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handoutMasterIdLst>
    <p:handoutMasterId r:id="rId53"/>
  </p:handoutMasterIdLst>
  <p:sldIdLst>
    <p:sldId id="270" r:id="rId4"/>
    <p:sldId id="271" r:id="rId5"/>
    <p:sldId id="274" r:id="rId6"/>
    <p:sldId id="278" r:id="rId7"/>
    <p:sldId id="277" r:id="rId8"/>
    <p:sldId id="279" r:id="rId9"/>
    <p:sldId id="282" r:id="rId10"/>
    <p:sldId id="281" r:id="rId11"/>
    <p:sldId id="280" r:id="rId12"/>
    <p:sldId id="283" r:id="rId13"/>
    <p:sldId id="317" r:id="rId14"/>
    <p:sldId id="284" r:id="rId15"/>
    <p:sldId id="287" r:id="rId16"/>
    <p:sldId id="285" r:id="rId17"/>
    <p:sldId id="288" r:id="rId18"/>
    <p:sldId id="290" r:id="rId19"/>
    <p:sldId id="289" r:id="rId20"/>
    <p:sldId id="291" r:id="rId21"/>
    <p:sldId id="293" r:id="rId22"/>
    <p:sldId id="294" r:id="rId23"/>
    <p:sldId id="292" r:id="rId24"/>
    <p:sldId id="295" r:id="rId25"/>
    <p:sldId id="318" r:id="rId26"/>
    <p:sldId id="298" r:id="rId27"/>
    <p:sldId id="296" r:id="rId28"/>
    <p:sldId id="297" r:id="rId29"/>
    <p:sldId id="300" r:id="rId30"/>
    <p:sldId id="299" r:id="rId31"/>
    <p:sldId id="304" r:id="rId32"/>
    <p:sldId id="321" r:id="rId33"/>
    <p:sldId id="303" r:id="rId34"/>
    <p:sldId id="302" r:id="rId35"/>
    <p:sldId id="301" r:id="rId36"/>
    <p:sldId id="306" r:id="rId37"/>
    <p:sldId id="305" r:id="rId38"/>
    <p:sldId id="307" r:id="rId39"/>
    <p:sldId id="309" r:id="rId40"/>
    <p:sldId id="311" r:id="rId41"/>
    <p:sldId id="312" r:id="rId42"/>
    <p:sldId id="313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770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2DE-4E34-921A-799C6A12D10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82DE-4E34-921A-799C6A12D10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82DE-4E34-921A-799C6A12D10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6-82DE-4E34-921A-799C6A12D10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35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DE-4E34-921A-799C6A12D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2"/>
        <c:overlap val="100"/>
        <c:axId val="771264512"/>
        <c:axId val="771266432"/>
      </c:barChart>
      <c:catAx>
        <c:axId val="771264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771266432"/>
        <c:crosses val="autoZero"/>
        <c:auto val="1"/>
        <c:lblAlgn val="ctr"/>
        <c:lblOffset val="100"/>
        <c:noMultiLvlLbl val="0"/>
      </c:catAx>
      <c:valAx>
        <c:axId val="7712664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77126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AB-45E1-9E18-025D215AD4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B-45E1-9E18-025D215AD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8F1CEF-EB47-4E60-9F19-5884EAC32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0B89B-113E-40CC-BCFB-72D6BBC19E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9F30-D493-4361-92D9-FF7204D35C8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1FE46-000C-42DF-A4CC-870B836D30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7CD11-4BE2-45C0-BDC2-FB6DBBFCC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4DE2-A975-483D-A670-F7D90796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0987-E57E-4EFE-B3FE-AFA185CF1F8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916DD-7602-4277-A327-FACE21E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FFDECD6-4A94-4437-9836-3334DC28E9C5}"/>
              </a:ext>
            </a:extLst>
          </p:cNvPr>
          <p:cNvSpPr/>
          <p:nvPr userDrawn="1"/>
        </p:nvSpPr>
        <p:spPr>
          <a:xfrm rot="18000000">
            <a:off x="138261" y="-3535940"/>
            <a:ext cx="11784152" cy="13817816"/>
          </a:xfrm>
          <a:custGeom>
            <a:avLst/>
            <a:gdLst>
              <a:gd name="connsiteX0" fmla="*/ 4783571 w 11784152"/>
              <a:gd name="connsiteY0" fmla="*/ 5453815 h 13817816"/>
              <a:gd name="connsiteX1" fmla="*/ 2115620 w 11784152"/>
              <a:gd name="connsiteY1" fmla="*/ 7337958 h 13817816"/>
              <a:gd name="connsiteX2" fmla="*/ 1817881 w 11784152"/>
              <a:gd name="connsiteY2" fmla="*/ 6822258 h 13817816"/>
              <a:gd name="connsiteX3" fmla="*/ 4787387 w 11784152"/>
              <a:gd name="connsiteY3" fmla="*/ 5458787 h 13817816"/>
              <a:gd name="connsiteX4" fmla="*/ 2569342 w 11784152"/>
              <a:gd name="connsiteY4" fmla="*/ 8123828 h 13817816"/>
              <a:gd name="connsiteX5" fmla="*/ 2249952 w 11784152"/>
              <a:gd name="connsiteY5" fmla="*/ 7570629 h 13817816"/>
              <a:gd name="connsiteX6" fmla="*/ 4781173 w 11784152"/>
              <a:gd name="connsiteY6" fmla="*/ 5448023 h 13817816"/>
              <a:gd name="connsiteX7" fmla="*/ 1683547 w 11784152"/>
              <a:gd name="connsiteY7" fmla="*/ 6589585 h 13817816"/>
              <a:gd name="connsiteX8" fmla="*/ 1364157 w 11784152"/>
              <a:gd name="connsiteY8" fmla="*/ 6036386 h 13817816"/>
              <a:gd name="connsiteX9" fmla="*/ 4792361 w 11784152"/>
              <a:gd name="connsiteY9" fmla="*/ 5462604 h 13817816"/>
              <a:gd name="connsiteX10" fmla="*/ 3122399 w 11784152"/>
              <a:gd name="connsiteY10" fmla="*/ 9081750 h 13817816"/>
              <a:gd name="connsiteX11" fmla="*/ 2723906 w 11784152"/>
              <a:gd name="connsiteY11" fmla="*/ 8391541 h 13817816"/>
              <a:gd name="connsiteX12" fmla="*/ 4780354 w 11784152"/>
              <a:gd name="connsiteY12" fmla="*/ 5441806 h 13817816"/>
              <a:gd name="connsiteX13" fmla="*/ 1209593 w 11784152"/>
              <a:gd name="connsiteY13" fmla="*/ 5768673 h 13817816"/>
              <a:gd name="connsiteX14" fmla="*/ 811100 w 11784152"/>
              <a:gd name="connsiteY14" fmla="*/ 5078463 h 13817816"/>
              <a:gd name="connsiteX15" fmla="*/ 4798152 w 11784152"/>
              <a:gd name="connsiteY15" fmla="*/ 5465004 h 13817816"/>
              <a:gd name="connsiteX16" fmla="*/ 3933498 w 11784152"/>
              <a:gd name="connsiteY16" fmla="*/ 10486616 h 13817816"/>
              <a:gd name="connsiteX17" fmla="*/ 3331688 w 11784152"/>
              <a:gd name="connsiteY17" fmla="*/ 9444251 h 13817816"/>
              <a:gd name="connsiteX18" fmla="*/ 4781172 w 11784152"/>
              <a:gd name="connsiteY18" fmla="*/ 5435592 h 13817816"/>
              <a:gd name="connsiteX19" fmla="*/ 601811 w 11784152"/>
              <a:gd name="connsiteY19" fmla="*/ 4715964 h 13817816"/>
              <a:gd name="connsiteX20" fmla="*/ 0 w 11784152"/>
              <a:gd name="connsiteY20" fmla="*/ 3673597 h 13817816"/>
              <a:gd name="connsiteX21" fmla="*/ 4804367 w 11784152"/>
              <a:gd name="connsiteY21" fmla="*/ 5465821 h 13817816"/>
              <a:gd name="connsiteX22" fmla="*/ 5514664 w 11784152"/>
              <a:gd name="connsiteY22" fmla="*/ 13225275 h 13817816"/>
              <a:gd name="connsiteX23" fmla="*/ 4288482 w 11784152"/>
              <a:gd name="connsiteY23" fmla="*/ 11101466 h 13817816"/>
              <a:gd name="connsiteX24" fmla="*/ 4783572 w 11784152"/>
              <a:gd name="connsiteY24" fmla="*/ 5429800 h 13817816"/>
              <a:gd name="connsiteX25" fmla="*/ 120260 w 11784152"/>
              <a:gd name="connsiteY25" fmla="*/ 3278035 h 13817816"/>
              <a:gd name="connsiteX26" fmla="*/ 1009604 w 11784152"/>
              <a:gd name="connsiteY26" fmla="*/ 2764572 h 13817816"/>
              <a:gd name="connsiteX27" fmla="*/ 4810583 w 11784152"/>
              <a:gd name="connsiteY27" fmla="*/ 5465004 h 13817816"/>
              <a:gd name="connsiteX28" fmla="*/ 7601104 w 11784152"/>
              <a:gd name="connsiteY28" fmla="*/ 13037078 h 13817816"/>
              <a:gd name="connsiteX29" fmla="*/ 6248822 w 11784152"/>
              <a:gd name="connsiteY29" fmla="*/ 13817816 h 13817816"/>
              <a:gd name="connsiteX30" fmla="*/ 4787390 w 11784152"/>
              <a:gd name="connsiteY30" fmla="*/ 5424829 h 13817816"/>
              <a:gd name="connsiteX31" fmla="*/ 1352885 w 11784152"/>
              <a:gd name="connsiteY31" fmla="*/ 2566379 h 13817816"/>
              <a:gd name="connsiteX32" fmla="*/ 2065806 w 11784152"/>
              <a:gd name="connsiteY32" fmla="*/ 2154773 h 13817816"/>
              <a:gd name="connsiteX33" fmla="*/ 3028714 w 11784152"/>
              <a:gd name="connsiteY33" fmla="*/ 1598838 h 13817816"/>
              <a:gd name="connsiteX34" fmla="*/ 4792362 w 11784152"/>
              <a:gd name="connsiteY34" fmla="*/ 5421015 h 13817816"/>
              <a:gd name="connsiteX35" fmla="*/ 2364082 w 11784152"/>
              <a:gd name="connsiteY35" fmla="*/ 1982564 h 13817816"/>
              <a:gd name="connsiteX36" fmla="*/ 9422798 w 11784152"/>
              <a:gd name="connsiteY36" fmla="*/ 11985321 h 13817816"/>
              <a:gd name="connsiteX37" fmla="*/ 8161996 w 11784152"/>
              <a:gd name="connsiteY37" fmla="*/ 12713246 h 13817816"/>
              <a:gd name="connsiteX38" fmla="*/ 4816375 w 11784152"/>
              <a:gd name="connsiteY38" fmla="*/ 5462606 h 13817816"/>
              <a:gd name="connsiteX39" fmla="*/ 4039914 w 11784152"/>
              <a:gd name="connsiteY39" fmla="*/ 1015022 h 13817816"/>
              <a:gd name="connsiteX40" fmla="*/ 4798152 w 11784152"/>
              <a:gd name="connsiteY40" fmla="*/ 5418614 h 13817816"/>
              <a:gd name="connsiteX41" fmla="*/ 3326993 w 11784152"/>
              <a:gd name="connsiteY41" fmla="*/ 1426627 h 13817816"/>
              <a:gd name="connsiteX42" fmla="*/ 11335974 w 11784152"/>
              <a:gd name="connsiteY42" fmla="*/ 10880748 h 13817816"/>
              <a:gd name="connsiteX43" fmla="*/ 9983693 w 11784152"/>
              <a:gd name="connsiteY43" fmla="*/ 11661488 h 13817816"/>
              <a:gd name="connsiteX44" fmla="*/ 4821347 w 11784152"/>
              <a:gd name="connsiteY44" fmla="*/ 5458790 h 13817816"/>
              <a:gd name="connsiteX45" fmla="*/ 5272540 w 11784152"/>
              <a:gd name="connsiteY45" fmla="*/ 303365 h 13817816"/>
              <a:gd name="connsiteX46" fmla="*/ 4804368 w 11784152"/>
              <a:gd name="connsiteY46" fmla="*/ 5417792 h 13817816"/>
              <a:gd name="connsiteX47" fmla="*/ 4383197 w 11784152"/>
              <a:gd name="connsiteY47" fmla="*/ 816827 h 13817816"/>
              <a:gd name="connsiteX48" fmla="*/ 6642674 w 11784152"/>
              <a:gd name="connsiteY48" fmla="*/ 1463046 h 13817816"/>
              <a:gd name="connsiteX49" fmla="*/ 7078473 w 11784152"/>
              <a:gd name="connsiteY49" fmla="*/ 2217873 h 13817816"/>
              <a:gd name="connsiteX50" fmla="*/ 4816371 w 11784152"/>
              <a:gd name="connsiteY50" fmla="*/ 5421011 h 13817816"/>
              <a:gd name="connsiteX51" fmla="*/ 8215397 w 11784152"/>
              <a:gd name="connsiteY51" fmla="*/ 4187083 h 13817816"/>
              <a:gd name="connsiteX52" fmla="*/ 8564709 w 11784152"/>
              <a:gd name="connsiteY52" fmla="*/ 4792108 h 13817816"/>
              <a:gd name="connsiteX53" fmla="*/ 4827564 w 11784152"/>
              <a:gd name="connsiteY53" fmla="*/ 5435595 h 13817816"/>
              <a:gd name="connsiteX54" fmla="*/ 7743132 w 11784152"/>
              <a:gd name="connsiteY54" fmla="*/ 3369095 h 13817816"/>
              <a:gd name="connsiteX55" fmla="*/ 8068773 w 11784152"/>
              <a:gd name="connsiteY55" fmla="*/ 3933122 h 13817816"/>
              <a:gd name="connsiteX56" fmla="*/ 4825161 w 11784152"/>
              <a:gd name="connsiteY56" fmla="*/ 5429803 h 13817816"/>
              <a:gd name="connsiteX57" fmla="*/ 9397731 w 11784152"/>
              <a:gd name="connsiteY57" fmla="*/ 6234944 h 13817816"/>
              <a:gd name="connsiteX58" fmla="*/ 10055816 w 11784152"/>
              <a:gd name="connsiteY58" fmla="*/ 7374782 h 13817816"/>
              <a:gd name="connsiteX59" fmla="*/ 4827563 w 11784152"/>
              <a:gd name="connsiteY59" fmla="*/ 5448024 h 13817816"/>
              <a:gd name="connsiteX60" fmla="*/ 8733430 w 11784152"/>
              <a:gd name="connsiteY60" fmla="*/ 5084341 h 13817816"/>
              <a:gd name="connsiteX61" fmla="*/ 9169229 w 11784152"/>
              <a:gd name="connsiteY61" fmla="*/ 5839167 h 13817816"/>
              <a:gd name="connsiteX62" fmla="*/ 4828381 w 11784152"/>
              <a:gd name="connsiteY62" fmla="*/ 5441809 h 13817816"/>
              <a:gd name="connsiteX63" fmla="*/ 6414173 w 11784152"/>
              <a:gd name="connsiteY63" fmla="*/ 1067270 h 13817816"/>
              <a:gd name="connsiteX64" fmla="*/ 4810578 w 11784152"/>
              <a:gd name="connsiteY64" fmla="*/ 5418614 h 13817816"/>
              <a:gd name="connsiteX65" fmla="*/ 5737587 w 11784152"/>
              <a:gd name="connsiteY65" fmla="*/ 34871 h 13817816"/>
              <a:gd name="connsiteX66" fmla="*/ 5797984 w 11784152"/>
              <a:gd name="connsiteY66" fmla="*/ 0 h 13817816"/>
              <a:gd name="connsiteX67" fmla="*/ 11784152 w 11784152"/>
              <a:gd name="connsiteY67" fmla="*/ 10368346 h 13817816"/>
              <a:gd name="connsiteX68" fmla="*/ 4825164 w 11784152"/>
              <a:gd name="connsiteY68" fmla="*/ 5453815 h 13817816"/>
              <a:gd name="connsiteX69" fmla="*/ 10443486 w 11784152"/>
              <a:gd name="connsiteY69" fmla="*/ 8046246 h 13817816"/>
              <a:gd name="connsiteX70" fmla="*/ 7247196 w 11784152"/>
              <a:gd name="connsiteY70" fmla="*/ 2510109 h 13817816"/>
              <a:gd name="connsiteX71" fmla="*/ 7596508 w 11784152"/>
              <a:gd name="connsiteY71" fmla="*/ 3115135 h 13817816"/>
              <a:gd name="connsiteX72" fmla="*/ 4821346 w 11784152"/>
              <a:gd name="connsiteY72" fmla="*/ 5424829 h 13817816"/>
              <a:gd name="connsiteX0" fmla="*/ 4783571 w 11784152"/>
              <a:gd name="connsiteY0" fmla="*/ 5453815 h 13817816"/>
              <a:gd name="connsiteX1" fmla="*/ 2115620 w 11784152"/>
              <a:gd name="connsiteY1" fmla="*/ 7337958 h 13817816"/>
              <a:gd name="connsiteX2" fmla="*/ 1817881 w 11784152"/>
              <a:gd name="connsiteY2" fmla="*/ 6822258 h 13817816"/>
              <a:gd name="connsiteX3" fmla="*/ 4783571 w 11784152"/>
              <a:gd name="connsiteY3" fmla="*/ 5453815 h 13817816"/>
              <a:gd name="connsiteX4" fmla="*/ 4787387 w 11784152"/>
              <a:gd name="connsiteY4" fmla="*/ 5458787 h 13817816"/>
              <a:gd name="connsiteX5" fmla="*/ 2569342 w 11784152"/>
              <a:gd name="connsiteY5" fmla="*/ 8123828 h 13817816"/>
              <a:gd name="connsiteX6" fmla="*/ 2249952 w 11784152"/>
              <a:gd name="connsiteY6" fmla="*/ 7570629 h 13817816"/>
              <a:gd name="connsiteX7" fmla="*/ 4787387 w 11784152"/>
              <a:gd name="connsiteY7" fmla="*/ 5458787 h 13817816"/>
              <a:gd name="connsiteX8" fmla="*/ 4781173 w 11784152"/>
              <a:gd name="connsiteY8" fmla="*/ 5448023 h 13817816"/>
              <a:gd name="connsiteX9" fmla="*/ 1683547 w 11784152"/>
              <a:gd name="connsiteY9" fmla="*/ 6589585 h 13817816"/>
              <a:gd name="connsiteX10" fmla="*/ 1364157 w 11784152"/>
              <a:gd name="connsiteY10" fmla="*/ 6036386 h 13817816"/>
              <a:gd name="connsiteX11" fmla="*/ 4781173 w 11784152"/>
              <a:gd name="connsiteY11" fmla="*/ 5448023 h 13817816"/>
              <a:gd name="connsiteX12" fmla="*/ 4792361 w 11784152"/>
              <a:gd name="connsiteY12" fmla="*/ 5462604 h 13817816"/>
              <a:gd name="connsiteX13" fmla="*/ 3122399 w 11784152"/>
              <a:gd name="connsiteY13" fmla="*/ 9081750 h 13817816"/>
              <a:gd name="connsiteX14" fmla="*/ 2723906 w 11784152"/>
              <a:gd name="connsiteY14" fmla="*/ 8391541 h 13817816"/>
              <a:gd name="connsiteX15" fmla="*/ 4792361 w 11784152"/>
              <a:gd name="connsiteY15" fmla="*/ 5462604 h 13817816"/>
              <a:gd name="connsiteX16" fmla="*/ 4780354 w 11784152"/>
              <a:gd name="connsiteY16" fmla="*/ 5441806 h 13817816"/>
              <a:gd name="connsiteX17" fmla="*/ 1209593 w 11784152"/>
              <a:gd name="connsiteY17" fmla="*/ 5768673 h 13817816"/>
              <a:gd name="connsiteX18" fmla="*/ 811100 w 11784152"/>
              <a:gd name="connsiteY18" fmla="*/ 5078463 h 13817816"/>
              <a:gd name="connsiteX19" fmla="*/ 4780354 w 11784152"/>
              <a:gd name="connsiteY19" fmla="*/ 5441806 h 13817816"/>
              <a:gd name="connsiteX20" fmla="*/ 4798152 w 11784152"/>
              <a:gd name="connsiteY20" fmla="*/ 5465004 h 13817816"/>
              <a:gd name="connsiteX21" fmla="*/ 3933498 w 11784152"/>
              <a:gd name="connsiteY21" fmla="*/ 10486616 h 13817816"/>
              <a:gd name="connsiteX22" fmla="*/ 3331688 w 11784152"/>
              <a:gd name="connsiteY22" fmla="*/ 9444251 h 13817816"/>
              <a:gd name="connsiteX23" fmla="*/ 4798152 w 11784152"/>
              <a:gd name="connsiteY23" fmla="*/ 5465004 h 13817816"/>
              <a:gd name="connsiteX24" fmla="*/ 4781172 w 11784152"/>
              <a:gd name="connsiteY24" fmla="*/ 5435592 h 13817816"/>
              <a:gd name="connsiteX25" fmla="*/ 601811 w 11784152"/>
              <a:gd name="connsiteY25" fmla="*/ 4715964 h 13817816"/>
              <a:gd name="connsiteX26" fmla="*/ 0 w 11784152"/>
              <a:gd name="connsiteY26" fmla="*/ 3673597 h 13817816"/>
              <a:gd name="connsiteX27" fmla="*/ 4781172 w 11784152"/>
              <a:gd name="connsiteY27" fmla="*/ 5435592 h 13817816"/>
              <a:gd name="connsiteX28" fmla="*/ 4804367 w 11784152"/>
              <a:gd name="connsiteY28" fmla="*/ 5465821 h 13817816"/>
              <a:gd name="connsiteX29" fmla="*/ 5514664 w 11784152"/>
              <a:gd name="connsiteY29" fmla="*/ 13225275 h 13817816"/>
              <a:gd name="connsiteX30" fmla="*/ 4288482 w 11784152"/>
              <a:gd name="connsiteY30" fmla="*/ 11101466 h 13817816"/>
              <a:gd name="connsiteX31" fmla="*/ 4804367 w 11784152"/>
              <a:gd name="connsiteY31" fmla="*/ 5465821 h 13817816"/>
              <a:gd name="connsiteX32" fmla="*/ 4783572 w 11784152"/>
              <a:gd name="connsiteY32" fmla="*/ 5429800 h 13817816"/>
              <a:gd name="connsiteX33" fmla="*/ 120260 w 11784152"/>
              <a:gd name="connsiteY33" fmla="*/ 3278035 h 13817816"/>
              <a:gd name="connsiteX34" fmla="*/ 1009604 w 11784152"/>
              <a:gd name="connsiteY34" fmla="*/ 2764572 h 13817816"/>
              <a:gd name="connsiteX35" fmla="*/ 4783572 w 11784152"/>
              <a:gd name="connsiteY35" fmla="*/ 5429800 h 13817816"/>
              <a:gd name="connsiteX36" fmla="*/ 4810583 w 11784152"/>
              <a:gd name="connsiteY36" fmla="*/ 5465004 h 13817816"/>
              <a:gd name="connsiteX37" fmla="*/ 7601104 w 11784152"/>
              <a:gd name="connsiteY37" fmla="*/ 13037078 h 13817816"/>
              <a:gd name="connsiteX38" fmla="*/ 6248822 w 11784152"/>
              <a:gd name="connsiteY38" fmla="*/ 13817816 h 13817816"/>
              <a:gd name="connsiteX39" fmla="*/ 4810583 w 11784152"/>
              <a:gd name="connsiteY39" fmla="*/ 5465004 h 13817816"/>
              <a:gd name="connsiteX40" fmla="*/ 4787390 w 11784152"/>
              <a:gd name="connsiteY40" fmla="*/ 5424829 h 13817816"/>
              <a:gd name="connsiteX41" fmla="*/ 1352885 w 11784152"/>
              <a:gd name="connsiteY41" fmla="*/ 2566379 h 13817816"/>
              <a:gd name="connsiteX42" fmla="*/ 2065806 w 11784152"/>
              <a:gd name="connsiteY42" fmla="*/ 2154773 h 13817816"/>
              <a:gd name="connsiteX43" fmla="*/ 4787390 w 11784152"/>
              <a:gd name="connsiteY43" fmla="*/ 5424829 h 13817816"/>
              <a:gd name="connsiteX44" fmla="*/ 3028714 w 11784152"/>
              <a:gd name="connsiteY44" fmla="*/ 1598838 h 13817816"/>
              <a:gd name="connsiteX45" fmla="*/ 4792362 w 11784152"/>
              <a:gd name="connsiteY45" fmla="*/ 5421015 h 13817816"/>
              <a:gd name="connsiteX46" fmla="*/ 2364082 w 11784152"/>
              <a:gd name="connsiteY46" fmla="*/ 1982564 h 13817816"/>
              <a:gd name="connsiteX47" fmla="*/ 3028714 w 11784152"/>
              <a:gd name="connsiteY47" fmla="*/ 1598838 h 13817816"/>
              <a:gd name="connsiteX48" fmla="*/ 9422798 w 11784152"/>
              <a:gd name="connsiteY48" fmla="*/ 11985321 h 13817816"/>
              <a:gd name="connsiteX49" fmla="*/ 8161996 w 11784152"/>
              <a:gd name="connsiteY49" fmla="*/ 12713246 h 13817816"/>
              <a:gd name="connsiteX50" fmla="*/ 4816375 w 11784152"/>
              <a:gd name="connsiteY50" fmla="*/ 5462606 h 13817816"/>
              <a:gd name="connsiteX51" fmla="*/ 9422798 w 11784152"/>
              <a:gd name="connsiteY51" fmla="*/ 11985321 h 13817816"/>
              <a:gd name="connsiteX52" fmla="*/ 4039914 w 11784152"/>
              <a:gd name="connsiteY52" fmla="*/ 1015022 h 13817816"/>
              <a:gd name="connsiteX53" fmla="*/ 4798152 w 11784152"/>
              <a:gd name="connsiteY53" fmla="*/ 5418614 h 13817816"/>
              <a:gd name="connsiteX54" fmla="*/ 3326993 w 11784152"/>
              <a:gd name="connsiteY54" fmla="*/ 1426627 h 13817816"/>
              <a:gd name="connsiteX55" fmla="*/ 4039914 w 11784152"/>
              <a:gd name="connsiteY55" fmla="*/ 1015022 h 13817816"/>
              <a:gd name="connsiteX56" fmla="*/ 11335974 w 11784152"/>
              <a:gd name="connsiteY56" fmla="*/ 10880748 h 13817816"/>
              <a:gd name="connsiteX57" fmla="*/ 9983693 w 11784152"/>
              <a:gd name="connsiteY57" fmla="*/ 11661488 h 13817816"/>
              <a:gd name="connsiteX58" fmla="*/ 4821347 w 11784152"/>
              <a:gd name="connsiteY58" fmla="*/ 5458790 h 13817816"/>
              <a:gd name="connsiteX59" fmla="*/ 11335974 w 11784152"/>
              <a:gd name="connsiteY59" fmla="*/ 10880748 h 13817816"/>
              <a:gd name="connsiteX60" fmla="*/ 5272540 w 11784152"/>
              <a:gd name="connsiteY60" fmla="*/ 303365 h 13817816"/>
              <a:gd name="connsiteX61" fmla="*/ 4804368 w 11784152"/>
              <a:gd name="connsiteY61" fmla="*/ 5417792 h 13817816"/>
              <a:gd name="connsiteX62" fmla="*/ 4383197 w 11784152"/>
              <a:gd name="connsiteY62" fmla="*/ 816827 h 13817816"/>
              <a:gd name="connsiteX63" fmla="*/ 5272540 w 11784152"/>
              <a:gd name="connsiteY63" fmla="*/ 303365 h 13817816"/>
              <a:gd name="connsiteX64" fmla="*/ 6642674 w 11784152"/>
              <a:gd name="connsiteY64" fmla="*/ 1463046 h 13817816"/>
              <a:gd name="connsiteX65" fmla="*/ 7078473 w 11784152"/>
              <a:gd name="connsiteY65" fmla="*/ 2217873 h 13817816"/>
              <a:gd name="connsiteX66" fmla="*/ 4816371 w 11784152"/>
              <a:gd name="connsiteY66" fmla="*/ 5421011 h 13817816"/>
              <a:gd name="connsiteX67" fmla="*/ 6642674 w 11784152"/>
              <a:gd name="connsiteY67" fmla="*/ 1463046 h 13817816"/>
              <a:gd name="connsiteX68" fmla="*/ 8215397 w 11784152"/>
              <a:gd name="connsiteY68" fmla="*/ 4187083 h 13817816"/>
              <a:gd name="connsiteX69" fmla="*/ 8564709 w 11784152"/>
              <a:gd name="connsiteY69" fmla="*/ 4792108 h 13817816"/>
              <a:gd name="connsiteX70" fmla="*/ 4827564 w 11784152"/>
              <a:gd name="connsiteY70" fmla="*/ 5435595 h 13817816"/>
              <a:gd name="connsiteX71" fmla="*/ 8215397 w 11784152"/>
              <a:gd name="connsiteY71" fmla="*/ 4187083 h 13817816"/>
              <a:gd name="connsiteX72" fmla="*/ 7743132 w 11784152"/>
              <a:gd name="connsiteY72" fmla="*/ 3369095 h 13817816"/>
              <a:gd name="connsiteX73" fmla="*/ 8068773 w 11784152"/>
              <a:gd name="connsiteY73" fmla="*/ 3933122 h 13817816"/>
              <a:gd name="connsiteX74" fmla="*/ 4825161 w 11784152"/>
              <a:gd name="connsiteY74" fmla="*/ 5429803 h 13817816"/>
              <a:gd name="connsiteX75" fmla="*/ 7743132 w 11784152"/>
              <a:gd name="connsiteY75" fmla="*/ 3369095 h 13817816"/>
              <a:gd name="connsiteX76" fmla="*/ 9397731 w 11784152"/>
              <a:gd name="connsiteY76" fmla="*/ 6234944 h 13817816"/>
              <a:gd name="connsiteX77" fmla="*/ 10055816 w 11784152"/>
              <a:gd name="connsiteY77" fmla="*/ 7374782 h 13817816"/>
              <a:gd name="connsiteX78" fmla="*/ 4827563 w 11784152"/>
              <a:gd name="connsiteY78" fmla="*/ 5448024 h 13817816"/>
              <a:gd name="connsiteX79" fmla="*/ 9397731 w 11784152"/>
              <a:gd name="connsiteY79" fmla="*/ 6234944 h 13817816"/>
              <a:gd name="connsiteX80" fmla="*/ 8733430 w 11784152"/>
              <a:gd name="connsiteY80" fmla="*/ 5084341 h 13817816"/>
              <a:gd name="connsiteX81" fmla="*/ 9169229 w 11784152"/>
              <a:gd name="connsiteY81" fmla="*/ 5839167 h 13817816"/>
              <a:gd name="connsiteX82" fmla="*/ 4828381 w 11784152"/>
              <a:gd name="connsiteY82" fmla="*/ 5441809 h 13817816"/>
              <a:gd name="connsiteX83" fmla="*/ 8733430 w 11784152"/>
              <a:gd name="connsiteY83" fmla="*/ 5084341 h 13817816"/>
              <a:gd name="connsiteX84" fmla="*/ 6414173 w 11784152"/>
              <a:gd name="connsiteY84" fmla="*/ 1067270 h 13817816"/>
              <a:gd name="connsiteX85" fmla="*/ 4810578 w 11784152"/>
              <a:gd name="connsiteY85" fmla="*/ 5418614 h 13817816"/>
              <a:gd name="connsiteX86" fmla="*/ 5740549 w 11784152"/>
              <a:gd name="connsiteY86" fmla="*/ 23817 h 13817816"/>
              <a:gd name="connsiteX87" fmla="*/ 5797984 w 11784152"/>
              <a:gd name="connsiteY87" fmla="*/ 0 h 13817816"/>
              <a:gd name="connsiteX88" fmla="*/ 6414173 w 11784152"/>
              <a:gd name="connsiteY88" fmla="*/ 1067270 h 13817816"/>
              <a:gd name="connsiteX89" fmla="*/ 11784152 w 11784152"/>
              <a:gd name="connsiteY89" fmla="*/ 10368346 h 13817816"/>
              <a:gd name="connsiteX90" fmla="*/ 4825164 w 11784152"/>
              <a:gd name="connsiteY90" fmla="*/ 5453815 h 13817816"/>
              <a:gd name="connsiteX91" fmla="*/ 10443486 w 11784152"/>
              <a:gd name="connsiteY91" fmla="*/ 8046246 h 13817816"/>
              <a:gd name="connsiteX92" fmla="*/ 11784152 w 11784152"/>
              <a:gd name="connsiteY92" fmla="*/ 10368346 h 13817816"/>
              <a:gd name="connsiteX93" fmla="*/ 7247196 w 11784152"/>
              <a:gd name="connsiteY93" fmla="*/ 2510109 h 13817816"/>
              <a:gd name="connsiteX94" fmla="*/ 7596508 w 11784152"/>
              <a:gd name="connsiteY94" fmla="*/ 3115135 h 13817816"/>
              <a:gd name="connsiteX95" fmla="*/ 4821346 w 11784152"/>
              <a:gd name="connsiteY95" fmla="*/ 5424829 h 13817816"/>
              <a:gd name="connsiteX96" fmla="*/ 7247196 w 11784152"/>
              <a:gd name="connsiteY96" fmla="*/ 2510109 h 1381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1784152" h="13817816">
                <a:moveTo>
                  <a:pt x="4783571" y="5453815"/>
                </a:moveTo>
                <a:lnTo>
                  <a:pt x="2115620" y="7337958"/>
                </a:lnTo>
                <a:lnTo>
                  <a:pt x="1817881" y="6822258"/>
                </a:lnTo>
                <a:lnTo>
                  <a:pt x="4783571" y="5453815"/>
                </a:lnTo>
                <a:close/>
                <a:moveTo>
                  <a:pt x="4787387" y="5458787"/>
                </a:moveTo>
                <a:lnTo>
                  <a:pt x="2569342" y="8123828"/>
                </a:lnTo>
                <a:lnTo>
                  <a:pt x="2249952" y="7570629"/>
                </a:lnTo>
                <a:lnTo>
                  <a:pt x="4787387" y="5458787"/>
                </a:lnTo>
                <a:close/>
                <a:moveTo>
                  <a:pt x="4781173" y="5448023"/>
                </a:moveTo>
                <a:lnTo>
                  <a:pt x="1683547" y="6589585"/>
                </a:lnTo>
                <a:lnTo>
                  <a:pt x="1364157" y="6036386"/>
                </a:lnTo>
                <a:lnTo>
                  <a:pt x="4781173" y="5448023"/>
                </a:lnTo>
                <a:close/>
                <a:moveTo>
                  <a:pt x="4792361" y="5462604"/>
                </a:moveTo>
                <a:lnTo>
                  <a:pt x="3122399" y="9081750"/>
                </a:lnTo>
                <a:lnTo>
                  <a:pt x="2723906" y="8391541"/>
                </a:lnTo>
                <a:lnTo>
                  <a:pt x="4792361" y="5462604"/>
                </a:lnTo>
                <a:close/>
                <a:moveTo>
                  <a:pt x="4780354" y="5441806"/>
                </a:moveTo>
                <a:lnTo>
                  <a:pt x="1209593" y="5768673"/>
                </a:lnTo>
                <a:lnTo>
                  <a:pt x="811100" y="5078463"/>
                </a:lnTo>
                <a:lnTo>
                  <a:pt x="4780354" y="5441806"/>
                </a:lnTo>
                <a:close/>
                <a:moveTo>
                  <a:pt x="4798152" y="5465004"/>
                </a:moveTo>
                <a:lnTo>
                  <a:pt x="3933498" y="10486616"/>
                </a:lnTo>
                <a:lnTo>
                  <a:pt x="3331688" y="9444251"/>
                </a:lnTo>
                <a:lnTo>
                  <a:pt x="4798152" y="5465004"/>
                </a:lnTo>
                <a:close/>
                <a:moveTo>
                  <a:pt x="4781172" y="5435592"/>
                </a:moveTo>
                <a:lnTo>
                  <a:pt x="601811" y="4715964"/>
                </a:lnTo>
                <a:lnTo>
                  <a:pt x="0" y="3673597"/>
                </a:lnTo>
                <a:lnTo>
                  <a:pt x="4781172" y="5435592"/>
                </a:lnTo>
                <a:close/>
                <a:moveTo>
                  <a:pt x="4804367" y="5465821"/>
                </a:moveTo>
                <a:lnTo>
                  <a:pt x="5514664" y="13225275"/>
                </a:lnTo>
                <a:lnTo>
                  <a:pt x="4288482" y="11101466"/>
                </a:lnTo>
                <a:lnTo>
                  <a:pt x="4804367" y="5465821"/>
                </a:lnTo>
                <a:close/>
                <a:moveTo>
                  <a:pt x="4783572" y="5429800"/>
                </a:moveTo>
                <a:lnTo>
                  <a:pt x="120260" y="3278035"/>
                </a:lnTo>
                <a:lnTo>
                  <a:pt x="1009604" y="2764572"/>
                </a:lnTo>
                <a:lnTo>
                  <a:pt x="4783572" y="5429800"/>
                </a:lnTo>
                <a:close/>
                <a:moveTo>
                  <a:pt x="4810583" y="5465004"/>
                </a:moveTo>
                <a:lnTo>
                  <a:pt x="7601104" y="13037078"/>
                </a:lnTo>
                <a:lnTo>
                  <a:pt x="6248822" y="13817816"/>
                </a:lnTo>
                <a:lnTo>
                  <a:pt x="4810583" y="5465004"/>
                </a:lnTo>
                <a:close/>
                <a:moveTo>
                  <a:pt x="4787390" y="5424829"/>
                </a:moveTo>
                <a:lnTo>
                  <a:pt x="1352885" y="2566379"/>
                </a:lnTo>
                <a:lnTo>
                  <a:pt x="2065806" y="2154773"/>
                </a:lnTo>
                <a:lnTo>
                  <a:pt x="4787390" y="5424829"/>
                </a:lnTo>
                <a:close/>
                <a:moveTo>
                  <a:pt x="3028714" y="1598838"/>
                </a:moveTo>
                <a:lnTo>
                  <a:pt x="4792362" y="5421015"/>
                </a:lnTo>
                <a:lnTo>
                  <a:pt x="2364082" y="1982564"/>
                </a:lnTo>
                <a:lnTo>
                  <a:pt x="3028714" y="1598838"/>
                </a:lnTo>
                <a:close/>
                <a:moveTo>
                  <a:pt x="9422798" y="11985321"/>
                </a:moveTo>
                <a:lnTo>
                  <a:pt x="8161996" y="12713246"/>
                </a:lnTo>
                <a:lnTo>
                  <a:pt x="4816375" y="5462606"/>
                </a:lnTo>
                <a:lnTo>
                  <a:pt x="9422798" y="11985321"/>
                </a:lnTo>
                <a:close/>
                <a:moveTo>
                  <a:pt x="4039914" y="1015022"/>
                </a:moveTo>
                <a:lnTo>
                  <a:pt x="4798152" y="5418614"/>
                </a:lnTo>
                <a:lnTo>
                  <a:pt x="3326993" y="1426627"/>
                </a:lnTo>
                <a:lnTo>
                  <a:pt x="4039914" y="1015022"/>
                </a:lnTo>
                <a:close/>
                <a:moveTo>
                  <a:pt x="11335974" y="10880748"/>
                </a:moveTo>
                <a:lnTo>
                  <a:pt x="9983693" y="11661488"/>
                </a:lnTo>
                <a:lnTo>
                  <a:pt x="4821347" y="5458790"/>
                </a:lnTo>
                <a:lnTo>
                  <a:pt x="11335974" y="10880748"/>
                </a:lnTo>
                <a:close/>
                <a:moveTo>
                  <a:pt x="5272540" y="303365"/>
                </a:moveTo>
                <a:lnTo>
                  <a:pt x="4804368" y="5417792"/>
                </a:lnTo>
                <a:lnTo>
                  <a:pt x="4383197" y="816827"/>
                </a:lnTo>
                <a:lnTo>
                  <a:pt x="5272540" y="303365"/>
                </a:lnTo>
                <a:close/>
                <a:moveTo>
                  <a:pt x="6642674" y="1463046"/>
                </a:moveTo>
                <a:lnTo>
                  <a:pt x="7078473" y="2217873"/>
                </a:lnTo>
                <a:lnTo>
                  <a:pt x="4816371" y="5421011"/>
                </a:lnTo>
                <a:lnTo>
                  <a:pt x="6642674" y="1463046"/>
                </a:lnTo>
                <a:close/>
                <a:moveTo>
                  <a:pt x="8215397" y="4187083"/>
                </a:moveTo>
                <a:lnTo>
                  <a:pt x="8564709" y="4792108"/>
                </a:lnTo>
                <a:lnTo>
                  <a:pt x="4827564" y="5435595"/>
                </a:lnTo>
                <a:lnTo>
                  <a:pt x="8215397" y="4187083"/>
                </a:lnTo>
                <a:close/>
                <a:moveTo>
                  <a:pt x="7743132" y="3369095"/>
                </a:moveTo>
                <a:lnTo>
                  <a:pt x="8068773" y="3933122"/>
                </a:lnTo>
                <a:lnTo>
                  <a:pt x="4825161" y="5429803"/>
                </a:lnTo>
                <a:lnTo>
                  <a:pt x="7743132" y="3369095"/>
                </a:lnTo>
                <a:close/>
                <a:moveTo>
                  <a:pt x="9397731" y="6234944"/>
                </a:moveTo>
                <a:lnTo>
                  <a:pt x="10055816" y="7374782"/>
                </a:lnTo>
                <a:lnTo>
                  <a:pt x="4827563" y="5448024"/>
                </a:lnTo>
                <a:lnTo>
                  <a:pt x="9397731" y="6234944"/>
                </a:lnTo>
                <a:close/>
                <a:moveTo>
                  <a:pt x="8733430" y="5084341"/>
                </a:moveTo>
                <a:lnTo>
                  <a:pt x="9169229" y="5839167"/>
                </a:lnTo>
                <a:lnTo>
                  <a:pt x="4828381" y="5441809"/>
                </a:lnTo>
                <a:lnTo>
                  <a:pt x="8733430" y="5084341"/>
                </a:lnTo>
                <a:close/>
                <a:moveTo>
                  <a:pt x="6414173" y="1067270"/>
                </a:moveTo>
                <a:lnTo>
                  <a:pt x="4810578" y="5418614"/>
                </a:lnTo>
                <a:lnTo>
                  <a:pt x="5740549" y="23817"/>
                </a:lnTo>
                <a:cubicBezTo>
                  <a:pt x="5760681" y="12193"/>
                  <a:pt x="5777852" y="11624"/>
                  <a:pt x="5797984" y="0"/>
                </a:cubicBezTo>
                <a:lnTo>
                  <a:pt x="6414173" y="1067270"/>
                </a:lnTo>
                <a:close/>
                <a:moveTo>
                  <a:pt x="11784152" y="10368346"/>
                </a:moveTo>
                <a:lnTo>
                  <a:pt x="4825164" y="5453815"/>
                </a:lnTo>
                <a:lnTo>
                  <a:pt x="10443486" y="8046246"/>
                </a:lnTo>
                <a:lnTo>
                  <a:pt x="11784152" y="10368346"/>
                </a:lnTo>
                <a:close/>
                <a:moveTo>
                  <a:pt x="7247196" y="2510109"/>
                </a:moveTo>
                <a:lnTo>
                  <a:pt x="7596508" y="3115135"/>
                </a:lnTo>
                <a:lnTo>
                  <a:pt x="4821346" y="5424829"/>
                </a:lnTo>
                <a:lnTo>
                  <a:pt x="7247196" y="251010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1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8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50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96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65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8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2C69A79-7182-450A-BF2F-72DF49642BD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312182" y="1509631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B0FD51-88B9-4F91-9224-8F09D7E4BEB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62632" y="2631624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8C579B9-5462-40C2-901F-FB9A7095CB3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5536257" y="3392215"/>
            <a:ext cx="288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511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3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ame 1">
            <a:extLst>
              <a:ext uri="{FF2B5EF4-FFF2-40B4-BE49-F238E27FC236}">
                <a16:creationId xmlns:a16="http://schemas.microsoft.com/office/drawing/2014/main" id="{85E9283B-E634-43AB-B770-739D605868E4}"/>
              </a:ext>
            </a:extLst>
          </p:cNvPr>
          <p:cNvSpPr/>
          <p:nvPr userDrawn="1"/>
        </p:nvSpPr>
        <p:spPr>
          <a:xfrm rot="18900000">
            <a:off x="6266325" y="1278179"/>
            <a:ext cx="4320000" cy="4320000"/>
          </a:xfrm>
          <a:prstGeom prst="frame">
            <a:avLst>
              <a:gd name="adj1" fmla="val 159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D9E0A4B-0EF0-4B06-B895-878FAC9FEFB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5833" y="383477"/>
            <a:ext cx="3240000" cy="324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617C9E2-0439-49FB-AE24-771BB4B38AE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58266" y="3252881"/>
            <a:ext cx="3240000" cy="324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CAF030-1C2A-4DC9-B337-AA2C2341E2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371623" y="2514969"/>
            <a:ext cx="2520000" cy="252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53A0D3E-B806-4977-85A6-A4E80EC2B12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61027" y="1806724"/>
            <a:ext cx="2520000" cy="252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111CAC-C154-4FFC-AABE-5BA6631FA2F6}"/>
              </a:ext>
            </a:extLst>
          </p:cNvPr>
          <p:cNvGrpSpPr/>
          <p:nvPr userDrawn="1"/>
        </p:nvGrpSpPr>
        <p:grpSpPr>
          <a:xfrm>
            <a:off x="-1489123" y="3280630"/>
            <a:ext cx="5439525" cy="4262666"/>
            <a:chOff x="-1207020" y="3958548"/>
            <a:chExt cx="4425477" cy="3468011"/>
          </a:xfrm>
        </p:grpSpPr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5369ED7B-BB05-4DCC-BC81-D929B00FC69F}"/>
                </a:ext>
              </a:extLst>
            </p:cNvPr>
            <p:cNvSpPr/>
            <p:nvPr userDrawn="1"/>
          </p:nvSpPr>
          <p:spPr>
            <a:xfrm rot="2700000">
              <a:off x="-1207020" y="3958548"/>
              <a:ext cx="2424670" cy="2424670"/>
            </a:xfrm>
            <a:custGeom>
              <a:avLst/>
              <a:gdLst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2424670 h 2424670"/>
                <a:gd name="connsiteX4" fmla="*/ 0 w 2424670"/>
                <a:gd name="connsiteY4" fmla="*/ 0 h 2424670"/>
                <a:gd name="connsiteX0" fmla="*/ 0 w 2424670"/>
                <a:gd name="connsiteY0" fmla="*/ 0 h 2424670"/>
                <a:gd name="connsiteX1" fmla="*/ 2424670 w 2424670"/>
                <a:gd name="connsiteY1" fmla="*/ 0 h 2424670"/>
                <a:gd name="connsiteX2" fmla="*/ 2424670 w 2424670"/>
                <a:gd name="connsiteY2" fmla="*/ 2424670 h 2424670"/>
                <a:gd name="connsiteX3" fmla="*/ 0 w 2424670"/>
                <a:gd name="connsiteY3" fmla="*/ 0 h 242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0" h="2424670">
                  <a:moveTo>
                    <a:pt x="0" y="0"/>
                  </a:moveTo>
                  <a:lnTo>
                    <a:pt x="2424670" y="0"/>
                  </a:lnTo>
                  <a:lnTo>
                    <a:pt x="2424670" y="2424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62D337F9-16F2-4FEC-8E51-FD96286292B2}"/>
                </a:ext>
              </a:extLst>
            </p:cNvPr>
            <p:cNvGrpSpPr/>
            <p:nvPr userDrawn="1"/>
          </p:nvGrpSpPr>
          <p:grpSpPr>
            <a:xfrm>
              <a:off x="339557" y="4581128"/>
              <a:ext cx="2878900" cy="2845431"/>
              <a:chOff x="358607" y="4581128"/>
              <a:chExt cx="2878900" cy="2845431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51170162-6FA7-4C55-86F3-F6093F584478}"/>
                  </a:ext>
                </a:extLst>
              </p:cNvPr>
              <p:cNvSpPr/>
              <p:nvPr userDrawn="1"/>
            </p:nvSpPr>
            <p:spPr>
              <a:xfrm rot="2700000">
                <a:off x="358607" y="6306110"/>
                <a:ext cx="1120449" cy="1120449"/>
              </a:xfrm>
              <a:custGeom>
                <a:avLst/>
                <a:gdLst/>
                <a:ahLst/>
                <a:cxnLst/>
                <a:rect l="l" t="t" r="r" b="b"/>
                <a:pathLst>
                  <a:path w="1120449" h="1120449">
                    <a:moveTo>
                      <a:pt x="0" y="0"/>
                    </a:moveTo>
                    <a:lnTo>
                      <a:pt x="1120449" y="0"/>
                    </a:lnTo>
                    <a:lnTo>
                      <a:pt x="0" y="1120449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DEA465F7-F6A8-44D5-8AEC-54F7853F3DB7}"/>
                  </a:ext>
                </a:extLst>
              </p:cNvPr>
              <p:cNvSpPr/>
              <p:nvPr userDrawn="1"/>
            </p:nvSpPr>
            <p:spPr>
              <a:xfrm rot="2700000">
                <a:off x="1200880" y="5448720"/>
                <a:ext cx="1169719" cy="1169719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8AFB2583-CA95-444A-9CA1-8F95821E2834}"/>
                  </a:ext>
                </a:extLst>
              </p:cNvPr>
              <p:cNvSpPr/>
              <p:nvPr userDrawn="1"/>
            </p:nvSpPr>
            <p:spPr>
              <a:xfrm rot="2700000">
                <a:off x="2067788" y="4581128"/>
                <a:ext cx="1169719" cy="116971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1D59B5F-768D-4072-AD5B-2FBCCBFB5F4B}"/>
              </a:ext>
            </a:extLst>
          </p:cNvPr>
          <p:cNvSpPr/>
          <p:nvPr userDrawn="1"/>
        </p:nvSpPr>
        <p:spPr>
          <a:xfrm>
            <a:off x="9834787" y="5608012"/>
            <a:ext cx="1976213" cy="910479"/>
          </a:xfrm>
          <a:custGeom>
            <a:avLst/>
            <a:gdLst>
              <a:gd name="connsiteX0" fmla="*/ 1237506 w 1976213"/>
              <a:gd name="connsiteY0" fmla="*/ 773877 h 910479"/>
              <a:gd name="connsiteX1" fmla="*/ 1227549 w 1976213"/>
              <a:gd name="connsiteY1" fmla="*/ 781984 h 910479"/>
              <a:gd name="connsiteX2" fmla="*/ 1238359 w 1976213"/>
              <a:gd name="connsiteY2" fmla="*/ 788528 h 910479"/>
              <a:gd name="connsiteX3" fmla="*/ 1243338 w 1976213"/>
              <a:gd name="connsiteY3" fmla="*/ 788528 h 910479"/>
              <a:gd name="connsiteX4" fmla="*/ 1243622 w 1976213"/>
              <a:gd name="connsiteY4" fmla="*/ 789665 h 910479"/>
              <a:gd name="connsiteX5" fmla="*/ 1268230 w 1976213"/>
              <a:gd name="connsiteY5" fmla="*/ 783549 h 910479"/>
              <a:gd name="connsiteX6" fmla="*/ 1272639 w 1976213"/>
              <a:gd name="connsiteY6" fmla="*/ 778002 h 910479"/>
              <a:gd name="connsiteX7" fmla="*/ 1267234 w 1976213"/>
              <a:gd name="connsiteY7" fmla="*/ 774304 h 910479"/>
              <a:gd name="connsiteX8" fmla="*/ 1237506 w 1976213"/>
              <a:gd name="connsiteY8" fmla="*/ 773877 h 910479"/>
              <a:gd name="connsiteX9" fmla="*/ 1464951 w 1976213"/>
              <a:gd name="connsiteY9" fmla="*/ 712286 h 910479"/>
              <a:gd name="connsiteX10" fmla="*/ 1448735 w 1976213"/>
              <a:gd name="connsiteY10" fmla="*/ 714562 h 910479"/>
              <a:gd name="connsiteX11" fmla="*/ 1445037 w 1976213"/>
              <a:gd name="connsiteY11" fmla="*/ 718829 h 910479"/>
              <a:gd name="connsiteX12" fmla="*/ 1450015 w 1976213"/>
              <a:gd name="connsiteY12" fmla="*/ 721958 h 910479"/>
              <a:gd name="connsiteX13" fmla="*/ 1464951 w 1976213"/>
              <a:gd name="connsiteY13" fmla="*/ 712286 h 910479"/>
              <a:gd name="connsiteX14" fmla="*/ 1584719 w 1976213"/>
              <a:gd name="connsiteY14" fmla="*/ 598492 h 910479"/>
              <a:gd name="connsiteX15" fmla="*/ 1573908 w 1976213"/>
              <a:gd name="connsiteY15" fmla="*/ 601906 h 910479"/>
              <a:gd name="connsiteX16" fmla="*/ 1569356 w 1976213"/>
              <a:gd name="connsiteY16" fmla="*/ 616842 h 910479"/>
              <a:gd name="connsiteX17" fmla="*/ 1552856 w 1976213"/>
              <a:gd name="connsiteY17" fmla="*/ 652117 h 910479"/>
              <a:gd name="connsiteX18" fmla="*/ 1550012 w 1976213"/>
              <a:gd name="connsiteY18" fmla="*/ 656242 h 910479"/>
              <a:gd name="connsiteX19" fmla="*/ 1554563 w 1976213"/>
              <a:gd name="connsiteY19" fmla="*/ 661221 h 910479"/>
              <a:gd name="connsiteX20" fmla="*/ 1581732 w 1976213"/>
              <a:gd name="connsiteY20" fmla="*/ 674592 h 910479"/>
              <a:gd name="connsiteX21" fmla="*/ 1635072 w 1976213"/>
              <a:gd name="connsiteY21" fmla="*/ 693652 h 910479"/>
              <a:gd name="connsiteX22" fmla="*/ 1646309 w 1976213"/>
              <a:gd name="connsiteY22" fmla="*/ 693368 h 910479"/>
              <a:gd name="connsiteX23" fmla="*/ 1692823 w 1976213"/>
              <a:gd name="connsiteY23" fmla="*/ 683553 h 910479"/>
              <a:gd name="connsiteX24" fmla="*/ 1699081 w 1976213"/>
              <a:gd name="connsiteY24" fmla="*/ 681846 h 910479"/>
              <a:gd name="connsiteX25" fmla="*/ 1696663 w 1976213"/>
              <a:gd name="connsiteY25" fmla="*/ 675588 h 910479"/>
              <a:gd name="connsiteX26" fmla="*/ 1682296 w 1976213"/>
              <a:gd name="connsiteY26" fmla="*/ 665204 h 910479"/>
              <a:gd name="connsiteX27" fmla="*/ 1648728 w 1976213"/>
              <a:gd name="connsiteY27" fmla="*/ 646570 h 910479"/>
              <a:gd name="connsiteX28" fmla="*/ 1599085 w 1976213"/>
              <a:gd name="connsiteY28" fmla="*/ 610014 h 910479"/>
              <a:gd name="connsiteX29" fmla="*/ 1584719 w 1976213"/>
              <a:gd name="connsiteY29" fmla="*/ 598492 h 910479"/>
              <a:gd name="connsiteX30" fmla="*/ 1244902 w 1976213"/>
              <a:gd name="connsiteY30" fmla="*/ 472608 h 910479"/>
              <a:gd name="connsiteX31" fmla="*/ 1150454 w 1976213"/>
              <a:gd name="connsiteY31" fmla="*/ 528794 h 910479"/>
              <a:gd name="connsiteX32" fmla="*/ 1152303 w 1976213"/>
              <a:gd name="connsiteY32" fmla="*/ 531070 h 910479"/>
              <a:gd name="connsiteX33" fmla="*/ 1200665 w 1976213"/>
              <a:gd name="connsiteY33" fmla="*/ 541311 h 910479"/>
              <a:gd name="connsiteX34" fmla="*/ 1209626 w 1976213"/>
              <a:gd name="connsiteY34" fmla="*/ 534910 h 910479"/>
              <a:gd name="connsiteX35" fmla="*/ 1232954 w 1976213"/>
              <a:gd name="connsiteY35" fmla="*/ 488255 h 910479"/>
              <a:gd name="connsiteX36" fmla="*/ 1247463 w 1976213"/>
              <a:gd name="connsiteY36" fmla="*/ 475879 h 910479"/>
              <a:gd name="connsiteX37" fmla="*/ 1244902 w 1976213"/>
              <a:gd name="connsiteY37" fmla="*/ 472608 h 910479"/>
              <a:gd name="connsiteX38" fmla="*/ 1659538 w 1976213"/>
              <a:gd name="connsiteY38" fmla="*/ 471897 h 910479"/>
              <a:gd name="connsiteX39" fmla="*/ 1657120 w 1976213"/>
              <a:gd name="connsiteY39" fmla="*/ 475595 h 910479"/>
              <a:gd name="connsiteX40" fmla="*/ 1661103 w 1976213"/>
              <a:gd name="connsiteY40" fmla="*/ 487543 h 910479"/>
              <a:gd name="connsiteX41" fmla="*/ 1664090 w 1976213"/>
              <a:gd name="connsiteY41" fmla="*/ 486690 h 910479"/>
              <a:gd name="connsiteX42" fmla="*/ 1662810 w 1976213"/>
              <a:gd name="connsiteY42" fmla="*/ 474741 h 910479"/>
              <a:gd name="connsiteX43" fmla="*/ 1659538 w 1976213"/>
              <a:gd name="connsiteY43" fmla="*/ 471897 h 910479"/>
              <a:gd name="connsiteX44" fmla="*/ 1880777 w 1976213"/>
              <a:gd name="connsiteY44" fmla="*/ 277569 h 910479"/>
              <a:gd name="connsiteX45" fmla="*/ 1914529 w 1976213"/>
              <a:gd name="connsiteY45" fmla="*/ 311321 h 910479"/>
              <a:gd name="connsiteX46" fmla="*/ 1880777 w 1976213"/>
              <a:gd name="connsiteY46" fmla="*/ 345073 h 910479"/>
              <a:gd name="connsiteX47" fmla="*/ 1847025 w 1976213"/>
              <a:gd name="connsiteY47" fmla="*/ 311321 h 910479"/>
              <a:gd name="connsiteX48" fmla="*/ 1880777 w 1976213"/>
              <a:gd name="connsiteY48" fmla="*/ 277569 h 910479"/>
              <a:gd name="connsiteX49" fmla="*/ 1487994 w 1976213"/>
              <a:gd name="connsiteY49" fmla="*/ 244167 h 910479"/>
              <a:gd name="connsiteX50" fmla="*/ 1480740 w 1976213"/>
              <a:gd name="connsiteY50" fmla="*/ 252987 h 910479"/>
              <a:gd name="connsiteX51" fmla="*/ 1488279 w 1976213"/>
              <a:gd name="connsiteY51" fmla="*/ 261521 h 910479"/>
              <a:gd name="connsiteX52" fmla="*/ 1492972 w 1976213"/>
              <a:gd name="connsiteY52" fmla="*/ 252702 h 910479"/>
              <a:gd name="connsiteX53" fmla="*/ 1487994 w 1976213"/>
              <a:gd name="connsiteY53" fmla="*/ 244167 h 910479"/>
              <a:gd name="connsiteX54" fmla="*/ 1527537 w 1976213"/>
              <a:gd name="connsiteY54" fmla="*/ 212732 h 910479"/>
              <a:gd name="connsiteX55" fmla="*/ 1513171 w 1976213"/>
              <a:gd name="connsiteY55" fmla="*/ 213159 h 910479"/>
              <a:gd name="connsiteX56" fmla="*/ 1520567 w 1976213"/>
              <a:gd name="connsiteY56" fmla="*/ 225249 h 910479"/>
              <a:gd name="connsiteX57" fmla="*/ 1527679 w 1976213"/>
              <a:gd name="connsiteY57" fmla="*/ 227809 h 910479"/>
              <a:gd name="connsiteX58" fmla="*/ 1532089 w 1976213"/>
              <a:gd name="connsiteY58" fmla="*/ 218421 h 910479"/>
              <a:gd name="connsiteX59" fmla="*/ 1527537 w 1976213"/>
              <a:gd name="connsiteY59" fmla="*/ 212732 h 910479"/>
              <a:gd name="connsiteX60" fmla="*/ 1945371 w 1976213"/>
              <a:gd name="connsiteY60" fmla="*/ 157864 h 910479"/>
              <a:gd name="connsiteX61" fmla="*/ 1976213 w 1976213"/>
              <a:gd name="connsiteY61" fmla="*/ 188706 h 910479"/>
              <a:gd name="connsiteX62" fmla="*/ 1945371 w 1976213"/>
              <a:gd name="connsiteY62" fmla="*/ 219548 h 910479"/>
              <a:gd name="connsiteX63" fmla="*/ 1914529 w 1976213"/>
              <a:gd name="connsiteY63" fmla="*/ 188706 h 910479"/>
              <a:gd name="connsiteX64" fmla="*/ 1945371 w 1976213"/>
              <a:gd name="connsiteY64" fmla="*/ 157864 h 910479"/>
              <a:gd name="connsiteX65" fmla="*/ 1867542 w 1976213"/>
              <a:gd name="connsiteY65" fmla="*/ 86356 h 910479"/>
              <a:gd name="connsiteX66" fmla="*/ 1890872 w 1976213"/>
              <a:gd name="connsiteY66" fmla="*/ 109686 h 910479"/>
              <a:gd name="connsiteX67" fmla="*/ 1867542 w 1976213"/>
              <a:gd name="connsiteY67" fmla="*/ 133016 h 910479"/>
              <a:gd name="connsiteX68" fmla="*/ 1844212 w 1976213"/>
              <a:gd name="connsiteY68" fmla="*/ 109686 h 910479"/>
              <a:gd name="connsiteX69" fmla="*/ 1867542 w 1976213"/>
              <a:gd name="connsiteY69" fmla="*/ 86356 h 910479"/>
              <a:gd name="connsiteX70" fmla="*/ 1219583 w 1976213"/>
              <a:gd name="connsiteY70" fmla="*/ 32369 h 910479"/>
              <a:gd name="connsiteX71" fmla="*/ 1229256 w 1976213"/>
              <a:gd name="connsiteY71" fmla="*/ 35071 h 910479"/>
              <a:gd name="connsiteX72" fmla="*/ 1239782 w 1976213"/>
              <a:gd name="connsiteY72" fmla="*/ 51145 h 910479"/>
              <a:gd name="connsiteX73" fmla="*/ 1302368 w 1976213"/>
              <a:gd name="connsiteY73" fmla="*/ 173046 h 910479"/>
              <a:gd name="connsiteX74" fmla="*/ 1317161 w 1976213"/>
              <a:gd name="connsiteY74" fmla="*/ 213585 h 910479"/>
              <a:gd name="connsiteX75" fmla="*/ 1326692 w 1976213"/>
              <a:gd name="connsiteY75" fmla="*/ 238762 h 910479"/>
              <a:gd name="connsiteX76" fmla="*/ 1350019 w 1976213"/>
              <a:gd name="connsiteY76" fmla="*/ 223542 h 910479"/>
              <a:gd name="connsiteX77" fmla="*/ 1433373 w 1976213"/>
              <a:gd name="connsiteY77" fmla="*/ 227809 h 910479"/>
              <a:gd name="connsiteX78" fmla="*/ 1447170 w 1976213"/>
              <a:gd name="connsiteY78" fmla="*/ 235064 h 910479"/>
              <a:gd name="connsiteX79" fmla="*/ 1454709 w 1976213"/>
              <a:gd name="connsiteY79" fmla="*/ 230370 h 910479"/>
              <a:gd name="connsiteX80" fmla="*/ 1471067 w 1976213"/>
              <a:gd name="connsiteY80" fmla="*/ 223827 h 910479"/>
              <a:gd name="connsiteX81" fmla="*/ 1478179 w 1976213"/>
              <a:gd name="connsiteY81" fmla="*/ 229374 h 910479"/>
              <a:gd name="connsiteX82" fmla="*/ 1485292 w 1976213"/>
              <a:gd name="connsiteY82" fmla="*/ 200215 h 910479"/>
              <a:gd name="connsiteX83" fmla="*/ 1518007 w 1976213"/>
              <a:gd name="connsiteY83" fmla="*/ 194098 h 910479"/>
              <a:gd name="connsiteX84" fmla="*/ 1524266 w 1976213"/>
              <a:gd name="connsiteY84" fmla="*/ 197654 h 910479"/>
              <a:gd name="connsiteX85" fmla="*/ 1545460 w 1976213"/>
              <a:gd name="connsiteY85" fmla="*/ 211452 h 910479"/>
              <a:gd name="connsiteX86" fmla="*/ 1564805 w 1976213"/>
              <a:gd name="connsiteY86" fmla="*/ 247297 h 910479"/>
              <a:gd name="connsiteX87" fmla="*/ 1565800 w 1976213"/>
              <a:gd name="connsiteY87" fmla="*/ 255546 h 910479"/>
              <a:gd name="connsiteX88" fmla="*/ 1570921 w 1976213"/>
              <a:gd name="connsiteY88" fmla="*/ 257823 h 910479"/>
              <a:gd name="connsiteX89" fmla="*/ 1574051 w 1976213"/>
              <a:gd name="connsiteY89" fmla="*/ 261805 h 910479"/>
              <a:gd name="connsiteX90" fmla="*/ 1570210 w 1976213"/>
              <a:gd name="connsiteY90" fmla="*/ 265219 h 910479"/>
              <a:gd name="connsiteX91" fmla="*/ 1560395 w 1976213"/>
              <a:gd name="connsiteY91" fmla="*/ 268064 h 910479"/>
              <a:gd name="connsiteX92" fmla="*/ 1560395 w 1976213"/>
              <a:gd name="connsiteY92" fmla="*/ 270340 h 910479"/>
              <a:gd name="connsiteX93" fmla="*/ 1594391 w 1976213"/>
              <a:gd name="connsiteY93" fmla="*/ 278447 h 910479"/>
              <a:gd name="connsiteX94" fmla="*/ 1595956 w 1976213"/>
              <a:gd name="connsiteY94" fmla="*/ 274892 h 910479"/>
              <a:gd name="connsiteX95" fmla="*/ 1613736 w 1976213"/>
              <a:gd name="connsiteY95" fmla="*/ 237766 h 910479"/>
              <a:gd name="connsiteX96" fmla="*/ 1620564 w 1976213"/>
              <a:gd name="connsiteY96" fmla="*/ 231792 h 910479"/>
              <a:gd name="connsiteX97" fmla="*/ 1628529 w 1976213"/>
              <a:gd name="connsiteY97" fmla="*/ 221551 h 910479"/>
              <a:gd name="connsiteX98" fmla="*/ 1651430 w 1976213"/>
              <a:gd name="connsiteY98" fmla="*/ 202917 h 910479"/>
              <a:gd name="connsiteX99" fmla="*/ 1703206 w 1976213"/>
              <a:gd name="connsiteY99" fmla="*/ 203770 h 910479"/>
              <a:gd name="connsiteX100" fmla="*/ 1767073 w 1976213"/>
              <a:gd name="connsiteY100" fmla="*/ 233926 h 910479"/>
              <a:gd name="connsiteX101" fmla="*/ 1768496 w 1976213"/>
              <a:gd name="connsiteY101" fmla="*/ 245447 h 910479"/>
              <a:gd name="connsiteX102" fmla="*/ 1771056 w 1976213"/>
              <a:gd name="connsiteY102" fmla="*/ 250710 h 910479"/>
              <a:gd name="connsiteX103" fmla="*/ 1779306 w 1976213"/>
              <a:gd name="connsiteY103" fmla="*/ 261948 h 910479"/>
              <a:gd name="connsiteX104" fmla="*/ 1778879 w 1976213"/>
              <a:gd name="connsiteY104" fmla="*/ 281862 h 910479"/>
              <a:gd name="connsiteX105" fmla="*/ 1784853 w 1976213"/>
              <a:gd name="connsiteY105" fmla="*/ 290538 h 910479"/>
              <a:gd name="connsiteX106" fmla="*/ 1792250 w 1976213"/>
              <a:gd name="connsiteY106" fmla="*/ 296655 h 910479"/>
              <a:gd name="connsiteX107" fmla="*/ 1805763 w 1976213"/>
              <a:gd name="connsiteY107" fmla="*/ 322258 h 910479"/>
              <a:gd name="connsiteX108" fmla="*/ 1808466 w 1976213"/>
              <a:gd name="connsiteY108" fmla="*/ 343595 h 910479"/>
              <a:gd name="connsiteX109" fmla="*/ 1797655 w 1976213"/>
              <a:gd name="connsiteY109" fmla="*/ 375741 h 910479"/>
              <a:gd name="connsiteX110" fmla="*/ 1778453 w 1976213"/>
              <a:gd name="connsiteY110" fmla="*/ 386694 h 910479"/>
              <a:gd name="connsiteX111" fmla="*/ 1772905 w 1976213"/>
              <a:gd name="connsiteY111" fmla="*/ 386694 h 910479"/>
              <a:gd name="connsiteX112" fmla="*/ 1765935 w 1976213"/>
              <a:gd name="connsiteY112" fmla="*/ 391672 h 910479"/>
              <a:gd name="connsiteX113" fmla="*/ 1769491 w 1976213"/>
              <a:gd name="connsiteY113" fmla="*/ 399211 h 910479"/>
              <a:gd name="connsiteX114" fmla="*/ 1776461 w 1976213"/>
              <a:gd name="connsiteY114" fmla="*/ 404759 h 910479"/>
              <a:gd name="connsiteX115" fmla="*/ 1769776 w 1976213"/>
              <a:gd name="connsiteY115" fmla="*/ 411728 h 910479"/>
              <a:gd name="connsiteX116" fmla="*/ 1778168 w 1976213"/>
              <a:gd name="connsiteY116" fmla="*/ 414858 h 910479"/>
              <a:gd name="connsiteX117" fmla="*/ 1798509 w 1976213"/>
              <a:gd name="connsiteY117" fmla="*/ 417845 h 910479"/>
              <a:gd name="connsiteX118" fmla="*/ 1820556 w 1976213"/>
              <a:gd name="connsiteY118" fmla="*/ 426237 h 910479"/>
              <a:gd name="connsiteX119" fmla="*/ 1820129 w 1976213"/>
              <a:gd name="connsiteY119" fmla="*/ 434203 h 910479"/>
              <a:gd name="connsiteX120" fmla="*/ 1806901 w 1976213"/>
              <a:gd name="connsiteY120" fmla="*/ 459095 h 910479"/>
              <a:gd name="connsiteX121" fmla="*/ 1780159 w 1976213"/>
              <a:gd name="connsiteY121" fmla="*/ 468625 h 910479"/>
              <a:gd name="connsiteX122" fmla="*/ 1764228 w 1976213"/>
              <a:gd name="connsiteY122" fmla="*/ 465354 h 910479"/>
              <a:gd name="connsiteX123" fmla="*/ 1745025 w 1976213"/>
              <a:gd name="connsiteY123" fmla="*/ 444160 h 910479"/>
              <a:gd name="connsiteX124" fmla="*/ 1732793 w 1976213"/>
              <a:gd name="connsiteY124" fmla="*/ 437190 h 910479"/>
              <a:gd name="connsiteX125" fmla="*/ 1713448 w 1976213"/>
              <a:gd name="connsiteY125" fmla="*/ 440461 h 910479"/>
              <a:gd name="connsiteX126" fmla="*/ 1687844 w 1976213"/>
              <a:gd name="connsiteY126" fmla="*/ 439181 h 910479"/>
              <a:gd name="connsiteX127" fmla="*/ 1674473 w 1976213"/>
              <a:gd name="connsiteY127" fmla="*/ 458526 h 910479"/>
              <a:gd name="connsiteX128" fmla="*/ 1680163 w 1976213"/>
              <a:gd name="connsiteY128" fmla="*/ 498496 h 910479"/>
              <a:gd name="connsiteX129" fmla="*/ 1680732 w 1976213"/>
              <a:gd name="connsiteY129" fmla="*/ 512009 h 910479"/>
              <a:gd name="connsiteX130" fmla="*/ 1692681 w 1976213"/>
              <a:gd name="connsiteY130" fmla="*/ 539889 h 910479"/>
              <a:gd name="connsiteX131" fmla="*/ 1704913 w 1976213"/>
              <a:gd name="connsiteY131" fmla="*/ 562078 h 910479"/>
              <a:gd name="connsiteX132" fmla="*/ 1705340 w 1976213"/>
              <a:gd name="connsiteY132" fmla="*/ 563358 h 910479"/>
              <a:gd name="connsiteX133" fmla="*/ 1730090 w 1976213"/>
              <a:gd name="connsiteY133" fmla="*/ 603613 h 910479"/>
              <a:gd name="connsiteX134" fmla="*/ 1747586 w 1976213"/>
              <a:gd name="connsiteY134" fmla="*/ 624096 h 910479"/>
              <a:gd name="connsiteX135" fmla="*/ 1761099 w 1976213"/>
              <a:gd name="connsiteY135" fmla="*/ 653398 h 910479"/>
              <a:gd name="connsiteX136" fmla="*/ 1760388 w 1976213"/>
              <a:gd name="connsiteY136" fmla="*/ 739454 h 910479"/>
              <a:gd name="connsiteX137" fmla="*/ 1751427 w 1976213"/>
              <a:gd name="connsiteY137" fmla="*/ 761786 h 910479"/>
              <a:gd name="connsiteX138" fmla="*/ 1738340 w 1976213"/>
              <a:gd name="connsiteY138" fmla="*/ 772028 h 910479"/>
              <a:gd name="connsiteX139" fmla="*/ 1734642 w 1976213"/>
              <a:gd name="connsiteY139" fmla="*/ 774019 h 910479"/>
              <a:gd name="connsiteX140" fmla="*/ 1712310 w 1976213"/>
              <a:gd name="connsiteY140" fmla="*/ 778997 h 910479"/>
              <a:gd name="connsiteX141" fmla="*/ 1668072 w 1976213"/>
              <a:gd name="connsiteY141" fmla="*/ 769183 h 910479"/>
              <a:gd name="connsiteX142" fmla="*/ 1655840 w 1976213"/>
              <a:gd name="connsiteY142" fmla="*/ 759368 h 910479"/>
              <a:gd name="connsiteX143" fmla="*/ 1643322 w 1976213"/>
              <a:gd name="connsiteY143" fmla="*/ 753678 h 910479"/>
              <a:gd name="connsiteX144" fmla="*/ 1603779 w 1976213"/>
              <a:gd name="connsiteY144" fmla="*/ 756950 h 910479"/>
              <a:gd name="connsiteX145" fmla="*/ 1502218 w 1976213"/>
              <a:gd name="connsiteY145" fmla="*/ 751687 h 910479"/>
              <a:gd name="connsiteX146" fmla="*/ 1481451 w 1976213"/>
              <a:gd name="connsiteY146" fmla="*/ 741588 h 910479"/>
              <a:gd name="connsiteX147" fmla="*/ 1472063 w 1976213"/>
              <a:gd name="connsiteY147" fmla="*/ 742868 h 910479"/>
              <a:gd name="connsiteX148" fmla="*/ 1465804 w 1976213"/>
              <a:gd name="connsiteY148" fmla="*/ 750549 h 910479"/>
              <a:gd name="connsiteX149" fmla="*/ 1459261 w 1976213"/>
              <a:gd name="connsiteY149" fmla="*/ 753394 h 910479"/>
              <a:gd name="connsiteX150" fmla="*/ 1456132 w 1976213"/>
              <a:gd name="connsiteY150" fmla="*/ 746993 h 910479"/>
              <a:gd name="connsiteX151" fmla="*/ 1457127 w 1976213"/>
              <a:gd name="connsiteY151" fmla="*/ 734334 h 910479"/>
              <a:gd name="connsiteX152" fmla="*/ 1451296 w 1976213"/>
              <a:gd name="connsiteY152" fmla="*/ 726652 h 910479"/>
              <a:gd name="connsiteX153" fmla="*/ 1440628 w 1976213"/>
              <a:gd name="connsiteY153" fmla="*/ 720962 h 910479"/>
              <a:gd name="connsiteX154" fmla="*/ 1431382 w 1976213"/>
              <a:gd name="connsiteY154" fmla="*/ 717122 h 910479"/>
              <a:gd name="connsiteX155" fmla="*/ 1348312 w 1976213"/>
              <a:gd name="connsiteY155" fmla="*/ 730066 h 910479"/>
              <a:gd name="connsiteX156" fmla="*/ 1319579 w 1976213"/>
              <a:gd name="connsiteY156" fmla="*/ 753820 h 910479"/>
              <a:gd name="connsiteX157" fmla="*/ 1267661 w 1976213"/>
              <a:gd name="connsiteY157" fmla="*/ 821386 h 910479"/>
              <a:gd name="connsiteX158" fmla="*/ 1245329 w 1976213"/>
              <a:gd name="connsiteY158" fmla="*/ 832338 h 910479"/>
              <a:gd name="connsiteX159" fmla="*/ 1207351 w 1976213"/>
              <a:gd name="connsiteY159" fmla="*/ 837032 h 910479"/>
              <a:gd name="connsiteX160" fmla="*/ 1200665 w 1976213"/>
              <a:gd name="connsiteY160" fmla="*/ 834045 h 910479"/>
              <a:gd name="connsiteX161" fmla="*/ 1183170 w 1976213"/>
              <a:gd name="connsiteY161" fmla="*/ 798343 h 910479"/>
              <a:gd name="connsiteX162" fmla="*/ 1186156 w 1976213"/>
              <a:gd name="connsiteY162" fmla="*/ 783691 h 910479"/>
              <a:gd name="connsiteX163" fmla="*/ 1203652 w 1976213"/>
              <a:gd name="connsiteY163" fmla="*/ 770321 h 910479"/>
              <a:gd name="connsiteX164" fmla="*/ 1211333 w 1976213"/>
              <a:gd name="connsiteY164" fmla="*/ 765485 h 910479"/>
              <a:gd name="connsiteX165" fmla="*/ 1210906 w 1976213"/>
              <a:gd name="connsiteY165" fmla="*/ 763635 h 910479"/>
              <a:gd name="connsiteX166" fmla="*/ 1201376 w 1976213"/>
              <a:gd name="connsiteY166" fmla="*/ 765200 h 910479"/>
              <a:gd name="connsiteX167" fmla="*/ 1137510 w 1976213"/>
              <a:gd name="connsiteY167" fmla="*/ 770889 h 910479"/>
              <a:gd name="connsiteX168" fmla="*/ 1083742 w 1976213"/>
              <a:gd name="connsiteY168" fmla="*/ 777291 h 910479"/>
              <a:gd name="connsiteX169" fmla="*/ 983746 w 1976213"/>
              <a:gd name="connsiteY169" fmla="*/ 798343 h 910479"/>
              <a:gd name="connsiteX170" fmla="*/ 849896 w 1976213"/>
              <a:gd name="connsiteY170" fmla="*/ 820674 h 910479"/>
              <a:gd name="connsiteX171" fmla="*/ 799827 w 1976213"/>
              <a:gd name="connsiteY171" fmla="*/ 825795 h 910479"/>
              <a:gd name="connsiteX172" fmla="*/ 765831 w 1976213"/>
              <a:gd name="connsiteY172" fmla="*/ 812709 h 910479"/>
              <a:gd name="connsiteX173" fmla="*/ 711068 w 1976213"/>
              <a:gd name="connsiteY173" fmla="*/ 750407 h 910479"/>
              <a:gd name="connsiteX174" fmla="*/ 706801 w 1976213"/>
              <a:gd name="connsiteY174" fmla="*/ 745713 h 910479"/>
              <a:gd name="connsiteX175" fmla="*/ 607658 w 1976213"/>
              <a:gd name="connsiteY175" fmla="*/ 670893 h 910479"/>
              <a:gd name="connsiteX176" fmla="*/ 532270 w 1976213"/>
              <a:gd name="connsiteY176" fmla="*/ 630497 h 910479"/>
              <a:gd name="connsiteX177" fmla="*/ 471105 w 1976213"/>
              <a:gd name="connsiteY177" fmla="*/ 635048 h 910479"/>
              <a:gd name="connsiteX178" fmla="*/ 402118 w 1976213"/>
              <a:gd name="connsiteY178" fmla="*/ 684833 h 910479"/>
              <a:gd name="connsiteX179" fmla="*/ 375661 w 1976213"/>
              <a:gd name="connsiteY179" fmla="*/ 709584 h 910479"/>
              <a:gd name="connsiteX180" fmla="*/ 261867 w 1976213"/>
              <a:gd name="connsiteY180" fmla="*/ 798769 h 910479"/>
              <a:gd name="connsiteX181" fmla="*/ 86056 w 1976213"/>
              <a:gd name="connsiteY181" fmla="*/ 906162 h 910479"/>
              <a:gd name="connsiteX182" fmla="*/ 57466 w 1976213"/>
              <a:gd name="connsiteY182" fmla="*/ 905024 h 910479"/>
              <a:gd name="connsiteX183" fmla="*/ 4267 w 1976213"/>
              <a:gd name="connsiteY183" fmla="*/ 826080 h 910479"/>
              <a:gd name="connsiteX184" fmla="*/ 0 w 1976213"/>
              <a:gd name="connsiteY184" fmla="*/ 807588 h 910479"/>
              <a:gd name="connsiteX185" fmla="*/ 0 w 1976213"/>
              <a:gd name="connsiteY185" fmla="*/ 794786 h 910479"/>
              <a:gd name="connsiteX186" fmla="*/ 17211 w 1976213"/>
              <a:gd name="connsiteY186" fmla="*/ 776295 h 910479"/>
              <a:gd name="connsiteX187" fmla="*/ 335976 w 1976213"/>
              <a:gd name="connsiteY187" fmla="*/ 585833 h 910479"/>
              <a:gd name="connsiteX188" fmla="*/ 389458 w 1976213"/>
              <a:gd name="connsiteY188" fmla="*/ 561083 h 910479"/>
              <a:gd name="connsiteX189" fmla="*/ 402545 w 1976213"/>
              <a:gd name="connsiteY189" fmla="*/ 550699 h 910479"/>
              <a:gd name="connsiteX190" fmla="*/ 415062 w 1976213"/>
              <a:gd name="connsiteY190" fmla="*/ 536759 h 910479"/>
              <a:gd name="connsiteX191" fmla="*/ 453468 w 1976213"/>
              <a:gd name="connsiteY191" fmla="*/ 515850 h 910479"/>
              <a:gd name="connsiteX192" fmla="*/ 484192 w 1976213"/>
              <a:gd name="connsiteY192" fmla="*/ 484556 h 910479"/>
              <a:gd name="connsiteX193" fmla="*/ 493153 w 1976213"/>
              <a:gd name="connsiteY193" fmla="*/ 473177 h 910479"/>
              <a:gd name="connsiteX194" fmla="*/ 496993 w 1976213"/>
              <a:gd name="connsiteY194" fmla="*/ 488966 h 910479"/>
              <a:gd name="connsiteX195" fmla="*/ 492442 w 1976213"/>
              <a:gd name="connsiteY195" fmla="*/ 508880 h 910479"/>
              <a:gd name="connsiteX196" fmla="*/ 495429 w 1976213"/>
              <a:gd name="connsiteY196" fmla="*/ 510018 h 910479"/>
              <a:gd name="connsiteX197" fmla="*/ 559722 w 1976213"/>
              <a:gd name="connsiteY197" fmla="*/ 548850 h 910479"/>
              <a:gd name="connsiteX198" fmla="*/ 571813 w 1976213"/>
              <a:gd name="connsiteY198" fmla="*/ 558949 h 910479"/>
              <a:gd name="connsiteX199" fmla="*/ 624727 w 1976213"/>
              <a:gd name="connsiteY199" fmla="*/ 577583 h 910479"/>
              <a:gd name="connsiteX200" fmla="*/ 633119 w 1976213"/>
              <a:gd name="connsiteY200" fmla="*/ 578721 h 910479"/>
              <a:gd name="connsiteX201" fmla="*/ 623162 w 1976213"/>
              <a:gd name="connsiteY201" fmla="*/ 565777 h 910479"/>
              <a:gd name="connsiteX202" fmla="*/ 544076 w 1976213"/>
              <a:gd name="connsiteY202" fmla="*/ 493233 h 910479"/>
              <a:gd name="connsiteX203" fmla="*/ 436114 w 1976213"/>
              <a:gd name="connsiteY203" fmla="*/ 425668 h 910479"/>
              <a:gd name="connsiteX204" fmla="*/ 373101 w 1976213"/>
              <a:gd name="connsiteY204" fmla="*/ 397647 h 910479"/>
              <a:gd name="connsiteX205" fmla="*/ 305109 w 1976213"/>
              <a:gd name="connsiteY205" fmla="*/ 344163 h 910479"/>
              <a:gd name="connsiteX206" fmla="*/ 261725 w 1976213"/>
              <a:gd name="connsiteY206" fmla="*/ 280297 h 910479"/>
              <a:gd name="connsiteX207" fmla="*/ 221613 w 1976213"/>
              <a:gd name="connsiteY207" fmla="*/ 207611 h 910479"/>
              <a:gd name="connsiteX208" fmla="*/ 218768 w 1976213"/>
              <a:gd name="connsiteY208" fmla="*/ 190684 h 910479"/>
              <a:gd name="connsiteX209" fmla="*/ 223178 w 1976213"/>
              <a:gd name="connsiteY209" fmla="*/ 160387 h 910479"/>
              <a:gd name="connsiteX210" fmla="*/ 243945 w 1976213"/>
              <a:gd name="connsiteY210" fmla="*/ 127529 h 910479"/>
              <a:gd name="connsiteX211" fmla="*/ 258169 w 1976213"/>
              <a:gd name="connsiteY211" fmla="*/ 130231 h 910479"/>
              <a:gd name="connsiteX212" fmla="*/ 290032 w 1976213"/>
              <a:gd name="connsiteY212" fmla="*/ 185706 h 910479"/>
              <a:gd name="connsiteX213" fmla="*/ 357454 w 1976213"/>
              <a:gd name="connsiteY213" fmla="*/ 292529 h 910479"/>
              <a:gd name="connsiteX214" fmla="*/ 393584 w 1976213"/>
              <a:gd name="connsiteY214" fmla="*/ 327379 h 910479"/>
              <a:gd name="connsiteX215" fmla="*/ 517477 w 1976213"/>
              <a:gd name="connsiteY215" fmla="*/ 392099 h 910479"/>
              <a:gd name="connsiteX216" fmla="*/ 544644 w 1976213"/>
              <a:gd name="connsiteY216" fmla="*/ 400064 h 910479"/>
              <a:gd name="connsiteX217" fmla="*/ 575369 w 1976213"/>
              <a:gd name="connsiteY217" fmla="*/ 408030 h 910479"/>
              <a:gd name="connsiteX218" fmla="*/ 592865 w 1976213"/>
              <a:gd name="connsiteY218" fmla="*/ 414004 h 910479"/>
              <a:gd name="connsiteX219" fmla="*/ 628994 w 1976213"/>
              <a:gd name="connsiteY219" fmla="*/ 429651 h 910479"/>
              <a:gd name="connsiteX220" fmla="*/ 644214 w 1976213"/>
              <a:gd name="connsiteY220" fmla="*/ 446009 h 910479"/>
              <a:gd name="connsiteX221" fmla="*/ 643361 w 1976213"/>
              <a:gd name="connsiteY221" fmla="*/ 463931 h 910479"/>
              <a:gd name="connsiteX222" fmla="*/ 645352 w 1976213"/>
              <a:gd name="connsiteY222" fmla="*/ 499065 h 910479"/>
              <a:gd name="connsiteX223" fmla="*/ 669818 w 1976213"/>
              <a:gd name="connsiteY223" fmla="*/ 521824 h 910479"/>
              <a:gd name="connsiteX224" fmla="*/ 727568 w 1976213"/>
              <a:gd name="connsiteY224" fmla="*/ 566915 h 910479"/>
              <a:gd name="connsiteX225" fmla="*/ 802956 w 1976213"/>
              <a:gd name="connsiteY225" fmla="*/ 663924 h 910479"/>
              <a:gd name="connsiteX226" fmla="*/ 819172 w 1976213"/>
              <a:gd name="connsiteY226" fmla="*/ 674592 h 910479"/>
              <a:gd name="connsiteX227" fmla="*/ 829840 w 1976213"/>
              <a:gd name="connsiteY227" fmla="*/ 674307 h 910479"/>
              <a:gd name="connsiteX228" fmla="*/ 867818 w 1976213"/>
              <a:gd name="connsiteY228" fmla="*/ 668902 h 910479"/>
              <a:gd name="connsiteX229" fmla="*/ 894560 w 1976213"/>
              <a:gd name="connsiteY229" fmla="*/ 666484 h 910479"/>
              <a:gd name="connsiteX230" fmla="*/ 968668 w 1976213"/>
              <a:gd name="connsiteY230" fmla="*/ 642018 h 910479"/>
              <a:gd name="connsiteX231" fmla="*/ 969949 w 1976213"/>
              <a:gd name="connsiteY231" fmla="*/ 632203 h 910479"/>
              <a:gd name="connsiteX232" fmla="*/ 996121 w 1976213"/>
              <a:gd name="connsiteY232" fmla="*/ 618691 h 910479"/>
              <a:gd name="connsiteX233" fmla="*/ 1016177 w 1976213"/>
              <a:gd name="connsiteY233" fmla="*/ 608165 h 910479"/>
              <a:gd name="connsiteX234" fmla="*/ 1017173 w 1976213"/>
              <a:gd name="connsiteY234" fmla="*/ 594509 h 910479"/>
              <a:gd name="connsiteX235" fmla="*/ 1005794 w 1976213"/>
              <a:gd name="connsiteY235" fmla="*/ 584837 h 910479"/>
              <a:gd name="connsiteX236" fmla="*/ 946763 w 1976213"/>
              <a:gd name="connsiteY236" fmla="*/ 480574 h 910479"/>
              <a:gd name="connsiteX237" fmla="*/ 960845 w 1976213"/>
              <a:gd name="connsiteY237" fmla="*/ 460518 h 910479"/>
              <a:gd name="connsiteX238" fmla="*/ 966819 w 1976213"/>
              <a:gd name="connsiteY238" fmla="*/ 457104 h 910479"/>
              <a:gd name="connsiteX239" fmla="*/ 976634 w 1976213"/>
              <a:gd name="connsiteY239" fmla="*/ 444017 h 910479"/>
              <a:gd name="connsiteX240" fmla="*/ 1002379 w 1976213"/>
              <a:gd name="connsiteY240" fmla="*/ 427518 h 910479"/>
              <a:gd name="connsiteX241" fmla="*/ 1205928 w 1976213"/>
              <a:gd name="connsiteY241" fmla="*/ 308034 h 910479"/>
              <a:gd name="connsiteX242" fmla="*/ 1246609 w 1976213"/>
              <a:gd name="connsiteY242" fmla="*/ 280724 h 910479"/>
              <a:gd name="connsiteX243" fmla="*/ 1253437 w 1976213"/>
              <a:gd name="connsiteY243" fmla="*/ 269913 h 910479"/>
              <a:gd name="connsiteX244" fmla="*/ 1259411 w 1976213"/>
              <a:gd name="connsiteY244" fmla="*/ 258107 h 910479"/>
              <a:gd name="connsiteX245" fmla="*/ 1274062 w 1976213"/>
              <a:gd name="connsiteY245" fmla="*/ 248150 h 910479"/>
              <a:gd name="connsiteX246" fmla="*/ 1282028 w 1976213"/>
              <a:gd name="connsiteY246" fmla="*/ 224253 h 910479"/>
              <a:gd name="connsiteX247" fmla="*/ 1275058 w 1976213"/>
              <a:gd name="connsiteY247" fmla="*/ 207185 h 910479"/>
              <a:gd name="connsiteX248" fmla="*/ 1242484 w 1976213"/>
              <a:gd name="connsiteY248" fmla="*/ 147301 h 910479"/>
              <a:gd name="connsiteX249" fmla="*/ 1201234 w 1976213"/>
              <a:gd name="connsiteY249" fmla="*/ 66222 h 910479"/>
              <a:gd name="connsiteX250" fmla="*/ 1211333 w 1976213"/>
              <a:gd name="connsiteY250" fmla="*/ 36351 h 910479"/>
              <a:gd name="connsiteX251" fmla="*/ 1219583 w 1976213"/>
              <a:gd name="connsiteY251" fmla="*/ 32369 h 910479"/>
              <a:gd name="connsiteX252" fmla="*/ 1937389 w 1976213"/>
              <a:gd name="connsiteY252" fmla="*/ 0 h 910479"/>
              <a:gd name="connsiteX253" fmla="*/ 1960249 w 1976213"/>
              <a:gd name="connsiteY253" fmla="*/ 22860 h 910479"/>
              <a:gd name="connsiteX254" fmla="*/ 1937389 w 1976213"/>
              <a:gd name="connsiteY254" fmla="*/ 45720 h 910479"/>
              <a:gd name="connsiteX255" fmla="*/ 1914529 w 1976213"/>
              <a:gd name="connsiteY255" fmla="*/ 22860 h 910479"/>
              <a:gd name="connsiteX256" fmla="*/ 1937389 w 1976213"/>
              <a:gd name="connsiteY256" fmla="*/ 0 h 91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976213" h="910479">
                <a:moveTo>
                  <a:pt x="1237506" y="773877"/>
                </a:moveTo>
                <a:cubicBezTo>
                  <a:pt x="1232954" y="774019"/>
                  <a:pt x="1227407" y="775868"/>
                  <a:pt x="1227549" y="781984"/>
                </a:cubicBezTo>
                <a:cubicBezTo>
                  <a:pt x="1227691" y="788954"/>
                  <a:pt x="1234092" y="787532"/>
                  <a:pt x="1238359" y="788528"/>
                </a:cubicBezTo>
                <a:cubicBezTo>
                  <a:pt x="1239924" y="788812"/>
                  <a:pt x="1241630" y="788528"/>
                  <a:pt x="1243338" y="788528"/>
                </a:cubicBezTo>
                <a:cubicBezTo>
                  <a:pt x="1243480" y="788812"/>
                  <a:pt x="1243480" y="789239"/>
                  <a:pt x="1243622" y="789665"/>
                </a:cubicBezTo>
                <a:cubicBezTo>
                  <a:pt x="1251872" y="787674"/>
                  <a:pt x="1260122" y="785825"/>
                  <a:pt x="1268230" y="783549"/>
                </a:cubicBezTo>
                <a:cubicBezTo>
                  <a:pt x="1270079" y="782980"/>
                  <a:pt x="1271217" y="779993"/>
                  <a:pt x="1272639" y="778002"/>
                </a:cubicBezTo>
                <a:cubicBezTo>
                  <a:pt x="1270790" y="776721"/>
                  <a:pt x="1269084" y="774446"/>
                  <a:pt x="1267234" y="774304"/>
                </a:cubicBezTo>
                <a:cubicBezTo>
                  <a:pt x="1257277" y="773734"/>
                  <a:pt x="1247320" y="773308"/>
                  <a:pt x="1237506" y="773877"/>
                </a:cubicBezTo>
                <a:close/>
                <a:moveTo>
                  <a:pt x="1464951" y="712286"/>
                </a:moveTo>
                <a:cubicBezTo>
                  <a:pt x="1458266" y="713139"/>
                  <a:pt x="1453429" y="713566"/>
                  <a:pt x="1448735" y="714562"/>
                </a:cubicBezTo>
                <a:cubicBezTo>
                  <a:pt x="1447170" y="714846"/>
                  <a:pt x="1446317" y="717264"/>
                  <a:pt x="1445037" y="718829"/>
                </a:cubicBezTo>
                <a:cubicBezTo>
                  <a:pt x="1446744" y="719967"/>
                  <a:pt x="1448309" y="721816"/>
                  <a:pt x="1450015" y="721958"/>
                </a:cubicBezTo>
                <a:cubicBezTo>
                  <a:pt x="1456132" y="722670"/>
                  <a:pt x="1460684" y="719967"/>
                  <a:pt x="1464951" y="712286"/>
                </a:cubicBezTo>
                <a:close/>
                <a:moveTo>
                  <a:pt x="1584719" y="598492"/>
                </a:moveTo>
                <a:cubicBezTo>
                  <a:pt x="1580025" y="595221"/>
                  <a:pt x="1575900" y="596643"/>
                  <a:pt x="1573908" y="601906"/>
                </a:cubicBezTo>
                <a:cubicBezTo>
                  <a:pt x="1571917" y="606742"/>
                  <a:pt x="1570494" y="611721"/>
                  <a:pt x="1569356" y="616842"/>
                </a:cubicBezTo>
                <a:cubicBezTo>
                  <a:pt x="1566654" y="629786"/>
                  <a:pt x="1563382" y="642730"/>
                  <a:pt x="1552856" y="652117"/>
                </a:cubicBezTo>
                <a:cubicBezTo>
                  <a:pt x="1551861" y="653113"/>
                  <a:pt x="1551150" y="654393"/>
                  <a:pt x="1550012" y="656242"/>
                </a:cubicBezTo>
                <a:cubicBezTo>
                  <a:pt x="1551434" y="657949"/>
                  <a:pt x="1552572" y="660225"/>
                  <a:pt x="1554563" y="661221"/>
                </a:cubicBezTo>
                <a:cubicBezTo>
                  <a:pt x="1563524" y="665915"/>
                  <a:pt x="1572201" y="672458"/>
                  <a:pt x="1581732" y="674592"/>
                </a:cubicBezTo>
                <a:cubicBezTo>
                  <a:pt x="1600365" y="678859"/>
                  <a:pt x="1618003" y="685260"/>
                  <a:pt x="1635072" y="693652"/>
                </a:cubicBezTo>
                <a:cubicBezTo>
                  <a:pt x="1639197" y="695644"/>
                  <a:pt x="1642469" y="695786"/>
                  <a:pt x="1646309" y="693368"/>
                </a:cubicBezTo>
                <a:cubicBezTo>
                  <a:pt x="1660534" y="684264"/>
                  <a:pt x="1675611" y="679001"/>
                  <a:pt x="1692823" y="683553"/>
                </a:cubicBezTo>
                <a:cubicBezTo>
                  <a:pt x="1694672" y="683980"/>
                  <a:pt x="1696948" y="682415"/>
                  <a:pt x="1699081" y="681846"/>
                </a:cubicBezTo>
                <a:cubicBezTo>
                  <a:pt x="1698228" y="679713"/>
                  <a:pt x="1698085" y="676868"/>
                  <a:pt x="1696663" y="675588"/>
                </a:cubicBezTo>
                <a:cubicBezTo>
                  <a:pt x="1692111" y="671747"/>
                  <a:pt x="1687417" y="668191"/>
                  <a:pt x="1682296" y="665204"/>
                </a:cubicBezTo>
                <a:cubicBezTo>
                  <a:pt x="1671202" y="658803"/>
                  <a:pt x="1659253" y="653682"/>
                  <a:pt x="1648728" y="646570"/>
                </a:cubicBezTo>
                <a:cubicBezTo>
                  <a:pt x="1631659" y="635048"/>
                  <a:pt x="1615585" y="622389"/>
                  <a:pt x="1599085" y="610014"/>
                </a:cubicBezTo>
                <a:cubicBezTo>
                  <a:pt x="1594107" y="606315"/>
                  <a:pt x="1589697" y="602048"/>
                  <a:pt x="1584719" y="598492"/>
                </a:cubicBezTo>
                <a:close/>
                <a:moveTo>
                  <a:pt x="1244902" y="472608"/>
                </a:moveTo>
                <a:cubicBezTo>
                  <a:pt x="1213183" y="490815"/>
                  <a:pt x="1180893" y="508026"/>
                  <a:pt x="1150454" y="528794"/>
                </a:cubicBezTo>
                <a:cubicBezTo>
                  <a:pt x="1151734" y="530358"/>
                  <a:pt x="1152018" y="530927"/>
                  <a:pt x="1152303" y="531070"/>
                </a:cubicBezTo>
                <a:cubicBezTo>
                  <a:pt x="1168376" y="534483"/>
                  <a:pt x="1184592" y="537755"/>
                  <a:pt x="1200665" y="541311"/>
                </a:cubicBezTo>
                <a:cubicBezTo>
                  <a:pt x="1206355" y="542591"/>
                  <a:pt x="1209058" y="541880"/>
                  <a:pt x="1209626" y="534910"/>
                </a:cubicBezTo>
                <a:cubicBezTo>
                  <a:pt x="1210906" y="516276"/>
                  <a:pt x="1220437" y="501341"/>
                  <a:pt x="1232954" y="488255"/>
                </a:cubicBezTo>
                <a:cubicBezTo>
                  <a:pt x="1237221" y="483703"/>
                  <a:pt x="1242626" y="480005"/>
                  <a:pt x="1247463" y="475879"/>
                </a:cubicBezTo>
                <a:cubicBezTo>
                  <a:pt x="1246609" y="474741"/>
                  <a:pt x="1245756" y="473746"/>
                  <a:pt x="1244902" y="472608"/>
                </a:cubicBezTo>
                <a:close/>
                <a:moveTo>
                  <a:pt x="1659538" y="471897"/>
                </a:moveTo>
                <a:cubicBezTo>
                  <a:pt x="1658685" y="473177"/>
                  <a:pt x="1656836" y="474599"/>
                  <a:pt x="1657120" y="475595"/>
                </a:cubicBezTo>
                <a:cubicBezTo>
                  <a:pt x="1658116" y="479578"/>
                  <a:pt x="1659680" y="483561"/>
                  <a:pt x="1661103" y="487543"/>
                </a:cubicBezTo>
                <a:cubicBezTo>
                  <a:pt x="1662098" y="487259"/>
                  <a:pt x="1663094" y="486974"/>
                  <a:pt x="1664090" y="486690"/>
                </a:cubicBezTo>
                <a:cubicBezTo>
                  <a:pt x="1663805" y="482707"/>
                  <a:pt x="1663521" y="478582"/>
                  <a:pt x="1662810" y="474741"/>
                </a:cubicBezTo>
                <a:cubicBezTo>
                  <a:pt x="1662525" y="473604"/>
                  <a:pt x="1660676" y="472892"/>
                  <a:pt x="1659538" y="471897"/>
                </a:cubicBezTo>
                <a:close/>
                <a:moveTo>
                  <a:pt x="1880777" y="277569"/>
                </a:moveTo>
                <a:cubicBezTo>
                  <a:pt x="1899418" y="277569"/>
                  <a:pt x="1914529" y="292680"/>
                  <a:pt x="1914529" y="311321"/>
                </a:cubicBezTo>
                <a:cubicBezTo>
                  <a:pt x="1914529" y="329962"/>
                  <a:pt x="1899418" y="345073"/>
                  <a:pt x="1880777" y="345073"/>
                </a:cubicBezTo>
                <a:cubicBezTo>
                  <a:pt x="1862136" y="345073"/>
                  <a:pt x="1847025" y="329962"/>
                  <a:pt x="1847025" y="311321"/>
                </a:cubicBezTo>
                <a:cubicBezTo>
                  <a:pt x="1847025" y="292680"/>
                  <a:pt x="1862136" y="277569"/>
                  <a:pt x="1880777" y="277569"/>
                </a:cubicBezTo>
                <a:close/>
                <a:moveTo>
                  <a:pt x="1487994" y="244167"/>
                </a:moveTo>
                <a:cubicBezTo>
                  <a:pt x="1485860" y="246728"/>
                  <a:pt x="1483869" y="249288"/>
                  <a:pt x="1480740" y="252987"/>
                </a:cubicBezTo>
                <a:cubicBezTo>
                  <a:pt x="1483869" y="256542"/>
                  <a:pt x="1486145" y="258961"/>
                  <a:pt x="1488279" y="261521"/>
                </a:cubicBezTo>
                <a:cubicBezTo>
                  <a:pt x="1489985" y="258533"/>
                  <a:pt x="1492972" y="255546"/>
                  <a:pt x="1492972" y="252702"/>
                </a:cubicBezTo>
                <a:cubicBezTo>
                  <a:pt x="1492972" y="249857"/>
                  <a:pt x="1489843" y="247012"/>
                  <a:pt x="1487994" y="244167"/>
                </a:cubicBezTo>
                <a:close/>
                <a:moveTo>
                  <a:pt x="1527537" y="212732"/>
                </a:moveTo>
                <a:cubicBezTo>
                  <a:pt x="1523697" y="212021"/>
                  <a:pt x="1519572" y="212874"/>
                  <a:pt x="1513171" y="213159"/>
                </a:cubicBezTo>
                <a:cubicBezTo>
                  <a:pt x="1516442" y="218706"/>
                  <a:pt x="1518007" y="222546"/>
                  <a:pt x="1520567" y="225249"/>
                </a:cubicBezTo>
                <a:cubicBezTo>
                  <a:pt x="1522275" y="226956"/>
                  <a:pt x="1526968" y="228520"/>
                  <a:pt x="1527679" y="227809"/>
                </a:cubicBezTo>
                <a:cubicBezTo>
                  <a:pt x="1529813" y="225249"/>
                  <a:pt x="1531662" y="221693"/>
                  <a:pt x="1532089" y="218421"/>
                </a:cubicBezTo>
                <a:cubicBezTo>
                  <a:pt x="1532374" y="216572"/>
                  <a:pt x="1529529" y="213159"/>
                  <a:pt x="1527537" y="212732"/>
                </a:cubicBezTo>
                <a:close/>
                <a:moveTo>
                  <a:pt x="1945371" y="157864"/>
                </a:moveTo>
                <a:cubicBezTo>
                  <a:pt x="1962405" y="157864"/>
                  <a:pt x="1976213" y="171672"/>
                  <a:pt x="1976213" y="188706"/>
                </a:cubicBezTo>
                <a:cubicBezTo>
                  <a:pt x="1976213" y="205740"/>
                  <a:pt x="1962405" y="219548"/>
                  <a:pt x="1945371" y="219548"/>
                </a:cubicBezTo>
                <a:cubicBezTo>
                  <a:pt x="1928337" y="219548"/>
                  <a:pt x="1914529" y="205740"/>
                  <a:pt x="1914529" y="188706"/>
                </a:cubicBezTo>
                <a:cubicBezTo>
                  <a:pt x="1914529" y="171672"/>
                  <a:pt x="1928337" y="157864"/>
                  <a:pt x="1945371" y="157864"/>
                </a:cubicBezTo>
                <a:close/>
                <a:moveTo>
                  <a:pt x="1867542" y="86356"/>
                </a:moveTo>
                <a:cubicBezTo>
                  <a:pt x="1880427" y="86356"/>
                  <a:pt x="1890872" y="96801"/>
                  <a:pt x="1890872" y="109686"/>
                </a:cubicBezTo>
                <a:cubicBezTo>
                  <a:pt x="1890872" y="122571"/>
                  <a:pt x="1880427" y="133016"/>
                  <a:pt x="1867542" y="133016"/>
                </a:cubicBezTo>
                <a:cubicBezTo>
                  <a:pt x="1854657" y="133016"/>
                  <a:pt x="1844212" y="122571"/>
                  <a:pt x="1844212" y="109686"/>
                </a:cubicBezTo>
                <a:cubicBezTo>
                  <a:pt x="1844212" y="96801"/>
                  <a:pt x="1854657" y="86356"/>
                  <a:pt x="1867542" y="86356"/>
                </a:cubicBezTo>
                <a:close/>
                <a:moveTo>
                  <a:pt x="1219583" y="32369"/>
                </a:moveTo>
                <a:cubicBezTo>
                  <a:pt x="1223566" y="30520"/>
                  <a:pt x="1226838" y="31089"/>
                  <a:pt x="1229256" y="35071"/>
                </a:cubicBezTo>
                <a:cubicBezTo>
                  <a:pt x="1232669" y="40477"/>
                  <a:pt x="1236794" y="45455"/>
                  <a:pt x="1239782" y="51145"/>
                </a:cubicBezTo>
                <a:cubicBezTo>
                  <a:pt x="1260834" y="91684"/>
                  <a:pt x="1282028" y="132080"/>
                  <a:pt x="1302368" y="173046"/>
                </a:cubicBezTo>
                <a:cubicBezTo>
                  <a:pt x="1308769" y="185848"/>
                  <a:pt x="1312183" y="200072"/>
                  <a:pt x="1317161" y="213585"/>
                </a:cubicBezTo>
                <a:cubicBezTo>
                  <a:pt x="1320433" y="222546"/>
                  <a:pt x="1323847" y="231365"/>
                  <a:pt x="1326692" y="238762"/>
                </a:cubicBezTo>
                <a:cubicBezTo>
                  <a:pt x="1335226" y="233073"/>
                  <a:pt x="1342054" y="227098"/>
                  <a:pt x="1350019" y="223542"/>
                </a:cubicBezTo>
                <a:cubicBezTo>
                  <a:pt x="1378325" y="210740"/>
                  <a:pt x="1406490" y="207611"/>
                  <a:pt x="1433373" y="227809"/>
                </a:cubicBezTo>
                <a:cubicBezTo>
                  <a:pt x="1437498" y="230939"/>
                  <a:pt x="1442477" y="232930"/>
                  <a:pt x="1447170" y="235064"/>
                </a:cubicBezTo>
                <a:cubicBezTo>
                  <a:pt x="1451722" y="237198"/>
                  <a:pt x="1453998" y="235633"/>
                  <a:pt x="1454709" y="230370"/>
                </a:cubicBezTo>
                <a:cubicBezTo>
                  <a:pt x="1455989" y="220129"/>
                  <a:pt x="1462533" y="217568"/>
                  <a:pt x="1471067" y="223827"/>
                </a:cubicBezTo>
                <a:cubicBezTo>
                  <a:pt x="1473343" y="225533"/>
                  <a:pt x="1475619" y="227383"/>
                  <a:pt x="1478179" y="229374"/>
                </a:cubicBezTo>
                <a:cubicBezTo>
                  <a:pt x="1480740" y="218991"/>
                  <a:pt x="1482305" y="209318"/>
                  <a:pt x="1485292" y="200215"/>
                </a:cubicBezTo>
                <a:cubicBezTo>
                  <a:pt x="1490412" y="184852"/>
                  <a:pt x="1507197" y="181865"/>
                  <a:pt x="1518007" y="194098"/>
                </a:cubicBezTo>
                <a:cubicBezTo>
                  <a:pt x="1519572" y="195805"/>
                  <a:pt x="1521990" y="197370"/>
                  <a:pt x="1524266" y="197654"/>
                </a:cubicBezTo>
                <a:cubicBezTo>
                  <a:pt x="1533796" y="198650"/>
                  <a:pt x="1540766" y="203628"/>
                  <a:pt x="1545460" y="211452"/>
                </a:cubicBezTo>
                <a:cubicBezTo>
                  <a:pt x="1552288" y="223116"/>
                  <a:pt x="1558404" y="235206"/>
                  <a:pt x="1564805" y="247297"/>
                </a:cubicBezTo>
                <a:cubicBezTo>
                  <a:pt x="1560111" y="250142"/>
                  <a:pt x="1560111" y="252417"/>
                  <a:pt x="1565800" y="255546"/>
                </a:cubicBezTo>
                <a:cubicBezTo>
                  <a:pt x="1567365" y="256400"/>
                  <a:pt x="1569356" y="256685"/>
                  <a:pt x="1570921" y="257823"/>
                </a:cubicBezTo>
                <a:cubicBezTo>
                  <a:pt x="1572201" y="258818"/>
                  <a:pt x="1574193" y="260667"/>
                  <a:pt x="1574051" y="261805"/>
                </a:cubicBezTo>
                <a:cubicBezTo>
                  <a:pt x="1573908" y="263086"/>
                  <a:pt x="1571775" y="264650"/>
                  <a:pt x="1570210" y="265219"/>
                </a:cubicBezTo>
                <a:cubicBezTo>
                  <a:pt x="1567081" y="266499"/>
                  <a:pt x="1563667" y="267210"/>
                  <a:pt x="1560395" y="268064"/>
                </a:cubicBezTo>
                <a:cubicBezTo>
                  <a:pt x="1560395" y="268775"/>
                  <a:pt x="1560395" y="269629"/>
                  <a:pt x="1560395" y="270340"/>
                </a:cubicBezTo>
                <a:cubicBezTo>
                  <a:pt x="1570636" y="277452"/>
                  <a:pt x="1583865" y="272189"/>
                  <a:pt x="1594391" y="278447"/>
                </a:cubicBezTo>
                <a:cubicBezTo>
                  <a:pt x="1595245" y="276598"/>
                  <a:pt x="1595956" y="275745"/>
                  <a:pt x="1595956" y="274892"/>
                </a:cubicBezTo>
                <a:cubicBezTo>
                  <a:pt x="1596524" y="259956"/>
                  <a:pt x="1607904" y="250142"/>
                  <a:pt x="1613736" y="237766"/>
                </a:cubicBezTo>
                <a:cubicBezTo>
                  <a:pt x="1614874" y="235206"/>
                  <a:pt x="1618572" y="234068"/>
                  <a:pt x="1620564" y="231792"/>
                </a:cubicBezTo>
                <a:cubicBezTo>
                  <a:pt x="1623408" y="228520"/>
                  <a:pt x="1627533" y="225391"/>
                  <a:pt x="1628529" y="221551"/>
                </a:cubicBezTo>
                <a:cubicBezTo>
                  <a:pt x="1631516" y="209176"/>
                  <a:pt x="1639909" y="203344"/>
                  <a:pt x="1651430" y="202917"/>
                </a:cubicBezTo>
                <a:cubicBezTo>
                  <a:pt x="1668642" y="202348"/>
                  <a:pt x="1685995" y="202348"/>
                  <a:pt x="1703206" y="203770"/>
                </a:cubicBezTo>
                <a:cubicBezTo>
                  <a:pt x="1727956" y="205904"/>
                  <a:pt x="1748582" y="218137"/>
                  <a:pt x="1767073" y="233926"/>
                </a:cubicBezTo>
                <a:cubicBezTo>
                  <a:pt x="1770487" y="236913"/>
                  <a:pt x="1775892" y="240469"/>
                  <a:pt x="1768496" y="245447"/>
                </a:cubicBezTo>
                <a:cubicBezTo>
                  <a:pt x="1768211" y="245589"/>
                  <a:pt x="1769918" y="250568"/>
                  <a:pt x="1771056" y="250710"/>
                </a:cubicBezTo>
                <a:cubicBezTo>
                  <a:pt x="1778310" y="251564"/>
                  <a:pt x="1779164" y="256542"/>
                  <a:pt x="1779306" y="261948"/>
                </a:cubicBezTo>
                <a:cubicBezTo>
                  <a:pt x="1779448" y="268633"/>
                  <a:pt x="1779021" y="275176"/>
                  <a:pt x="1778879" y="281862"/>
                </a:cubicBezTo>
                <a:cubicBezTo>
                  <a:pt x="1778737" y="286129"/>
                  <a:pt x="1779306" y="289542"/>
                  <a:pt x="1784853" y="290538"/>
                </a:cubicBezTo>
                <a:cubicBezTo>
                  <a:pt x="1787698" y="290965"/>
                  <a:pt x="1790685" y="293952"/>
                  <a:pt x="1792250" y="296655"/>
                </a:cubicBezTo>
                <a:cubicBezTo>
                  <a:pt x="1797086" y="304905"/>
                  <a:pt x="1802349" y="313297"/>
                  <a:pt x="1805763" y="322258"/>
                </a:cubicBezTo>
                <a:cubicBezTo>
                  <a:pt x="1808181" y="328802"/>
                  <a:pt x="1809745" y="336909"/>
                  <a:pt x="1808466" y="343595"/>
                </a:cubicBezTo>
                <a:cubicBezTo>
                  <a:pt x="1806332" y="354547"/>
                  <a:pt x="1801780" y="365215"/>
                  <a:pt x="1797655" y="375741"/>
                </a:cubicBezTo>
                <a:cubicBezTo>
                  <a:pt x="1794384" y="384418"/>
                  <a:pt x="1787698" y="387974"/>
                  <a:pt x="1778453" y="386694"/>
                </a:cubicBezTo>
                <a:cubicBezTo>
                  <a:pt x="1776603" y="386409"/>
                  <a:pt x="1774470" y="385982"/>
                  <a:pt x="1772905" y="386694"/>
                </a:cubicBezTo>
                <a:cubicBezTo>
                  <a:pt x="1770202" y="387974"/>
                  <a:pt x="1766646" y="389539"/>
                  <a:pt x="1765935" y="391672"/>
                </a:cubicBezTo>
                <a:cubicBezTo>
                  <a:pt x="1765366" y="393664"/>
                  <a:pt x="1767642" y="397077"/>
                  <a:pt x="1769491" y="399211"/>
                </a:cubicBezTo>
                <a:cubicBezTo>
                  <a:pt x="1771340" y="401487"/>
                  <a:pt x="1774043" y="402909"/>
                  <a:pt x="1776461" y="404759"/>
                </a:cubicBezTo>
                <a:cubicBezTo>
                  <a:pt x="1774043" y="407177"/>
                  <a:pt x="1772336" y="409026"/>
                  <a:pt x="1769776" y="411728"/>
                </a:cubicBezTo>
                <a:cubicBezTo>
                  <a:pt x="1773189" y="413008"/>
                  <a:pt x="1775608" y="414431"/>
                  <a:pt x="1778168" y="414858"/>
                </a:cubicBezTo>
                <a:cubicBezTo>
                  <a:pt x="1784853" y="416138"/>
                  <a:pt x="1791681" y="416707"/>
                  <a:pt x="1798509" y="417845"/>
                </a:cubicBezTo>
                <a:cubicBezTo>
                  <a:pt x="1806474" y="419125"/>
                  <a:pt x="1814724" y="419694"/>
                  <a:pt x="1820556" y="426237"/>
                </a:cubicBezTo>
                <a:cubicBezTo>
                  <a:pt x="1820556" y="429082"/>
                  <a:pt x="1820556" y="431927"/>
                  <a:pt x="1820129" y="434203"/>
                </a:cubicBezTo>
                <a:cubicBezTo>
                  <a:pt x="1815720" y="442453"/>
                  <a:pt x="1811879" y="451130"/>
                  <a:pt x="1806901" y="459095"/>
                </a:cubicBezTo>
                <a:cubicBezTo>
                  <a:pt x="1799220" y="471470"/>
                  <a:pt x="1793814" y="472892"/>
                  <a:pt x="1780159" y="468625"/>
                </a:cubicBezTo>
                <a:cubicBezTo>
                  <a:pt x="1775038" y="467061"/>
                  <a:pt x="1769633" y="466207"/>
                  <a:pt x="1764228" y="465354"/>
                </a:cubicBezTo>
                <a:cubicBezTo>
                  <a:pt x="1750857" y="463220"/>
                  <a:pt x="1745737" y="457530"/>
                  <a:pt x="1745025" y="444160"/>
                </a:cubicBezTo>
                <a:cubicBezTo>
                  <a:pt x="1744457" y="432922"/>
                  <a:pt x="1743319" y="432780"/>
                  <a:pt x="1732793" y="437190"/>
                </a:cubicBezTo>
                <a:cubicBezTo>
                  <a:pt x="1726819" y="439750"/>
                  <a:pt x="1719991" y="440319"/>
                  <a:pt x="1713448" y="440461"/>
                </a:cubicBezTo>
                <a:cubicBezTo>
                  <a:pt x="1704913" y="440746"/>
                  <a:pt x="1696379" y="439181"/>
                  <a:pt x="1687844" y="439181"/>
                </a:cubicBezTo>
                <a:cubicBezTo>
                  <a:pt x="1675327" y="439181"/>
                  <a:pt x="1671486" y="446720"/>
                  <a:pt x="1674473" y="458526"/>
                </a:cubicBezTo>
                <a:cubicBezTo>
                  <a:pt x="1677745" y="471470"/>
                  <a:pt x="1678599" y="485125"/>
                  <a:pt x="1680163" y="498496"/>
                </a:cubicBezTo>
                <a:cubicBezTo>
                  <a:pt x="1680732" y="502906"/>
                  <a:pt x="1680732" y="507457"/>
                  <a:pt x="1680732" y="512009"/>
                </a:cubicBezTo>
                <a:cubicBezTo>
                  <a:pt x="1680874" y="522962"/>
                  <a:pt x="1684430" y="532208"/>
                  <a:pt x="1692681" y="539889"/>
                </a:cubicBezTo>
                <a:cubicBezTo>
                  <a:pt x="1699081" y="545863"/>
                  <a:pt x="1705625" y="552121"/>
                  <a:pt x="1704913" y="562078"/>
                </a:cubicBezTo>
                <a:cubicBezTo>
                  <a:pt x="1704913" y="562505"/>
                  <a:pt x="1705055" y="562932"/>
                  <a:pt x="1705340" y="563358"/>
                </a:cubicBezTo>
                <a:cubicBezTo>
                  <a:pt x="1713448" y="576872"/>
                  <a:pt x="1718569" y="592091"/>
                  <a:pt x="1730090" y="603613"/>
                </a:cubicBezTo>
                <a:cubicBezTo>
                  <a:pt x="1736491" y="609872"/>
                  <a:pt x="1741754" y="617268"/>
                  <a:pt x="1747586" y="624096"/>
                </a:cubicBezTo>
                <a:cubicBezTo>
                  <a:pt x="1754982" y="632630"/>
                  <a:pt x="1759392" y="642303"/>
                  <a:pt x="1761099" y="653398"/>
                </a:cubicBezTo>
                <a:cubicBezTo>
                  <a:pt x="1765509" y="682130"/>
                  <a:pt x="1767784" y="710863"/>
                  <a:pt x="1760388" y="739454"/>
                </a:cubicBezTo>
                <a:cubicBezTo>
                  <a:pt x="1758396" y="747135"/>
                  <a:pt x="1755124" y="754674"/>
                  <a:pt x="1751427" y="761786"/>
                </a:cubicBezTo>
                <a:cubicBezTo>
                  <a:pt x="1748724" y="766764"/>
                  <a:pt x="1747017" y="774019"/>
                  <a:pt x="1738340" y="772028"/>
                </a:cubicBezTo>
                <a:cubicBezTo>
                  <a:pt x="1737344" y="771885"/>
                  <a:pt x="1735780" y="773166"/>
                  <a:pt x="1734642" y="774019"/>
                </a:cubicBezTo>
                <a:cubicBezTo>
                  <a:pt x="1727814" y="778713"/>
                  <a:pt x="1720133" y="780562"/>
                  <a:pt x="1712310" y="778997"/>
                </a:cubicBezTo>
                <a:cubicBezTo>
                  <a:pt x="1697517" y="776153"/>
                  <a:pt x="1682724" y="772881"/>
                  <a:pt x="1668072" y="769183"/>
                </a:cubicBezTo>
                <a:cubicBezTo>
                  <a:pt x="1662810" y="767902"/>
                  <a:pt x="1658969" y="764631"/>
                  <a:pt x="1655840" y="759368"/>
                </a:cubicBezTo>
                <a:cubicBezTo>
                  <a:pt x="1653849" y="755954"/>
                  <a:pt x="1647590" y="753536"/>
                  <a:pt x="1643322" y="753678"/>
                </a:cubicBezTo>
                <a:cubicBezTo>
                  <a:pt x="1630094" y="753963"/>
                  <a:pt x="1616866" y="754816"/>
                  <a:pt x="1603779" y="756950"/>
                </a:cubicBezTo>
                <a:cubicBezTo>
                  <a:pt x="1569499" y="762355"/>
                  <a:pt x="1535645" y="759937"/>
                  <a:pt x="1502218" y="751687"/>
                </a:cubicBezTo>
                <a:cubicBezTo>
                  <a:pt x="1494964" y="749838"/>
                  <a:pt x="1487994" y="745571"/>
                  <a:pt x="1481451" y="741588"/>
                </a:cubicBezTo>
                <a:cubicBezTo>
                  <a:pt x="1477326" y="739027"/>
                  <a:pt x="1474908" y="739027"/>
                  <a:pt x="1472063" y="742868"/>
                </a:cubicBezTo>
                <a:cubicBezTo>
                  <a:pt x="1470214" y="745571"/>
                  <a:pt x="1468222" y="748416"/>
                  <a:pt x="1465804" y="750549"/>
                </a:cubicBezTo>
                <a:cubicBezTo>
                  <a:pt x="1463955" y="752114"/>
                  <a:pt x="1460968" y="753963"/>
                  <a:pt x="1459261" y="753394"/>
                </a:cubicBezTo>
                <a:cubicBezTo>
                  <a:pt x="1457554" y="752683"/>
                  <a:pt x="1456274" y="749269"/>
                  <a:pt x="1456132" y="746993"/>
                </a:cubicBezTo>
                <a:cubicBezTo>
                  <a:pt x="1455847" y="742868"/>
                  <a:pt x="1456559" y="738601"/>
                  <a:pt x="1457127" y="734334"/>
                </a:cubicBezTo>
                <a:cubicBezTo>
                  <a:pt x="1457696" y="729782"/>
                  <a:pt x="1456132" y="727648"/>
                  <a:pt x="1451296" y="726652"/>
                </a:cubicBezTo>
                <a:cubicBezTo>
                  <a:pt x="1447597" y="725941"/>
                  <a:pt x="1444183" y="722812"/>
                  <a:pt x="1440628" y="720962"/>
                </a:cubicBezTo>
                <a:cubicBezTo>
                  <a:pt x="1437640" y="719540"/>
                  <a:pt x="1434511" y="717122"/>
                  <a:pt x="1431382" y="717122"/>
                </a:cubicBezTo>
                <a:cubicBezTo>
                  <a:pt x="1403075" y="717407"/>
                  <a:pt x="1375054" y="719825"/>
                  <a:pt x="1348312" y="730066"/>
                </a:cubicBezTo>
                <a:cubicBezTo>
                  <a:pt x="1336079" y="734760"/>
                  <a:pt x="1327260" y="742441"/>
                  <a:pt x="1319579" y="753820"/>
                </a:cubicBezTo>
                <a:cubicBezTo>
                  <a:pt x="1303648" y="777291"/>
                  <a:pt x="1286011" y="799765"/>
                  <a:pt x="1267661" y="821386"/>
                </a:cubicBezTo>
                <a:cubicBezTo>
                  <a:pt x="1262682" y="827218"/>
                  <a:pt x="1253295" y="830489"/>
                  <a:pt x="1245329" y="832338"/>
                </a:cubicBezTo>
                <a:cubicBezTo>
                  <a:pt x="1232954" y="835183"/>
                  <a:pt x="1220152" y="835894"/>
                  <a:pt x="1207351" y="837032"/>
                </a:cubicBezTo>
                <a:cubicBezTo>
                  <a:pt x="1205217" y="837175"/>
                  <a:pt x="1201518" y="835752"/>
                  <a:pt x="1200665" y="834045"/>
                </a:cubicBezTo>
                <a:cubicBezTo>
                  <a:pt x="1194549" y="822239"/>
                  <a:pt x="1189001" y="810291"/>
                  <a:pt x="1183170" y="798343"/>
                </a:cubicBezTo>
                <a:cubicBezTo>
                  <a:pt x="1180325" y="792653"/>
                  <a:pt x="1181320" y="787674"/>
                  <a:pt x="1186156" y="783691"/>
                </a:cubicBezTo>
                <a:cubicBezTo>
                  <a:pt x="1191846" y="778997"/>
                  <a:pt x="1197820" y="774730"/>
                  <a:pt x="1203652" y="770321"/>
                </a:cubicBezTo>
                <a:cubicBezTo>
                  <a:pt x="1206070" y="768614"/>
                  <a:pt x="1208773" y="767049"/>
                  <a:pt x="1211333" y="765485"/>
                </a:cubicBezTo>
                <a:cubicBezTo>
                  <a:pt x="1211191" y="764915"/>
                  <a:pt x="1211049" y="764204"/>
                  <a:pt x="1210906" y="763635"/>
                </a:cubicBezTo>
                <a:cubicBezTo>
                  <a:pt x="1207777" y="764062"/>
                  <a:pt x="1204363" y="764062"/>
                  <a:pt x="1201376" y="765200"/>
                </a:cubicBezTo>
                <a:cubicBezTo>
                  <a:pt x="1180609" y="773308"/>
                  <a:pt x="1158988" y="772596"/>
                  <a:pt x="1137510" y="770889"/>
                </a:cubicBezTo>
                <a:cubicBezTo>
                  <a:pt x="1119160" y="769467"/>
                  <a:pt x="1101380" y="770889"/>
                  <a:pt x="1083742" y="777291"/>
                </a:cubicBezTo>
                <a:cubicBezTo>
                  <a:pt x="1051453" y="788812"/>
                  <a:pt x="1017315" y="792653"/>
                  <a:pt x="983746" y="798343"/>
                </a:cubicBezTo>
                <a:cubicBezTo>
                  <a:pt x="939224" y="806024"/>
                  <a:pt x="894560" y="813704"/>
                  <a:pt x="849896" y="820674"/>
                </a:cubicBezTo>
                <a:cubicBezTo>
                  <a:pt x="833396" y="823377"/>
                  <a:pt x="816612" y="824657"/>
                  <a:pt x="799827" y="825795"/>
                </a:cubicBezTo>
                <a:cubicBezTo>
                  <a:pt x="786741" y="826648"/>
                  <a:pt x="775361" y="822239"/>
                  <a:pt x="765831" y="812709"/>
                </a:cubicBezTo>
                <a:cubicBezTo>
                  <a:pt x="746344" y="793080"/>
                  <a:pt x="726288" y="773877"/>
                  <a:pt x="711068" y="750407"/>
                </a:cubicBezTo>
                <a:cubicBezTo>
                  <a:pt x="709930" y="748700"/>
                  <a:pt x="708508" y="746993"/>
                  <a:pt x="706801" y="745713"/>
                </a:cubicBezTo>
                <a:cubicBezTo>
                  <a:pt x="673801" y="720820"/>
                  <a:pt x="640658" y="695928"/>
                  <a:pt x="607658" y="670893"/>
                </a:cubicBezTo>
                <a:cubicBezTo>
                  <a:pt x="584757" y="653398"/>
                  <a:pt x="559722" y="639885"/>
                  <a:pt x="532270" y="630497"/>
                </a:cubicBezTo>
                <a:cubicBezTo>
                  <a:pt x="511076" y="623242"/>
                  <a:pt x="491019" y="625092"/>
                  <a:pt x="471105" y="635048"/>
                </a:cubicBezTo>
                <a:cubicBezTo>
                  <a:pt x="445360" y="647993"/>
                  <a:pt x="423454" y="666057"/>
                  <a:pt x="402118" y="684833"/>
                </a:cubicBezTo>
                <a:cubicBezTo>
                  <a:pt x="393157" y="692799"/>
                  <a:pt x="384053" y="700906"/>
                  <a:pt x="375661" y="709584"/>
                </a:cubicBezTo>
                <a:cubicBezTo>
                  <a:pt x="341950" y="744717"/>
                  <a:pt x="303260" y="773450"/>
                  <a:pt x="261867" y="798769"/>
                </a:cubicBezTo>
                <a:cubicBezTo>
                  <a:pt x="203264" y="834614"/>
                  <a:pt x="144518" y="870175"/>
                  <a:pt x="86056" y="906162"/>
                </a:cubicBezTo>
                <a:cubicBezTo>
                  <a:pt x="75673" y="912563"/>
                  <a:pt x="67280" y="911567"/>
                  <a:pt x="57466" y="905024"/>
                </a:cubicBezTo>
                <a:cubicBezTo>
                  <a:pt x="28590" y="886106"/>
                  <a:pt x="8108" y="861782"/>
                  <a:pt x="4267" y="826080"/>
                </a:cubicBezTo>
                <a:cubicBezTo>
                  <a:pt x="3556" y="819821"/>
                  <a:pt x="1422" y="813704"/>
                  <a:pt x="0" y="807588"/>
                </a:cubicBezTo>
                <a:cubicBezTo>
                  <a:pt x="0" y="803321"/>
                  <a:pt x="0" y="799054"/>
                  <a:pt x="0" y="794786"/>
                </a:cubicBezTo>
                <a:cubicBezTo>
                  <a:pt x="5690" y="788528"/>
                  <a:pt x="10668" y="781416"/>
                  <a:pt x="17211" y="776295"/>
                </a:cubicBezTo>
                <a:cubicBezTo>
                  <a:pt x="115643" y="699769"/>
                  <a:pt x="220617" y="634053"/>
                  <a:pt x="335976" y="585833"/>
                </a:cubicBezTo>
                <a:cubicBezTo>
                  <a:pt x="354040" y="578152"/>
                  <a:pt x="371821" y="569759"/>
                  <a:pt x="389458" y="561083"/>
                </a:cubicBezTo>
                <a:cubicBezTo>
                  <a:pt x="394294" y="558664"/>
                  <a:pt x="398562" y="554682"/>
                  <a:pt x="402545" y="550699"/>
                </a:cubicBezTo>
                <a:cubicBezTo>
                  <a:pt x="406954" y="546289"/>
                  <a:pt x="409941" y="540031"/>
                  <a:pt x="415062" y="536759"/>
                </a:cubicBezTo>
                <a:cubicBezTo>
                  <a:pt x="427295" y="528936"/>
                  <a:pt x="439812" y="520259"/>
                  <a:pt x="453468" y="515850"/>
                </a:cubicBezTo>
                <a:cubicBezTo>
                  <a:pt x="470110" y="510444"/>
                  <a:pt x="480494" y="501910"/>
                  <a:pt x="484192" y="484556"/>
                </a:cubicBezTo>
                <a:cubicBezTo>
                  <a:pt x="485188" y="480005"/>
                  <a:pt x="486894" y="471328"/>
                  <a:pt x="493153" y="473177"/>
                </a:cubicBezTo>
                <a:cubicBezTo>
                  <a:pt x="499554" y="475026"/>
                  <a:pt x="497847" y="483276"/>
                  <a:pt x="496993" y="488966"/>
                </a:cubicBezTo>
                <a:cubicBezTo>
                  <a:pt x="495998" y="495651"/>
                  <a:pt x="494006" y="502195"/>
                  <a:pt x="492442" y="508880"/>
                </a:cubicBezTo>
                <a:cubicBezTo>
                  <a:pt x="493722" y="509307"/>
                  <a:pt x="494575" y="509875"/>
                  <a:pt x="495429" y="510018"/>
                </a:cubicBezTo>
                <a:cubicBezTo>
                  <a:pt x="521459" y="515423"/>
                  <a:pt x="540377" y="532492"/>
                  <a:pt x="559722" y="548850"/>
                </a:cubicBezTo>
                <a:cubicBezTo>
                  <a:pt x="563705" y="552264"/>
                  <a:pt x="567119" y="557100"/>
                  <a:pt x="571813" y="558949"/>
                </a:cubicBezTo>
                <a:cubicBezTo>
                  <a:pt x="589309" y="565634"/>
                  <a:pt x="607089" y="571608"/>
                  <a:pt x="624727" y="577583"/>
                </a:cubicBezTo>
                <a:cubicBezTo>
                  <a:pt x="627429" y="578436"/>
                  <a:pt x="630274" y="578436"/>
                  <a:pt x="633119" y="578721"/>
                </a:cubicBezTo>
                <a:cubicBezTo>
                  <a:pt x="630132" y="573315"/>
                  <a:pt x="627003" y="569333"/>
                  <a:pt x="623162" y="565777"/>
                </a:cubicBezTo>
                <a:cubicBezTo>
                  <a:pt x="596848" y="541595"/>
                  <a:pt x="570533" y="517272"/>
                  <a:pt x="544076" y="493233"/>
                </a:cubicBezTo>
                <a:cubicBezTo>
                  <a:pt x="512071" y="464216"/>
                  <a:pt x="475657" y="442453"/>
                  <a:pt x="436114" y="425668"/>
                </a:cubicBezTo>
                <a:cubicBezTo>
                  <a:pt x="414920" y="416707"/>
                  <a:pt x="394010" y="407177"/>
                  <a:pt x="373101" y="397647"/>
                </a:cubicBezTo>
                <a:cubicBezTo>
                  <a:pt x="346075" y="385414"/>
                  <a:pt x="323032" y="368060"/>
                  <a:pt x="305109" y="344163"/>
                </a:cubicBezTo>
                <a:cubicBezTo>
                  <a:pt x="289747" y="323538"/>
                  <a:pt x="273531" y="303624"/>
                  <a:pt x="261725" y="280297"/>
                </a:cubicBezTo>
                <a:cubicBezTo>
                  <a:pt x="249208" y="255689"/>
                  <a:pt x="235268" y="231792"/>
                  <a:pt x="221613" y="207611"/>
                </a:cubicBezTo>
                <a:cubicBezTo>
                  <a:pt x="218626" y="202064"/>
                  <a:pt x="217630" y="196943"/>
                  <a:pt x="218768" y="190684"/>
                </a:cubicBezTo>
                <a:cubicBezTo>
                  <a:pt x="220759" y="180585"/>
                  <a:pt x="222040" y="170486"/>
                  <a:pt x="223178" y="160387"/>
                </a:cubicBezTo>
                <a:cubicBezTo>
                  <a:pt x="224600" y="145878"/>
                  <a:pt x="231712" y="135210"/>
                  <a:pt x="243945" y="127529"/>
                </a:cubicBezTo>
                <a:cubicBezTo>
                  <a:pt x="252621" y="122124"/>
                  <a:pt x="253048" y="121697"/>
                  <a:pt x="258169" y="130231"/>
                </a:cubicBezTo>
                <a:cubicBezTo>
                  <a:pt x="269122" y="148581"/>
                  <a:pt x="279648" y="167072"/>
                  <a:pt x="290032" y="185706"/>
                </a:cubicBezTo>
                <a:cubicBezTo>
                  <a:pt x="310514" y="222546"/>
                  <a:pt x="331708" y="258961"/>
                  <a:pt x="357454" y="292529"/>
                </a:cubicBezTo>
                <a:cubicBezTo>
                  <a:pt x="367696" y="305900"/>
                  <a:pt x="379359" y="317991"/>
                  <a:pt x="393584" y="327379"/>
                </a:cubicBezTo>
                <a:cubicBezTo>
                  <a:pt x="432700" y="353267"/>
                  <a:pt x="473950" y="374888"/>
                  <a:pt x="517477" y="392099"/>
                </a:cubicBezTo>
                <a:cubicBezTo>
                  <a:pt x="526153" y="395513"/>
                  <a:pt x="535541" y="397647"/>
                  <a:pt x="544644" y="400064"/>
                </a:cubicBezTo>
                <a:cubicBezTo>
                  <a:pt x="554886" y="402767"/>
                  <a:pt x="565128" y="405185"/>
                  <a:pt x="575369" y="408030"/>
                </a:cubicBezTo>
                <a:cubicBezTo>
                  <a:pt x="581343" y="409737"/>
                  <a:pt x="587175" y="411728"/>
                  <a:pt x="592865" y="414004"/>
                </a:cubicBezTo>
                <a:cubicBezTo>
                  <a:pt x="604956" y="418983"/>
                  <a:pt x="617614" y="423250"/>
                  <a:pt x="628994" y="429651"/>
                </a:cubicBezTo>
                <a:cubicBezTo>
                  <a:pt x="635111" y="433207"/>
                  <a:pt x="639947" y="439892"/>
                  <a:pt x="644214" y="446009"/>
                </a:cubicBezTo>
                <a:cubicBezTo>
                  <a:pt x="648055" y="451698"/>
                  <a:pt x="647486" y="457815"/>
                  <a:pt x="643361" y="463931"/>
                </a:cubicBezTo>
                <a:cubicBezTo>
                  <a:pt x="634968" y="476022"/>
                  <a:pt x="635395" y="488113"/>
                  <a:pt x="645352" y="499065"/>
                </a:cubicBezTo>
                <a:cubicBezTo>
                  <a:pt x="652891" y="507315"/>
                  <a:pt x="661141" y="514854"/>
                  <a:pt x="669818" y="521824"/>
                </a:cubicBezTo>
                <a:cubicBezTo>
                  <a:pt x="688878" y="537186"/>
                  <a:pt x="708081" y="552121"/>
                  <a:pt x="727568" y="566915"/>
                </a:cubicBezTo>
                <a:cubicBezTo>
                  <a:pt x="761422" y="592518"/>
                  <a:pt x="782189" y="628363"/>
                  <a:pt x="802956" y="663924"/>
                </a:cubicBezTo>
                <a:cubicBezTo>
                  <a:pt x="807224" y="671320"/>
                  <a:pt x="811775" y="674165"/>
                  <a:pt x="819172" y="674592"/>
                </a:cubicBezTo>
                <a:cubicBezTo>
                  <a:pt x="822728" y="674876"/>
                  <a:pt x="826284" y="674734"/>
                  <a:pt x="829840" y="674307"/>
                </a:cubicBezTo>
                <a:cubicBezTo>
                  <a:pt x="842500" y="672601"/>
                  <a:pt x="855159" y="670467"/>
                  <a:pt x="867818" y="668902"/>
                </a:cubicBezTo>
                <a:cubicBezTo>
                  <a:pt x="876780" y="667764"/>
                  <a:pt x="886168" y="669044"/>
                  <a:pt x="894560" y="666484"/>
                </a:cubicBezTo>
                <a:cubicBezTo>
                  <a:pt x="919452" y="659087"/>
                  <a:pt x="944061" y="650411"/>
                  <a:pt x="968668" y="642018"/>
                </a:cubicBezTo>
                <a:cubicBezTo>
                  <a:pt x="973504" y="640454"/>
                  <a:pt x="978341" y="638036"/>
                  <a:pt x="969949" y="632203"/>
                </a:cubicBezTo>
                <a:cubicBezTo>
                  <a:pt x="979336" y="627367"/>
                  <a:pt x="987729" y="622958"/>
                  <a:pt x="996121" y="618691"/>
                </a:cubicBezTo>
                <a:cubicBezTo>
                  <a:pt x="1002807" y="615277"/>
                  <a:pt x="1009776" y="612147"/>
                  <a:pt x="1016177" y="608165"/>
                </a:cubicBezTo>
                <a:cubicBezTo>
                  <a:pt x="1023716" y="603613"/>
                  <a:pt x="1023716" y="600057"/>
                  <a:pt x="1017173" y="594509"/>
                </a:cubicBezTo>
                <a:cubicBezTo>
                  <a:pt x="1013332" y="591238"/>
                  <a:pt x="1009065" y="588535"/>
                  <a:pt x="1005794" y="584837"/>
                </a:cubicBezTo>
                <a:cubicBezTo>
                  <a:pt x="978625" y="554255"/>
                  <a:pt x="958711" y="519690"/>
                  <a:pt x="946763" y="480574"/>
                </a:cubicBezTo>
                <a:cubicBezTo>
                  <a:pt x="941927" y="464784"/>
                  <a:pt x="944203" y="462509"/>
                  <a:pt x="960845" y="460518"/>
                </a:cubicBezTo>
                <a:cubicBezTo>
                  <a:pt x="962979" y="460375"/>
                  <a:pt x="966819" y="458384"/>
                  <a:pt x="966819" y="457104"/>
                </a:cubicBezTo>
                <a:cubicBezTo>
                  <a:pt x="966962" y="450134"/>
                  <a:pt x="972082" y="447147"/>
                  <a:pt x="976634" y="444017"/>
                </a:cubicBezTo>
                <a:cubicBezTo>
                  <a:pt x="985026" y="438328"/>
                  <a:pt x="993560" y="432638"/>
                  <a:pt x="1002379" y="427518"/>
                </a:cubicBezTo>
                <a:cubicBezTo>
                  <a:pt x="1070229" y="387690"/>
                  <a:pt x="1138221" y="348004"/>
                  <a:pt x="1205928" y="308034"/>
                </a:cubicBezTo>
                <a:cubicBezTo>
                  <a:pt x="1220010" y="299784"/>
                  <a:pt x="1233381" y="290254"/>
                  <a:pt x="1246609" y="280724"/>
                </a:cubicBezTo>
                <a:cubicBezTo>
                  <a:pt x="1250023" y="278305"/>
                  <a:pt x="1253579" y="273469"/>
                  <a:pt x="1253437" y="269913"/>
                </a:cubicBezTo>
                <a:cubicBezTo>
                  <a:pt x="1253153" y="264081"/>
                  <a:pt x="1255570" y="260952"/>
                  <a:pt x="1259411" y="258107"/>
                </a:cubicBezTo>
                <a:cubicBezTo>
                  <a:pt x="1264105" y="254551"/>
                  <a:pt x="1269226" y="251564"/>
                  <a:pt x="1274062" y="248150"/>
                </a:cubicBezTo>
                <a:cubicBezTo>
                  <a:pt x="1283592" y="241322"/>
                  <a:pt x="1285583" y="235490"/>
                  <a:pt x="1282028" y="224253"/>
                </a:cubicBezTo>
                <a:cubicBezTo>
                  <a:pt x="1280178" y="218421"/>
                  <a:pt x="1277903" y="212589"/>
                  <a:pt x="1275058" y="207185"/>
                </a:cubicBezTo>
                <a:cubicBezTo>
                  <a:pt x="1264389" y="187128"/>
                  <a:pt x="1253010" y="167499"/>
                  <a:pt x="1242484" y="147301"/>
                </a:cubicBezTo>
                <a:cubicBezTo>
                  <a:pt x="1228402" y="120417"/>
                  <a:pt x="1214320" y="93533"/>
                  <a:pt x="1201234" y="66222"/>
                </a:cubicBezTo>
                <a:cubicBezTo>
                  <a:pt x="1194264" y="51714"/>
                  <a:pt x="1197251" y="44602"/>
                  <a:pt x="1211333" y="36351"/>
                </a:cubicBezTo>
                <a:cubicBezTo>
                  <a:pt x="1213894" y="34787"/>
                  <a:pt x="1216881" y="33649"/>
                  <a:pt x="1219583" y="32369"/>
                </a:cubicBezTo>
                <a:close/>
                <a:moveTo>
                  <a:pt x="1937389" y="0"/>
                </a:moveTo>
                <a:cubicBezTo>
                  <a:pt x="1950014" y="0"/>
                  <a:pt x="1960249" y="10235"/>
                  <a:pt x="1960249" y="22860"/>
                </a:cubicBezTo>
                <a:cubicBezTo>
                  <a:pt x="1960249" y="35485"/>
                  <a:pt x="1950014" y="45720"/>
                  <a:pt x="1937389" y="45720"/>
                </a:cubicBezTo>
                <a:cubicBezTo>
                  <a:pt x="1924764" y="45720"/>
                  <a:pt x="1914529" y="35485"/>
                  <a:pt x="1914529" y="22860"/>
                </a:cubicBezTo>
                <a:cubicBezTo>
                  <a:pt x="1914529" y="10235"/>
                  <a:pt x="1924764" y="0"/>
                  <a:pt x="19373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3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8D89772-2617-45F3-9E59-A0F7ADE515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CC78AAE-D8EF-48EF-97C3-F33074F97B4F}"/>
              </a:ext>
            </a:extLst>
          </p:cNvPr>
          <p:cNvSpPr/>
          <p:nvPr userDrawn="1"/>
        </p:nvSpPr>
        <p:spPr>
          <a:xfrm>
            <a:off x="114300" y="124694"/>
            <a:ext cx="11963400" cy="6608613"/>
          </a:xfrm>
          <a:prstGeom prst="frame">
            <a:avLst>
              <a:gd name="adj1" fmla="val 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6005E-FA88-4E42-8E2A-35846CF7F7F2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2B42E-B31E-44FF-B312-F46650DAAE4A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BE6290-D6D8-4FDE-896F-09DA6D428F6A}"/>
              </a:ext>
            </a:extLst>
          </p:cNvPr>
          <p:cNvGrpSpPr/>
          <p:nvPr userDrawn="1"/>
        </p:nvGrpSpPr>
        <p:grpSpPr>
          <a:xfrm>
            <a:off x="4871870" y="1763729"/>
            <a:ext cx="2448272" cy="4303935"/>
            <a:chOff x="445712" y="1449040"/>
            <a:chExt cx="2113018" cy="3924176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B9AAF2DB-20BB-4DF2-A352-C5E2AAF726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D2D0AD8-492B-4268-A8E6-38015DD6F05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D9E1F155-A5F8-4B59-AD29-A3421CD03B5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CF3D18FD-7BB8-4ED5-B429-E71E4DEC57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1" name="Rounded Rectangle 8">
                <a:extLst>
                  <a:ext uri="{FF2B5EF4-FFF2-40B4-BE49-F238E27FC236}">
                    <a16:creationId xmlns:a16="http://schemas.microsoft.com/office/drawing/2014/main" id="{F5B9ED0E-91B2-4E69-B52B-48C53C2F42B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EC94C76-BE6B-49E0-A0BA-A96C8502ED8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22350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239A487-8F80-40A2-B2F7-0579B9862EFE}"/>
              </a:ext>
            </a:extLst>
          </p:cNvPr>
          <p:cNvGrpSpPr/>
          <p:nvPr userDrawn="1"/>
        </p:nvGrpSpPr>
        <p:grpSpPr>
          <a:xfrm>
            <a:off x="6813089" y="655627"/>
            <a:ext cx="4697899" cy="2581177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7F011-8953-4415-889E-9C1C5A9BADB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102FB8-E32E-4475-B1EB-025777D992C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6D1B4C-63FF-4821-B372-3408FC104D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3B8FC2-4445-4A5E-AFDE-4857EEF9F0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179917-79AE-4330-B24B-55496F3D87C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3FF2CA-EB8D-474C-AB76-B492ACA71CB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DC87EF0-4C0A-468F-A598-0D32220AC41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F00214D-0570-4227-8E20-126FA8A1ED7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F733D1-26A6-4EB7-A288-46330DC27A8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B6DEFB8-DECE-418E-AE56-126C0AF5030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B7B29AD-11F7-4B26-8789-B35C85C93BD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DBE3FD-990F-4905-80AB-173EF7867B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2CC78AAE-D8EF-48EF-97C3-F33074F97B4F}"/>
              </a:ext>
            </a:extLst>
          </p:cNvPr>
          <p:cNvSpPr/>
          <p:nvPr userDrawn="1"/>
        </p:nvSpPr>
        <p:spPr>
          <a:xfrm>
            <a:off x="114300" y="124694"/>
            <a:ext cx="11963400" cy="6608613"/>
          </a:xfrm>
          <a:prstGeom prst="frame">
            <a:avLst>
              <a:gd name="adj1" fmla="val 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34F04A-2356-415D-B7B2-18FE50DD303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482236" y="820762"/>
            <a:ext cx="335960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C79F3B-1A22-4E02-AC86-4832F9B9C168}"/>
              </a:ext>
            </a:extLst>
          </p:cNvPr>
          <p:cNvGrpSpPr/>
          <p:nvPr userDrawn="1"/>
        </p:nvGrpSpPr>
        <p:grpSpPr>
          <a:xfrm>
            <a:off x="6813089" y="3621197"/>
            <a:ext cx="4697899" cy="2581177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4EFA675-D6D5-4ACB-B2A7-7BF70450828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7B340-6928-45D6-9F10-5026BAFC374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99183D1-D064-4EC4-8476-381888DC736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DFCD67-ADAF-4A24-9A1B-E5FC73E9095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FF1B413-A140-49DB-A621-8462BB8F498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ACDC225-0CEF-406F-825C-7790C38E924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0FAD34A-42B1-4C27-852B-361448BE25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1AFAF22-84E9-44B1-B7D6-FA6381F1B8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5E2B43-8E06-4B6A-A829-92E11EC4250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0F343AA-31D9-45AC-ACD6-9E87790F990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7E7AF2-43E0-4F1F-9DD4-23EEB0E9D2B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635D9C-57E4-4EE6-8C1E-BFAF7EE8BA1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6F85BD28-326B-408A-A97D-403D22FF4CB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482236" y="3786332"/>
            <a:ext cx="335960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909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FA89A57-B3CF-4EA0-AB8A-4D61C78A0709}"/>
              </a:ext>
            </a:extLst>
          </p:cNvPr>
          <p:cNvSpPr/>
          <p:nvPr userDrawn="1"/>
        </p:nvSpPr>
        <p:spPr>
          <a:xfrm>
            <a:off x="114300" y="124694"/>
            <a:ext cx="11963400" cy="6608613"/>
          </a:xfrm>
          <a:prstGeom prst="frame">
            <a:avLst>
              <a:gd name="adj1" fmla="val 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:a16="http://schemas.microsoft.com/office/drawing/2014/main" id="{79CD875C-4F17-4397-9F8A-B40D4FC83916}"/>
              </a:ext>
            </a:extLst>
          </p:cNvPr>
          <p:cNvSpPr/>
          <p:nvPr userDrawn="1"/>
        </p:nvSpPr>
        <p:spPr>
          <a:xfrm>
            <a:off x="114300" y="124694"/>
            <a:ext cx="11963400" cy="6608613"/>
          </a:xfrm>
          <a:prstGeom prst="frame">
            <a:avLst>
              <a:gd name="adj1" fmla="val 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84B52A-E474-4D53-B5B1-90C374708FF9}"/>
              </a:ext>
            </a:extLst>
          </p:cNvPr>
          <p:cNvSpPr/>
          <p:nvPr userDrawn="1"/>
        </p:nvSpPr>
        <p:spPr>
          <a:xfrm>
            <a:off x="9834787" y="5608012"/>
            <a:ext cx="1976213" cy="910479"/>
          </a:xfrm>
          <a:custGeom>
            <a:avLst/>
            <a:gdLst>
              <a:gd name="connsiteX0" fmla="*/ 1237506 w 1976213"/>
              <a:gd name="connsiteY0" fmla="*/ 773877 h 910479"/>
              <a:gd name="connsiteX1" fmla="*/ 1227549 w 1976213"/>
              <a:gd name="connsiteY1" fmla="*/ 781984 h 910479"/>
              <a:gd name="connsiteX2" fmla="*/ 1238359 w 1976213"/>
              <a:gd name="connsiteY2" fmla="*/ 788528 h 910479"/>
              <a:gd name="connsiteX3" fmla="*/ 1243338 w 1976213"/>
              <a:gd name="connsiteY3" fmla="*/ 788528 h 910479"/>
              <a:gd name="connsiteX4" fmla="*/ 1243622 w 1976213"/>
              <a:gd name="connsiteY4" fmla="*/ 789665 h 910479"/>
              <a:gd name="connsiteX5" fmla="*/ 1268230 w 1976213"/>
              <a:gd name="connsiteY5" fmla="*/ 783549 h 910479"/>
              <a:gd name="connsiteX6" fmla="*/ 1272639 w 1976213"/>
              <a:gd name="connsiteY6" fmla="*/ 778002 h 910479"/>
              <a:gd name="connsiteX7" fmla="*/ 1267234 w 1976213"/>
              <a:gd name="connsiteY7" fmla="*/ 774304 h 910479"/>
              <a:gd name="connsiteX8" fmla="*/ 1237506 w 1976213"/>
              <a:gd name="connsiteY8" fmla="*/ 773877 h 910479"/>
              <a:gd name="connsiteX9" fmla="*/ 1464951 w 1976213"/>
              <a:gd name="connsiteY9" fmla="*/ 712286 h 910479"/>
              <a:gd name="connsiteX10" fmla="*/ 1448735 w 1976213"/>
              <a:gd name="connsiteY10" fmla="*/ 714562 h 910479"/>
              <a:gd name="connsiteX11" fmla="*/ 1445037 w 1976213"/>
              <a:gd name="connsiteY11" fmla="*/ 718829 h 910479"/>
              <a:gd name="connsiteX12" fmla="*/ 1450015 w 1976213"/>
              <a:gd name="connsiteY12" fmla="*/ 721958 h 910479"/>
              <a:gd name="connsiteX13" fmla="*/ 1464951 w 1976213"/>
              <a:gd name="connsiteY13" fmla="*/ 712286 h 910479"/>
              <a:gd name="connsiteX14" fmla="*/ 1584719 w 1976213"/>
              <a:gd name="connsiteY14" fmla="*/ 598492 h 910479"/>
              <a:gd name="connsiteX15" fmla="*/ 1573908 w 1976213"/>
              <a:gd name="connsiteY15" fmla="*/ 601906 h 910479"/>
              <a:gd name="connsiteX16" fmla="*/ 1569356 w 1976213"/>
              <a:gd name="connsiteY16" fmla="*/ 616842 h 910479"/>
              <a:gd name="connsiteX17" fmla="*/ 1552856 w 1976213"/>
              <a:gd name="connsiteY17" fmla="*/ 652117 h 910479"/>
              <a:gd name="connsiteX18" fmla="*/ 1550012 w 1976213"/>
              <a:gd name="connsiteY18" fmla="*/ 656242 h 910479"/>
              <a:gd name="connsiteX19" fmla="*/ 1554563 w 1976213"/>
              <a:gd name="connsiteY19" fmla="*/ 661221 h 910479"/>
              <a:gd name="connsiteX20" fmla="*/ 1581732 w 1976213"/>
              <a:gd name="connsiteY20" fmla="*/ 674592 h 910479"/>
              <a:gd name="connsiteX21" fmla="*/ 1635072 w 1976213"/>
              <a:gd name="connsiteY21" fmla="*/ 693652 h 910479"/>
              <a:gd name="connsiteX22" fmla="*/ 1646309 w 1976213"/>
              <a:gd name="connsiteY22" fmla="*/ 693368 h 910479"/>
              <a:gd name="connsiteX23" fmla="*/ 1692823 w 1976213"/>
              <a:gd name="connsiteY23" fmla="*/ 683553 h 910479"/>
              <a:gd name="connsiteX24" fmla="*/ 1699081 w 1976213"/>
              <a:gd name="connsiteY24" fmla="*/ 681846 h 910479"/>
              <a:gd name="connsiteX25" fmla="*/ 1696663 w 1976213"/>
              <a:gd name="connsiteY25" fmla="*/ 675588 h 910479"/>
              <a:gd name="connsiteX26" fmla="*/ 1682296 w 1976213"/>
              <a:gd name="connsiteY26" fmla="*/ 665204 h 910479"/>
              <a:gd name="connsiteX27" fmla="*/ 1648728 w 1976213"/>
              <a:gd name="connsiteY27" fmla="*/ 646570 h 910479"/>
              <a:gd name="connsiteX28" fmla="*/ 1599085 w 1976213"/>
              <a:gd name="connsiteY28" fmla="*/ 610014 h 910479"/>
              <a:gd name="connsiteX29" fmla="*/ 1584719 w 1976213"/>
              <a:gd name="connsiteY29" fmla="*/ 598492 h 910479"/>
              <a:gd name="connsiteX30" fmla="*/ 1244902 w 1976213"/>
              <a:gd name="connsiteY30" fmla="*/ 472608 h 910479"/>
              <a:gd name="connsiteX31" fmla="*/ 1150454 w 1976213"/>
              <a:gd name="connsiteY31" fmla="*/ 528794 h 910479"/>
              <a:gd name="connsiteX32" fmla="*/ 1152303 w 1976213"/>
              <a:gd name="connsiteY32" fmla="*/ 531070 h 910479"/>
              <a:gd name="connsiteX33" fmla="*/ 1200665 w 1976213"/>
              <a:gd name="connsiteY33" fmla="*/ 541311 h 910479"/>
              <a:gd name="connsiteX34" fmla="*/ 1209626 w 1976213"/>
              <a:gd name="connsiteY34" fmla="*/ 534910 h 910479"/>
              <a:gd name="connsiteX35" fmla="*/ 1232954 w 1976213"/>
              <a:gd name="connsiteY35" fmla="*/ 488255 h 910479"/>
              <a:gd name="connsiteX36" fmla="*/ 1247463 w 1976213"/>
              <a:gd name="connsiteY36" fmla="*/ 475879 h 910479"/>
              <a:gd name="connsiteX37" fmla="*/ 1244902 w 1976213"/>
              <a:gd name="connsiteY37" fmla="*/ 472608 h 910479"/>
              <a:gd name="connsiteX38" fmla="*/ 1659538 w 1976213"/>
              <a:gd name="connsiteY38" fmla="*/ 471897 h 910479"/>
              <a:gd name="connsiteX39" fmla="*/ 1657120 w 1976213"/>
              <a:gd name="connsiteY39" fmla="*/ 475595 h 910479"/>
              <a:gd name="connsiteX40" fmla="*/ 1661103 w 1976213"/>
              <a:gd name="connsiteY40" fmla="*/ 487543 h 910479"/>
              <a:gd name="connsiteX41" fmla="*/ 1664090 w 1976213"/>
              <a:gd name="connsiteY41" fmla="*/ 486690 h 910479"/>
              <a:gd name="connsiteX42" fmla="*/ 1662810 w 1976213"/>
              <a:gd name="connsiteY42" fmla="*/ 474741 h 910479"/>
              <a:gd name="connsiteX43" fmla="*/ 1659538 w 1976213"/>
              <a:gd name="connsiteY43" fmla="*/ 471897 h 910479"/>
              <a:gd name="connsiteX44" fmla="*/ 1880777 w 1976213"/>
              <a:gd name="connsiteY44" fmla="*/ 277569 h 910479"/>
              <a:gd name="connsiteX45" fmla="*/ 1914529 w 1976213"/>
              <a:gd name="connsiteY45" fmla="*/ 311321 h 910479"/>
              <a:gd name="connsiteX46" fmla="*/ 1880777 w 1976213"/>
              <a:gd name="connsiteY46" fmla="*/ 345073 h 910479"/>
              <a:gd name="connsiteX47" fmla="*/ 1847025 w 1976213"/>
              <a:gd name="connsiteY47" fmla="*/ 311321 h 910479"/>
              <a:gd name="connsiteX48" fmla="*/ 1880777 w 1976213"/>
              <a:gd name="connsiteY48" fmla="*/ 277569 h 910479"/>
              <a:gd name="connsiteX49" fmla="*/ 1487994 w 1976213"/>
              <a:gd name="connsiteY49" fmla="*/ 244167 h 910479"/>
              <a:gd name="connsiteX50" fmla="*/ 1480740 w 1976213"/>
              <a:gd name="connsiteY50" fmla="*/ 252987 h 910479"/>
              <a:gd name="connsiteX51" fmla="*/ 1488279 w 1976213"/>
              <a:gd name="connsiteY51" fmla="*/ 261521 h 910479"/>
              <a:gd name="connsiteX52" fmla="*/ 1492972 w 1976213"/>
              <a:gd name="connsiteY52" fmla="*/ 252702 h 910479"/>
              <a:gd name="connsiteX53" fmla="*/ 1487994 w 1976213"/>
              <a:gd name="connsiteY53" fmla="*/ 244167 h 910479"/>
              <a:gd name="connsiteX54" fmla="*/ 1527537 w 1976213"/>
              <a:gd name="connsiteY54" fmla="*/ 212732 h 910479"/>
              <a:gd name="connsiteX55" fmla="*/ 1513171 w 1976213"/>
              <a:gd name="connsiteY55" fmla="*/ 213159 h 910479"/>
              <a:gd name="connsiteX56" fmla="*/ 1520567 w 1976213"/>
              <a:gd name="connsiteY56" fmla="*/ 225249 h 910479"/>
              <a:gd name="connsiteX57" fmla="*/ 1527679 w 1976213"/>
              <a:gd name="connsiteY57" fmla="*/ 227809 h 910479"/>
              <a:gd name="connsiteX58" fmla="*/ 1532089 w 1976213"/>
              <a:gd name="connsiteY58" fmla="*/ 218421 h 910479"/>
              <a:gd name="connsiteX59" fmla="*/ 1527537 w 1976213"/>
              <a:gd name="connsiteY59" fmla="*/ 212732 h 910479"/>
              <a:gd name="connsiteX60" fmla="*/ 1945371 w 1976213"/>
              <a:gd name="connsiteY60" fmla="*/ 157864 h 910479"/>
              <a:gd name="connsiteX61" fmla="*/ 1976213 w 1976213"/>
              <a:gd name="connsiteY61" fmla="*/ 188706 h 910479"/>
              <a:gd name="connsiteX62" fmla="*/ 1945371 w 1976213"/>
              <a:gd name="connsiteY62" fmla="*/ 219548 h 910479"/>
              <a:gd name="connsiteX63" fmla="*/ 1914529 w 1976213"/>
              <a:gd name="connsiteY63" fmla="*/ 188706 h 910479"/>
              <a:gd name="connsiteX64" fmla="*/ 1945371 w 1976213"/>
              <a:gd name="connsiteY64" fmla="*/ 157864 h 910479"/>
              <a:gd name="connsiteX65" fmla="*/ 1867542 w 1976213"/>
              <a:gd name="connsiteY65" fmla="*/ 86356 h 910479"/>
              <a:gd name="connsiteX66" fmla="*/ 1890872 w 1976213"/>
              <a:gd name="connsiteY66" fmla="*/ 109686 h 910479"/>
              <a:gd name="connsiteX67" fmla="*/ 1867542 w 1976213"/>
              <a:gd name="connsiteY67" fmla="*/ 133016 h 910479"/>
              <a:gd name="connsiteX68" fmla="*/ 1844212 w 1976213"/>
              <a:gd name="connsiteY68" fmla="*/ 109686 h 910479"/>
              <a:gd name="connsiteX69" fmla="*/ 1867542 w 1976213"/>
              <a:gd name="connsiteY69" fmla="*/ 86356 h 910479"/>
              <a:gd name="connsiteX70" fmla="*/ 1219583 w 1976213"/>
              <a:gd name="connsiteY70" fmla="*/ 32369 h 910479"/>
              <a:gd name="connsiteX71" fmla="*/ 1229256 w 1976213"/>
              <a:gd name="connsiteY71" fmla="*/ 35071 h 910479"/>
              <a:gd name="connsiteX72" fmla="*/ 1239782 w 1976213"/>
              <a:gd name="connsiteY72" fmla="*/ 51145 h 910479"/>
              <a:gd name="connsiteX73" fmla="*/ 1302368 w 1976213"/>
              <a:gd name="connsiteY73" fmla="*/ 173046 h 910479"/>
              <a:gd name="connsiteX74" fmla="*/ 1317161 w 1976213"/>
              <a:gd name="connsiteY74" fmla="*/ 213585 h 910479"/>
              <a:gd name="connsiteX75" fmla="*/ 1326692 w 1976213"/>
              <a:gd name="connsiteY75" fmla="*/ 238762 h 910479"/>
              <a:gd name="connsiteX76" fmla="*/ 1350019 w 1976213"/>
              <a:gd name="connsiteY76" fmla="*/ 223542 h 910479"/>
              <a:gd name="connsiteX77" fmla="*/ 1433373 w 1976213"/>
              <a:gd name="connsiteY77" fmla="*/ 227809 h 910479"/>
              <a:gd name="connsiteX78" fmla="*/ 1447170 w 1976213"/>
              <a:gd name="connsiteY78" fmla="*/ 235064 h 910479"/>
              <a:gd name="connsiteX79" fmla="*/ 1454709 w 1976213"/>
              <a:gd name="connsiteY79" fmla="*/ 230370 h 910479"/>
              <a:gd name="connsiteX80" fmla="*/ 1471067 w 1976213"/>
              <a:gd name="connsiteY80" fmla="*/ 223827 h 910479"/>
              <a:gd name="connsiteX81" fmla="*/ 1478179 w 1976213"/>
              <a:gd name="connsiteY81" fmla="*/ 229374 h 910479"/>
              <a:gd name="connsiteX82" fmla="*/ 1485292 w 1976213"/>
              <a:gd name="connsiteY82" fmla="*/ 200215 h 910479"/>
              <a:gd name="connsiteX83" fmla="*/ 1518007 w 1976213"/>
              <a:gd name="connsiteY83" fmla="*/ 194098 h 910479"/>
              <a:gd name="connsiteX84" fmla="*/ 1524266 w 1976213"/>
              <a:gd name="connsiteY84" fmla="*/ 197654 h 910479"/>
              <a:gd name="connsiteX85" fmla="*/ 1545460 w 1976213"/>
              <a:gd name="connsiteY85" fmla="*/ 211452 h 910479"/>
              <a:gd name="connsiteX86" fmla="*/ 1564805 w 1976213"/>
              <a:gd name="connsiteY86" fmla="*/ 247297 h 910479"/>
              <a:gd name="connsiteX87" fmla="*/ 1565800 w 1976213"/>
              <a:gd name="connsiteY87" fmla="*/ 255546 h 910479"/>
              <a:gd name="connsiteX88" fmla="*/ 1570921 w 1976213"/>
              <a:gd name="connsiteY88" fmla="*/ 257823 h 910479"/>
              <a:gd name="connsiteX89" fmla="*/ 1574051 w 1976213"/>
              <a:gd name="connsiteY89" fmla="*/ 261805 h 910479"/>
              <a:gd name="connsiteX90" fmla="*/ 1570210 w 1976213"/>
              <a:gd name="connsiteY90" fmla="*/ 265219 h 910479"/>
              <a:gd name="connsiteX91" fmla="*/ 1560395 w 1976213"/>
              <a:gd name="connsiteY91" fmla="*/ 268064 h 910479"/>
              <a:gd name="connsiteX92" fmla="*/ 1560395 w 1976213"/>
              <a:gd name="connsiteY92" fmla="*/ 270340 h 910479"/>
              <a:gd name="connsiteX93" fmla="*/ 1594391 w 1976213"/>
              <a:gd name="connsiteY93" fmla="*/ 278447 h 910479"/>
              <a:gd name="connsiteX94" fmla="*/ 1595956 w 1976213"/>
              <a:gd name="connsiteY94" fmla="*/ 274892 h 910479"/>
              <a:gd name="connsiteX95" fmla="*/ 1613736 w 1976213"/>
              <a:gd name="connsiteY95" fmla="*/ 237766 h 910479"/>
              <a:gd name="connsiteX96" fmla="*/ 1620564 w 1976213"/>
              <a:gd name="connsiteY96" fmla="*/ 231792 h 910479"/>
              <a:gd name="connsiteX97" fmla="*/ 1628529 w 1976213"/>
              <a:gd name="connsiteY97" fmla="*/ 221551 h 910479"/>
              <a:gd name="connsiteX98" fmla="*/ 1651430 w 1976213"/>
              <a:gd name="connsiteY98" fmla="*/ 202917 h 910479"/>
              <a:gd name="connsiteX99" fmla="*/ 1703206 w 1976213"/>
              <a:gd name="connsiteY99" fmla="*/ 203770 h 910479"/>
              <a:gd name="connsiteX100" fmla="*/ 1767073 w 1976213"/>
              <a:gd name="connsiteY100" fmla="*/ 233926 h 910479"/>
              <a:gd name="connsiteX101" fmla="*/ 1768496 w 1976213"/>
              <a:gd name="connsiteY101" fmla="*/ 245447 h 910479"/>
              <a:gd name="connsiteX102" fmla="*/ 1771056 w 1976213"/>
              <a:gd name="connsiteY102" fmla="*/ 250710 h 910479"/>
              <a:gd name="connsiteX103" fmla="*/ 1779306 w 1976213"/>
              <a:gd name="connsiteY103" fmla="*/ 261948 h 910479"/>
              <a:gd name="connsiteX104" fmla="*/ 1778879 w 1976213"/>
              <a:gd name="connsiteY104" fmla="*/ 281862 h 910479"/>
              <a:gd name="connsiteX105" fmla="*/ 1784853 w 1976213"/>
              <a:gd name="connsiteY105" fmla="*/ 290538 h 910479"/>
              <a:gd name="connsiteX106" fmla="*/ 1792250 w 1976213"/>
              <a:gd name="connsiteY106" fmla="*/ 296655 h 910479"/>
              <a:gd name="connsiteX107" fmla="*/ 1805763 w 1976213"/>
              <a:gd name="connsiteY107" fmla="*/ 322258 h 910479"/>
              <a:gd name="connsiteX108" fmla="*/ 1808466 w 1976213"/>
              <a:gd name="connsiteY108" fmla="*/ 343595 h 910479"/>
              <a:gd name="connsiteX109" fmla="*/ 1797655 w 1976213"/>
              <a:gd name="connsiteY109" fmla="*/ 375741 h 910479"/>
              <a:gd name="connsiteX110" fmla="*/ 1778453 w 1976213"/>
              <a:gd name="connsiteY110" fmla="*/ 386694 h 910479"/>
              <a:gd name="connsiteX111" fmla="*/ 1772905 w 1976213"/>
              <a:gd name="connsiteY111" fmla="*/ 386694 h 910479"/>
              <a:gd name="connsiteX112" fmla="*/ 1765935 w 1976213"/>
              <a:gd name="connsiteY112" fmla="*/ 391672 h 910479"/>
              <a:gd name="connsiteX113" fmla="*/ 1769491 w 1976213"/>
              <a:gd name="connsiteY113" fmla="*/ 399211 h 910479"/>
              <a:gd name="connsiteX114" fmla="*/ 1776461 w 1976213"/>
              <a:gd name="connsiteY114" fmla="*/ 404759 h 910479"/>
              <a:gd name="connsiteX115" fmla="*/ 1769776 w 1976213"/>
              <a:gd name="connsiteY115" fmla="*/ 411728 h 910479"/>
              <a:gd name="connsiteX116" fmla="*/ 1778168 w 1976213"/>
              <a:gd name="connsiteY116" fmla="*/ 414858 h 910479"/>
              <a:gd name="connsiteX117" fmla="*/ 1798509 w 1976213"/>
              <a:gd name="connsiteY117" fmla="*/ 417845 h 910479"/>
              <a:gd name="connsiteX118" fmla="*/ 1820556 w 1976213"/>
              <a:gd name="connsiteY118" fmla="*/ 426237 h 910479"/>
              <a:gd name="connsiteX119" fmla="*/ 1820129 w 1976213"/>
              <a:gd name="connsiteY119" fmla="*/ 434203 h 910479"/>
              <a:gd name="connsiteX120" fmla="*/ 1806901 w 1976213"/>
              <a:gd name="connsiteY120" fmla="*/ 459095 h 910479"/>
              <a:gd name="connsiteX121" fmla="*/ 1780159 w 1976213"/>
              <a:gd name="connsiteY121" fmla="*/ 468625 h 910479"/>
              <a:gd name="connsiteX122" fmla="*/ 1764228 w 1976213"/>
              <a:gd name="connsiteY122" fmla="*/ 465354 h 910479"/>
              <a:gd name="connsiteX123" fmla="*/ 1745025 w 1976213"/>
              <a:gd name="connsiteY123" fmla="*/ 444160 h 910479"/>
              <a:gd name="connsiteX124" fmla="*/ 1732793 w 1976213"/>
              <a:gd name="connsiteY124" fmla="*/ 437190 h 910479"/>
              <a:gd name="connsiteX125" fmla="*/ 1713448 w 1976213"/>
              <a:gd name="connsiteY125" fmla="*/ 440461 h 910479"/>
              <a:gd name="connsiteX126" fmla="*/ 1687844 w 1976213"/>
              <a:gd name="connsiteY126" fmla="*/ 439181 h 910479"/>
              <a:gd name="connsiteX127" fmla="*/ 1674473 w 1976213"/>
              <a:gd name="connsiteY127" fmla="*/ 458526 h 910479"/>
              <a:gd name="connsiteX128" fmla="*/ 1680163 w 1976213"/>
              <a:gd name="connsiteY128" fmla="*/ 498496 h 910479"/>
              <a:gd name="connsiteX129" fmla="*/ 1680732 w 1976213"/>
              <a:gd name="connsiteY129" fmla="*/ 512009 h 910479"/>
              <a:gd name="connsiteX130" fmla="*/ 1692681 w 1976213"/>
              <a:gd name="connsiteY130" fmla="*/ 539889 h 910479"/>
              <a:gd name="connsiteX131" fmla="*/ 1704913 w 1976213"/>
              <a:gd name="connsiteY131" fmla="*/ 562078 h 910479"/>
              <a:gd name="connsiteX132" fmla="*/ 1705340 w 1976213"/>
              <a:gd name="connsiteY132" fmla="*/ 563358 h 910479"/>
              <a:gd name="connsiteX133" fmla="*/ 1730090 w 1976213"/>
              <a:gd name="connsiteY133" fmla="*/ 603613 h 910479"/>
              <a:gd name="connsiteX134" fmla="*/ 1747586 w 1976213"/>
              <a:gd name="connsiteY134" fmla="*/ 624096 h 910479"/>
              <a:gd name="connsiteX135" fmla="*/ 1761099 w 1976213"/>
              <a:gd name="connsiteY135" fmla="*/ 653398 h 910479"/>
              <a:gd name="connsiteX136" fmla="*/ 1760388 w 1976213"/>
              <a:gd name="connsiteY136" fmla="*/ 739454 h 910479"/>
              <a:gd name="connsiteX137" fmla="*/ 1751427 w 1976213"/>
              <a:gd name="connsiteY137" fmla="*/ 761786 h 910479"/>
              <a:gd name="connsiteX138" fmla="*/ 1738340 w 1976213"/>
              <a:gd name="connsiteY138" fmla="*/ 772028 h 910479"/>
              <a:gd name="connsiteX139" fmla="*/ 1734642 w 1976213"/>
              <a:gd name="connsiteY139" fmla="*/ 774019 h 910479"/>
              <a:gd name="connsiteX140" fmla="*/ 1712310 w 1976213"/>
              <a:gd name="connsiteY140" fmla="*/ 778997 h 910479"/>
              <a:gd name="connsiteX141" fmla="*/ 1668072 w 1976213"/>
              <a:gd name="connsiteY141" fmla="*/ 769183 h 910479"/>
              <a:gd name="connsiteX142" fmla="*/ 1655840 w 1976213"/>
              <a:gd name="connsiteY142" fmla="*/ 759368 h 910479"/>
              <a:gd name="connsiteX143" fmla="*/ 1643322 w 1976213"/>
              <a:gd name="connsiteY143" fmla="*/ 753678 h 910479"/>
              <a:gd name="connsiteX144" fmla="*/ 1603779 w 1976213"/>
              <a:gd name="connsiteY144" fmla="*/ 756950 h 910479"/>
              <a:gd name="connsiteX145" fmla="*/ 1502218 w 1976213"/>
              <a:gd name="connsiteY145" fmla="*/ 751687 h 910479"/>
              <a:gd name="connsiteX146" fmla="*/ 1481451 w 1976213"/>
              <a:gd name="connsiteY146" fmla="*/ 741588 h 910479"/>
              <a:gd name="connsiteX147" fmla="*/ 1472063 w 1976213"/>
              <a:gd name="connsiteY147" fmla="*/ 742868 h 910479"/>
              <a:gd name="connsiteX148" fmla="*/ 1465804 w 1976213"/>
              <a:gd name="connsiteY148" fmla="*/ 750549 h 910479"/>
              <a:gd name="connsiteX149" fmla="*/ 1459261 w 1976213"/>
              <a:gd name="connsiteY149" fmla="*/ 753394 h 910479"/>
              <a:gd name="connsiteX150" fmla="*/ 1456132 w 1976213"/>
              <a:gd name="connsiteY150" fmla="*/ 746993 h 910479"/>
              <a:gd name="connsiteX151" fmla="*/ 1457127 w 1976213"/>
              <a:gd name="connsiteY151" fmla="*/ 734334 h 910479"/>
              <a:gd name="connsiteX152" fmla="*/ 1451296 w 1976213"/>
              <a:gd name="connsiteY152" fmla="*/ 726652 h 910479"/>
              <a:gd name="connsiteX153" fmla="*/ 1440628 w 1976213"/>
              <a:gd name="connsiteY153" fmla="*/ 720962 h 910479"/>
              <a:gd name="connsiteX154" fmla="*/ 1431382 w 1976213"/>
              <a:gd name="connsiteY154" fmla="*/ 717122 h 910479"/>
              <a:gd name="connsiteX155" fmla="*/ 1348312 w 1976213"/>
              <a:gd name="connsiteY155" fmla="*/ 730066 h 910479"/>
              <a:gd name="connsiteX156" fmla="*/ 1319579 w 1976213"/>
              <a:gd name="connsiteY156" fmla="*/ 753820 h 910479"/>
              <a:gd name="connsiteX157" fmla="*/ 1267661 w 1976213"/>
              <a:gd name="connsiteY157" fmla="*/ 821386 h 910479"/>
              <a:gd name="connsiteX158" fmla="*/ 1245329 w 1976213"/>
              <a:gd name="connsiteY158" fmla="*/ 832338 h 910479"/>
              <a:gd name="connsiteX159" fmla="*/ 1207351 w 1976213"/>
              <a:gd name="connsiteY159" fmla="*/ 837032 h 910479"/>
              <a:gd name="connsiteX160" fmla="*/ 1200665 w 1976213"/>
              <a:gd name="connsiteY160" fmla="*/ 834045 h 910479"/>
              <a:gd name="connsiteX161" fmla="*/ 1183170 w 1976213"/>
              <a:gd name="connsiteY161" fmla="*/ 798343 h 910479"/>
              <a:gd name="connsiteX162" fmla="*/ 1186156 w 1976213"/>
              <a:gd name="connsiteY162" fmla="*/ 783691 h 910479"/>
              <a:gd name="connsiteX163" fmla="*/ 1203652 w 1976213"/>
              <a:gd name="connsiteY163" fmla="*/ 770321 h 910479"/>
              <a:gd name="connsiteX164" fmla="*/ 1211333 w 1976213"/>
              <a:gd name="connsiteY164" fmla="*/ 765485 h 910479"/>
              <a:gd name="connsiteX165" fmla="*/ 1210906 w 1976213"/>
              <a:gd name="connsiteY165" fmla="*/ 763635 h 910479"/>
              <a:gd name="connsiteX166" fmla="*/ 1201376 w 1976213"/>
              <a:gd name="connsiteY166" fmla="*/ 765200 h 910479"/>
              <a:gd name="connsiteX167" fmla="*/ 1137510 w 1976213"/>
              <a:gd name="connsiteY167" fmla="*/ 770889 h 910479"/>
              <a:gd name="connsiteX168" fmla="*/ 1083742 w 1976213"/>
              <a:gd name="connsiteY168" fmla="*/ 777291 h 910479"/>
              <a:gd name="connsiteX169" fmla="*/ 983746 w 1976213"/>
              <a:gd name="connsiteY169" fmla="*/ 798343 h 910479"/>
              <a:gd name="connsiteX170" fmla="*/ 849896 w 1976213"/>
              <a:gd name="connsiteY170" fmla="*/ 820674 h 910479"/>
              <a:gd name="connsiteX171" fmla="*/ 799827 w 1976213"/>
              <a:gd name="connsiteY171" fmla="*/ 825795 h 910479"/>
              <a:gd name="connsiteX172" fmla="*/ 765831 w 1976213"/>
              <a:gd name="connsiteY172" fmla="*/ 812709 h 910479"/>
              <a:gd name="connsiteX173" fmla="*/ 711068 w 1976213"/>
              <a:gd name="connsiteY173" fmla="*/ 750407 h 910479"/>
              <a:gd name="connsiteX174" fmla="*/ 706801 w 1976213"/>
              <a:gd name="connsiteY174" fmla="*/ 745713 h 910479"/>
              <a:gd name="connsiteX175" fmla="*/ 607658 w 1976213"/>
              <a:gd name="connsiteY175" fmla="*/ 670893 h 910479"/>
              <a:gd name="connsiteX176" fmla="*/ 532270 w 1976213"/>
              <a:gd name="connsiteY176" fmla="*/ 630497 h 910479"/>
              <a:gd name="connsiteX177" fmla="*/ 471105 w 1976213"/>
              <a:gd name="connsiteY177" fmla="*/ 635048 h 910479"/>
              <a:gd name="connsiteX178" fmla="*/ 402118 w 1976213"/>
              <a:gd name="connsiteY178" fmla="*/ 684833 h 910479"/>
              <a:gd name="connsiteX179" fmla="*/ 375661 w 1976213"/>
              <a:gd name="connsiteY179" fmla="*/ 709584 h 910479"/>
              <a:gd name="connsiteX180" fmla="*/ 261867 w 1976213"/>
              <a:gd name="connsiteY180" fmla="*/ 798769 h 910479"/>
              <a:gd name="connsiteX181" fmla="*/ 86056 w 1976213"/>
              <a:gd name="connsiteY181" fmla="*/ 906162 h 910479"/>
              <a:gd name="connsiteX182" fmla="*/ 57466 w 1976213"/>
              <a:gd name="connsiteY182" fmla="*/ 905024 h 910479"/>
              <a:gd name="connsiteX183" fmla="*/ 4267 w 1976213"/>
              <a:gd name="connsiteY183" fmla="*/ 826080 h 910479"/>
              <a:gd name="connsiteX184" fmla="*/ 0 w 1976213"/>
              <a:gd name="connsiteY184" fmla="*/ 807588 h 910479"/>
              <a:gd name="connsiteX185" fmla="*/ 0 w 1976213"/>
              <a:gd name="connsiteY185" fmla="*/ 794786 h 910479"/>
              <a:gd name="connsiteX186" fmla="*/ 17211 w 1976213"/>
              <a:gd name="connsiteY186" fmla="*/ 776295 h 910479"/>
              <a:gd name="connsiteX187" fmla="*/ 335976 w 1976213"/>
              <a:gd name="connsiteY187" fmla="*/ 585833 h 910479"/>
              <a:gd name="connsiteX188" fmla="*/ 389458 w 1976213"/>
              <a:gd name="connsiteY188" fmla="*/ 561083 h 910479"/>
              <a:gd name="connsiteX189" fmla="*/ 402545 w 1976213"/>
              <a:gd name="connsiteY189" fmla="*/ 550699 h 910479"/>
              <a:gd name="connsiteX190" fmla="*/ 415062 w 1976213"/>
              <a:gd name="connsiteY190" fmla="*/ 536759 h 910479"/>
              <a:gd name="connsiteX191" fmla="*/ 453468 w 1976213"/>
              <a:gd name="connsiteY191" fmla="*/ 515850 h 910479"/>
              <a:gd name="connsiteX192" fmla="*/ 484192 w 1976213"/>
              <a:gd name="connsiteY192" fmla="*/ 484556 h 910479"/>
              <a:gd name="connsiteX193" fmla="*/ 493153 w 1976213"/>
              <a:gd name="connsiteY193" fmla="*/ 473177 h 910479"/>
              <a:gd name="connsiteX194" fmla="*/ 496993 w 1976213"/>
              <a:gd name="connsiteY194" fmla="*/ 488966 h 910479"/>
              <a:gd name="connsiteX195" fmla="*/ 492442 w 1976213"/>
              <a:gd name="connsiteY195" fmla="*/ 508880 h 910479"/>
              <a:gd name="connsiteX196" fmla="*/ 495429 w 1976213"/>
              <a:gd name="connsiteY196" fmla="*/ 510018 h 910479"/>
              <a:gd name="connsiteX197" fmla="*/ 559722 w 1976213"/>
              <a:gd name="connsiteY197" fmla="*/ 548850 h 910479"/>
              <a:gd name="connsiteX198" fmla="*/ 571813 w 1976213"/>
              <a:gd name="connsiteY198" fmla="*/ 558949 h 910479"/>
              <a:gd name="connsiteX199" fmla="*/ 624727 w 1976213"/>
              <a:gd name="connsiteY199" fmla="*/ 577583 h 910479"/>
              <a:gd name="connsiteX200" fmla="*/ 633119 w 1976213"/>
              <a:gd name="connsiteY200" fmla="*/ 578721 h 910479"/>
              <a:gd name="connsiteX201" fmla="*/ 623162 w 1976213"/>
              <a:gd name="connsiteY201" fmla="*/ 565777 h 910479"/>
              <a:gd name="connsiteX202" fmla="*/ 544076 w 1976213"/>
              <a:gd name="connsiteY202" fmla="*/ 493233 h 910479"/>
              <a:gd name="connsiteX203" fmla="*/ 436114 w 1976213"/>
              <a:gd name="connsiteY203" fmla="*/ 425668 h 910479"/>
              <a:gd name="connsiteX204" fmla="*/ 373101 w 1976213"/>
              <a:gd name="connsiteY204" fmla="*/ 397647 h 910479"/>
              <a:gd name="connsiteX205" fmla="*/ 305109 w 1976213"/>
              <a:gd name="connsiteY205" fmla="*/ 344163 h 910479"/>
              <a:gd name="connsiteX206" fmla="*/ 261725 w 1976213"/>
              <a:gd name="connsiteY206" fmla="*/ 280297 h 910479"/>
              <a:gd name="connsiteX207" fmla="*/ 221613 w 1976213"/>
              <a:gd name="connsiteY207" fmla="*/ 207611 h 910479"/>
              <a:gd name="connsiteX208" fmla="*/ 218768 w 1976213"/>
              <a:gd name="connsiteY208" fmla="*/ 190684 h 910479"/>
              <a:gd name="connsiteX209" fmla="*/ 223178 w 1976213"/>
              <a:gd name="connsiteY209" fmla="*/ 160387 h 910479"/>
              <a:gd name="connsiteX210" fmla="*/ 243945 w 1976213"/>
              <a:gd name="connsiteY210" fmla="*/ 127529 h 910479"/>
              <a:gd name="connsiteX211" fmla="*/ 258169 w 1976213"/>
              <a:gd name="connsiteY211" fmla="*/ 130231 h 910479"/>
              <a:gd name="connsiteX212" fmla="*/ 290032 w 1976213"/>
              <a:gd name="connsiteY212" fmla="*/ 185706 h 910479"/>
              <a:gd name="connsiteX213" fmla="*/ 357454 w 1976213"/>
              <a:gd name="connsiteY213" fmla="*/ 292529 h 910479"/>
              <a:gd name="connsiteX214" fmla="*/ 393584 w 1976213"/>
              <a:gd name="connsiteY214" fmla="*/ 327379 h 910479"/>
              <a:gd name="connsiteX215" fmla="*/ 517477 w 1976213"/>
              <a:gd name="connsiteY215" fmla="*/ 392099 h 910479"/>
              <a:gd name="connsiteX216" fmla="*/ 544644 w 1976213"/>
              <a:gd name="connsiteY216" fmla="*/ 400064 h 910479"/>
              <a:gd name="connsiteX217" fmla="*/ 575369 w 1976213"/>
              <a:gd name="connsiteY217" fmla="*/ 408030 h 910479"/>
              <a:gd name="connsiteX218" fmla="*/ 592865 w 1976213"/>
              <a:gd name="connsiteY218" fmla="*/ 414004 h 910479"/>
              <a:gd name="connsiteX219" fmla="*/ 628994 w 1976213"/>
              <a:gd name="connsiteY219" fmla="*/ 429651 h 910479"/>
              <a:gd name="connsiteX220" fmla="*/ 644214 w 1976213"/>
              <a:gd name="connsiteY220" fmla="*/ 446009 h 910479"/>
              <a:gd name="connsiteX221" fmla="*/ 643361 w 1976213"/>
              <a:gd name="connsiteY221" fmla="*/ 463931 h 910479"/>
              <a:gd name="connsiteX222" fmla="*/ 645352 w 1976213"/>
              <a:gd name="connsiteY222" fmla="*/ 499065 h 910479"/>
              <a:gd name="connsiteX223" fmla="*/ 669818 w 1976213"/>
              <a:gd name="connsiteY223" fmla="*/ 521824 h 910479"/>
              <a:gd name="connsiteX224" fmla="*/ 727568 w 1976213"/>
              <a:gd name="connsiteY224" fmla="*/ 566915 h 910479"/>
              <a:gd name="connsiteX225" fmla="*/ 802956 w 1976213"/>
              <a:gd name="connsiteY225" fmla="*/ 663924 h 910479"/>
              <a:gd name="connsiteX226" fmla="*/ 819172 w 1976213"/>
              <a:gd name="connsiteY226" fmla="*/ 674592 h 910479"/>
              <a:gd name="connsiteX227" fmla="*/ 829840 w 1976213"/>
              <a:gd name="connsiteY227" fmla="*/ 674307 h 910479"/>
              <a:gd name="connsiteX228" fmla="*/ 867818 w 1976213"/>
              <a:gd name="connsiteY228" fmla="*/ 668902 h 910479"/>
              <a:gd name="connsiteX229" fmla="*/ 894560 w 1976213"/>
              <a:gd name="connsiteY229" fmla="*/ 666484 h 910479"/>
              <a:gd name="connsiteX230" fmla="*/ 968668 w 1976213"/>
              <a:gd name="connsiteY230" fmla="*/ 642018 h 910479"/>
              <a:gd name="connsiteX231" fmla="*/ 969949 w 1976213"/>
              <a:gd name="connsiteY231" fmla="*/ 632203 h 910479"/>
              <a:gd name="connsiteX232" fmla="*/ 996121 w 1976213"/>
              <a:gd name="connsiteY232" fmla="*/ 618691 h 910479"/>
              <a:gd name="connsiteX233" fmla="*/ 1016177 w 1976213"/>
              <a:gd name="connsiteY233" fmla="*/ 608165 h 910479"/>
              <a:gd name="connsiteX234" fmla="*/ 1017173 w 1976213"/>
              <a:gd name="connsiteY234" fmla="*/ 594509 h 910479"/>
              <a:gd name="connsiteX235" fmla="*/ 1005794 w 1976213"/>
              <a:gd name="connsiteY235" fmla="*/ 584837 h 910479"/>
              <a:gd name="connsiteX236" fmla="*/ 946763 w 1976213"/>
              <a:gd name="connsiteY236" fmla="*/ 480574 h 910479"/>
              <a:gd name="connsiteX237" fmla="*/ 960845 w 1976213"/>
              <a:gd name="connsiteY237" fmla="*/ 460518 h 910479"/>
              <a:gd name="connsiteX238" fmla="*/ 966819 w 1976213"/>
              <a:gd name="connsiteY238" fmla="*/ 457104 h 910479"/>
              <a:gd name="connsiteX239" fmla="*/ 976634 w 1976213"/>
              <a:gd name="connsiteY239" fmla="*/ 444017 h 910479"/>
              <a:gd name="connsiteX240" fmla="*/ 1002379 w 1976213"/>
              <a:gd name="connsiteY240" fmla="*/ 427518 h 910479"/>
              <a:gd name="connsiteX241" fmla="*/ 1205928 w 1976213"/>
              <a:gd name="connsiteY241" fmla="*/ 308034 h 910479"/>
              <a:gd name="connsiteX242" fmla="*/ 1246609 w 1976213"/>
              <a:gd name="connsiteY242" fmla="*/ 280724 h 910479"/>
              <a:gd name="connsiteX243" fmla="*/ 1253437 w 1976213"/>
              <a:gd name="connsiteY243" fmla="*/ 269913 h 910479"/>
              <a:gd name="connsiteX244" fmla="*/ 1259411 w 1976213"/>
              <a:gd name="connsiteY244" fmla="*/ 258107 h 910479"/>
              <a:gd name="connsiteX245" fmla="*/ 1274062 w 1976213"/>
              <a:gd name="connsiteY245" fmla="*/ 248150 h 910479"/>
              <a:gd name="connsiteX246" fmla="*/ 1282028 w 1976213"/>
              <a:gd name="connsiteY246" fmla="*/ 224253 h 910479"/>
              <a:gd name="connsiteX247" fmla="*/ 1275058 w 1976213"/>
              <a:gd name="connsiteY247" fmla="*/ 207185 h 910479"/>
              <a:gd name="connsiteX248" fmla="*/ 1242484 w 1976213"/>
              <a:gd name="connsiteY248" fmla="*/ 147301 h 910479"/>
              <a:gd name="connsiteX249" fmla="*/ 1201234 w 1976213"/>
              <a:gd name="connsiteY249" fmla="*/ 66222 h 910479"/>
              <a:gd name="connsiteX250" fmla="*/ 1211333 w 1976213"/>
              <a:gd name="connsiteY250" fmla="*/ 36351 h 910479"/>
              <a:gd name="connsiteX251" fmla="*/ 1219583 w 1976213"/>
              <a:gd name="connsiteY251" fmla="*/ 32369 h 910479"/>
              <a:gd name="connsiteX252" fmla="*/ 1937389 w 1976213"/>
              <a:gd name="connsiteY252" fmla="*/ 0 h 910479"/>
              <a:gd name="connsiteX253" fmla="*/ 1960249 w 1976213"/>
              <a:gd name="connsiteY253" fmla="*/ 22860 h 910479"/>
              <a:gd name="connsiteX254" fmla="*/ 1937389 w 1976213"/>
              <a:gd name="connsiteY254" fmla="*/ 45720 h 910479"/>
              <a:gd name="connsiteX255" fmla="*/ 1914529 w 1976213"/>
              <a:gd name="connsiteY255" fmla="*/ 22860 h 910479"/>
              <a:gd name="connsiteX256" fmla="*/ 1937389 w 1976213"/>
              <a:gd name="connsiteY256" fmla="*/ 0 h 91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976213" h="910479">
                <a:moveTo>
                  <a:pt x="1237506" y="773877"/>
                </a:moveTo>
                <a:cubicBezTo>
                  <a:pt x="1232954" y="774019"/>
                  <a:pt x="1227407" y="775868"/>
                  <a:pt x="1227549" y="781984"/>
                </a:cubicBezTo>
                <a:cubicBezTo>
                  <a:pt x="1227691" y="788954"/>
                  <a:pt x="1234092" y="787532"/>
                  <a:pt x="1238359" y="788528"/>
                </a:cubicBezTo>
                <a:cubicBezTo>
                  <a:pt x="1239924" y="788812"/>
                  <a:pt x="1241630" y="788528"/>
                  <a:pt x="1243338" y="788528"/>
                </a:cubicBezTo>
                <a:cubicBezTo>
                  <a:pt x="1243480" y="788812"/>
                  <a:pt x="1243480" y="789239"/>
                  <a:pt x="1243622" y="789665"/>
                </a:cubicBezTo>
                <a:cubicBezTo>
                  <a:pt x="1251872" y="787674"/>
                  <a:pt x="1260122" y="785825"/>
                  <a:pt x="1268230" y="783549"/>
                </a:cubicBezTo>
                <a:cubicBezTo>
                  <a:pt x="1270079" y="782980"/>
                  <a:pt x="1271217" y="779993"/>
                  <a:pt x="1272639" y="778002"/>
                </a:cubicBezTo>
                <a:cubicBezTo>
                  <a:pt x="1270790" y="776721"/>
                  <a:pt x="1269084" y="774446"/>
                  <a:pt x="1267234" y="774304"/>
                </a:cubicBezTo>
                <a:cubicBezTo>
                  <a:pt x="1257277" y="773734"/>
                  <a:pt x="1247320" y="773308"/>
                  <a:pt x="1237506" y="773877"/>
                </a:cubicBezTo>
                <a:close/>
                <a:moveTo>
                  <a:pt x="1464951" y="712286"/>
                </a:moveTo>
                <a:cubicBezTo>
                  <a:pt x="1458266" y="713139"/>
                  <a:pt x="1453429" y="713566"/>
                  <a:pt x="1448735" y="714562"/>
                </a:cubicBezTo>
                <a:cubicBezTo>
                  <a:pt x="1447170" y="714846"/>
                  <a:pt x="1446317" y="717264"/>
                  <a:pt x="1445037" y="718829"/>
                </a:cubicBezTo>
                <a:cubicBezTo>
                  <a:pt x="1446744" y="719967"/>
                  <a:pt x="1448309" y="721816"/>
                  <a:pt x="1450015" y="721958"/>
                </a:cubicBezTo>
                <a:cubicBezTo>
                  <a:pt x="1456132" y="722670"/>
                  <a:pt x="1460684" y="719967"/>
                  <a:pt x="1464951" y="712286"/>
                </a:cubicBezTo>
                <a:close/>
                <a:moveTo>
                  <a:pt x="1584719" y="598492"/>
                </a:moveTo>
                <a:cubicBezTo>
                  <a:pt x="1580025" y="595221"/>
                  <a:pt x="1575900" y="596643"/>
                  <a:pt x="1573908" y="601906"/>
                </a:cubicBezTo>
                <a:cubicBezTo>
                  <a:pt x="1571917" y="606742"/>
                  <a:pt x="1570494" y="611721"/>
                  <a:pt x="1569356" y="616842"/>
                </a:cubicBezTo>
                <a:cubicBezTo>
                  <a:pt x="1566654" y="629786"/>
                  <a:pt x="1563382" y="642730"/>
                  <a:pt x="1552856" y="652117"/>
                </a:cubicBezTo>
                <a:cubicBezTo>
                  <a:pt x="1551861" y="653113"/>
                  <a:pt x="1551150" y="654393"/>
                  <a:pt x="1550012" y="656242"/>
                </a:cubicBezTo>
                <a:cubicBezTo>
                  <a:pt x="1551434" y="657949"/>
                  <a:pt x="1552572" y="660225"/>
                  <a:pt x="1554563" y="661221"/>
                </a:cubicBezTo>
                <a:cubicBezTo>
                  <a:pt x="1563524" y="665915"/>
                  <a:pt x="1572201" y="672458"/>
                  <a:pt x="1581732" y="674592"/>
                </a:cubicBezTo>
                <a:cubicBezTo>
                  <a:pt x="1600365" y="678859"/>
                  <a:pt x="1618003" y="685260"/>
                  <a:pt x="1635072" y="693652"/>
                </a:cubicBezTo>
                <a:cubicBezTo>
                  <a:pt x="1639197" y="695644"/>
                  <a:pt x="1642469" y="695786"/>
                  <a:pt x="1646309" y="693368"/>
                </a:cubicBezTo>
                <a:cubicBezTo>
                  <a:pt x="1660534" y="684264"/>
                  <a:pt x="1675611" y="679001"/>
                  <a:pt x="1692823" y="683553"/>
                </a:cubicBezTo>
                <a:cubicBezTo>
                  <a:pt x="1694672" y="683980"/>
                  <a:pt x="1696948" y="682415"/>
                  <a:pt x="1699081" y="681846"/>
                </a:cubicBezTo>
                <a:cubicBezTo>
                  <a:pt x="1698228" y="679713"/>
                  <a:pt x="1698085" y="676868"/>
                  <a:pt x="1696663" y="675588"/>
                </a:cubicBezTo>
                <a:cubicBezTo>
                  <a:pt x="1692111" y="671747"/>
                  <a:pt x="1687417" y="668191"/>
                  <a:pt x="1682296" y="665204"/>
                </a:cubicBezTo>
                <a:cubicBezTo>
                  <a:pt x="1671202" y="658803"/>
                  <a:pt x="1659253" y="653682"/>
                  <a:pt x="1648728" y="646570"/>
                </a:cubicBezTo>
                <a:cubicBezTo>
                  <a:pt x="1631659" y="635048"/>
                  <a:pt x="1615585" y="622389"/>
                  <a:pt x="1599085" y="610014"/>
                </a:cubicBezTo>
                <a:cubicBezTo>
                  <a:pt x="1594107" y="606315"/>
                  <a:pt x="1589697" y="602048"/>
                  <a:pt x="1584719" y="598492"/>
                </a:cubicBezTo>
                <a:close/>
                <a:moveTo>
                  <a:pt x="1244902" y="472608"/>
                </a:moveTo>
                <a:cubicBezTo>
                  <a:pt x="1213183" y="490815"/>
                  <a:pt x="1180893" y="508026"/>
                  <a:pt x="1150454" y="528794"/>
                </a:cubicBezTo>
                <a:cubicBezTo>
                  <a:pt x="1151734" y="530358"/>
                  <a:pt x="1152018" y="530927"/>
                  <a:pt x="1152303" y="531070"/>
                </a:cubicBezTo>
                <a:cubicBezTo>
                  <a:pt x="1168376" y="534483"/>
                  <a:pt x="1184592" y="537755"/>
                  <a:pt x="1200665" y="541311"/>
                </a:cubicBezTo>
                <a:cubicBezTo>
                  <a:pt x="1206355" y="542591"/>
                  <a:pt x="1209058" y="541880"/>
                  <a:pt x="1209626" y="534910"/>
                </a:cubicBezTo>
                <a:cubicBezTo>
                  <a:pt x="1210906" y="516276"/>
                  <a:pt x="1220437" y="501341"/>
                  <a:pt x="1232954" y="488255"/>
                </a:cubicBezTo>
                <a:cubicBezTo>
                  <a:pt x="1237221" y="483703"/>
                  <a:pt x="1242626" y="480005"/>
                  <a:pt x="1247463" y="475879"/>
                </a:cubicBezTo>
                <a:cubicBezTo>
                  <a:pt x="1246609" y="474741"/>
                  <a:pt x="1245756" y="473746"/>
                  <a:pt x="1244902" y="472608"/>
                </a:cubicBezTo>
                <a:close/>
                <a:moveTo>
                  <a:pt x="1659538" y="471897"/>
                </a:moveTo>
                <a:cubicBezTo>
                  <a:pt x="1658685" y="473177"/>
                  <a:pt x="1656836" y="474599"/>
                  <a:pt x="1657120" y="475595"/>
                </a:cubicBezTo>
                <a:cubicBezTo>
                  <a:pt x="1658116" y="479578"/>
                  <a:pt x="1659680" y="483561"/>
                  <a:pt x="1661103" y="487543"/>
                </a:cubicBezTo>
                <a:cubicBezTo>
                  <a:pt x="1662098" y="487259"/>
                  <a:pt x="1663094" y="486974"/>
                  <a:pt x="1664090" y="486690"/>
                </a:cubicBezTo>
                <a:cubicBezTo>
                  <a:pt x="1663805" y="482707"/>
                  <a:pt x="1663521" y="478582"/>
                  <a:pt x="1662810" y="474741"/>
                </a:cubicBezTo>
                <a:cubicBezTo>
                  <a:pt x="1662525" y="473604"/>
                  <a:pt x="1660676" y="472892"/>
                  <a:pt x="1659538" y="471897"/>
                </a:cubicBezTo>
                <a:close/>
                <a:moveTo>
                  <a:pt x="1880777" y="277569"/>
                </a:moveTo>
                <a:cubicBezTo>
                  <a:pt x="1899418" y="277569"/>
                  <a:pt x="1914529" y="292680"/>
                  <a:pt x="1914529" y="311321"/>
                </a:cubicBezTo>
                <a:cubicBezTo>
                  <a:pt x="1914529" y="329962"/>
                  <a:pt x="1899418" y="345073"/>
                  <a:pt x="1880777" y="345073"/>
                </a:cubicBezTo>
                <a:cubicBezTo>
                  <a:pt x="1862136" y="345073"/>
                  <a:pt x="1847025" y="329962"/>
                  <a:pt x="1847025" y="311321"/>
                </a:cubicBezTo>
                <a:cubicBezTo>
                  <a:pt x="1847025" y="292680"/>
                  <a:pt x="1862136" y="277569"/>
                  <a:pt x="1880777" y="277569"/>
                </a:cubicBezTo>
                <a:close/>
                <a:moveTo>
                  <a:pt x="1487994" y="244167"/>
                </a:moveTo>
                <a:cubicBezTo>
                  <a:pt x="1485860" y="246728"/>
                  <a:pt x="1483869" y="249288"/>
                  <a:pt x="1480740" y="252987"/>
                </a:cubicBezTo>
                <a:cubicBezTo>
                  <a:pt x="1483869" y="256542"/>
                  <a:pt x="1486145" y="258961"/>
                  <a:pt x="1488279" y="261521"/>
                </a:cubicBezTo>
                <a:cubicBezTo>
                  <a:pt x="1489985" y="258533"/>
                  <a:pt x="1492972" y="255546"/>
                  <a:pt x="1492972" y="252702"/>
                </a:cubicBezTo>
                <a:cubicBezTo>
                  <a:pt x="1492972" y="249857"/>
                  <a:pt x="1489843" y="247012"/>
                  <a:pt x="1487994" y="244167"/>
                </a:cubicBezTo>
                <a:close/>
                <a:moveTo>
                  <a:pt x="1527537" y="212732"/>
                </a:moveTo>
                <a:cubicBezTo>
                  <a:pt x="1523697" y="212021"/>
                  <a:pt x="1519572" y="212874"/>
                  <a:pt x="1513171" y="213159"/>
                </a:cubicBezTo>
                <a:cubicBezTo>
                  <a:pt x="1516442" y="218706"/>
                  <a:pt x="1518007" y="222546"/>
                  <a:pt x="1520567" y="225249"/>
                </a:cubicBezTo>
                <a:cubicBezTo>
                  <a:pt x="1522275" y="226956"/>
                  <a:pt x="1526968" y="228520"/>
                  <a:pt x="1527679" y="227809"/>
                </a:cubicBezTo>
                <a:cubicBezTo>
                  <a:pt x="1529813" y="225249"/>
                  <a:pt x="1531662" y="221693"/>
                  <a:pt x="1532089" y="218421"/>
                </a:cubicBezTo>
                <a:cubicBezTo>
                  <a:pt x="1532374" y="216572"/>
                  <a:pt x="1529529" y="213159"/>
                  <a:pt x="1527537" y="212732"/>
                </a:cubicBezTo>
                <a:close/>
                <a:moveTo>
                  <a:pt x="1945371" y="157864"/>
                </a:moveTo>
                <a:cubicBezTo>
                  <a:pt x="1962405" y="157864"/>
                  <a:pt x="1976213" y="171672"/>
                  <a:pt x="1976213" y="188706"/>
                </a:cubicBezTo>
                <a:cubicBezTo>
                  <a:pt x="1976213" y="205740"/>
                  <a:pt x="1962405" y="219548"/>
                  <a:pt x="1945371" y="219548"/>
                </a:cubicBezTo>
                <a:cubicBezTo>
                  <a:pt x="1928337" y="219548"/>
                  <a:pt x="1914529" y="205740"/>
                  <a:pt x="1914529" y="188706"/>
                </a:cubicBezTo>
                <a:cubicBezTo>
                  <a:pt x="1914529" y="171672"/>
                  <a:pt x="1928337" y="157864"/>
                  <a:pt x="1945371" y="157864"/>
                </a:cubicBezTo>
                <a:close/>
                <a:moveTo>
                  <a:pt x="1867542" y="86356"/>
                </a:moveTo>
                <a:cubicBezTo>
                  <a:pt x="1880427" y="86356"/>
                  <a:pt x="1890872" y="96801"/>
                  <a:pt x="1890872" y="109686"/>
                </a:cubicBezTo>
                <a:cubicBezTo>
                  <a:pt x="1890872" y="122571"/>
                  <a:pt x="1880427" y="133016"/>
                  <a:pt x="1867542" y="133016"/>
                </a:cubicBezTo>
                <a:cubicBezTo>
                  <a:pt x="1854657" y="133016"/>
                  <a:pt x="1844212" y="122571"/>
                  <a:pt x="1844212" y="109686"/>
                </a:cubicBezTo>
                <a:cubicBezTo>
                  <a:pt x="1844212" y="96801"/>
                  <a:pt x="1854657" y="86356"/>
                  <a:pt x="1867542" y="86356"/>
                </a:cubicBezTo>
                <a:close/>
                <a:moveTo>
                  <a:pt x="1219583" y="32369"/>
                </a:moveTo>
                <a:cubicBezTo>
                  <a:pt x="1223566" y="30520"/>
                  <a:pt x="1226838" y="31089"/>
                  <a:pt x="1229256" y="35071"/>
                </a:cubicBezTo>
                <a:cubicBezTo>
                  <a:pt x="1232669" y="40477"/>
                  <a:pt x="1236794" y="45455"/>
                  <a:pt x="1239782" y="51145"/>
                </a:cubicBezTo>
                <a:cubicBezTo>
                  <a:pt x="1260834" y="91684"/>
                  <a:pt x="1282028" y="132080"/>
                  <a:pt x="1302368" y="173046"/>
                </a:cubicBezTo>
                <a:cubicBezTo>
                  <a:pt x="1308769" y="185848"/>
                  <a:pt x="1312183" y="200072"/>
                  <a:pt x="1317161" y="213585"/>
                </a:cubicBezTo>
                <a:cubicBezTo>
                  <a:pt x="1320433" y="222546"/>
                  <a:pt x="1323847" y="231365"/>
                  <a:pt x="1326692" y="238762"/>
                </a:cubicBezTo>
                <a:cubicBezTo>
                  <a:pt x="1335226" y="233073"/>
                  <a:pt x="1342054" y="227098"/>
                  <a:pt x="1350019" y="223542"/>
                </a:cubicBezTo>
                <a:cubicBezTo>
                  <a:pt x="1378325" y="210740"/>
                  <a:pt x="1406490" y="207611"/>
                  <a:pt x="1433373" y="227809"/>
                </a:cubicBezTo>
                <a:cubicBezTo>
                  <a:pt x="1437498" y="230939"/>
                  <a:pt x="1442477" y="232930"/>
                  <a:pt x="1447170" y="235064"/>
                </a:cubicBezTo>
                <a:cubicBezTo>
                  <a:pt x="1451722" y="237198"/>
                  <a:pt x="1453998" y="235633"/>
                  <a:pt x="1454709" y="230370"/>
                </a:cubicBezTo>
                <a:cubicBezTo>
                  <a:pt x="1455989" y="220129"/>
                  <a:pt x="1462533" y="217568"/>
                  <a:pt x="1471067" y="223827"/>
                </a:cubicBezTo>
                <a:cubicBezTo>
                  <a:pt x="1473343" y="225533"/>
                  <a:pt x="1475619" y="227383"/>
                  <a:pt x="1478179" y="229374"/>
                </a:cubicBezTo>
                <a:cubicBezTo>
                  <a:pt x="1480740" y="218991"/>
                  <a:pt x="1482305" y="209318"/>
                  <a:pt x="1485292" y="200215"/>
                </a:cubicBezTo>
                <a:cubicBezTo>
                  <a:pt x="1490412" y="184852"/>
                  <a:pt x="1507197" y="181865"/>
                  <a:pt x="1518007" y="194098"/>
                </a:cubicBezTo>
                <a:cubicBezTo>
                  <a:pt x="1519572" y="195805"/>
                  <a:pt x="1521990" y="197370"/>
                  <a:pt x="1524266" y="197654"/>
                </a:cubicBezTo>
                <a:cubicBezTo>
                  <a:pt x="1533796" y="198650"/>
                  <a:pt x="1540766" y="203628"/>
                  <a:pt x="1545460" y="211452"/>
                </a:cubicBezTo>
                <a:cubicBezTo>
                  <a:pt x="1552288" y="223116"/>
                  <a:pt x="1558404" y="235206"/>
                  <a:pt x="1564805" y="247297"/>
                </a:cubicBezTo>
                <a:cubicBezTo>
                  <a:pt x="1560111" y="250142"/>
                  <a:pt x="1560111" y="252417"/>
                  <a:pt x="1565800" y="255546"/>
                </a:cubicBezTo>
                <a:cubicBezTo>
                  <a:pt x="1567365" y="256400"/>
                  <a:pt x="1569356" y="256685"/>
                  <a:pt x="1570921" y="257823"/>
                </a:cubicBezTo>
                <a:cubicBezTo>
                  <a:pt x="1572201" y="258818"/>
                  <a:pt x="1574193" y="260667"/>
                  <a:pt x="1574051" y="261805"/>
                </a:cubicBezTo>
                <a:cubicBezTo>
                  <a:pt x="1573908" y="263086"/>
                  <a:pt x="1571775" y="264650"/>
                  <a:pt x="1570210" y="265219"/>
                </a:cubicBezTo>
                <a:cubicBezTo>
                  <a:pt x="1567081" y="266499"/>
                  <a:pt x="1563667" y="267210"/>
                  <a:pt x="1560395" y="268064"/>
                </a:cubicBezTo>
                <a:cubicBezTo>
                  <a:pt x="1560395" y="268775"/>
                  <a:pt x="1560395" y="269629"/>
                  <a:pt x="1560395" y="270340"/>
                </a:cubicBezTo>
                <a:cubicBezTo>
                  <a:pt x="1570636" y="277452"/>
                  <a:pt x="1583865" y="272189"/>
                  <a:pt x="1594391" y="278447"/>
                </a:cubicBezTo>
                <a:cubicBezTo>
                  <a:pt x="1595245" y="276598"/>
                  <a:pt x="1595956" y="275745"/>
                  <a:pt x="1595956" y="274892"/>
                </a:cubicBezTo>
                <a:cubicBezTo>
                  <a:pt x="1596524" y="259956"/>
                  <a:pt x="1607904" y="250142"/>
                  <a:pt x="1613736" y="237766"/>
                </a:cubicBezTo>
                <a:cubicBezTo>
                  <a:pt x="1614874" y="235206"/>
                  <a:pt x="1618572" y="234068"/>
                  <a:pt x="1620564" y="231792"/>
                </a:cubicBezTo>
                <a:cubicBezTo>
                  <a:pt x="1623408" y="228520"/>
                  <a:pt x="1627533" y="225391"/>
                  <a:pt x="1628529" y="221551"/>
                </a:cubicBezTo>
                <a:cubicBezTo>
                  <a:pt x="1631516" y="209176"/>
                  <a:pt x="1639909" y="203344"/>
                  <a:pt x="1651430" y="202917"/>
                </a:cubicBezTo>
                <a:cubicBezTo>
                  <a:pt x="1668642" y="202348"/>
                  <a:pt x="1685995" y="202348"/>
                  <a:pt x="1703206" y="203770"/>
                </a:cubicBezTo>
                <a:cubicBezTo>
                  <a:pt x="1727956" y="205904"/>
                  <a:pt x="1748582" y="218137"/>
                  <a:pt x="1767073" y="233926"/>
                </a:cubicBezTo>
                <a:cubicBezTo>
                  <a:pt x="1770487" y="236913"/>
                  <a:pt x="1775892" y="240469"/>
                  <a:pt x="1768496" y="245447"/>
                </a:cubicBezTo>
                <a:cubicBezTo>
                  <a:pt x="1768211" y="245589"/>
                  <a:pt x="1769918" y="250568"/>
                  <a:pt x="1771056" y="250710"/>
                </a:cubicBezTo>
                <a:cubicBezTo>
                  <a:pt x="1778310" y="251564"/>
                  <a:pt x="1779164" y="256542"/>
                  <a:pt x="1779306" y="261948"/>
                </a:cubicBezTo>
                <a:cubicBezTo>
                  <a:pt x="1779448" y="268633"/>
                  <a:pt x="1779021" y="275176"/>
                  <a:pt x="1778879" y="281862"/>
                </a:cubicBezTo>
                <a:cubicBezTo>
                  <a:pt x="1778737" y="286129"/>
                  <a:pt x="1779306" y="289542"/>
                  <a:pt x="1784853" y="290538"/>
                </a:cubicBezTo>
                <a:cubicBezTo>
                  <a:pt x="1787698" y="290965"/>
                  <a:pt x="1790685" y="293952"/>
                  <a:pt x="1792250" y="296655"/>
                </a:cubicBezTo>
                <a:cubicBezTo>
                  <a:pt x="1797086" y="304905"/>
                  <a:pt x="1802349" y="313297"/>
                  <a:pt x="1805763" y="322258"/>
                </a:cubicBezTo>
                <a:cubicBezTo>
                  <a:pt x="1808181" y="328802"/>
                  <a:pt x="1809745" y="336909"/>
                  <a:pt x="1808466" y="343595"/>
                </a:cubicBezTo>
                <a:cubicBezTo>
                  <a:pt x="1806332" y="354547"/>
                  <a:pt x="1801780" y="365215"/>
                  <a:pt x="1797655" y="375741"/>
                </a:cubicBezTo>
                <a:cubicBezTo>
                  <a:pt x="1794384" y="384418"/>
                  <a:pt x="1787698" y="387974"/>
                  <a:pt x="1778453" y="386694"/>
                </a:cubicBezTo>
                <a:cubicBezTo>
                  <a:pt x="1776603" y="386409"/>
                  <a:pt x="1774470" y="385982"/>
                  <a:pt x="1772905" y="386694"/>
                </a:cubicBezTo>
                <a:cubicBezTo>
                  <a:pt x="1770202" y="387974"/>
                  <a:pt x="1766646" y="389539"/>
                  <a:pt x="1765935" y="391672"/>
                </a:cubicBezTo>
                <a:cubicBezTo>
                  <a:pt x="1765366" y="393664"/>
                  <a:pt x="1767642" y="397077"/>
                  <a:pt x="1769491" y="399211"/>
                </a:cubicBezTo>
                <a:cubicBezTo>
                  <a:pt x="1771340" y="401487"/>
                  <a:pt x="1774043" y="402909"/>
                  <a:pt x="1776461" y="404759"/>
                </a:cubicBezTo>
                <a:cubicBezTo>
                  <a:pt x="1774043" y="407177"/>
                  <a:pt x="1772336" y="409026"/>
                  <a:pt x="1769776" y="411728"/>
                </a:cubicBezTo>
                <a:cubicBezTo>
                  <a:pt x="1773189" y="413008"/>
                  <a:pt x="1775608" y="414431"/>
                  <a:pt x="1778168" y="414858"/>
                </a:cubicBezTo>
                <a:cubicBezTo>
                  <a:pt x="1784853" y="416138"/>
                  <a:pt x="1791681" y="416707"/>
                  <a:pt x="1798509" y="417845"/>
                </a:cubicBezTo>
                <a:cubicBezTo>
                  <a:pt x="1806474" y="419125"/>
                  <a:pt x="1814724" y="419694"/>
                  <a:pt x="1820556" y="426237"/>
                </a:cubicBezTo>
                <a:cubicBezTo>
                  <a:pt x="1820556" y="429082"/>
                  <a:pt x="1820556" y="431927"/>
                  <a:pt x="1820129" y="434203"/>
                </a:cubicBezTo>
                <a:cubicBezTo>
                  <a:pt x="1815720" y="442453"/>
                  <a:pt x="1811879" y="451130"/>
                  <a:pt x="1806901" y="459095"/>
                </a:cubicBezTo>
                <a:cubicBezTo>
                  <a:pt x="1799220" y="471470"/>
                  <a:pt x="1793814" y="472892"/>
                  <a:pt x="1780159" y="468625"/>
                </a:cubicBezTo>
                <a:cubicBezTo>
                  <a:pt x="1775038" y="467061"/>
                  <a:pt x="1769633" y="466207"/>
                  <a:pt x="1764228" y="465354"/>
                </a:cubicBezTo>
                <a:cubicBezTo>
                  <a:pt x="1750857" y="463220"/>
                  <a:pt x="1745737" y="457530"/>
                  <a:pt x="1745025" y="444160"/>
                </a:cubicBezTo>
                <a:cubicBezTo>
                  <a:pt x="1744457" y="432922"/>
                  <a:pt x="1743319" y="432780"/>
                  <a:pt x="1732793" y="437190"/>
                </a:cubicBezTo>
                <a:cubicBezTo>
                  <a:pt x="1726819" y="439750"/>
                  <a:pt x="1719991" y="440319"/>
                  <a:pt x="1713448" y="440461"/>
                </a:cubicBezTo>
                <a:cubicBezTo>
                  <a:pt x="1704913" y="440746"/>
                  <a:pt x="1696379" y="439181"/>
                  <a:pt x="1687844" y="439181"/>
                </a:cubicBezTo>
                <a:cubicBezTo>
                  <a:pt x="1675327" y="439181"/>
                  <a:pt x="1671486" y="446720"/>
                  <a:pt x="1674473" y="458526"/>
                </a:cubicBezTo>
                <a:cubicBezTo>
                  <a:pt x="1677745" y="471470"/>
                  <a:pt x="1678599" y="485125"/>
                  <a:pt x="1680163" y="498496"/>
                </a:cubicBezTo>
                <a:cubicBezTo>
                  <a:pt x="1680732" y="502906"/>
                  <a:pt x="1680732" y="507457"/>
                  <a:pt x="1680732" y="512009"/>
                </a:cubicBezTo>
                <a:cubicBezTo>
                  <a:pt x="1680874" y="522962"/>
                  <a:pt x="1684430" y="532208"/>
                  <a:pt x="1692681" y="539889"/>
                </a:cubicBezTo>
                <a:cubicBezTo>
                  <a:pt x="1699081" y="545863"/>
                  <a:pt x="1705625" y="552121"/>
                  <a:pt x="1704913" y="562078"/>
                </a:cubicBezTo>
                <a:cubicBezTo>
                  <a:pt x="1704913" y="562505"/>
                  <a:pt x="1705055" y="562932"/>
                  <a:pt x="1705340" y="563358"/>
                </a:cubicBezTo>
                <a:cubicBezTo>
                  <a:pt x="1713448" y="576872"/>
                  <a:pt x="1718569" y="592091"/>
                  <a:pt x="1730090" y="603613"/>
                </a:cubicBezTo>
                <a:cubicBezTo>
                  <a:pt x="1736491" y="609872"/>
                  <a:pt x="1741754" y="617268"/>
                  <a:pt x="1747586" y="624096"/>
                </a:cubicBezTo>
                <a:cubicBezTo>
                  <a:pt x="1754982" y="632630"/>
                  <a:pt x="1759392" y="642303"/>
                  <a:pt x="1761099" y="653398"/>
                </a:cubicBezTo>
                <a:cubicBezTo>
                  <a:pt x="1765509" y="682130"/>
                  <a:pt x="1767784" y="710863"/>
                  <a:pt x="1760388" y="739454"/>
                </a:cubicBezTo>
                <a:cubicBezTo>
                  <a:pt x="1758396" y="747135"/>
                  <a:pt x="1755124" y="754674"/>
                  <a:pt x="1751427" y="761786"/>
                </a:cubicBezTo>
                <a:cubicBezTo>
                  <a:pt x="1748724" y="766764"/>
                  <a:pt x="1747017" y="774019"/>
                  <a:pt x="1738340" y="772028"/>
                </a:cubicBezTo>
                <a:cubicBezTo>
                  <a:pt x="1737344" y="771885"/>
                  <a:pt x="1735780" y="773166"/>
                  <a:pt x="1734642" y="774019"/>
                </a:cubicBezTo>
                <a:cubicBezTo>
                  <a:pt x="1727814" y="778713"/>
                  <a:pt x="1720133" y="780562"/>
                  <a:pt x="1712310" y="778997"/>
                </a:cubicBezTo>
                <a:cubicBezTo>
                  <a:pt x="1697517" y="776153"/>
                  <a:pt x="1682724" y="772881"/>
                  <a:pt x="1668072" y="769183"/>
                </a:cubicBezTo>
                <a:cubicBezTo>
                  <a:pt x="1662810" y="767902"/>
                  <a:pt x="1658969" y="764631"/>
                  <a:pt x="1655840" y="759368"/>
                </a:cubicBezTo>
                <a:cubicBezTo>
                  <a:pt x="1653849" y="755954"/>
                  <a:pt x="1647590" y="753536"/>
                  <a:pt x="1643322" y="753678"/>
                </a:cubicBezTo>
                <a:cubicBezTo>
                  <a:pt x="1630094" y="753963"/>
                  <a:pt x="1616866" y="754816"/>
                  <a:pt x="1603779" y="756950"/>
                </a:cubicBezTo>
                <a:cubicBezTo>
                  <a:pt x="1569499" y="762355"/>
                  <a:pt x="1535645" y="759937"/>
                  <a:pt x="1502218" y="751687"/>
                </a:cubicBezTo>
                <a:cubicBezTo>
                  <a:pt x="1494964" y="749838"/>
                  <a:pt x="1487994" y="745571"/>
                  <a:pt x="1481451" y="741588"/>
                </a:cubicBezTo>
                <a:cubicBezTo>
                  <a:pt x="1477326" y="739027"/>
                  <a:pt x="1474908" y="739027"/>
                  <a:pt x="1472063" y="742868"/>
                </a:cubicBezTo>
                <a:cubicBezTo>
                  <a:pt x="1470214" y="745571"/>
                  <a:pt x="1468222" y="748416"/>
                  <a:pt x="1465804" y="750549"/>
                </a:cubicBezTo>
                <a:cubicBezTo>
                  <a:pt x="1463955" y="752114"/>
                  <a:pt x="1460968" y="753963"/>
                  <a:pt x="1459261" y="753394"/>
                </a:cubicBezTo>
                <a:cubicBezTo>
                  <a:pt x="1457554" y="752683"/>
                  <a:pt x="1456274" y="749269"/>
                  <a:pt x="1456132" y="746993"/>
                </a:cubicBezTo>
                <a:cubicBezTo>
                  <a:pt x="1455847" y="742868"/>
                  <a:pt x="1456559" y="738601"/>
                  <a:pt x="1457127" y="734334"/>
                </a:cubicBezTo>
                <a:cubicBezTo>
                  <a:pt x="1457696" y="729782"/>
                  <a:pt x="1456132" y="727648"/>
                  <a:pt x="1451296" y="726652"/>
                </a:cubicBezTo>
                <a:cubicBezTo>
                  <a:pt x="1447597" y="725941"/>
                  <a:pt x="1444183" y="722812"/>
                  <a:pt x="1440628" y="720962"/>
                </a:cubicBezTo>
                <a:cubicBezTo>
                  <a:pt x="1437640" y="719540"/>
                  <a:pt x="1434511" y="717122"/>
                  <a:pt x="1431382" y="717122"/>
                </a:cubicBezTo>
                <a:cubicBezTo>
                  <a:pt x="1403075" y="717407"/>
                  <a:pt x="1375054" y="719825"/>
                  <a:pt x="1348312" y="730066"/>
                </a:cubicBezTo>
                <a:cubicBezTo>
                  <a:pt x="1336079" y="734760"/>
                  <a:pt x="1327260" y="742441"/>
                  <a:pt x="1319579" y="753820"/>
                </a:cubicBezTo>
                <a:cubicBezTo>
                  <a:pt x="1303648" y="777291"/>
                  <a:pt x="1286011" y="799765"/>
                  <a:pt x="1267661" y="821386"/>
                </a:cubicBezTo>
                <a:cubicBezTo>
                  <a:pt x="1262682" y="827218"/>
                  <a:pt x="1253295" y="830489"/>
                  <a:pt x="1245329" y="832338"/>
                </a:cubicBezTo>
                <a:cubicBezTo>
                  <a:pt x="1232954" y="835183"/>
                  <a:pt x="1220152" y="835894"/>
                  <a:pt x="1207351" y="837032"/>
                </a:cubicBezTo>
                <a:cubicBezTo>
                  <a:pt x="1205217" y="837175"/>
                  <a:pt x="1201518" y="835752"/>
                  <a:pt x="1200665" y="834045"/>
                </a:cubicBezTo>
                <a:cubicBezTo>
                  <a:pt x="1194549" y="822239"/>
                  <a:pt x="1189001" y="810291"/>
                  <a:pt x="1183170" y="798343"/>
                </a:cubicBezTo>
                <a:cubicBezTo>
                  <a:pt x="1180325" y="792653"/>
                  <a:pt x="1181320" y="787674"/>
                  <a:pt x="1186156" y="783691"/>
                </a:cubicBezTo>
                <a:cubicBezTo>
                  <a:pt x="1191846" y="778997"/>
                  <a:pt x="1197820" y="774730"/>
                  <a:pt x="1203652" y="770321"/>
                </a:cubicBezTo>
                <a:cubicBezTo>
                  <a:pt x="1206070" y="768614"/>
                  <a:pt x="1208773" y="767049"/>
                  <a:pt x="1211333" y="765485"/>
                </a:cubicBezTo>
                <a:cubicBezTo>
                  <a:pt x="1211191" y="764915"/>
                  <a:pt x="1211049" y="764204"/>
                  <a:pt x="1210906" y="763635"/>
                </a:cubicBezTo>
                <a:cubicBezTo>
                  <a:pt x="1207777" y="764062"/>
                  <a:pt x="1204363" y="764062"/>
                  <a:pt x="1201376" y="765200"/>
                </a:cubicBezTo>
                <a:cubicBezTo>
                  <a:pt x="1180609" y="773308"/>
                  <a:pt x="1158988" y="772596"/>
                  <a:pt x="1137510" y="770889"/>
                </a:cubicBezTo>
                <a:cubicBezTo>
                  <a:pt x="1119160" y="769467"/>
                  <a:pt x="1101380" y="770889"/>
                  <a:pt x="1083742" y="777291"/>
                </a:cubicBezTo>
                <a:cubicBezTo>
                  <a:pt x="1051453" y="788812"/>
                  <a:pt x="1017315" y="792653"/>
                  <a:pt x="983746" y="798343"/>
                </a:cubicBezTo>
                <a:cubicBezTo>
                  <a:pt x="939224" y="806024"/>
                  <a:pt x="894560" y="813704"/>
                  <a:pt x="849896" y="820674"/>
                </a:cubicBezTo>
                <a:cubicBezTo>
                  <a:pt x="833396" y="823377"/>
                  <a:pt x="816612" y="824657"/>
                  <a:pt x="799827" y="825795"/>
                </a:cubicBezTo>
                <a:cubicBezTo>
                  <a:pt x="786741" y="826648"/>
                  <a:pt x="775361" y="822239"/>
                  <a:pt x="765831" y="812709"/>
                </a:cubicBezTo>
                <a:cubicBezTo>
                  <a:pt x="746344" y="793080"/>
                  <a:pt x="726288" y="773877"/>
                  <a:pt x="711068" y="750407"/>
                </a:cubicBezTo>
                <a:cubicBezTo>
                  <a:pt x="709930" y="748700"/>
                  <a:pt x="708508" y="746993"/>
                  <a:pt x="706801" y="745713"/>
                </a:cubicBezTo>
                <a:cubicBezTo>
                  <a:pt x="673801" y="720820"/>
                  <a:pt x="640658" y="695928"/>
                  <a:pt x="607658" y="670893"/>
                </a:cubicBezTo>
                <a:cubicBezTo>
                  <a:pt x="584757" y="653398"/>
                  <a:pt x="559722" y="639885"/>
                  <a:pt x="532270" y="630497"/>
                </a:cubicBezTo>
                <a:cubicBezTo>
                  <a:pt x="511076" y="623242"/>
                  <a:pt x="491019" y="625092"/>
                  <a:pt x="471105" y="635048"/>
                </a:cubicBezTo>
                <a:cubicBezTo>
                  <a:pt x="445360" y="647993"/>
                  <a:pt x="423454" y="666057"/>
                  <a:pt x="402118" y="684833"/>
                </a:cubicBezTo>
                <a:cubicBezTo>
                  <a:pt x="393157" y="692799"/>
                  <a:pt x="384053" y="700906"/>
                  <a:pt x="375661" y="709584"/>
                </a:cubicBezTo>
                <a:cubicBezTo>
                  <a:pt x="341950" y="744717"/>
                  <a:pt x="303260" y="773450"/>
                  <a:pt x="261867" y="798769"/>
                </a:cubicBezTo>
                <a:cubicBezTo>
                  <a:pt x="203264" y="834614"/>
                  <a:pt x="144518" y="870175"/>
                  <a:pt x="86056" y="906162"/>
                </a:cubicBezTo>
                <a:cubicBezTo>
                  <a:pt x="75673" y="912563"/>
                  <a:pt x="67280" y="911567"/>
                  <a:pt x="57466" y="905024"/>
                </a:cubicBezTo>
                <a:cubicBezTo>
                  <a:pt x="28590" y="886106"/>
                  <a:pt x="8108" y="861782"/>
                  <a:pt x="4267" y="826080"/>
                </a:cubicBezTo>
                <a:cubicBezTo>
                  <a:pt x="3556" y="819821"/>
                  <a:pt x="1422" y="813704"/>
                  <a:pt x="0" y="807588"/>
                </a:cubicBezTo>
                <a:cubicBezTo>
                  <a:pt x="0" y="803321"/>
                  <a:pt x="0" y="799054"/>
                  <a:pt x="0" y="794786"/>
                </a:cubicBezTo>
                <a:cubicBezTo>
                  <a:pt x="5690" y="788528"/>
                  <a:pt x="10668" y="781416"/>
                  <a:pt x="17211" y="776295"/>
                </a:cubicBezTo>
                <a:cubicBezTo>
                  <a:pt x="115643" y="699769"/>
                  <a:pt x="220617" y="634053"/>
                  <a:pt x="335976" y="585833"/>
                </a:cubicBezTo>
                <a:cubicBezTo>
                  <a:pt x="354040" y="578152"/>
                  <a:pt x="371821" y="569759"/>
                  <a:pt x="389458" y="561083"/>
                </a:cubicBezTo>
                <a:cubicBezTo>
                  <a:pt x="394294" y="558664"/>
                  <a:pt x="398562" y="554682"/>
                  <a:pt x="402545" y="550699"/>
                </a:cubicBezTo>
                <a:cubicBezTo>
                  <a:pt x="406954" y="546289"/>
                  <a:pt x="409941" y="540031"/>
                  <a:pt x="415062" y="536759"/>
                </a:cubicBezTo>
                <a:cubicBezTo>
                  <a:pt x="427295" y="528936"/>
                  <a:pt x="439812" y="520259"/>
                  <a:pt x="453468" y="515850"/>
                </a:cubicBezTo>
                <a:cubicBezTo>
                  <a:pt x="470110" y="510444"/>
                  <a:pt x="480494" y="501910"/>
                  <a:pt x="484192" y="484556"/>
                </a:cubicBezTo>
                <a:cubicBezTo>
                  <a:pt x="485188" y="480005"/>
                  <a:pt x="486894" y="471328"/>
                  <a:pt x="493153" y="473177"/>
                </a:cubicBezTo>
                <a:cubicBezTo>
                  <a:pt x="499554" y="475026"/>
                  <a:pt x="497847" y="483276"/>
                  <a:pt x="496993" y="488966"/>
                </a:cubicBezTo>
                <a:cubicBezTo>
                  <a:pt x="495998" y="495651"/>
                  <a:pt x="494006" y="502195"/>
                  <a:pt x="492442" y="508880"/>
                </a:cubicBezTo>
                <a:cubicBezTo>
                  <a:pt x="493722" y="509307"/>
                  <a:pt x="494575" y="509875"/>
                  <a:pt x="495429" y="510018"/>
                </a:cubicBezTo>
                <a:cubicBezTo>
                  <a:pt x="521459" y="515423"/>
                  <a:pt x="540377" y="532492"/>
                  <a:pt x="559722" y="548850"/>
                </a:cubicBezTo>
                <a:cubicBezTo>
                  <a:pt x="563705" y="552264"/>
                  <a:pt x="567119" y="557100"/>
                  <a:pt x="571813" y="558949"/>
                </a:cubicBezTo>
                <a:cubicBezTo>
                  <a:pt x="589309" y="565634"/>
                  <a:pt x="607089" y="571608"/>
                  <a:pt x="624727" y="577583"/>
                </a:cubicBezTo>
                <a:cubicBezTo>
                  <a:pt x="627429" y="578436"/>
                  <a:pt x="630274" y="578436"/>
                  <a:pt x="633119" y="578721"/>
                </a:cubicBezTo>
                <a:cubicBezTo>
                  <a:pt x="630132" y="573315"/>
                  <a:pt x="627003" y="569333"/>
                  <a:pt x="623162" y="565777"/>
                </a:cubicBezTo>
                <a:cubicBezTo>
                  <a:pt x="596848" y="541595"/>
                  <a:pt x="570533" y="517272"/>
                  <a:pt x="544076" y="493233"/>
                </a:cubicBezTo>
                <a:cubicBezTo>
                  <a:pt x="512071" y="464216"/>
                  <a:pt x="475657" y="442453"/>
                  <a:pt x="436114" y="425668"/>
                </a:cubicBezTo>
                <a:cubicBezTo>
                  <a:pt x="414920" y="416707"/>
                  <a:pt x="394010" y="407177"/>
                  <a:pt x="373101" y="397647"/>
                </a:cubicBezTo>
                <a:cubicBezTo>
                  <a:pt x="346075" y="385414"/>
                  <a:pt x="323032" y="368060"/>
                  <a:pt x="305109" y="344163"/>
                </a:cubicBezTo>
                <a:cubicBezTo>
                  <a:pt x="289747" y="323538"/>
                  <a:pt x="273531" y="303624"/>
                  <a:pt x="261725" y="280297"/>
                </a:cubicBezTo>
                <a:cubicBezTo>
                  <a:pt x="249208" y="255689"/>
                  <a:pt x="235268" y="231792"/>
                  <a:pt x="221613" y="207611"/>
                </a:cubicBezTo>
                <a:cubicBezTo>
                  <a:pt x="218626" y="202064"/>
                  <a:pt x="217630" y="196943"/>
                  <a:pt x="218768" y="190684"/>
                </a:cubicBezTo>
                <a:cubicBezTo>
                  <a:pt x="220759" y="180585"/>
                  <a:pt x="222040" y="170486"/>
                  <a:pt x="223178" y="160387"/>
                </a:cubicBezTo>
                <a:cubicBezTo>
                  <a:pt x="224600" y="145878"/>
                  <a:pt x="231712" y="135210"/>
                  <a:pt x="243945" y="127529"/>
                </a:cubicBezTo>
                <a:cubicBezTo>
                  <a:pt x="252621" y="122124"/>
                  <a:pt x="253048" y="121697"/>
                  <a:pt x="258169" y="130231"/>
                </a:cubicBezTo>
                <a:cubicBezTo>
                  <a:pt x="269122" y="148581"/>
                  <a:pt x="279648" y="167072"/>
                  <a:pt x="290032" y="185706"/>
                </a:cubicBezTo>
                <a:cubicBezTo>
                  <a:pt x="310514" y="222546"/>
                  <a:pt x="331708" y="258961"/>
                  <a:pt x="357454" y="292529"/>
                </a:cubicBezTo>
                <a:cubicBezTo>
                  <a:pt x="367696" y="305900"/>
                  <a:pt x="379359" y="317991"/>
                  <a:pt x="393584" y="327379"/>
                </a:cubicBezTo>
                <a:cubicBezTo>
                  <a:pt x="432700" y="353267"/>
                  <a:pt x="473950" y="374888"/>
                  <a:pt x="517477" y="392099"/>
                </a:cubicBezTo>
                <a:cubicBezTo>
                  <a:pt x="526153" y="395513"/>
                  <a:pt x="535541" y="397647"/>
                  <a:pt x="544644" y="400064"/>
                </a:cubicBezTo>
                <a:cubicBezTo>
                  <a:pt x="554886" y="402767"/>
                  <a:pt x="565128" y="405185"/>
                  <a:pt x="575369" y="408030"/>
                </a:cubicBezTo>
                <a:cubicBezTo>
                  <a:pt x="581343" y="409737"/>
                  <a:pt x="587175" y="411728"/>
                  <a:pt x="592865" y="414004"/>
                </a:cubicBezTo>
                <a:cubicBezTo>
                  <a:pt x="604956" y="418983"/>
                  <a:pt x="617614" y="423250"/>
                  <a:pt x="628994" y="429651"/>
                </a:cubicBezTo>
                <a:cubicBezTo>
                  <a:pt x="635111" y="433207"/>
                  <a:pt x="639947" y="439892"/>
                  <a:pt x="644214" y="446009"/>
                </a:cubicBezTo>
                <a:cubicBezTo>
                  <a:pt x="648055" y="451698"/>
                  <a:pt x="647486" y="457815"/>
                  <a:pt x="643361" y="463931"/>
                </a:cubicBezTo>
                <a:cubicBezTo>
                  <a:pt x="634968" y="476022"/>
                  <a:pt x="635395" y="488113"/>
                  <a:pt x="645352" y="499065"/>
                </a:cubicBezTo>
                <a:cubicBezTo>
                  <a:pt x="652891" y="507315"/>
                  <a:pt x="661141" y="514854"/>
                  <a:pt x="669818" y="521824"/>
                </a:cubicBezTo>
                <a:cubicBezTo>
                  <a:pt x="688878" y="537186"/>
                  <a:pt x="708081" y="552121"/>
                  <a:pt x="727568" y="566915"/>
                </a:cubicBezTo>
                <a:cubicBezTo>
                  <a:pt x="761422" y="592518"/>
                  <a:pt x="782189" y="628363"/>
                  <a:pt x="802956" y="663924"/>
                </a:cubicBezTo>
                <a:cubicBezTo>
                  <a:pt x="807224" y="671320"/>
                  <a:pt x="811775" y="674165"/>
                  <a:pt x="819172" y="674592"/>
                </a:cubicBezTo>
                <a:cubicBezTo>
                  <a:pt x="822728" y="674876"/>
                  <a:pt x="826284" y="674734"/>
                  <a:pt x="829840" y="674307"/>
                </a:cubicBezTo>
                <a:cubicBezTo>
                  <a:pt x="842500" y="672601"/>
                  <a:pt x="855159" y="670467"/>
                  <a:pt x="867818" y="668902"/>
                </a:cubicBezTo>
                <a:cubicBezTo>
                  <a:pt x="876780" y="667764"/>
                  <a:pt x="886168" y="669044"/>
                  <a:pt x="894560" y="666484"/>
                </a:cubicBezTo>
                <a:cubicBezTo>
                  <a:pt x="919452" y="659087"/>
                  <a:pt x="944061" y="650411"/>
                  <a:pt x="968668" y="642018"/>
                </a:cubicBezTo>
                <a:cubicBezTo>
                  <a:pt x="973504" y="640454"/>
                  <a:pt x="978341" y="638036"/>
                  <a:pt x="969949" y="632203"/>
                </a:cubicBezTo>
                <a:cubicBezTo>
                  <a:pt x="979336" y="627367"/>
                  <a:pt x="987729" y="622958"/>
                  <a:pt x="996121" y="618691"/>
                </a:cubicBezTo>
                <a:cubicBezTo>
                  <a:pt x="1002807" y="615277"/>
                  <a:pt x="1009776" y="612147"/>
                  <a:pt x="1016177" y="608165"/>
                </a:cubicBezTo>
                <a:cubicBezTo>
                  <a:pt x="1023716" y="603613"/>
                  <a:pt x="1023716" y="600057"/>
                  <a:pt x="1017173" y="594509"/>
                </a:cubicBezTo>
                <a:cubicBezTo>
                  <a:pt x="1013332" y="591238"/>
                  <a:pt x="1009065" y="588535"/>
                  <a:pt x="1005794" y="584837"/>
                </a:cubicBezTo>
                <a:cubicBezTo>
                  <a:pt x="978625" y="554255"/>
                  <a:pt x="958711" y="519690"/>
                  <a:pt x="946763" y="480574"/>
                </a:cubicBezTo>
                <a:cubicBezTo>
                  <a:pt x="941927" y="464784"/>
                  <a:pt x="944203" y="462509"/>
                  <a:pt x="960845" y="460518"/>
                </a:cubicBezTo>
                <a:cubicBezTo>
                  <a:pt x="962979" y="460375"/>
                  <a:pt x="966819" y="458384"/>
                  <a:pt x="966819" y="457104"/>
                </a:cubicBezTo>
                <a:cubicBezTo>
                  <a:pt x="966962" y="450134"/>
                  <a:pt x="972082" y="447147"/>
                  <a:pt x="976634" y="444017"/>
                </a:cubicBezTo>
                <a:cubicBezTo>
                  <a:pt x="985026" y="438328"/>
                  <a:pt x="993560" y="432638"/>
                  <a:pt x="1002379" y="427518"/>
                </a:cubicBezTo>
                <a:cubicBezTo>
                  <a:pt x="1070229" y="387690"/>
                  <a:pt x="1138221" y="348004"/>
                  <a:pt x="1205928" y="308034"/>
                </a:cubicBezTo>
                <a:cubicBezTo>
                  <a:pt x="1220010" y="299784"/>
                  <a:pt x="1233381" y="290254"/>
                  <a:pt x="1246609" y="280724"/>
                </a:cubicBezTo>
                <a:cubicBezTo>
                  <a:pt x="1250023" y="278305"/>
                  <a:pt x="1253579" y="273469"/>
                  <a:pt x="1253437" y="269913"/>
                </a:cubicBezTo>
                <a:cubicBezTo>
                  <a:pt x="1253153" y="264081"/>
                  <a:pt x="1255570" y="260952"/>
                  <a:pt x="1259411" y="258107"/>
                </a:cubicBezTo>
                <a:cubicBezTo>
                  <a:pt x="1264105" y="254551"/>
                  <a:pt x="1269226" y="251564"/>
                  <a:pt x="1274062" y="248150"/>
                </a:cubicBezTo>
                <a:cubicBezTo>
                  <a:pt x="1283592" y="241322"/>
                  <a:pt x="1285583" y="235490"/>
                  <a:pt x="1282028" y="224253"/>
                </a:cubicBezTo>
                <a:cubicBezTo>
                  <a:pt x="1280178" y="218421"/>
                  <a:pt x="1277903" y="212589"/>
                  <a:pt x="1275058" y="207185"/>
                </a:cubicBezTo>
                <a:cubicBezTo>
                  <a:pt x="1264389" y="187128"/>
                  <a:pt x="1253010" y="167499"/>
                  <a:pt x="1242484" y="147301"/>
                </a:cubicBezTo>
                <a:cubicBezTo>
                  <a:pt x="1228402" y="120417"/>
                  <a:pt x="1214320" y="93533"/>
                  <a:pt x="1201234" y="66222"/>
                </a:cubicBezTo>
                <a:cubicBezTo>
                  <a:pt x="1194264" y="51714"/>
                  <a:pt x="1197251" y="44602"/>
                  <a:pt x="1211333" y="36351"/>
                </a:cubicBezTo>
                <a:cubicBezTo>
                  <a:pt x="1213894" y="34787"/>
                  <a:pt x="1216881" y="33649"/>
                  <a:pt x="1219583" y="32369"/>
                </a:cubicBezTo>
                <a:close/>
                <a:moveTo>
                  <a:pt x="1937389" y="0"/>
                </a:moveTo>
                <a:cubicBezTo>
                  <a:pt x="1950014" y="0"/>
                  <a:pt x="1960249" y="10235"/>
                  <a:pt x="1960249" y="22860"/>
                </a:cubicBezTo>
                <a:cubicBezTo>
                  <a:pt x="1960249" y="35485"/>
                  <a:pt x="1950014" y="45720"/>
                  <a:pt x="1937389" y="45720"/>
                </a:cubicBezTo>
                <a:cubicBezTo>
                  <a:pt x="1924764" y="45720"/>
                  <a:pt x="1914529" y="35485"/>
                  <a:pt x="1914529" y="22860"/>
                </a:cubicBezTo>
                <a:cubicBezTo>
                  <a:pt x="1914529" y="10235"/>
                  <a:pt x="1924764" y="0"/>
                  <a:pt x="19373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6D57059-4327-4D7D-9D2C-205FDF76C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5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4393F3EF-7A60-4676-ADF9-1B3CE284AA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8915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78AFCE5-0868-456E-9182-8945CF378AB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0351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58B39D3-EBFD-4E1A-9D97-BAD4AC88C8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7873" y="830337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9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8" r:id="rId8"/>
    <p:sldLayoutId id="2147483679" r:id="rId9"/>
    <p:sldLayoutId id="2147483684" r:id="rId10"/>
    <p:sldLayoutId id="2147483682" r:id="rId11"/>
    <p:sldLayoutId id="2147483683" r:id="rId12"/>
    <p:sldLayoutId id="2147483674" r:id="rId13"/>
    <p:sldLayoutId id="2147483675" r:id="rId14"/>
    <p:sldLayoutId id="2147483685" r:id="rId15"/>
    <p:sldLayoutId id="2147483686" r:id="rId16"/>
    <p:sldLayoutId id="2147483687" r:id="rId17"/>
    <p:sldLayoutId id="2147483688" r:id="rId18"/>
    <p:sldLayoutId id="2147483665" r:id="rId19"/>
    <p:sldLayoutId id="2147483689" r:id="rId20"/>
    <p:sldLayoutId id="2147483660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C05CEACD-410A-40DB-AE14-F987C652D989}"/>
              </a:ext>
            </a:extLst>
          </p:cNvPr>
          <p:cNvSpPr txBox="1"/>
          <p:nvPr/>
        </p:nvSpPr>
        <p:spPr>
          <a:xfrm>
            <a:off x="6470469" y="6415794"/>
            <a:ext cx="513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F9E8E-699F-4AAE-B23B-A9BBB09C28FD}"/>
              </a:ext>
            </a:extLst>
          </p:cNvPr>
          <p:cNvSpPr txBox="1"/>
          <p:nvPr/>
        </p:nvSpPr>
        <p:spPr>
          <a:xfrm>
            <a:off x="6095999" y="896228"/>
            <a:ext cx="55062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19257-66B1-4C8C-84F6-E4E1C03F9D6A}"/>
              </a:ext>
            </a:extLst>
          </p:cNvPr>
          <p:cNvSpPr txBox="1"/>
          <p:nvPr/>
        </p:nvSpPr>
        <p:spPr>
          <a:xfrm>
            <a:off x="6096067" y="2677515"/>
            <a:ext cx="550619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424497-B42E-435A-A356-624D5301DC5B}"/>
              </a:ext>
            </a:extLst>
          </p:cNvPr>
          <p:cNvGrpSpPr/>
          <p:nvPr/>
        </p:nvGrpSpPr>
        <p:grpSpPr>
          <a:xfrm>
            <a:off x="9917657" y="377859"/>
            <a:ext cx="1684599" cy="413563"/>
            <a:chOff x="864753" y="5755727"/>
            <a:chExt cx="1544830" cy="413563"/>
          </a:xfrm>
        </p:grpSpPr>
        <p:sp>
          <p:nvSpPr>
            <p:cNvPr id="25" name="Rounded Rectangle 7">
              <a:extLst>
                <a:ext uri="{FF2B5EF4-FFF2-40B4-BE49-F238E27FC236}">
                  <a16:creationId xmlns:a16="http://schemas.microsoft.com/office/drawing/2014/main" id="{FF275CDD-4804-4C25-B828-0F78571347D9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40728D-9348-4173-BA3C-11D72CA7FF36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4F35FF-F6FC-48B8-99FD-3C84830F701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23FAA5-0FA1-418E-BD2C-9B800ED17D74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7D7486-9AAB-4065-9B01-2932D3BFAEA1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4CE049-D2DC-4ABF-A93A-47510703A93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1EA6FE9-1F0F-4208-A0C5-774607151538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Snip Single Corner Rectangle 1">
            <a:extLst>
              <a:ext uri="{FF2B5EF4-FFF2-40B4-BE49-F238E27FC236}">
                <a16:creationId xmlns:a16="http://schemas.microsoft.com/office/drawing/2014/main" id="{D0992D14-68EF-4361-910D-50CA4D15138E}"/>
              </a:ext>
            </a:extLst>
          </p:cNvPr>
          <p:cNvSpPr/>
          <p:nvPr/>
        </p:nvSpPr>
        <p:spPr>
          <a:xfrm>
            <a:off x="94358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nip Single Corner Rectangle 2">
            <a:extLst>
              <a:ext uri="{FF2B5EF4-FFF2-40B4-BE49-F238E27FC236}">
                <a16:creationId xmlns:a16="http://schemas.microsoft.com/office/drawing/2014/main" id="{34E9E134-8888-435A-B600-D81C91AD6ADD}"/>
              </a:ext>
            </a:extLst>
          </p:cNvPr>
          <p:cNvSpPr/>
          <p:nvPr/>
        </p:nvSpPr>
        <p:spPr>
          <a:xfrm flipH="1">
            <a:off x="647194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3">
            <a:extLst>
              <a:ext uri="{FF2B5EF4-FFF2-40B4-BE49-F238E27FC236}">
                <a16:creationId xmlns:a16="http://schemas.microsoft.com/office/drawing/2014/main" id="{D4989452-717D-436D-A4FB-7FE0C36E7F4D}"/>
              </a:ext>
            </a:extLst>
          </p:cNvPr>
          <p:cNvSpPr/>
          <p:nvPr/>
        </p:nvSpPr>
        <p:spPr>
          <a:xfrm flipV="1">
            <a:off x="94358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nip Single Corner Rectangle 4">
            <a:extLst>
              <a:ext uri="{FF2B5EF4-FFF2-40B4-BE49-F238E27FC236}">
                <a16:creationId xmlns:a16="http://schemas.microsoft.com/office/drawing/2014/main" id="{8474FC98-11C3-4D6A-BABB-1180701F4F00}"/>
              </a:ext>
            </a:extLst>
          </p:cNvPr>
          <p:cNvSpPr/>
          <p:nvPr/>
        </p:nvSpPr>
        <p:spPr>
          <a:xfrm flipH="1" flipV="1">
            <a:off x="647194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8BF7EB8C-3D9B-411C-B84E-19B6883597CD}"/>
              </a:ext>
            </a:extLst>
          </p:cNvPr>
          <p:cNvSpPr/>
          <p:nvPr/>
        </p:nvSpPr>
        <p:spPr>
          <a:xfrm>
            <a:off x="4929268" y="3221040"/>
            <a:ext cx="2326658" cy="1406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39674F-2459-48A0-9413-4667729BFAE3}"/>
              </a:ext>
            </a:extLst>
          </p:cNvPr>
          <p:cNvGrpSpPr/>
          <p:nvPr/>
        </p:nvGrpSpPr>
        <p:grpSpPr>
          <a:xfrm>
            <a:off x="5250375" y="3591422"/>
            <a:ext cx="1684444" cy="666054"/>
            <a:chOff x="3745865" y="3493571"/>
            <a:chExt cx="1684444" cy="666054"/>
          </a:xfrm>
        </p:grpSpPr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0F9630FA-F23F-4EF8-A30B-1765A852EBD0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765100"/>
              <a:ext cx="1684444" cy="3945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 Placeholder 13">
              <a:extLst>
                <a:ext uri="{FF2B5EF4-FFF2-40B4-BE49-F238E27FC236}">
                  <a16:creationId xmlns:a16="http://schemas.microsoft.com/office/drawing/2014/main" id="{EE6337CA-6F07-44B5-B1A8-9FB13AD9E3D3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493571"/>
              <a:ext cx="1684444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D27494-0D41-4D32-BAD0-BCE7CF46F7A6}"/>
              </a:ext>
            </a:extLst>
          </p:cNvPr>
          <p:cNvSpPr txBox="1"/>
          <p:nvPr/>
        </p:nvSpPr>
        <p:spPr>
          <a:xfrm>
            <a:off x="5112445" y="163604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22ACF-D7A0-478B-AC90-E6212DC540C1}"/>
              </a:ext>
            </a:extLst>
          </p:cNvPr>
          <p:cNvSpPr txBox="1"/>
          <p:nvPr/>
        </p:nvSpPr>
        <p:spPr>
          <a:xfrm>
            <a:off x="6086673" y="1645513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FB6CD-52CC-4C5F-A6A5-78559F8AB2EF}"/>
              </a:ext>
            </a:extLst>
          </p:cNvPr>
          <p:cNvSpPr txBox="1"/>
          <p:nvPr/>
        </p:nvSpPr>
        <p:spPr>
          <a:xfrm>
            <a:off x="5103018" y="518165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F359B-453F-40B3-9DF4-D2A237C1D1B2}"/>
              </a:ext>
            </a:extLst>
          </p:cNvPr>
          <p:cNvSpPr txBox="1"/>
          <p:nvPr/>
        </p:nvSpPr>
        <p:spPr>
          <a:xfrm>
            <a:off x="6077246" y="518165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51">
            <a:extLst>
              <a:ext uri="{FF2B5EF4-FFF2-40B4-BE49-F238E27FC236}">
                <a16:creationId xmlns:a16="http://schemas.microsoft.com/office/drawing/2014/main" id="{A7E86DF0-3BFF-48E4-819F-F971009957DC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82AE9E-B900-4027-914D-3BE9D59DA17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45FA79-AE1F-44AE-958F-8E943067D9D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9">
            <a:extLst>
              <a:ext uri="{FF2B5EF4-FFF2-40B4-BE49-F238E27FC236}">
                <a16:creationId xmlns:a16="http://schemas.microsoft.com/office/drawing/2014/main" id="{4BDE1F15-1299-4118-BE2E-4A3BBD8D469C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1D12FF-5CB6-486E-975E-CB19C30D461C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4E4738-C8E6-44B8-AF95-66B5B8B8B25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2940B6DF-B368-42FE-962B-2A2F27BD9068}"/>
              </a:ext>
            </a:extLst>
          </p:cNvPr>
          <p:cNvGrpSpPr/>
          <p:nvPr/>
        </p:nvGrpSpPr>
        <p:grpSpPr>
          <a:xfrm>
            <a:off x="7854124" y="2141772"/>
            <a:ext cx="2936722" cy="1470776"/>
            <a:chOff x="270023" y="1638319"/>
            <a:chExt cx="2605242" cy="1485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9BFA16-C8FD-40AE-8C7F-AFA372A97F6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683C5-853C-4F56-8C6F-E3C1B0E9FB7D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74">
            <a:extLst>
              <a:ext uri="{FF2B5EF4-FFF2-40B4-BE49-F238E27FC236}">
                <a16:creationId xmlns:a16="http://schemas.microsoft.com/office/drawing/2014/main" id="{3591ACF7-4C68-4522-91B5-4C6E4498BF71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6DAE09-8C1E-421F-9763-81F2D5624712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912148-5619-4557-A507-01610605E7F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9">
            <a:extLst>
              <a:ext uri="{FF2B5EF4-FFF2-40B4-BE49-F238E27FC236}">
                <a16:creationId xmlns:a16="http://schemas.microsoft.com/office/drawing/2014/main" id="{016C95A5-C0C5-4C25-BC6E-E86F0F32FC4E}"/>
              </a:ext>
            </a:extLst>
          </p:cNvPr>
          <p:cNvSpPr/>
          <p:nvPr/>
        </p:nvSpPr>
        <p:spPr>
          <a:xfrm>
            <a:off x="4521778" y="4873986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F2F4049F-FE45-4FDA-96E4-BA812AF92689}"/>
              </a:ext>
            </a:extLst>
          </p:cNvPr>
          <p:cNvSpPr/>
          <p:nvPr/>
        </p:nvSpPr>
        <p:spPr>
          <a:xfrm>
            <a:off x="7075022" y="2554584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52DDC1F-B393-45FD-933D-22E919E39868}"/>
              </a:ext>
            </a:extLst>
          </p:cNvPr>
          <p:cNvSpPr>
            <a:spLocks noChangeAspect="1"/>
          </p:cNvSpPr>
          <p:nvPr/>
        </p:nvSpPr>
        <p:spPr>
          <a:xfrm>
            <a:off x="4477220" y="2554583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7B47167-DDAD-4F28-8D8A-2D8A159EAB72}"/>
              </a:ext>
            </a:extLst>
          </p:cNvPr>
          <p:cNvSpPr/>
          <p:nvPr/>
        </p:nvSpPr>
        <p:spPr>
          <a:xfrm rot="2700000">
            <a:off x="7226666" y="4761117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0E1FA20-7970-4CCE-BECE-8D1B84FA0675}"/>
              </a:ext>
            </a:extLst>
          </p:cNvPr>
          <p:cNvSpPr txBox="1"/>
          <p:nvPr/>
        </p:nvSpPr>
        <p:spPr>
          <a:xfrm>
            <a:off x="4792851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BFAF-0C1C-4610-8B09-F5B6CED3C321}"/>
              </a:ext>
            </a:extLst>
          </p:cNvPr>
          <p:cNvSpPr txBox="1"/>
          <p:nvPr/>
        </p:nvSpPr>
        <p:spPr>
          <a:xfrm>
            <a:off x="8536894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744B0-77C1-4DC0-A427-587C3EA5E84D}"/>
              </a:ext>
            </a:extLst>
          </p:cNvPr>
          <p:cNvSpPr txBox="1"/>
          <p:nvPr/>
        </p:nvSpPr>
        <p:spPr>
          <a:xfrm>
            <a:off x="4792851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7B2A8-C117-4632-9BDA-0234B27D5013}"/>
              </a:ext>
            </a:extLst>
          </p:cNvPr>
          <p:cNvSpPr txBox="1"/>
          <p:nvPr/>
        </p:nvSpPr>
        <p:spPr>
          <a:xfrm>
            <a:off x="8536894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989BB9-BF03-4437-96F6-9417521A299C}"/>
              </a:ext>
            </a:extLst>
          </p:cNvPr>
          <p:cNvSpPr txBox="1"/>
          <p:nvPr/>
        </p:nvSpPr>
        <p:spPr>
          <a:xfrm>
            <a:off x="731879" y="2577396"/>
            <a:ext cx="2836836" cy="1938992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with our Templates.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3C0A4-A8FB-47FC-B010-4BA030B1B39A}"/>
              </a:ext>
            </a:extLst>
          </p:cNvPr>
          <p:cNvSpPr txBox="1"/>
          <p:nvPr/>
        </p:nvSpPr>
        <p:spPr>
          <a:xfrm>
            <a:off x="731879" y="754442"/>
            <a:ext cx="2837209" cy="166199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FC87E-5EB7-4A49-B836-61DA2E65CE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F1B825-A801-4C3D-9C9A-C93A8CD11C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F93FE7-21D3-464E-AA6A-A2D3742D9F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63FB9D-4CF4-4123-ABEE-0CD402342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63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16C0963-2703-4C4B-B8E1-5741476A0B66}"/>
              </a:ext>
            </a:extLst>
          </p:cNvPr>
          <p:cNvGrpSpPr/>
          <p:nvPr/>
        </p:nvGrpSpPr>
        <p:grpSpPr>
          <a:xfrm>
            <a:off x="6912882" y="802345"/>
            <a:ext cx="4662892" cy="5716146"/>
            <a:chOff x="6212724" y="746144"/>
            <a:chExt cx="4662892" cy="571614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D07255-0F7B-4D63-A2A0-69CE70CCABF5}"/>
                </a:ext>
              </a:extLst>
            </p:cNvPr>
            <p:cNvSpPr/>
            <p:nvPr/>
          </p:nvSpPr>
          <p:spPr>
            <a:xfrm>
              <a:off x="8490506" y="1789905"/>
              <a:ext cx="1160083" cy="1809304"/>
            </a:xfrm>
            <a:custGeom>
              <a:avLst/>
              <a:gdLst>
                <a:gd name="connsiteX0" fmla="*/ 181122 w 1160083"/>
                <a:gd name="connsiteY0" fmla="*/ 64390 h 1809304"/>
                <a:gd name="connsiteX1" fmla="*/ 74692 w 1160083"/>
                <a:gd name="connsiteY1" fmla="*/ 214456 h 1809304"/>
                <a:gd name="connsiteX2" fmla="*/ 191 w 1160083"/>
                <a:gd name="connsiteY2" fmla="*/ 347493 h 1809304"/>
                <a:gd name="connsiteX3" fmla="*/ 15091 w 1160083"/>
                <a:gd name="connsiteY3" fmla="*/ 356007 h 1809304"/>
                <a:gd name="connsiteX4" fmla="*/ 76289 w 1160083"/>
                <a:gd name="connsiteY4" fmla="*/ 488512 h 1809304"/>
                <a:gd name="connsiteX5" fmla="*/ 106089 w 1160083"/>
                <a:gd name="connsiteY5" fmla="*/ 512991 h 1809304"/>
                <a:gd name="connsiteX6" fmla="*/ 251898 w 1160083"/>
                <a:gd name="connsiteY6" fmla="*/ 651350 h 1809304"/>
                <a:gd name="connsiteX7" fmla="*/ 290212 w 1160083"/>
                <a:gd name="connsiteY7" fmla="*/ 657735 h 1809304"/>
                <a:gd name="connsiteX8" fmla="*/ 389724 w 1160083"/>
                <a:gd name="connsiteY8" fmla="*/ 614099 h 1809304"/>
                <a:gd name="connsiteX9" fmla="*/ 486043 w 1160083"/>
                <a:gd name="connsiteY9" fmla="*/ 646560 h 1809304"/>
                <a:gd name="connsiteX10" fmla="*/ 487107 w 1160083"/>
                <a:gd name="connsiteY10" fmla="*/ 646560 h 1809304"/>
                <a:gd name="connsiteX11" fmla="*/ 482318 w 1160083"/>
                <a:gd name="connsiteY11" fmla="*/ 751926 h 1809304"/>
                <a:gd name="connsiteX12" fmla="*/ 374824 w 1160083"/>
                <a:gd name="connsiteY12" fmla="*/ 1010017 h 1809304"/>
                <a:gd name="connsiteX13" fmla="*/ 286487 w 1160083"/>
                <a:gd name="connsiteY13" fmla="*/ 1188819 h 1809304"/>
                <a:gd name="connsiteX14" fmla="*/ 962316 w 1160083"/>
                <a:gd name="connsiteY14" fmla="*/ 1809837 h 1809304"/>
                <a:gd name="connsiteX15" fmla="*/ 989987 w 1160083"/>
                <a:gd name="connsiteY15" fmla="*/ 1685314 h 1809304"/>
                <a:gd name="connsiteX16" fmla="*/ 1034156 w 1160083"/>
                <a:gd name="connsiteY16" fmla="*/ 1443718 h 1809304"/>
                <a:gd name="connsiteX17" fmla="*/ 1045863 w 1160083"/>
                <a:gd name="connsiteY17" fmla="*/ 1294717 h 1809304"/>
                <a:gd name="connsiteX18" fmla="*/ 1056506 w 1160083"/>
                <a:gd name="connsiteY18" fmla="*/ 1234052 h 1809304"/>
                <a:gd name="connsiteX19" fmla="*/ 1071406 w 1160083"/>
                <a:gd name="connsiteY19" fmla="*/ 1203187 h 1809304"/>
                <a:gd name="connsiteX20" fmla="*/ 1076728 w 1160083"/>
                <a:gd name="connsiteY20" fmla="*/ 1099419 h 1809304"/>
                <a:gd name="connsiteX21" fmla="*/ 1081517 w 1160083"/>
                <a:gd name="connsiteY21" fmla="*/ 974896 h 1809304"/>
                <a:gd name="connsiteX22" fmla="*/ 1162936 w 1160083"/>
                <a:gd name="connsiteY22" fmla="*/ 863145 h 1809304"/>
                <a:gd name="connsiteX23" fmla="*/ 223694 w 1160083"/>
                <a:gd name="connsiteY23" fmla="*/ 0 h 1809304"/>
                <a:gd name="connsiteX24" fmla="*/ 181122 w 1160083"/>
                <a:gd name="connsiteY24" fmla="*/ 64390 h 180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0083" h="1809304">
                  <a:moveTo>
                    <a:pt x="181122" y="64390"/>
                  </a:moveTo>
                  <a:cubicBezTo>
                    <a:pt x="144403" y="114412"/>
                    <a:pt x="109814" y="164966"/>
                    <a:pt x="74692" y="214456"/>
                  </a:cubicBezTo>
                  <a:cubicBezTo>
                    <a:pt x="48085" y="252238"/>
                    <a:pt x="-3534" y="297471"/>
                    <a:pt x="191" y="347493"/>
                  </a:cubicBezTo>
                  <a:cubicBezTo>
                    <a:pt x="4981" y="350154"/>
                    <a:pt x="9770" y="354411"/>
                    <a:pt x="15091" y="356007"/>
                  </a:cubicBezTo>
                  <a:cubicBezTo>
                    <a:pt x="92785" y="375697"/>
                    <a:pt x="53938" y="440087"/>
                    <a:pt x="76289" y="488512"/>
                  </a:cubicBezTo>
                  <a:cubicBezTo>
                    <a:pt x="83206" y="503412"/>
                    <a:pt x="94382" y="503412"/>
                    <a:pt x="106089" y="512991"/>
                  </a:cubicBezTo>
                  <a:cubicBezTo>
                    <a:pt x="143871" y="545984"/>
                    <a:pt x="257219" y="596538"/>
                    <a:pt x="251898" y="651350"/>
                  </a:cubicBezTo>
                  <a:cubicBezTo>
                    <a:pt x="250833" y="667314"/>
                    <a:pt x="280633" y="673168"/>
                    <a:pt x="290212" y="657735"/>
                  </a:cubicBezTo>
                  <a:cubicBezTo>
                    <a:pt x="308305" y="627403"/>
                    <a:pt x="353538" y="605585"/>
                    <a:pt x="389724" y="614099"/>
                  </a:cubicBezTo>
                  <a:cubicBezTo>
                    <a:pt x="430167" y="623146"/>
                    <a:pt x="441874" y="680086"/>
                    <a:pt x="486043" y="646560"/>
                  </a:cubicBezTo>
                  <a:cubicBezTo>
                    <a:pt x="486043" y="646560"/>
                    <a:pt x="486575" y="646560"/>
                    <a:pt x="487107" y="646560"/>
                  </a:cubicBezTo>
                  <a:cubicBezTo>
                    <a:pt x="480721" y="681150"/>
                    <a:pt x="480189" y="716804"/>
                    <a:pt x="482318" y="751926"/>
                  </a:cubicBezTo>
                  <a:cubicBezTo>
                    <a:pt x="488171" y="838134"/>
                    <a:pt x="413138" y="934985"/>
                    <a:pt x="374824" y="1010017"/>
                  </a:cubicBezTo>
                  <a:cubicBezTo>
                    <a:pt x="345023" y="1069086"/>
                    <a:pt x="317352" y="1129751"/>
                    <a:pt x="286487" y="1188819"/>
                  </a:cubicBezTo>
                  <a:lnTo>
                    <a:pt x="962316" y="1809837"/>
                  </a:lnTo>
                  <a:cubicBezTo>
                    <a:pt x="974023" y="1766200"/>
                    <a:pt x="981473" y="1722032"/>
                    <a:pt x="989987" y="1685314"/>
                  </a:cubicBezTo>
                  <a:cubicBezTo>
                    <a:pt x="1008080" y="1605491"/>
                    <a:pt x="1022980" y="1525137"/>
                    <a:pt x="1034156" y="1443718"/>
                  </a:cubicBezTo>
                  <a:cubicBezTo>
                    <a:pt x="1040541" y="1394229"/>
                    <a:pt x="1040541" y="1344207"/>
                    <a:pt x="1045863" y="1294717"/>
                  </a:cubicBezTo>
                  <a:cubicBezTo>
                    <a:pt x="1047991" y="1274495"/>
                    <a:pt x="1050120" y="1253742"/>
                    <a:pt x="1056506" y="1234052"/>
                  </a:cubicBezTo>
                  <a:cubicBezTo>
                    <a:pt x="1059699" y="1224473"/>
                    <a:pt x="1067681" y="1217023"/>
                    <a:pt x="1071406" y="1203187"/>
                  </a:cubicBezTo>
                  <a:cubicBezTo>
                    <a:pt x="1080453" y="1169662"/>
                    <a:pt x="1071406" y="1132944"/>
                    <a:pt x="1076728" y="1099419"/>
                  </a:cubicBezTo>
                  <a:cubicBezTo>
                    <a:pt x="1083645" y="1055250"/>
                    <a:pt x="1096949" y="1019596"/>
                    <a:pt x="1081517" y="974896"/>
                  </a:cubicBezTo>
                  <a:cubicBezTo>
                    <a:pt x="1062891" y="920617"/>
                    <a:pt x="1111849" y="875384"/>
                    <a:pt x="1162936" y="863145"/>
                  </a:cubicBezTo>
                  <a:lnTo>
                    <a:pt x="223694" y="0"/>
                  </a:lnTo>
                  <a:cubicBezTo>
                    <a:pt x="207729" y="21818"/>
                    <a:pt x="192297" y="48425"/>
                    <a:pt x="181122" y="64390"/>
                  </a:cubicBezTo>
                  <a:close/>
                </a:path>
              </a:pathLst>
            </a:custGeom>
            <a:solidFill>
              <a:schemeClr val="accent3"/>
            </a:solidFill>
            <a:ln w="5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0B64A8-9FB3-4224-BB65-59A40546A37D}"/>
                </a:ext>
              </a:extLst>
            </p:cNvPr>
            <p:cNvSpPr/>
            <p:nvPr/>
          </p:nvSpPr>
          <p:spPr>
            <a:xfrm>
              <a:off x="8762816" y="1162885"/>
              <a:ext cx="1756090" cy="1521944"/>
            </a:xfrm>
            <a:custGeom>
              <a:avLst/>
              <a:gdLst>
                <a:gd name="connsiteX0" fmla="*/ 470419 w 1756089"/>
                <a:gd name="connsiteY0" fmla="*/ 83547 h 1521944"/>
                <a:gd name="connsiteX1" fmla="*/ 444344 w 1756089"/>
                <a:gd name="connsiteY1" fmla="*/ 80354 h 1521944"/>
                <a:gd name="connsiteX2" fmla="*/ 350686 w 1756089"/>
                <a:gd name="connsiteY2" fmla="*/ 168159 h 1521944"/>
                <a:gd name="connsiteX3" fmla="*/ 345896 w 1756089"/>
                <a:gd name="connsiteY3" fmla="*/ 178270 h 1521944"/>
                <a:gd name="connsiteX4" fmla="*/ 136230 w 1756089"/>
                <a:gd name="connsiteY4" fmla="*/ 375165 h 1521944"/>
                <a:gd name="connsiteX5" fmla="*/ 139423 w 1756089"/>
                <a:gd name="connsiteY5" fmla="*/ 436894 h 1521944"/>
                <a:gd name="connsiteX6" fmla="*/ 31397 w 1756089"/>
                <a:gd name="connsiteY6" fmla="*/ 570463 h 1521944"/>
                <a:gd name="connsiteX7" fmla="*/ 0 w 1756089"/>
                <a:gd name="connsiteY7" fmla="*/ 605053 h 1521944"/>
                <a:gd name="connsiteX8" fmla="*/ 939242 w 1756089"/>
                <a:gd name="connsiteY8" fmla="*/ 1468197 h 1521944"/>
                <a:gd name="connsiteX9" fmla="*/ 991392 w 1756089"/>
                <a:gd name="connsiteY9" fmla="*/ 1469262 h 1521944"/>
                <a:gd name="connsiteX10" fmla="*/ 1137733 w 1756089"/>
                <a:gd name="connsiteY10" fmla="*/ 1491612 h 1521944"/>
                <a:gd name="connsiteX11" fmla="*/ 1269174 w 1756089"/>
                <a:gd name="connsiteY11" fmla="*/ 1424561 h 1521944"/>
                <a:gd name="connsiteX12" fmla="*/ 1287799 w 1756089"/>
                <a:gd name="connsiteY12" fmla="*/ 1425093 h 1521944"/>
                <a:gd name="connsiteX13" fmla="*/ 1284074 w 1756089"/>
                <a:gd name="connsiteY13" fmla="*/ 1443186 h 1521944"/>
                <a:gd name="connsiteX14" fmla="*/ 1264917 w 1756089"/>
                <a:gd name="connsiteY14" fmla="*/ 1470858 h 1521944"/>
                <a:gd name="connsiteX15" fmla="*/ 1377732 w 1756089"/>
                <a:gd name="connsiteY15" fmla="*/ 1501191 h 1521944"/>
                <a:gd name="connsiteX16" fmla="*/ 1429883 w 1756089"/>
                <a:gd name="connsiteY16" fmla="*/ 1371878 h 1521944"/>
                <a:gd name="connsiteX17" fmla="*/ 1458087 w 1756089"/>
                <a:gd name="connsiteY17" fmla="*/ 1362832 h 1521944"/>
                <a:gd name="connsiteX18" fmla="*/ 1497998 w 1756089"/>
                <a:gd name="connsiteY18" fmla="*/ 1404339 h 1521944"/>
                <a:gd name="connsiteX19" fmla="*/ 1566113 w 1756089"/>
                <a:gd name="connsiteY19" fmla="*/ 1384650 h 1521944"/>
                <a:gd name="connsiteX20" fmla="*/ 1586867 w 1756089"/>
                <a:gd name="connsiteY20" fmla="*/ 1357510 h 1521944"/>
                <a:gd name="connsiteX21" fmla="*/ 1640613 w 1756089"/>
                <a:gd name="connsiteY21" fmla="*/ 1391036 h 1521944"/>
                <a:gd name="connsiteX22" fmla="*/ 1696489 w 1756089"/>
                <a:gd name="connsiteY22" fmla="*/ 1235649 h 1521944"/>
                <a:gd name="connsiteX23" fmla="*/ 1756090 w 1756089"/>
                <a:gd name="connsiteY23" fmla="*/ 1165405 h 1521944"/>
                <a:gd name="connsiteX24" fmla="*/ 1752365 w 1756089"/>
                <a:gd name="connsiteY24" fmla="*/ 1084518 h 1521944"/>
                <a:gd name="connsiteX25" fmla="*/ 573124 w 1756089"/>
                <a:gd name="connsiteY25" fmla="*/ 0 h 1521944"/>
                <a:gd name="connsiteX26" fmla="*/ 470419 w 1756089"/>
                <a:gd name="connsiteY26" fmla="*/ 83547 h 152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56089" h="1521944">
                  <a:moveTo>
                    <a:pt x="470419" y="83547"/>
                  </a:moveTo>
                  <a:cubicBezTo>
                    <a:pt x="483191" y="67051"/>
                    <a:pt x="443812" y="80354"/>
                    <a:pt x="444344" y="80354"/>
                  </a:cubicBezTo>
                  <a:cubicBezTo>
                    <a:pt x="409754" y="91529"/>
                    <a:pt x="378890" y="145809"/>
                    <a:pt x="350686" y="168159"/>
                  </a:cubicBezTo>
                  <a:cubicBezTo>
                    <a:pt x="348557" y="170287"/>
                    <a:pt x="347493" y="175077"/>
                    <a:pt x="345896" y="178270"/>
                  </a:cubicBezTo>
                  <a:cubicBezTo>
                    <a:pt x="261817" y="201152"/>
                    <a:pt x="166030" y="296407"/>
                    <a:pt x="136230" y="375165"/>
                  </a:cubicBezTo>
                  <a:cubicBezTo>
                    <a:pt x="127184" y="398579"/>
                    <a:pt x="143148" y="417204"/>
                    <a:pt x="139423" y="436894"/>
                  </a:cubicBezTo>
                  <a:cubicBezTo>
                    <a:pt x="129844" y="479998"/>
                    <a:pt x="69179" y="546516"/>
                    <a:pt x="31397" y="570463"/>
                  </a:cubicBezTo>
                  <a:cubicBezTo>
                    <a:pt x="21818" y="576849"/>
                    <a:pt x="11175" y="589620"/>
                    <a:pt x="0" y="605053"/>
                  </a:cubicBezTo>
                  <a:lnTo>
                    <a:pt x="939242" y="1468197"/>
                  </a:lnTo>
                  <a:cubicBezTo>
                    <a:pt x="957335" y="1463940"/>
                    <a:pt x="975428" y="1463940"/>
                    <a:pt x="991392" y="1469262"/>
                  </a:cubicBezTo>
                  <a:cubicBezTo>
                    <a:pt x="1037689" y="1484162"/>
                    <a:pt x="1087711" y="1499594"/>
                    <a:pt x="1137733" y="1491612"/>
                  </a:cubicBezTo>
                  <a:cubicBezTo>
                    <a:pt x="1189884" y="1483097"/>
                    <a:pt x="1224474" y="1447443"/>
                    <a:pt x="1269174" y="1424561"/>
                  </a:cubicBezTo>
                  <a:cubicBezTo>
                    <a:pt x="1275028" y="1421900"/>
                    <a:pt x="1282478" y="1418708"/>
                    <a:pt x="1287799" y="1425093"/>
                  </a:cubicBezTo>
                  <a:cubicBezTo>
                    <a:pt x="1293653" y="1431479"/>
                    <a:pt x="1288331" y="1437333"/>
                    <a:pt x="1284074" y="1443186"/>
                  </a:cubicBezTo>
                  <a:cubicBezTo>
                    <a:pt x="1277689" y="1452765"/>
                    <a:pt x="1266513" y="1459151"/>
                    <a:pt x="1264917" y="1470858"/>
                  </a:cubicBezTo>
                  <a:cubicBezTo>
                    <a:pt x="1258531" y="1533652"/>
                    <a:pt x="1347400" y="1541102"/>
                    <a:pt x="1377732" y="1501191"/>
                  </a:cubicBezTo>
                  <a:cubicBezTo>
                    <a:pt x="1405404" y="1463940"/>
                    <a:pt x="1416579" y="1414450"/>
                    <a:pt x="1429883" y="1371878"/>
                  </a:cubicBezTo>
                  <a:cubicBezTo>
                    <a:pt x="1434672" y="1358043"/>
                    <a:pt x="1442122" y="1346867"/>
                    <a:pt x="1458087" y="1362832"/>
                  </a:cubicBezTo>
                  <a:cubicBezTo>
                    <a:pt x="1475647" y="1380925"/>
                    <a:pt x="1466069" y="1394761"/>
                    <a:pt x="1497998" y="1404339"/>
                  </a:cubicBezTo>
                  <a:cubicBezTo>
                    <a:pt x="1520348" y="1411257"/>
                    <a:pt x="1563452" y="1412854"/>
                    <a:pt x="1566113" y="1384650"/>
                  </a:cubicBezTo>
                  <a:cubicBezTo>
                    <a:pt x="1567177" y="1371878"/>
                    <a:pt x="1571966" y="1361235"/>
                    <a:pt x="1586867" y="1357510"/>
                  </a:cubicBezTo>
                  <a:cubicBezTo>
                    <a:pt x="1603363" y="1381989"/>
                    <a:pt x="1610281" y="1394761"/>
                    <a:pt x="1640613" y="1391036"/>
                  </a:cubicBezTo>
                  <a:cubicBezTo>
                    <a:pt x="1714582" y="1383054"/>
                    <a:pt x="1650724" y="1277688"/>
                    <a:pt x="1696489" y="1235649"/>
                  </a:cubicBezTo>
                  <a:cubicBezTo>
                    <a:pt x="1718839" y="1215427"/>
                    <a:pt x="1746511" y="1194673"/>
                    <a:pt x="1756090" y="1165405"/>
                  </a:cubicBezTo>
                  <a:cubicBezTo>
                    <a:pt x="1765136" y="1137733"/>
                    <a:pt x="1752365" y="1111126"/>
                    <a:pt x="1752365" y="1084518"/>
                  </a:cubicBezTo>
                  <a:lnTo>
                    <a:pt x="573124" y="0"/>
                  </a:lnTo>
                  <a:cubicBezTo>
                    <a:pt x="525231" y="2661"/>
                    <a:pt x="501816" y="44168"/>
                    <a:pt x="470419" y="83547"/>
                  </a:cubicBezTo>
                  <a:close/>
                </a:path>
              </a:pathLst>
            </a:custGeom>
            <a:solidFill>
              <a:schemeClr val="accent2"/>
            </a:solidFill>
            <a:ln w="5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009080-9ACF-4DD0-8527-8BEFCA76623E}"/>
                </a:ext>
              </a:extLst>
            </p:cNvPr>
            <p:cNvSpPr/>
            <p:nvPr/>
          </p:nvSpPr>
          <p:spPr>
            <a:xfrm>
              <a:off x="8165522" y="3039133"/>
              <a:ext cx="1266513" cy="840794"/>
            </a:xfrm>
            <a:custGeom>
              <a:avLst/>
              <a:gdLst>
                <a:gd name="connsiteX0" fmla="*/ 450198 w 1266513"/>
                <a:gd name="connsiteY0" fmla="*/ 205409 h 840794"/>
                <a:gd name="connsiteX1" fmla="*/ 267138 w 1266513"/>
                <a:gd name="connsiteY1" fmla="*/ 297471 h 840794"/>
                <a:gd name="connsiteX2" fmla="*/ 207006 w 1266513"/>
                <a:gd name="connsiteY2" fmla="*/ 369311 h 840794"/>
                <a:gd name="connsiteX3" fmla="*/ 118137 w 1266513"/>
                <a:gd name="connsiteY3" fmla="*/ 476273 h 840794"/>
                <a:gd name="connsiteX4" fmla="*/ 36718 w 1266513"/>
                <a:gd name="connsiteY4" fmla="*/ 570463 h 840794"/>
                <a:gd name="connsiteX5" fmla="*/ 0 w 1266513"/>
                <a:gd name="connsiteY5" fmla="*/ 585363 h 840794"/>
                <a:gd name="connsiteX6" fmla="*/ 271928 w 1266513"/>
                <a:gd name="connsiteY6" fmla="*/ 835473 h 840794"/>
                <a:gd name="connsiteX7" fmla="*/ 500219 w 1266513"/>
                <a:gd name="connsiteY7" fmla="*/ 843455 h 840794"/>
                <a:gd name="connsiteX8" fmla="*/ 517248 w 1266513"/>
                <a:gd name="connsiteY8" fmla="*/ 840262 h 840794"/>
                <a:gd name="connsiteX9" fmla="*/ 527359 w 1266513"/>
                <a:gd name="connsiteY9" fmla="*/ 829619 h 840794"/>
                <a:gd name="connsiteX10" fmla="*/ 632192 w 1266513"/>
                <a:gd name="connsiteY10" fmla="*/ 829087 h 840794"/>
                <a:gd name="connsiteX11" fmla="*/ 820573 w 1266513"/>
                <a:gd name="connsiteY11" fmla="*/ 823233 h 840794"/>
                <a:gd name="connsiteX12" fmla="*/ 1050461 w 1266513"/>
                <a:gd name="connsiteY12" fmla="*/ 822701 h 840794"/>
                <a:gd name="connsiteX13" fmla="*/ 1149973 w 1266513"/>
                <a:gd name="connsiteY13" fmla="*/ 797690 h 840794"/>
                <a:gd name="connsiteX14" fmla="*/ 1269174 w 1266513"/>
                <a:gd name="connsiteY14" fmla="*/ 621017 h 840794"/>
                <a:gd name="connsiteX15" fmla="*/ 593345 w 1266513"/>
                <a:gd name="connsiteY15" fmla="*/ 0 h 840794"/>
                <a:gd name="connsiteX16" fmla="*/ 450198 w 1266513"/>
                <a:gd name="connsiteY16" fmla="*/ 205409 h 840794"/>
                <a:gd name="connsiteX17" fmla="*/ 843987 w 1266513"/>
                <a:gd name="connsiteY17" fmla="*/ 387404 h 840794"/>
                <a:gd name="connsiteX18" fmla="*/ 876448 w 1266513"/>
                <a:gd name="connsiteY18" fmla="*/ 341639 h 840794"/>
                <a:gd name="connsiteX19" fmla="*/ 882302 w 1266513"/>
                <a:gd name="connsiteY19" fmla="*/ 470419 h 840794"/>
                <a:gd name="connsiteX20" fmla="*/ 877513 w 1266513"/>
                <a:gd name="connsiteY20" fmla="*/ 470419 h 840794"/>
                <a:gd name="connsiteX21" fmla="*/ 754054 w 1266513"/>
                <a:gd name="connsiteY21" fmla="*/ 465630 h 840794"/>
                <a:gd name="connsiteX22" fmla="*/ 843987 w 1266513"/>
                <a:gd name="connsiteY22" fmla="*/ 387404 h 8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6513" h="840794">
                  <a:moveTo>
                    <a:pt x="450198" y="205409"/>
                  </a:moveTo>
                  <a:cubicBezTo>
                    <a:pt x="398579" y="184655"/>
                    <a:pt x="307050" y="271396"/>
                    <a:pt x="267138" y="297471"/>
                  </a:cubicBezTo>
                  <a:cubicBezTo>
                    <a:pt x="234145" y="318757"/>
                    <a:pt x="227227" y="338446"/>
                    <a:pt x="207006" y="369311"/>
                  </a:cubicBezTo>
                  <a:cubicBezTo>
                    <a:pt x="181463" y="408158"/>
                    <a:pt x="149534" y="441683"/>
                    <a:pt x="118137" y="476273"/>
                  </a:cubicBezTo>
                  <a:cubicBezTo>
                    <a:pt x="91529" y="505541"/>
                    <a:pt x="68115" y="546516"/>
                    <a:pt x="36718" y="570463"/>
                  </a:cubicBezTo>
                  <a:cubicBezTo>
                    <a:pt x="26075" y="578977"/>
                    <a:pt x="13304" y="583235"/>
                    <a:pt x="0" y="585363"/>
                  </a:cubicBezTo>
                  <a:lnTo>
                    <a:pt x="271928" y="835473"/>
                  </a:lnTo>
                  <a:cubicBezTo>
                    <a:pt x="348025" y="815251"/>
                    <a:pt x="420929" y="847712"/>
                    <a:pt x="500219" y="843455"/>
                  </a:cubicBezTo>
                  <a:cubicBezTo>
                    <a:pt x="506073" y="842923"/>
                    <a:pt x="514587" y="843987"/>
                    <a:pt x="517248" y="840262"/>
                  </a:cubicBezTo>
                  <a:cubicBezTo>
                    <a:pt x="520441" y="836005"/>
                    <a:pt x="523634" y="832280"/>
                    <a:pt x="527359" y="829619"/>
                  </a:cubicBezTo>
                  <a:cubicBezTo>
                    <a:pt x="542791" y="818444"/>
                    <a:pt x="611438" y="830151"/>
                    <a:pt x="632192" y="829087"/>
                  </a:cubicBezTo>
                  <a:cubicBezTo>
                    <a:pt x="698711" y="826426"/>
                    <a:pt x="754054" y="815784"/>
                    <a:pt x="820573" y="823233"/>
                  </a:cubicBezTo>
                  <a:cubicBezTo>
                    <a:pt x="897202" y="832812"/>
                    <a:pt x="974896" y="832812"/>
                    <a:pt x="1050461" y="822701"/>
                  </a:cubicBezTo>
                  <a:cubicBezTo>
                    <a:pt x="1084519" y="818444"/>
                    <a:pt x="1118576" y="812058"/>
                    <a:pt x="1149973" y="797690"/>
                  </a:cubicBezTo>
                  <a:cubicBezTo>
                    <a:pt x="1218088" y="765761"/>
                    <a:pt x="1250017" y="694453"/>
                    <a:pt x="1269174" y="621017"/>
                  </a:cubicBezTo>
                  <a:lnTo>
                    <a:pt x="593345" y="0"/>
                  </a:lnTo>
                  <a:cubicBezTo>
                    <a:pt x="554499" y="73969"/>
                    <a:pt x="510862" y="145276"/>
                    <a:pt x="450198" y="205409"/>
                  </a:cubicBezTo>
                  <a:close/>
                  <a:moveTo>
                    <a:pt x="843987" y="387404"/>
                  </a:moveTo>
                  <a:cubicBezTo>
                    <a:pt x="854630" y="371439"/>
                    <a:pt x="865805" y="356539"/>
                    <a:pt x="876448" y="341639"/>
                  </a:cubicBezTo>
                  <a:cubicBezTo>
                    <a:pt x="896670" y="383679"/>
                    <a:pt x="884431" y="427315"/>
                    <a:pt x="882302" y="470419"/>
                  </a:cubicBezTo>
                  <a:cubicBezTo>
                    <a:pt x="880705" y="470419"/>
                    <a:pt x="879109" y="470419"/>
                    <a:pt x="877513" y="470419"/>
                  </a:cubicBezTo>
                  <a:cubicBezTo>
                    <a:pt x="836537" y="464033"/>
                    <a:pt x="795562" y="451794"/>
                    <a:pt x="754054" y="465630"/>
                  </a:cubicBezTo>
                  <a:cubicBezTo>
                    <a:pt x="780130" y="435297"/>
                    <a:pt x="821637" y="421461"/>
                    <a:pt x="843987" y="387404"/>
                  </a:cubicBezTo>
                  <a:close/>
                </a:path>
              </a:pathLst>
            </a:custGeom>
            <a:solidFill>
              <a:schemeClr val="accent4"/>
            </a:solidFill>
            <a:ln w="5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F621A9-B934-4A3B-8A0F-DA7AA7709070}"/>
                </a:ext>
              </a:extLst>
            </p:cNvPr>
            <p:cNvSpPr/>
            <p:nvPr/>
          </p:nvSpPr>
          <p:spPr>
            <a:xfrm>
              <a:off x="6212724" y="3572725"/>
              <a:ext cx="2219059" cy="2889565"/>
            </a:xfrm>
            <a:custGeom>
              <a:avLst/>
              <a:gdLst>
                <a:gd name="connsiteX0" fmla="*/ 1912605 w 2219058"/>
                <a:gd name="connsiteY0" fmla="*/ 2693285 h 2889565"/>
                <a:gd name="connsiteX1" fmla="*/ 1817883 w 2219058"/>
                <a:gd name="connsiteY1" fmla="*/ 2192002 h 2889565"/>
                <a:gd name="connsiteX2" fmla="*/ 1762007 w 2219058"/>
                <a:gd name="connsiteY2" fmla="*/ 1695507 h 2889565"/>
                <a:gd name="connsiteX3" fmla="*/ 1736464 w 2219058"/>
                <a:gd name="connsiteY3" fmla="*/ 1423580 h 2889565"/>
                <a:gd name="connsiteX4" fmla="*/ 1742318 w 2219058"/>
                <a:gd name="connsiteY4" fmla="*/ 1155377 h 2889565"/>
                <a:gd name="connsiteX5" fmla="*/ 1748172 w 2219058"/>
                <a:gd name="connsiteY5" fmla="*/ 1133026 h 2889565"/>
                <a:gd name="connsiteX6" fmla="*/ 1870566 w 2219058"/>
                <a:gd name="connsiteY6" fmla="*/ 761587 h 2889565"/>
                <a:gd name="connsiteX7" fmla="*/ 1876419 w 2219058"/>
                <a:gd name="connsiteY7" fmla="*/ 752008 h 2889565"/>
                <a:gd name="connsiteX8" fmla="*/ 2044046 w 2219058"/>
                <a:gd name="connsiteY8" fmla="*/ 499770 h 2889565"/>
                <a:gd name="connsiteX9" fmla="*/ 2180276 w 2219058"/>
                <a:gd name="connsiteY9" fmla="*/ 369394 h 2889565"/>
                <a:gd name="connsiteX10" fmla="*/ 2220719 w 2219058"/>
                <a:gd name="connsiteY10" fmla="*/ 353429 h 2889565"/>
                <a:gd name="connsiteX11" fmla="*/ 1948792 w 2219058"/>
                <a:gd name="connsiteY11" fmla="*/ 103319 h 2889565"/>
                <a:gd name="connsiteX12" fmla="*/ 1835976 w 2219058"/>
                <a:gd name="connsiteY12" fmla="*/ 121945 h 2889565"/>
                <a:gd name="connsiteX13" fmla="*/ 1831719 w 2219058"/>
                <a:gd name="connsiteY13" fmla="*/ 104384 h 2889565"/>
                <a:gd name="connsiteX14" fmla="*/ 1781165 w 2219058"/>
                <a:gd name="connsiteY14" fmla="*/ 22433 h 2889565"/>
                <a:gd name="connsiteX15" fmla="*/ 1707728 w 2219058"/>
                <a:gd name="connsiteY15" fmla="*/ 5404 h 2889565"/>
                <a:gd name="connsiteX16" fmla="*/ 1583738 w 2219058"/>
                <a:gd name="connsiteY16" fmla="*/ 83630 h 2889565"/>
                <a:gd name="connsiteX17" fmla="*/ 982942 w 2219058"/>
                <a:gd name="connsiteY17" fmla="*/ 125670 h 2889565"/>
                <a:gd name="connsiteX18" fmla="*/ 576913 w 2219058"/>
                <a:gd name="connsiteY18" fmla="*/ 76180 h 2889565"/>
                <a:gd name="connsiteX19" fmla="*/ 370971 w 2219058"/>
                <a:gd name="connsiteY19" fmla="*/ 39462 h 2889565"/>
                <a:gd name="connsiteX20" fmla="*/ 7514 w 2219058"/>
                <a:gd name="connsiteY20" fmla="*/ 101191 h 2889565"/>
                <a:gd name="connsiteX21" fmla="*/ 1128 w 2219058"/>
                <a:gd name="connsiteY21" fmla="*/ 177288 h 2889565"/>
                <a:gd name="connsiteX22" fmla="*/ 67115 w 2219058"/>
                <a:gd name="connsiteY22" fmla="*/ 330547 h 2889565"/>
                <a:gd name="connsiteX23" fmla="*/ 554031 w 2219058"/>
                <a:gd name="connsiteY23" fmla="*/ 409305 h 2889565"/>
                <a:gd name="connsiteX24" fmla="*/ 797754 w 2219058"/>
                <a:gd name="connsiteY24" fmla="*/ 444427 h 2889565"/>
                <a:gd name="connsiteX25" fmla="*/ 1072343 w 2219058"/>
                <a:gd name="connsiteY25" fmla="*/ 440170 h 2889565"/>
                <a:gd name="connsiteX26" fmla="*/ 1319260 w 2219058"/>
                <a:gd name="connsiteY26" fmla="*/ 375779 h 2889565"/>
                <a:gd name="connsiteX27" fmla="*/ 1535844 w 2219058"/>
                <a:gd name="connsiteY27" fmla="*/ 369926 h 2889565"/>
                <a:gd name="connsiteX28" fmla="*/ 1746043 w 2219058"/>
                <a:gd name="connsiteY28" fmla="*/ 365669 h 2889565"/>
                <a:gd name="connsiteX29" fmla="*/ 1718371 w 2219058"/>
                <a:gd name="connsiteY29" fmla="*/ 429527 h 2889565"/>
                <a:gd name="connsiteX30" fmla="*/ 1633760 w 2219058"/>
                <a:gd name="connsiteY30" fmla="*/ 512010 h 2889565"/>
                <a:gd name="connsiteX31" fmla="*/ 1589591 w 2219058"/>
                <a:gd name="connsiteY31" fmla="*/ 542874 h 2889565"/>
                <a:gd name="connsiteX32" fmla="*/ 1572030 w 2219058"/>
                <a:gd name="connsiteY32" fmla="*/ 517331 h 2889565"/>
                <a:gd name="connsiteX33" fmla="*/ 1561920 w 2219058"/>
                <a:gd name="connsiteY33" fmla="*/ 534360 h 2889565"/>
                <a:gd name="connsiteX34" fmla="*/ 1534248 w 2219058"/>
                <a:gd name="connsiteY34" fmla="*/ 571078 h 2889565"/>
                <a:gd name="connsiteX35" fmla="*/ 1355446 w 2219058"/>
                <a:gd name="connsiteY35" fmla="*/ 691876 h 2889565"/>
                <a:gd name="connsiteX36" fmla="*/ 1376200 w 2219058"/>
                <a:gd name="connsiteY36" fmla="*/ 761587 h 2889565"/>
                <a:gd name="connsiteX37" fmla="*/ 1417175 w 2219058"/>
                <a:gd name="connsiteY37" fmla="*/ 828638 h 2889565"/>
                <a:gd name="connsiteX38" fmla="*/ 1476244 w 2219058"/>
                <a:gd name="connsiteY38" fmla="*/ 1039368 h 2889565"/>
                <a:gd name="connsiteX39" fmla="*/ 1606620 w 2219058"/>
                <a:gd name="connsiteY39" fmla="*/ 1558213 h 2889565"/>
                <a:gd name="connsiteX40" fmla="*/ 1683249 w 2219058"/>
                <a:gd name="connsiteY40" fmla="*/ 2283531 h 2889565"/>
                <a:gd name="connsiteX41" fmla="*/ 1783293 w 2219058"/>
                <a:gd name="connsiteY41" fmla="*/ 2764593 h 2889565"/>
                <a:gd name="connsiteX42" fmla="*/ 1782761 w 2219058"/>
                <a:gd name="connsiteY42" fmla="*/ 2737986 h 2889565"/>
                <a:gd name="connsiteX43" fmla="*/ 1858326 w 2219058"/>
                <a:gd name="connsiteY43" fmla="*/ 2864637 h 2889565"/>
                <a:gd name="connsiteX44" fmla="*/ 1903027 w 2219058"/>
                <a:gd name="connsiteY44" fmla="*/ 2893373 h 2889565"/>
                <a:gd name="connsiteX45" fmla="*/ 1913670 w 2219058"/>
                <a:gd name="connsiteY45" fmla="*/ 2893373 h 2889565"/>
                <a:gd name="connsiteX46" fmla="*/ 1931231 w 2219058"/>
                <a:gd name="connsiteY46" fmla="*/ 2885923 h 2889565"/>
                <a:gd name="connsiteX47" fmla="*/ 1912605 w 2219058"/>
                <a:gd name="connsiteY47" fmla="*/ 2693285 h 288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19058" h="2889565">
                  <a:moveTo>
                    <a:pt x="1912605" y="2693285"/>
                  </a:moveTo>
                  <a:cubicBezTo>
                    <a:pt x="1847683" y="2534705"/>
                    <a:pt x="1836508" y="2359628"/>
                    <a:pt x="1817883" y="2192002"/>
                  </a:cubicBezTo>
                  <a:cubicBezTo>
                    <a:pt x="1799258" y="2026504"/>
                    <a:pt x="1779568" y="1861006"/>
                    <a:pt x="1762007" y="1695507"/>
                  </a:cubicBezTo>
                  <a:cubicBezTo>
                    <a:pt x="1752429" y="1605042"/>
                    <a:pt x="1739657" y="1514577"/>
                    <a:pt x="1736464" y="1423580"/>
                  </a:cubicBezTo>
                  <a:cubicBezTo>
                    <a:pt x="1732739" y="1333646"/>
                    <a:pt x="1754557" y="1244246"/>
                    <a:pt x="1742318" y="1155377"/>
                  </a:cubicBezTo>
                  <a:cubicBezTo>
                    <a:pt x="1743914" y="1147927"/>
                    <a:pt x="1746575" y="1140477"/>
                    <a:pt x="1748172" y="1133026"/>
                  </a:cubicBezTo>
                  <a:cubicBezTo>
                    <a:pt x="1775311" y="1027661"/>
                    <a:pt x="1762540" y="830234"/>
                    <a:pt x="1870566" y="761587"/>
                  </a:cubicBezTo>
                  <a:cubicBezTo>
                    <a:pt x="1873759" y="759991"/>
                    <a:pt x="1875355" y="755201"/>
                    <a:pt x="1876419" y="752008"/>
                  </a:cubicBezTo>
                  <a:cubicBezTo>
                    <a:pt x="1913138" y="658350"/>
                    <a:pt x="1974867" y="574271"/>
                    <a:pt x="2044046" y="499770"/>
                  </a:cubicBezTo>
                  <a:cubicBezTo>
                    <a:pt x="2085554" y="455070"/>
                    <a:pt x="2124401" y="400258"/>
                    <a:pt x="2180276" y="369394"/>
                  </a:cubicBezTo>
                  <a:cubicBezTo>
                    <a:pt x="2193580" y="361944"/>
                    <a:pt x="2207416" y="356622"/>
                    <a:pt x="2220719" y="353429"/>
                  </a:cubicBezTo>
                  <a:lnTo>
                    <a:pt x="1948792" y="103319"/>
                  </a:lnTo>
                  <a:cubicBezTo>
                    <a:pt x="1909412" y="109705"/>
                    <a:pt x="1863116" y="98530"/>
                    <a:pt x="1835976" y="121945"/>
                  </a:cubicBezTo>
                  <a:cubicBezTo>
                    <a:pt x="1835444" y="116091"/>
                    <a:pt x="1834380" y="109705"/>
                    <a:pt x="1831719" y="104384"/>
                  </a:cubicBezTo>
                  <a:cubicBezTo>
                    <a:pt x="1818415" y="75116"/>
                    <a:pt x="1800322" y="48508"/>
                    <a:pt x="1781165" y="22433"/>
                  </a:cubicBezTo>
                  <a:cubicBezTo>
                    <a:pt x="1764668" y="615"/>
                    <a:pt x="1734336" y="-5771"/>
                    <a:pt x="1707728" y="5404"/>
                  </a:cubicBezTo>
                  <a:cubicBezTo>
                    <a:pt x="1663560" y="24029"/>
                    <a:pt x="1628970" y="63941"/>
                    <a:pt x="1583738" y="83630"/>
                  </a:cubicBezTo>
                  <a:cubicBezTo>
                    <a:pt x="1393761" y="167177"/>
                    <a:pt x="1184626" y="143230"/>
                    <a:pt x="982942" y="125670"/>
                  </a:cubicBezTo>
                  <a:cubicBezTo>
                    <a:pt x="847244" y="113962"/>
                    <a:pt x="711546" y="97466"/>
                    <a:pt x="576913" y="76180"/>
                  </a:cubicBezTo>
                  <a:cubicBezTo>
                    <a:pt x="508266" y="65005"/>
                    <a:pt x="439619" y="51701"/>
                    <a:pt x="370971" y="39462"/>
                  </a:cubicBezTo>
                  <a:cubicBezTo>
                    <a:pt x="262945" y="20304"/>
                    <a:pt x="79886" y="-4175"/>
                    <a:pt x="7514" y="101191"/>
                  </a:cubicBezTo>
                  <a:cubicBezTo>
                    <a:pt x="5918" y="128863"/>
                    <a:pt x="-3129" y="145891"/>
                    <a:pt x="1128" y="177288"/>
                  </a:cubicBezTo>
                  <a:cubicBezTo>
                    <a:pt x="6982" y="226246"/>
                    <a:pt x="-468" y="316179"/>
                    <a:pt x="67115" y="330547"/>
                  </a:cubicBezTo>
                  <a:cubicBezTo>
                    <a:pt x="228356" y="363008"/>
                    <a:pt x="391193" y="385890"/>
                    <a:pt x="554031" y="409305"/>
                  </a:cubicBezTo>
                  <a:cubicBezTo>
                    <a:pt x="634385" y="420480"/>
                    <a:pt x="716336" y="438573"/>
                    <a:pt x="797754" y="444427"/>
                  </a:cubicBezTo>
                  <a:cubicBezTo>
                    <a:pt x="888752" y="451877"/>
                    <a:pt x="981878" y="451877"/>
                    <a:pt x="1072343" y="440170"/>
                  </a:cubicBezTo>
                  <a:cubicBezTo>
                    <a:pt x="1159615" y="428994"/>
                    <a:pt x="1235181" y="394405"/>
                    <a:pt x="1319260" y="375779"/>
                  </a:cubicBezTo>
                  <a:cubicBezTo>
                    <a:pt x="1388439" y="360879"/>
                    <a:pt x="1463472" y="367265"/>
                    <a:pt x="1535844" y="369926"/>
                  </a:cubicBezTo>
                  <a:cubicBezTo>
                    <a:pt x="1603427" y="372587"/>
                    <a:pt x="1676864" y="368329"/>
                    <a:pt x="1746043" y="365669"/>
                  </a:cubicBezTo>
                  <a:cubicBezTo>
                    <a:pt x="1786486" y="364072"/>
                    <a:pt x="1725289" y="422076"/>
                    <a:pt x="1718371" y="429527"/>
                  </a:cubicBezTo>
                  <a:cubicBezTo>
                    <a:pt x="1690700" y="457730"/>
                    <a:pt x="1662496" y="484870"/>
                    <a:pt x="1633760" y="512010"/>
                  </a:cubicBezTo>
                  <a:cubicBezTo>
                    <a:pt x="1624181" y="521056"/>
                    <a:pt x="1605556" y="547663"/>
                    <a:pt x="1589591" y="542874"/>
                  </a:cubicBezTo>
                  <a:cubicBezTo>
                    <a:pt x="1579480" y="539681"/>
                    <a:pt x="1581609" y="519459"/>
                    <a:pt x="1572030" y="517331"/>
                  </a:cubicBezTo>
                  <a:cubicBezTo>
                    <a:pt x="1551277" y="513606"/>
                    <a:pt x="1560855" y="528506"/>
                    <a:pt x="1561920" y="534360"/>
                  </a:cubicBezTo>
                  <a:cubicBezTo>
                    <a:pt x="1565645" y="556178"/>
                    <a:pt x="1557130" y="566288"/>
                    <a:pt x="1534248" y="571078"/>
                  </a:cubicBezTo>
                  <a:cubicBezTo>
                    <a:pt x="1467197" y="584382"/>
                    <a:pt x="1320324" y="596089"/>
                    <a:pt x="1355446" y="691876"/>
                  </a:cubicBezTo>
                  <a:cubicBezTo>
                    <a:pt x="1363428" y="714758"/>
                    <a:pt x="1367685" y="738173"/>
                    <a:pt x="1376200" y="761587"/>
                  </a:cubicBezTo>
                  <a:cubicBezTo>
                    <a:pt x="1385778" y="789259"/>
                    <a:pt x="1404936" y="805223"/>
                    <a:pt x="1417175" y="828638"/>
                  </a:cubicBezTo>
                  <a:cubicBezTo>
                    <a:pt x="1449636" y="889303"/>
                    <a:pt x="1457618" y="973914"/>
                    <a:pt x="1476244" y="1039368"/>
                  </a:cubicBezTo>
                  <a:cubicBezTo>
                    <a:pt x="1523073" y="1211252"/>
                    <a:pt x="1582673" y="1381540"/>
                    <a:pt x="1606620" y="1558213"/>
                  </a:cubicBezTo>
                  <a:cubicBezTo>
                    <a:pt x="1639613" y="1798744"/>
                    <a:pt x="1658238" y="2041936"/>
                    <a:pt x="1683249" y="2283531"/>
                  </a:cubicBezTo>
                  <a:cubicBezTo>
                    <a:pt x="1699746" y="2446901"/>
                    <a:pt x="1736996" y="2607077"/>
                    <a:pt x="1783293" y="2764593"/>
                  </a:cubicBezTo>
                  <a:cubicBezTo>
                    <a:pt x="1783293" y="2755547"/>
                    <a:pt x="1782761" y="2746500"/>
                    <a:pt x="1782761" y="2737986"/>
                  </a:cubicBezTo>
                  <a:cubicBezTo>
                    <a:pt x="1784358" y="2787476"/>
                    <a:pt x="1821608" y="2832708"/>
                    <a:pt x="1858326" y="2864637"/>
                  </a:cubicBezTo>
                  <a:cubicBezTo>
                    <a:pt x="1873226" y="2877941"/>
                    <a:pt x="1887594" y="2890713"/>
                    <a:pt x="1903027" y="2893373"/>
                  </a:cubicBezTo>
                  <a:lnTo>
                    <a:pt x="1913670" y="2893373"/>
                  </a:lnTo>
                  <a:cubicBezTo>
                    <a:pt x="1919523" y="2892309"/>
                    <a:pt x="1924845" y="2890181"/>
                    <a:pt x="1931231" y="2885923"/>
                  </a:cubicBezTo>
                  <a:cubicBezTo>
                    <a:pt x="1987638" y="2848141"/>
                    <a:pt x="1930698" y="2738518"/>
                    <a:pt x="1912605" y="2693285"/>
                  </a:cubicBezTo>
                  <a:close/>
                </a:path>
              </a:pathLst>
            </a:custGeom>
            <a:solidFill>
              <a:schemeClr val="accent5"/>
            </a:solidFill>
            <a:ln w="5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BF76D6-386B-455C-8972-8B576A244AFD}"/>
                </a:ext>
              </a:extLst>
            </p:cNvPr>
            <p:cNvSpPr/>
            <p:nvPr/>
          </p:nvSpPr>
          <p:spPr>
            <a:xfrm>
              <a:off x="9343029" y="746144"/>
              <a:ext cx="1532587" cy="1452765"/>
            </a:xfrm>
            <a:custGeom>
              <a:avLst/>
              <a:gdLst>
                <a:gd name="connsiteX0" fmla="*/ 524166 w 1532587"/>
                <a:gd name="connsiteY0" fmla="*/ 133569 h 1452764"/>
                <a:gd name="connsiteX1" fmla="*/ 354411 w 1532587"/>
                <a:gd name="connsiteY1" fmla="*/ 256496 h 1452764"/>
                <a:gd name="connsiteX2" fmla="*/ 316628 w 1532587"/>
                <a:gd name="connsiteY2" fmla="*/ 202216 h 1452764"/>
                <a:gd name="connsiteX3" fmla="*/ 301196 w 1532587"/>
                <a:gd name="connsiteY3" fmla="*/ 141551 h 1452764"/>
                <a:gd name="connsiteX4" fmla="*/ 239467 w 1532587"/>
                <a:gd name="connsiteY4" fmla="*/ 145276 h 1452764"/>
                <a:gd name="connsiteX5" fmla="*/ 245853 w 1532587"/>
                <a:gd name="connsiteY5" fmla="*/ 204877 h 1452764"/>
                <a:gd name="connsiteX6" fmla="*/ 290021 w 1532587"/>
                <a:gd name="connsiteY6" fmla="*/ 221906 h 1452764"/>
                <a:gd name="connsiteX7" fmla="*/ 332593 w 1532587"/>
                <a:gd name="connsiteY7" fmla="*/ 284699 h 1452764"/>
                <a:gd name="connsiteX8" fmla="*/ 315032 w 1532587"/>
                <a:gd name="connsiteY8" fmla="*/ 348557 h 1452764"/>
                <a:gd name="connsiteX9" fmla="*/ 241596 w 1532587"/>
                <a:gd name="connsiteY9" fmla="*/ 375697 h 1452764"/>
                <a:gd name="connsiteX10" fmla="*/ 241596 w 1532587"/>
                <a:gd name="connsiteY10" fmla="*/ 285764 h 1452764"/>
                <a:gd name="connsiteX11" fmla="*/ 172948 w 1532587"/>
                <a:gd name="connsiteY11" fmla="*/ 268203 h 1452764"/>
                <a:gd name="connsiteX12" fmla="*/ 155387 w 1532587"/>
                <a:gd name="connsiteY12" fmla="*/ 285232 h 1452764"/>
                <a:gd name="connsiteX13" fmla="*/ 181995 w 1532587"/>
                <a:gd name="connsiteY13" fmla="*/ 394322 h 1452764"/>
                <a:gd name="connsiteX14" fmla="*/ 186252 w 1532587"/>
                <a:gd name="connsiteY14" fmla="*/ 403901 h 1452764"/>
                <a:gd name="connsiteX15" fmla="*/ 181995 w 1532587"/>
                <a:gd name="connsiteY15" fmla="*/ 394322 h 1452764"/>
                <a:gd name="connsiteX16" fmla="*/ 38847 w 1532587"/>
                <a:gd name="connsiteY16" fmla="*/ 375697 h 1452764"/>
                <a:gd name="connsiteX17" fmla="*/ 0 w 1532587"/>
                <a:gd name="connsiteY17" fmla="*/ 370375 h 1452764"/>
                <a:gd name="connsiteX18" fmla="*/ 1179241 w 1532587"/>
                <a:gd name="connsiteY18" fmla="*/ 1454361 h 1452764"/>
                <a:gd name="connsiteX19" fmla="*/ 1181369 w 1532587"/>
                <a:gd name="connsiteY19" fmla="*/ 1436801 h 1452764"/>
                <a:gd name="connsiteX20" fmla="*/ 1196270 w 1532587"/>
                <a:gd name="connsiteY20" fmla="*/ 1227134 h 1452764"/>
                <a:gd name="connsiteX21" fmla="*/ 1250017 w 1532587"/>
                <a:gd name="connsiteY21" fmla="*/ 1126026 h 1452764"/>
                <a:gd name="connsiteX22" fmla="*/ 1261192 w 1532587"/>
                <a:gd name="connsiteY22" fmla="*/ 1097822 h 1452764"/>
                <a:gd name="connsiteX23" fmla="*/ 1335692 w 1532587"/>
                <a:gd name="connsiteY23" fmla="*/ 938178 h 1452764"/>
                <a:gd name="connsiteX24" fmla="*/ 1308553 w 1532587"/>
                <a:gd name="connsiteY24" fmla="*/ 795030 h 1452764"/>
                <a:gd name="connsiteX25" fmla="*/ 1267578 w 1532587"/>
                <a:gd name="connsiteY25" fmla="*/ 752458 h 1452764"/>
                <a:gd name="connsiteX26" fmla="*/ 1268110 w 1532587"/>
                <a:gd name="connsiteY26" fmla="*/ 577381 h 1452764"/>
                <a:gd name="connsiteX27" fmla="*/ 1300571 w 1532587"/>
                <a:gd name="connsiteY27" fmla="*/ 589088 h 1452764"/>
                <a:gd name="connsiteX28" fmla="*/ 1446380 w 1532587"/>
                <a:gd name="connsiteY28" fmla="*/ 597070 h 1452764"/>
                <a:gd name="connsiteX29" fmla="*/ 1463408 w 1532587"/>
                <a:gd name="connsiteY29" fmla="*/ 593345 h 1452764"/>
                <a:gd name="connsiteX30" fmla="*/ 1511301 w 1532587"/>
                <a:gd name="connsiteY30" fmla="*/ 452858 h 1452764"/>
                <a:gd name="connsiteX31" fmla="*/ 1467666 w 1532587"/>
                <a:gd name="connsiteY31" fmla="*/ 407626 h 1452764"/>
                <a:gd name="connsiteX32" fmla="*/ 1472455 w 1532587"/>
                <a:gd name="connsiteY32" fmla="*/ 380486 h 1452764"/>
                <a:gd name="connsiteX33" fmla="*/ 1475648 w 1532587"/>
                <a:gd name="connsiteY33" fmla="*/ 369843 h 1452764"/>
                <a:gd name="connsiteX34" fmla="*/ 1481501 w 1532587"/>
                <a:gd name="connsiteY34" fmla="*/ 90997 h 1452764"/>
                <a:gd name="connsiteX35" fmla="*/ 1208509 w 1532587"/>
                <a:gd name="connsiteY35" fmla="*/ 6386 h 1452764"/>
                <a:gd name="connsiteX36" fmla="*/ 1121237 w 1532587"/>
                <a:gd name="connsiteY36" fmla="*/ 0 h 1452764"/>
                <a:gd name="connsiteX37" fmla="*/ 1079729 w 1532587"/>
                <a:gd name="connsiteY37" fmla="*/ 0 h 1452764"/>
                <a:gd name="connsiteX38" fmla="*/ 644432 w 1532587"/>
                <a:gd name="connsiteY38" fmla="*/ 123458 h 1452764"/>
                <a:gd name="connsiteX39" fmla="*/ 524166 w 1532587"/>
                <a:gd name="connsiteY39" fmla="*/ 133569 h 1452764"/>
                <a:gd name="connsiteX40" fmla="*/ 383147 w 1532587"/>
                <a:gd name="connsiteY40" fmla="*/ 297471 h 1452764"/>
                <a:gd name="connsiteX41" fmla="*/ 429976 w 1532587"/>
                <a:gd name="connsiteY41" fmla="*/ 202749 h 1452764"/>
                <a:gd name="connsiteX42" fmla="*/ 563013 w 1532587"/>
                <a:gd name="connsiteY42" fmla="*/ 161241 h 1452764"/>
                <a:gd name="connsiteX43" fmla="*/ 575253 w 1532587"/>
                <a:gd name="connsiteY43" fmla="*/ 179866 h 1452764"/>
                <a:gd name="connsiteX44" fmla="*/ 484787 w 1532587"/>
                <a:gd name="connsiteY44" fmla="*/ 255431 h 1452764"/>
                <a:gd name="connsiteX45" fmla="*/ 422526 w 1532587"/>
                <a:gd name="connsiteY45" fmla="*/ 317693 h 1452764"/>
                <a:gd name="connsiteX46" fmla="*/ 383147 w 1532587"/>
                <a:gd name="connsiteY46" fmla="*/ 297471 h 1452764"/>
                <a:gd name="connsiteX47" fmla="*/ 752990 w 1532587"/>
                <a:gd name="connsiteY47" fmla="*/ 116008 h 1452764"/>
                <a:gd name="connsiteX48" fmla="*/ 982346 w 1532587"/>
                <a:gd name="connsiteY48" fmla="*/ 65454 h 1452764"/>
                <a:gd name="connsiteX49" fmla="*/ 1198931 w 1532587"/>
                <a:gd name="connsiteY49" fmla="*/ 62794 h 1452764"/>
                <a:gd name="connsiteX50" fmla="*/ 1256935 w 1532587"/>
                <a:gd name="connsiteY50" fmla="*/ 69711 h 1452764"/>
                <a:gd name="connsiteX51" fmla="*/ 1419772 w 1532587"/>
                <a:gd name="connsiteY51" fmla="*/ 120798 h 1452764"/>
                <a:gd name="connsiteX52" fmla="*/ 1462344 w 1532587"/>
                <a:gd name="connsiteY52" fmla="*/ 256496 h 1452764"/>
                <a:gd name="connsiteX53" fmla="*/ 1394761 w 1532587"/>
                <a:gd name="connsiteY53" fmla="*/ 411351 h 1452764"/>
                <a:gd name="connsiteX54" fmla="*/ 1346335 w 1532587"/>
                <a:gd name="connsiteY54" fmla="*/ 406561 h 1452764"/>
                <a:gd name="connsiteX55" fmla="*/ 1330371 w 1532587"/>
                <a:gd name="connsiteY55" fmla="*/ 391661 h 1452764"/>
                <a:gd name="connsiteX56" fmla="*/ 1351125 w 1532587"/>
                <a:gd name="connsiteY56" fmla="*/ 320885 h 1452764"/>
                <a:gd name="connsiteX57" fmla="*/ 1327710 w 1532587"/>
                <a:gd name="connsiteY57" fmla="*/ 272992 h 1452764"/>
                <a:gd name="connsiteX58" fmla="*/ 1303232 w 1532587"/>
                <a:gd name="connsiteY58" fmla="*/ 144212 h 1452764"/>
                <a:gd name="connsiteX59" fmla="*/ 1235649 w 1532587"/>
                <a:gd name="connsiteY59" fmla="*/ 101640 h 1452764"/>
                <a:gd name="connsiteX60" fmla="*/ 1219152 w 1532587"/>
                <a:gd name="connsiteY60" fmla="*/ 107494 h 1452764"/>
                <a:gd name="connsiteX61" fmla="*/ 1164873 w 1532587"/>
                <a:gd name="connsiteY61" fmla="*/ 100576 h 1452764"/>
                <a:gd name="connsiteX62" fmla="*/ 1116980 w 1532587"/>
                <a:gd name="connsiteY62" fmla="*/ 81419 h 1452764"/>
                <a:gd name="connsiteX63" fmla="*/ 1024386 w 1532587"/>
                <a:gd name="connsiteY63" fmla="*/ 93126 h 1452764"/>
                <a:gd name="connsiteX64" fmla="*/ 916892 w 1532587"/>
                <a:gd name="connsiteY64" fmla="*/ 106430 h 1452764"/>
                <a:gd name="connsiteX65" fmla="*/ 787580 w 1532587"/>
                <a:gd name="connsiteY65" fmla="*/ 142084 h 1452764"/>
                <a:gd name="connsiteX66" fmla="*/ 737026 w 1532587"/>
                <a:gd name="connsiteY66" fmla="*/ 126119 h 1452764"/>
                <a:gd name="connsiteX67" fmla="*/ 752990 w 1532587"/>
                <a:gd name="connsiteY67" fmla="*/ 116008 h 1452764"/>
                <a:gd name="connsiteX68" fmla="*/ 668379 w 1532587"/>
                <a:gd name="connsiteY68" fmla="*/ 176141 h 1452764"/>
                <a:gd name="connsiteX69" fmla="*/ 656139 w 1532587"/>
                <a:gd name="connsiteY69" fmla="*/ 236274 h 1452764"/>
                <a:gd name="connsiteX70" fmla="*/ 654011 w 1532587"/>
                <a:gd name="connsiteY70" fmla="*/ 256496 h 1452764"/>
                <a:gd name="connsiteX71" fmla="*/ 656139 w 1532587"/>
                <a:gd name="connsiteY71" fmla="*/ 312903 h 1452764"/>
                <a:gd name="connsiteX72" fmla="*/ 641239 w 1532587"/>
                <a:gd name="connsiteY72" fmla="*/ 340043 h 1452764"/>
                <a:gd name="connsiteX73" fmla="*/ 602924 w 1532587"/>
                <a:gd name="connsiteY73" fmla="*/ 362925 h 1452764"/>
                <a:gd name="connsiteX74" fmla="*/ 579510 w 1532587"/>
                <a:gd name="connsiteY74" fmla="*/ 385808 h 1452764"/>
                <a:gd name="connsiteX75" fmla="*/ 576317 w 1532587"/>
                <a:gd name="connsiteY75" fmla="*/ 386340 h 1452764"/>
                <a:gd name="connsiteX76" fmla="*/ 457116 w 1532587"/>
                <a:gd name="connsiteY76" fmla="*/ 426783 h 1452764"/>
                <a:gd name="connsiteX77" fmla="*/ 447005 w 1532587"/>
                <a:gd name="connsiteY77" fmla="*/ 402836 h 1452764"/>
                <a:gd name="connsiteX78" fmla="*/ 460308 w 1532587"/>
                <a:gd name="connsiteY78" fmla="*/ 375697 h 1452764"/>
                <a:gd name="connsiteX79" fmla="*/ 515120 w 1532587"/>
                <a:gd name="connsiteY79" fmla="*/ 320353 h 1452764"/>
                <a:gd name="connsiteX80" fmla="*/ 652414 w 1532587"/>
                <a:gd name="connsiteY80" fmla="*/ 177205 h 1452764"/>
                <a:gd name="connsiteX81" fmla="*/ 668379 w 1532587"/>
                <a:gd name="connsiteY81" fmla="*/ 176141 h 14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32587" h="1452764">
                  <a:moveTo>
                    <a:pt x="524166" y="133569"/>
                  </a:moveTo>
                  <a:cubicBezTo>
                    <a:pt x="475741" y="142084"/>
                    <a:pt x="347493" y="195298"/>
                    <a:pt x="354411" y="256496"/>
                  </a:cubicBezTo>
                  <a:cubicBezTo>
                    <a:pt x="326207" y="247981"/>
                    <a:pt x="321418" y="225099"/>
                    <a:pt x="316628" y="202216"/>
                  </a:cubicBezTo>
                  <a:cubicBezTo>
                    <a:pt x="312371" y="181995"/>
                    <a:pt x="339511" y="156984"/>
                    <a:pt x="301196" y="141551"/>
                  </a:cubicBezTo>
                  <a:cubicBezTo>
                    <a:pt x="277250" y="131441"/>
                    <a:pt x="258624" y="128248"/>
                    <a:pt x="239467" y="145276"/>
                  </a:cubicBezTo>
                  <a:cubicBezTo>
                    <a:pt x="224567" y="158048"/>
                    <a:pt x="207538" y="213924"/>
                    <a:pt x="245853" y="204877"/>
                  </a:cubicBezTo>
                  <a:cubicBezTo>
                    <a:pt x="267671" y="200088"/>
                    <a:pt x="276185" y="213391"/>
                    <a:pt x="290021" y="221906"/>
                  </a:cubicBezTo>
                  <a:cubicBezTo>
                    <a:pt x="313968" y="236274"/>
                    <a:pt x="316096" y="265010"/>
                    <a:pt x="332593" y="284699"/>
                  </a:cubicBezTo>
                  <a:cubicBezTo>
                    <a:pt x="335786" y="287892"/>
                    <a:pt x="321418" y="343236"/>
                    <a:pt x="315032" y="348557"/>
                  </a:cubicBezTo>
                  <a:cubicBezTo>
                    <a:pt x="300664" y="361329"/>
                    <a:pt x="260753" y="361861"/>
                    <a:pt x="241596" y="375697"/>
                  </a:cubicBezTo>
                  <a:cubicBezTo>
                    <a:pt x="251174" y="352814"/>
                    <a:pt x="258092" y="306517"/>
                    <a:pt x="241596" y="285764"/>
                  </a:cubicBezTo>
                  <a:cubicBezTo>
                    <a:pt x="231485" y="272992"/>
                    <a:pt x="187316" y="253835"/>
                    <a:pt x="172948" y="268203"/>
                  </a:cubicBezTo>
                  <a:cubicBezTo>
                    <a:pt x="167095" y="274056"/>
                    <a:pt x="161241" y="279378"/>
                    <a:pt x="155387" y="285232"/>
                  </a:cubicBezTo>
                  <a:cubicBezTo>
                    <a:pt x="95787" y="295342"/>
                    <a:pt x="163370" y="365586"/>
                    <a:pt x="181995" y="394322"/>
                  </a:cubicBezTo>
                  <a:cubicBezTo>
                    <a:pt x="184656" y="396983"/>
                    <a:pt x="186252" y="400176"/>
                    <a:pt x="186252" y="403901"/>
                  </a:cubicBezTo>
                  <a:cubicBezTo>
                    <a:pt x="186252" y="401772"/>
                    <a:pt x="184124" y="398579"/>
                    <a:pt x="181995" y="394322"/>
                  </a:cubicBezTo>
                  <a:cubicBezTo>
                    <a:pt x="159645" y="369843"/>
                    <a:pt x="60665" y="382083"/>
                    <a:pt x="38847" y="375697"/>
                  </a:cubicBezTo>
                  <a:cubicBezTo>
                    <a:pt x="23947" y="371440"/>
                    <a:pt x="11175" y="369843"/>
                    <a:pt x="0" y="370375"/>
                  </a:cubicBezTo>
                  <a:lnTo>
                    <a:pt x="1179241" y="1454361"/>
                  </a:lnTo>
                  <a:cubicBezTo>
                    <a:pt x="1179241" y="1448508"/>
                    <a:pt x="1179773" y="1442654"/>
                    <a:pt x="1181369" y="1436801"/>
                  </a:cubicBezTo>
                  <a:cubicBezTo>
                    <a:pt x="1198398" y="1369750"/>
                    <a:pt x="1193077" y="1295781"/>
                    <a:pt x="1196270" y="1227134"/>
                  </a:cubicBezTo>
                  <a:cubicBezTo>
                    <a:pt x="1197866" y="1176580"/>
                    <a:pt x="1230327" y="1167001"/>
                    <a:pt x="1250017" y="1126026"/>
                  </a:cubicBezTo>
                  <a:cubicBezTo>
                    <a:pt x="1256935" y="1117512"/>
                    <a:pt x="1262788" y="1107401"/>
                    <a:pt x="1261192" y="1097822"/>
                  </a:cubicBezTo>
                  <a:cubicBezTo>
                    <a:pt x="1247888" y="1036625"/>
                    <a:pt x="1326646" y="995117"/>
                    <a:pt x="1335692" y="938178"/>
                  </a:cubicBezTo>
                  <a:cubicBezTo>
                    <a:pt x="1340482" y="908909"/>
                    <a:pt x="1348996" y="808865"/>
                    <a:pt x="1308553" y="795030"/>
                  </a:cubicBezTo>
                  <a:cubicBezTo>
                    <a:pt x="1286735" y="787580"/>
                    <a:pt x="1287799" y="760440"/>
                    <a:pt x="1267578" y="752458"/>
                  </a:cubicBezTo>
                  <a:cubicBezTo>
                    <a:pt x="1218088" y="735961"/>
                    <a:pt x="1187755" y="566206"/>
                    <a:pt x="1268110" y="577381"/>
                  </a:cubicBezTo>
                  <a:cubicBezTo>
                    <a:pt x="1279285" y="578977"/>
                    <a:pt x="1289928" y="584831"/>
                    <a:pt x="1300571" y="589088"/>
                  </a:cubicBezTo>
                  <a:cubicBezTo>
                    <a:pt x="1350061" y="610906"/>
                    <a:pt x="1395826" y="593345"/>
                    <a:pt x="1446380" y="597070"/>
                  </a:cubicBezTo>
                  <a:cubicBezTo>
                    <a:pt x="1451701" y="597603"/>
                    <a:pt x="1457555" y="594410"/>
                    <a:pt x="1463408" y="593345"/>
                  </a:cubicBezTo>
                  <a:cubicBezTo>
                    <a:pt x="1511834" y="580574"/>
                    <a:pt x="1517155" y="489576"/>
                    <a:pt x="1511301" y="452858"/>
                  </a:cubicBezTo>
                  <a:cubicBezTo>
                    <a:pt x="1505448" y="418801"/>
                    <a:pt x="1474051" y="429976"/>
                    <a:pt x="1467666" y="407626"/>
                  </a:cubicBezTo>
                  <a:cubicBezTo>
                    <a:pt x="1464472" y="398579"/>
                    <a:pt x="1468730" y="389000"/>
                    <a:pt x="1472455" y="380486"/>
                  </a:cubicBezTo>
                  <a:cubicBezTo>
                    <a:pt x="1472455" y="377825"/>
                    <a:pt x="1473519" y="373568"/>
                    <a:pt x="1475648" y="369843"/>
                  </a:cubicBezTo>
                  <a:cubicBezTo>
                    <a:pt x="1516091" y="277781"/>
                    <a:pt x="1579949" y="169223"/>
                    <a:pt x="1481501" y="90997"/>
                  </a:cubicBezTo>
                  <a:cubicBezTo>
                    <a:pt x="1407533" y="32461"/>
                    <a:pt x="1298974" y="17029"/>
                    <a:pt x="1208509" y="6386"/>
                  </a:cubicBezTo>
                  <a:cubicBezTo>
                    <a:pt x="1179773" y="2661"/>
                    <a:pt x="1150505" y="1064"/>
                    <a:pt x="1121237" y="0"/>
                  </a:cubicBezTo>
                  <a:lnTo>
                    <a:pt x="1079729" y="0"/>
                  </a:lnTo>
                  <a:cubicBezTo>
                    <a:pt x="927003" y="3193"/>
                    <a:pt x="770019" y="44168"/>
                    <a:pt x="644432" y="123458"/>
                  </a:cubicBezTo>
                  <a:cubicBezTo>
                    <a:pt x="610907" y="144744"/>
                    <a:pt x="563013" y="126651"/>
                    <a:pt x="524166" y="133569"/>
                  </a:cubicBezTo>
                  <a:close/>
                  <a:moveTo>
                    <a:pt x="383147" y="297471"/>
                  </a:moveTo>
                  <a:cubicBezTo>
                    <a:pt x="386872" y="263413"/>
                    <a:pt x="416672" y="212859"/>
                    <a:pt x="429976" y="202749"/>
                  </a:cubicBezTo>
                  <a:cubicBezTo>
                    <a:pt x="465630" y="174013"/>
                    <a:pt x="517781" y="163370"/>
                    <a:pt x="563013" y="161241"/>
                  </a:cubicBezTo>
                  <a:cubicBezTo>
                    <a:pt x="576317" y="160709"/>
                    <a:pt x="585896" y="160709"/>
                    <a:pt x="575253" y="179866"/>
                  </a:cubicBezTo>
                  <a:cubicBezTo>
                    <a:pt x="556627" y="213391"/>
                    <a:pt x="515120" y="232549"/>
                    <a:pt x="484787" y="255431"/>
                  </a:cubicBezTo>
                  <a:cubicBezTo>
                    <a:pt x="460308" y="274056"/>
                    <a:pt x="443280" y="295342"/>
                    <a:pt x="422526" y="317693"/>
                  </a:cubicBezTo>
                  <a:cubicBezTo>
                    <a:pt x="403369" y="338978"/>
                    <a:pt x="379422" y="327803"/>
                    <a:pt x="383147" y="297471"/>
                  </a:cubicBezTo>
                  <a:close/>
                  <a:moveTo>
                    <a:pt x="752990" y="116008"/>
                  </a:moveTo>
                  <a:cubicBezTo>
                    <a:pt x="827491" y="87272"/>
                    <a:pt x="903056" y="72904"/>
                    <a:pt x="982346" y="65454"/>
                  </a:cubicBezTo>
                  <a:cubicBezTo>
                    <a:pt x="1054718" y="58536"/>
                    <a:pt x="1126558" y="54811"/>
                    <a:pt x="1198931" y="62794"/>
                  </a:cubicBezTo>
                  <a:cubicBezTo>
                    <a:pt x="1218088" y="62794"/>
                    <a:pt x="1237777" y="66519"/>
                    <a:pt x="1256935" y="69711"/>
                  </a:cubicBezTo>
                  <a:cubicBezTo>
                    <a:pt x="1313875" y="78226"/>
                    <a:pt x="1370282" y="87804"/>
                    <a:pt x="1419772" y="120798"/>
                  </a:cubicBezTo>
                  <a:cubicBezTo>
                    <a:pt x="1474583" y="157516"/>
                    <a:pt x="1486823" y="196363"/>
                    <a:pt x="1462344" y="256496"/>
                  </a:cubicBezTo>
                  <a:cubicBezTo>
                    <a:pt x="1439994" y="308646"/>
                    <a:pt x="1410193" y="357072"/>
                    <a:pt x="1394761" y="411351"/>
                  </a:cubicBezTo>
                  <a:cubicBezTo>
                    <a:pt x="1379861" y="410819"/>
                    <a:pt x="1361236" y="410819"/>
                    <a:pt x="1346335" y="406561"/>
                  </a:cubicBezTo>
                  <a:cubicBezTo>
                    <a:pt x="1346335" y="406561"/>
                    <a:pt x="1316535" y="396983"/>
                    <a:pt x="1330371" y="391661"/>
                  </a:cubicBezTo>
                  <a:cubicBezTo>
                    <a:pt x="1380925" y="371440"/>
                    <a:pt x="1384650" y="359200"/>
                    <a:pt x="1351125" y="320885"/>
                  </a:cubicBezTo>
                  <a:cubicBezTo>
                    <a:pt x="1338353" y="306517"/>
                    <a:pt x="1334096" y="291617"/>
                    <a:pt x="1327710" y="272992"/>
                  </a:cubicBezTo>
                  <a:cubicBezTo>
                    <a:pt x="1312278" y="229356"/>
                    <a:pt x="1307489" y="189445"/>
                    <a:pt x="1303232" y="144212"/>
                  </a:cubicBezTo>
                  <a:cubicBezTo>
                    <a:pt x="1298974" y="105898"/>
                    <a:pt x="1275028" y="91530"/>
                    <a:pt x="1235649" y="101640"/>
                  </a:cubicBezTo>
                  <a:cubicBezTo>
                    <a:pt x="1229795" y="103237"/>
                    <a:pt x="1224474" y="104301"/>
                    <a:pt x="1219152" y="107494"/>
                  </a:cubicBezTo>
                  <a:cubicBezTo>
                    <a:pt x="1198931" y="117073"/>
                    <a:pt x="1181902" y="114412"/>
                    <a:pt x="1164873" y="100576"/>
                  </a:cubicBezTo>
                  <a:cubicBezTo>
                    <a:pt x="1151569" y="89933"/>
                    <a:pt x="1135605" y="80354"/>
                    <a:pt x="1116980" y="81419"/>
                  </a:cubicBezTo>
                  <a:cubicBezTo>
                    <a:pt x="1087179" y="83015"/>
                    <a:pt x="1053654" y="85144"/>
                    <a:pt x="1024386" y="93126"/>
                  </a:cubicBezTo>
                  <a:cubicBezTo>
                    <a:pt x="986071" y="103769"/>
                    <a:pt x="955206" y="102705"/>
                    <a:pt x="916892" y="106430"/>
                  </a:cubicBezTo>
                  <a:cubicBezTo>
                    <a:pt x="872191" y="111219"/>
                    <a:pt x="829087" y="126119"/>
                    <a:pt x="787580" y="142084"/>
                  </a:cubicBezTo>
                  <a:cubicBezTo>
                    <a:pt x="772148" y="134101"/>
                    <a:pt x="753522" y="133569"/>
                    <a:pt x="737026" y="126119"/>
                  </a:cubicBezTo>
                  <a:cubicBezTo>
                    <a:pt x="741815" y="120266"/>
                    <a:pt x="748201" y="117605"/>
                    <a:pt x="752990" y="116008"/>
                  </a:cubicBezTo>
                  <a:close/>
                  <a:moveTo>
                    <a:pt x="668379" y="176141"/>
                  </a:moveTo>
                  <a:cubicBezTo>
                    <a:pt x="665186" y="174545"/>
                    <a:pt x="656671" y="232017"/>
                    <a:pt x="656139" y="236274"/>
                  </a:cubicBezTo>
                  <a:cubicBezTo>
                    <a:pt x="655607" y="243192"/>
                    <a:pt x="654543" y="249578"/>
                    <a:pt x="654011" y="256496"/>
                  </a:cubicBezTo>
                  <a:cubicBezTo>
                    <a:pt x="652946" y="275653"/>
                    <a:pt x="656139" y="294278"/>
                    <a:pt x="656139" y="312903"/>
                  </a:cubicBezTo>
                  <a:cubicBezTo>
                    <a:pt x="656139" y="330464"/>
                    <a:pt x="660396" y="327803"/>
                    <a:pt x="641239" y="340043"/>
                  </a:cubicBezTo>
                  <a:cubicBezTo>
                    <a:pt x="628999" y="348025"/>
                    <a:pt x="615696" y="354943"/>
                    <a:pt x="602924" y="362925"/>
                  </a:cubicBezTo>
                  <a:cubicBezTo>
                    <a:pt x="599731" y="364522"/>
                    <a:pt x="578978" y="385808"/>
                    <a:pt x="579510" y="385808"/>
                  </a:cubicBezTo>
                  <a:cubicBezTo>
                    <a:pt x="578445" y="385808"/>
                    <a:pt x="577913" y="386340"/>
                    <a:pt x="576317" y="386340"/>
                  </a:cubicBezTo>
                  <a:cubicBezTo>
                    <a:pt x="536938" y="393258"/>
                    <a:pt x="492237" y="408690"/>
                    <a:pt x="457116" y="426783"/>
                  </a:cubicBezTo>
                  <a:cubicBezTo>
                    <a:pt x="452858" y="420397"/>
                    <a:pt x="447005" y="410286"/>
                    <a:pt x="447005" y="402836"/>
                  </a:cubicBezTo>
                  <a:cubicBezTo>
                    <a:pt x="447005" y="392725"/>
                    <a:pt x="453923" y="383147"/>
                    <a:pt x="460308" y="375697"/>
                  </a:cubicBezTo>
                  <a:cubicBezTo>
                    <a:pt x="476805" y="356539"/>
                    <a:pt x="497559" y="338446"/>
                    <a:pt x="515120" y="320353"/>
                  </a:cubicBezTo>
                  <a:cubicBezTo>
                    <a:pt x="560885" y="271396"/>
                    <a:pt x="605053" y="222970"/>
                    <a:pt x="652414" y="177205"/>
                  </a:cubicBezTo>
                  <a:cubicBezTo>
                    <a:pt x="657736" y="172416"/>
                    <a:pt x="663057" y="173480"/>
                    <a:pt x="668379" y="176141"/>
                  </a:cubicBezTo>
                  <a:close/>
                </a:path>
              </a:pathLst>
            </a:custGeom>
            <a:solidFill>
              <a:schemeClr val="accent1"/>
            </a:solidFill>
            <a:ln w="5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28815D-92DE-4F3A-BBB9-018C64764DA0}"/>
              </a:ext>
            </a:extLst>
          </p:cNvPr>
          <p:cNvSpPr txBox="1"/>
          <p:nvPr/>
        </p:nvSpPr>
        <p:spPr>
          <a:xfrm>
            <a:off x="1281215" y="1631521"/>
            <a:ext cx="533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9FED74-0C93-4722-9A55-7ED0B059563D}"/>
              </a:ext>
            </a:extLst>
          </p:cNvPr>
          <p:cNvSpPr/>
          <p:nvPr/>
        </p:nvSpPr>
        <p:spPr>
          <a:xfrm>
            <a:off x="790800" y="1699820"/>
            <a:ext cx="38709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C9436-90F0-4708-B23D-5906270F53C7}"/>
              </a:ext>
            </a:extLst>
          </p:cNvPr>
          <p:cNvSpPr txBox="1"/>
          <p:nvPr/>
        </p:nvSpPr>
        <p:spPr>
          <a:xfrm>
            <a:off x="1281215" y="2586705"/>
            <a:ext cx="533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97564-54C9-49BC-9386-F492CDC72776}"/>
              </a:ext>
            </a:extLst>
          </p:cNvPr>
          <p:cNvSpPr/>
          <p:nvPr/>
        </p:nvSpPr>
        <p:spPr>
          <a:xfrm>
            <a:off x="790800" y="2655004"/>
            <a:ext cx="38709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5CD1A-DF3A-42F8-88E3-D62F58BF55EA}"/>
              </a:ext>
            </a:extLst>
          </p:cNvPr>
          <p:cNvSpPr txBox="1"/>
          <p:nvPr/>
        </p:nvSpPr>
        <p:spPr>
          <a:xfrm>
            <a:off x="1281215" y="3541889"/>
            <a:ext cx="533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1674C-A1B3-4AB6-86B3-BEB90C05E099}"/>
              </a:ext>
            </a:extLst>
          </p:cNvPr>
          <p:cNvSpPr/>
          <p:nvPr/>
        </p:nvSpPr>
        <p:spPr>
          <a:xfrm>
            <a:off x="790800" y="3610188"/>
            <a:ext cx="38709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2C47F-4200-4025-A219-85C4809DEE6B}"/>
              </a:ext>
            </a:extLst>
          </p:cNvPr>
          <p:cNvSpPr txBox="1"/>
          <p:nvPr/>
        </p:nvSpPr>
        <p:spPr>
          <a:xfrm>
            <a:off x="1281215" y="4497073"/>
            <a:ext cx="533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F4E1D-C0E4-4298-B6B6-35AF3E115FED}"/>
              </a:ext>
            </a:extLst>
          </p:cNvPr>
          <p:cNvSpPr/>
          <p:nvPr/>
        </p:nvSpPr>
        <p:spPr>
          <a:xfrm>
            <a:off x="790800" y="4565372"/>
            <a:ext cx="38709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672C3-22A1-40A5-B9F8-89532823FB2E}"/>
              </a:ext>
            </a:extLst>
          </p:cNvPr>
          <p:cNvSpPr txBox="1"/>
          <p:nvPr/>
        </p:nvSpPr>
        <p:spPr>
          <a:xfrm>
            <a:off x="1281215" y="5452257"/>
            <a:ext cx="533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5175B-7F0B-4C6E-9BC3-B408A727E3B5}"/>
              </a:ext>
            </a:extLst>
          </p:cNvPr>
          <p:cNvSpPr/>
          <p:nvPr/>
        </p:nvSpPr>
        <p:spPr>
          <a:xfrm>
            <a:off x="790800" y="5520556"/>
            <a:ext cx="387090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1" name="화살표: 위쪽/아래쪽 5">
            <a:extLst>
              <a:ext uri="{FF2B5EF4-FFF2-40B4-BE49-F238E27FC236}">
                <a16:creationId xmlns:a16="http://schemas.microsoft.com/office/drawing/2014/main" id="{739D1E36-C468-4787-89C2-5D01F5295477}"/>
              </a:ext>
            </a:extLst>
          </p:cNvPr>
          <p:cNvSpPr/>
          <p:nvPr/>
        </p:nvSpPr>
        <p:spPr>
          <a:xfrm rot="2585524">
            <a:off x="10537035" y="1529636"/>
            <a:ext cx="277391" cy="517038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화살표: 위쪽/아래쪽 5">
            <a:extLst>
              <a:ext uri="{FF2B5EF4-FFF2-40B4-BE49-F238E27FC236}">
                <a16:creationId xmlns:a16="http://schemas.microsoft.com/office/drawing/2014/main" id="{DFEFE330-9FB0-4C26-AC57-DDE4683378AE}"/>
              </a:ext>
            </a:extLst>
          </p:cNvPr>
          <p:cNvSpPr/>
          <p:nvPr/>
        </p:nvSpPr>
        <p:spPr>
          <a:xfrm rot="2585524">
            <a:off x="9971441" y="2192626"/>
            <a:ext cx="277391" cy="517038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화살표: 위쪽/아래쪽 5">
            <a:extLst>
              <a:ext uri="{FF2B5EF4-FFF2-40B4-BE49-F238E27FC236}">
                <a16:creationId xmlns:a16="http://schemas.microsoft.com/office/drawing/2014/main" id="{A727B9AE-4604-4CB3-97CC-965C345A0CA6}"/>
              </a:ext>
            </a:extLst>
          </p:cNvPr>
          <p:cNvSpPr/>
          <p:nvPr/>
        </p:nvSpPr>
        <p:spPr>
          <a:xfrm rot="2585524">
            <a:off x="9693544" y="3132381"/>
            <a:ext cx="277391" cy="517038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" name="화살표: 위쪽/아래쪽 5">
            <a:extLst>
              <a:ext uri="{FF2B5EF4-FFF2-40B4-BE49-F238E27FC236}">
                <a16:creationId xmlns:a16="http://schemas.microsoft.com/office/drawing/2014/main" id="{BA581061-B86B-4814-BBF3-F78598161B15}"/>
              </a:ext>
            </a:extLst>
          </p:cNvPr>
          <p:cNvSpPr/>
          <p:nvPr/>
        </p:nvSpPr>
        <p:spPr>
          <a:xfrm rot="2585524">
            <a:off x="8871611" y="3566909"/>
            <a:ext cx="277391" cy="517038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7">
            <a:extLst>
              <a:ext uri="{FF2B5EF4-FFF2-40B4-BE49-F238E27FC236}">
                <a16:creationId xmlns:a16="http://schemas.microsoft.com/office/drawing/2014/main" id="{BC1241CC-16A2-4E60-BB02-A062C4823841}"/>
              </a:ext>
            </a:extLst>
          </p:cNvPr>
          <p:cNvSpPr/>
          <p:nvPr/>
        </p:nvSpPr>
        <p:spPr>
          <a:xfrm>
            <a:off x="10313481" y="2080145"/>
            <a:ext cx="1007199" cy="1164602"/>
          </a:xfrm>
          <a:custGeom>
            <a:avLst/>
            <a:gdLst>
              <a:gd name="connsiteX0" fmla="*/ 3102421 w 3102421"/>
              <a:gd name="connsiteY0" fmla="*/ 1804841 h 3587262"/>
              <a:gd name="connsiteX1" fmla="*/ 3101020 w 3102421"/>
              <a:gd name="connsiteY1" fmla="*/ 1787465 h 3587262"/>
              <a:gd name="connsiteX2" fmla="*/ 3101020 w 3102421"/>
              <a:gd name="connsiteY2" fmla="*/ 1774013 h 3587262"/>
              <a:gd name="connsiteX3" fmla="*/ 3101020 w 3102421"/>
              <a:gd name="connsiteY3" fmla="*/ 1760561 h 3587262"/>
              <a:gd name="connsiteX4" fmla="*/ 3097937 w 3102421"/>
              <a:gd name="connsiteY4" fmla="*/ 1708994 h 3587262"/>
              <a:gd name="connsiteX5" fmla="*/ 3080281 w 3102421"/>
              <a:gd name="connsiteY5" fmla="*/ 1610064 h 3587262"/>
              <a:gd name="connsiteX6" fmla="*/ 3065708 w 3102421"/>
              <a:gd name="connsiteY6" fmla="*/ 1590446 h 3587262"/>
              <a:gd name="connsiteX7" fmla="*/ 3054778 w 3102421"/>
              <a:gd name="connsiteY7" fmla="*/ 1572510 h 3587262"/>
              <a:gd name="connsiteX8" fmla="*/ 3050574 w 3102421"/>
              <a:gd name="connsiteY8" fmla="*/ 1515618 h 3587262"/>
              <a:gd name="connsiteX9" fmla="*/ 3026192 w 3102421"/>
              <a:gd name="connsiteY9" fmla="*/ 1438268 h 3587262"/>
              <a:gd name="connsiteX10" fmla="*/ 2946880 w 3102421"/>
              <a:gd name="connsiteY10" fmla="*/ 1250497 h 3587262"/>
              <a:gd name="connsiteX11" fmla="*/ 2921657 w 3102421"/>
              <a:gd name="connsiteY11" fmla="*/ 1225274 h 3587262"/>
              <a:gd name="connsiteX12" fmla="*/ 2914090 w 3102421"/>
              <a:gd name="connsiteY12" fmla="*/ 1214625 h 3587262"/>
              <a:gd name="connsiteX13" fmla="*/ 2896714 w 3102421"/>
              <a:gd name="connsiteY13" fmla="*/ 1176790 h 3587262"/>
              <a:gd name="connsiteX14" fmla="*/ 2844587 w 3102421"/>
              <a:gd name="connsiteY14" fmla="*/ 1110930 h 3587262"/>
              <a:gd name="connsiteX15" fmla="*/ 2826931 w 3102421"/>
              <a:gd name="connsiteY15" fmla="*/ 1101121 h 3587262"/>
              <a:gd name="connsiteX16" fmla="*/ 2804510 w 3102421"/>
              <a:gd name="connsiteY16" fmla="*/ 1087389 h 3587262"/>
              <a:gd name="connsiteX17" fmla="*/ 2742854 w 3102421"/>
              <a:gd name="connsiteY17" fmla="*/ 1022930 h 3587262"/>
              <a:gd name="connsiteX18" fmla="*/ 2705020 w 3102421"/>
              <a:gd name="connsiteY18" fmla="*/ 983414 h 3587262"/>
              <a:gd name="connsiteX19" fmla="*/ 2688765 w 3102421"/>
              <a:gd name="connsiteY19" fmla="*/ 966039 h 3587262"/>
              <a:gd name="connsiteX20" fmla="*/ 2572459 w 3102421"/>
              <a:gd name="connsiteY20" fmla="*/ 883644 h 3587262"/>
              <a:gd name="connsiteX21" fmla="*/ 2496510 w 3102421"/>
              <a:gd name="connsiteY21" fmla="*/ 841605 h 3587262"/>
              <a:gd name="connsiteX22" fmla="*/ 2437376 w 3102421"/>
              <a:gd name="connsiteY22" fmla="*/ 816943 h 3587262"/>
              <a:gd name="connsiteX23" fmla="*/ 2291644 w 3102421"/>
              <a:gd name="connsiteY23" fmla="*/ 790319 h 3587262"/>
              <a:gd name="connsiteX24" fmla="*/ 2227746 w 3102421"/>
              <a:gd name="connsiteY24" fmla="*/ 784714 h 3587262"/>
              <a:gd name="connsiteX25" fmla="*/ 2132739 w 3102421"/>
              <a:gd name="connsiteY25" fmla="*/ 801249 h 3587262"/>
              <a:gd name="connsiteX26" fmla="*/ 2050905 w 3102421"/>
              <a:gd name="connsiteY26" fmla="*/ 869070 h 3587262"/>
              <a:gd name="connsiteX27" fmla="*/ 2031007 w 3102421"/>
              <a:gd name="connsiteY27" fmla="*/ 932968 h 3587262"/>
              <a:gd name="connsiteX28" fmla="*/ 2008026 w 3102421"/>
              <a:gd name="connsiteY28" fmla="*/ 923720 h 3587262"/>
              <a:gd name="connsiteX29" fmla="*/ 1942446 w 3102421"/>
              <a:gd name="connsiteY29" fmla="*/ 875236 h 3587262"/>
              <a:gd name="connsiteX30" fmla="*/ 1936561 w 3102421"/>
              <a:gd name="connsiteY30" fmla="*/ 866268 h 3587262"/>
              <a:gd name="connsiteX31" fmla="*/ 1916102 w 3102421"/>
              <a:gd name="connsiteY31" fmla="*/ 817784 h 3587262"/>
              <a:gd name="connsiteX32" fmla="*/ 1885274 w 3102421"/>
              <a:gd name="connsiteY32" fmla="*/ 795924 h 3587262"/>
              <a:gd name="connsiteX33" fmla="*/ 1849682 w 3102421"/>
              <a:gd name="connsiteY33" fmla="*/ 784714 h 3587262"/>
              <a:gd name="connsiteX34" fmla="*/ 1811007 w 3102421"/>
              <a:gd name="connsiteY34" fmla="*/ 790038 h 3587262"/>
              <a:gd name="connsiteX35" fmla="*/ 1790268 w 3102421"/>
              <a:gd name="connsiteY35" fmla="*/ 795363 h 3587262"/>
              <a:gd name="connsiteX36" fmla="*/ 1801478 w 3102421"/>
              <a:gd name="connsiteY36" fmla="*/ 783873 h 3587262"/>
              <a:gd name="connsiteX37" fmla="*/ 1797835 w 3102421"/>
              <a:gd name="connsiteY37" fmla="*/ 748561 h 3587262"/>
              <a:gd name="connsiteX38" fmla="*/ 1754395 w 3102421"/>
              <a:gd name="connsiteY38" fmla="*/ 703720 h 3587262"/>
              <a:gd name="connsiteX39" fmla="*/ 1731134 w 3102421"/>
              <a:gd name="connsiteY39" fmla="*/ 684102 h 3587262"/>
              <a:gd name="connsiteX40" fmla="*/ 1744306 w 3102421"/>
              <a:gd name="connsiteY40" fmla="*/ 661121 h 3587262"/>
              <a:gd name="connsiteX41" fmla="*/ 1751593 w 3102421"/>
              <a:gd name="connsiteY41" fmla="*/ 575083 h 3587262"/>
              <a:gd name="connsiteX42" fmla="*/ 1749351 w 3102421"/>
              <a:gd name="connsiteY42" fmla="*/ 543134 h 3587262"/>
              <a:gd name="connsiteX43" fmla="*/ 1758879 w 3102421"/>
              <a:gd name="connsiteY43" fmla="*/ 464102 h 3587262"/>
              <a:gd name="connsiteX44" fmla="*/ 1758039 w 3102421"/>
              <a:gd name="connsiteY44" fmla="*/ 366573 h 3587262"/>
              <a:gd name="connsiteX45" fmla="*/ 1737580 w 3102421"/>
              <a:gd name="connsiteY45" fmla="*/ 288102 h 3587262"/>
              <a:gd name="connsiteX46" fmla="*/ 1718803 w 3102421"/>
              <a:gd name="connsiteY46" fmla="*/ 204026 h 3587262"/>
              <a:gd name="connsiteX47" fmla="*/ 1704230 w 3102421"/>
              <a:gd name="connsiteY47" fmla="*/ 140688 h 3587262"/>
              <a:gd name="connsiteX48" fmla="*/ 1631363 w 3102421"/>
              <a:gd name="connsiteY48" fmla="*/ 83516 h 3587262"/>
              <a:gd name="connsiteX49" fmla="*/ 1625478 w 3102421"/>
              <a:gd name="connsiteY49" fmla="*/ 87720 h 3587262"/>
              <a:gd name="connsiteX50" fmla="*/ 1628841 w 3102421"/>
              <a:gd name="connsiteY50" fmla="*/ 82395 h 3587262"/>
              <a:gd name="connsiteX51" fmla="*/ 1620714 w 3102421"/>
              <a:gd name="connsiteY51" fmla="*/ 59414 h 3587262"/>
              <a:gd name="connsiteX52" fmla="*/ 1535797 w 3102421"/>
              <a:gd name="connsiteY52" fmla="*/ 0 h 3587262"/>
              <a:gd name="connsiteX53" fmla="*/ 1532994 w 3102421"/>
              <a:gd name="connsiteY53" fmla="*/ 0 h 3587262"/>
              <a:gd name="connsiteX54" fmla="*/ 1504688 w 3102421"/>
              <a:gd name="connsiteY54" fmla="*/ 17096 h 3587262"/>
              <a:gd name="connsiteX55" fmla="*/ 1464332 w 3102421"/>
              <a:gd name="connsiteY55" fmla="*/ 66981 h 3587262"/>
              <a:gd name="connsiteX56" fmla="*/ 1436867 w 3102421"/>
              <a:gd name="connsiteY56" fmla="*/ 90803 h 3587262"/>
              <a:gd name="connsiteX57" fmla="*/ 1376332 w 3102421"/>
              <a:gd name="connsiteY57" fmla="*/ 178242 h 3587262"/>
              <a:gd name="connsiteX58" fmla="*/ 1356994 w 3102421"/>
              <a:gd name="connsiteY58" fmla="*/ 271847 h 3587262"/>
              <a:gd name="connsiteX59" fmla="*/ 1322523 w 3102421"/>
              <a:gd name="connsiteY59" fmla="*/ 449809 h 3587262"/>
              <a:gd name="connsiteX60" fmla="*/ 1337096 w 3102421"/>
              <a:gd name="connsiteY60" fmla="*/ 566115 h 3587262"/>
              <a:gd name="connsiteX61" fmla="*/ 1343822 w 3102421"/>
              <a:gd name="connsiteY61" fmla="*/ 576204 h 3587262"/>
              <a:gd name="connsiteX62" fmla="*/ 1350548 w 3102421"/>
              <a:gd name="connsiteY62" fmla="*/ 578726 h 3587262"/>
              <a:gd name="connsiteX63" fmla="*/ 1343261 w 3102421"/>
              <a:gd name="connsiteY63" fmla="*/ 575924 h 3587262"/>
              <a:gd name="connsiteX64" fmla="*/ 1334293 w 3102421"/>
              <a:gd name="connsiteY64" fmla="*/ 589096 h 3587262"/>
              <a:gd name="connsiteX65" fmla="*/ 1338777 w 3102421"/>
              <a:gd name="connsiteY65" fmla="*/ 665886 h 3587262"/>
              <a:gd name="connsiteX66" fmla="*/ 1335975 w 3102421"/>
              <a:gd name="connsiteY66" fmla="*/ 705401 h 3587262"/>
              <a:gd name="connsiteX67" fmla="*/ 1293376 w 3102421"/>
              <a:gd name="connsiteY67" fmla="*/ 755287 h 3587262"/>
              <a:gd name="connsiteX68" fmla="*/ 1287771 w 3102421"/>
              <a:gd name="connsiteY68" fmla="*/ 783593 h 3587262"/>
              <a:gd name="connsiteX69" fmla="*/ 1290293 w 3102421"/>
              <a:gd name="connsiteY69" fmla="*/ 792561 h 3587262"/>
              <a:gd name="connsiteX70" fmla="*/ 1284968 w 3102421"/>
              <a:gd name="connsiteY70" fmla="*/ 793682 h 3587262"/>
              <a:gd name="connsiteX71" fmla="*/ 1223593 w 3102421"/>
              <a:gd name="connsiteY71" fmla="*/ 788357 h 3587262"/>
              <a:gd name="connsiteX72" fmla="*/ 1195007 w 3102421"/>
              <a:gd name="connsiteY72" fmla="*/ 796204 h 3587262"/>
              <a:gd name="connsiteX73" fmla="*/ 1149325 w 3102421"/>
              <a:gd name="connsiteY73" fmla="*/ 861503 h 3587262"/>
              <a:gd name="connsiteX74" fmla="*/ 1142319 w 3102421"/>
              <a:gd name="connsiteY74" fmla="*/ 871312 h 3587262"/>
              <a:gd name="connsiteX75" fmla="*/ 1090752 w 3102421"/>
              <a:gd name="connsiteY75" fmla="*/ 908586 h 3587262"/>
              <a:gd name="connsiteX76" fmla="*/ 1059644 w 3102421"/>
              <a:gd name="connsiteY76" fmla="*/ 929886 h 3587262"/>
              <a:gd name="connsiteX77" fmla="*/ 1026573 w 3102421"/>
              <a:gd name="connsiteY77" fmla="*/ 841325 h 3587262"/>
              <a:gd name="connsiteX78" fmla="*/ 1015924 w 3102421"/>
              <a:gd name="connsiteY78" fmla="*/ 827032 h 3587262"/>
              <a:gd name="connsiteX79" fmla="*/ 948102 w 3102421"/>
              <a:gd name="connsiteY79" fmla="*/ 798166 h 3587262"/>
              <a:gd name="connsiteX80" fmla="*/ 837962 w 3102421"/>
              <a:gd name="connsiteY80" fmla="*/ 794803 h 3587262"/>
              <a:gd name="connsiteX81" fmla="*/ 677656 w 3102421"/>
              <a:gd name="connsiteY81" fmla="*/ 817223 h 3587262"/>
              <a:gd name="connsiteX82" fmla="*/ 530242 w 3102421"/>
              <a:gd name="connsiteY82" fmla="*/ 883924 h 3587262"/>
              <a:gd name="connsiteX83" fmla="*/ 295949 w 3102421"/>
              <a:gd name="connsiteY83" fmla="*/ 1072816 h 3587262"/>
              <a:gd name="connsiteX84" fmla="*/ 137045 w 3102421"/>
              <a:gd name="connsiteY84" fmla="*/ 1293656 h 3587262"/>
              <a:gd name="connsiteX85" fmla="*/ 111822 w 3102421"/>
              <a:gd name="connsiteY85" fmla="*/ 1365682 h 3587262"/>
              <a:gd name="connsiteX86" fmla="*/ 103134 w 3102421"/>
              <a:gd name="connsiteY86" fmla="*/ 1379414 h 3587262"/>
              <a:gd name="connsiteX87" fmla="*/ 65580 w 3102421"/>
              <a:gd name="connsiteY87" fmla="*/ 1433784 h 3587262"/>
              <a:gd name="connsiteX88" fmla="*/ 43440 w 3102421"/>
              <a:gd name="connsiteY88" fmla="*/ 1506090 h 3587262"/>
              <a:gd name="connsiteX89" fmla="*/ 5325 w 3102421"/>
              <a:gd name="connsiteY89" fmla="*/ 1670879 h 3587262"/>
              <a:gd name="connsiteX90" fmla="*/ 280 w 3102421"/>
              <a:gd name="connsiteY90" fmla="*/ 1731695 h 3587262"/>
              <a:gd name="connsiteX91" fmla="*/ 280 w 3102421"/>
              <a:gd name="connsiteY91" fmla="*/ 1756918 h 3587262"/>
              <a:gd name="connsiteX92" fmla="*/ 1682 w 3102421"/>
              <a:gd name="connsiteY92" fmla="*/ 1778497 h 3587262"/>
              <a:gd name="connsiteX93" fmla="*/ 0 w 3102421"/>
              <a:gd name="connsiteY93" fmla="*/ 1793631 h 3587262"/>
              <a:gd name="connsiteX94" fmla="*/ 0 w 3102421"/>
              <a:gd name="connsiteY94" fmla="*/ 1807644 h 3587262"/>
              <a:gd name="connsiteX95" fmla="*/ 1401 w 3102421"/>
              <a:gd name="connsiteY95" fmla="*/ 1845478 h 3587262"/>
              <a:gd name="connsiteX96" fmla="*/ 0 w 3102421"/>
              <a:gd name="connsiteY96" fmla="*/ 1863695 h 3587262"/>
              <a:gd name="connsiteX97" fmla="*/ 0 w 3102421"/>
              <a:gd name="connsiteY97" fmla="*/ 1880510 h 3587262"/>
              <a:gd name="connsiteX98" fmla="*/ 1401 w 3102421"/>
              <a:gd name="connsiteY98" fmla="*/ 1897045 h 3587262"/>
              <a:gd name="connsiteX99" fmla="*/ 4204 w 3102421"/>
              <a:gd name="connsiteY99" fmla="*/ 1940204 h 3587262"/>
              <a:gd name="connsiteX100" fmla="*/ 35592 w 3102421"/>
              <a:gd name="connsiteY100" fmla="*/ 1959822 h 3587262"/>
              <a:gd name="connsiteX101" fmla="*/ 72306 w 3102421"/>
              <a:gd name="connsiteY101" fmla="*/ 1925351 h 3587262"/>
              <a:gd name="connsiteX102" fmla="*/ 93045 w 3102421"/>
              <a:gd name="connsiteY102" fmla="*/ 1899848 h 3587262"/>
              <a:gd name="connsiteX103" fmla="*/ 166752 w 3102421"/>
              <a:gd name="connsiteY103" fmla="*/ 1798115 h 3587262"/>
              <a:gd name="connsiteX104" fmla="*/ 183567 w 3102421"/>
              <a:gd name="connsiteY104" fmla="*/ 1779618 h 3587262"/>
              <a:gd name="connsiteX105" fmla="*/ 247465 w 3102421"/>
              <a:gd name="connsiteY105" fmla="*/ 1735338 h 3587262"/>
              <a:gd name="connsiteX106" fmla="*/ 293987 w 3102421"/>
              <a:gd name="connsiteY106" fmla="*/ 1663873 h 3587262"/>
              <a:gd name="connsiteX107" fmla="*/ 313605 w 3102421"/>
              <a:gd name="connsiteY107" fmla="*/ 1635007 h 3587262"/>
              <a:gd name="connsiteX108" fmla="*/ 344433 w 3102421"/>
              <a:gd name="connsiteY108" fmla="*/ 1585682 h 3587262"/>
              <a:gd name="connsiteX109" fmla="*/ 365733 w 3102421"/>
              <a:gd name="connsiteY109" fmla="*/ 1557376 h 3587262"/>
              <a:gd name="connsiteX110" fmla="*/ 440841 w 3102421"/>
              <a:gd name="connsiteY110" fmla="*/ 1490395 h 3587262"/>
              <a:gd name="connsiteX111" fmla="*/ 547898 w 3102421"/>
              <a:gd name="connsiteY111" fmla="*/ 1383618 h 3587262"/>
              <a:gd name="connsiteX112" fmla="*/ 582650 w 3102421"/>
              <a:gd name="connsiteY112" fmla="*/ 1358395 h 3587262"/>
              <a:gd name="connsiteX113" fmla="*/ 648229 w 3102421"/>
              <a:gd name="connsiteY113" fmla="*/ 1313835 h 3587262"/>
              <a:gd name="connsiteX114" fmla="*/ 687465 w 3102421"/>
              <a:gd name="connsiteY114" fmla="*/ 1295618 h 3587262"/>
              <a:gd name="connsiteX115" fmla="*/ 696714 w 3102421"/>
              <a:gd name="connsiteY115" fmla="*/ 1307109 h 3587262"/>
              <a:gd name="connsiteX116" fmla="*/ 680179 w 3102421"/>
              <a:gd name="connsiteY116" fmla="*/ 1360637 h 3587262"/>
              <a:gd name="connsiteX117" fmla="*/ 643745 w 3102421"/>
              <a:gd name="connsiteY117" fmla="*/ 1489835 h 3587262"/>
              <a:gd name="connsiteX118" fmla="*/ 656077 w 3102421"/>
              <a:gd name="connsiteY118" fmla="*/ 1517300 h 3587262"/>
              <a:gd name="connsiteX119" fmla="*/ 654395 w 3102421"/>
              <a:gd name="connsiteY119" fmla="*/ 1517019 h 3587262"/>
              <a:gd name="connsiteX120" fmla="*/ 624128 w 3102421"/>
              <a:gd name="connsiteY120" fmla="*/ 1538319 h 3587262"/>
              <a:gd name="connsiteX121" fmla="*/ 594421 w 3102421"/>
              <a:gd name="connsiteY121" fmla="*/ 1694981 h 3587262"/>
              <a:gd name="connsiteX122" fmla="*/ 592459 w 3102421"/>
              <a:gd name="connsiteY122" fmla="*/ 1749631 h 3587262"/>
              <a:gd name="connsiteX123" fmla="*/ 592459 w 3102421"/>
              <a:gd name="connsiteY123" fmla="*/ 1753835 h 3587262"/>
              <a:gd name="connsiteX124" fmla="*/ 580968 w 3102421"/>
              <a:gd name="connsiteY124" fmla="*/ 1819415 h 3587262"/>
              <a:gd name="connsiteX125" fmla="*/ 588815 w 3102421"/>
              <a:gd name="connsiteY125" fmla="*/ 1975236 h 3587262"/>
              <a:gd name="connsiteX126" fmla="*/ 612917 w 3102421"/>
              <a:gd name="connsiteY126" fmla="*/ 2001580 h 3587262"/>
              <a:gd name="connsiteX127" fmla="*/ 648510 w 3102421"/>
              <a:gd name="connsiteY127" fmla="*/ 2009147 h 3587262"/>
              <a:gd name="connsiteX128" fmla="*/ 608994 w 3102421"/>
              <a:gd name="connsiteY128" fmla="*/ 2018115 h 3587262"/>
              <a:gd name="connsiteX129" fmla="*/ 590217 w 3102421"/>
              <a:gd name="connsiteY129" fmla="*/ 2042497 h 3587262"/>
              <a:gd name="connsiteX130" fmla="*/ 592739 w 3102421"/>
              <a:gd name="connsiteY130" fmla="*/ 2067440 h 3587262"/>
              <a:gd name="connsiteX131" fmla="*/ 612637 w 3102421"/>
              <a:gd name="connsiteY131" fmla="*/ 2224102 h 3587262"/>
              <a:gd name="connsiteX132" fmla="*/ 643465 w 3102421"/>
              <a:gd name="connsiteY132" fmla="*/ 2314625 h 3587262"/>
              <a:gd name="connsiteX133" fmla="*/ 642624 w 3102421"/>
              <a:gd name="connsiteY133" fmla="*/ 2326396 h 3587262"/>
              <a:gd name="connsiteX134" fmla="*/ 639542 w 3102421"/>
              <a:gd name="connsiteY134" fmla="*/ 2387491 h 3587262"/>
              <a:gd name="connsiteX135" fmla="*/ 698395 w 3102421"/>
              <a:gd name="connsiteY135" fmla="*/ 2549198 h 3587262"/>
              <a:gd name="connsiteX136" fmla="*/ 714650 w 3102421"/>
              <a:gd name="connsiteY136" fmla="*/ 2571338 h 3587262"/>
              <a:gd name="connsiteX137" fmla="*/ 724179 w 3102421"/>
              <a:gd name="connsiteY137" fmla="*/ 2587873 h 3587262"/>
              <a:gd name="connsiteX138" fmla="*/ 744917 w 3102421"/>
              <a:gd name="connsiteY138" fmla="*/ 2645606 h 3587262"/>
              <a:gd name="connsiteX139" fmla="*/ 824790 w 3102421"/>
              <a:gd name="connsiteY139" fmla="*/ 2785453 h 3587262"/>
              <a:gd name="connsiteX140" fmla="*/ 828994 w 3102421"/>
              <a:gd name="connsiteY140" fmla="*/ 2811797 h 3587262"/>
              <a:gd name="connsiteX141" fmla="*/ 808535 w 3102421"/>
              <a:gd name="connsiteY141" fmla="*/ 2900358 h 3587262"/>
              <a:gd name="connsiteX142" fmla="*/ 774344 w 3102421"/>
              <a:gd name="connsiteY142" fmla="*/ 3128205 h 3587262"/>
              <a:gd name="connsiteX143" fmla="*/ 764255 w 3102421"/>
              <a:gd name="connsiteY143" fmla="*/ 3264689 h 3587262"/>
              <a:gd name="connsiteX144" fmla="*/ 763975 w 3102421"/>
              <a:gd name="connsiteY144" fmla="*/ 3388001 h 3587262"/>
              <a:gd name="connsiteX145" fmla="*/ 779108 w 3102421"/>
              <a:gd name="connsiteY145" fmla="*/ 3467313 h 3587262"/>
              <a:gd name="connsiteX146" fmla="*/ 794803 w 3102421"/>
              <a:gd name="connsiteY146" fmla="*/ 3491695 h 3587262"/>
              <a:gd name="connsiteX147" fmla="*/ 864866 w 3102421"/>
              <a:gd name="connsiteY147" fmla="*/ 3551950 h 3587262"/>
              <a:gd name="connsiteX148" fmla="*/ 891771 w 3102421"/>
              <a:gd name="connsiteY148" fmla="*/ 3560078 h 3587262"/>
              <a:gd name="connsiteX149" fmla="*/ 953987 w 3102421"/>
              <a:gd name="connsiteY149" fmla="*/ 3551109 h 3587262"/>
              <a:gd name="connsiteX150" fmla="*/ 980051 w 3102421"/>
              <a:gd name="connsiteY150" fmla="*/ 3536256 h 3587262"/>
              <a:gd name="connsiteX151" fmla="*/ 1006115 w 3102421"/>
              <a:gd name="connsiteY151" fmla="*/ 3501504 h 3587262"/>
              <a:gd name="connsiteX152" fmla="*/ 1028255 w 3102421"/>
              <a:gd name="connsiteY152" fmla="*/ 3485529 h 3587262"/>
              <a:gd name="connsiteX153" fmla="*/ 1091032 w 3102421"/>
              <a:gd name="connsiteY153" fmla="*/ 3472638 h 3587262"/>
              <a:gd name="connsiteX154" fmla="*/ 1112892 w 3102421"/>
              <a:gd name="connsiteY154" fmla="*/ 3457785 h 3587262"/>
              <a:gd name="connsiteX155" fmla="*/ 1133070 w 3102421"/>
              <a:gd name="connsiteY155" fmla="*/ 3411542 h 3587262"/>
              <a:gd name="connsiteX156" fmla="*/ 1136153 w 3102421"/>
              <a:gd name="connsiteY156" fmla="*/ 3384077 h 3587262"/>
              <a:gd name="connsiteX157" fmla="*/ 1148204 w 3102421"/>
              <a:gd name="connsiteY157" fmla="*/ 3350167 h 3587262"/>
              <a:gd name="connsiteX158" fmla="*/ 1161096 w 3102421"/>
              <a:gd name="connsiteY158" fmla="*/ 3339517 h 3587262"/>
              <a:gd name="connsiteX159" fmla="*/ 1172867 w 3102421"/>
              <a:gd name="connsiteY159" fmla="*/ 3310931 h 3587262"/>
              <a:gd name="connsiteX160" fmla="*/ 1169223 w 3102421"/>
              <a:gd name="connsiteY160" fmla="*/ 3273377 h 3587262"/>
              <a:gd name="connsiteX161" fmla="*/ 1155771 w 3102421"/>
              <a:gd name="connsiteY161" fmla="*/ 3152587 h 3587262"/>
              <a:gd name="connsiteX162" fmla="*/ 1165300 w 3102421"/>
              <a:gd name="connsiteY162" fmla="*/ 3145020 h 3587262"/>
              <a:gd name="connsiteX163" fmla="*/ 1178472 w 3102421"/>
              <a:gd name="connsiteY163" fmla="*/ 3149784 h 3587262"/>
              <a:gd name="connsiteX164" fmla="*/ 1245453 w 3102421"/>
              <a:gd name="connsiteY164" fmla="*/ 3187619 h 3587262"/>
              <a:gd name="connsiteX165" fmla="*/ 1279924 w 3102421"/>
              <a:gd name="connsiteY165" fmla="*/ 3195746 h 3587262"/>
              <a:gd name="connsiteX166" fmla="*/ 1297300 w 3102421"/>
              <a:gd name="connsiteY166" fmla="*/ 3201351 h 3587262"/>
              <a:gd name="connsiteX167" fmla="*/ 1342140 w 3102421"/>
              <a:gd name="connsiteY167" fmla="*/ 3238065 h 3587262"/>
              <a:gd name="connsiteX168" fmla="*/ 1422574 w 3102421"/>
              <a:gd name="connsiteY168" fmla="*/ 3276740 h 3587262"/>
              <a:gd name="connsiteX169" fmla="*/ 1435465 w 3102421"/>
              <a:gd name="connsiteY169" fmla="*/ 3299721 h 3587262"/>
              <a:gd name="connsiteX170" fmla="*/ 1437988 w 3102421"/>
              <a:gd name="connsiteY170" fmla="*/ 3323262 h 3587262"/>
              <a:gd name="connsiteX171" fmla="*/ 1462090 w 3102421"/>
              <a:gd name="connsiteY171" fmla="*/ 3399211 h 3587262"/>
              <a:gd name="connsiteX172" fmla="*/ 1515618 w 3102421"/>
              <a:gd name="connsiteY172" fmla="*/ 3564281 h 3587262"/>
              <a:gd name="connsiteX173" fmla="*/ 1540561 w 3102421"/>
              <a:gd name="connsiteY173" fmla="*/ 3587262 h 3587262"/>
              <a:gd name="connsiteX174" fmla="*/ 1546166 w 3102421"/>
              <a:gd name="connsiteY174" fmla="*/ 3587262 h 3587262"/>
              <a:gd name="connsiteX175" fmla="*/ 1562421 w 3102421"/>
              <a:gd name="connsiteY175" fmla="*/ 3567644 h 3587262"/>
              <a:gd name="connsiteX176" fmla="*/ 1575873 w 3102421"/>
              <a:gd name="connsiteY176" fmla="*/ 3534014 h 3587262"/>
              <a:gd name="connsiteX177" fmla="*/ 1588484 w 3102421"/>
              <a:gd name="connsiteY177" fmla="*/ 3504867 h 3587262"/>
              <a:gd name="connsiteX178" fmla="*/ 1633886 w 3102421"/>
              <a:gd name="connsiteY178" fmla="*/ 3310370 h 3587262"/>
              <a:gd name="connsiteX179" fmla="*/ 1657988 w 3102421"/>
              <a:gd name="connsiteY179" fmla="*/ 3281504 h 3587262"/>
              <a:gd name="connsiteX180" fmla="*/ 1680688 w 3102421"/>
              <a:gd name="connsiteY180" fmla="*/ 3270294 h 3587262"/>
              <a:gd name="connsiteX181" fmla="*/ 1752714 w 3102421"/>
              <a:gd name="connsiteY181" fmla="*/ 3232740 h 3587262"/>
              <a:gd name="connsiteX182" fmla="*/ 1787465 w 3102421"/>
              <a:gd name="connsiteY182" fmla="*/ 3190141 h 3587262"/>
              <a:gd name="connsiteX183" fmla="*/ 1797835 w 3102421"/>
              <a:gd name="connsiteY183" fmla="*/ 3184256 h 3587262"/>
              <a:gd name="connsiteX184" fmla="*/ 1880510 w 3102421"/>
              <a:gd name="connsiteY184" fmla="*/ 3162956 h 3587262"/>
              <a:gd name="connsiteX185" fmla="*/ 1908535 w 3102421"/>
              <a:gd name="connsiteY185" fmla="*/ 3144459 h 3587262"/>
              <a:gd name="connsiteX186" fmla="*/ 1918344 w 3102421"/>
              <a:gd name="connsiteY186" fmla="*/ 3149224 h 3587262"/>
              <a:gd name="connsiteX187" fmla="*/ 1927873 w 3102421"/>
              <a:gd name="connsiteY187" fmla="*/ 3179211 h 3587262"/>
              <a:gd name="connsiteX188" fmla="*/ 1929555 w 3102421"/>
              <a:gd name="connsiteY188" fmla="*/ 3192663 h 3587262"/>
              <a:gd name="connsiteX189" fmla="*/ 1911899 w 3102421"/>
              <a:gd name="connsiteY189" fmla="*/ 3329988 h 3587262"/>
              <a:gd name="connsiteX190" fmla="*/ 1939083 w 3102421"/>
              <a:gd name="connsiteY190" fmla="*/ 3382396 h 3587262"/>
              <a:gd name="connsiteX191" fmla="*/ 1950574 w 3102421"/>
              <a:gd name="connsiteY191" fmla="*/ 3405657 h 3587262"/>
              <a:gd name="connsiteX192" fmla="*/ 1957300 w 3102421"/>
              <a:gd name="connsiteY192" fmla="*/ 3449937 h 3587262"/>
              <a:gd name="connsiteX193" fmla="*/ 1976918 w 3102421"/>
              <a:gd name="connsiteY193" fmla="*/ 3478804 h 3587262"/>
              <a:gd name="connsiteX194" fmla="*/ 1999898 w 3102421"/>
              <a:gd name="connsiteY194" fmla="*/ 3491975 h 3587262"/>
              <a:gd name="connsiteX195" fmla="*/ 2036332 w 3102421"/>
              <a:gd name="connsiteY195" fmla="*/ 3477122 h 3587262"/>
              <a:gd name="connsiteX196" fmla="*/ 2040816 w 3102421"/>
              <a:gd name="connsiteY196" fmla="*/ 3482727 h 3587262"/>
              <a:gd name="connsiteX197" fmla="*/ 2110039 w 3102421"/>
              <a:gd name="connsiteY197" fmla="*/ 3558116 h 3587262"/>
              <a:gd name="connsiteX198" fmla="*/ 2134981 w 3102421"/>
              <a:gd name="connsiteY198" fmla="*/ 3566803 h 3587262"/>
              <a:gd name="connsiteX199" fmla="*/ 2187669 w 3102421"/>
              <a:gd name="connsiteY199" fmla="*/ 3572689 h 3587262"/>
              <a:gd name="connsiteX200" fmla="*/ 2220739 w 3102421"/>
              <a:gd name="connsiteY200" fmla="*/ 3561198 h 3587262"/>
              <a:gd name="connsiteX201" fmla="*/ 2259415 w 3102421"/>
              <a:gd name="connsiteY201" fmla="*/ 3524485 h 3587262"/>
              <a:gd name="connsiteX202" fmla="*/ 2309300 w 3102421"/>
              <a:gd name="connsiteY202" fmla="*/ 3436205 h 3587262"/>
              <a:gd name="connsiteX203" fmla="*/ 2314905 w 3102421"/>
              <a:gd name="connsiteY203" fmla="*/ 3271695 h 3587262"/>
              <a:gd name="connsiteX204" fmla="*/ 2294727 w 3102421"/>
              <a:gd name="connsiteY204" fmla="*/ 3080001 h 3587262"/>
              <a:gd name="connsiteX205" fmla="*/ 2248204 w 3102421"/>
              <a:gd name="connsiteY205" fmla="*/ 2852714 h 3587262"/>
              <a:gd name="connsiteX206" fmla="*/ 2229427 w 3102421"/>
              <a:gd name="connsiteY206" fmla="*/ 2832816 h 3587262"/>
              <a:gd name="connsiteX207" fmla="*/ 2235032 w 3102421"/>
              <a:gd name="connsiteY207" fmla="*/ 2822166 h 3587262"/>
              <a:gd name="connsiteX208" fmla="*/ 2277911 w 3102421"/>
              <a:gd name="connsiteY208" fmla="*/ 2763033 h 3587262"/>
              <a:gd name="connsiteX209" fmla="*/ 2337606 w 3102421"/>
              <a:gd name="connsiteY209" fmla="*/ 2647568 h 3587262"/>
              <a:gd name="connsiteX210" fmla="*/ 2359185 w 3102421"/>
              <a:gd name="connsiteY210" fmla="*/ 2575542 h 3587262"/>
              <a:gd name="connsiteX211" fmla="*/ 2347975 w 3102421"/>
              <a:gd name="connsiteY211" fmla="*/ 2559568 h 3587262"/>
              <a:gd name="connsiteX212" fmla="*/ 2360587 w 3102421"/>
              <a:gd name="connsiteY212" fmla="*/ 2558447 h 3587262"/>
              <a:gd name="connsiteX213" fmla="*/ 2388612 w 3102421"/>
              <a:gd name="connsiteY213" fmla="*/ 2537708 h 3587262"/>
              <a:gd name="connsiteX214" fmla="*/ 2423364 w 3102421"/>
              <a:gd name="connsiteY214" fmla="*/ 2438778 h 3587262"/>
              <a:gd name="connsiteX215" fmla="*/ 2432612 w 3102421"/>
              <a:gd name="connsiteY215" fmla="*/ 2416918 h 3587262"/>
              <a:gd name="connsiteX216" fmla="*/ 2448867 w 3102421"/>
              <a:gd name="connsiteY216" fmla="*/ 2354141 h 3587262"/>
              <a:gd name="connsiteX217" fmla="*/ 2436816 w 3102421"/>
              <a:gd name="connsiteY217" fmla="*/ 2322752 h 3587262"/>
              <a:gd name="connsiteX218" fmla="*/ 2436536 w 3102421"/>
              <a:gd name="connsiteY218" fmla="*/ 2312663 h 3587262"/>
              <a:gd name="connsiteX219" fmla="*/ 2460077 w 3102421"/>
              <a:gd name="connsiteY219" fmla="*/ 2271185 h 3587262"/>
              <a:gd name="connsiteX220" fmla="*/ 2493708 w 3102421"/>
              <a:gd name="connsiteY220" fmla="*/ 2108357 h 3587262"/>
              <a:gd name="connsiteX221" fmla="*/ 2490905 w 3102421"/>
              <a:gd name="connsiteY221" fmla="*/ 2028204 h 3587262"/>
              <a:gd name="connsiteX222" fmla="*/ 2456154 w 3102421"/>
              <a:gd name="connsiteY222" fmla="*/ 2007465 h 3587262"/>
              <a:gd name="connsiteX223" fmla="*/ 2455873 w 3102421"/>
              <a:gd name="connsiteY223" fmla="*/ 2007465 h 3587262"/>
              <a:gd name="connsiteX224" fmla="*/ 2464001 w 3102421"/>
              <a:gd name="connsiteY224" fmla="*/ 2005504 h 3587262"/>
              <a:gd name="connsiteX225" fmla="*/ 2504638 w 3102421"/>
              <a:gd name="connsiteY225" fmla="*/ 1953657 h 3587262"/>
              <a:gd name="connsiteX226" fmla="*/ 2504638 w 3102421"/>
              <a:gd name="connsiteY226" fmla="*/ 1922828 h 3587262"/>
              <a:gd name="connsiteX227" fmla="*/ 2501835 w 3102421"/>
              <a:gd name="connsiteY227" fmla="*/ 1784383 h 3587262"/>
              <a:gd name="connsiteX228" fmla="*/ 2490345 w 3102421"/>
              <a:gd name="connsiteY228" fmla="*/ 1744586 h 3587262"/>
              <a:gd name="connsiteX229" fmla="*/ 2487822 w 3102421"/>
              <a:gd name="connsiteY229" fmla="*/ 1731414 h 3587262"/>
              <a:gd name="connsiteX230" fmla="*/ 2485860 w 3102421"/>
              <a:gd name="connsiteY230" fmla="*/ 1654905 h 3587262"/>
              <a:gd name="connsiteX231" fmla="*/ 2459516 w 3102421"/>
              <a:gd name="connsiteY231" fmla="*/ 1536077 h 3587262"/>
              <a:gd name="connsiteX232" fmla="*/ 2450268 w 3102421"/>
              <a:gd name="connsiteY232" fmla="*/ 1520663 h 3587262"/>
              <a:gd name="connsiteX233" fmla="*/ 2442701 w 3102421"/>
              <a:gd name="connsiteY233" fmla="*/ 1504969 h 3587262"/>
              <a:gd name="connsiteX234" fmla="*/ 2404587 w 3102421"/>
              <a:gd name="connsiteY234" fmla="*/ 1362039 h 3587262"/>
              <a:gd name="connsiteX235" fmla="*/ 2388332 w 3102421"/>
              <a:gd name="connsiteY235" fmla="*/ 1314395 h 3587262"/>
              <a:gd name="connsiteX236" fmla="*/ 2389173 w 3102421"/>
              <a:gd name="connsiteY236" fmla="*/ 1300943 h 3587262"/>
              <a:gd name="connsiteX237" fmla="*/ 2432332 w 3102421"/>
              <a:gd name="connsiteY237" fmla="*/ 1305147 h 3587262"/>
              <a:gd name="connsiteX238" fmla="*/ 2511924 w 3102421"/>
              <a:gd name="connsiteY238" fmla="*/ 1348586 h 3587262"/>
              <a:gd name="connsiteX239" fmla="*/ 2543033 w 3102421"/>
              <a:gd name="connsiteY239" fmla="*/ 1371287 h 3587262"/>
              <a:gd name="connsiteX240" fmla="*/ 2615618 w 3102421"/>
              <a:gd name="connsiteY240" fmla="*/ 1442472 h 3587262"/>
              <a:gd name="connsiteX241" fmla="*/ 2625427 w 3102421"/>
              <a:gd name="connsiteY241" fmla="*/ 1453962 h 3587262"/>
              <a:gd name="connsiteX242" fmla="*/ 2641122 w 3102421"/>
              <a:gd name="connsiteY242" fmla="*/ 1476943 h 3587262"/>
              <a:gd name="connsiteX243" fmla="*/ 2719313 w 3102421"/>
              <a:gd name="connsiteY243" fmla="*/ 1555134 h 3587262"/>
              <a:gd name="connsiteX244" fmla="*/ 2738370 w 3102421"/>
              <a:gd name="connsiteY244" fmla="*/ 1569147 h 3587262"/>
              <a:gd name="connsiteX245" fmla="*/ 2757427 w 3102421"/>
              <a:gd name="connsiteY245" fmla="*/ 1590726 h 3587262"/>
              <a:gd name="connsiteX246" fmla="*/ 2787415 w 3102421"/>
              <a:gd name="connsiteY246" fmla="*/ 1650981 h 3587262"/>
              <a:gd name="connsiteX247" fmla="*/ 2875695 w 3102421"/>
              <a:gd name="connsiteY247" fmla="*/ 1774854 h 3587262"/>
              <a:gd name="connsiteX248" fmla="*/ 2904841 w 3102421"/>
              <a:gd name="connsiteY248" fmla="*/ 1803720 h 3587262"/>
              <a:gd name="connsiteX249" fmla="*/ 2955848 w 3102421"/>
              <a:gd name="connsiteY249" fmla="*/ 1851644 h 3587262"/>
              <a:gd name="connsiteX250" fmla="*/ 2991440 w 3102421"/>
              <a:gd name="connsiteY250" fmla="*/ 1892561 h 3587262"/>
              <a:gd name="connsiteX251" fmla="*/ 3027313 w 3102421"/>
              <a:gd name="connsiteY251" fmla="*/ 1929555 h 3587262"/>
              <a:gd name="connsiteX252" fmla="*/ 3086166 w 3102421"/>
              <a:gd name="connsiteY252" fmla="*/ 1958701 h 3587262"/>
              <a:gd name="connsiteX253" fmla="*/ 3098778 w 3102421"/>
              <a:gd name="connsiteY253" fmla="*/ 1946370 h 3587262"/>
              <a:gd name="connsiteX254" fmla="*/ 3101580 w 3102421"/>
              <a:gd name="connsiteY254" fmla="*/ 1899287 h 3587262"/>
              <a:gd name="connsiteX255" fmla="*/ 3101580 w 3102421"/>
              <a:gd name="connsiteY255" fmla="*/ 1865657 h 3587262"/>
              <a:gd name="connsiteX256" fmla="*/ 3100179 w 3102421"/>
              <a:gd name="connsiteY256" fmla="*/ 1848001 h 3587262"/>
              <a:gd name="connsiteX257" fmla="*/ 3101580 w 3102421"/>
              <a:gd name="connsiteY257" fmla="*/ 1823618 h 3587262"/>
              <a:gd name="connsiteX258" fmla="*/ 3102421 w 3102421"/>
              <a:gd name="connsiteY258" fmla="*/ 1804841 h 3587262"/>
              <a:gd name="connsiteX259" fmla="*/ 659159 w 3102421"/>
              <a:gd name="connsiteY259" fmla="*/ 1517580 h 3587262"/>
              <a:gd name="connsiteX260" fmla="*/ 663363 w 3102421"/>
              <a:gd name="connsiteY260" fmla="*/ 1517580 h 3587262"/>
              <a:gd name="connsiteX261" fmla="*/ 659159 w 3102421"/>
              <a:gd name="connsiteY261" fmla="*/ 1517580 h 3587262"/>
              <a:gd name="connsiteX262" fmla="*/ 1784943 w 3102421"/>
              <a:gd name="connsiteY262" fmla="*/ 799847 h 3587262"/>
              <a:gd name="connsiteX263" fmla="*/ 1782421 w 3102421"/>
              <a:gd name="connsiteY263" fmla="*/ 801529 h 3587262"/>
              <a:gd name="connsiteX264" fmla="*/ 1784943 w 3102421"/>
              <a:gd name="connsiteY264" fmla="*/ 799847 h 3587262"/>
              <a:gd name="connsiteX265" fmla="*/ 1784943 w 3102421"/>
              <a:gd name="connsiteY265" fmla="*/ 799847 h 3587262"/>
              <a:gd name="connsiteX266" fmla="*/ 1624077 w 3102421"/>
              <a:gd name="connsiteY266" fmla="*/ 89401 h 3587262"/>
              <a:gd name="connsiteX267" fmla="*/ 1619873 w 3102421"/>
              <a:gd name="connsiteY267" fmla="*/ 93885 h 3587262"/>
              <a:gd name="connsiteX268" fmla="*/ 1624077 w 3102421"/>
              <a:gd name="connsiteY268" fmla="*/ 89401 h 3587262"/>
              <a:gd name="connsiteX269" fmla="*/ 2454192 w 3102421"/>
              <a:gd name="connsiteY269" fmla="*/ 2008026 h 3587262"/>
              <a:gd name="connsiteX270" fmla="*/ 2450268 w 3102421"/>
              <a:gd name="connsiteY270" fmla="*/ 2008867 h 3587262"/>
              <a:gd name="connsiteX271" fmla="*/ 2454192 w 3102421"/>
              <a:gd name="connsiteY271" fmla="*/ 2008026 h 35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3102421" h="3587262">
                <a:moveTo>
                  <a:pt x="3102421" y="1804841"/>
                </a:moveTo>
                <a:cubicBezTo>
                  <a:pt x="3099338" y="1799236"/>
                  <a:pt x="3101861" y="1793071"/>
                  <a:pt x="3101020" y="1787465"/>
                </a:cubicBezTo>
                <a:cubicBezTo>
                  <a:pt x="3101020" y="1782981"/>
                  <a:pt x="3101020" y="1778497"/>
                  <a:pt x="3101020" y="1774013"/>
                </a:cubicBezTo>
                <a:cubicBezTo>
                  <a:pt x="3101020" y="1769529"/>
                  <a:pt x="3101020" y="1765045"/>
                  <a:pt x="3101020" y="1760561"/>
                </a:cubicBezTo>
                <a:cubicBezTo>
                  <a:pt x="3101020" y="1743185"/>
                  <a:pt x="3099058" y="1726090"/>
                  <a:pt x="3097937" y="1708994"/>
                </a:cubicBezTo>
                <a:cubicBezTo>
                  <a:pt x="3095695" y="1675363"/>
                  <a:pt x="3090090" y="1642293"/>
                  <a:pt x="3080281" y="1610064"/>
                </a:cubicBezTo>
                <a:cubicBezTo>
                  <a:pt x="3077759" y="1601937"/>
                  <a:pt x="3074396" y="1593249"/>
                  <a:pt x="3065708" y="1590446"/>
                </a:cubicBezTo>
                <a:cubicBezTo>
                  <a:pt x="3055899" y="1587364"/>
                  <a:pt x="3054778" y="1581198"/>
                  <a:pt x="3054778" y="1572510"/>
                </a:cubicBezTo>
                <a:cubicBezTo>
                  <a:pt x="3054778" y="1553453"/>
                  <a:pt x="3057861" y="1533835"/>
                  <a:pt x="3050574" y="1515618"/>
                </a:cubicBezTo>
                <a:cubicBezTo>
                  <a:pt x="3040205" y="1490395"/>
                  <a:pt x="3034319" y="1464051"/>
                  <a:pt x="3026192" y="1438268"/>
                </a:cubicBezTo>
                <a:cubicBezTo>
                  <a:pt x="3005733" y="1373249"/>
                  <a:pt x="2984154" y="1308510"/>
                  <a:pt x="2946880" y="1250497"/>
                </a:cubicBezTo>
                <a:cubicBezTo>
                  <a:pt x="2940154" y="1240128"/>
                  <a:pt x="2933988" y="1229758"/>
                  <a:pt x="2921657" y="1225274"/>
                </a:cubicBezTo>
                <a:cubicBezTo>
                  <a:pt x="2916332" y="1223312"/>
                  <a:pt x="2914650" y="1219669"/>
                  <a:pt x="2914090" y="1214625"/>
                </a:cubicBezTo>
                <a:cubicBezTo>
                  <a:pt x="2912128" y="1200332"/>
                  <a:pt x="2904841" y="1188561"/>
                  <a:pt x="2896714" y="1176790"/>
                </a:cubicBezTo>
                <a:cubicBezTo>
                  <a:pt x="2880459" y="1154089"/>
                  <a:pt x="2859440" y="1135032"/>
                  <a:pt x="2844587" y="1110930"/>
                </a:cubicBezTo>
                <a:cubicBezTo>
                  <a:pt x="2840663" y="1104484"/>
                  <a:pt x="2834217" y="1100841"/>
                  <a:pt x="2826931" y="1101121"/>
                </a:cubicBezTo>
                <a:cubicBezTo>
                  <a:pt x="2816001" y="1101682"/>
                  <a:pt x="2810115" y="1095797"/>
                  <a:pt x="2804510" y="1087389"/>
                </a:cubicBezTo>
                <a:cubicBezTo>
                  <a:pt x="2787695" y="1062166"/>
                  <a:pt x="2766956" y="1040586"/>
                  <a:pt x="2742854" y="1022930"/>
                </a:cubicBezTo>
                <a:cubicBezTo>
                  <a:pt x="2727720" y="1011720"/>
                  <a:pt x="2713708" y="1000510"/>
                  <a:pt x="2705020" y="983414"/>
                </a:cubicBezTo>
                <a:cubicBezTo>
                  <a:pt x="2701377" y="976408"/>
                  <a:pt x="2694931" y="971363"/>
                  <a:pt x="2688765" y="966039"/>
                </a:cubicBezTo>
                <a:cubicBezTo>
                  <a:pt x="2652332" y="935210"/>
                  <a:pt x="2611695" y="910548"/>
                  <a:pt x="2572459" y="883644"/>
                </a:cubicBezTo>
                <a:cubicBezTo>
                  <a:pt x="2548638" y="867109"/>
                  <a:pt x="2522013" y="855338"/>
                  <a:pt x="2496510" y="841605"/>
                </a:cubicBezTo>
                <a:cubicBezTo>
                  <a:pt x="2477733" y="831516"/>
                  <a:pt x="2458956" y="821147"/>
                  <a:pt x="2437376" y="816943"/>
                </a:cubicBezTo>
                <a:cubicBezTo>
                  <a:pt x="2388892" y="807695"/>
                  <a:pt x="2340408" y="798166"/>
                  <a:pt x="2291644" y="790319"/>
                </a:cubicBezTo>
                <a:cubicBezTo>
                  <a:pt x="2270625" y="786956"/>
                  <a:pt x="2249325" y="780790"/>
                  <a:pt x="2227746" y="784714"/>
                </a:cubicBezTo>
                <a:cubicBezTo>
                  <a:pt x="2196077" y="790319"/>
                  <a:pt x="2164128" y="795083"/>
                  <a:pt x="2132739" y="801249"/>
                </a:cubicBezTo>
                <a:cubicBezTo>
                  <a:pt x="2092943" y="808816"/>
                  <a:pt x="2061835" y="826191"/>
                  <a:pt x="2050905" y="869070"/>
                </a:cubicBezTo>
                <a:cubicBezTo>
                  <a:pt x="2045300" y="890650"/>
                  <a:pt x="2029045" y="909147"/>
                  <a:pt x="2031007" y="932968"/>
                </a:cubicBezTo>
                <a:cubicBezTo>
                  <a:pt x="2021478" y="933249"/>
                  <a:pt x="2013631" y="931007"/>
                  <a:pt x="2008026" y="923720"/>
                </a:cubicBezTo>
                <a:cubicBezTo>
                  <a:pt x="1990650" y="901580"/>
                  <a:pt x="1968790" y="885325"/>
                  <a:pt x="1942446" y="875236"/>
                </a:cubicBezTo>
                <a:cubicBezTo>
                  <a:pt x="1938523" y="873835"/>
                  <a:pt x="1934599" y="872153"/>
                  <a:pt x="1936561" y="866268"/>
                </a:cubicBezTo>
                <a:cubicBezTo>
                  <a:pt x="1943848" y="844128"/>
                  <a:pt x="1932918" y="829835"/>
                  <a:pt x="1916102" y="817784"/>
                </a:cubicBezTo>
                <a:cubicBezTo>
                  <a:pt x="1905733" y="810497"/>
                  <a:pt x="1893962" y="805733"/>
                  <a:pt x="1885274" y="795924"/>
                </a:cubicBezTo>
                <a:cubicBezTo>
                  <a:pt x="1875746" y="784994"/>
                  <a:pt x="1863415" y="782191"/>
                  <a:pt x="1849682" y="784714"/>
                </a:cubicBezTo>
                <a:cubicBezTo>
                  <a:pt x="1836790" y="786956"/>
                  <a:pt x="1823618" y="787516"/>
                  <a:pt x="1811007" y="790038"/>
                </a:cubicBezTo>
                <a:cubicBezTo>
                  <a:pt x="1804000" y="791440"/>
                  <a:pt x="1796434" y="791720"/>
                  <a:pt x="1790268" y="795363"/>
                </a:cubicBezTo>
                <a:cubicBezTo>
                  <a:pt x="1794192" y="792000"/>
                  <a:pt x="1797835" y="787796"/>
                  <a:pt x="1801478" y="783873"/>
                </a:cubicBezTo>
                <a:cubicBezTo>
                  <a:pt x="1816612" y="766777"/>
                  <a:pt x="1816051" y="761172"/>
                  <a:pt x="1797835" y="748561"/>
                </a:cubicBezTo>
                <a:cubicBezTo>
                  <a:pt x="1780459" y="736510"/>
                  <a:pt x="1765045" y="722497"/>
                  <a:pt x="1754395" y="703720"/>
                </a:cubicBezTo>
                <a:cubicBezTo>
                  <a:pt x="1749351" y="694752"/>
                  <a:pt x="1741504" y="688026"/>
                  <a:pt x="1731134" y="684102"/>
                </a:cubicBezTo>
                <a:cubicBezTo>
                  <a:pt x="1738701" y="677656"/>
                  <a:pt x="1743185" y="670089"/>
                  <a:pt x="1744306" y="661121"/>
                </a:cubicBezTo>
                <a:cubicBezTo>
                  <a:pt x="1748510" y="632535"/>
                  <a:pt x="1752994" y="603949"/>
                  <a:pt x="1751593" y="575083"/>
                </a:cubicBezTo>
                <a:cubicBezTo>
                  <a:pt x="1751032" y="564433"/>
                  <a:pt x="1747949" y="554064"/>
                  <a:pt x="1749351" y="543134"/>
                </a:cubicBezTo>
                <a:cubicBezTo>
                  <a:pt x="1752714" y="516790"/>
                  <a:pt x="1756918" y="490446"/>
                  <a:pt x="1758879" y="464102"/>
                </a:cubicBezTo>
                <a:cubicBezTo>
                  <a:pt x="1761402" y="431592"/>
                  <a:pt x="1763644" y="399083"/>
                  <a:pt x="1758039" y="366573"/>
                </a:cubicBezTo>
                <a:cubicBezTo>
                  <a:pt x="1753555" y="339949"/>
                  <a:pt x="1743746" y="314446"/>
                  <a:pt x="1737580" y="288102"/>
                </a:cubicBezTo>
                <a:cubicBezTo>
                  <a:pt x="1730854" y="260077"/>
                  <a:pt x="1717962" y="233452"/>
                  <a:pt x="1718803" y="204026"/>
                </a:cubicBezTo>
                <a:cubicBezTo>
                  <a:pt x="1719363" y="181325"/>
                  <a:pt x="1714319" y="160306"/>
                  <a:pt x="1704230" y="140688"/>
                </a:cubicBezTo>
                <a:cubicBezTo>
                  <a:pt x="1688816" y="110701"/>
                  <a:pt x="1665555" y="89962"/>
                  <a:pt x="1631363" y="83516"/>
                </a:cubicBezTo>
                <a:cubicBezTo>
                  <a:pt x="1628841" y="84357"/>
                  <a:pt x="1627160" y="86038"/>
                  <a:pt x="1625478" y="87720"/>
                </a:cubicBezTo>
                <a:cubicBezTo>
                  <a:pt x="1626879" y="86038"/>
                  <a:pt x="1628000" y="84357"/>
                  <a:pt x="1628841" y="82395"/>
                </a:cubicBezTo>
                <a:cubicBezTo>
                  <a:pt x="1630242" y="73427"/>
                  <a:pt x="1625478" y="66140"/>
                  <a:pt x="1620714" y="59414"/>
                </a:cubicBezTo>
                <a:cubicBezTo>
                  <a:pt x="1599134" y="30268"/>
                  <a:pt x="1574472" y="5325"/>
                  <a:pt x="1535797" y="0"/>
                </a:cubicBezTo>
                <a:cubicBezTo>
                  <a:pt x="1534956" y="0"/>
                  <a:pt x="1533835" y="0"/>
                  <a:pt x="1532994" y="0"/>
                </a:cubicBezTo>
                <a:cubicBezTo>
                  <a:pt x="1522064" y="3363"/>
                  <a:pt x="1512255" y="8688"/>
                  <a:pt x="1504688" y="17096"/>
                </a:cubicBezTo>
                <a:cubicBezTo>
                  <a:pt x="1490115" y="32790"/>
                  <a:pt x="1475542" y="48764"/>
                  <a:pt x="1464332" y="66981"/>
                </a:cubicBezTo>
                <a:cubicBezTo>
                  <a:pt x="1457325" y="78471"/>
                  <a:pt x="1448918" y="85478"/>
                  <a:pt x="1436867" y="90803"/>
                </a:cubicBezTo>
                <a:cubicBezTo>
                  <a:pt x="1399032" y="107618"/>
                  <a:pt x="1376332" y="136204"/>
                  <a:pt x="1376332" y="178242"/>
                </a:cubicBezTo>
                <a:cubicBezTo>
                  <a:pt x="1376332" y="211032"/>
                  <a:pt x="1368765" y="241580"/>
                  <a:pt x="1356994" y="271847"/>
                </a:cubicBezTo>
                <a:cubicBezTo>
                  <a:pt x="1334293" y="329019"/>
                  <a:pt x="1318319" y="387312"/>
                  <a:pt x="1322523" y="449809"/>
                </a:cubicBezTo>
                <a:cubicBezTo>
                  <a:pt x="1325045" y="489045"/>
                  <a:pt x="1331771" y="527440"/>
                  <a:pt x="1337096" y="566115"/>
                </a:cubicBezTo>
                <a:cubicBezTo>
                  <a:pt x="1337656" y="570599"/>
                  <a:pt x="1339618" y="573962"/>
                  <a:pt x="1343822" y="576204"/>
                </a:cubicBezTo>
                <a:cubicBezTo>
                  <a:pt x="1345784" y="577886"/>
                  <a:pt x="1347746" y="579007"/>
                  <a:pt x="1350548" y="578726"/>
                </a:cubicBezTo>
                <a:cubicBezTo>
                  <a:pt x="1347746" y="579007"/>
                  <a:pt x="1345504" y="577325"/>
                  <a:pt x="1343261" y="575924"/>
                </a:cubicBezTo>
                <a:cubicBezTo>
                  <a:pt x="1332051" y="574522"/>
                  <a:pt x="1334293" y="583210"/>
                  <a:pt x="1334293" y="589096"/>
                </a:cubicBezTo>
                <a:cubicBezTo>
                  <a:pt x="1333733" y="614879"/>
                  <a:pt x="1337376" y="640102"/>
                  <a:pt x="1338777" y="665886"/>
                </a:cubicBezTo>
                <a:cubicBezTo>
                  <a:pt x="1339618" y="679058"/>
                  <a:pt x="1344383" y="693350"/>
                  <a:pt x="1335975" y="705401"/>
                </a:cubicBezTo>
                <a:cubicBezTo>
                  <a:pt x="1323363" y="723338"/>
                  <a:pt x="1309351" y="740433"/>
                  <a:pt x="1293376" y="755287"/>
                </a:cubicBezTo>
                <a:cubicBezTo>
                  <a:pt x="1283567" y="764535"/>
                  <a:pt x="1282166" y="772663"/>
                  <a:pt x="1287771" y="783593"/>
                </a:cubicBezTo>
                <a:cubicBezTo>
                  <a:pt x="1289172" y="786395"/>
                  <a:pt x="1291414" y="789198"/>
                  <a:pt x="1290293" y="792561"/>
                </a:cubicBezTo>
                <a:cubicBezTo>
                  <a:pt x="1288612" y="794242"/>
                  <a:pt x="1286930" y="793682"/>
                  <a:pt x="1284968" y="793682"/>
                </a:cubicBezTo>
                <a:cubicBezTo>
                  <a:pt x="1264510" y="792561"/>
                  <a:pt x="1244051" y="790879"/>
                  <a:pt x="1223593" y="788357"/>
                </a:cubicBezTo>
                <a:cubicBezTo>
                  <a:pt x="1212943" y="786956"/>
                  <a:pt x="1203695" y="789758"/>
                  <a:pt x="1195007" y="796204"/>
                </a:cubicBezTo>
                <a:cubicBezTo>
                  <a:pt x="1172586" y="813019"/>
                  <a:pt x="1157172" y="834599"/>
                  <a:pt x="1149325" y="861503"/>
                </a:cubicBezTo>
                <a:cubicBezTo>
                  <a:pt x="1148204" y="865707"/>
                  <a:pt x="1147083" y="869911"/>
                  <a:pt x="1142319" y="871312"/>
                </a:cubicBezTo>
                <a:cubicBezTo>
                  <a:pt x="1120739" y="877478"/>
                  <a:pt x="1106446" y="894013"/>
                  <a:pt x="1090752" y="908586"/>
                </a:cubicBezTo>
                <a:cubicBezTo>
                  <a:pt x="1081223" y="917554"/>
                  <a:pt x="1071414" y="925682"/>
                  <a:pt x="1059644" y="929886"/>
                </a:cubicBezTo>
                <a:cubicBezTo>
                  <a:pt x="1045351" y="900739"/>
                  <a:pt x="1034421" y="871593"/>
                  <a:pt x="1026573" y="841325"/>
                </a:cubicBezTo>
                <a:cubicBezTo>
                  <a:pt x="1024892" y="835440"/>
                  <a:pt x="1021249" y="830115"/>
                  <a:pt x="1015924" y="827032"/>
                </a:cubicBezTo>
                <a:cubicBezTo>
                  <a:pt x="994344" y="814981"/>
                  <a:pt x="973045" y="802370"/>
                  <a:pt x="948102" y="798166"/>
                </a:cubicBezTo>
                <a:cubicBezTo>
                  <a:pt x="911669" y="792000"/>
                  <a:pt x="874956" y="792281"/>
                  <a:pt x="837962" y="794803"/>
                </a:cubicBezTo>
                <a:cubicBezTo>
                  <a:pt x="783873" y="798446"/>
                  <a:pt x="730064" y="804051"/>
                  <a:pt x="677656" y="817223"/>
                </a:cubicBezTo>
                <a:cubicBezTo>
                  <a:pt x="624688" y="830675"/>
                  <a:pt x="576484" y="855618"/>
                  <a:pt x="530242" y="883924"/>
                </a:cubicBezTo>
                <a:cubicBezTo>
                  <a:pt x="443924" y="936612"/>
                  <a:pt x="361248" y="994064"/>
                  <a:pt x="295949" y="1072816"/>
                </a:cubicBezTo>
                <a:cubicBezTo>
                  <a:pt x="237656" y="1142599"/>
                  <a:pt x="176841" y="1210701"/>
                  <a:pt x="137045" y="1293656"/>
                </a:cubicBezTo>
                <a:cubicBezTo>
                  <a:pt x="125834" y="1316637"/>
                  <a:pt x="111822" y="1338497"/>
                  <a:pt x="111822" y="1365682"/>
                </a:cubicBezTo>
                <a:cubicBezTo>
                  <a:pt x="111822" y="1371848"/>
                  <a:pt x="107898" y="1375771"/>
                  <a:pt x="103134" y="1379414"/>
                </a:cubicBezTo>
                <a:cubicBezTo>
                  <a:pt x="84357" y="1393147"/>
                  <a:pt x="73147" y="1412204"/>
                  <a:pt x="65580" y="1433784"/>
                </a:cubicBezTo>
                <a:cubicBezTo>
                  <a:pt x="57172" y="1457605"/>
                  <a:pt x="50166" y="1481707"/>
                  <a:pt x="43440" y="1506090"/>
                </a:cubicBezTo>
                <a:cubicBezTo>
                  <a:pt x="28306" y="1560459"/>
                  <a:pt x="12892" y="1614829"/>
                  <a:pt x="5325" y="1670879"/>
                </a:cubicBezTo>
                <a:cubicBezTo>
                  <a:pt x="2522" y="1691058"/>
                  <a:pt x="3924" y="1711516"/>
                  <a:pt x="280" y="1731695"/>
                </a:cubicBezTo>
                <a:cubicBezTo>
                  <a:pt x="280" y="1740102"/>
                  <a:pt x="280" y="1748510"/>
                  <a:pt x="280" y="1756918"/>
                </a:cubicBezTo>
                <a:cubicBezTo>
                  <a:pt x="3363" y="1763924"/>
                  <a:pt x="841" y="1771211"/>
                  <a:pt x="1682" y="1778497"/>
                </a:cubicBezTo>
                <a:cubicBezTo>
                  <a:pt x="841" y="1783822"/>
                  <a:pt x="2803" y="1788867"/>
                  <a:pt x="0" y="1793631"/>
                </a:cubicBezTo>
                <a:cubicBezTo>
                  <a:pt x="0" y="1798395"/>
                  <a:pt x="0" y="1802879"/>
                  <a:pt x="0" y="1807644"/>
                </a:cubicBezTo>
                <a:cubicBezTo>
                  <a:pt x="3083" y="1820255"/>
                  <a:pt x="561" y="1832867"/>
                  <a:pt x="1401" y="1845478"/>
                </a:cubicBezTo>
                <a:cubicBezTo>
                  <a:pt x="841" y="1851644"/>
                  <a:pt x="2803" y="1857809"/>
                  <a:pt x="0" y="1863695"/>
                </a:cubicBezTo>
                <a:cubicBezTo>
                  <a:pt x="0" y="1869300"/>
                  <a:pt x="0" y="1874905"/>
                  <a:pt x="0" y="1880510"/>
                </a:cubicBezTo>
                <a:cubicBezTo>
                  <a:pt x="3083" y="1885835"/>
                  <a:pt x="561" y="1891440"/>
                  <a:pt x="1401" y="1897045"/>
                </a:cubicBezTo>
                <a:cubicBezTo>
                  <a:pt x="1682" y="1911338"/>
                  <a:pt x="2803" y="1925911"/>
                  <a:pt x="4204" y="1940204"/>
                </a:cubicBezTo>
                <a:cubicBezTo>
                  <a:pt x="6166" y="1958141"/>
                  <a:pt x="18777" y="1966268"/>
                  <a:pt x="35592" y="1959822"/>
                </a:cubicBezTo>
                <a:cubicBezTo>
                  <a:pt x="52688" y="1953376"/>
                  <a:pt x="64739" y="1941886"/>
                  <a:pt x="72306" y="1925351"/>
                </a:cubicBezTo>
                <a:cubicBezTo>
                  <a:pt x="77070" y="1915262"/>
                  <a:pt x="82395" y="1905733"/>
                  <a:pt x="93045" y="1899848"/>
                </a:cubicBezTo>
                <a:cubicBezTo>
                  <a:pt x="133962" y="1877988"/>
                  <a:pt x="156662" y="1842115"/>
                  <a:pt x="166752" y="1798115"/>
                </a:cubicBezTo>
                <a:cubicBezTo>
                  <a:pt x="169274" y="1787185"/>
                  <a:pt x="172917" y="1782141"/>
                  <a:pt x="183567" y="1779618"/>
                </a:cubicBezTo>
                <a:cubicBezTo>
                  <a:pt x="210752" y="1773453"/>
                  <a:pt x="231490" y="1758319"/>
                  <a:pt x="247465" y="1735338"/>
                </a:cubicBezTo>
                <a:cubicBezTo>
                  <a:pt x="263720" y="1712077"/>
                  <a:pt x="281096" y="1689376"/>
                  <a:pt x="293987" y="1663873"/>
                </a:cubicBezTo>
                <a:cubicBezTo>
                  <a:pt x="299312" y="1653504"/>
                  <a:pt x="305198" y="1643415"/>
                  <a:pt x="313605" y="1635007"/>
                </a:cubicBezTo>
                <a:cubicBezTo>
                  <a:pt x="327618" y="1620994"/>
                  <a:pt x="337987" y="1604459"/>
                  <a:pt x="344433" y="1585682"/>
                </a:cubicBezTo>
                <a:cubicBezTo>
                  <a:pt x="348357" y="1573911"/>
                  <a:pt x="355363" y="1564663"/>
                  <a:pt x="365733" y="1557376"/>
                </a:cubicBezTo>
                <a:cubicBezTo>
                  <a:pt x="393198" y="1537758"/>
                  <a:pt x="416739" y="1513656"/>
                  <a:pt x="440841" y="1490395"/>
                </a:cubicBezTo>
                <a:cubicBezTo>
                  <a:pt x="476994" y="1455363"/>
                  <a:pt x="512306" y="1419491"/>
                  <a:pt x="547898" y="1383618"/>
                </a:cubicBezTo>
                <a:cubicBezTo>
                  <a:pt x="558268" y="1373249"/>
                  <a:pt x="569758" y="1365121"/>
                  <a:pt x="582650" y="1358395"/>
                </a:cubicBezTo>
                <a:cubicBezTo>
                  <a:pt x="606191" y="1346064"/>
                  <a:pt x="630293" y="1334013"/>
                  <a:pt x="648229" y="1313835"/>
                </a:cubicBezTo>
                <a:cubicBezTo>
                  <a:pt x="659159" y="1301784"/>
                  <a:pt x="672051" y="1296739"/>
                  <a:pt x="687465" y="1295618"/>
                </a:cubicBezTo>
                <a:cubicBezTo>
                  <a:pt x="698395" y="1294777"/>
                  <a:pt x="700357" y="1296459"/>
                  <a:pt x="696714" y="1307109"/>
                </a:cubicBezTo>
                <a:cubicBezTo>
                  <a:pt x="690828" y="1324765"/>
                  <a:pt x="685503" y="1342701"/>
                  <a:pt x="680179" y="1360637"/>
                </a:cubicBezTo>
                <a:cubicBezTo>
                  <a:pt x="667007" y="1403516"/>
                  <a:pt x="654675" y="1446395"/>
                  <a:pt x="643745" y="1489835"/>
                </a:cubicBezTo>
                <a:cubicBezTo>
                  <a:pt x="639822" y="1505249"/>
                  <a:pt x="642624" y="1511134"/>
                  <a:pt x="656077" y="1517300"/>
                </a:cubicBezTo>
                <a:cubicBezTo>
                  <a:pt x="655516" y="1517300"/>
                  <a:pt x="654956" y="1517019"/>
                  <a:pt x="654395" y="1517019"/>
                </a:cubicBezTo>
                <a:cubicBezTo>
                  <a:pt x="637300" y="1513096"/>
                  <a:pt x="628051" y="1519822"/>
                  <a:pt x="624128" y="1538319"/>
                </a:cubicBezTo>
                <a:cubicBezTo>
                  <a:pt x="613758" y="1590446"/>
                  <a:pt x="603669" y="1642574"/>
                  <a:pt x="594421" y="1694981"/>
                </a:cubicBezTo>
                <a:cubicBezTo>
                  <a:pt x="591338" y="1712918"/>
                  <a:pt x="582650" y="1731134"/>
                  <a:pt x="592459" y="1749631"/>
                </a:cubicBezTo>
                <a:cubicBezTo>
                  <a:pt x="593019" y="1750752"/>
                  <a:pt x="593019" y="1752434"/>
                  <a:pt x="592459" y="1753835"/>
                </a:cubicBezTo>
                <a:cubicBezTo>
                  <a:pt x="582089" y="1774574"/>
                  <a:pt x="582930" y="1797274"/>
                  <a:pt x="580968" y="1819415"/>
                </a:cubicBezTo>
                <a:cubicBezTo>
                  <a:pt x="576484" y="1871822"/>
                  <a:pt x="578446" y="1923669"/>
                  <a:pt x="588815" y="1975236"/>
                </a:cubicBezTo>
                <a:cubicBezTo>
                  <a:pt x="591618" y="1989249"/>
                  <a:pt x="600306" y="1997376"/>
                  <a:pt x="612917" y="2001580"/>
                </a:cubicBezTo>
                <a:cubicBezTo>
                  <a:pt x="624968" y="2005504"/>
                  <a:pt x="637580" y="2007465"/>
                  <a:pt x="648510" y="2009147"/>
                </a:cubicBezTo>
                <a:cubicBezTo>
                  <a:pt x="636179" y="2011669"/>
                  <a:pt x="622446" y="2014472"/>
                  <a:pt x="608994" y="2018115"/>
                </a:cubicBezTo>
                <a:cubicBezTo>
                  <a:pt x="596102" y="2021759"/>
                  <a:pt x="591057" y="2029045"/>
                  <a:pt x="590217" y="2042497"/>
                </a:cubicBezTo>
                <a:cubicBezTo>
                  <a:pt x="589656" y="2050905"/>
                  <a:pt x="592179" y="2059032"/>
                  <a:pt x="592739" y="2067440"/>
                </a:cubicBezTo>
                <a:cubicBezTo>
                  <a:pt x="596102" y="2120128"/>
                  <a:pt x="601987" y="2172255"/>
                  <a:pt x="612637" y="2224102"/>
                </a:cubicBezTo>
                <a:cubicBezTo>
                  <a:pt x="619083" y="2255491"/>
                  <a:pt x="623287" y="2287720"/>
                  <a:pt x="643465" y="2314625"/>
                </a:cubicBezTo>
                <a:cubicBezTo>
                  <a:pt x="646548" y="2318548"/>
                  <a:pt x="644586" y="2322472"/>
                  <a:pt x="642624" y="2326396"/>
                </a:cubicBezTo>
                <a:cubicBezTo>
                  <a:pt x="632535" y="2346294"/>
                  <a:pt x="633096" y="2366752"/>
                  <a:pt x="639542" y="2387491"/>
                </a:cubicBezTo>
                <a:cubicBezTo>
                  <a:pt x="656357" y="2442421"/>
                  <a:pt x="678777" y="2495389"/>
                  <a:pt x="698395" y="2549198"/>
                </a:cubicBezTo>
                <a:cubicBezTo>
                  <a:pt x="701758" y="2558166"/>
                  <a:pt x="706242" y="2566294"/>
                  <a:pt x="714650" y="2571338"/>
                </a:cubicBezTo>
                <a:cubicBezTo>
                  <a:pt x="720815" y="2575262"/>
                  <a:pt x="723058" y="2581147"/>
                  <a:pt x="724179" y="2587873"/>
                </a:cubicBezTo>
                <a:cubicBezTo>
                  <a:pt x="727261" y="2608612"/>
                  <a:pt x="735108" y="2627389"/>
                  <a:pt x="744917" y="2645606"/>
                </a:cubicBezTo>
                <a:cubicBezTo>
                  <a:pt x="770701" y="2692689"/>
                  <a:pt x="794242" y="2740892"/>
                  <a:pt x="824790" y="2785453"/>
                </a:cubicBezTo>
                <a:cubicBezTo>
                  <a:pt x="830675" y="2793861"/>
                  <a:pt x="831236" y="2801988"/>
                  <a:pt x="828994" y="2811797"/>
                </a:cubicBezTo>
                <a:cubicBezTo>
                  <a:pt x="822268" y="2841504"/>
                  <a:pt x="814701" y="2870651"/>
                  <a:pt x="808535" y="2900358"/>
                </a:cubicBezTo>
                <a:cubicBezTo>
                  <a:pt x="792841" y="2975746"/>
                  <a:pt x="781911" y="3051695"/>
                  <a:pt x="774344" y="3128205"/>
                </a:cubicBezTo>
                <a:cubicBezTo>
                  <a:pt x="769860" y="3173606"/>
                  <a:pt x="766217" y="3219007"/>
                  <a:pt x="764255" y="3264689"/>
                </a:cubicBezTo>
                <a:cubicBezTo>
                  <a:pt x="762573" y="3305606"/>
                  <a:pt x="763414" y="3346803"/>
                  <a:pt x="763975" y="3388001"/>
                </a:cubicBezTo>
                <a:cubicBezTo>
                  <a:pt x="764255" y="3415186"/>
                  <a:pt x="768459" y="3441810"/>
                  <a:pt x="779108" y="3467313"/>
                </a:cubicBezTo>
                <a:cubicBezTo>
                  <a:pt x="782752" y="3476281"/>
                  <a:pt x="786956" y="3484969"/>
                  <a:pt x="794803" y="3491695"/>
                </a:cubicBezTo>
                <a:cubicBezTo>
                  <a:pt x="818344" y="3511593"/>
                  <a:pt x="841886" y="3531211"/>
                  <a:pt x="864866" y="3551950"/>
                </a:cubicBezTo>
                <a:cubicBezTo>
                  <a:pt x="872714" y="3558956"/>
                  <a:pt x="881401" y="3561759"/>
                  <a:pt x="891771" y="3560078"/>
                </a:cubicBezTo>
                <a:cubicBezTo>
                  <a:pt x="912510" y="3556994"/>
                  <a:pt x="933249" y="3553912"/>
                  <a:pt x="953987" y="3551109"/>
                </a:cubicBezTo>
                <a:cubicBezTo>
                  <a:pt x="964917" y="3549708"/>
                  <a:pt x="973325" y="3544944"/>
                  <a:pt x="980051" y="3536256"/>
                </a:cubicBezTo>
                <a:cubicBezTo>
                  <a:pt x="989019" y="3524765"/>
                  <a:pt x="997707" y="3513275"/>
                  <a:pt x="1006115" y="3501504"/>
                </a:cubicBezTo>
                <a:cubicBezTo>
                  <a:pt x="1011720" y="3493657"/>
                  <a:pt x="1018726" y="3488613"/>
                  <a:pt x="1028255" y="3485529"/>
                </a:cubicBezTo>
                <a:cubicBezTo>
                  <a:pt x="1048714" y="3478804"/>
                  <a:pt x="1069733" y="3475160"/>
                  <a:pt x="1091032" y="3472638"/>
                </a:cubicBezTo>
                <a:cubicBezTo>
                  <a:pt x="1101121" y="3471237"/>
                  <a:pt x="1108968" y="3467033"/>
                  <a:pt x="1112892" y="3457785"/>
                </a:cubicBezTo>
                <a:cubicBezTo>
                  <a:pt x="1119338" y="3442371"/>
                  <a:pt x="1127745" y="3427517"/>
                  <a:pt x="1133070" y="3411542"/>
                </a:cubicBezTo>
                <a:cubicBezTo>
                  <a:pt x="1136153" y="3402574"/>
                  <a:pt x="1139236" y="3392765"/>
                  <a:pt x="1136153" y="3384077"/>
                </a:cubicBezTo>
                <a:cubicBezTo>
                  <a:pt x="1130828" y="3368663"/>
                  <a:pt x="1137554" y="3359415"/>
                  <a:pt x="1148204" y="3350167"/>
                </a:cubicBezTo>
                <a:cubicBezTo>
                  <a:pt x="1152408" y="3346523"/>
                  <a:pt x="1156892" y="3343160"/>
                  <a:pt x="1161096" y="3339517"/>
                </a:cubicBezTo>
                <a:cubicBezTo>
                  <a:pt x="1169784" y="3331950"/>
                  <a:pt x="1174548" y="3322421"/>
                  <a:pt x="1172867" y="3310931"/>
                </a:cubicBezTo>
                <a:cubicBezTo>
                  <a:pt x="1170905" y="3298319"/>
                  <a:pt x="1170344" y="3285988"/>
                  <a:pt x="1169223" y="3273377"/>
                </a:cubicBezTo>
                <a:cubicBezTo>
                  <a:pt x="1165019" y="3233020"/>
                  <a:pt x="1159695" y="3192944"/>
                  <a:pt x="1155771" y="3152587"/>
                </a:cubicBezTo>
                <a:cubicBezTo>
                  <a:pt x="1154930" y="3143619"/>
                  <a:pt x="1158574" y="3142778"/>
                  <a:pt x="1165300" y="3145020"/>
                </a:cubicBezTo>
                <a:cubicBezTo>
                  <a:pt x="1169784" y="3146421"/>
                  <a:pt x="1174268" y="3147822"/>
                  <a:pt x="1178472" y="3149784"/>
                </a:cubicBezTo>
                <a:cubicBezTo>
                  <a:pt x="1202013" y="3160154"/>
                  <a:pt x="1223593" y="3174166"/>
                  <a:pt x="1245453" y="3187619"/>
                </a:cubicBezTo>
                <a:cubicBezTo>
                  <a:pt x="1256102" y="3194345"/>
                  <a:pt x="1267032" y="3198268"/>
                  <a:pt x="1279924" y="3195746"/>
                </a:cubicBezTo>
                <a:cubicBezTo>
                  <a:pt x="1286370" y="3194345"/>
                  <a:pt x="1293096" y="3194064"/>
                  <a:pt x="1297300" y="3201351"/>
                </a:cubicBezTo>
                <a:cubicBezTo>
                  <a:pt x="1307389" y="3219568"/>
                  <a:pt x="1324204" y="3229657"/>
                  <a:pt x="1342140" y="3238065"/>
                </a:cubicBezTo>
                <a:cubicBezTo>
                  <a:pt x="1369045" y="3250676"/>
                  <a:pt x="1397351" y="3260485"/>
                  <a:pt x="1422574" y="3276740"/>
                </a:cubicBezTo>
                <a:cubicBezTo>
                  <a:pt x="1431822" y="3282625"/>
                  <a:pt x="1438268" y="3287670"/>
                  <a:pt x="1435465" y="3299721"/>
                </a:cubicBezTo>
                <a:cubicBezTo>
                  <a:pt x="1433784" y="3307568"/>
                  <a:pt x="1436306" y="3315415"/>
                  <a:pt x="1437988" y="3323262"/>
                </a:cubicBezTo>
                <a:cubicBezTo>
                  <a:pt x="1443873" y="3349326"/>
                  <a:pt x="1454242" y="3373988"/>
                  <a:pt x="1462090" y="3399211"/>
                </a:cubicBezTo>
                <a:cubicBezTo>
                  <a:pt x="1478905" y="3454421"/>
                  <a:pt x="1493478" y="3510472"/>
                  <a:pt x="1515618" y="3564281"/>
                </a:cubicBezTo>
                <a:cubicBezTo>
                  <a:pt x="1520383" y="3576052"/>
                  <a:pt x="1526268" y="3585861"/>
                  <a:pt x="1540561" y="3587262"/>
                </a:cubicBezTo>
                <a:cubicBezTo>
                  <a:pt x="1542523" y="3587262"/>
                  <a:pt x="1544204" y="3587262"/>
                  <a:pt x="1546166" y="3587262"/>
                </a:cubicBezTo>
                <a:cubicBezTo>
                  <a:pt x="1555414" y="3583899"/>
                  <a:pt x="1559618" y="3576332"/>
                  <a:pt x="1562421" y="3567644"/>
                </a:cubicBezTo>
                <a:cubicBezTo>
                  <a:pt x="1566344" y="3556154"/>
                  <a:pt x="1568306" y="3543823"/>
                  <a:pt x="1575873" y="3534014"/>
                </a:cubicBezTo>
                <a:cubicBezTo>
                  <a:pt x="1582599" y="3525326"/>
                  <a:pt x="1586523" y="3515517"/>
                  <a:pt x="1588484" y="3504867"/>
                </a:cubicBezTo>
                <a:cubicBezTo>
                  <a:pt x="1599695" y="3439007"/>
                  <a:pt x="1610344" y="3373428"/>
                  <a:pt x="1633886" y="3310370"/>
                </a:cubicBezTo>
                <a:cubicBezTo>
                  <a:pt x="1639211" y="3296077"/>
                  <a:pt x="1645096" y="3287109"/>
                  <a:pt x="1657988" y="3281504"/>
                </a:cubicBezTo>
                <a:cubicBezTo>
                  <a:pt x="1665555" y="3278141"/>
                  <a:pt x="1673121" y="3274218"/>
                  <a:pt x="1680688" y="3270294"/>
                </a:cubicBezTo>
                <a:cubicBezTo>
                  <a:pt x="1704790" y="3257963"/>
                  <a:pt x="1729453" y="3246472"/>
                  <a:pt x="1752714" y="3232740"/>
                </a:cubicBezTo>
                <a:cubicBezTo>
                  <a:pt x="1769529" y="3222931"/>
                  <a:pt x="1785504" y="3212281"/>
                  <a:pt x="1787465" y="3190141"/>
                </a:cubicBezTo>
                <a:cubicBezTo>
                  <a:pt x="1788026" y="3183695"/>
                  <a:pt x="1792790" y="3182854"/>
                  <a:pt x="1797835" y="3184256"/>
                </a:cubicBezTo>
                <a:cubicBezTo>
                  <a:pt x="1829223" y="3192383"/>
                  <a:pt x="1855567" y="3179772"/>
                  <a:pt x="1880510" y="3162956"/>
                </a:cubicBezTo>
                <a:cubicBezTo>
                  <a:pt x="1889758" y="3156791"/>
                  <a:pt x="1899007" y="3150625"/>
                  <a:pt x="1908535" y="3144459"/>
                </a:cubicBezTo>
                <a:cubicBezTo>
                  <a:pt x="1914701" y="3140536"/>
                  <a:pt x="1918625" y="3141657"/>
                  <a:pt x="1918344" y="3149224"/>
                </a:cubicBezTo>
                <a:cubicBezTo>
                  <a:pt x="1918064" y="3160434"/>
                  <a:pt x="1920586" y="3170523"/>
                  <a:pt x="1927873" y="3179211"/>
                </a:cubicBezTo>
                <a:cubicBezTo>
                  <a:pt x="1931236" y="3183415"/>
                  <a:pt x="1930115" y="3188179"/>
                  <a:pt x="1929555" y="3192663"/>
                </a:cubicBezTo>
                <a:cubicBezTo>
                  <a:pt x="1922548" y="3238345"/>
                  <a:pt x="1917784" y="3284027"/>
                  <a:pt x="1911899" y="3329988"/>
                </a:cubicBezTo>
                <a:cubicBezTo>
                  <a:pt x="1907975" y="3361657"/>
                  <a:pt x="1916102" y="3370625"/>
                  <a:pt x="1939083" y="3382396"/>
                </a:cubicBezTo>
                <a:cubicBezTo>
                  <a:pt x="1949453" y="3387721"/>
                  <a:pt x="1952816" y="3393606"/>
                  <a:pt x="1950574" y="3405657"/>
                </a:cubicBezTo>
                <a:cubicBezTo>
                  <a:pt x="1947771" y="3420791"/>
                  <a:pt x="1946370" y="3436765"/>
                  <a:pt x="1957300" y="3449937"/>
                </a:cubicBezTo>
                <a:cubicBezTo>
                  <a:pt x="1964867" y="3458905"/>
                  <a:pt x="1971593" y="3468434"/>
                  <a:pt x="1976918" y="3478804"/>
                </a:cubicBezTo>
                <a:cubicBezTo>
                  <a:pt x="1981682" y="3488052"/>
                  <a:pt x="1989529" y="3492256"/>
                  <a:pt x="1999898" y="3491975"/>
                </a:cubicBezTo>
                <a:cubicBezTo>
                  <a:pt x="2014192" y="3491975"/>
                  <a:pt x="2029606" y="3494778"/>
                  <a:pt x="2036332" y="3477122"/>
                </a:cubicBezTo>
                <a:cubicBezTo>
                  <a:pt x="2039695" y="3479084"/>
                  <a:pt x="2040255" y="3481045"/>
                  <a:pt x="2040816" y="3482727"/>
                </a:cubicBezTo>
                <a:cubicBezTo>
                  <a:pt x="2054548" y="3516358"/>
                  <a:pt x="2085096" y="3534855"/>
                  <a:pt x="2110039" y="3558116"/>
                </a:cubicBezTo>
                <a:cubicBezTo>
                  <a:pt x="2116485" y="3564281"/>
                  <a:pt x="2126013" y="3565683"/>
                  <a:pt x="2134981" y="3566803"/>
                </a:cubicBezTo>
                <a:cubicBezTo>
                  <a:pt x="2152637" y="3569326"/>
                  <a:pt x="2170294" y="3570167"/>
                  <a:pt x="2187669" y="3572689"/>
                </a:cubicBezTo>
                <a:cubicBezTo>
                  <a:pt x="2200561" y="3574370"/>
                  <a:pt x="2211491" y="3570727"/>
                  <a:pt x="2220739" y="3561198"/>
                </a:cubicBezTo>
                <a:cubicBezTo>
                  <a:pt x="2233071" y="3548587"/>
                  <a:pt x="2246243" y="3536536"/>
                  <a:pt x="2259415" y="3524485"/>
                </a:cubicBezTo>
                <a:cubicBezTo>
                  <a:pt x="2285478" y="3500663"/>
                  <a:pt x="2303415" y="3472358"/>
                  <a:pt x="2309300" y="3436205"/>
                </a:cubicBezTo>
                <a:cubicBezTo>
                  <a:pt x="2317988" y="3381555"/>
                  <a:pt x="2318268" y="3326905"/>
                  <a:pt x="2314905" y="3271695"/>
                </a:cubicBezTo>
                <a:cubicBezTo>
                  <a:pt x="2311262" y="3207517"/>
                  <a:pt x="2304255" y="3143619"/>
                  <a:pt x="2294727" y="3080001"/>
                </a:cubicBezTo>
                <a:cubicBezTo>
                  <a:pt x="2283236" y="3003491"/>
                  <a:pt x="2264459" y="2928383"/>
                  <a:pt x="2248204" y="2852714"/>
                </a:cubicBezTo>
                <a:cubicBezTo>
                  <a:pt x="2245962" y="2842625"/>
                  <a:pt x="2243440" y="2832256"/>
                  <a:pt x="2229427" y="2832816"/>
                </a:cubicBezTo>
                <a:cubicBezTo>
                  <a:pt x="2230548" y="2828052"/>
                  <a:pt x="2232230" y="2824408"/>
                  <a:pt x="2235032" y="2822166"/>
                </a:cubicBezTo>
                <a:cubicBezTo>
                  <a:pt x="2255491" y="2806752"/>
                  <a:pt x="2265300" y="2784332"/>
                  <a:pt x="2277911" y="2763033"/>
                </a:cubicBezTo>
                <a:cubicBezTo>
                  <a:pt x="2300052" y="2725478"/>
                  <a:pt x="2319669" y="2687084"/>
                  <a:pt x="2337606" y="2647568"/>
                </a:cubicBezTo>
                <a:cubicBezTo>
                  <a:pt x="2347975" y="2624587"/>
                  <a:pt x="2356663" y="2600765"/>
                  <a:pt x="2359185" y="2575542"/>
                </a:cubicBezTo>
                <a:cubicBezTo>
                  <a:pt x="2360026" y="2566294"/>
                  <a:pt x="2357784" y="2559568"/>
                  <a:pt x="2347975" y="2559568"/>
                </a:cubicBezTo>
                <a:cubicBezTo>
                  <a:pt x="2351338" y="2559287"/>
                  <a:pt x="2356103" y="2558447"/>
                  <a:pt x="2360587" y="2558447"/>
                </a:cubicBezTo>
                <a:cubicBezTo>
                  <a:pt x="2374880" y="2558166"/>
                  <a:pt x="2384408" y="2551720"/>
                  <a:pt x="2388612" y="2537708"/>
                </a:cubicBezTo>
                <a:cubicBezTo>
                  <a:pt x="2398701" y="2504077"/>
                  <a:pt x="2413274" y="2472128"/>
                  <a:pt x="2423364" y="2438778"/>
                </a:cubicBezTo>
                <a:cubicBezTo>
                  <a:pt x="2425606" y="2431211"/>
                  <a:pt x="2428408" y="2423644"/>
                  <a:pt x="2432612" y="2416918"/>
                </a:cubicBezTo>
                <a:cubicBezTo>
                  <a:pt x="2444943" y="2397580"/>
                  <a:pt x="2448306" y="2376281"/>
                  <a:pt x="2448867" y="2354141"/>
                </a:cubicBezTo>
                <a:cubicBezTo>
                  <a:pt x="2449147" y="2341810"/>
                  <a:pt x="2447466" y="2330880"/>
                  <a:pt x="2436816" y="2322752"/>
                </a:cubicBezTo>
                <a:cubicBezTo>
                  <a:pt x="2432892" y="2319670"/>
                  <a:pt x="2431211" y="2316026"/>
                  <a:pt x="2436536" y="2312663"/>
                </a:cubicBezTo>
                <a:cubicBezTo>
                  <a:pt x="2451669" y="2302854"/>
                  <a:pt x="2455593" y="2286880"/>
                  <a:pt x="2460077" y="2271185"/>
                </a:cubicBezTo>
                <a:cubicBezTo>
                  <a:pt x="2474930" y="2217657"/>
                  <a:pt x="2482217" y="2162446"/>
                  <a:pt x="2493708" y="2108357"/>
                </a:cubicBezTo>
                <a:cubicBezTo>
                  <a:pt x="2499593" y="2081172"/>
                  <a:pt x="2497911" y="2054829"/>
                  <a:pt x="2490905" y="2028204"/>
                </a:cubicBezTo>
                <a:cubicBezTo>
                  <a:pt x="2484739" y="2004663"/>
                  <a:pt x="2480255" y="2001860"/>
                  <a:pt x="2456154" y="2007465"/>
                </a:cubicBezTo>
                <a:cubicBezTo>
                  <a:pt x="2456154" y="2007465"/>
                  <a:pt x="2455873" y="2007465"/>
                  <a:pt x="2455873" y="2007465"/>
                </a:cubicBezTo>
                <a:cubicBezTo>
                  <a:pt x="2458396" y="2006625"/>
                  <a:pt x="2461198" y="2006345"/>
                  <a:pt x="2464001" y="2005504"/>
                </a:cubicBezTo>
                <a:cubicBezTo>
                  <a:pt x="2491746" y="1998217"/>
                  <a:pt x="2504638" y="1981962"/>
                  <a:pt x="2504638" y="1953657"/>
                </a:cubicBezTo>
                <a:cubicBezTo>
                  <a:pt x="2504638" y="1943287"/>
                  <a:pt x="2504918" y="1933198"/>
                  <a:pt x="2504638" y="1922828"/>
                </a:cubicBezTo>
                <a:cubicBezTo>
                  <a:pt x="2503797" y="1876586"/>
                  <a:pt x="2506880" y="1830344"/>
                  <a:pt x="2501835" y="1784383"/>
                </a:cubicBezTo>
                <a:cubicBezTo>
                  <a:pt x="2500434" y="1770370"/>
                  <a:pt x="2498752" y="1756357"/>
                  <a:pt x="2490345" y="1744586"/>
                </a:cubicBezTo>
                <a:cubicBezTo>
                  <a:pt x="2487262" y="1740383"/>
                  <a:pt x="2486701" y="1735899"/>
                  <a:pt x="2487822" y="1731414"/>
                </a:cubicBezTo>
                <a:cubicBezTo>
                  <a:pt x="2494268" y="1705631"/>
                  <a:pt x="2489224" y="1680408"/>
                  <a:pt x="2485860" y="1654905"/>
                </a:cubicBezTo>
                <a:cubicBezTo>
                  <a:pt x="2480536" y="1614548"/>
                  <a:pt x="2469045" y="1575593"/>
                  <a:pt x="2459516" y="1536077"/>
                </a:cubicBezTo>
                <a:cubicBezTo>
                  <a:pt x="2458115" y="1529911"/>
                  <a:pt x="2455593" y="1524306"/>
                  <a:pt x="2450268" y="1520663"/>
                </a:cubicBezTo>
                <a:cubicBezTo>
                  <a:pt x="2444383" y="1516739"/>
                  <a:pt x="2443262" y="1511414"/>
                  <a:pt x="2442701" y="1504969"/>
                </a:cubicBezTo>
                <a:cubicBezTo>
                  <a:pt x="2437376" y="1455363"/>
                  <a:pt x="2421962" y="1408561"/>
                  <a:pt x="2404587" y="1362039"/>
                </a:cubicBezTo>
                <a:cubicBezTo>
                  <a:pt x="2398701" y="1346344"/>
                  <a:pt x="2393657" y="1330370"/>
                  <a:pt x="2388332" y="1314395"/>
                </a:cubicBezTo>
                <a:cubicBezTo>
                  <a:pt x="2386931" y="1310191"/>
                  <a:pt x="2383007" y="1301504"/>
                  <a:pt x="2389173" y="1300943"/>
                </a:cubicBezTo>
                <a:cubicBezTo>
                  <a:pt x="2403746" y="1299542"/>
                  <a:pt x="2420001" y="1294777"/>
                  <a:pt x="2432332" y="1305147"/>
                </a:cubicBezTo>
                <a:cubicBezTo>
                  <a:pt x="2456154" y="1324765"/>
                  <a:pt x="2483899" y="1337096"/>
                  <a:pt x="2511924" y="1348586"/>
                </a:cubicBezTo>
                <a:cubicBezTo>
                  <a:pt x="2524255" y="1353631"/>
                  <a:pt x="2534345" y="1360918"/>
                  <a:pt x="2543033" y="1371287"/>
                </a:cubicBezTo>
                <a:cubicBezTo>
                  <a:pt x="2565173" y="1397351"/>
                  <a:pt x="2586752" y="1423695"/>
                  <a:pt x="2615618" y="1442472"/>
                </a:cubicBezTo>
                <a:cubicBezTo>
                  <a:pt x="2619822" y="1445274"/>
                  <a:pt x="2623746" y="1448637"/>
                  <a:pt x="2625427" y="1453962"/>
                </a:cubicBezTo>
                <a:cubicBezTo>
                  <a:pt x="2628510" y="1463211"/>
                  <a:pt x="2634396" y="1470217"/>
                  <a:pt x="2641122" y="1476943"/>
                </a:cubicBezTo>
                <a:cubicBezTo>
                  <a:pt x="2667185" y="1503007"/>
                  <a:pt x="2693249" y="1529070"/>
                  <a:pt x="2719313" y="1555134"/>
                </a:cubicBezTo>
                <a:cubicBezTo>
                  <a:pt x="2724918" y="1560739"/>
                  <a:pt x="2730523" y="1567185"/>
                  <a:pt x="2738370" y="1569147"/>
                </a:cubicBezTo>
                <a:cubicBezTo>
                  <a:pt x="2750141" y="1571950"/>
                  <a:pt x="2754064" y="1580357"/>
                  <a:pt x="2757427" y="1590726"/>
                </a:cubicBezTo>
                <a:cubicBezTo>
                  <a:pt x="2764994" y="1612026"/>
                  <a:pt x="2772561" y="1632204"/>
                  <a:pt x="2787415" y="1650981"/>
                </a:cubicBezTo>
                <a:cubicBezTo>
                  <a:pt x="2818523" y="1690778"/>
                  <a:pt x="2854115" y="1728051"/>
                  <a:pt x="2875695" y="1774854"/>
                </a:cubicBezTo>
                <a:cubicBezTo>
                  <a:pt x="2881861" y="1788026"/>
                  <a:pt x="2891389" y="1797835"/>
                  <a:pt x="2904841" y="1803720"/>
                </a:cubicBezTo>
                <a:cubicBezTo>
                  <a:pt x="2927542" y="1813809"/>
                  <a:pt x="2943797" y="1830344"/>
                  <a:pt x="2955848" y="1851644"/>
                </a:cubicBezTo>
                <a:cubicBezTo>
                  <a:pt x="2965096" y="1867618"/>
                  <a:pt x="2976867" y="1881071"/>
                  <a:pt x="2991440" y="1892561"/>
                </a:cubicBezTo>
                <a:cubicBezTo>
                  <a:pt x="3004892" y="1903211"/>
                  <a:pt x="3018064" y="1914141"/>
                  <a:pt x="3027313" y="1929555"/>
                </a:cubicBezTo>
                <a:cubicBezTo>
                  <a:pt x="3040205" y="1951415"/>
                  <a:pt x="3062064" y="1957860"/>
                  <a:pt x="3086166" y="1958701"/>
                </a:cubicBezTo>
                <a:cubicBezTo>
                  <a:pt x="3094854" y="1958981"/>
                  <a:pt x="3099058" y="1955618"/>
                  <a:pt x="3098778" y="1946370"/>
                </a:cubicBezTo>
                <a:cubicBezTo>
                  <a:pt x="3098497" y="1930676"/>
                  <a:pt x="3098497" y="1914981"/>
                  <a:pt x="3101580" y="1899287"/>
                </a:cubicBezTo>
                <a:cubicBezTo>
                  <a:pt x="3101580" y="1888077"/>
                  <a:pt x="3101580" y="1876867"/>
                  <a:pt x="3101580" y="1865657"/>
                </a:cubicBezTo>
                <a:cubicBezTo>
                  <a:pt x="3098497" y="1860051"/>
                  <a:pt x="3101020" y="1853886"/>
                  <a:pt x="3100179" y="1848001"/>
                </a:cubicBezTo>
                <a:cubicBezTo>
                  <a:pt x="3100740" y="1839873"/>
                  <a:pt x="3098778" y="1831465"/>
                  <a:pt x="3101580" y="1823618"/>
                </a:cubicBezTo>
                <a:cubicBezTo>
                  <a:pt x="3102421" y="1818013"/>
                  <a:pt x="3102421" y="1811287"/>
                  <a:pt x="3102421" y="1804841"/>
                </a:cubicBezTo>
                <a:close/>
                <a:moveTo>
                  <a:pt x="659159" y="1517580"/>
                </a:moveTo>
                <a:cubicBezTo>
                  <a:pt x="660561" y="1517580"/>
                  <a:pt x="661962" y="1517580"/>
                  <a:pt x="663363" y="1517580"/>
                </a:cubicBezTo>
                <a:cubicBezTo>
                  <a:pt x="661962" y="1517580"/>
                  <a:pt x="660561" y="1517580"/>
                  <a:pt x="659159" y="1517580"/>
                </a:cubicBezTo>
                <a:close/>
                <a:moveTo>
                  <a:pt x="1784943" y="799847"/>
                </a:moveTo>
                <a:cubicBezTo>
                  <a:pt x="1784102" y="800408"/>
                  <a:pt x="1783262" y="800968"/>
                  <a:pt x="1782421" y="801529"/>
                </a:cubicBezTo>
                <a:cubicBezTo>
                  <a:pt x="1783262" y="800968"/>
                  <a:pt x="1784102" y="800408"/>
                  <a:pt x="1784943" y="799847"/>
                </a:cubicBezTo>
                <a:cubicBezTo>
                  <a:pt x="1784943" y="799847"/>
                  <a:pt x="1784943" y="799847"/>
                  <a:pt x="1784943" y="799847"/>
                </a:cubicBezTo>
                <a:close/>
                <a:moveTo>
                  <a:pt x="1624077" y="89401"/>
                </a:moveTo>
                <a:cubicBezTo>
                  <a:pt x="1622676" y="91083"/>
                  <a:pt x="1621274" y="92484"/>
                  <a:pt x="1619873" y="93885"/>
                </a:cubicBezTo>
                <a:cubicBezTo>
                  <a:pt x="1621274" y="92484"/>
                  <a:pt x="1622676" y="91083"/>
                  <a:pt x="1624077" y="89401"/>
                </a:cubicBezTo>
                <a:close/>
                <a:moveTo>
                  <a:pt x="2454192" y="2008026"/>
                </a:moveTo>
                <a:cubicBezTo>
                  <a:pt x="2452790" y="2008306"/>
                  <a:pt x="2451669" y="2008587"/>
                  <a:pt x="2450268" y="2008867"/>
                </a:cubicBezTo>
                <a:cubicBezTo>
                  <a:pt x="2451669" y="2008587"/>
                  <a:pt x="2453071" y="2008306"/>
                  <a:pt x="2454192" y="2008026"/>
                </a:cubicBezTo>
                <a:close/>
              </a:path>
            </a:pathLst>
          </a:custGeom>
          <a:solidFill>
            <a:schemeClr val="accent2"/>
          </a:solidFill>
          <a:ln w="27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16">
            <a:extLst>
              <a:ext uri="{FF2B5EF4-FFF2-40B4-BE49-F238E27FC236}">
                <a16:creationId xmlns:a16="http://schemas.microsoft.com/office/drawing/2014/main" id="{840DDFC3-BEE0-442A-8A95-FDBB25D03471}"/>
              </a:ext>
            </a:extLst>
          </p:cNvPr>
          <p:cNvGrpSpPr/>
          <p:nvPr/>
        </p:nvGrpSpPr>
        <p:grpSpPr>
          <a:xfrm rot="1318710">
            <a:off x="9913465" y="5290630"/>
            <a:ext cx="1571248" cy="724247"/>
            <a:chOff x="0" y="619125"/>
            <a:chExt cx="12192000" cy="5619750"/>
          </a:xfrm>
          <a:solidFill>
            <a:schemeClr val="accent4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391AB-2D95-447A-AA54-0BD7561EA0AF}"/>
                </a:ext>
              </a:extLst>
            </p:cNvPr>
            <p:cNvSpPr/>
            <p:nvPr/>
          </p:nvSpPr>
          <p:spPr>
            <a:xfrm>
              <a:off x="0" y="1552787"/>
              <a:ext cx="10572750" cy="4686300"/>
            </a:xfrm>
            <a:custGeom>
              <a:avLst/>
              <a:gdLst>
                <a:gd name="connsiteX0" fmla="*/ 0 w 10572750"/>
                <a:gd name="connsiteY0" fmla="*/ 363643 h 4686300"/>
                <a:gd name="connsiteX1" fmla="*/ 298133 w 10572750"/>
                <a:gd name="connsiteY1" fmla="*/ 145521 h 4686300"/>
                <a:gd name="connsiteX2" fmla="*/ 835343 w 10572750"/>
                <a:gd name="connsiteY2" fmla="*/ 92181 h 4686300"/>
                <a:gd name="connsiteX3" fmla="*/ 1753553 w 10572750"/>
                <a:gd name="connsiteY3" fmla="*/ 77893 h 4686300"/>
                <a:gd name="connsiteX4" fmla="*/ 2090738 w 10572750"/>
                <a:gd name="connsiteY4" fmla="*/ 22648 h 4686300"/>
                <a:gd name="connsiteX5" fmla="*/ 2626995 w 10572750"/>
                <a:gd name="connsiteY5" fmla="*/ 15981 h 4686300"/>
                <a:gd name="connsiteX6" fmla="*/ 3088958 w 10572750"/>
                <a:gd name="connsiteY6" fmla="*/ 98848 h 4686300"/>
                <a:gd name="connsiteX7" fmla="*/ 3163253 w 10572750"/>
                <a:gd name="connsiteY7" fmla="*/ 130281 h 4686300"/>
                <a:gd name="connsiteX8" fmla="*/ 3063240 w 10572750"/>
                <a:gd name="connsiteY8" fmla="*/ 134091 h 4686300"/>
                <a:gd name="connsiteX9" fmla="*/ 2373630 w 10572750"/>
                <a:gd name="connsiteY9" fmla="*/ 128376 h 4686300"/>
                <a:gd name="connsiteX10" fmla="*/ 2197418 w 10572750"/>
                <a:gd name="connsiteY10" fmla="*/ 165523 h 4686300"/>
                <a:gd name="connsiteX11" fmla="*/ 1620203 w 10572750"/>
                <a:gd name="connsiteY11" fmla="*/ 268393 h 4686300"/>
                <a:gd name="connsiteX12" fmla="*/ 1149668 w 10572750"/>
                <a:gd name="connsiteY12" fmla="*/ 256011 h 4686300"/>
                <a:gd name="connsiteX13" fmla="*/ 647700 w 10572750"/>
                <a:gd name="connsiteY13" fmla="*/ 279823 h 4686300"/>
                <a:gd name="connsiteX14" fmla="*/ 563880 w 10572750"/>
                <a:gd name="connsiteY14" fmla="*/ 330306 h 4686300"/>
                <a:gd name="connsiteX15" fmla="*/ 627698 w 10572750"/>
                <a:gd name="connsiteY15" fmla="*/ 397933 h 4686300"/>
                <a:gd name="connsiteX16" fmla="*/ 1146810 w 10572750"/>
                <a:gd name="connsiteY16" fmla="*/ 766551 h 4686300"/>
                <a:gd name="connsiteX17" fmla="*/ 1220153 w 10572750"/>
                <a:gd name="connsiteY17" fmla="*/ 808461 h 4686300"/>
                <a:gd name="connsiteX18" fmla="*/ 1264920 w 10572750"/>
                <a:gd name="connsiteY18" fmla="*/ 768456 h 4686300"/>
                <a:gd name="connsiteX19" fmla="*/ 1223010 w 10572750"/>
                <a:gd name="connsiteY19" fmla="*/ 642726 h 4686300"/>
                <a:gd name="connsiteX20" fmla="*/ 1196340 w 10572750"/>
                <a:gd name="connsiteY20" fmla="*/ 532236 h 4686300"/>
                <a:gd name="connsiteX21" fmla="*/ 1243013 w 10572750"/>
                <a:gd name="connsiteY21" fmla="*/ 498898 h 4686300"/>
                <a:gd name="connsiteX22" fmla="*/ 1483995 w 10572750"/>
                <a:gd name="connsiteY22" fmla="*/ 704638 h 4686300"/>
                <a:gd name="connsiteX23" fmla="*/ 1750695 w 10572750"/>
                <a:gd name="connsiteY23" fmla="*/ 996103 h 4686300"/>
                <a:gd name="connsiteX24" fmla="*/ 2543175 w 10572750"/>
                <a:gd name="connsiteY24" fmla="*/ 1341861 h 4686300"/>
                <a:gd name="connsiteX25" fmla="*/ 2808923 w 10572750"/>
                <a:gd name="connsiteY25" fmla="*/ 1351386 h 4686300"/>
                <a:gd name="connsiteX26" fmla="*/ 3268980 w 10572750"/>
                <a:gd name="connsiteY26" fmla="*/ 1375198 h 4686300"/>
                <a:gd name="connsiteX27" fmla="*/ 3558540 w 10572750"/>
                <a:gd name="connsiteY27" fmla="*/ 1613323 h 4686300"/>
                <a:gd name="connsiteX28" fmla="*/ 3569018 w 10572750"/>
                <a:gd name="connsiteY28" fmla="*/ 1644756 h 4686300"/>
                <a:gd name="connsiteX29" fmla="*/ 3567113 w 10572750"/>
                <a:gd name="connsiteY29" fmla="*/ 1712383 h 4686300"/>
                <a:gd name="connsiteX30" fmla="*/ 3513773 w 10572750"/>
                <a:gd name="connsiteY30" fmla="*/ 1692381 h 4686300"/>
                <a:gd name="connsiteX31" fmla="*/ 3386138 w 10572750"/>
                <a:gd name="connsiteY31" fmla="*/ 1640946 h 4686300"/>
                <a:gd name="connsiteX32" fmla="*/ 3357563 w 10572750"/>
                <a:gd name="connsiteY32" fmla="*/ 1609513 h 4686300"/>
                <a:gd name="connsiteX33" fmla="*/ 3347085 w 10572750"/>
                <a:gd name="connsiteY33" fmla="*/ 1568556 h 4686300"/>
                <a:gd name="connsiteX34" fmla="*/ 3314700 w 10572750"/>
                <a:gd name="connsiteY34" fmla="*/ 1533313 h 4686300"/>
                <a:gd name="connsiteX35" fmla="*/ 3296603 w 10572750"/>
                <a:gd name="connsiteY35" fmla="*/ 1572366 h 4686300"/>
                <a:gd name="connsiteX36" fmla="*/ 3284220 w 10572750"/>
                <a:gd name="connsiteY36" fmla="*/ 1622848 h 4686300"/>
                <a:gd name="connsiteX37" fmla="*/ 3196590 w 10572750"/>
                <a:gd name="connsiteY37" fmla="*/ 1652376 h 4686300"/>
                <a:gd name="connsiteX38" fmla="*/ 3067050 w 10572750"/>
                <a:gd name="connsiteY38" fmla="*/ 1516168 h 4686300"/>
                <a:gd name="connsiteX39" fmla="*/ 3020378 w 10572750"/>
                <a:gd name="connsiteY39" fmla="*/ 1483783 h 4686300"/>
                <a:gd name="connsiteX40" fmla="*/ 2983230 w 10572750"/>
                <a:gd name="connsiteY40" fmla="*/ 1532361 h 4686300"/>
                <a:gd name="connsiteX41" fmla="*/ 2990850 w 10572750"/>
                <a:gd name="connsiteY41" fmla="*/ 1583796 h 4686300"/>
                <a:gd name="connsiteX42" fmla="*/ 2959418 w 10572750"/>
                <a:gd name="connsiteY42" fmla="*/ 1648566 h 4686300"/>
                <a:gd name="connsiteX43" fmla="*/ 2902268 w 10572750"/>
                <a:gd name="connsiteY43" fmla="*/ 1618086 h 4686300"/>
                <a:gd name="connsiteX44" fmla="*/ 2775585 w 10572750"/>
                <a:gd name="connsiteY44" fmla="*/ 1510453 h 4686300"/>
                <a:gd name="connsiteX45" fmla="*/ 2722245 w 10572750"/>
                <a:gd name="connsiteY45" fmla="*/ 1542838 h 4686300"/>
                <a:gd name="connsiteX46" fmla="*/ 2706053 w 10572750"/>
                <a:gd name="connsiteY46" fmla="*/ 1620943 h 4686300"/>
                <a:gd name="connsiteX47" fmla="*/ 2636520 w 10572750"/>
                <a:gd name="connsiteY47" fmla="*/ 1574271 h 4686300"/>
                <a:gd name="connsiteX48" fmla="*/ 2546985 w 10572750"/>
                <a:gd name="connsiteY48" fmla="*/ 1504738 h 4686300"/>
                <a:gd name="connsiteX49" fmla="*/ 2501265 w 10572750"/>
                <a:gd name="connsiteY49" fmla="*/ 1532361 h 4686300"/>
                <a:gd name="connsiteX50" fmla="*/ 2501265 w 10572750"/>
                <a:gd name="connsiteY50" fmla="*/ 1599036 h 4686300"/>
                <a:gd name="connsiteX51" fmla="*/ 2418398 w 10572750"/>
                <a:gd name="connsiteY51" fmla="*/ 1655233 h 4686300"/>
                <a:gd name="connsiteX52" fmla="*/ 2340293 w 10572750"/>
                <a:gd name="connsiteY52" fmla="*/ 1594273 h 4686300"/>
                <a:gd name="connsiteX53" fmla="*/ 2294573 w 10572750"/>
                <a:gd name="connsiteY53" fmla="*/ 1545696 h 4686300"/>
                <a:gd name="connsiteX54" fmla="*/ 2293620 w 10572750"/>
                <a:gd name="connsiteY54" fmla="*/ 1662853 h 4686300"/>
                <a:gd name="connsiteX55" fmla="*/ 2203133 w 10572750"/>
                <a:gd name="connsiteY55" fmla="*/ 1701906 h 4686300"/>
                <a:gd name="connsiteX56" fmla="*/ 2103120 w 10572750"/>
                <a:gd name="connsiteY56" fmla="*/ 1581891 h 4686300"/>
                <a:gd name="connsiteX57" fmla="*/ 2044065 w 10572750"/>
                <a:gd name="connsiteY57" fmla="*/ 1543791 h 4686300"/>
                <a:gd name="connsiteX58" fmla="*/ 2017395 w 10572750"/>
                <a:gd name="connsiteY58" fmla="*/ 1604751 h 4686300"/>
                <a:gd name="connsiteX59" fmla="*/ 2008823 w 10572750"/>
                <a:gd name="connsiteY59" fmla="*/ 1784773 h 4686300"/>
                <a:gd name="connsiteX60" fmla="*/ 1990725 w 10572750"/>
                <a:gd name="connsiteY60" fmla="*/ 1820016 h 4686300"/>
                <a:gd name="connsiteX61" fmla="*/ 1961198 w 10572750"/>
                <a:gd name="connsiteY61" fmla="*/ 1800013 h 4686300"/>
                <a:gd name="connsiteX62" fmla="*/ 1774508 w 10572750"/>
                <a:gd name="connsiteY62" fmla="*/ 1645708 h 4686300"/>
                <a:gd name="connsiteX63" fmla="*/ 1723073 w 10572750"/>
                <a:gd name="connsiteY63" fmla="*/ 1635231 h 4686300"/>
                <a:gd name="connsiteX64" fmla="*/ 1724978 w 10572750"/>
                <a:gd name="connsiteY64" fmla="*/ 1684761 h 4686300"/>
                <a:gd name="connsiteX65" fmla="*/ 1756410 w 10572750"/>
                <a:gd name="connsiteY65" fmla="*/ 1880976 h 4686300"/>
                <a:gd name="connsiteX66" fmla="*/ 1737360 w 10572750"/>
                <a:gd name="connsiteY66" fmla="*/ 1926696 h 4686300"/>
                <a:gd name="connsiteX67" fmla="*/ 1693545 w 10572750"/>
                <a:gd name="connsiteY67" fmla="*/ 1905741 h 4686300"/>
                <a:gd name="connsiteX68" fmla="*/ 1541145 w 10572750"/>
                <a:gd name="connsiteY68" fmla="*/ 1802871 h 4686300"/>
                <a:gd name="connsiteX69" fmla="*/ 1492568 w 10572750"/>
                <a:gd name="connsiteY69" fmla="*/ 1803823 h 4686300"/>
                <a:gd name="connsiteX70" fmla="*/ 1485900 w 10572750"/>
                <a:gd name="connsiteY70" fmla="*/ 1848591 h 4686300"/>
                <a:gd name="connsiteX71" fmla="*/ 1522095 w 10572750"/>
                <a:gd name="connsiteY71" fmla="*/ 2010516 h 4686300"/>
                <a:gd name="connsiteX72" fmla="*/ 1502093 w 10572750"/>
                <a:gd name="connsiteY72" fmla="*/ 2135293 h 4686300"/>
                <a:gd name="connsiteX73" fmla="*/ 1547813 w 10572750"/>
                <a:gd name="connsiteY73" fmla="*/ 2393421 h 4686300"/>
                <a:gd name="connsiteX74" fmla="*/ 1601153 w 10572750"/>
                <a:gd name="connsiteY74" fmla="*/ 2226733 h 4686300"/>
                <a:gd name="connsiteX75" fmla="*/ 1705928 w 10572750"/>
                <a:gd name="connsiteY75" fmla="*/ 2086716 h 4686300"/>
                <a:gd name="connsiteX76" fmla="*/ 2100263 w 10572750"/>
                <a:gd name="connsiteY76" fmla="*/ 1940031 h 4686300"/>
                <a:gd name="connsiteX77" fmla="*/ 3036570 w 10572750"/>
                <a:gd name="connsiteY77" fmla="*/ 1812396 h 4686300"/>
                <a:gd name="connsiteX78" fmla="*/ 3312795 w 10572750"/>
                <a:gd name="connsiteY78" fmla="*/ 1838113 h 4686300"/>
                <a:gd name="connsiteX79" fmla="*/ 3357563 w 10572750"/>
                <a:gd name="connsiteY79" fmla="*/ 1866688 h 4686300"/>
                <a:gd name="connsiteX80" fmla="*/ 3253740 w 10572750"/>
                <a:gd name="connsiteY80" fmla="*/ 1891453 h 4686300"/>
                <a:gd name="connsiteX81" fmla="*/ 2635568 w 10572750"/>
                <a:gd name="connsiteY81" fmla="*/ 1985751 h 4686300"/>
                <a:gd name="connsiteX82" fmla="*/ 2589848 w 10572750"/>
                <a:gd name="connsiteY82" fmla="*/ 2000038 h 4686300"/>
                <a:gd name="connsiteX83" fmla="*/ 2845118 w 10572750"/>
                <a:gd name="connsiteY83" fmla="*/ 2235306 h 4686300"/>
                <a:gd name="connsiteX84" fmla="*/ 3418523 w 10572750"/>
                <a:gd name="connsiteY84" fmla="*/ 2743941 h 4686300"/>
                <a:gd name="connsiteX85" fmla="*/ 4582478 w 10572750"/>
                <a:gd name="connsiteY85" fmla="*/ 2879196 h 4686300"/>
                <a:gd name="connsiteX86" fmla="*/ 5145405 w 10572750"/>
                <a:gd name="connsiteY86" fmla="*/ 2404851 h 4686300"/>
                <a:gd name="connsiteX87" fmla="*/ 5379720 w 10572750"/>
                <a:gd name="connsiteY87" fmla="*/ 1796203 h 4686300"/>
                <a:gd name="connsiteX88" fmla="*/ 5392103 w 10572750"/>
                <a:gd name="connsiteY88" fmla="*/ 1753341 h 4686300"/>
                <a:gd name="connsiteX89" fmla="*/ 5420678 w 10572750"/>
                <a:gd name="connsiteY89" fmla="*/ 2097193 h 4686300"/>
                <a:gd name="connsiteX90" fmla="*/ 5429250 w 10572750"/>
                <a:gd name="connsiteY90" fmla="*/ 2184823 h 4686300"/>
                <a:gd name="connsiteX91" fmla="*/ 5495925 w 10572750"/>
                <a:gd name="connsiteY91" fmla="*/ 2184823 h 4686300"/>
                <a:gd name="connsiteX92" fmla="*/ 5550218 w 10572750"/>
                <a:gd name="connsiteY92" fmla="*/ 2043853 h 4686300"/>
                <a:gd name="connsiteX93" fmla="*/ 5599748 w 10572750"/>
                <a:gd name="connsiteY93" fmla="*/ 1787631 h 4686300"/>
                <a:gd name="connsiteX94" fmla="*/ 5615940 w 10572750"/>
                <a:gd name="connsiteY94" fmla="*/ 1747626 h 4686300"/>
                <a:gd name="connsiteX95" fmla="*/ 5654993 w 10572750"/>
                <a:gd name="connsiteY95" fmla="*/ 1908598 h 4686300"/>
                <a:gd name="connsiteX96" fmla="*/ 5704523 w 10572750"/>
                <a:gd name="connsiteY96" fmla="*/ 2101003 h 4686300"/>
                <a:gd name="connsiteX97" fmla="*/ 5728335 w 10572750"/>
                <a:gd name="connsiteY97" fmla="*/ 2127673 h 4686300"/>
                <a:gd name="connsiteX98" fmla="*/ 5745480 w 10572750"/>
                <a:gd name="connsiteY98" fmla="*/ 2097193 h 4686300"/>
                <a:gd name="connsiteX99" fmla="*/ 5769293 w 10572750"/>
                <a:gd name="connsiteY99" fmla="*/ 1851448 h 4686300"/>
                <a:gd name="connsiteX100" fmla="*/ 5785485 w 10572750"/>
                <a:gd name="connsiteY100" fmla="*/ 1798108 h 4686300"/>
                <a:gd name="connsiteX101" fmla="*/ 5821680 w 10572750"/>
                <a:gd name="connsiteY101" fmla="*/ 1998133 h 4686300"/>
                <a:gd name="connsiteX102" fmla="*/ 5808345 w 10572750"/>
                <a:gd name="connsiteY102" fmla="*/ 2462001 h 4686300"/>
                <a:gd name="connsiteX103" fmla="*/ 5775008 w 10572750"/>
                <a:gd name="connsiteY103" fmla="*/ 2565823 h 4686300"/>
                <a:gd name="connsiteX104" fmla="*/ 5813108 w 10572750"/>
                <a:gd name="connsiteY104" fmla="*/ 2747751 h 4686300"/>
                <a:gd name="connsiteX105" fmla="*/ 5887403 w 10572750"/>
                <a:gd name="connsiteY105" fmla="*/ 2799186 h 4686300"/>
                <a:gd name="connsiteX106" fmla="*/ 6276023 w 10572750"/>
                <a:gd name="connsiteY106" fmla="*/ 2976351 h 4686300"/>
                <a:gd name="connsiteX107" fmla="*/ 6825615 w 10572750"/>
                <a:gd name="connsiteY107" fmla="*/ 3124941 h 4686300"/>
                <a:gd name="connsiteX108" fmla="*/ 8061008 w 10572750"/>
                <a:gd name="connsiteY108" fmla="*/ 3465936 h 4686300"/>
                <a:gd name="connsiteX109" fmla="*/ 10343198 w 10572750"/>
                <a:gd name="connsiteY109" fmla="*/ 4271751 h 4686300"/>
                <a:gd name="connsiteX110" fmla="*/ 10542270 w 10572750"/>
                <a:gd name="connsiteY110" fmla="*/ 4361286 h 4686300"/>
                <a:gd name="connsiteX111" fmla="*/ 10572750 w 10572750"/>
                <a:gd name="connsiteY111" fmla="*/ 4398433 h 4686300"/>
                <a:gd name="connsiteX112" fmla="*/ 10535602 w 10572750"/>
                <a:gd name="connsiteY112" fmla="*/ 4443201 h 4686300"/>
                <a:gd name="connsiteX113" fmla="*/ 10351770 w 10572750"/>
                <a:gd name="connsiteY113" fmla="*/ 4449868 h 4686300"/>
                <a:gd name="connsiteX114" fmla="*/ 9754552 w 10572750"/>
                <a:gd name="connsiteY114" fmla="*/ 4335568 h 4686300"/>
                <a:gd name="connsiteX115" fmla="*/ 8360093 w 10572750"/>
                <a:gd name="connsiteY115" fmla="*/ 4090776 h 4686300"/>
                <a:gd name="connsiteX116" fmla="*/ 6875145 w 10572750"/>
                <a:gd name="connsiteY116" fmla="*/ 3838363 h 4686300"/>
                <a:gd name="connsiteX117" fmla="*/ 6657023 w 10572750"/>
                <a:gd name="connsiteY117" fmla="*/ 3795501 h 4686300"/>
                <a:gd name="connsiteX118" fmla="*/ 6727508 w 10572750"/>
                <a:gd name="connsiteY118" fmla="*/ 3882178 h 4686300"/>
                <a:gd name="connsiteX119" fmla="*/ 6878003 w 10572750"/>
                <a:gd name="connsiteY119" fmla="*/ 3999336 h 4686300"/>
                <a:gd name="connsiteX120" fmla="*/ 6861810 w 10572750"/>
                <a:gd name="connsiteY120" fmla="*/ 4089823 h 4686300"/>
                <a:gd name="connsiteX121" fmla="*/ 6370320 w 10572750"/>
                <a:gd name="connsiteY121" fmla="*/ 4194599 h 4686300"/>
                <a:gd name="connsiteX122" fmla="*/ 5457825 w 10572750"/>
                <a:gd name="connsiteY122" fmla="*/ 4204124 h 4686300"/>
                <a:gd name="connsiteX123" fmla="*/ 4486275 w 10572750"/>
                <a:gd name="connsiteY123" fmla="*/ 4029815 h 4686300"/>
                <a:gd name="connsiteX124" fmla="*/ 4149090 w 10572750"/>
                <a:gd name="connsiteY124" fmla="*/ 3932661 h 4686300"/>
                <a:gd name="connsiteX125" fmla="*/ 3970020 w 10572750"/>
                <a:gd name="connsiteY125" fmla="*/ 3936471 h 4686300"/>
                <a:gd name="connsiteX126" fmla="*/ 3467100 w 10572750"/>
                <a:gd name="connsiteY126" fmla="*/ 4120303 h 4686300"/>
                <a:gd name="connsiteX127" fmla="*/ 2247900 w 10572750"/>
                <a:gd name="connsiteY127" fmla="*/ 4614651 h 4686300"/>
                <a:gd name="connsiteX128" fmla="*/ 2046923 w 10572750"/>
                <a:gd name="connsiteY128" fmla="*/ 4685136 h 4686300"/>
                <a:gd name="connsiteX129" fmla="*/ 1940243 w 10572750"/>
                <a:gd name="connsiteY129" fmla="*/ 4570836 h 4686300"/>
                <a:gd name="connsiteX130" fmla="*/ 2029778 w 10572750"/>
                <a:gd name="connsiteY130" fmla="*/ 4362238 h 4686300"/>
                <a:gd name="connsiteX131" fmla="*/ 2668905 w 10572750"/>
                <a:gd name="connsiteY131" fmla="*/ 3592618 h 4686300"/>
                <a:gd name="connsiteX132" fmla="*/ 2847975 w 10572750"/>
                <a:gd name="connsiteY132" fmla="*/ 3463078 h 4686300"/>
                <a:gd name="connsiteX133" fmla="*/ 2858453 w 10572750"/>
                <a:gd name="connsiteY133" fmla="*/ 3386878 h 4686300"/>
                <a:gd name="connsiteX134" fmla="*/ 2727960 w 10572750"/>
                <a:gd name="connsiteY134" fmla="*/ 3301153 h 4686300"/>
                <a:gd name="connsiteX135" fmla="*/ 2001203 w 10572750"/>
                <a:gd name="connsiteY135" fmla="*/ 2926821 h 4686300"/>
                <a:gd name="connsiteX136" fmla="*/ 1574483 w 10572750"/>
                <a:gd name="connsiteY136" fmla="*/ 2602971 h 4686300"/>
                <a:gd name="connsiteX137" fmla="*/ 1435418 w 10572750"/>
                <a:gd name="connsiteY137" fmla="*/ 2353416 h 4686300"/>
                <a:gd name="connsiteX138" fmla="*/ 1301115 w 10572750"/>
                <a:gd name="connsiteY138" fmla="*/ 2182918 h 4686300"/>
                <a:gd name="connsiteX139" fmla="*/ 622935 w 10572750"/>
                <a:gd name="connsiteY139" fmla="*/ 1639041 h 4686300"/>
                <a:gd name="connsiteX140" fmla="*/ 63818 w 10572750"/>
                <a:gd name="connsiteY140" fmla="*/ 775123 h 4686300"/>
                <a:gd name="connsiteX141" fmla="*/ 17145 w 10572750"/>
                <a:gd name="connsiteY141" fmla="*/ 577003 h 4686300"/>
                <a:gd name="connsiteX142" fmla="*/ 0 w 10572750"/>
                <a:gd name="connsiteY142" fmla="*/ 525568 h 4686300"/>
                <a:gd name="connsiteX143" fmla="*/ 0 w 10572750"/>
                <a:gd name="connsiteY143" fmla="*/ 363643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572750" h="4686300">
                  <a:moveTo>
                    <a:pt x="0" y="363643"/>
                  </a:moveTo>
                  <a:cubicBezTo>
                    <a:pt x="55245" y="231246"/>
                    <a:pt x="172403" y="180763"/>
                    <a:pt x="298133" y="145521"/>
                  </a:cubicBezTo>
                  <a:cubicBezTo>
                    <a:pt x="474345" y="96943"/>
                    <a:pt x="655320" y="88371"/>
                    <a:pt x="835343" y="92181"/>
                  </a:cubicBezTo>
                  <a:cubicBezTo>
                    <a:pt x="1142048" y="98848"/>
                    <a:pt x="1447800" y="103611"/>
                    <a:pt x="1753553" y="77893"/>
                  </a:cubicBezTo>
                  <a:cubicBezTo>
                    <a:pt x="1866900" y="68368"/>
                    <a:pt x="1978343" y="44556"/>
                    <a:pt x="2090738" y="22648"/>
                  </a:cubicBezTo>
                  <a:cubicBezTo>
                    <a:pt x="2267903" y="-11642"/>
                    <a:pt x="2447925" y="-1164"/>
                    <a:pt x="2626995" y="15981"/>
                  </a:cubicBezTo>
                  <a:cubicBezTo>
                    <a:pt x="2783205" y="30268"/>
                    <a:pt x="2938463" y="54081"/>
                    <a:pt x="3088958" y="98848"/>
                  </a:cubicBezTo>
                  <a:cubicBezTo>
                    <a:pt x="3114675" y="106468"/>
                    <a:pt x="3138488" y="116946"/>
                    <a:pt x="3163253" y="130281"/>
                  </a:cubicBezTo>
                  <a:cubicBezTo>
                    <a:pt x="3129915" y="141711"/>
                    <a:pt x="3096578" y="136948"/>
                    <a:pt x="3063240" y="134091"/>
                  </a:cubicBezTo>
                  <a:cubicBezTo>
                    <a:pt x="2833688" y="114088"/>
                    <a:pt x="2604135" y="107421"/>
                    <a:pt x="2373630" y="128376"/>
                  </a:cubicBezTo>
                  <a:cubicBezTo>
                    <a:pt x="2313623" y="134091"/>
                    <a:pt x="2253615" y="143616"/>
                    <a:pt x="2197418" y="165523"/>
                  </a:cubicBezTo>
                  <a:cubicBezTo>
                    <a:pt x="2011680" y="237913"/>
                    <a:pt x="1816418" y="259821"/>
                    <a:pt x="1620203" y="268393"/>
                  </a:cubicBezTo>
                  <a:cubicBezTo>
                    <a:pt x="1463040" y="275061"/>
                    <a:pt x="1305878" y="265536"/>
                    <a:pt x="1149668" y="256011"/>
                  </a:cubicBezTo>
                  <a:cubicBezTo>
                    <a:pt x="982028" y="245533"/>
                    <a:pt x="813435" y="242676"/>
                    <a:pt x="647700" y="279823"/>
                  </a:cubicBezTo>
                  <a:cubicBezTo>
                    <a:pt x="614363" y="287443"/>
                    <a:pt x="570548" y="290301"/>
                    <a:pt x="563880" y="330306"/>
                  </a:cubicBezTo>
                  <a:cubicBezTo>
                    <a:pt x="557213" y="370311"/>
                    <a:pt x="600075" y="381741"/>
                    <a:pt x="627698" y="397933"/>
                  </a:cubicBezTo>
                  <a:cubicBezTo>
                    <a:pt x="810578" y="506518"/>
                    <a:pt x="979170" y="636058"/>
                    <a:pt x="1146810" y="766551"/>
                  </a:cubicBezTo>
                  <a:cubicBezTo>
                    <a:pt x="1169670" y="784648"/>
                    <a:pt x="1192530" y="800841"/>
                    <a:pt x="1220153" y="808461"/>
                  </a:cubicBezTo>
                  <a:cubicBezTo>
                    <a:pt x="1257300" y="818938"/>
                    <a:pt x="1274445" y="806556"/>
                    <a:pt x="1264920" y="768456"/>
                  </a:cubicBezTo>
                  <a:cubicBezTo>
                    <a:pt x="1254443" y="725593"/>
                    <a:pt x="1237298" y="684636"/>
                    <a:pt x="1223010" y="642726"/>
                  </a:cubicBezTo>
                  <a:cubicBezTo>
                    <a:pt x="1211580" y="606531"/>
                    <a:pt x="1197293" y="571288"/>
                    <a:pt x="1196340" y="532236"/>
                  </a:cubicBezTo>
                  <a:cubicBezTo>
                    <a:pt x="1195388" y="496993"/>
                    <a:pt x="1211580" y="482706"/>
                    <a:pt x="1243013" y="498898"/>
                  </a:cubicBezTo>
                  <a:cubicBezTo>
                    <a:pt x="1340168" y="546523"/>
                    <a:pt x="1439228" y="588433"/>
                    <a:pt x="1483995" y="704638"/>
                  </a:cubicBezTo>
                  <a:cubicBezTo>
                    <a:pt x="1533525" y="833226"/>
                    <a:pt x="1644968" y="915141"/>
                    <a:pt x="1750695" y="996103"/>
                  </a:cubicBezTo>
                  <a:cubicBezTo>
                    <a:pt x="1985963" y="1177078"/>
                    <a:pt x="2246948" y="1299951"/>
                    <a:pt x="2543175" y="1341861"/>
                  </a:cubicBezTo>
                  <a:cubicBezTo>
                    <a:pt x="2630805" y="1354243"/>
                    <a:pt x="2720340" y="1357101"/>
                    <a:pt x="2808923" y="1351386"/>
                  </a:cubicBezTo>
                  <a:cubicBezTo>
                    <a:pt x="2963228" y="1341861"/>
                    <a:pt x="3116580" y="1345671"/>
                    <a:pt x="3268980" y="1375198"/>
                  </a:cubicBezTo>
                  <a:cubicBezTo>
                    <a:pt x="3408045" y="1402821"/>
                    <a:pt x="3509963" y="1475211"/>
                    <a:pt x="3558540" y="1613323"/>
                  </a:cubicBezTo>
                  <a:cubicBezTo>
                    <a:pt x="3562350" y="1623801"/>
                    <a:pt x="3568065" y="1634278"/>
                    <a:pt x="3569018" y="1644756"/>
                  </a:cubicBezTo>
                  <a:cubicBezTo>
                    <a:pt x="3570923" y="1667616"/>
                    <a:pt x="3586163" y="1697143"/>
                    <a:pt x="3567113" y="1712383"/>
                  </a:cubicBezTo>
                  <a:cubicBezTo>
                    <a:pt x="3553778" y="1723813"/>
                    <a:pt x="3531870" y="1700001"/>
                    <a:pt x="3513773" y="1692381"/>
                  </a:cubicBezTo>
                  <a:cubicBezTo>
                    <a:pt x="3471863" y="1674283"/>
                    <a:pt x="3431858" y="1651423"/>
                    <a:pt x="3386138" y="1640946"/>
                  </a:cubicBezTo>
                  <a:cubicBezTo>
                    <a:pt x="3367088" y="1637136"/>
                    <a:pt x="3359468" y="1626658"/>
                    <a:pt x="3357563" y="1609513"/>
                  </a:cubicBezTo>
                  <a:cubicBezTo>
                    <a:pt x="3355658" y="1595226"/>
                    <a:pt x="3351848" y="1581891"/>
                    <a:pt x="3347085" y="1568556"/>
                  </a:cubicBezTo>
                  <a:cubicBezTo>
                    <a:pt x="3341370" y="1552363"/>
                    <a:pt x="3334703" y="1531408"/>
                    <a:pt x="3314700" y="1533313"/>
                  </a:cubicBezTo>
                  <a:cubicBezTo>
                    <a:pt x="3292793" y="1535218"/>
                    <a:pt x="3300413" y="1558078"/>
                    <a:pt x="3296603" y="1572366"/>
                  </a:cubicBezTo>
                  <a:cubicBezTo>
                    <a:pt x="3291840" y="1589511"/>
                    <a:pt x="3290888" y="1606656"/>
                    <a:pt x="3284220" y="1622848"/>
                  </a:cubicBezTo>
                  <a:cubicBezTo>
                    <a:pt x="3267075" y="1665711"/>
                    <a:pt x="3236595" y="1676188"/>
                    <a:pt x="3196590" y="1652376"/>
                  </a:cubicBezTo>
                  <a:cubicBezTo>
                    <a:pt x="3141345" y="1619038"/>
                    <a:pt x="3095625" y="1575223"/>
                    <a:pt x="3067050" y="1516168"/>
                  </a:cubicBezTo>
                  <a:cubicBezTo>
                    <a:pt x="3056573" y="1495213"/>
                    <a:pt x="3043238" y="1484736"/>
                    <a:pt x="3020378" y="1483783"/>
                  </a:cubicBezTo>
                  <a:cubicBezTo>
                    <a:pt x="2978468" y="1481878"/>
                    <a:pt x="2967990" y="1493308"/>
                    <a:pt x="2983230" y="1532361"/>
                  </a:cubicBezTo>
                  <a:cubicBezTo>
                    <a:pt x="2989898" y="1549506"/>
                    <a:pt x="2991803" y="1565698"/>
                    <a:pt x="2990850" y="1583796"/>
                  </a:cubicBezTo>
                  <a:cubicBezTo>
                    <a:pt x="2990850" y="1610466"/>
                    <a:pt x="2984183" y="1637136"/>
                    <a:pt x="2959418" y="1648566"/>
                  </a:cubicBezTo>
                  <a:cubicBezTo>
                    <a:pt x="2930843" y="1662853"/>
                    <a:pt x="2917508" y="1633326"/>
                    <a:pt x="2902268" y="1618086"/>
                  </a:cubicBezTo>
                  <a:cubicBezTo>
                    <a:pt x="2863215" y="1578081"/>
                    <a:pt x="2825115" y="1537123"/>
                    <a:pt x="2775585" y="1510453"/>
                  </a:cubicBezTo>
                  <a:cubicBezTo>
                    <a:pt x="2734628" y="1488546"/>
                    <a:pt x="2723198" y="1496166"/>
                    <a:pt x="2722245" y="1542838"/>
                  </a:cubicBezTo>
                  <a:cubicBezTo>
                    <a:pt x="2722245" y="1570461"/>
                    <a:pt x="2736533" y="1608561"/>
                    <a:pt x="2706053" y="1620943"/>
                  </a:cubicBezTo>
                  <a:cubicBezTo>
                    <a:pt x="2671763" y="1635231"/>
                    <a:pt x="2656523" y="1594273"/>
                    <a:pt x="2636520" y="1574271"/>
                  </a:cubicBezTo>
                  <a:cubicBezTo>
                    <a:pt x="2608898" y="1547601"/>
                    <a:pt x="2584133" y="1519026"/>
                    <a:pt x="2546985" y="1504738"/>
                  </a:cubicBezTo>
                  <a:cubicBezTo>
                    <a:pt x="2520315" y="1494261"/>
                    <a:pt x="2503170" y="1501881"/>
                    <a:pt x="2501265" y="1532361"/>
                  </a:cubicBezTo>
                  <a:cubicBezTo>
                    <a:pt x="2500313" y="1554268"/>
                    <a:pt x="2501265" y="1577128"/>
                    <a:pt x="2501265" y="1599036"/>
                  </a:cubicBezTo>
                  <a:cubicBezTo>
                    <a:pt x="2503170" y="1661901"/>
                    <a:pt x="2478405" y="1679046"/>
                    <a:pt x="2418398" y="1655233"/>
                  </a:cubicBezTo>
                  <a:cubicBezTo>
                    <a:pt x="2386965" y="1641898"/>
                    <a:pt x="2364105" y="1616181"/>
                    <a:pt x="2340293" y="1594273"/>
                  </a:cubicBezTo>
                  <a:cubicBezTo>
                    <a:pt x="2326005" y="1581891"/>
                    <a:pt x="2314575" y="1566651"/>
                    <a:pt x="2294573" y="1545696"/>
                  </a:cubicBezTo>
                  <a:cubicBezTo>
                    <a:pt x="2294573" y="1589511"/>
                    <a:pt x="2297430" y="1626658"/>
                    <a:pt x="2293620" y="1662853"/>
                  </a:cubicBezTo>
                  <a:cubicBezTo>
                    <a:pt x="2287905" y="1724766"/>
                    <a:pt x="2254568" y="1738101"/>
                    <a:pt x="2203133" y="1701906"/>
                  </a:cubicBezTo>
                  <a:cubicBezTo>
                    <a:pt x="2159318" y="1670473"/>
                    <a:pt x="2131695" y="1626658"/>
                    <a:pt x="2103120" y="1581891"/>
                  </a:cubicBezTo>
                  <a:cubicBezTo>
                    <a:pt x="2088833" y="1559031"/>
                    <a:pt x="2071688" y="1536171"/>
                    <a:pt x="2044065" y="1543791"/>
                  </a:cubicBezTo>
                  <a:cubicBezTo>
                    <a:pt x="2017395" y="1551411"/>
                    <a:pt x="2019300" y="1581891"/>
                    <a:pt x="2017395" y="1604751"/>
                  </a:cubicBezTo>
                  <a:cubicBezTo>
                    <a:pt x="2012633" y="1664758"/>
                    <a:pt x="2021205" y="1725718"/>
                    <a:pt x="2008823" y="1784773"/>
                  </a:cubicBezTo>
                  <a:cubicBezTo>
                    <a:pt x="2005965" y="1798108"/>
                    <a:pt x="2006918" y="1816206"/>
                    <a:pt x="1990725" y="1820016"/>
                  </a:cubicBezTo>
                  <a:cubicBezTo>
                    <a:pt x="1977390" y="1823826"/>
                    <a:pt x="1969770" y="1808586"/>
                    <a:pt x="1961198" y="1800013"/>
                  </a:cubicBezTo>
                  <a:cubicBezTo>
                    <a:pt x="1905000" y="1740958"/>
                    <a:pt x="1844040" y="1687618"/>
                    <a:pt x="1774508" y="1645708"/>
                  </a:cubicBezTo>
                  <a:cubicBezTo>
                    <a:pt x="1759268" y="1636183"/>
                    <a:pt x="1740218" y="1619991"/>
                    <a:pt x="1723073" y="1635231"/>
                  </a:cubicBezTo>
                  <a:cubicBezTo>
                    <a:pt x="1708785" y="1647613"/>
                    <a:pt x="1720215" y="1668568"/>
                    <a:pt x="1724978" y="1684761"/>
                  </a:cubicBezTo>
                  <a:cubicBezTo>
                    <a:pt x="1744980" y="1748578"/>
                    <a:pt x="1760220" y="1813348"/>
                    <a:pt x="1756410" y="1880976"/>
                  </a:cubicBezTo>
                  <a:cubicBezTo>
                    <a:pt x="1755458" y="1898121"/>
                    <a:pt x="1755458" y="1919076"/>
                    <a:pt x="1737360" y="1926696"/>
                  </a:cubicBezTo>
                  <a:cubicBezTo>
                    <a:pt x="1717358" y="1936221"/>
                    <a:pt x="1705928" y="1916218"/>
                    <a:pt x="1693545" y="1905741"/>
                  </a:cubicBezTo>
                  <a:cubicBezTo>
                    <a:pt x="1646873" y="1865736"/>
                    <a:pt x="1599248" y="1825731"/>
                    <a:pt x="1541145" y="1802871"/>
                  </a:cubicBezTo>
                  <a:cubicBezTo>
                    <a:pt x="1524953" y="1796203"/>
                    <a:pt x="1507808" y="1789536"/>
                    <a:pt x="1492568" y="1803823"/>
                  </a:cubicBezTo>
                  <a:cubicBezTo>
                    <a:pt x="1480185" y="1816206"/>
                    <a:pt x="1483043" y="1832398"/>
                    <a:pt x="1485900" y="1848591"/>
                  </a:cubicBezTo>
                  <a:cubicBezTo>
                    <a:pt x="1497330" y="1902883"/>
                    <a:pt x="1515428" y="1955271"/>
                    <a:pt x="1522095" y="2010516"/>
                  </a:cubicBezTo>
                  <a:cubicBezTo>
                    <a:pt x="1526858" y="2054331"/>
                    <a:pt x="1520190" y="2095288"/>
                    <a:pt x="1502093" y="2135293"/>
                  </a:cubicBezTo>
                  <a:cubicBezTo>
                    <a:pt x="1466850" y="2214351"/>
                    <a:pt x="1484948" y="2320078"/>
                    <a:pt x="1547813" y="2393421"/>
                  </a:cubicBezTo>
                  <a:cubicBezTo>
                    <a:pt x="1562100" y="2333413"/>
                    <a:pt x="1586865" y="2281026"/>
                    <a:pt x="1601153" y="2226733"/>
                  </a:cubicBezTo>
                  <a:cubicBezTo>
                    <a:pt x="1618298" y="2162916"/>
                    <a:pt x="1654493" y="2120053"/>
                    <a:pt x="1705928" y="2086716"/>
                  </a:cubicBezTo>
                  <a:cubicBezTo>
                    <a:pt x="1825943" y="2008611"/>
                    <a:pt x="1963103" y="1971463"/>
                    <a:pt x="2100263" y="1940031"/>
                  </a:cubicBezTo>
                  <a:cubicBezTo>
                    <a:pt x="2408873" y="1869546"/>
                    <a:pt x="2722245" y="1838113"/>
                    <a:pt x="3036570" y="1812396"/>
                  </a:cubicBezTo>
                  <a:cubicBezTo>
                    <a:pt x="3131820" y="1804776"/>
                    <a:pt x="3223260" y="1809538"/>
                    <a:pt x="3312795" y="1838113"/>
                  </a:cubicBezTo>
                  <a:cubicBezTo>
                    <a:pt x="3328035" y="1842876"/>
                    <a:pt x="3347085" y="1843828"/>
                    <a:pt x="3357563" y="1866688"/>
                  </a:cubicBezTo>
                  <a:cubicBezTo>
                    <a:pt x="3325178" y="1885738"/>
                    <a:pt x="3289935" y="1889548"/>
                    <a:pt x="3253740" y="1891453"/>
                  </a:cubicBezTo>
                  <a:cubicBezTo>
                    <a:pt x="3044190" y="1903836"/>
                    <a:pt x="2836545" y="1924791"/>
                    <a:pt x="2635568" y="1985751"/>
                  </a:cubicBezTo>
                  <a:cubicBezTo>
                    <a:pt x="2623185" y="1989561"/>
                    <a:pt x="2611755" y="1993371"/>
                    <a:pt x="2589848" y="2000038"/>
                  </a:cubicBezTo>
                  <a:cubicBezTo>
                    <a:pt x="2717483" y="2040043"/>
                    <a:pt x="2772728" y="2146723"/>
                    <a:pt x="2845118" y="2235306"/>
                  </a:cubicBezTo>
                  <a:cubicBezTo>
                    <a:pt x="3008948" y="2436283"/>
                    <a:pt x="3189923" y="2617258"/>
                    <a:pt x="3418523" y="2743941"/>
                  </a:cubicBezTo>
                  <a:cubicBezTo>
                    <a:pt x="3787140" y="2948728"/>
                    <a:pt x="4175760" y="3009688"/>
                    <a:pt x="4582478" y="2879196"/>
                  </a:cubicBezTo>
                  <a:cubicBezTo>
                    <a:pt x="4832033" y="2799186"/>
                    <a:pt x="5010150" y="2623926"/>
                    <a:pt x="5145405" y="2404851"/>
                  </a:cubicBezTo>
                  <a:cubicBezTo>
                    <a:pt x="5261610" y="2217208"/>
                    <a:pt x="5336858" y="2012421"/>
                    <a:pt x="5379720" y="1796203"/>
                  </a:cubicBezTo>
                  <a:cubicBezTo>
                    <a:pt x="5382578" y="1783821"/>
                    <a:pt x="5386388" y="1772391"/>
                    <a:pt x="5392103" y="1753341"/>
                  </a:cubicBezTo>
                  <a:cubicBezTo>
                    <a:pt x="5436870" y="1870498"/>
                    <a:pt x="5434013" y="1982893"/>
                    <a:pt x="5420678" y="2097193"/>
                  </a:cubicBezTo>
                  <a:cubicBezTo>
                    <a:pt x="5416868" y="2126721"/>
                    <a:pt x="5409248" y="2156248"/>
                    <a:pt x="5429250" y="2184823"/>
                  </a:cubicBezTo>
                  <a:cubicBezTo>
                    <a:pt x="5452110" y="2217208"/>
                    <a:pt x="5473065" y="2218161"/>
                    <a:pt x="5495925" y="2184823"/>
                  </a:cubicBezTo>
                  <a:cubicBezTo>
                    <a:pt x="5524500" y="2141961"/>
                    <a:pt x="5537835" y="2092431"/>
                    <a:pt x="5550218" y="2043853"/>
                  </a:cubicBezTo>
                  <a:cubicBezTo>
                    <a:pt x="5572125" y="1959081"/>
                    <a:pt x="5588318" y="1874308"/>
                    <a:pt x="5599748" y="1787631"/>
                  </a:cubicBezTo>
                  <a:cubicBezTo>
                    <a:pt x="5601653" y="1774296"/>
                    <a:pt x="5602605" y="1760008"/>
                    <a:pt x="5615940" y="1747626"/>
                  </a:cubicBezTo>
                  <a:cubicBezTo>
                    <a:pt x="5643563" y="1799061"/>
                    <a:pt x="5643563" y="1855258"/>
                    <a:pt x="5654993" y="1908598"/>
                  </a:cubicBezTo>
                  <a:cubicBezTo>
                    <a:pt x="5668328" y="1973368"/>
                    <a:pt x="5678805" y="2039091"/>
                    <a:pt x="5704523" y="2101003"/>
                  </a:cubicBezTo>
                  <a:cubicBezTo>
                    <a:pt x="5709285" y="2112433"/>
                    <a:pt x="5712143" y="2128626"/>
                    <a:pt x="5728335" y="2127673"/>
                  </a:cubicBezTo>
                  <a:cubicBezTo>
                    <a:pt x="5744528" y="2126721"/>
                    <a:pt x="5742623" y="2108623"/>
                    <a:pt x="5745480" y="2097193"/>
                  </a:cubicBezTo>
                  <a:cubicBezTo>
                    <a:pt x="5765483" y="2016231"/>
                    <a:pt x="5756910" y="1932411"/>
                    <a:pt x="5769293" y="1851448"/>
                  </a:cubicBezTo>
                  <a:cubicBezTo>
                    <a:pt x="5772150" y="1834303"/>
                    <a:pt x="5770245" y="1816206"/>
                    <a:pt x="5785485" y="1798108"/>
                  </a:cubicBezTo>
                  <a:cubicBezTo>
                    <a:pt x="5811203" y="1863831"/>
                    <a:pt x="5813108" y="1931458"/>
                    <a:pt x="5821680" y="1998133"/>
                  </a:cubicBezTo>
                  <a:cubicBezTo>
                    <a:pt x="5840730" y="2153391"/>
                    <a:pt x="5841683" y="2307696"/>
                    <a:pt x="5808345" y="2462001"/>
                  </a:cubicBezTo>
                  <a:cubicBezTo>
                    <a:pt x="5800725" y="2497243"/>
                    <a:pt x="5789295" y="2531533"/>
                    <a:pt x="5775008" y="2565823"/>
                  </a:cubicBezTo>
                  <a:cubicBezTo>
                    <a:pt x="5746433" y="2635356"/>
                    <a:pt x="5759768" y="2695363"/>
                    <a:pt x="5813108" y="2747751"/>
                  </a:cubicBezTo>
                  <a:cubicBezTo>
                    <a:pt x="5835015" y="2768706"/>
                    <a:pt x="5858828" y="2787756"/>
                    <a:pt x="5887403" y="2799186"/>
                  </a:cubicBezTo>
                  <a:cubicBezTo>
                    <a:pt x="6019800" y="2852526"/>
                    <a:pt x="6144578" y="2923011"/>
                    <a:pt x="6276023" y="2976351"/>
                  </a:cubicBezTo>
                  <a:cubicBezTo>
                    <a:pt x="6453188" y="3047788"/>
                    <a:pt x="6639878" y="3083983"/>
                    <a:pt x="6825615" y="3124941"/>
                  </a:cubicBezTo>
                  <a:cubicBezTo>
                    <a:pt x="7242810" y="3217333"/>
                    <a:pt x="7652385" y="3340206"/>
                    <a:pt x="8061008" y="3465936"/>
                  </a:cubicBezTo>
                  <a:cubicBezTo>
                    <a:pt x="8832532" y="3705013"/>
                    <a:pt x="9592627" y="3974571"/>
                    <a:pt x="10343198" y="4271751"/>
                  </a:cubicBezTo>
                  <a:cubicBezTo>
                    <a:pt x="10410825" y="4298421"/>
                    <a:pt x="10478452" y="4326043"/>
                    <a:pt x="10542270" y="4361286"/>
                  </a:cubicBezTo>
                  <a:cubicBezTo>
                    <a:pt x="10555605" y="4368906"/>
                    <a:pt x="10575608" y="4373668"/>
                    <a:pt x="10572750" y="4398433"/>
                  </a:cubicBezTo>
                  <a:cubicBezTo>
                    <a:pt x="10569892" y="4422246"/>
                    <a:pt x="10556558" y="4436533"/>
                    <a:pt x="10535602" y="4443201"/>
                  </a:cubicBezTo>
                  <a:cubicBezTo>
                    <a:pt x="10474642" y="4462251"/>
                    <a:pt x="10412730" y="4457488"/>
                    <a:pt x="10351770" y="4449868"/>
                  </a:cubicBezTo>
                  <a:cubicBezTo>
                    <a:pt x="10149840" y="4426056"/>
                    <a:pt x="9953625" y="4375574"/>
                    <a:pt x="9754552" y="4335568"/>
                  </a:cubicBezTo>
                  <a:cubicBezTo>
                    <a:pt x="9291638" y="4244128"/>
                    <a:pt x="8827770" y="4158403"/>
                    <a:pt x="8360093" y="4090776"/>
                  </a:cubicBezTo>
                  <a:cubicBezTo>
                    <a:pt x="7862888" y="4019338"/>
                    <a:pt x="7367588" y="3936471"/>
                    <a:pt x="6875145" y="3838363"/>
                  </a:cubicBezTo>
                  <a:cubicBezTo>
                    <a:pt x="6804660" y="3824076"/>
                    <a:pt x="6733223" y="3810741"/>
                    <a:pt x="6657023" y="3795501"/>
                  </a:cubicBezTo>
                  <a:cubicBezTo>
                    <a:pt x="6669405" y="3838363"/>
                    <a:pt x="6700838" y="3859318"/>
                    <a:pt x="6727508" y="3882178"/>
                  </a:cubicBezTo>
                  <a:cubicBezTo>
                    <a:pt x="6776085" y="3923136"/>
                    <a:pt x="6828473" y="3959331"/>
                    <a:pt x="6878003" y="3999336"/>
                  </a:cubicBezTo>
                  <a:cubicBezTo>
                    <a:pt x="6930390" y="4042198"/>
                    <a:pt x="6926580" y="4068868"/>
                    <a:pt x="6861810" y="4089823"/>
                  </a:cubicBezTo>
                  <a:cubicBezTo>
                    <a:pt x="6701790" y="4143163"/>
                    <a:pt x="6537008" y="4173643"/>
                    <a:pt x="6370320" y="4194599"/>
                  </a:cubicBezTo>
                  <a:cubicBezTo>
                    <a:pt x="6066473" y="4232699"/>
                    <a:pt x="5762625" y="4231746"/>
                    <a:pt x="5457825" y="4204124"/>
                  </a:cubicBezTo>
                  <a:cubicBezTo>
                    <a:pt x="5129213" y="4174596"/>
                    <a:pt x="4805363" y="4114588"/>
                    <a:pt x="4486275" y="4029815"/>
                  </a:cubicBezTo>
                  <a:cubicBezTo>
                    <a:pt x="4372928" y="4000288"/>
                    <a:pt x="4261485" y="3965046"/>
                    <a:pt x="4149090" y="3932661"/>
                  </a:cubicBezTo>
                  <a:cubicBezTo>
                    <a:pt x="4089083" y="3914563"/>
                    <a:pt x="4029075" y="3925041"/>
                    <a:pt x="3970020" y="3936471"/>
                  </a:cubicBezTo>
                  <a:cubicBezTo>
                    <a:pt x="3792855" y="3972665"/>
                    <a:pt x="3630930" y="4047913"/>
                    <a:pt x="3467100" y="4120303"/>
                  </a:cubicBezTo>
                  <a:cubicBezTo>
                    <a:pt x="3065145" y="4296516"/>
                    <a:pt x="2656523" y="4455583"/>
                    <a:pt x="2247900" y="4614651"/>
                  </a:cubicBezTo>
                  <a:cubicBezTo>
                    <a:pt x="2182178" y="4640368"/>
                    <a:pt x="2118360" y="4674658"/>
                    <a:pt x="2046923" y="4685136"/>
                  </a:cubicBezTo>
                  <a:cubicBezTo>
                    <a:pt x="1959293" y="4698471"/>
                    <a:pt x="1922145" y="4659418"/>
                    <a:pt x="1940243" y="4570836"/>
                  </a:cubicBezTo>
                  <a:cubicBezTo>
                    <a:pt x="1955483" y="4495588"/>
                    <a:pt x="1991678" y="4427961"/>
                    <a:pt x="2029778" y="4362238"/>
                  </a:cubicBezTo>
                  <a:cubicBezTo>
                    <a:pt x="2198370" y="4068868"/>
                    <a:pt x="2422208" y="3821218"/>
                    <a:pt x="2668905" y="3592618"/>
                  </a:cubicBezTo>
                  <a:cubicBezTo>
                    <a:pt x="2723198" y="3543088"/>
                    <a:pt x="2772728" y="3486891"/>
                    <a:pt x="2847975" y="3463078"/>
                  </a:cubicBezTo>
                  <a:cubicBezTo>
                    <a:pt x="2885123" y="3450696"/>
                    <a:pt x="2887980" y="3418311"/>
                    <a:pt x="2858453" y="3386878"/>
                  </a:cubicBezTo>
                  <a:cubicBezTo>
                    <a:pt x="2822258" y="3347826"/>
                    <a:pt x="2775585" y="3324013"/>
                    <a:pt x="2727960" y="3301153"/>
                  </a:cubicBezTo>
                  <a:cubicBezTo>
                    <a:pt x="2482215" y="3183996"/>
                    <a:pt x="2235518" y="3068743"/>
                    <a:pt x="2001203" y="2926821"/>
                  </a:cubicBezTo>
                  <a:cubicBezTo>
                    <a:pt x="1847850" y="2833476"/>
                    <a:pt x="1698308" y="2734416"/>
                    <a:pt x="1574483" y="2602971"/>
                  </a:cubicBezTo>
                  <a:cubicBezTo>
                    <a:pt x="1506855" y="2531533"/>
                    <a:pt x="1455420" y="2452476"/>
                    <a:pt x="1435418" y="2353416"/>
                  </a:cubicBezTo>
                  <a:cubicBezTo>
                    <a:pt x="1420178" y="2276263"/>
                    <a:pt x="1367790" y="2222923"/>
                    <a:pt x="1301115" y="2182918"/>
                  </a:cubicBezTo>
                  <a:cubicBezTo>
                    <a:pt x="1051560" y="2030518"/>
                    <a:pt x="826770" y="1847638"/>
                    <a:pt x="622935" y="1639041"/>
                  </a:cubicBezTo>
                  <a:cubicBezTo>
                    <a:pt x="381000" y="1386628"/>
                    <a:pt x="172403" y="1113261"/>
                    <a:pt x="63818" y="775123"/>
                  </a:cubicBezTo>
                  <a:cubicBezTo>
                    <a:pt x="42863" y="710353"/>
                    <a:pt x="26670" y="644631"/>
                    <a:pt x="17145" y="577003"/>
                  </a:cubicBezTo>
                  <a:cubicBezTo>
                    <a:pt x="14288" y="559858"/>
                    <a:pt x="18098" y="538903"/>
                    <a:pt x="0" y="525568"/>
                  </a:cubicBezTo>
                  <a:cubicBezTo>
                    <a:pt x="0" y="471276"/>
                    <a:pt x="0" y="416983"/>
                    <a:pt x="0" y="363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B4AD69-6D06-481F-A947-DAD881A055BC}"/>
                </a:ext>
              </a:extLst>
            </p:cNvPr>
            <p:cNvSpPr/>
            <p:nvPr/>
          </p:nvSpPr>
          <p:spPr>
            <a:xfrm>
              <a:off x="7698694" y="1840139"/>
              <a:ext cx="4495800" cy="3886200"/>
            </a:xfrm>
            <a:custGeom>
              <a:avLst/>
              <a:gdLst>
                <a:gd name="connsiteX0" fmla="*/ 4493307 w 4495800"/>
                <a:gd name="connsiteY0" fmla="*/ 3838666 h 3886200"/>
                <a:gd name="connsiteX1" fmla="*/ 4358052 w 4495800"/>
                <a:gd name="connsiteY1" fmla="*/ 3891054 h 3886200"/>
                <a:gd name="connsiteX2" fmla="*/ 3973242 w 4495800"/>
                <a:gd name="connsiteY2" fmla="*/ 3711984 h 3886200"/>
                <a:gd name="connsiteX3" fmla="*/ 3427459 w 4495800"/>
                <a:gd name="connsiteY3" fmla="*/ 3226209 h 3886200"/>
                <a:gd name="connsiteX4" fmla="*/ 2915967 w 4495800"/>
                <a:gd name="connsiteY4" fmla="*/ 2714716 h 3886200"/>
                <a:gd name="connsiteX5" fmla="*/ 2702606 w 4495800"/>
                <a:gd name="connsiteY5" fmla="*/ 2573746 h 3886200"/>
                <a:gd name="connsiteX6" fmla="*/ 2545444 w 4495800"/>
                <a:gd name="connsiteY6" fmla="*/ 2559459 h 3886200"/>
                <a:gd name="connsiteX7" fmla="*/ 1571989 w 4495800"/>
                <a:gd name="connsiteY7" fmla="*/ 2882356 h 3886200"/>
                <a:gd name="connsiteX8" fmla="*/ 1037636 w 4495800"/>
                <a:gd name="connsiteY8" fmla="*/ 3080476 h 3886200"/>
                <a:gd name="connsiteX9" fmla="*/ 863329 w 4495800"/>
                <a:gd name="connsiteY9" fmla="*/ 3163344 h 3886200"/>
                <a:gd name="connsiteX10" fmla="*/ 480424 w 4495800"/>
                <a:gd name="connsiteY10" fmla="*/ 3122386 h 3886200"/>
                <a:gd name="connsiteX11" fmla="*/ 17509 w 4495800"/>
                <a:gd name="connsiteY11" fmla="*/ 2950936 h 3886200"/>
                <a:gd name="connsiteX12" fmla="*/ 4174 w 4495800"/>
                <a:gd name="connsiteY12" fmla="*/ 2919504 h 3886200"/>
                <a:gd name="connsiteX13" fmla="*/ 50846 w 4495800"/>
                <a:gd name="connsiteY13" fmla="*/ 2809966 h 3886200"/>
                <a:gd name="connsiteX14" fmla="*/ 177529 w 4495800"/>
                <a:gd name="connsiteY14" fmla="*/ 2717574 h 3886200"/>
                <a:gd name="connsiteX15" fmla="*/ 699499 w 4495800"/>
                <a:gd name="connsiteY15" fmla="*/ 2579461 h 3886200"/>
                <a:gd name="connsiteX16" fmla="*/ 825229 w 4495800"/>
                <a:gd name="connsiteY16" fmla="*/ 2503261 h 3886200"/>
                <a:gd name="connsiteX17" fmla="*/ 824276 w 4495800"/>
                <a:gd name="connsiteY17" fmla="*/ 2381341 h 3886200"/>
                <a:gd name="connsiteX18" fmla="*/ 671876 w 4495800"/>
                <a:gd name="connsiteY18" fmla="*/ 2306094 h 3886200"/>
                <a:gd name="connsiteX19" fmla="*/ 240394 w 4495800"/>
                <a:gd name="connsiteY19" fmla="*/ 2161314 h 3886200"/>
                <a:gd name="connsiteX20" fmla="*/ 169909 w 4495800"/>
                <a:gd name="connsiteY20" fmla="*/ 2122261 h 3886200"/>
                <a:gd name="connsiteX21" fmla="*/ 148954 w 4495800"/>
                <a:gd name="connsiteY21" fmla="*/ 2077493 h 3886200"/>
                <a:gd name="connsiteX22" fmla="*/ 212771 w 4495800"/>
                <a:gd name="connsiteY22" fmla="*/ 2052729 h 3886200"/>
                <a:gd name="connsiteX23" fmla="*/ 779509 w 4495800"/>
                <a:gd name="connsiteY23" fmla="*/ 2201319 h 3886200"/>
                <a:gd name="connsiteX24" fmla="*/ 1533889 w 4495800"/>
                <a:gd name="connsiteY24" fmla="*/ 2240371 h 3886200"/>
                <a:gd name="connsiteX25" fmla="*/ 2430192 w 4495800"/>
                <a:gd name="connsiteY25" fmla="*/ 2167981 h 3886200"/>
                <a:gd name="connsiteX26" fmla="*/ 3033123 w 4495800"/>
                <a:gd name="connsiteY26" fmla="*/ 2124166 h 3886200"/>
                <a:gd name="connsiteX27" fmla="*/ 3346496 w 4495800"/>
                <a:gd name="connsiteY27" fmla="*/ 2170839 h 3886200"/>
                <a:gd name="connsiteX28" fmla="*/ 3387454 w 4495800"/>
                <a:gd name="connsiteY28" fmla="*/ 2167981 h 3886200"/>
                <a:gd name="connsiteX29" fmla="*/ 3363642 w 4495800"/>
                <a:gd name="connsiteY29" fmla="*/ 2136549 h 3886200"/>
                <a:gd name="connsiteX30" fmla="*/ 2986452 w 4495800"/>
                <a:gd name="connsiteY30" fmla="*/ 1995579 h 3886200"/>
                <a:gd name="connsiteX31" fmla="*/ 2560684 w 4495800"/>
                <a:gd name="connsiteY31" fmla="*/ 1898424 h 3886200"/>
                <a:gd name="connsiteX32" fmla="*/ 2904536 w 4495800"/>
                <a:gd name="connsiteY32" fmla="*/ 1528854 h 3886200"/>
                <a:gd name="connsiteX33" fmla="*/ 3913234 w 4495800"/>
                <a:gd name="connsiteY33" fmla="*/ 201069 h 3886200"/>
                <a:gd name="connsiteX34" fmla="*/ 4130404 w 4495800"/>
                <a:gd name="connsiteY34" fmla="*/ 24856 h 3886200"/>
                <a:gd name="connsiteX35" fmla="*/ 4271374 w 4495800"/>
                <a:gd name="connsiteY35" fmla="*/ 11521 h 3886200"/>
                <a:gd name="connsiteX36" fmla="*/ 4424727 w 4495800"/>
                <a:gd name="connsiteY36" fmla="*/ 45811 h 3886200"/>
                <a:gd name="connsiteX37" fmla="*/ 4301854 w 4495800"/>
                <a:gd name="connsiteY37" fmla="*/ 175351 h 3886200"/>
                <a:gd name="connsiteX38" fmla="*/ 4217082 w 4495800"/>
                <a:gd name="connsiteY38" fmla="*/ 327751 h 3886200"/>
                <a:gd name="connsiteX39" fmla="*/ 4259944 w 4495800"/>
                <a:gd name="connsiteY39" fmla="*/ 453481 h 3886200"/>
                <a:gd name="connsiteX40" fmla="*/ 4273279 w 4495800"/>
                <a:gd name="connsiteY40" fmla="*/ 511584 h 3886200"/>
                <a:gd name="connsiteX41" fmla="*/ 4231369 w 4495800"/>
                <a:gd name="connsiteY41" fmla="*/ 574449 h 3886200"/>
                <a:gd name="connsiteX42" fmla="*/ 4081827 w 4495800"/>
                <a:gd name="connsiteY42" fmla="*/ 841149 h 3886200"/>
                <a:gd name="connsiteX43" fmla="*/ 3825604 w 4495800"/>
                <a:gd name="connsiteY43" fmla="*/ 1804126 h 3886200"/>
                <a:gd name="connsiteX44" fmla="*/ 4016104 w 4495800"/>
                <a:gd name="connsiteY44" fmla="*/ 2811871 h 3886200"/>
                <a:gd name="connsiteX45" fmla="*/ 4196127 w 4495800"/>
                <a:gd name="connsiteY45" fmla="*/ 3113814 h 3886200"/>
                <a:gd name="connsiteX46" fmla="*/ 4221844 w 4495800"/>
                <a:gd name="connsiteY46" fmla="*/ 3316696 h 3886200"/>
                <a:gd name="connsiteX47" fmla="*/ 4281852 w 4495800"/>
                <a:gd name="connsiteY47" fmla="*/ 3481479 h 3886200"/>
                <a:gd name="connsiteX48" fmla="*/ 4489496 w 4495800"/>
                <a:gd name="connsiteY48" fmla="*/ 3763419 h 3886200"/>
                <a:gd name="connsiteX49" fmla="*/ 4496165 w 4495800"/>
                <a:gd name="connsiteY49" fmla="*/ 3770086 h 3886200"/>
                <a:gd name="connsiteX50" fmla="*/ 4493307 w 4495800"/>
                <a:gd name="connsiteY50" fmla="*/ 3838666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495800" h="3886200">
                  <a:moveTo>
                    <a:pt x="4493307" y="3838666"/>
                  </a:moveTo>
                  <a:cubicBezTo>
                    <a:pt x="4461874" y="3892006"/>
                    <a:pt x="4412344" y="3899626"/>
                    <a:pt x="4358052" y="3891054"/>
                  </a:cubicBezTo>
                  <a:cubicBezTo>
                    <a:pt x="4213271" y="3868194"/>
                    <a:pt x="4092304" y="3790088"/>
                    <a:pt x="3973242" y="3711984"/>
                  </a:cubicBezTo>
                  <a:cubicBezTo>
                    <a:pt x="3767502" y="3577681"/>
                    <a:pt x="3590336" y="3410041"/>
                    <a:pt x="3427459" y="3226209"/>
                  </a:cubicBezTo>
                  <a:cubicBezTo>
                    <a:pt x="3267439" y="3046186"/>
                    <a:pt x="3102656" y="2869974"/>
                    <a:pt x="2915967" y="2714716"/>
                  </a:cubicBezTo>
                  <a:cubicBezTo>
                    <a:pt x="2850244" y="2660424"/>
                    <a:pt x="2780711" y="2609941"/>
                    <a:pt x="2702606" y="2573746"/>
                  </a:cubicBezTo>
                  <a:cubicBezTo>
                    <a:pt x="2652123" y="2549934"/>
                    <a:pt x="2600689" y="2546124"/>
                    <a:pt x="2545444" y="2559459"/>
                  </a:cubicBezTo>
                  <a:cubicBezTo>
                    <a:pt x="2213021" y="2644231"/>
                    <a:pt x="1893934" y="2766151"/>
                    <a:pt x="1571989" y="2882356"/>
                  </a:cubicBezTo>
                  <a:cubicBezTo>
                    <a:pt x="1392919" y="2946174"/>
                    <a:pt x="1215754" y="3012849"/>
                    <a:pt x="1037636" y="3080476"/>
                  </a:cubicBezTo>
                  <a:cubicBezTo>
                    <a:pt x="977629" y="3103336"/>
                    <a:pt x="929051" y="3150009"/>
                    <a:pt x="863329" y="3163344"/>
                  </a:cubicBezTo>
                  <a:cubicBezTo>
                    <a:pt x="730931" y="3189061"/>
                    <a:pt x="604249" y="3166201"/>
                    <a:pt x="480424" y="3122386"/>
                  </a:cubicBezTo>
                  <a:cubicBezTo>
                    <a:pt x="325167" y="3067141"/>
                    <a:pt x="175624" y="2998561"/>
                    <a:pt x="17509" y="2950936"/>
                  </a:cubicBezTo>
                  <a:cubicBezTo>
                    <a:pt x="-1541" y="2945221"/>
                    <a:pt x="-3446" y="2935696"/>
                    <a:pt x="4174" y="2919504"/>
                  </a:cubicBezTo>
                  <a:cubicBezTo>
                    <a:pt x="20367" y="2883309"/>
                    <a:pt x="32749" y="2846161"/>
                    <a:pt x="50846" y="2809966"/>
                  </a:cubicBezTo>
                  <a:cubicBezTo>
                    <a:pt x="76564" y="2757579"/>
                    <a:pt x="112759" y="2726146"/>
                    <a:pt x="177529" y="2717574"/>
                  </a:cubicBezTo>
                  <a:cubicBezTo>
                    <a:pt x="356599" y="2693761"/>
                    <a:pt x="531859" y="2648994"/>
                    <a:pt x="699499" y="2579461"/>
                  </a:cubicBezTo>
                  <a:cubicBezTo>
                    <a:pt x="745219" y="2560411"/>
                    <a:pt x="788081" y="2537551"/>
                    <a:pt x="825229" y="2503261"/>
                  </a:cubicBezTo>
                  <a:cubicBezTo>
                    <a:pt x="869044" y="2463256"/>
                    <a:pt x="869044" y="2420394"/>
                    <a:pt x="824276" y="2381341"/>
                  </a:cubicBezTo>
                  <a:cubicBezTo>
                    <a:pt x="780461" y="2343241"/>
                    <a:pt x="728074" y="2321334"/>
                    <a:pt x="671876" y="2306094"/>
                  </a:cubicBezTo>
                  <a:cubicBezTo>
                    <a:pt x="526144" y="2264184"/>
                    <a:pt x="379459" y="2223226"/>
                    <a:pt x="240394" y="2161314"/>
                  </a:cubicBezTo>
                  <a:cubicBezTo>
                    <a:pt x="215629" y="2150836"/>
                    <a:pt x="191817" y="2137501"/>
                    <a:pt x="169909" y="2122261"/>
                  </a:cubicBezTo>
                  <a:cubicBezTo>
                    <a:pt x="155621" y="2112736"/>
                    <a:pt x="134667" y="2101306"/>
                    <a:pt x="148954" y="2077493"/>
                  </a:cubicBezTo>
                  <a:cubicBezTo>
                    <a:pt x="164194" y="2053681"/>
                    <a:pt x="183244" y="2039393"/>
                    <a:pt x="212771" y="2052729"/>
                  </a:cubicBezTo>
                  <a:cubicBezTo>
                    <a:pt x="392794" y="2138454"/>
                    <a:pt x="586151" y="2170839"/>
                    <a:pt x="779509" y="2201319"/>
                  </a:cubicBezTo>
                  <a:cubicBezTo>
                    <a:pt x="1029064" y="2240371"/>
                    <a:pt x="1280524" y="2251801"/>
                    <a:pt x="1533889" y="2240371"/>
                  </a:cubicBezTo>
                  <a:cubicBezTo>
                    <a:pt x="1833926" y="2227036"/>
                    <a:pt x="2132059" y="2197509"/>
                    <a:pt x="2430192" y="2167981"/>
                  </a:cubicBezTo>
                  <a:cubicBezTo>
                    <a:pt x="2631169" y="2147979"/>
                    <a:pt x="2831194" y="2129881"/>
                    <a:pt x="3033123" y="2124166"/>
                  </a:cubicBezTo>
                  <a:cubicBezTo>
                    <a:pt x="3139804" y="2121309"/>
                    <a:pt x="3244579" y="2136549"/>
                    <a:pt x="3346496" y="2170839"/>
                  </a:cubicBezTo>
                  <a:cubicBezTo>
                    <a:pt x="3359831" y="2175601"/>
                    <a:pt x="3378881" y="2188936"/>
                    <a:pt x="3387454" y="2167981"/>
                  </a:cubicBezTo>
                  <a:cubicBezTo>
                    <a:pt x="3394121" y="2153694"/>
                    <a:pt x="3375071" y="2144169"/>
                    <a:pt x="3363642" y="2136549"/>
                  </a:cubicBezTo>
                  <a:cubicBezTo>
                    <a:pt x="3250294" y="2055586"/>
                    <a:pt x="3126469" y="2008914"/>
                    <a:pt x="2986452" y="1995579"/>
                  </a:cubicBezTo>
                  <a:cubicBezTo>
                    <a:pt x="2844529" y="1982243"/>
                    <a:pt x="2707369" y="1939381"/>
                    <a:pt x="2560684" y="1898424"/>
                  </a:cubicBezTo>
                  <a:cubicBezTo>
                    <a:pt x="2734992" y="1824129"/>
                    <a:pt x="2813096" y="1670776"/>
                    <a:pt x="2904536" y="1528854"/>
                  </a:cubicBezTo>
                  <a:cubicBezTo>
                    <a:pt x="3206479" y="1060224"/>
                    <a:pt x="3524614" y="603976"/>
                    <a:pt x="3913234" y="201069"/>
                  </a:cubicBezTo>
                  <a:cubicBezTo>
                    <a:pt x="3978004" y="133441"/>
                    <a:pt x="4047536" y="70576"/>
                    <a:pt x="4130404" y="24856"/>
                  </a:cubicBezTo>
                  <a:cubicBezTo>
                    <a:pt x="4176123" y="91"/>
                    <a:pt x="4220892" y="-9434"/>
                    <a:pt x="4271374" y="11521"/>
                  </a:cubicBezTo>
                  <a:cubicBezTo>
                    <a:pt x="4317094" y="30571"/>
                    <a:pt x="4365671" y="37239"/>
                    <a:pt x="4424727" y="45811"/>
                  </a:cubicBezTo>
                  <a:cubicBezTo>
                    <a:pt x="4376149" y="88674"/>
                    <a:pt x="4336144" y="129631"/>
                    <a:pt x="4301854" y="175351"/>
                  </a:cubicBezTo>
                  <a:cubicBezTo>
                    <a:pt x="4266611" y="222024"/>
                    <a:pt x="4233274" y="270601"/>
                    <a:pt x="4217082" y="327751"/>
                  </a:cubicBezTo>
                  <a:cubicBezTo>
                    <a:pt x="4198984" y="389664"/>
                    <a:pt x="4207557" y="417286"/>
                    <a:pt x="4259944" y="453481"/>
                  </a:cubicBezTo>
                  <a:cubicBezTo>
                    <a:pt x="4284709" y="470626"/>
                    <a:pt x="4282804" y="491581"/>
                    <a:pt x="4273279" y="511584"/>
                  </a:cubicBezTo>
                  <a:cubicBezTo>
                    <a:pt x="4262802" y="534444"/>
                    <a:pt x="4249467" y="557304"/>
                    <a:pt x="4231369" y="574449"/>
                  </a:cubicBezTo>
                  <a:cubicBezTo>
                    <a:pt x="4155169" y="648744"/>
                    <a:pt x="4116117" y="743994"/>
                    <a:pt x="4081827" y="841149"/>
                  </a:cubicBezTo>
                  <a:cubicBezTo>
                    <a:pt x="3973242" y="1155474"/>
                    <a:pt x="3886564" y="1477418"/>
                    <a:pt x="3825604" y="1804126"/>
                  </a:cubicBezTo>
                  <a:cubicBezTo>
                    <a:pt x="3758929" y="2158456"/>
                    <a:pt x="3812269" y="2502309"/>
                    <a:pt x="4016104" y="2811871"/>
                  </a:cubicBezTo>
                  <a:cubicBezTo>
                    <a:pt x="4080873" y="2909979"/>
                    <a:pt x="4149454" y="3005229"/>
                    <a:pt x="4196127" y="3113814"/>
                  </a:cubicBezTo>
                  <a:cubicBezTo>
                    <a:pt x="4224702" y="3178584"/>
                    <a:pt x="4240894" y="3243354"/>
                    <a:pt x="4221844" y="3316696"/>
                  </a:cubicBezTo>
                  <a:cubicBezTo>
                    <a:pt x="4204699" y="3381466"/>
                    <a:pt x="4227559" y="3444331"/>
                    <a:pt x="4281852" y="3481479"/>
                  </a:cubicBezTo>
                  <a:cubicBezTo>
                    <a:pt x="4384721" y="3552916"/>
                    <a:pt x="4445682" y="3651024"/>
                    <a:pt x="4489496" y="3763419"/>
                  </a:cubicBezTo>
                  <a:cubicBezTo>
                    <a:pt x="4490449" y="3766276"/>
                    <a:pt x="4493307" y="3768181"/>
                    <a:pt x="4496165" y="3770086"/>
                  </a:cubicBezTo>
                  <a:cubicBezTo>
                    <a:pt x="4493307" y="3793899"/>
                    <a:pt x="4493307" y="3815806"/>
                    <a:pt x="4493307" y="38386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C70623-1141-4D49-836D-40524C09A508}"/>
                </a:ext>
              </a:extLst>
            </p:cNvPr>
            <p:cNvSpPr/>
            <p:nvPr/>
          </p:nvSpPr>
          <p:spPr>
            <a:xfrm>
              <a:off x="5058727" y="619066"/>
              <a:ext cx="1762125" cy="2085975"/>
            </a:xfrm>
            <a:custGeom>
              <a:avLst/>
              <a:gdLst>
                <a:gd name="connsiteX0" fmla="*/ 1769746 w 1762125"/>
                <a:gd name="connsiteY0" fmla="*/ 2090797 h 2085975"/>
                <a:gd name="connsiteX1" fmla="*/ 920115 w 1762125"/>
                <a:gd name="connsiteY1" fmla="*/ 1599307 h 2085975"/>
                <a:gd name="connsiteX2" fmla="*/ 0 w 1762125"/>
                <a:gd name="connsiteY2" fmla="*/ 1275457 h 2085975"/>
                <a:gd name="connsiteX3" fmla="*/ 109538 w 1762125"/>
                <a:gd name="connsiteY3" fmla="*/ 1128772 h 2085975"/>
                <a:gd name="connsiteX4" fmla="*/ 430530 w 1762125"/>
                <a:gd name="connsiteY4" fmla="*/ 613470 h 2085975"/>
                <a:gd name="connsiteX5" fmla="*/ 926783 w 1762125"/>
                <a:gd name="connsiteY5" fmla="*/ 58162 h 2085975"/>
                <a:gd name="connsiteX6" fmla="*/ 1075373 w 1762125"/>
                <a:gd name="connsiteY6" fmla="*/ 59 h 2085975"/>
                <a:gd name="connsiteX7" fmla="*/ 1150621 w 1762125"/>
                <a:gd name="connsiteY7" fmla="*/ 32444 h 2085975"/>
                <a:gd name="connsiteX8" fmla="*/ 1237298 w 1762125"/>
                <a:gd name="connsiteY8" fmla="*/ 252472 h 2085975"/>
                <a:gd name="connsiteX9" fmla="*/ 1229678 w 1762125"/>
                <a:gd name="connsiteY9" fmla="*/ 504884 h 2085975"/>
                <a:gd name="connsiteX10" fmla="*/ 1284923 w 1762125"/>
                <a:gd name="connsiteY10" fmla="*/ 1233547 h 2085975"/>
                <a:gd name="connsiteX11" fmla="*/ 1748790 w 1762125"/>
                <a:gd name="connsiteY11" fmla="*/ 2059364 h 2085975"/>
                <a:gd name="connsiteX12" fmla="*/ 1764983 w 1762125"/>
                <a:gd name="connsiteY12" fmla="*/ 2076510 h 2085975"/>
                <a:gd name="connsiteX13" fmla="*/ 1769746 w 1762125"/>
                <a:gd name="connsiteY13" fmla="*/ 2090797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2125" h="2085975">
                  <a:moveTo>
                    <a:pt x="1769746" y="2090797"/>
                  </a:moveTo>
                  <a:cubicBezTo>
                    <a:pt x="1493521" y="1906964"/>
                    <a:pt x="1213485" y="1740277"/>
                    <a:pt x="920115" y="1599307"/>
                  </a:cubicBezTo>
                  <a:cubicBezTo>
                    <a:pt x="626745" y="1458337"/>
                    <a:pt x="324803" y="1343085"/>
                    <a:pt x="0" y="1275457"/>
                  </a:cubicBezTo>
                  <a:cubicBezTo>
                    <a:pt x="38100" y="1224022"/>
                    <a:pt x="73343" y="1176397"/>
                    <a:pt x="109538" y="1128772"/>
                  </a:cubicBezTo>
                  <a:cubicBezTo>
                    <a:pt x="230505" y="965895"/>
                    <a:pt x="336233" y="794445"/>
                    <a:pt x="430530" y="613470"/>
                  </a:cubicBezTo>
                  <a:cubicBezTo>
                    <a:pt x="547688" y="388679"/>
                    <a:pt x="718185" y="203894"/>
                    <a:pt x="926783" y="58162"/>
                  </a:cubicBezTo>
                  <a:cubicBezTo>
                    <a:pt x="970598" y="27682"/>
                    <a:pt x="1019175" y="1964"/>
                    <a:pt x="1075373" y="59"/>
                  </a:cubicBezTo>
                  <a:cubicBezTo>
                    <a:pt x="1105853" y="-893"/>
                    <a:pt x="1130618" y="9584"/>
                    <a:pt x="1150621" y="32444"/>
                  </a:cubicBezTo>
                  <a:cubicBezTo>
                    <a:pt x="1206818" y="95309"/>
                    <a:pt x="1239203" y="167699"/>
                    <a:pt x="1237298" y="252472"/>
                  </a:cubicBezTo>
                  <a:cubicBezTo>
                    <a:pt x="1235393" y="336292"/>
                    <a:pt x="1230630" y="420112"/>
                    <a:pt x="1229678" y="504884"/>
                  </a:cubicBezTo>
                  <a:cubicBezTo>
                    <a:pt x="1226821" y="749677"/>
                    <a:pt x="1236346" y="993517"/>
                    <a:pt x="1284923" y="1233547"/>
                  </a:cubicBezTo>
                  <a:cubicBezTo>
                    <a:pt x="1350646" y="1559302"/>
                    <a:pt x="1501140" y="1836480"/>
                    <a:pt x="1748790" y="2059364"/>
                  </a:cubicBezTo>
                  <a:cubicBezTo>
                    <a:pt x="1754505" y="2065080"/>
                    <a:pt x="1760221" y="2070794"/>
                    <a:pt x="1764983" y="2076510"/>
                  </a:cubicBezTo>
                  <a:cubicBezTo>
                    <a:pt x="1764983" y="2078414"/>
                    <a:pt x="1765935" y="2081272"/>
                    <a:pt x="1769746" y="2090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73858A-C2A6-44D0-9979-52C33CABE6E3}"/>
                </a:ext>
              </a:extLst>
            </p:cNvPr>
            <p:cNvSpPr/>
            <p:nvPr/>
          </p:nvSpPr>
          <p:spPr>
            <a:xfrm>
              <a:off x="8745783" y="3268662"/>
              <a:ext cx="800100" cy="504825"/>
            </a:xfrm>
            <a:custGeom>
              <a:avLst/>
              <a:gdLst>
                <a:gd name="connsiteX0" fmla="*/ 802077 w 800100"/>
                <a:gd name="connsiteY0" fmla="*/ 511810 h 504825"/>
                <a:gd name="connsiteX1" fmla="*/ 227719 w 800100"/>
                <a:gd name="connsiteY1" fmla="*/ 443230 h 504825"/>
                <a:gd name="connsiteX2" fmla="*/ 97227 w 800100"/>
                <a:gd name="connsiteY2" fmla="*/ 420370 h 504825"/>
                <a:gd name="connsiteX3" fmla="*/ 25789 w 800100"/>
                <a:gd name="connsiteY3" fmla="*/ 385128 h 504825"/>
                <a:gd name="connsiteX4" fmla="*/ 31504 w 800100"/>
                <a:gd name="connsiteY4" fmla="*/ 318453 h 504825"/>
                <a:gd name="connsiteX5" fmla="*/ 371547 w 800100"/>
                <a:gd name="connsiteY5" fmla="*/ 67945 h 504825"/>
                <a:gd name="connsiteX6" fmla="*/ 450604 w 800100"/>
                <a:gd name="connsiteY6" fmla="*/ 7938 h 504825"/>
                <a:gd name="connsiteX7" fmla="*/ 485847 w 800100"/>
                <a:gd name="connsiteY7" fmla="*/ 27940 h 504825"/>
                <a:gd name="connsiteX8" fmla="*/ 462034 w 800100"/>
                <a:gd name="connsiteY8" fmla="*/ 163195 h 504825"/>
                <a:gd name="connsiteX9" fmla="*/ 542044 w 800100"/>
                <a:gd name="connsiteY9" fmla="*/ 381318 h 504825"/>
                <a:gd name="connsiteX10" fmla="*/ 753499 w 800100"/>
                <a:gd name="connsiteY10" fmla="*/ 486093 h 504825"/>
                <a:gd name="connsiteX11" fmla="*/ 802077 w 800100"/>
                <a:gd name="connsiteY11" fmla="*/ 51181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100" h="504825">
                  <a:moveTo>
                    <a:pt x="802077" y="511810"/>
                  </a:moveTo>
                  <a:cubicBezTo>
                    <a:pt x="605861" y="488950"/>
                    <a:pt x="417267" y="466090"/>
                    <a:pt x="227719" y="443230"/>
                  </a:cubicBezTo>
                  <a:cubicBezTo>
                    <a:pt x="183904" y="437515"/>
                    <a:pt x="139136" y="434657"/>
                    <a:pt x="97227" y="420370"/>
                  </a:cubicBezTo>
                  <a:cubicBezTo>
                    <a:pt x="71509" y="411798"/>
                    <a:pt x="46744" y="402273"/>
                    <a:pt x="25789" y="385128"/>
                  </a:cubicBezTo>
                  <a:cubicBezTo>
                    <a:pt x="-10406" y="354648"/>
                    <a:pt x="-8501" y="342265"/>
                    <a:pt x="31504" y="318453"/>
                  </a:cubicBezTo>
                  <a:cubicBezTo>
                    <a:pt x="153424" y="247015"/>
                    <a:pt x="263914" y="158432"/>
                    <a:pt x="371547" y="67945"/>
                  </a:cubicBezTo>
                  <a:cubicBezTo>
                    <a:pt x="397264" y="46990"/>
                    <a:pt x="423934" y="26988"/>
                    <a:pt x="450604" y="7938"/>
                  </a:cubicBezTo>
                  <a:cubicBezTo>
                    <a:pt x="474417" y="-8255"/>
                    <a:pt x="484894" y="1270"/>
                    <a:pt x="485847" y="27940"/>
                  </a:cubicBezTo>
                  <a:cubicBezTo>
                    <a:pt x="486799" y="74613"/>
                    <a:pt x="472511" y="118428"/>
                    <a:pt x="462034" y="163195"/>
                  </a:cubicBezTo>
                  <a:cubicBezTo>
                    <a:pt x="441079" y="254635"/>
                    <a:pt x="472511" y="324168"/>
                    <a:pt x="542044" y="381318"/>
                  </a:cubicBezTo>
                  <a:cubicBezTo>
                    <a:pt x="603956" y="432753"/>
                    <a:pt x="678252" y="461328"/>
                    <a:pt x="753499" y="486093"/>
                  </a:cubicBezTo>
                  <a:cubicBezTo>
                    <a:pt x="767786" y="490855"/>
                    <a:pt x="786836" y="490855"/>
                    <a:pt x="802077" y="511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1FC30C-8E60-431C-BFF2-22A9B1A359C3}"/>
                </a:ext>
              </a:extLst>
            </p:cNvPr>
            <p:cNvSpPr/>
            <p:nvPr/>
          </p:nvSpPr>
          <p:spPr>
            <a:xfrm>
              <a:off x="2154705" y="1820656"/>
              <a:ext cx="371475" cy="476250"/>
            </a:xfrm>
            <a:custGeom>
              <a:avLst/>
              <a:gdLst>
                <a:gd name="connsiteX0" fmla="*/ 372278 w 371475"/>
                <a:gd name="connsiteY0" fmla="*/ 221504 h 476250"/>
                <a:gd name="connsiteX1" fmla="*/ 353228 w 371475"/>
                <a:gd name="connsiteY1" fmla="*/ 385334 h 476250"/>
                <a:gd name="connsiteX2" fmla="*/ 148440 w 371475"/>
                <a:gd name="connsiteY2" fmla="*/ 468201 h 476250"/>
                <a:gd name="connsiteX3" fmla="*/ 54143 w 371475"/>
                <a:gd name="connsiteY3" fmla="*/ 63389 h 476250"/>
                <a:gd name="connsiteX4" fmla="*/ 251310 w 371475"/>
                <a:gd name="connsiteY4" fmla="*/ 9096 h 476250"/>
                <a:gd name="connsiteX5" fmla="*/ 369420 w 371475"/>
                <a:gd name="connsiteY5" fmla="*/ 159591 h 476250"/>
                <a:gd name="connsiteX6" fmla="*/ 372278 w 371475"/>
                <a:gd name="connsiteY6" fmla="*/ 22150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476250">
                  <a:moveTo>
                    <a:pt x="372278" y="221504"/>
                  </a:moveTo>
                  <a:cubicBezTo>
                    <a:pt x="374183" y="276749"/>
                    <a:pt x="375135" y="331994"/>
                    <a:pt x="353228" y="385334"/>
                  </a:cubicBezTo>
                  <a:cubicBezTo>
                    <a:pt x="319890" y="467249"/>
                    <a:pt x="229403" y="503444"/>
                    <a:pt x="148440" y="468201"/>
                  </a:cubicBezTo>
                  <a:cubicBezTo>
                    <a:pt x="1755" y="404384"/>
                    <a:pt x="-48727" y="185309"/>
                    <a:pt x="54143" y="63389"/>
                  </a:cubicBezTo>
                  <a:cubicBezTo>
                    <a:pt x="108435" y="-2334"/>
                    <a:pt x="176063" y="-9954"/>
                    <a:pt x="251310" y="9096"/>
                  </a:cubicBezTo>
                  <a:cubicBezTo>
                    <a:pt x="327510" y="29099"/>
                    <a:pt x="357990" y="88154"/>
                    <a:pt x="369420" y="159591"/>
                  </a:cubicBezTo>
                  <a:cubicBezTo>
                    <a:pt x="371325" y="180546"/>
                    <a:pt x="371325" y="201501"/>
                    <a:pt x="372278" y="22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82688C-AAF1-40DA-90D2-632B3523FAD6}"/>
              </a:ext>
            </a:extLst>
          </p:cNvPr>
          <p:cNvGrpSpPr/>
          <p:nvPr/>
        </p:nvGrpSpPr>
        <p:grpSpPr>
          <a:xfrm>
            <a:off x="6245330" y="926420"/>
            <a:ext cx="3933092" cy="793957"/>
            <a:chOff x="1985513" y="4307149"/>
            <a:chExt cx="2380861" cy="793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6AB36D-A12B-4545-A606-0A58F38A9E59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CFDFB1-7F2F-413F-B796-E36C32C978A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BA4E8-EDD2-4ED1-8233-C3ACDECC317B}"/>
              </a:ext>
            </a:extLst>
          </p:cNvPr>
          <p:cNvGrpSpPr/>
          <p:nvPr/>
        </p:nvGrpSpPr>
        <p:grpSpPr>
          <a:xfrm>
            <a:off x="5726910" y="2330154"/>
            <a:ext cx="3933092" cy="793957"/>
            <a:chOff x="1985513" y="4307149"/>
            <a:chExt cx="2380861" cy="7939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16DC5E-5DEE-4BD8-A487-5DD79111A903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83B689-BEBF-498A-AF4E-2892AFA2E872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3ACD8-E7E3-4449-AAE7-063E2771E88F}"/>
              </a:ext>
            </a:extLst>
          </p:cNvPr>
          <p:cNvGrpSpPr/>
          <p:nvPr/>
        </p:nvGrpSpPr>
        <p:grpSpPr>
          <a:xfrm>
            <a:off x="6245330" y="3733888"/>
            <a:ext cx="3933092" cy="793957"/>
            <a:chOff x="1985513" y="4307149"/>
            <a:chExt cx="2380861" cy="7939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4C89C0-BAE5-4C18-A5FD-2BE1299AF68B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D2DD78-12E4-4E1C-942C-19AF03CCD62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F6C54-A8F2-41D1-B107-3FCF81ABF4D5}"/>
              </a:ext>
            </a:extLst>
          </p:cNvPr>
          <p:cNvGrpSpPr/>
          <p:nvPr/>
        </p:nvGrpSpPr>
        <p:grpSpPr>
          <a:xfrm>
            <a:off x="5726910" y="5137623"/>
            <a:ext cx="3933092" cy="793957"/>
            <a:chOff x="1985513" y="4307149"/>
            <a:chExt cx="2380861" cy="7939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0AEBCE-D9AE-4859-A383-FF5DBC7F65CB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FC114-FA71-4C58-90DB-8011E791DF3A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A34E39A-13E0-4325-9F6B-8745C7E7380B}"/>
              </a:ext>
            </a:extLst>
          </p:cNvPr>
          <p:cNvSpPr/>
          <p:nvPr/>
        </p:nvSpPr>
        <p:spPr>
          <a:xfrm>
            <a:off x="4770880" y="3456402"/>
            <a:ext cx="1251839" cy="1107635"/>
          </a:xfrm>
          <a:custGeom>
            <a:avLst/>
            <a:gdLst>
              <a:gd name="connsiteX0" fmla="*/ 912545 w 2624009"/>
              <a:gd name="connsiteY0" fmla="*/ 519589 h 2321739"/>
              <a:gd name="connsiteX1" fmla="*/ 891078 w 2624009"/>
              <a:gd name="connsiteY1" fmla="*/ 524373 h 2321739"/>
              <a:gd name="connsiteX2" fmla="*/ 884733 w 2624009"/>
              <a:gd name="connsiteY2" fmla="*/ 553848 h 2321739"/>
              <a:gd name="connsiteX3" fmla="*/ 1011845 w 2624009"/>
              <a:gd name="connsiteY3" fmla="*/ 676867 h 2321739"/>
              <a:gd name="connsiteX4" fmla="*/ 1219808 w 2624009"/>
              <a:gd name="connsiteY4" fmla="*/ 845326 h 2321739"/>
              <a:gd name="connsiteX5" fmla="*/ 1344464 w 2624009"/>
              <a:gd name="connsiteY5" fmla="*/ 908370 h 2321739"/>
              <a:gd name="connsiteX6" fmla="*/ 1469529 w 2624009"/>
              <a:gd name="connsiteY6" fmla="*/ 922289 h 2321739"/>
              <a:gd name="connsiteX7" fmla="*/ 1463388 w 2624009"/>
              <a:gd name="connsiteY7" fmla="*/ 917990 h 2321739"/>
              <a:gd name="connsiteX8" fmla="*/ 1374553 w 2624009"/>
              <a:gd name="connsiteY8" fmla="*/ 852695 h 2321739"/>
              <a:gd name="connsiteX9" fmla="*/ 1270980 w 2624009"/>
              <a:gd name="connsiteY9" fmla="*/ 707775 h 2321739"/>
              <a:gd name="connsiteX10" fmla="*/ 1219194 w 2624009"/>
              <a:gd name="connsiteY10" fmla="*/ 635724 h 2321739"/>
              <a:gd name="connsiteX11" fmla="*/ 934472 w 2624009"/>
              <a:gd name="connsiteY11" fmla="*/ 520484 h 2321739"/>
              <a:gd name="connsiteX12" fmla="*/ 912545 w 2624009"/>
              <a:gd name="connsiteY12" fmla="*/ 519589 h 2321739"/>
              <a:gd name="connsiteX13" fmla="*/ 1710252 w 2624009"/>
              <a:gd name="connsiteY13" fmla="*/ 313501 h 2321739"/>
              <a:gd name="connsiteX14" fmla="*/ 1699855 w 2624009"/>
              <a:gd name="connsiteY14" fmla="*/ 330481 h 2321739"/>
              <a:gd name="connsiteX15" fmla="*/ 1704307 w 2624009"/>
              <a:gd name="connsiteY15" fmla="*/ 399103 h 2321739"/>
              <a:gd name="connsiteX16" fmla="*/ 1771854 w 2624009"/>
              <a:gd name="connsiteY16" fmla="*/ 504517 h 2321739"/>
              <a:gd name="connsiteX17" fmla="*/ 2006837 w 2624009"/>
              <a:gd name="connsiteY17" fmla="*/ 861290 h 2321739"/>
              <a:gd name="connsiteX18" fmla="*/ 2140908 w 2624009"/>
              <a:gd name="connsiteY18" fmla="*/ 1231777 h 2321739"/>
              <a:gd name="connsiteX19" fmla="*/ 2204976 w 2624009"/>
              <a:gd name="connsiteY19" fmla="*/ 1548430 h 2321739"/>
              <a:gd name="connsiteX20" fmla="*/ 2222579 w 2624009"/>
              <a:gd name="connsiteY20" fmla="*/ 1709111 h 2321739"/>
              <a:gd name="connsiteX21" fmla="*/ 2225445 w 2624009"/>
              <a:gd name="connsiteY21" fmla="*/ 1781698 h 2321739"/>
              <a:gd name="connsiteX22" fmla="*/ 2230864 w 2624009"/>
              <a:gd name="connsiteY22" fmla="*/ 1809349 h 2321739"/>
              <a:gd name="connsiteX23" fmla="*/ 2202277 w 2624009"/>
              <a:gd name="connsiteY23" fmla="*/ 1788569 h 2321739"/>
              <a:gd name="connsiteX24" fmla="*/ 2179745 w 2624009"/>
              <a:gd name="connsiteY24" fmla="*/ 1725829 h 2321739"/>
              <a:gd name="connsiteX25" fmla="*/ 2149638 w 2624009"/>
              <a:gd name="connsiteY25" fmla="*/ 1424756 h 2321739"/>
              <a:gd name="connsiteX26" fmla="*/ 2078740 w 2624009"/>
              <a:gd name="connsiteY26" fmla="*/ 1126013 h 2321739"/>
              <a:gd name="connsiteX27" fmla="*/ 1805636 w 2624009"/>
              <a:gd name="connsiteY27" fmla="*/ 582721 h 2321739"/>
              <a:gd name="connsiteX28" fmla="*/ 1684819 w 2624009"/>
              <a:gd name="connsiteY28" fmla="*/ 413926 h 2321739"/>
              <a:gd name="connsiteX29" fmla="*/ 1696783 w 2624009"/>
              <a:gd name="connsiteY29" fmla="*/ 322365 h 2321739"/>
              <a:gd name="connsiteX30" fmla="*/ 627564 w 2624009"/>
              <a:gd name="connsiteY30" fmla="*/ 239692 h 2321739"/>
              <a:gd name="connsiteX31" fmla="*/ 656701 w 2624009"/>
              <a:gd name="connsiteY31" fmla="*/ 249403 h 2321739"/>
              <a:gd name="connsiteX32" fmla="*/ 656895 w 2624009"/>
              <a:gd name="connsiteY32" fmla="*/ 270576 h 2321739"/>
              <a:gd name="connsiteX33" fmla="*/ 605809 w 2624009"/>
              <a:gd name="connsiteY33" fmla="*/ 287086 h 2321739"/>
              <a:gd name="connsiteX34" fmla="*/ 590076 w 2624009"/>
              <a:gd name="connsiteY34" fmla="*/ 266885 h 2321739"/>
              <a:gd name="connsiteX35" fmla="*/ 627564 w 2624009"/>
              <a:gd name="connsiteY35" fmla="*/ 239692 h 2321739"/>
              <a:gd name="connsiteX36" fmla="*/ 681350 w 2624009"/>
              <a:gd name="connsiteY36" fmla="*/ 190 h 2321739"/>
              <a:gd name="connsiteX37" fmla="*/ 832333 w 2624009"/>
              <a:gd name="connsiteY37" fmla="*/ 9989 h 2321739"/>
              <a:gd name="connsiteX38" fmla="*/ 1395841 w 2624009"/>
              <a:gd name="connsiteY38" fmla="*/ 189911 h 2321739"/>
              <a:gd name="connsiteX39" fmla="*/ 1484267 w 2624009"/>
              <a:gd name="connsiteY39" fmla="*/ 184998 h 2321739"/>
              <a:gd name="connsiteX40" fmla="*/ 1585178 w 2624009"/>
              <a:gd name="connsiteY40" fmla="*/ 174559 h 2321739"/>
              <a:gd name="connsiteX41" fmla="*/ 1689365 w 2624009"/>
              <a:gd name="connsiteY41" fmla="*/ 194005 h 2321739"/>
              <a:gd name="connsiteX42" fmla="*/ 1752000 w 2624009"/>
              <a:gd name="connsiteY42" fmla="*/ 267897 h 2321739"/>
              <a:gd name="connsiteX43" fmla="*/ 1748520 w 2624009"/>
              <a:gd name="connsiteY43" fmla="*/ 281816 h 2321739"/>
              <a:gd name="connsiteX44" fmla="*/ 1731190 w 2624009"/>
              <a:gd name="connsiteY44" fmla="*/ 293222 h 2321739"/>
              <a:gd name="connsiteX45" fmla="*/ 1730077 w 2624009"/>
              <a:gd name="connsiteY45" fmla="*/ 289417 h 2321739"/>
              <a:gd name="connsiteX46" fmla="*/ 1411716 w 2624009"/>
              <a:gd name="connsiteY46" fmla="*/ 218520 h 2321739"/>
              <a:gd name="connsiteX47" fmla="*/ 1392292 w 2624009"/>
              <a:gd name="connsiteY47" fmla="*/ 215217 h 2321739"/>
              <a:gd name="connsiteX48" fmla="*/ 975256 w 2624009"/>
              <a:gd name="connsiteY48" fmla="*/ 63321 h 2321739"/>
              <a:gd name="connsiteX49" fmla="*/ 390785 w 2624009"/>
              <a:gd name="connsiteY49" fmla="*/ 66429 h 2321739"/>
              <a:gd name="connsiteX50" fmla="*/ 217328 w 2624009"/>
              <a:gd name="connsiteY50" fmla="*/ 173650 h 2321739"/>
              <a:gd name="connsiteX51" fmla="*/ 202177 w 2624009"/>
              <a:gd name="connsiteY51" fmla="*/ 303014 h 2321739"/>
              <a:gd name="connsiteX52" fmla="*/ 431575 w 2624009"/>
              <a:gd name="connsiteY52" fmla="*/ 316611 h 2321739"/>
              <a:gd name="connsiteX53" fmla="*/ 233255 w 2624009"/>
              <a:gd name="connsiteY53" fmla="*/ 327877 h 2321739"/>
              <a:gd name="connsiteX54" fmla="*/ 88352 w 2624009"/>
              <a:gd name="connsiteY54" fmla="*/ 414509 h 2321739"/>
              <a:gd name="connsiteX55" fmla="*/ 135552 w 2624009"/>
              <a:gd name="connsiteY55" fmla="*/ 456465 h 2321739"/>
              <a:gd name="connsiteX56" fmla="*/ 238500 w 2624009"/>
              <a:gd name="connsiteY56" fmla="*/ 446364 h 2321739"/>
              <a:gd name="connsiteX57" fmla="*/ 373109 w 2624009"/>
              <a:gd name="connsiteY57" fmla="*/ 378185 h 2321739"/>
              <a:gd name="connsiteX58" fmla="*/ 656118 w 2624009"/>
              <a:gd name="connsiteY58" fmla="*/ 319525 h 2321739"/>
              <a:gd name="connsiteX59" fmla="*/ 950393 w 2624009"/>
              <a:gd name="connsiteY59" fmla="*/ 395085 h 2321739"/>
              <a:gd name="connsiteX60" fmla="*/ 1271473 w 2624009"/>
              <a:gd name="connsiteY60" fmla="*/ 547175 h 2321739"/>
              <a:gd name="connsiteX61" fmla="*/ 1701330 w 2624009"/>
              <a:gd name="connsiteY61" fmla="*/ 898169 h 2321739"/>
              <a:gd name="connsiteX62" fmla="*/ 1965109 w 2624009"/>
              <a:gd name="connsiteY62" fmla="*/ 1308794 h 2321739"/>
              <a:gd name="connsiteX63" fmla="*/ 2056401 w 2624009"/>
              <a:gd name="connsiteY63" fmla="*/ 1545962 h 2321739"/>
              <a:gd name="connsiteX64" fmla="*/ 2108458 w 2624009"/>
              <a:gd name="connsiteY64" fmla="*/ 1737095 h 2321739"/>
              <a:gd name="connsiteX65" fmla="*/ 2135653 w 2624009"/>
              <a:gd name="connsiteY65" fmla="*/ 1777109 h 2321739"/>
              <a:gd name="connsiteX66" fmla="*/ 2201573 w 2624009"/>
              <a:gd name="connsiteY66" fmla="*/ 1811052 h 2321739"/>
              <a:gd name="connsiteX67" fmla="*/ 2235723 w 2624009"/>
              <a:gd name="connsiteY67" fmla="*/ 1823231 h 2321739"/>
              <a:gd name="connsiteX68" fmla="*/ 2249802 w 2624009"/>
              <a:gd name="connsiteY68" fmla="*/ 1847685 h 2321739"/>
              <a:gd name="connsiteX69" fmla="*/ 2415191 w 2624009"/>
              <a:gd name="connsiteY69" fmla="*/ 1950234 h 2321739"/>
              <a:gd name="connsiteX70" fmla="*/ 2551309 w 2624009"/>
              <a:gd name="connsiteY70" fmla="*/ 2084510 h 2321739"/>
              <a:gd name="connsiteX71" fmla="*/ 2614148 w 2624009"/>
              <a:gd name="connsiteY71" fmla="*/ 2241506 h 2321739"/>
              <a:gd name="connsiteX72" fmla="*/ 2620903 w 2624009"/>
              <a:gd name="connsiteY72" fmla="*/ 2276099 h 2321739"/>
              <a:gd name="connsiteX73" fmla="*/ 2619880 w 2624009"/>
              <a:gd name="connsiteY73" fmla="*/ 2320720 h 2321739"/>
              <a:gd name="connsiteX74" fmla="*/ 2555607 w 2624009"/>
              <a:gd name="connsiteY74" fmla="*/ 2283263 h 2321739"/>
              <a:gd name="connsiteX75" fmla="*/ 2489902 w 2624009"/>
              <a:gd name="connsiteY75" fmla="*/ 2246009 h 2321739"/>
              <a:gd name="connsiteX76" fmla="*/ 2165880 w 2624009"/>
              <a:gd name="connsiteY76" fmla="*/ 2206095 h 2321739"/>
              <a:gd name="connsiteX77" fmla="*/ 1912476 w 2624009"/>
              <a:gd name="connsiteY77" fmla="*/ 2203843 h 2321739"/>
              <a:gd name="connsiteX78" fmla="*/ 1710243 w 2624009"/>
              <a:gd name="connsiteY78" fmla="*/ 2270777 h 2321739"/>
              <a:gd name="connsiteX79" fmla="*/ 1698985 w 2624009"/>
              <a:gd name="connsiteY79" fmla="*/ 2265045 h 2321739"/>
              <a:gd name="connsiteX80" fmla="*/ 1707173 w 2624009"/>
              <a:gd name="connsiteY80" fmla="*/ 2199340 h 2321739"/>
              <a:gd name="connsiteX81" fmla="*/ 2063536 w 2624009"/>
              <a:gd name="connsiteY81" fmla="*/ 1865288 h 2321739"/>
              <a:gd name="connsiteX82" fmla="*/ 2070495 w 2624009"/>
              <a:gd name="connsiteY82" fmla="*/ 1852802 h 2321739"/>
              <a:gd name="connsiteX83" fmla="*/ 1988210 w 2624009"/>
              <a:gd name="connsiteY83" fmla="*/ 1663874 h 2321739"/>
              <a:gd name="connsiteX84" fmla="*/ 1825483 w 2624009"/>
              <a:gd name="connsiteY84" fmla="*/ 1391638 h 2321739"/>
              <a:gd name="connsiteX85" fmla="*/ 1627344 w 2624009"/>
              <a:gd name="connsiteY85" fmla="*/ 1199231 h 2321739"/>
              <a:gd name="connsiteX86" fmla="*/ 1428182 w 2624009"/>
              <a:gd name="connsiteY86" fmla="*/ 1096887 h 2321739"/>
              <a:gd name="connsiteX87" fmla="*/ 1267092 w 2624009"/>
              <a:gd name="connsiteY87" fmla="*/ 1011122 h 2321739"/>
              <a:gd name="connsiteX88" fmla="*/ 807975 w 2624009"/>
              <a:gd name="connsiteY88" fmla="*/ 778186 h 2321739"/>
              <a:gd name="connsiteX89" fmla="*/ 730808 w 2624009"/>
              <a:gd name="connsiteY89" fmla="*/ 736430 h 2321739"/>
              <a:gd name="connsiteX90" fmla="*/ 691712 w 2624009"/>
              <a:gd name="connsiteY90" fmla="*/ 710844 h 2321739"/>
              <a:gd name="connsiteX91" fmla="*/ 721801 w 2624009"/>
              <a:gd name="connsiteY91" fmla="*/ 760788 h 2321739"/>
              <a:gd name="connsiteX92" fmla="*/ 707883 w 2624009"/>
              <a:gd name="connsiteY92" fmla="*/ 810118 h 2321739"/>
              <a:gd name="connsiteX93" fmla="*/ 641973 w 2624009"/>
              <a:gd name="connsiteY93" fmla="*/ 953195 h 2321739"/>
              <a:gd name="connsiteX94" fmla="*/ 636242 w 2624009"/>
              <a:gd name="connsiteY94" fmla="*/ 1046533 h 2321739"/>
              <a:gd name="connsiteX95" fmla="*/ 623755 w 2624009"/>
              <a:gd name="connsiteY95" fmla="*/ 1098319 h 2321739"/>
              <a:gd name="connsiteX96" fmla="*/ 568899 w 2624009"/>
              <a:gd name="connsiteY96" fmla="*/ 1069254 h 2321739"/>
              <a:gd name="connsiteX97" fmla="*/ 508311 w 2624009"/>
              <a:gd name="connsiteY97" fmla="*/ 1017263 h 2321739"/>
              <a:gd name="connsiteX98" fmla="*/ 429506 w 2624009"/>
              <a:gd name="connsiteY98" fmla="*/ 879507 h 2321739"/>
              <a:gd name="connsiteX99" fmla="*/ 455501 w 2624009"/>
              <a:gd name="connsiteY99" fmla="*/ 613412 h 2321739"/>
              <a:gd name="connsiteX100" fmla="*/ 450589 w 2624009"/>
              <a:gd name="connsiteY100" fmla="*/ 596832 h 2321739"/>
              <a:gd name="connsiteX101" fmla="*/ 311810 w 2624009"/>
              <a:gd name="connsiteY101" fmla="*/ 544636 h 2321739"/>
              <a:gd name="connsiteX102" fmla="*/ 126976 w 2624009"/>
              <a:gd name="connsiteY102" fmla="*/ 523963 h 2321739"/>
              <a:gd name="connsiteX103" fmla="*/ 40802 w 2624009"/>
              <a:gd name="connsiteY103" fmla="*/ 507792 h 2321739"/>
              <a:gd name="connsiteX104" fmla="*/ 15625 w 2624009"/>
              <a:gd name="connsiteY104" fmla="*/ 426326 h 2321739"/>
              <a:gd name="connsiteX105" fmla="*/ 22175 w 2624009"/>
              <a:gd name="connsiteY105" fmla="*/ 399922 h 2321739"/>
              <a:gd name="connsiteX106" fmla="*/ 95863 w 2624009"/>
              <a:gd name="connsiteY106" fmla="*/ 339743 h 2321739"/>
              <a:gd name="connsiteX107" fmla="*/ 95659 w 2624009"/>
              <a:gd name="connsiteY107" fmla="*/ 339743 h 2321739"/>
              <a:gd name="connsiteX108" fmla="*/ 126771 w 2624009"/>
              <a:gd name="connsiteY108" fmla="*/ 158389 h 2321739"/>
              <a:gd name="connsiteX109" fmla="*/ 297686 w 2624009"/>
              <a:gd name="connsiteY109" fmla="*/ 45196 h 2321739"/>
              <a:gd name="connsiteX110" fmla="*/ 530213 w 2624009"/>
              <a:gd name="connsiteY110" fmla="*/ 5282 h 2321739"/>
              <a:gd name="connsiteX111" fmla="*/ 681350 w 2624009"/>
              <a:gd name="connsiteY111" fmla="*/ 190 h 232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624009" h="2321739">
                <a:moveTo>
                  <a:pt x="912545" y="519589"/>
                </a:moveTo>
                <a:cubicBezTo>
                  <a:pt x="905253" y="520075"/>
                  <a:pt x="898038" y="521508"/>
                  <a:pt x="891078" y="524373"/>
                </a:cubicBezTo>
                <a:cubicBezTo>
                  <a:pt x="875727" y="530718"/>
                  <a:pt x="873066" y="542590"/>
                  <a:pt x="884733" y="553848"/>
                </a:cubicBezTo>
                <a:cubicBezTo>
                  <a:pt x="927103" y="594991"/>
                  <a:pt x="969065" y="636338"/>
                  <a:pt x="1011845" y="676867"/>
                </a:cubicBezTo>
                <a:cubicBezTo>
                  <a:pt x="1076731" y="738274"/>
                  <a:pt x="1144688" y="796405"/>
                  <a:pt x="1219808" y="845326"/>
                </a:cubicBezTo>
                <a:cubicBezTo>
                  <a:pt x="1259109" y="870912"/>
                  <a:pt x="1300046" y="893223"/>
                  <a:pt x="1344464" y="908370"/>
                </a:cubicBezTo>
                <a:cubicBezTo>
                  <a:pt x="1384173" y="921879"/>
                  <a:pt x="1424702" y="929658"/>
                  <a:pt x="1469529" y="922289"/>
                </a:cubicBezTo>
                <a:cubicBezTo>
                  <a:pt x="1466049" y="919833"/>
                  <a:pt x="1464821" y="918809"/>
                  <a:pt x="1463388" y="917990"/>
                </a:cubicBezTo>
                <a:cubicBezTo>
                  <a:pt x="1431661" y="899159"/>
                  <a:pt x="1401777" y="877462"/>
                  <a:pt x="1374553" y="852695"/>
                </a:cubicBezTo>
                <a:cubicBezTo>
                  <a:pt x="1329521" y="811962"/>
                  <a:pt x="1291449" y="765702"/>
                  <a:pt x="1270980" y="707775"/>
                </a:cubicBezTo>
                <a:cubicBezTo>
                  <a:pt x="1260541" y="678300"/>
                  <a:pt x="1243757" y="654146"/>
                  <a:pt x="1219194" y="635724"/>
                </a:cubicBezTo>
                <a:cubicBezTo>
                  <a:pt x="1134658" y="571861"/>
                  <a:pt x="1039273" y="533993"/>
                  <a:pt x="934472" y="520484"/>
                </a:cubicBezTo>
                <a:cubicBezTo>
                  <a:pt x="927206" y="519563"/>
                  <a:pt x="919837" y="519103"/>
                  <a:pt x="912545" y="519589"/>
                </a:cubicBezTo>
                <a:close/>
                <a:moveTo>
                  <a:pt x="1710252" y="313501"/>
                </a:moveTo>
                <a:lnTo>
                  <a:pt x="1699855" y="330481"/>
                </a:lnTo>
                <a:cubicBezTo>
                  <a:pt x="1693049" y="350950"/>
                  <a:pt x="1695096" y="374745"/>
                  <a:pt x="1704307" y="399103"/>
                </a:cubicBezTo>
                <a:cubicBezTo>
                  <a:pt x="1719454" y="439017"/>
                  <a:pt x="1744017" y="472995"/>
                  <a:pt x="1771854" y="504517"/>
                </a:cubicBezTo>
                <a:cubicBezTo>
                  <a:pt x="1866421" y="611774"/>
                  <a:pt x="1945430" y="733155"/>
                  <a:pt x="2006837" y="861290"/>
                </a:cubicBezTo>
                <a:cubicBezTo>
                  <a:pt x="2063945" y="980214"/>
                  <a:pt x="2106930" y="1104460"/>
                  <a:pt x="2140908" y="1231777"/>
                </a:cubicBezTo>
                <a:cubicBezTo>
                  <a:pt x="2168541" y="1335758"/>
                  <a:pt x="2190033" y="1441787"/>
                  <a:pt x="2204976" y="1548430"/>
                </a:cubicBezTo>
                <a:cubicBezTo>
                  <a:pt x="2212549" y="1601854"/>
                  <a:pt x="2218281" y="1655482"/>
                  <a:pt x="2222579" y="1709111"/>
                </a:cubicBezTo>
                <a:cubicBezTo>
                  <a:pt x="2224319" y="1730706"/>
                  <a:pt x="2223091" y="1756752"/>
                  <a:pt x="2225445" y="1781698"/>
                </a:cubicBezTo>
                <a:lnTo>
                  <a:pt x="2230864" y="1809349"/>
                </a:lnTo>
                <a:lnTo>
                  <a:pt x="2202277" y="1788569"/>
                </a:lnTo>
                <a:cubicBezTo>
                  <a:pt x="2186349" y="1771670"/>
                  <a:pt x="2182270" y="1747973"/>
                  <a:pt x="2179745" y="1725829"/>
                </a:cubicBezTo>
                <a:cubicBezTo>
                  <a:pt x="2168090" y="1625406"/>
                  <a:pt x="2166148" y="1524984"/>
                  <a:pt x="2149638" y="1424756"/>
                </a:cubicBezTo>
                <a:cubicBezTo>
                  <a:pt x="2132933" y="1323751"/>
                  <a:pt x="2109430" y="1223716"/>
                  <a:pt x="2078740" y="1126013"/>
                </a:cubicBezTo>
                <a:cubicBezTo>
                  <a:pt x="2017748" y="931772"/>
                  <a:pt x="1928203" y="745689"/>
                  <a:pt x="1805636" y="582721"/>
                </a:cubicBezTo>
                <a:cubicBezTo>
                  <a:pt x="1764652" y="528140"/>
                  <a:pt x="1709099" y="478608"/>
                  <a:pt x="1684819" y="413926"/>
                </a:cubicBezTo>
                <a:cubicBezTo>
                  <a:pt x="1671707" y="379254"/>
                  <a:pt x="1673892" y="345784"/>
                  <a:pt x="1696783" y="322365"/>
                </a:cubicBezTo>
                <a:close/>
                <a:moveTo>
                  <a:pt x="627564" y="239692"/>
                </a:moveTo>
                <a:cubicBezTo>
                  <a:pt x="638054" y="240274"/>
                  <a:pt x="647766" y="243770"/>
                  <a:pt x="656701" y="249403"/>
                </a:cubicBezTo>
                <a:cubicBezTo>
                  <a:pt x="666995" y="256008"/>
                  <a:pt x="666995" y="263001"/>
                  <a:pt x="656895" y="270576"/>
                </a:cubicBezTo>
                <a:cubicBezTo>
                  <a:pt x="644658" y="279511"/>
                  <a:pt x="621738" y="286892"/>
                  <a:pt x="605809" y="287086"/>
                </a:cubicBezTo>
                <a:cubicBezTo>
                  <a:pt x="590076" y="287086"/>
                  <a:pt x="586192" y="282231"/>
                  <a:pt x="590076" y="266885"/>
                </a:cubicBezTo>
                <a:cubicBezTo>
                  <a:pt x="594543" y="249015"/>
                  <a:pt x="608724" y="238720"/>
                  <a:pt x="627564" y="239692"/>
                </a:cubicBezTo>
                <a:close/>
                <a:moveTo>
                  <a:pt x="681350" y="190"/>
                </a:moveTo>
                <a:cubicBezTo>
                  <a:pt x="731780" y="983"/>
                  <a:pt x="782185" y="4258"/>
                  <a:pt x="832333" y="9989"/>
                </a:cubicBezTo>
                <a:cubicBezTo>
                  <a:pt x="1028834" y="32710"/>
                  <a:pt x="1223289" y="93707"/>
                  <a:pt x="1395841" y="189911"/>
                </a:cubicBezTo>
                <a:cubicBezTo>
                  <a:pt x="1417334" y="201988"/>
                  <a:pt x="1460728" y="187659"/>
                  <a:pt x="1484267" y="184998"/>
                </a:cubicBezTo>
                <a:cubicBezTo>
                  <a:pt x="1517836" y="181109"/>
                  <a:pt x="1551405" y="177425"/>
                  <a:pt x="1585178" y="174559"/>
                </a:cubicBezTo>
                <a:cubicBezTo>
                  <a:pt x="1621408" y="171284"/>
                  <a:pt x="1657843" y="173126"/>
                  <a:pt x="1689365" y="194005"/>
                </a:cubicBezTo>
                <a:cubicBezTo>
                  <a:pt x="1716793" y="212017"/>
                  <a:pt x="1736648" y="240264"/>
                  <a:pt x="1752000" y="267897"/>
                </a:cubicBezTo>
                <a:cubicBezTo>
                  <a:pt x="1755275" y="273833"/>
                  <a:pt x="1756298" y="278541"/>
                  <a:pt x="1748520" y="281816"/>
                </a:cubicBezTo>
                <a:lnTo>
                  <a:pt x="1731190" y="293222"/>
                </a:lnTo>
                <a:lnTo>
                  <a:pt x="1730077" y="289417"/>
                </a:lnTo>
                <a:cubicBezTo>
                  <a:pt x="1655488" y="141212"/>
                  <a:pt x="1526706" y="201621"/>
                  <a:pt x="1411716" y="218520"/>
                </a:cubicBezTo>
                <a:cubicBezTo>
                  <a:pt x="1404529" y="219490"/>
                  <a:pt x="1398508" y="218714"/>
                  <a:pt x="1392292" y="215217"/>
                </a:cubicBezTo>
                <a:cubicBezTo>
                  <a:pt x="1262539" y="143154"/>
                  <a:pt x="1120548" y="92457"/>
                  <a:pt x="975256" y="63321"/>
                </a:cubicBezTo>
                <a:cubicBezTo>
                  <a:pt x="784122" y="24861"/>
                  <a:pt x="580364" y="15732"/>
                  <a:pt x="390785" y="66429"/>
                </a:cubicBezTo>
                <a:cubicBezTo>
                  <a:pt x="322995" y="84494"/>
                  <a:pt x="261615" y="114017"/>
                  <a:pt x="217328" y="173650"/>
                </a:cubicBezTo>
                <a:cubicBezTo>
                  <a:pt x="200041" y="197153"/>
                  <a:pt x="159832" y="305151"/>
                  <a:pt x="202177" y="303014"/>
                </a:cubicBezTo>
                <a:cubicBezTo>
                  <a:pt x="203731" y="303014"/>
                  <a:pt x="359317" y="283008"/>
                  <a:pt x="431575" y="316611"/>
                </a:cubicBezTo>
                <a:cubicBezTo>
                  <a:pt x="374274" y="314474"/>
                  <a:pt x="289973" y="311367"/>
                  <a:pt x="233255" y="327877"/>
                </a:cubicBezTo>
                <a:cubicBezTo>
                  <a:pt x="173623" y="345165"/>
                  <a:pt x="125840" y="371582"/>
                  <a:pt x="88352" y="414509"/>
                </a:cubicBezTo>
                <a:cubicBezTo>
                  <a:pt x="61547" y="445199"/>
                  <a:pt x="114185" y="453357"/>
                  <a:pt x="135552" y="456465"/>
                </a:cubicBezTo>
                <a:cubicBezTo>
                  <a:pt x="169933" y="461321"/>
                  <a:pt x="205479" y="456465"/>
                  <a:pt x="238500" y="446364"/>
                </a:cubicBezTo>
                <a:cubicBezTo>
                  <a:pt x="287837" y="431213"/>
                  <a:pt x="327268" y="402077"/>
                  <a:pt x="373109" y="378185"/>
                </a:cubicBezTo>
                <a:cubicBezTo>
                  <a:pt x="458575" y="333899"/>
                  <a:pt x="559386" y="310784"/>
                  <a:pt x="656118" y="319525"/>
                </a:cubicBezTo>
                <a:cubicBezTo>
                  <a:pt x="758094" y="328848"/>
                  <a:pt x="856186" y="356042"/>
                  <a:pt x="950393" y="395085"/>
                </a:cubicBezTo>
                <a:cubicBezTo>
                  <a:pt x="1059751" y="440537"/>
                  <a:pt x="1166778" y="491428"/>
                  <a:pt x="1271473" y="547175"/>
                </a:cubicBezTo>
                <a:cubicBezTo>
                  <a:pt x="1437939" y="635749"/>
                  <a:pt x="1580511" y="753847"/>
                  <a:pt x="1701330" y="898169"/>
                </a:cubicBezTo>
                <a:cubicBezTo>
                  <a:pt x="1806608" y="1023842"/>
                  <a:pt x="1896153" y="1159617"/>
                  <a:pt x="1965109" y="1308794"/>
                </a:cubicBezTo>
                <a:cubicBezTo>
                  <a:pt x="2000655" y="1385907"/>
                  <a:pt x="2031151" y="1464963"/>
                  <a:pt x="2056401" y="1545962"/>
                </a:cubicBezTo>
                <a:cubicBezTo>
                  <a:pt x="2076215" y="1609091"/>
                  <a:pt x="2091559" y="1673190"/>
                  <a:pt x="2108458" y="1737095"/>
                </a:cubicBezTo>
                <a:cubicBezTo>
                  <a:pt x="2112926" y="1753800"/>
                  <a:pt x="2121667" y="1767202"/>
                  <a:pt x="2135653" y="1777109"/>
                </a:cubicBezTo>
                <a:cubicBezTo>
                  <a:pt x="2156242" y="1791580"/>
                  <a:pt x="2178579" y="1802069"/>
                  <a:pt x="2201573" y="1811052"/>
                </a:cubicBezTo>
                <a:lnTo>
                  <a:pt x="2235723" y="1823231"/>
                </a:lnTo>
                <a:lnTo>
                  <a:pt x="2249802" y="1847685"/>
                </a:lnTo>
                <a:cubicBezTo>
                  <a:pt x="2293606" y="1894559"/>
                  <a:pt x="2361767" y="1916665"/>
                  <a:pt x="2415191" y="1950234"/>
                </a:cubicBezTo>
                <a:cubicBezTo>
                  <a:pt x="2469434" y="1984417"/>
                  <a:pt x="2516512" y="2030677"/>
                  <a:pt x="2551309" y="2084510"/>
                </a:cubicBezTo>
                <a:cubicBezTo>
                  <a:pt x="2582012" y="2132202"/>
                  <a:pt x="2603505" y="2185831"/>
                  <a:pt x="2614148" y="2241506"/>
                </a:cubicBezTo>
                <a:cubicBezTo>
                  <a:pt x="2615172" y="2246419"/>
                  <a:pt x="2618447" y="2260951"/>
                  <a:pt x="2620903" y="2276099"/>
                </a:cubicBezTo>
                <a:cubicBezTo>
                  <a:pt x="2624178" y="2295749"/>
                  <a:pt x="2626225" y="2316627"/>
                  <a:pt x="2619880" y="2320720"/>
                </a:cubicBezTo>
                <a:cubicBezTo>
                  <a:pt x="2608417" y="2328499"/>
                  <a:pt x="2565433" y="2289403"/>
                  <a:pt x="2555607" y="2283263"/>
                </a:cubicBezTo>
                <a:cubicBezTo>
                  <a:pt x="2534320" y="2269958"/>
                  <a:pt x="2512623" y="2257267"/>
                  <a:pt x="2489902" y="2246009"/>
                </a:cubicBezTo>
                <a:cubicBezTo>
                  <a:pt x="2390424" y="2196884"/>
                  <a:pt x="2274160" y="2198521"/>
                  <a:pt x="2165880" y="2206095"/>
                </a:cubicBezTo>
                <a:cubicBezTo>
                  <a:pt x="2080116" y="2212235"/>
                  <a:pt x="1997831" y="2215511"/>
                  <a:pt x="1912476" y="2203843"/>
                </a:cubicBezTo>
                <a:cubicBezTo>
                  <a:pt x="1837764" y="2193609"/>
                  <a:pt x="1771854" y="2233728"/>
                  <a:pt x="1710243" y="2270777"/>
                </a:cubicBezTo>
                <a:cubicBezTo>
                  <a:pt x="1700827" y="2276508"/>
                  <a:pt x="1700418" y="2276303"/>
                  <a:pt x="1698985" y="2265045"/>
                </a:cubicBezTo>
                <a:cubicBezTo>
                  <a:pt x="1696324" y="2243144"/>
                  <a:pt x="1700213" y="2220218"/>
                  <a:pt x="1707173" y="2199340"/>
                </a:cubicBezTo>
                <a:cubicBezTo>
                  <a:pt x="1758345" y="2046438"/>
                  <a:pt x="1898761" y="1893126"/>
                  <a:pt x="2063536" y="1865288"/>
                </a:cubicBezTo>
                <a:cubicBezTo>
                  <a:pt x="2072542" y="1863651"/>
                  <a:pt x="2072951" y="1859966"/>
                  <a:pt x="2070495" y="1852802"/>
                </a:cubicBezTo>
                <a:cubicBezTo>
                  <a:pt x="2048798" y="1788325"/>
                  <a:pt x="2019732" y="1724258"/>
                  <a:pt x="1988210" y="1663874"/>
                </a:cubicBezTo>
                <a:cubicBezTo>
                  <a:pt x="1939085" y="1570127"/>
                  <a:pt x="1884843" y="1479245"/>
                  <a:pt x="1825483" y="1391638"/>
                </a:cubicBezTo>
                <a:cubicBezTo>
                  <a:pt x="1771650" y="1312219"/>
                  <a:pt x="1719045" y="1237508"/>
                  <a:pt x="1627344" y="1199231"/>
                </a:cubicBezTo>
                <a:cubicBezTo>
                  <a:pt x="1558364" y="1170370"/>
                  <a:pt x="1492864" y="1134140"/>
                  <a:pt x="1428182" y="1096887"/>
                </a:cubicBezTo>
                <a:cubicBezTo>
                  <a:pt x="1375372" y="1066593"/>
                  <a:pt x="1322153" y="1036913"/>
                  <a:pt x="1267092" y="1011122"/>
                </a:cubicBezTo>
                <a:cubicBezTo>
                  <a:pt x="1111529" y="938253"/>
                  <a:pt x="958831" y="860471"/>
                  <a:pt x="807975" y="778186"/>
                </a:cubicBezTo>
                <a:cubicBezTo>
                  <a:pt x="782389" y="764267"/>
                  <a:pt x="755780" y="751372"/>
                  <a:pt x="730808" y="736430"/>
                </a:cubicBezTo>
                <a:cubicBezTo>
                  <a:pt x="720573" y="730289"/>
                  <a:pt x="697239" y="721283"/>
                  <a:pt x="691712" y="710844"/>
                </a:cubicBezTo>
                <a:cubicBezTo>
                  <a:pt x="700923" y="728038"/>
                  <a:pt x="713614" y="742980"/>
                  <a:pt x="721801" y="760788"/>
                </a:cubicBezTo>
                <a:cubicBezTo>
                  <a:pt x="733264" y="785350"/>
                  <a:pt x="723439" y="790263"/>
                  <a:pt x="707883" y="810118"/>
                </a:cubicBezTo>
                <a:cubicBezTo>
                  <a:pt x="675132" y="851874"/>
                  <a:pt x="652617" y="901409"/>
                  <a:pt x="641973" y="953195"/>
                </a:cubicBezTo>
                <a:cubicBezTo>
                  <a:pt x="635627" y="984717"/>
                  <a:pt x="636446" y="1014806"/>
                  <a:pt x="636242" y="1046533"/>
                </a:cubicBezTo>
                <a:cubicBezTo>
                  <a:pt x="636037" y="1059224"/>
                  <a:pt x="640745" y="1094840"/>
                  <a:pt x="623755" y="1098319"/>
                </a:cubicBezTo>
                <a:cubicBezTo>
                  <a:pt x="607585" y="1101799"/>
                  <a:pt x="581999" y="1077851"/>
                  <a:pt x="568899" y="1069254"/>
                </a:cubicBezTo>
                <a:cubicBezTo>
                  <a:pt x="546793" y="1054516"/>
                  <a:pt x="526324" y="1036708"/>
                  <a:pt x="508311" y="1017263"/>
                </a:cubicBezTo>
                <a:cubicBezTo>
                  <a:pt x="472081" y="978167"/>
                  <a:pt x="444653" y="930679"/>
                  <a:pt x="429506" y="879507"/>
                </a:cubicBezTo>
                <a:cubicBezTo>
                  <a:pt x="402896" y="790058"/>
                  <a:pt x="417020" y="696925"/>
                  <a:pt x="455501" y="613412"/>
                </a:cubicBezTo>
                <a:cubicBezTo>
                  <a:pt x="459186" y="605634"/>
                  <a:pt x="457548" y="601540"/>
                  <a:pt x="450589" y="596832"/>
                </a:cubicBezTo>
                <a:cubicBezTo>
                  <a:pt x="408218" y="568994"/>
                  <a:pt x="360935" y="554461"/>
                  <a:pt x="311810" y="544636"/>
                </a:cubicBezTo>
                <a:cubicBezTo>
                  <a:pt x="250813" y="532560"/>
                  <a:pt x="188792" y="529080"/>
                  <a:pt x="126976" y="523963"/>
                </a:cubicBezTo>
                <a:cubicBezTo>
                  <a:pt x="98729" y="521711"/>
                  <a:pt x="66798" y="520278"/>
                  <a:pt x="40802" y="507792"/>
                </a:cubicBezTo>
                <a:cubicBezTo>
                  <a:pt x="18696" y="497149"/>
                  <a:pt x="-22651" y="442497"/>
                  <a:pt x="15625" y="426326"/>
                </a:cubicBezTo>
                <a:cubicBezTo>
                  <a:pt x="10713" y="421823"/>
                  <a:pt x="17468" y="405243"/>
                  <a:pt x="22175" y="399922"/>
                </a:cubicBezTo>
                <a:cubicBezTo>
                  <a:pt x="43258" y="375768"/>
                  <a:pt x="75190" y="364510"/>
                  <a:pt x="95863" y="339743"/>
                </a:cubicBezTo>
                <a:cubicBezTo>
                  <a:pt x="95659" y="339743"/>
                  <a:pt x="95659" y="339743"/>
                  <a:pt x="95659" y="339743"/>
                </a:cubicBezTo>
                <a:cubicBezTo>
                  <a:pt x="81740" y="276494"/>
                  <a:pt x="90132" y="213450"/>
                  <a:pt x="126771" y="158389"/>
                </a:cubicBezTo>
                <a:cubicBezTo>
                  <a:pt x="166686" y="98210"/>
                  <a:pt x="231777" y="68121"/>
                  <a:pt x="297686" y="45196"/>
                </a:cubicBezTo>
                <a:cubicBezTo>
                  <a:pt x="372398" y="19200"/>
                  <a:pt x="452022" y="11832"/>
                  <a:pt x="530213" y="5282"/>
                </a:cubicBezTo>
                <a:cubicBezTo>
                  <a:pt x="580464" y="1086"/>
                  <a:pt x="630920" y="-603"/>
                  <a:pt x="681350" y="190"/>
                </a:cubicBezTo>
                <a:close/>
              </a:path>
            </a:pathLst>
          </a:custGeom>
          <a:solidFill>
            <a:schemeClr val="accent1"/>
          </a:solidFill>
          <a:ln w="204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48">
            <a:extLst>
              <a:ext uri="{FF2B5EF4-FFF2-40B4-BE49-F238E27FC236}">
                <a16:creationId xmlns:a16="http://schemas.microsoft.com/office/drawing/2014/main" id="{635F9ED6-141B-4FCB-8216-5FBCE140A5E4}"/>
              </a:ext>
            </a:extLst>
          </p:cNvPr>
          <p:cNvGrpSpPr/>
          <p:nvPr/>
        </p:nvGrpSpPr>
        <p:grpSpPr>
          <a:xfrm>
            <a:off x="4857498" y="765494"/>
            <a:ext cx="1089173" cy="1141892"/>
            <a:chOff x="8677398" y="2251826"/>
            <a:chExt cx="1493399" cy="1565683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5CDEDD-4497-40B0-A81C-70C52A95E6FD}"/>
                </a:ext>
              </a:extLst>
            </p:cNvPr>
            <p:cNvSpPr/>
            <p:nvPr/>
          </p:nvSpPr>
          <p:spPr>
            <a:xfrm>
              <a:off x="8677398" y="2251826"/>
              <a:ext cx="822350" cy="1565683"/>
            </a:xfrm>
            <a:custGeom>
              <a:avLst/>
              <a:gdLst>
                <a:gd name="connsiteX0" fmla="*/ 434294 w 822349"/>
                <a:gd name="connsiteY0" fmla="*/ 1565687 h 1565683"/>
                <a:gd name="connsiteX1" fmla="*/ 450975 w 822349"/>
                <a:gd name="connsiteY1" fmla="*/ 1519887 h 1565683"/>
                <a:gd name="connsiteX2" fmla="*/ 482582 w 822349"/>
                <a:gd name="connsiteY2" fmla="*/ 1386439 h 1565683"/>
                <a:gd name="connsiteX3" fmla="*/ 498385 w 822349"/>
                <a:gd name="connsiteY3" fmla="*/ 1320446 h 1565683"/>
                <a:gd name="connsiteX4" fmla="*/ 513310 w 822349"/>
                <a:gd name="connsiteY4" fmla="*/ 1118224 h 1565683"/>
                <a:gd name="connsiteX5" fmla="*/ 513017 w 822349"/>
                <a:gd name="connsiteY5" fmla="*/ 982287 h 1565683"/>
                <a:gd name="connsiteX6" fmla="*/ 544331 w 822349"/>
                <a:gd name="connsiteY6" fmla="*/ 809916 h 1565683"/>
                <a:gd name="connsiteX7" fmla="*/ 634907 w 822349"/>
                <a:gd name="connsiteY7" fmla="*/ 541555 h 1565683"/>
                <a:gd name="connsiteX8" fmla="*/ 679975 w 822349"/>
                <a:gd name="connsiteY8" fmla="*/ 416593 h 1565683"/>
                <a:gd name="connsiteX9" fmla="*/ 697241 w 822349"/>
                <a:gd name="connsiteY9" fmla="*/ 291192 h 1565683"/>
                <a:gd name="connsiteX10" fmla="*/ 584424 w 822349"/>
                <a:gd name="connsiteY10" fmla="*/ 111504 h 1565683"/>
                <a:gd name="connsiteX11" fmla="*/ 447610 w 822349"/>
                <a:gd name="connsiteY11" fmla="*/ 69070 h 1565683"/>
                <a:gd name="connsiteX12" fmla="*/ 197978 w 822349"/>
                <a:gd name="connsiteY12" fmla="*/ 75654 h 1565683"/>
                <a:gd name="connsiteX13" fmla="*/ 73309 w 822349"/>
                <a:gd name="connsiteY13" fmla="*/ 96140 h 1565683"/>
                <a:gd name="connsiteX14" fmla="*/ 0 w 822349"/>
                <a:gd name="connsiteY14" fmla="*/ 102286 h 1565683"/>
                <a:gd name="connsiteX15" fmla="*/ 75211 w 822349"/>
                <a:gd name="connsiteY15" fmla="*/ 89263 h 1565683"/>
                <a:gd name="connsiteX16" fmla="*/ 242900 w 822349"/>
                <a:gd name="connsiteY16" fmla="*/ 46828 h 1565683"/>
                <a:gd name="connsiteX17" fmla="*/ 466193 w 822349"/>
                <a:gd name="connsiteY17" fmla="*/ 2492 h 1565683"/>
                <a:gd name="connsiteX18" fmla="*/ 657148 w 822349"/>
                <a:gd name="connsiteY18" fmla="*/ 19465 h 1565683"/>
                <a:gd name="connsiteX19" fmla="*/ 816789 w 822349"/>
                <a:gd name="connsiteY19" fmla="*/ 208518 h 1565683"/>
                <a:gd name="connsiteX20" fmla="*/ 789865 w 822349"/>
                <a:gd name="connsiteY20" fmla="*/ 458003 h 1565683"/>
                <a:gd name="connsiteX21" fmla="*/ 728701 w 822349"/>
                <a:gd name="connsiteY21" fmla="*/ 636959 h 1565683"/>
                <a:gd name="connsiteX22" fmla="*/ 699436 w 822349"/>
                <a:gd name="connsiteY22" fmla="*/ 916734 h 1565683"/>
                <a:gd name="connsiteX23" fmla="*/ 710703 w 822349"/>
                <a:gd name="connsiteY23" fmla="*/ 1079448 h 1565683"/>
                <a:gd name="connsiteX24" fmla="*/ 673683 w 822349"/>
                <a:gd name="connsiteY24" fmla="*/ 1318543 h 1565683"/>
                <a:gd name="connsiteX25" fmla="*/ 593935 w 822349"/>
                <a:gd name="connsiteY25" fmla="*/ 1440286 h 1565683"/>
                <a:gd name="connsiteX26" fmla="*/ 552964 w 822349"/>
                <a:gd name="connsiteY26" fmla="*/ 1473356 h 1565683"/>
                <a:gd name="connsiteX27" fmla="*/ 440001 w 822349"/>
                <a:gd name="connsiteY27" fmla="*/ 1561737 h 1565683"/>
                <a:gd name="connsiteX28" fmla="*/ 434294 w 822349"/>
                <a:gd name="connsiteY28" fmla="*/ 1565687 h 156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2349" h="1565683">
                  <a:moveTo>
                    <a:pt x="434294" y="1565687"/>
                  </a:moveTo>
                  <a:cubicBezTo>
                    <a:pt x="440440" y="1549152"/>
                    <a:pt x="446000" y="1534666"/>
                    <a:pt x="450975" y="1519887"/>
                  </a:cubicBezTo>
                  <a:cubicBezTo>
                    <a:pt x="465608" y="1476429"/>
                    <a:pt x="475265" y="1431799"/>
                    <a:pt x="482582" y="1386439"/>
                  </a:cubicBezTo>
                  <a:cubicBezTo>
                    <a:pt x="486240" y="1364197"/>
                    <a:pt x="493702" y="1342541"/>
                    <a:pt x="498385" y="1320446"/>
                  </a:cubicBezTo>
                  <a:cubicBezTo>
                    <a:pt x="512139" y="1253721"/>
                    <a:pt x="516383" y="1186119"/>
                    <a:pt x="513310" y="1118224"/>
                  </a:cubicBezTo>
                  <a:cubicBezTo>
                    <a:pt x="511261" y="1072863"/>
                    <a:pt x="508774" y="1027648"/>
                    <a:pt x="513017" y="982287"/>
                  </a:cubicBezTo>
                  <a:cubicBezTo>
                    <a:pt x="518431" y="923904"/>
                    <a:pt x="529552" y="866544"/>
                    <a:pt x="544331" y="809916"/>
                  </a:cubicBezTo>
                  <a:cubicBezTo>
                    <a:pt x="568182" y="718316"/>
                    <a:pt x="601252" y="629789"/>
                    <a:pt x="634907" y="541555"/>
                  </a:cubicBezTo>
                  <a:cubicBezTo>
                    <a:pt x="650710" y="500145"/>
                    <a:pt x="666367" y="458735"/>
                    <a:pt x="679975" y="416593"/>
                  </a:cubicBezTo>
                  <a:cubicBezTo>
                    <a:pt x="693144" y="376061"/>
                    <a:pt x="699143" y="334065"/>
                    <a:pt x="697241" y="291192"/>
                  </a:cubicBezTo>
                  <a:cubicBezTo>
                    <a:pt x="693729" y="209835"/>
                    <a:pt x="655538" y="150281"/>
                    <a:pt x="584424" y="111504"/>
                  </a:cubicBezTo>
                  <a:cubicBezTo>
                    <a:pt x="541697" y="88238"/>
                    <a:pt x="495312" y="76386"/>
                    <a:pt x="447610" y="69070"/>
                  </a:cubicBezTo>
                  <a:cubicBezTo>
                    <a:pt x="363912" y="56047"/>
                    <a:pt x="280945" y="61754"/>
                    <a:pt x="197978" y="75654"/>
                  </a:cubicBezTo>
                  <a:cubicBezTo>
                    <a:pt x="156422" y="82678"/>
                    <a:pt x="115012" y="89994"/>
                    <a:pt x="73309" y="96140"/>
                  </a:cubicBezTo>
                  <a:cubicBezTo>
                    <a:pt x="49165" y="99652"/>
                    <a:pt x="24583" y="101261"/>
                    <a:pt x="0" y="102286"/>
                  </a:cubicBezTo>
                  <a:cubicBezTo>
                    <a:pt x="25022" y="97896"/>
                    <a:pt x="50190" y="93799"/>
                    <a:pt x="75211" y="89263"/>
                  </a:cubicBezTo>
                  <a:cubicBezTo>
                    <a:pt x="132132" y="79166"/>
                    <a:pt x="187736" y="63802"/>
                    <a:pt x="242900" y="46828"/>
                  </a:cubicBezTo>
                  <a:cubicBezTo>
                    <a:pt x="315771" y="24587"/>
                    <a:pt x="390104" y="8491"/>
                    <a:pt x="466193" y="2492"/>
                  </a:cubicBezTo>
                  <a:cubicBezTo>
                    <a:pt x="530723" y="-2630"/>
                    <a:pt x="594813" y="-1166"/>
                    <a:pt x="657148" y="19465"/>
                  </a:cubicBezTo>
                  <a:cubicBezTo>
                    <a:pt x="748894" y="49901"/>
                    <a:pt x="801425" y="113992"/>
                    <a:pt x="816789" y="208518"/>
                  </a:cubicBezTo>
                  <a:cubicBezTo>
                    <a:pt x="830690" y="293826"/>
                    <a:pt x="819130" y="376792"/>
                    <a:pt x="789865" y="458003"/>
                  </a:cubicBezTo>
                  <a:cubicBezTo>
                    <a:pt x="768502" y="517411"/>
                    <a:pt x="747138" y="576819"/>
                    <a:pt x="728701" y="636959"/>
                  </a:cubicBezTo>
                  <a:cubicBezTo>
                    <a:pt x="700607" y="728120"/>
                    <a:pt x="691535" y="821476"/>
                    <a:pt x="699436" y="916734"/>
                  </a:cubicBezTo>
                  <a:cubicBezTo>
                    <a:pt x="703972" y="970874"/>
                    <a:pt x="708216" y="1025161"/>
                    <a:pt x="710703" y="1079448"/>
                  </a:cubicBezTo>
                  <a:cubicBezTo>
                    <a:pt x="714654" y="1161536"/>
                    <a:pt x="706899" y="1242162"/>
                    <a:pt x="673683" y="1318543"/>
                  </a:cubicBezTo>
                  <a:cubicBezTo>
                    <a:pt x="654075" y="1363758"/>
                    <a:pt x="627737" y="1404583"/>
                    <a:pt x="593935" y="1440286"/>
                  </a:cubicBezTo>
                  <a:cubicBezTo>
                    <a:pt x="581937" y="1452870"/>
                    <a:pt x="566865" y="1462528"/>
                    <a:pt x="552964" y="1473356"/>
                  </a:cubicBezTo>
                  <a:cubicBezTo>
                    <a:pt x="515359" y="1502914"/>
                    <a:pt x="477753" y="1532325"/>
                    <a:pt x="440001" y="1561737"/>
                  </a:cubicBezTo>
                  <a:cubicBezTo>
                    <a:pt x="438830" y="1562614"/>
                    <a:pt x="437513" y="1563492"/>
                    <a:pt x="434294" y="1565687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28207C-E4A0-4B2E-8276-755729AD0280}"/>
                </a:ext>
              </a:extLst>
            </p:cNvPr>
            <p:cNvSpPr/>
            <p:nvPr/>
          </p:nvSpPr>
          <p:spPr>
            <a:xfrm>
              <a:off x="9482042" y="2343430"/>
              <a:ext cx="421418" cy="1417894"/>
            </a:xfrm>
            <a:custGeom>
              <a:avLst/>
              <a:gdLst>
                <a:gd name="connsiteX0" fmla="*/ 45800 w 421417"/>
                <a:gd name="connsiteY0" fmla="*/ 1389507 h 1417894"/>
                <a:gd name="connsiteX1" fmla="*/ 150276 w 421417"/>
                <a:gd name="connsiteY1" fmla="*/ 1117781 h 1417894"/>
                <a:gd name="connsiteX2" fmla="*/ 0 w 421417"/>
                <a:gd name="connsiteY2" fmla="*/ 1186700 h 1417894"/>
                <a:gd name="connsiteX3" fmla="*/ 2341 w 421417"/>
                <a:gd name="connsiteY3" fmla="*/ 1183920 h 1417894"/>
                <a:gd name="connsiteX4" fmla="*/ 90136 w 421417"/>
                <a:gd name="connsiteY4" fmla="*/ 1036131 h 1417894"/>
                <a:gd name="connsiteX5" fmla="*/ 112671 w 421417"/>
                <a:gd name="connsiteY5" fmla="*/ 845323 h 1417894"/>
                <a:gd name="connsiteX6" fmla="*/ 96136 w 421417"/>
                <a:gd name="connsiteY6" fmla="*/ 676609 h 1417894"/>
                <a:gd name="connsiteX7" fmla="*/ 101257 w 421417"/>
                <a:gd name="connsiteY7" fmla="*/ 604032 h 1417894"/>
                <a:gd name="connsiteX8" fmla="*/ 136375 w 421417"/>
                <a:gd name="connsiteY8" fmla="*/ 494288 h 1417894"/>
                <a:gd name="connsiteX9" fmla="*/ 171055 w 421417"/>
                <a:gd name="connsiteY9" fmla="*/ 386007 h 1417894"/>
                <a:gd name="connsiteX10" fmla="*/ 176908 w 421417"/>
                <a:gd name="connsiteY10" fmla="*/ 297919 h 1417894"/>
                <a:gd name="connsiteX11" fmla="*/ 160958 w 421417"/>
                <a:gd name="connsiteY11" fmla="*/ 125840 h 1417894"/>
                <a:gd name="connsiteX12" fmla="*/ 113256 w 421417"/>
                <a:gd name="connsiteY12" fmla="*/ 5268 h 1417894"/>
                <a:gd name="connsiteX13" fmla="*/ 111646 w 421417"/>
                <a:gd name="connsiteY13" fmla="*/ 0 h 1417894"/>
                <a:gd name="connsiteX14" fmla="*/ 117792 w 421417"/>
                <a:gd name="connsiteY14" fmla="*/ 4975 h 1417894"/>
                <a:gd name="connsiteX15" fmla="*/ 256655 w 421417"/>
                <a:gd name="connsiteY15" fmla="*/ 163738 h 1417894"/>
                <a:gd name="connsiteX16" fmla="*/ 371082 w 421417"/>
                <a:gd name="connsiteY16" fmla="*/ 359814 h 1417894"/>
                <a:gd name="connsiteX17" fmla="*/ 413516 w 421417"/>
                <a:gd name="connsiteY17" fmla="*/ 481704 h 1417894"/>
                <a:gd name="connsiteX18" fmla="*/ 421125 w 421417"/>
                <a:gd name="connsiteY18" fmla="*/ 507603 h 1417894"/>
                <a:gd name="connsiteX19" fmla="*/ 417174 w 421417"/>
                <a:gd name="connsiteY19" fmla="*/ 519895 h 1417894"/>
                <a:gd name="connsiteX20" fmla="*/ 378105 w 421417"/>
                <a:gd name="connsiteY20" fmla="*/ 548282 h 1417894"/>
                <a:gd name="connsiteX21" fmla="*/ 374593 w 421417"/>
                <a:gd name="connsiteY21" fmla="*/ 554866 h 1417894"/>
                <a:gd name="connsiteX22" fmla="*/ 353376 w 421417"/>
                <a:gd name="connsiteY22" fmla="*/ 605934 h 1417894"/>
                <a:gd name="connsiteX23" fmla="*/ 299236 w 421417"/>
                <a:gd name="connsiteY23" fmla="*/ 594374 h 1417894"/>
                <a:gd name="connsiteX24" fmla="*/ 296894 w 421417"/>
                <a:gd name="connsiteY24" fmla="*/ 592911 h 1417894"/>
                <a:gd name="connsiteX25" fmla="*/ 283725 w 421417"/>
                <a:gd name="connsiteY25" fmla="*/ 607983 h 1417894"/>
                <a:gd name="connsiteX26" fmla="*/ 266312 w 421417"/>
                <a:gd name="connsiteY26" fmla="*/ 664903 h 1417894"/>
                <a:gd name="connsiteX27" fmla="*/ 320307 w 421417"/>
                <a:gd name="connsiteY27" fmla="*/ 997794 h 1417894"/>
                <a:gd name="connsiteX28" fmla="*/ 342694 w 421417"/>
                <a:gd name="connsiteY28" fmla="*/ 1037302 h 1417894"/>
                <a:gd name="connsiteX29" fmla="*/ 330403 w 421417"/>
                <a:gd name="connsiteY29" fmla="*/ 1044764 h 1417894"/>
                <a:gd name="connsiteX30" fmla="*/ 260459 w 421417"/>
                <a:gd name="connsiteY30" fmla="*/ 1077834 h 1417894"/>
                <a:gd name="connsiteX31" fmla="*/ 253582 w 421417"/>
                <a:gd name="connsiteY31" fmla="*/ 1087930 h 1417894"/>
                <a:gd name="connsiteX32" fmla="*/ 227683 w 421417"/>
                <a:gd name="connsiteY32" fmla="*/ 1308882 h 1417894"/>
                <a:gd name="connsiteX33" fmla="*/ 189784 w 421417"/>
                <a:gd name="connsiteY33" fmla="*/ 1410724 h 1417894"/>
                <a:gd name="connsiteX34" fmla="*/ 184078 w 421417"/>
                <a:gd name="connsiteY34" fmla="*/ 1418626 h 1417894"/>
                <a:gd name="connsiteX35" fmla="*/ 191979 w 421417"/>
                <a:gd name="connsiteY35" fmla="*/ 1381606 h 1417894"/>
                <a:gd name="connsiteX36" fmla="*/ 211001 w 421417"/>
                <a:gd name="connsiteY36" fmla="*/ 1232354 h 1417894"/>
                <a:gd name="connsiteX37" fmla="*/ 205002 w 421417"/>
                <a:gd name="connsiteY37" fmla="*/ 1162703 h 1417894"/>
                <a:gd name="connsiteX38" fmla="*/ 202514 w 421417"/>
                <a:gd name="connsiteY38" fmla="*/ 1154655 h 1417894"/>
                <a:gd name="connsiteX39" fmla="*/ 45800 w 421417"/>
                <a:gd name="connsiteY39" fmla="*/ 1389507 h 1417894"/>
                <a:gd name="connsiteX40" fmla="*/ 368594 w 421417"/>
                <a:gd name="connsiteY40" fmla="*/ 567011 h 1417894"/>
                <a:gd name="connsiteX41" fmla="*/ 333183 w 421417"/>
                <a:gd name="connsiteY41" fmla="*/ 530869 h 1417894"/>
                <a:gd name="connsiteX42" fmla="*/ 296309 w 421417"/>
                <a:gd name="connsiteY42" fmla="*/ 566865 h 1417894"/>
                <a:gd name="connsiteX43" fmla="*/ 332452 w 421417"/>
                <a:gd name="connsiteY43" fmla="*/ 603154 h 1417894"/>
                <a:gd name="connsiteX44" fmla="*/ 368594 w 421417"/>
                <a:gd name="connsiteY44" fmla="*/ 567011 h 141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1417" h="1417894">
                  <a:moveTo>
                    <a:pt x="45800" y="1389507"/>
                  </a:moveTo>
                  <a:cubicBezTo>
                    <a:pt x="97014" y="1305224"/>
                    <a:pt x="138570" y="1217282"/>
                    <a:pt x="150276" y="1117781"/>
                  </a:cubicBezTo>
                  <a:cubicBezTo>
                    <a:pt x="134180" y="1117927"/>
                    <a:pt x="57067" y="1153777"/>
                    <a:pt x="0" y="1186700"/>
                  </a:cubicBezTo>
                  <a:cubicBezTo>
                    <a:pt x="732" y="1185822"/>
                    <a:pt x="1463" y="1184798"/>
                    <a:pt x="2341" y="1183920"/>
                  </a:cubicBezTo>
                  <a:cubicBezTo>
                    <a:pt x="45507" y="1142949"/>
                    <a:pt x="73016" y="1092613"/>
                    <a:pt x="90136" y="1036131"/>
                  </a:cubicBezTo>
                  <a:cubicBezTo>
                    <a:pt x="108866" y="973943"/>
                    <a:pt x="113988" y="909998"/>
                    <a:pt x="112671" y="845323"/>
                  </a:cubicBezTo>
                  <a:cubicBezTo>
                    <a:pt x="111500" y="788695"/>
                    <a:pt x="102135" y="732798"/>
                    <a:pt x="96136" y="676609"/>
                  </a:cubicBezTo>
                  <a:cubicBezTo>
                    <a:pt x="93648" y="652758"/>
                    <a:pt x="97745" y="628029"/>
                    <a:pt x="101257" y="604032"/>
                  </a:cubicBezTo>
                  <a:cubicBezTo>
                    <a:pt x="106818" y="565694"/>
                    <a:pt x="121596" y="529991"/>
                    <a:pt x="136375" y="494288"/>
                  </a:cubicBezTo>
                  <a:cubicBezTo>
                    <a:pt x="150862" y="459169"/>
                    <a:pt x="166079" y="424051"/>
                    <a:pt x="171055" y="386007"/>
                  </a:cubicBezTo>
                  <a:cubicBezTo>
                    <a:pt x="174859" y="356888"/>
                    <a:pt x="176176" y="327330"/>
                    <a:pt x="176908" y="297919"/>
                  </a:cubicBezTo>
                  <a:cubicBezTo>
                    <a:pt x="178224" y="239974"/>
                    <a:pt x="174859" y="182468"/>
                    <a:pt x="160958" y="125840"/>
                  </a:cubicBezTo>
                  <a:cubicBezTo>
                    <a:pt x="150423" y="83552"/>
                    <a:pt x="134327" y="43459"/>
                    <a:pt x="113256" y="5268"/>
                  </a:cubicBezTo>
                  <a:cubicBezTo>
                    <a:pt x="112378" y="3804"/>
                    <a:pt x="111646" y="2341"/>
                    <a:pt x="111646" y="0"/>
                  </a:cubicBezTo>
                  <a:cubicBezTo>
                    <a:pt x="113695" y="1610"/>
                    <a:pt x="115743" y="3219"/>
                    <a:pt x="117792" y="4975"/>
                  </a:cubicBezTo>
                  <a:cubicBezTo>
                    <a:pt x="170616" y="52092"/>
                    <a:pt x="215976" y="105940"/>
                    <a:pt x="256655" y="163738"/>
                  </a:cubicBezTo>
                  <a:cubicBezTo>
                    <a:pt x="300406" y="225780"/>
                    <a:pt x="338744" y="291041"/>
                    <a:pt x="371082" y="359814"/>
                  </a:cubicBezTo>
                  <a:cubicBezTo>
                    <a:pt x="389372" y="398883"/>
                    <a:pt x="401225" y="440440"/>
                    <a:pt x="413516" y="481704"/>
                  </a:cubicBezTo>
                  <a:cubicBezTo>
                    <a:pt x="416150" y="490337"/>
                    <a:pt x="418052" y="499116"/>
                    <a:pt x="421125" y="507603"/>
                  </a:cubicBezTo>
                  <a:cubicBezTo>
                    <a:pt x="423173" y="513310"/>
                    <a:pt x="421710" y="516529"/>
                    <a:pt x="417174" y="519895"/>
                  </a:cubicBezTo>
                  <a:cubicBezTo>
                    <a:pt x="404005" y="529113"/>
                    <a:pt x="390982" y="538624"/>
                    <a:pt x="378105" y="548282"/>
                  </a:cubicBezTo>
                  <a:cubicBezTo>
                    <a:pt x="376203" y="549599"/>
                    <a:pt x="374301" y="552964"/>
                    <a:pt x="374593" y="554866"/>
                  </a:cubicBezTo>
                  <a:cubicBezTo>
                    <a:pt x="378983" y="578571"/>
                    <a:pt x="371813" y="596277"/>
                    <a:pt x="353376" y="605934"/>
                  </a:cubicBezTo>
                  <a:cubicBezTo>
                    <a:pt x="334939" y="615591"/>
                    <a:pt x="312698" y="610763"/>
                    <a:pt x="299236" y="594374"/>
                  </a:cubicBezTo>
                  <a:cubicBezTo>
                    <a:pt x="299089" y="594228"/>
                    <a:pt x="298797" y="594082"/>
                    <a:pt x="296894" y="592911"/>
                  </a:cubicBezTo>
                  <a:cubicBezTo>
                    <a:pt x="292651" y="597740"/>
                    <a:pt x="287237" y="602276"/>
                    <a:pt x="283725" y="607983"/>
                  </a:cubicBezTo>
                  <a:cubicBezTo>
                    <a:pt x="273043" y="625395"/>
                    <a:pt x="268654" y="645003"/>
                    <a:pt x="266312" y="664903"/>
                  </a:cubicBezTo>
                  <a:cubicBezTo>
                    <a:pt x="252558" y="780939"/>
                    <a:pt x="269239" y="892293"/>
                    <a:pt x="320307" y="997794"/>
                  </a:cubicBezTo>
                  <a:cubicBezTo>
                    <a:pt x="326745" y="1011109"/>
                    <a:pt x="334939" y="1023693"/>
                    <a:pt x="342694" y="1037302"/>
                  </a:cubicBezTo>
                  <a:cubicBezTo>
                    <a:pt x="338890" y="1039643"/>
                    <a:pt x="334793" y="1042716"/>
                    <a:pt x="330403" y="1044764"/>
                  </a:cubicBezTo>
                  <a:cubicBezTo>
                    <a:pt x="307137" y="1056031"/>
                    <a:pt x="283872" y="1067152"/>
                    <a:pt x="260459" y="1077834"/>
                  </a:cubicBezTo>
                  <a:cubicBezTo>
                    <a:pt x="255484" y="1080029"/>
                    <a:pt x="253728" y="1082516"/>
                    <a:pt x="253582" y="1087930"/>
                  </a:cubicBezTo>
                  <a:cubicBezTo>
                    <a:pt x="252704" y="1162410"/>
                    <a:pt x="245827" y="1236304"/>
                    <a:pt x="227683" y="1308882"/>
                  </a:cubicBezTo>
                  <a:cubicBezTo>
                    <a:pt x="218757" y="1344146"/>
                    <a:pt x="206904" y="1378386"/>
                    <a:pt x="189784" y="1410724"/>
                  </a:cubicBezTo>
                  <a:cubicBezTo>
                    <a:pt x="188321" y="1413504"/>
                    <a:pt x="186711" y="1416285"/>
                    <a:pt x="184078" y="1418626"/>
                  </a:cubicBezTo>
                  <a:cubicBezTo>
                    <a:pt x="186711" y="1406335"/>
                    <a:pt x="189492" y="1393897"/>
                    <a:pt x="191979" y="1381606"/>
                  </a:cubicBezTo>
                  <a:cubicBezTo>
                    <a:pt x="201783" y="1332294"/>
                    <a:pt x="209831" y="1282836"/>
                    <a:pt x="211001" y="1232354"/>
                  </a:cubicBezTo>
                  <a:cubicBezTo>
                    <a:pt x="211587" y="1208941"/>
                    <a:pt x="210855" y="1185529"/>
                    <a:pt x="205002" y="1162703"/>
                  </a:cubicBezTo>
                  <a:cubicBezTo>
                    <a:pt x="204417" y="1160654"/>
                    <a:pt x="203685" y="1158606"/>
                    <a:pt x="202514" y="1154655"/>
                  </a:cubicBezTo>
                  <a:cubicBezTo>
                    <a:pt x="162275" y="1242450"/>
                    <a:pt x="117792" y="1325270"/>
                    <a:pt x="45800" y="1389507"/>
                  </a:cubicBezTo>
                  <a:close/>
                  <a:moveTo>
                    <a:pt x="368594" y="567011"/>
                  </a:moveTo>
                  <a:cubicBezTo>
                    <a:pt x="368594" y="547257"/>
                    <a:pt x="352645" y="531015"/>
                    <a:pt x="333183" y="530869"/>
                  </a:cubicBezTo>
                  <a:cubicBezTo>
                    <a:pt x="313722" y="530723"/>
                    <a:pt x="296602" y="547404"/>
                    <a:pt x="296309" y="566865"/>
                  </a:cubicBezTo>
                  <a:cubicBezTo>
                    <a:pt x="296017" y="586473"/>
                    <a:pt x="312698" y="603154"/>
                    <a:pt x="332452" y="603154"/>
                  </a:cubicBezTo>
                  <a:cubicBezTo>
                    <a:pt x="352645" y="603007"/>
                    <a:pt x="368594" y="587204"/>
                    <a:pt x="368594" y="567011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25E289-F1FC-4047-B1A2-05A7DE5EE11F}"/>
                </a:ext>
              </a:extLst>
            </p:cNvPr>
            <p:cNvSpPr/>
            <p:nvPr/>
          </p:nvSpPr>
          <p:spPr>
            <a:xfrm>
              <a:off x="8881815" y="2721242"/>
              <a:ext cx="247290" cy="465315"/>
            </a:xfrm>
            <a:custGeom>
              <a:avLst/>
              <a:gdLst>
                <a:gd name="connsiteX0" fmla="*/ 94234 w 247290"/>
                <a:gd name="connsiteY0" fmla="*/ 465608 h 465315"/>
                <a:gd name="connsiteX1" fmla="*/ 108574 w 247290"/>
                <a:gd name="connsiteY1" fmla="*/ 386885 h 465315"/>
                <a:gd name="connsiteX2" fmla="*/ 74187 w 247290"/>
                <a:gd name="connsiteY2" fmla="*/ 109744 h 465315"/>
                <a:gd name="connsiteX3" fmla="*/ 5853 w 247290"/>
                <a:gd name="connsiteY3" fmla="*/ 7316 h 465315"/>
                <a:gd name="connsiteX4" fmla="*/ 0 w 247290"/>
                <a:gd name="connsiteY4" fmla="*/ 0 h 465315"/>
                <a:gd name="connsiteX5" fmla="*/ 247436 w 247290"/>
                <a:gd name="connsiteY5" fmla="*/ 168713 h 465315"/>
                <a:gd name="connsiteX6" fmla="*/ 224902 w 247290"/>
                <a:gd name="connsiteY6" fmla="*/ 209831 h 465315"/>
                <a:gd name="connsiteX7" fmla="*/ 176469 w 247290"/>
                <a:gd name="connsiteY7" fmla="*/ 370789 h 465315"/>
                <a:gd name="connsiteX8" fmla="*/ 169299 w 247290"/>
                <a:gd name="connsiteY8" fmla="*/ 422149 h 465315"/>
                <a:gd name="connsiteX9" fmla="*/ 165494 w 247290"/>
                <a:gd name="connsiteY9" fmla="*/ 428295 h 465315"/>
                <a:gd name="connsiteX10" fmla="*/ 94234 w 247290"/>
                <a:gd name="connsiteY10" fmla="*/ 465608 h 46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290" h="465315">
                  <a:moveTo>
                    <a:pt x="94234" y="465608"/>
                  </a:moveTo>
                  <a:cubicBezTo>
                    <a:pt x="99209" y="438977"/>
                    <a:pt x="104769" y="413077"/>
                    <a:pt x="108574" y="386885"/>
                  </a:cubicBezTo>
                  <a:cubicBezTo>
                    <a:pt x="122621" y="291334"/>
                    <a:pt x="115890" y="198271"/>
                    <a:pt x="74187" y="109744"/>
                  </a:cubicBezTo>
                  <a:cubicBezTo>
                    <a:pt x="56482" y="72139"/>
                    <a:pt x="33509" y="38337"/>
                    <a:pt x="5853" y="7316"/>
                  </a:cubicBezTo>
                  <a:cubicBezTo>
                    <a:pt x="3804" y="4975"/>
                    <a:pt x="1756" y="2634"/>
                    <a:pt x="0" y="0"/>
                  </a:cubicBezTo>
                  <a:cubicBezTo>
                    <a:pt x="91746" y="42727"/>
                    <a:pt x="174713" y="98038"/>
                    <a:pt x="247436" y="168713"/>
                  </a:cubicBezTo>
                  <a:cubicBezTo>
                    <a:pt x="239974" y="182175"/>
                    <a:pt x="231780" y="195637"/>
                    <a:pt x="224902" y="209831"/>
                  </a:cubicBezTo>
                  <a:cubicBezTo>
                    <a:pt x="199881" y="260752"/>
                    <a:pt x="185541" y="315039"/>
                    <a:pt x="176469" y="370789"/>
                  </a:cubicBezTo>
                  <a:cubicBezTo>
                    <a:pt x="173688" y="387909"/>
                    <a:pt x="171786" y="405029"/>
                    <a:pt x="169299" y="422149"/>
                  </a:cubicBezTo>
                  <a:cubicBezTo>
                    <a:pt x="169006" y="424344"/>
                    <a:pt x="167396" y="427271"/>
                    <a:pt x="165494" y="428295"/>
                  </a:cubicBezTo>
                  <a:cubicBezTo>
                    <a:pt x="141789" y="440732"/>
                    <a:pt x="118085" y="453170"/>
                    <a:pt x="94234" y="465608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CC44AA-3127-4EEC-B0BE-D1F8A9BBA1A3}"/>
                </a:ext>
              </a:extLst>
            </p:cNvPr>
            <p:cNvSpPr/>
            <p:nvPr/>
          </p:nvSpPr>
          <p:spPr>
            <a:xfrm>
              <a:off x="9914187" y="3080325"/>
              <a:ext cx="256610" cy="106232"/>
            </a:xfrm>
            <a:custGeom>
              <a:avLst/>
              <a:gdLst>
                <a:gd name="connsiteX0" fmla="*/ 0 w 241437"/>
                <a:gd name="connsiteY0" fmla="*/ 0 h 42434"/>
                <a:gd name="connsiteX1" fmla="*/ 242754 w 241437"/>
                <a:gd name="connsiteY1" fmla="*/ 36581 h 42434"/>
                <a:gd name="connsiteX2" fmla="*/ 0 w 241437"/>
                <a:gd name="connsiteY2" fmla="*/ 0 h 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37" h="42434">
                  <a:moveTo>
                    <a:pt x="0" y="0"/>
                  </a:moveTo>
                  <a:cubicBezTo>
                    <a:pt x="79308" y="28680"/>
                    <a:pt x="159641" y="38045"/>
                    <a:pt x="242754" y="36581"/>
                  </a:cubicBezTo>
                  <a:cubicBezTo>
                    <a:pt x="191101" y="53701"/>
                    <a:pt x="46678" y="32192"/>
                    <a:pt x="0" y="0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0AF696-5D40-4198-B8BA-E2E0F515559A}"/>
                </a:ext>
              </a:extLst>
            </p:cNvPr>
            <p:cNvSpPr/>
            <p:nvPr/>
          </p:nvSpPr>
          <p:spPr>
            <a:xfrm>
              <a:off x="9778348" y="2874151"/>
              <a:ext cx="71700" cy="71700"/>
            </a:xfrm>
            <a:custGeom>
              <a:avLst/>
              <a:gdLst>
                <a:gd name="connsiteX0" fmla="*/ 72289 w 71699"/>
                <a:gd name="connsiteY0" fmla="*/ 36290 h 71699"/>
                <a:gd name="connsiteX1" fmla="*/ 36146 w 71699"/>
                <a:gd name="connsiteY1" fmla="*/ 72286 h 71699"/>
                <a:gd name="connsiteX2" fmla="*/ 4 w 71699"/>
                <a:gd name="connsiteY2" fmla="*/ 35997 h 71699"/>
                <a:gd name="connsiteX3" fmla="*/ 36878 w 71699"/>
                <a:gd name="connsiteY3" fmla="*/ 1 h 71699"/>
                <a:gd name="connsiteX4" fmla="*/ 72289 w 71699"/>
                <a:gd name="connsiteY4" fmla="*/ 36290 h 71699"/>
                <a:gd name="connsiteX5" fmla="*/ 38926 w 71699"/>
                <a:gd name="connsiteY5" fmla="*/ 15804 h 71699"/>
                <a:gd name="connsiteX6" fmla="*/ 14636 w 71699"/>
                <a:gd name="connsiteY6" fmla="*/ 39802 h 71699"/>
                <a:gd name="connsiteX7" fmla="*/ 38780 w 71699"/>
                <a:gd name="connsiteY7" fmla="*/ 63945 h 71699"/>
                <a:gd name="connsiteX8" fmla="*/ 62777 w 71699"/>
                <a:gd name="connsiteY8" fmla="*/ 39948 h 71699"/>
                <a:gd name="connsiteX9" fmla="*/ 38926 w 71699"/>
                <a:gd name="connsiteY9" fmla="*/ 15804 h 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699" h="71699">
                  <a:moveTo>
                    <a:pt x="72289" y="36290"/>
                  </a:moveTo>
                  <a:cubicBezTo>
                    <a:pt x="72289" y="56483"/>
                    <a:pt x="56485" y="72286"/>
                    <a:pt x="36146" y="72286"/>
                  </a:cubicBezTo>
                  <a:cubicBezTo>
                    <a:pt x="16246" y="72286"/>
                    <a:pt x="-289" y="55751"/>
                    <a:pt x="4" y="35997"/>
                  </a:cubicBezTo>
                  <a:cubicBezTo>
                    <a:pt x="296" y="16536"/>
                    <a:pt x="17417" y="-145"/>
                    <a:pt x="36878" y="1"/>
                  </a:cubicBezTo>
                  <a:cubicBezTo>
                    <a:pt x="56193" y="294"/>
                    <a:pt x="72142" y="16536"/>
                    <a:pt x="72289" y="36290"/>
                  </a:cubicBezTo>
                  <a:close/>
                  <a:moveTo>
                    <a:pt x="38926" y="15804"/>
                  </a:moveTo>
                  <a:cubicBezTo>
                    <a:pt x="25464" y="15804"/>
                    <a:pt x="14636" y="26486"/>
                    <a:pt x="14636" y="39802"/>
                  </a:cubicBezTo>
                  <a:cubicBezTo>
                    <a:pt x="14636" y="53117"/>
                    <a:pt x="25757" y="64092"/>
                    <a:pt x="38780" y="63945"/>
                  </a:cubicBezTo>
                  <a:cubicBezTo>
                    <a:pt x="53120" y="63653"/>
                    <a:pt x="62631" y="54141"/>
                    <a:pt x="62777" y="39948"/>
                  </a:cubicBezTo>
                  <a:cubicBezTo>
                    <a:pt x="62924" y="26193"/>
                    <a:pt x="52681" y="15804"/>
                    <a:pt x="38926" y="15804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A28FA5-CDE0-4636-AD01-FE3E2CABB0A3}"/>
                </a:ext>
              </a:extLst>
            </p:cNvPr>
            <p:cNvSpPr/>
            <p:nvPr/>
          </p:nvSpPr>
          <p:spPr>
            <a:xfrm>
              <a:off x="9792983" y="2889956"/>
              <a:ext cx="46824" cy="46824"/>
            </a:xfrm>
            <a:custGeom>
              <a:avLst/>
              <a:gdLst>
                <a:gd name="connsiteX0" fmla="*/ 24291 w 46824"/>
                <a:gd name="connsiteY0" fmla="*/ 0 h 46824"/>
                <a:gd name="connsiteX1" fmla="*/ 48142 w 46824"/>
                <a:gd name="connsiteY1" fmla="*/ 23997 h 46824"/>
                <a:gd name="connsiteX2" fmla="*/ 24145 w 46824"/>
                <a:gd name="connsiteY2" fmla="*/ 47995 h 46824"/>
                <a:gd name="connsiteX3" fmla="*/ 1 w 46824"/>
                <a:gd name="connsiteY3" fmla="*/ 23851 h 46824"/>
                <a:gd name="connsiteX4" fmla="*/ 24291 w 46824"/>
                <a:gd name="connsiteY4" fmla="*/ 0 h 46824"/>
                <a:gd name="connsiteX5" fmla="*/ 40241 w 46824"/>
                <a:gd name="connsiteY5" fmla="*/ 18876 h 46824"/>
                <a:gd name="connsiteX6" fmla="*/ 32047 w 46824"/>
                <a:gd name="connsiteY6" fmla="*/ 13755 h 46824"/>
                <a:gd name="connsiteX7" fmla="*/ 26340 w 46824"/>
                <a:gd name="connsiteY7" fmla="*/ 18876 h 46824"/>
                <a:gd name="connsiteX8" fmla="*/ 32047 w 46824"/>
                <a:gd name="connsiteY8" fmla="*/ 23997 h 46824"/>
                <a:gd name="connsiteX9" fmla="*/ 40241 w 46824"/>
                <a:gd name="connsiteY9" fmla="*/ 18876 h 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24" h="46824">
                  <a:moveTo>
                    <a:pt x="24291" y="0"/>
                  </a:moveTo>
                  <a:cubicBezTo>
                    <a:pt x="38046" y="0"/>
                    <a:pt x="48289" y="10389"/>
                    <a:pt x="48142" y="23997"/>
                  </a:cubicBezTo>
                  <a:cubicBezTo>
                    <a:pt x="47996" y="38191"/>
                    <a:pt x="38485" y="47702"/>
                    <a:pt x="24145" y="47995"/>
                  </a:cubicBezTo>
                  <a:cubicBezTo>
                    <a:pt x="10976" y="48287"/>
                    <a:pt x="-145" y="37167"/>
                    <a:pt x="1" y="23851"/>
                  </a:cubicBezTo>
                  <a:cubicBezTo>
                    <a:pt x="1" y="10682"/>
                    <a:pt x="10829" y="0"/>
                    <a:pt x="24291" y="0"/>
                  </a:cubicBezTo>
                  <a:close/>
                  <a:moveTo>
                    <a:pt x="40241" y="18876"/>
                  </a:moveTo>
                  <a:cubicBezTo>
                    <a:pt x="36290" y="16242"/>
                    <a:pt x="33949" y="13462"/>
                    <a:pt x="32047" y="13755"/>
                  </a:cubicBezTo>
                  <a:cubicBezTo>
                    <a:pt x="29998" y="14047"/>
                    <a:pt x="28242" y="17120"/>
                    <a:pt x="26340" y="18876"/>
                  </a:cubicBezTo>
                  <a:cubicBezTo>
                    <a:pt x="28242" y="20632"/>
                    <a:pt x="29998" y="23705"/>
                    <a:pt x="32047" y="23997"/>
                  </a:cubicBezTo>
                  <a:cubicBezTo>
                    <a:pt x="34095" y="24144"/>
                    <a:pt x="36436" y="21364"/>
                    <a:pt x="40241" y="18876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DF0F4C9-8063-45CB-A87D-A84EB30BAA0F}"/>
                </a:ext>
              </a:extLst>
            </p:cNvPr>
            <p:cNvSpPr/>
            <p:nvPr/>
          </p:nvSpPr>
          <p:spPr>
            <a:xfrm>
              <a:off x="9819323" y="2903689"/>
              <a:ext cx="13169" cy="10243"/>
            </a:xfrm>
            <a:custGeom>
              <a:avLst/>
              <a:gdLst>
                <a:gd name="connsiteX0" fmla="*/ 13901 w 13169"/>
                <a:gd name="connsiteY0" fmla="*/ 5143 h 10242"/>
                <a:gd name="connsiteX1" fmla="*/ 5707 w 13169"/>
                <a:gd name="connsiteY1" fmla="*/ 10264 h 10242"/>
                <a:gd name="connsiteX2" fmla="*/ 0 w 13169"/>
                <a:gd name="connsiteY2" fmla="*/ 5143 h 10242"/>
                <a:gd name="connsiteX3" fmla="*/ 5707 w 13169"/>
                <a:gd name="connsiteY3" fmla="*/ 21 h 10242"/>
                <a:gd name="connsiteX4" fmla="*/ 13901 w 13169"/>
                <a:gd name="connsiteY4" fmla="*/ 5143 h 1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" h="10242">
                  <a:moveTo>
                    <a:pt x="13901" y="5143"/>
                  </a:moveTo>
                  <a:cubicBezTo>
                    <a:pt x="9950" y="7777"/>
                    <a:pt x="7755" y="10410"/>
                    <a:pt x="5707" y="10264"/>
                  </a:cubicBezTo>
                  <a:cubicBezTo>
                    <a:pt x="3658" y="9971"/>
                    <a:pt x="1902" y="7045"/>
                    <a:pt x="0" y="5143"/>
                  </a:cubicBezTo>
                  <a:cubicBezTo>
                    <a:pt x="1902" y="3240"/>
                    <a:pt x="3658" y="168"/>
                    <a:pt x="5707" y="21"/>
                  </a:cubicBezTo>
                  <a:cubicBezTo>
                    <a:pt x="7755" y="-271"/>
                    <a:pt x="10096" y="2509"/>
                    <a:pt x="13901" y="5143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7921BCE-073A-446F-949E-F4DB744FA43F}"/>
              </a:ext>
            </a:extLst>
          </p:cNvPr>
          <p:cNvSpPr txBox="1"/>
          <p:nvPr/>
        </p:nvSpPr>
        <p:spPr>
          <a:xfrm>
            <a:off x="744220" y="2098791"/>
            <a:ext cx="2634761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1F514-CA5C-4423-BC2B-9921E38596F1}"/>
              </a:ext>
            </a:extLst>
          </p:cNvPr>
          <p:cNvSpPr txBox="1"/>
          <p:nvPr/>
        </p:nvSpPr>
        <p:spPr>
          <a:xfrm>
            <a:off x="664235" y="639037"/>
            <a:ext cx="35031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4D8FDD-F3DB-477A-A69D-903EB68ACBA2}"/>
              </a:ext>
            </a:extLst>
          </p:cNvPr>
          <p:cNvSpPr txBox="1"/>
          <p:nvPr/>
        </p:nvSpPr>
        <p:spPr>
          <a:xfrm>
            <a:off x="664235" y="1328147"/>
            <a:ext cx="3503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E11464-7401-4067-BFBE-034C122CB2D9}"/>
              </a:ext>
            </a:extLst>
          </p:cNvPr>
          <p:cNvSpPr txBox="1"/>
          <p:nvPr/>
        </p:nvSpPr>
        <p:spPr>
          <a:xfrm>
            <a:off x="744220" y="3354412"/>
            <a:ext cx="3265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0EC1E6E-B8B5-49C1-9F8D-A875CE63BC74}"/>
              </a:ext>
            </a:extLst>
          </p:cNvPr>
          <p:cNvSpPr txBox="1">
            <a:spLocks/>
          </p:cNvSpPr>
          <p:nvPr/>
        </p:nvSpPr>
        <p:spPr>
          <a:xfrm>
            <a:off x="9894756" y="2040405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2C27FC5C-3805-4EEA-9827-C4F05390A2E5}"/>
              </a:ext>
            </a:extLst>
          </p:cNvPr>
          <p:cNvSpPr txBox="1">
            <a:spLocks/>
          </p:cNvSpPr>
          <p:nvPr/>
        </p:nvSpPr>
        <p:spPr>
          <a:xfrm>
            <a:off x="8644626" y="1695247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19549844-2209-48E6-941D-0A98AEA46696}"/>
              </a:ext>
            </a:extLst>
          </p:cNvPr>
          <p:cNvSpPr txBox="1">
            <a:spLocks/>
          </p:cNvSpPr>
          <p:nvPr/>
        </p:nvSpPr>
        <p:spPr>
          <a:xfrm>
            <a:off x="7503724" y="83068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F5C9EA9-87AE-4AEE-8B37-7B51341E189F}"/>
              </a:ext>
            </a:extLst>
          </p:cNvPr>
          <p:cNvSpPr txBox="1">
            <a:spLocks/>
          </p:cNvSpPr>
          <p:nvPr/>
        </p:nvSpPr>
        <p:spPr>
          <a:xfrm>
            <a:off x="6232307" y="4529564"/>
            <a:ext cx="1459223" cy="288032"/>
          </a:xfrm>
          <a:prstGeom prst="rect">
            <a:avLst/>
          </a:prstGeom>
          <a:solidFill>
            <a:schemeClr val="accent2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45CFD5-E375-431A-91DD-4C02887651D8}"/>
              </a:ext>
            </a:extLst>
          </p:cNvPr>
          <p:cNvSpPr txBox="1">
            <a:spLocks/>
          </p:cNvSpPr>
          <p:nvPr/>
        </p:nvSpPr>
        <p:spPr>
          <a:xfrm>
            <a:off x="6232307" y="4882174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E5B53165-80C3-44D4-B31A-4EB15E00D422}"/>
              </a:ext>
            </a:extLst>
          </p:cNvPr>
          <p:cNvSpPr txBox="1">
            <a:spLocks/>
          </p:cNvSpPr>
          <p:nvPr/>
        </p:nvSpPr>
        <p:spPr>
          <a:xfrm>
            <a:off x="6803187" y="5227333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7C4D69C-3171-4E7C-9FB3-D67F4FEEC5AA}"/>
              </a:ext>
            </a:extLst>
          </p:cNvPr>
          <p:cNvSpPr txBox="1">
            <a:spLocks/>
          </p:cNvSpPr>
          <p:nvPr/>
        </p:nvSpPr>
        <p:spPr>
          <a:xfrm>
            <a:off x="6000750" y="2574976"/>
            <a:ext cx="6086476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sz="11100" b="1" dirty="0">
                <a:solidFill>
                  <a:schemeClr val="bg1">
                    <a:alpha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E229B-80F2-4A9E-8498-68D2C41F71A6}"/>
              </a:ext>
            </a:extLst>
          </p:cNvPr>
          <p:cNvGrpSpPr/>
          <p:nvPr/>
        </p:nvGrpSpPr>
        <p:grpSpPr>
          <a:xfrm>
            <a:off x="1062136" y="2795363"/>
            <a:ext cx="2210783" cy="1629041"/>
            <a:chOff x="739860" y="2410652"/>
            <a:chExt cx="1954451" cy="1440160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5FA78AB6-81FE-4286-8875-B7A72E6980B0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64AB08-DEF8-488F-AC10-02407629A4AF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FE2F3C-47EF-4089-A443-86257F95D536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05334-A10A-47D7-A9EA-EB8BCE20DBF6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98911-C38E-4953-B2E2-8DE491226554}"/>
              </a:ext>
            </a:extLst>
          </p:cNvPr>
          <p:cNvGrpSpPr/>
          <p:nvPr/>
        </p:nvGrpSpPr>
        <p:grpSpPr>
          <a:xfrm>
            <a:off x="2972187" y="4220665"/>
            <a:ext cx="2210783" cy="1629041"/>
            <a:chOff x="2046240" y="3706797"/>
            <a:chExt cx="1954451" cy="144016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BE01D0D-D65D-410F-B02E-7FD9ECA96ABF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973AE4-CCC0-444B-A876-BDE68521256B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E0475C-13FE-4ACD-91D5-5933938DD2BF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AF3D90-6D47-4425-8ABC-FDF7FF73D353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F56D97-4842-4404-AFF3-87805CC2108E}"/>
              </a:ext>
            </a:extLst>
          </p:cNvPr>
          <p:cNvGrpSpPr/>
          <p:nvPr/>
        </p:nvGrpSpPr>
        <p:grpSpPr>
          <a:xfrm>
            <a:off x="4882238" y="2795363"/>
            <a:ext cx="2210783" cy="1629041"/>
            <a:chOff x="3352620" y="2401127"/>
            <a:chExt cx="1954451" cy="1440160"/>
          </a:xfrm>
        </p:grpSpPr>
        <p:sp>
          <p:nvSpPr>
            <p:cNvPr id="15" name="Rounded Rectangle 13">
              <a:extLst>
                <a:ext uri="{FF2B5EF4-FFF2-40B4-BE49-F238E27FC236}">
                  <a16:creationId xmlns:a16="http://schemas.microsoft.com/office/drawing/2014/main" id="{161FB203-8B8C-4436-AD44-8F2C6E921A99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897C09-1A8C-4235-A89C-99CD6D11C575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9966D9-63E5-4BBE-B3DA-C0D6AD75D193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C71E90-133F-424E-96CA-6164D82E4247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40F064-CEB9-4B1F-872C-141E49055241}"/>
              </a:ext>
            </a:extLst>
          </p:cNvPr>
          <p:cNvGrpSpPr/>
          <p:nvPr/>
        </p:nvGrpSpPr>
        <p:grpSpPr>
          <a:xfrm>
            <a:off x="6792289" y="4220665"/>
            <a:ext cx="2210783" cy="1629041"/>
            <a:chOff x="4660581" y="3691532"/>
            <a:chExt cx="1954451" cy="1440160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23F3B151-F7E2-4AEE-BC7E-2A814086B585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21313C-7B00-400E-90D1-BB8B8FC34080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4E96D3-B6A0-4FC4-85C4-A15BBC79D869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466285-1041-4C2C-B47F-0B4946ACB6B6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3B77BC-83F3-43D6-86F2-B62F1DDE50ED}"/>
              </a:ext>
            </a:extLst>
          </p:cNvPr>
          <p:cNvGrpSpPr/>
          <p:nvPr/>
        </p:nvGrpSpPr>
        <p:grpSpPr>
          <a:xfrm>
            <a:off x="8702341" y="2795363"/>
            <a:ext cx="2210783" cy="1629041"/>
            <a:chOff x="5919682" y="2391602"/>
            <a:chExt cx="1954451" cy="1440160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0A0A58B0-C1A7-4B27-8C3B-F06C30998175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A79C25-0CCB-447E-8131-69B715BD94B3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A1A321-3C1A-4B8D-BD93-FDACD6A484DB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998AD-5A8C-42D6-A0C3-C7A6E9477565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FD483F-A3A4-4E62-AA25-DB56201B4810}"/>
              </a:ext>
            </a:extLst>
          </p:cNvPr>
          <p:cNvSpPr txBox="1"/>
          <p:nvPr/>
        </p:nvSpPr>
        <p:spPr>
          <a:xfrm>
            <a:off x="1714117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F061C5-5B5D-47D9-BF72-4D8CD4EA0946}"/>
              </a:ext>
            </a:extLst>
          </p:cNvPr>
          <p:cNvSpPr txBox="1"/>
          <p:nvPr/>
        </p:nvSpPr>
        <p:spPr>
          <a:xfrm>
            <a:off x="555969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62A4C-93C2-4BAA-8C75-7B33FCB954DF}"/>
              </a:ext>
            </a:extLst>
          </p:cNvPr>
          <p:cNvSpPr txBox="1"/>
          <p:nvPr/>
        </p:nvSpPr>
        <p:spPr>
          <a:xfrm>
            <a:off x="937545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EC00E5-A025-4544-90BE-BBF8FCCC9645}"/>
              </a:ext>
            </a:extLst>
          </p:cNvPr>
          <p:cNvSpPr txBox="1"/>
          <p:nvPr/>
        </p:nvSpPr>
        <p:spPr>
          <a:xfrm>
            <a:off x="3620424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104C1-77E1-403B-AEDB-36F67FFA9EF8}"/>
              </a:ext>
            </a:extLst>
          </p:cNvPr>
          <p:cNvSpPr txBox="1"/>
          <p:nvPr/>
        </p:nvSpPr>
        <p:spPr>
          <a:xfrm>
            <a:off x="7456060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E0202-E75E-4790-B1DF-A8AB8D159E16}"/>
              </a:ext>
            </a:extLst>
          </p:cNvPr>
          <p:cNvSpPr txBox="1"/>
          <p:nvPr/>
        </p:nvSpPr>
        <p:spPr>
          <a:xfrm>
            <a:off x="1722726" y="1678649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A267C54-474C-4355-BB8C-A431ADD43B88}"/>
              </a:ext>
            </a:extLst>
          </p:cNvPr>
          <p:cNvSpPr/>
          <p:nvPr/>
        </p:nvSpPr>
        <p:spPr>
          <a:xfrm>
            <a:off x="2216846" y="31353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796E4AF4-950E-4678-AA29-9E2ACE06F6A5}"/>
              </a:ext>
            </a:extLst>
          </p:cNvPr>
          <p:cNvSpPr/>
          <p:nvPr/>
        </p:nvSpPr>
        <p:spPr>
          <a:xfrm>
            <a:off x="9844718" y="31192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31">
            <a:extLst>
              <a:ext uri="{FF2B5EF4-FFF2-40B4-BE49-F238E27FC236}">
                <a16:creationId xmlns:a16="http://schemas.microsoft.com/office/drawing/2014/main" id="{95FFFF43-82BA-4D3B-A952-2370F96834A8}"/>
              </a:ext>
            </a:extLst>
          </p:cNvPr>
          <p:cNvSpPr/>
          <p:nvPr/>
        </p:nvSpPr>
        <p:spPr>
          <a:xfrm>
            <a:off x="4156329" y="456991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7">
            <a:extLst>
              <a:ext uri="{FF2B5EF4-FFF2-40B4-BE49-F238E27FC236}">
                <a16:creationId xmlns:a16="http://schemas.microsoft.com/office/drawing/2014/main" id="{BA0F5C64-0D88-4728-BCF7-32EDA6B71DD4}"/>
              </a:ext>
            </a:extLst>
          </p:cNvPr>
          <p:cNvSpPr/>
          <p:nvPr/>
        </p:nvSpPr>
        <p:spPr>
          <a:xfrm rot="18900000">
            <a:off x="6064596" y="30782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912F9A7B-27D4-4955-9E16-4E7A6E97F953}"/>
              </a:ext>
            </a:extLst>
          </p:cNvPr>
          <p:cNvSpPr/>
          <p:nvPr/>
        </p:nvSpPr>
        <p:spPr>
          <a:xfrm>
            <a:off x="7976430" y="447189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54C5BE3-F3C8-4A2C-B6DD-A5CE7DADA18A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64FEC084-20A3-4A89-AB8B-58F4370D1997}"/>
              </a:ext>
            </a:extLst>
          </p:cNvPr>
          <p:cNvGrpSpPr/>
          <p:nvPr/>
        </p:nvGrpSpPr>
        <p:grpSpPr>
          <a:xfrm>
            <a:off x="1037727" y="2090059"/>
            <a:ext cx="3717178" cy="3758109"/>
            <a:chOff x="588465" y="350874"/>
            <a:chExt cx="4069985" cy="41148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262FC3E-72D3-4E4B-8D58-3B462BA4A004}"/>
                </a:ext>
              </a:extLst>
            </p:cNvPr>
            <p:cNvSpPr/>
            <p:nvPr/>
          </p:nvSpPr>
          <p:spPr>
            <a:xfrm>
              <a:off x="588367" y="1434574"/>
              <a:ext cx="1821104" cy="2839619"/>
            </a:xfrm>
            <a:custGeom>
              <a:avLst/>
              <a:gdLst>
                <a:gd name="connsiteX0" fmla="*/ 1818758 w 1821104"/>
                <a:gd name="connsiteY0" fmla="*/ 1621068 h 2839619"/>
                <a:gd name="connsiteX1" fmla="*/ 1743796 w 1821104"/>
                <a:gd name="connsiteY1" fmla="*/ 1174551 h 2839619"/>
                <a:gd name="connsiteX2" fmla="*/ 1167724 w 1821104"/>
                <a:gd name="connsiteY2" fmla="*/ 69259 h 2839619"/>
                <a:gd name="connsiteX3" fmla="*/ 1112317 w 1821104"/>
                <a:gd name="connsiteY3" fmla="*/ 0 h 2839619"/>
                <a:gd name="connsiteX4" fmla="*/ 439282 w 1821104"/>
                <a:gd name="connsiteY4" fmla="*/ 1240958 h 2839619"/>
                <a:gd name="connsiteX5" fmla="*/ 107654 w 1821104"/>
                <a:gd name="connsiteY5" fmla="*/ 1970215 h 2839619"/>
                <a:gd name="connsiteX6" fmla="*/ 46950 w 1821104"/>
                <a:gd name="connsiteY6" fmla="*/ 2609028 h 2839619"/>
                <a:gd name="connsiteX7" fmla="*/ 350467 w 1821104"/>
                <a:gd name="connsiteY7" fmla="*/ 2650176 h 2839619"/>
                <a:gd name="connsiteX8" fmla="*/ 617318 w 1821104"/>
                <a:gd name="connsiteY8" fmla="*/ 2782583 h 2839619"/>
                <a:gd name="connsiteX9" fmla="*/ 938354 w 1821104"/>
                <a:gd name="connsiteY9" fmla="*/ 2828212 h 2839619"/>
                <a:gd name="connsiteX10" fmla="*/ 1261835 w 1821104"/>
                <a:gd name="connsiteY10" fmla="*/ 2782175 h 2839619"/>
                <a:gd name="connsiteX11" fmla="*/ 1668833 w 1821104"/>
                <a:gd name="connsiteY11" fmla="*/ 2799694 h 2839619"/>
                <a:gd name="connsiteX12" fmla="*/ 1818758 w 1821104"/>
                <a:gd name="connsiteY12" fmla="*/ 1621068 h 283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1104" h="2839619">
                  <a:moveTo>
                    <a:pt x="1818758" y="1621068"/>
                  </a:moveTo>
                  <a:cubicBezTo>
                    <a:pt x="1806944" y="1470328"/>
                    <a:pt x="1781684" y="1320403"/>
                    <a:pt x="1743796" y="1174551"/>
                  </a:cubicBezTo>
                  <a:cubicBezTo>
                    <a:pt x="1646426" y="798108"/>
                    <a:pt x="1451278" y="345888"/>
                    <a:pt x="1167724" y="69259"/>
                  </a:cubicBezTo>
                  <a:cubicBezTo>
                    <a:pt x="1146539" y="48889"/>
                    <a:pt x="1133094" y="22407"/>
                    <a:pt x="1112317" y="0"/>
                  </a:cubicBezTo>
                  <a:cubicBezTo>
                    <a:pt x="924910" y="436332"/>
                    <a:pt x="674355" y="829479"/>
                    <a:pt x="439282" y="1240958"/>
                  </a:cubicBezTo>
                  <a:cubicBezTo>
                    <a:pt x="306875" y="1472773"/>
                    <a:pt x="186283" y="1713957"/>
                    <a:pt x="107654" y="1970215"/>
                  </a:cubicBezTo>
                  <a:cubicBezTo>
                    <a:pt x="80357" y="2057400"/>
                    <a:pt x="-76901" y="2600065"/>
                    <a:pt x="46950" y="2609028"/>
                  </a:cubicBezTo>
                  <a:cubicBezTo>
                    <a:pt x="149616" y="2616361"/>
                    <a:pt x="254320" y="2612694"/>
                    <a:pt x="350467" y="2650176"/>
                  </a:cubicBezTo>
                  <a:cubicBezTo>
                    <a:pt x="443356" y="2686435"/>
                    <a:pt x="522393" y="2750805"/>
                    <a:pt x="617318" y="2782583"/>
                  </a:cubicBezTo>
                  <a:cubicBezTo>
                    <a:pt x="720392" y="2817620"/>
                    <a:pt x="829984" y="2833508"/>
                    <a:pt x="938354" y="2828212"/>
                  </a:cubicBezTo>
                  <a:cubicBezTo>
                    <a:pt x="1047946" y="2822916"/>
                    <a:pt x="1151835" y="2776064"/>
                    <a:pt x="1261835" y="2782175"/>
                  </a:cubicBezTo>
                  <a:cubicBezTo>
                    <a:pt x="1338019" y="2786657"/>
                    <a:pt x="1647240" y="2899916"/>
                    <a:pt x="1668833" y="2799694"/>
                  </a:cubicBezTo>
                  <a:cubicBezTo>
                    <a:pt x="1753166" y="2411843"/>
                    <a:pt x="1849721" y="2020734"/>
                    <a:pt x="1818758" y="1621068"/>
                  </a:cubicBezTo>
                  <a:close/>
                </a:path>
              </a:pathLst>
            </a:custGeom>
            <a:solidFill>
              <a:schemeClr val="accent2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ACB126F-7797-4BFF-84A4-F78E6EBF1151}"/>
                </a:ext>
              </a:extLst>
            </p:cNvPr>
            <p:cNvSpPr/>
            <p:nvPr/>
          </p:nvSpPr>
          <p:spPr>
            <a:xfrm>
              <a:off x="1400799" y="351553"/>
              <a:ext cx="3255173" cy="4114800"/>
            </a:xfrm>
            <a:custGeom>
              <a:avLst/>
              <a:gdLst>
                <a:gd name="connsiteX0" fmla="*/ 3150503 w 3255173"/>
                <a:gd name="connsiteY0" fmla="*/ 2904941 h 4114800"/>
                <a:gd name="connsiteX1" fmla="*/ 2883245 w 3255173"/>
                <a:gd name="connsiteY1" fmla="*/ 2524831 h 4114800"/>
                <a:gd name="connsiteX2" fmla="*/ 1804434 w 3255173"/>
                <a:gd name="connsiteY2" fmla="*/ 1364946 h 4114800"/>
                <a:gd name="connsiteX3" fmla="*/ 1297621 w 3255173"/>
                <a:gd name="connsiteY3" fmla="*/ 887466 h 4114800"/>
                <a:gd name="connsiteX4" fmla="*/ 1042992 w 3255173"/>
                <a:gd name="connsiteY4" fmla="*/ 649541 h 4114800"/>
                <a:gd name="connsiteX5" fmla="*/ 975363 w 3255173"/>
                <a:gd name="connsiteY5" fmla="*/ 539542 h 4114800"/>
                <a:gd name="connsiteX6" fmla="*/ 850697 w 3255173"/>
                <a:gd name="connsiteY6" fmla="*/ 466616 h 4114800"/>
                <a:gd name="connsiteX7" fmla="*/ 842549 w 3255173"/>
                <a:gd name="connsiteY7" fmla="*/ 459283 h 4114800"/>
                <a:gd name="connsiteX8" fmla="*/ 548401 w 3255173"/>
                <a:gd name="connsiteY8" fmla="*/ 209950 h 4114800"/>
                <a:gd name="connsiteX9" fmla="*/ 194773 w 3255173"/>
                <a:gd name="connsiteY9" fmla="*/ 134173 h 4114800"/>
                <a:gd name="connsiteX10" fmla="*/ 164218 w 3255173"/>
                <a:gd name="connsiteY10" fmla="*/ 298357 h 4114800"/>
                <a:gd name="connsiteX11" fmla="*/ 20403 w 3255173"/>
                <a:gd name="connsiteY11" fmla="*/ 486579 h 4114800"/>
                <a:gd name="connsiteX12" fmla="*/ 48107 w 3255173"/>
                <a:gd name="connsiteY12" fmla="*/ 749763 h 4114800"/>
                <a:gd name="connsiteX13" fmla="*/ 756993 w 3255173"/>
                <a:gd name="connsiteY13" fmla="*/ 1855055 h 4114800"/>
                <a:gd name="connsiteX14" fmla="*/ 992474 w 3255173"/>
                <a:gd name="connsiteY14" fmla="*/ 2488979 h 4114800"/>
                <a:gd name="connsiteX15" fmla="*/ 1319213 w 3255173"/>
                <a:gd name="connsiteY15" fmla="*/ 3270384 h 4114800"/>
                <a:gd name="connsiteX16" fmla="*/ 1623953 w 3255173"/>
                <a:gd name="connsiteY16" fmla="*/ 3715679 h 4114800"/>
                <a:gd name="connsiteX17" fmla="*/ 1796286 w 3255173"/>
                <a:gd name="connsiteY17" fmla="*/ 3931604 h 4114800"/>
                <a:gd name="connsiteX18" fmla="*/ 1925433 w 3255173"/>
                <a:gd name="connsiteY18" fmla="*/ 4101492 h 4114800"/>
                <a:gd name="connsiteX19" fmla="*/ 2129951 w 3255173"/>
                <a:gd name="connsiteY19" fmla="*/ 4031418 h 4114800"/>
                <a:gd name="connsiteX20" fmla="*/ 2618024 w 3255173"/>
                <a:gd name="connsiteY20" fmla="*/ 3830974 h 4114800"/>
                <a:gd name="connsiteX21" fmla="*/ 2984689 w 3255173"/>
                <a:gd name="connsiteY21" fmla="*/ 3374272 h 4114800"/>
                <a:gd name="connsiteX22" fmla="*/ 3253984 w 3255173"/>
                <a:gd name="connsiteY22" fmla="*/ 3133088 h 4114800"/>
                <a:gd name="connsiteX23" fmla="*/ 3150503 w 3255173"/>
                <a:gd name="connsiteY23" fmla="*/ 2904941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5173" h="4114800">
                  <a:moveTo>
                    <a:pt x="3150503" y="2904941"/>
                  </a:moveTo>
                  <a:cubicBezTo>
                    <a:pt x="3069837" y="2771719"/>
                    <a:pt x="2965133" y="2647053"/>
                    <a:pt x="2883245" y="2524831"/>
                  </a:cubicBezTo>
                  <a:cubicBezTo>
                    <a:pt x="2591542" y="2090129"/>
                    <a:pt x="2182914" y="1722241"/>
                    <a:pt x="1804434" y="1364946"/>
                  </a:cubicBezTo>
                  <a:cubicBezTo>
                    <a:pt x="1636175" y="1205243"/>
                    <a:pt x="1467102" y="1045947"/>
                    <a:pt x="1297621" y="887466"/>
                  </a:cubicBezTo>
                  <a:cubicBezTo>
                    <a:pt x="1216955" y="811689"/>
                    <a:pt x="1109807" y="737134"/>
                    <a:pt x="1042992" y="649541"/>
                  </a:cubicBezTo>
                  <a:cubicBezTo>
                    <a:pt x="1016918" y="615319"/>
                    <a:pt x="1003066" y="572134"/>
                    <a:pt x="975363" y="539542"/>
                  </a:cubicBezTo>
                  <a:cubicBezTo>
                    <a:pt x="939104" y="497171"/>
                    <a:pt x="895919" y="493912"/>
                    <a:pt x="850697" y="466616"/>
                  </a:cubicBezTo>
                  <a:cubicBezTo>
                    <a:pt x="847845" y="464172"/>
                    <a:pt x="845400" y="461320"/>
                    <a:pt x="842549" y="459283"/>
                  </a:cubicBezTo>
                  <a:cubicBezTo>
                    <a:pt x="734586" y="388394"/>
                    <a:pt x="639660" y="300394"/>
                    <a:pt x="548401" y="209950"/>
                  </a:cubicBezTo>
                  <a:cubicBezTo>
                    <a:pt x="448180" y="110136"/>
                    <a:pt x="255884" y="-162011"/>
                    <a:pt x="194773" y="134173"/>
                  </a:cubicBezTo>
                  <a:cubicBezTo>
                    <a:pt x="183773" y="188765"/>
                    <a:pt x="181736" y="245395"/>
                    <a:pt x="164218" y="298357"/>
                  </a:cubicBezTo>
                  <a:cubicBezTo>
                    <a:pt x="136107" y="382690"/>
                    <a:pt x="52588" y="405505"/>
                    <a:pt x="20403" y="486579"/>
                  </a:cubicBezTo>
                  <a:cubicBezTo>
                    <a:pt x="-13004" y="570912"/>
                    <a:pt x="-6485" y="676023"/>
                    <a:pt x="48107" y="749763"/>
                  </a:cubicBezTo>
                  <a:cubicBezTo>
                    <a:pt x="303143" y="1096058"/>
                    <a:pt x="579772" y="1463131"/>
                    <a:pt x="756993" y="1855055"/>
                  </a:cubicBezTo>
                  <a:cubicBezTo>
                    <a:pt x="849882" y="2060795"/>
                    <a:pt x="919548" y="2275906"/>
                    <a:pt x="992474" y="2488979"/>
                  </a:cubicBezTo>
                  <a:cubicBezTo>
                    <a:pt x="1083733" y="2756238"/>
                    <a:pt x="1188436" y="3019829"/>
                    <a:pt x="1319213" y="3270384"/>
                  </a:cubicBezTo>
                  <a:cubicBezTo>
                    <a:pt x="1402732" y="3430494"/>
                    <a:pt x="1511916" y="3574716"/>
                    <a:pt x="1623953" y="3715679"/>
                  </a:cubicBezTo>
                  <a:cubicBezTo>
                    <a:pt x="1681397" y="3787789"/>
                    <a:pt x="1739656" y="3858678"/>
                    <a:pt x="1796286" y="3931604"/>
                  </a:cubicBezTo>
                  <a:cubicBezTo>
                    <a:pt x="1836211" y="3982937"/>
                    <a:pt x="1865952" y="4068492"/>
                    <a:pt x="1925433" y="4101492"/>
                  </a:cubicBezTo>
                  <a:cubicBezTo>
                    <a:pt x="1999581" y="4142640"/>
                    <a:pt x="2076581" y="4082751"/>
                    <a:pt x="2129951" y="4031418"/>
                  </a:cubicBezTo>
                  <a:cubicBezTo>
                    <a:pt x="2266025" y="3899826"/>
                    <a:pt x="2457913" y="3923863"/>
                    <a:pt x="2618024" y="3830974"/>
                  </a:cubicBezTo>
                  <a:cubicBezTo>
                    <a:pt x="2805023" y="3722604"/>
                    <a:pt x="2891393" y="3559235"/>
                    <a:pt x="2984689" y="3374272"/>
                  </a:cubicBezTo>
                  <a:cubicBezTo>
                    <a:pt x="3023392" y="3297273"/>
                    <a:pt x="3275984" y="3211717"/>
                    <a:pt x="3253984" y="3133088"/>
                  </a:cubicBezTo>
                  <a:cubicBezTo>
                    <a:pt x="3232392" y="3053644"/>
                    <a:pt x="3194910" y="2977866"/>
                    <a:pt x="3150503" y="2904941"/>
                  </a:cubicBezTo>
                  <a:close/>
                </a:path>
              </a:pathLst>
            </a:custGeom>
            <a:solidFill>
              <a:schemeClr val="accent2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FB5D44-6F6B-4E60-8840-FF51BFFE9267}"/>
                </a:ext>
              </a:extLst>
            </p:cNvPr>
            <p:cNvSpPr/>
            <p:nvPr/>
          </p:nvSpPr>
          <p:spPr>
            <a:xfrm>
              <a:off x="1069856" y="3003618"/>
              <a:ext cx="741479" cy="1250736"/>
            </a:xfrm>
            <a:custGeom>
              <a:avLst/>
              <a:gdLst>
                <a:gd name="connsiteX0" fmla="*/ 1793 w 741478"/>
                <a:gd name="connsiteY0" fmla="*/ 1132465 h 1250736"/>
                <a:gd name="connsiteX1" fmla="*/ 37237 w 741478"/>
                <a:gd name="connsiteY1" fmla="*/ 979688 h 1250736"/>
                <a:gd name="connsiteX2" fmla="*/ 118311 w 741478"/>
                <a:gd name="connsiteY2" fmla="*/ 692467 h 1250736"/>
                <a:gd name="connsiteX3" fmla="*/ 207125 w 741478"/>
                <a:gd name="connsiteY3" fmla="*/ 461875 h 1250736"/>
                <a:gd name="connsiteX4" fmla="*/ 401051 w 741478"/>
                <a:gd name="connsiteY4" fmla="*/ 117617 h 1250736"/>
                <a:gd name="connsiteX5" fmla="*/ 548124 w 741478"/>
                <a:gd name="connsiteY5" fmla="*/ 5580 h 1250736"/>
                <a:gd name="connsiteX6" fmla="*/ 645087 w 741478"/>
                <a:gd name="connsiteY6" fmla="*/ 23914 h 1250736"/>
                <a:gd name="connsiteX7" fmla="*/ 726975 w 741478"/>
                <a:gd name="connsiteY7" fmla="*/ 151432 h 1250736"/>
                <a:gd name="connsiteX8" fmla="*/ 734309 w 741478"/>
                <a:gd name="connsiteY8" fmla="*/ 218246 h 1250736"/>
                <a:gd name="connsiteX9" fmla="*/ 737568 w 741478"/>
                <a:gd name="connsiteY9" fmla="*/ 293616 h 1250736"/>
                <a:gd name="connsiteX10" fmla="*/ 740420 w 741478"/>
                <a:gd name="connsiteY10" fmla="*/ 562504 h 1250736"/>
                <a:gd name="connsiteX11" fmla="*/ 737161 w 741478"/>
                <a:gd name="connsiteY11" fmla="*/ 740948 h 1250736"/>
                <a:gd name="connsiteX12" fmla="*/ 727790 w 741478"/>
                <a:gd name="connsiteY12" fmla="*/ 917355 h 1250736"/>
                <a:gd name="connsiteX13" fmla="*/ 692753 w 741478"/>
                <a:gd name="connsiteY13" fmla="*/ 1189095 h 1250736"/>
                <a:gd name="connsiteX14" fmla="*/ 686642 w 741478"/>
                <a:gd name="connsiteY14" fmla="*/ 1209058 h 1250736"/>
                <a:gd name="connsiteX15" fmla="*/ 606383 w 741478"/>
                <a:gd name="connsiteY15" fmla="*/ 1229020 h 1250736"/>
                <a:gd name="connsiteX16" fmla="*/ 513495 w 741478"/>
                <a:gd name="connsiteY16" fmla="*/ 1244502 h 1250736"/>
                <a:gd name="connsiteX17" fmla="*/ 175755 w 741478"/>
                <a:gd name="connsiteY17" fmla="*/ 1221687 h 1250736"/>
                <a:gd name="connsiteX18" fmla="*/ 104052 w 741478"/>
                <a:gd name="connsiteY18" fmla="*/ 1193169 h 1250736"/>
                <a:gd name="connsiteX19" fmla="*/ 9534 w 741478"/>
                <a:gd name="connsiteY19" fmla="*/ 1146317 h 1250736"/>
                <a:gd name="connsiteX20" fmla="*/ 1793 w 741478"/>
                <a:gd name="connsiteY20" fmla="*/ 1132465 h 125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1478" h="1250736">
                  <a:moveTo>
                    <a:pt x="1793" y="1132465"/>
                  </a:moveTo>
                  <a:cubicBezTo>
                    <a:pt x="13608" y="1081539"/>
                    <a:pt x="24608" y="1030206"/>
                    <a:pt x="37237" y="979688"/>
                  </a:cubicBezTo>
                  <a:cubicBezTo>
                    <a:pt x="60867" y="883133"/>
                    <a:pt x="86941" y="786985"/>
                    <a:pt x="118311" y="692467"/>
                  </a:cubicBezTo>
                  <a:cubicBezTo>
                    <a:pt x="144385" y="614245"/>
                    <a:pt x="173718" y="537245"/>
                    <a:pt x="207125" y="461875"/>
                  </a:cubicBezTo>
                  <a:cubicBezTo>
                    <a:pt x="260903" y="340875"/>
                    <a:pt x="324458" y="225172"/>
                    <a:pt x="401051" y="117617"/>
                  </a:cubicBezTo>
                  <a:cubicBezTo>
                    <a:pt x="437717" y="66284"/>
                    <a:pt x="485791" y="25543"/>
                    <a:pt x="548124" y="5580"/>
                  </a:cubicBezTo>
                  <a:cubicBezTo>
                    <a:pt x="583976" y="-6235"/>
                    <a:pt x="616568" y="1099"/>
                    <a:pt x="645087" y="23914"/>
                  </a:cubicBezTo>
                  <a:cubicBezTo>
                    <a:pt x="686235" y="56913"/>
                    <a:pt x="713938" y="100098"/>
                    <a:pt x="726975" y="151432"/>
                  </a:cubicBezTo>
                  <a:cubicBezTo>
                    <a:pt x="732272" y="173024"/>
                    <a:pt x="732679" y="195839"/>
                    <a:pt x="734309" y="218246"/>
                  </a:cubicBezTo>
                  <a:cubicBezTo>
                    <a:pt x="735938" y="243505"/>
                    <a:pt x="737568" y="268357"/>
                    <a:pt x="737568" y="293616"/>
                  </a:cubicBezTo>
                  <a:cubicBezTo>
                    <a:pt x="737568" y="383246"/>
                    <a:pt x="744086" y="472875"/>
                    <a:pt x="740420" y="562504"/>
                  </a:cubicBezTo>
                  <a:cubicBezTo>
                    <a:pt x="737975" y="621985"/>
                    <a:pt x="739605" y="681467"/>
                    <a:pt x="737161" y="740948"/>
                  </a:cubicBezTo>
                  <a:cubicBezTo>
                    <a:pt x="734716" y="799615"/>
                    <a:pt x="732272" y="858688"/>
                    <a:pt x="727790" y="917355"/>
                  </a:cubicBezTo>
                  <a:cubicBezTo>
                    <a:pt x="721272" y="1008614"/>
                    <a:pt x="715161" y="1099873"/>
                    <a:pt x="692753" y="1189095"/>
                  </a:cubicBezTo>
                  <a:cubicBezTo>
                    <a:pt x="691124" y="1196021"/>
                    <a:pt x="688679" y="1202539"/>
                    <a:pt x="686642" y="1209058"/>
                  </a:cubicBezTo>
                  <a:cubicBezTo>
                    <a:pt x="660976" y="1220057"/>
                    <a:pt x="633679" y="1223724"/>
                    <a:pt x="606383" y="1229020"/>
                  </a:cubicBezTo>
                  <a:cubicBezTo>
                    <a:pt x="575420" y="1235131"/>
                    <a:pt x="544865" y="1241650"/>
                    <a:pt x="513495" y="1244502"/>
                  </a:cubicBezTo>
                  <a:cubicBezTo>
                    <a:pt x="399421" y="1261613"/>
                    <a:pt x="286977" y="1253465"/>
                    <a:pt x="175755" y="1221687"/>
                  </a:cubicBezTo>
                  <a:cubicBezTo>
                    <a:pt x="150903" y="1214354"/>
                    <a:pt x="127274" y="1204169"/>
                    <a:pt x="104052" y="1193169"/>
                  </a:cubicBezTo>
                  <a:cubicBezTo>
                    <a:pt x="72274" y="1177687"/>
                    <a:pt x="40089" y="1164243"/>
                    <a:pt x="9534" y="1146317"/>
                  </a:cubicBezTo>
                  <a:cubicBezTo>
                    <a:pt x="5459" y="1142650"/>
                    <a:pt x="-3911" y="1141836"/>
                    <a:pt x="1793" y="113246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439E85-65EC-4383-9203-C8727ED0DE06}"/>
                </a:ext>
              </a:extLst>
            </p:cNvPr>
            <p:cNvSpPr/>
            <p:nvPr/>
          </p:nvSpPr>
          <p:spPr>
            <a:xfrm>
              <a:off x="1662794" y="1360426"/>
              <a:ext cx="1042959" cy="2118511"/>
            </a:xfrm>
            <a:custGeom>
              <a:avLst/>
              <a:gdLst>
                <a:gd name="connsiteX0" fmla="*/ 729664 w 1042959"/>
                <a:gd name="connsiteY0" fmla="*/ 1397810 h 2118510"/>
                <a:gd name="connsiteX1" fmla="*/ 661220 w 1042959"/>
                <a:gd name="connsiteY1" fmla="*/ 1183922 h 2118510"/>
                <a:gd name="connsiteX2" fmla="*/ 547146 w 1042959"/>
                <a:gd name="connsiteY2" fmla="*/ 895478 h 2118510"/>
                <a:gd name="connsiteX3" fmla="*/ 410665 w 1042959"/>
                <a:gd name="connsiteY3" fmla="*/ 631072 h 2118510"/>
                <a:gd name="connsiteX4" fmla="*/ 348332 w 1042959"/>
                <a:gd name="connsiteY4" fmla="*/ 516591 h 2118510"/>
                <a:gd name="connsiteX5" fmla="*/ 219184 w 1042959"/>
                <a:gd name="connsiteY5" fmla="*/ 292110 h 2118510"/>
                <a:gd name="connsiteX6" fmla="*/ 83518 w 1042959"/>
                <a:gd name="connsiteY6" fmla="*/ 99000 h 2118510"/>
                <a:gd name="connsiteX7" fmla="*/ 0 w 1042959"/>
                <a:gd name="connsiteY7" fmla="*/ 0 h 2118510"/>
                <a:gd name="connsiteX8" fmla="*/ 46037 w 1042959"/>
                <a:gd name="connsiteY8" fmla="*/ 15074 h 2118510"/>
                <a:gd name="connsiteX9" fmla="*/ 223666 w 1042959"/>
                <a:gd name="connsiteY9" fmla="*/ 63555 h 2118510"/>
                <a:gd name="connsiteX10" fmla="*/ 234666 w 1042959"/>
                <a:gd name="connsiteY10" fmla="*/ 64778 h 2118510"/>
                <a:gd name="connsiteX11" fmla="*/ 303517 w 1042959"/>
                <a:gd name="connsiteY11" fmla="*/ 103481 h 2118510"/>
                <a:gd name="connsiteX12" fmla="*/ 442850 w 1042959"/>
                <a:gd name="connsiteY12" fmla="*/ 336517 h 2118510"/>
                <a:gd name="connsiteX13" fmla="*/ 626183 w 1042959"/>
                <a:gd name="connsiteY13" fmla="*/ 752886 h 2118510"/>
                <a:gd name="connsiteX14" fmla="*/ 629442 w 1042959"/>
                <a:gd name="connsiteY14" fmla="*/ 758182 h 2118510"/>
                <a:gd name="connsiteX15" fmla="*/ 631479 w 1042959"/>
                <a:gd name="connsiteY15" fmla="*/ 759405 h 2118510"/>
                <a:gd name="connsiteX16" fmla="*/ 640035 w 1042959"/>
                <a:gd name="connsiteY16" fmla="*/ 782219 h 2118510"/>
                <a:gd name="connsiteX17" fmla="*/ 653479 w 1042959"/>
                <a:gd name="connsiteY17" fmla="*/ 824997 h 2118510"/>
                <a:gd name="connsiteX18" fmla="*/ 913811 w 1042959"/>
                <a:gd name="connsiteY18" fmla="*/ 1606809 h 2118510"/>
                <a:gd name="connsiteX19" fmla="*/ 919515 w 1042959"/>
                <a:gd name="connsiteY19" fmla="*/ 1642661 h 2118510"/>
                <a:gd name="connsiteX20" fmla="*/ 928885 w 1042959"/>
                <a:gd name="connsiteY20" fmla="*/ 1684624 h 2118510"/>
                <a:gd name="connsiteX21" fmla="*/ 1029515 w 1042959"/>
                <a:gd name="connsiteY21" fmla="*/ 2069215 h 2118510"/>
                <a:gd name="connsiteX22" fmla="*/ 1042959 w 1042959"/>
                <a:gd name="connsiteY22" fmla="*/ 2119733 h 2118510"/>
                <a:gd name="connsiteX23" fmla="*/ 1020552 w 1042959"/>
                <a:gd name="connsiteY23" fmla="*/ 2101807 h 2118510"/>
                <a:gd name="connsiteX24" fmla="*/ 803812 w 1042959"/>
                <a:gd name="connsiteY24" fmla="*/ 1593772 h 2118510"/>
                <a:gd name="connsiteX25" fmla="*/ 735368 w 1042959"/>
                <a:gd name="connsiteY25" fmla="*/ 1410439 h 2118510"/>
                <a:gd name="connsiteX26" fmla="*/ 729664 w 1042959"/>
                <a:gd name="connsiteY26" fmla="*/ 1397810 h 21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42959" h="2118510">
                  <a:moveTo>
                    <a:pt x="729664" y="1397810"/>
                  </a:moveTo>
                  <a:cubicBezTo>
                    <a:pt x="713775" y="1324069"/>
                    <a:pt x="685664" y="1254810"/>
                    <a:pt x="661220" y="1183922"/>
                  </a:cubicBezTo>
                  <a:cubicBezTo>
                    <a:pt x="627812" y="1086144"/>
                    <a:pt x="589924" y="989589"/>
                    <a:pt x="547146" y="895478"/>
                  </a:cubicBezTo>
                  <a:cubicBezTo>
                    <a:pt x="505998" y="805034"/>
                    <a:pt x="459961" y="717442"/>
                    <a:pt x="410665" y="631072"/>
                  </a:cubicBezTo>
                  <a:cubicBezTo>
                    <a:pt x="389073" y="593183"/>
                    <a:pt x="369110" y="554887"/>
                    <a:pt x="348332" y="516591"/>
                  </a:cubicBezTo>
                  <a:cubicBezTo>
                    <a:pt x="308406" y="439998"/>
                    <a:pt x="265221" y="365443"/>
                    <a:pt x="219184" y="292110"/>
                  </a:cubicBezTo>
                  <a:cubicBezTo>
                    <a:pt x="177222" y="225296"/>
                    <a:pt x="132407" y="160518"/>
                    <a:pt x="83518" y="99000"/>
                  </a:cubicBezTo>
                  <a:cubicBezTo>
                    <a:pt x="57444" y="66407"/>
                    <a:pt x="29741" y="35037"/>
                    <a:pt x="0" y="0"/>
                  </a:cubicBezTo>
                  <a:cubicBezTo>
                    <a:pt x="17926" y="5704"/>
                    <a:pt x="31778" y="10593"/>
                    <a:pt x="46037" y="15074"/>
                  </a:cubicBezTo>
                  <a:cubicBezTo>
                    <a:pt x="104296" y="34629"/>
                    <a:pt x="162555" y="55000"/>
                    <a:pt x="223666" y="63555"/>
                  </a:cubicBezTo>
                  <a:cubicBezTo>
                    <a:pt x="227332" y="63963"/>
                    <a:pt x="231407" y="65592"/>
                    <a:pt x="234666" y="64778"/>
                  </a:cubicBezTo>
                  <a:cubicBezTo>
                    <a:pt x="269295" y="57037"/>
                    <a:pt x="286814" y="79037"/>
                    <a:pt x="303517" y="103481"/>
                  </a:cubicBezTo>
                  <a:cubicBezTo>
                    <a:pt x="355665" y="177629"/>
                    <a:pt x="401295" y="255851"/>
                    <a:pt x="442850" y="336517"/>
                  </a:cubicBezTo>
                  <a:cubicBezTo>
                    <a:pt x="512109" y="471776"/>
                    <a:pt x="570776" y="611516"/>
                    <a:pt x="626183" y="752886"/>
                  </a:cubicBezTo>
                  <a:cubicBezTo>
                    <a:pt x="626998" y="754923"/>
                    <a:pt x="628220" y="756553"/>
                    <a:pt x="629442" y="758182"/>
                  </a:cubicBezTo>
                  <a:cubicBezTo>
                    <a:pt x="630257" y="758590"/>
                    <a:pt x="630664" y="758997"/>
                    <a:pt x="631479" y="759405"/>
                  </a:cubicBezTo>
                  <a:cubicBezTo>
                    <a:pt x="637183" y="765923"/>
                    <a:pt x="639220" y="773664"/>
                    <a:pt x="640035" y="782219"/>
                  </a:cubicBezTo>
                  <a:cubicBezTo>
                    <a:pt x="642887" y="796886"/>
                    <a:pt x="648590" y="811145"/>
                    <a:pt x="653479" y="824997"/>
                  </a:cubicBezTo>
                  <a:cubicBezTo>
                    <a:pt x="740256" y="1085737"/>
                    <a:pt x="827441" y="1346069"/>
                    <a:pt x="913811" y="1606809"/>
                  </a:cubicBezTo>
                  <a:cubicBezTo>
                    <a:pt x="917478" y="1618216"/>
                    <a:pt x="923182" y="1629624"/>
                    <a:pt x="919515" y="1642661"/>
                  </a:cubicBezTo>
                  <a:cubicBezTo>
                    <a:pt x="917885" y="1657735"/>
                    <a:pt x="924811" y="1670772"/>
                    <a:pt x="928885" y="1684624"/>
                  </a:cubicBezTo>
                  <a:cubicBezTo>
                    <a:pt x="963922" y="1812549"/>
                    <a:pt x="998959" y="1940067"/>
                    <a:pt x="1029515" y="2069215"/>
                  </a:cubicBezTo>
                  <a:cubicBezTo>
                    <a:pt x="1033589" y="2085918"/>
                    <a:pt x="1038070" y="2102215"/>
                    <a:pt x="1042959" y="2119733"/>
                  </a:cubicBezTo>
                  <a:cubicBezTo>
                    <a:pt x="1030737" y="2118104"/>
                    <a:pt x="1029107" y="2105474"/>
                    <a:pt x="1020552" y="2101807"/>
                  </a:cubicBezTo>
                  <a:cubicBezTo>
                    <a:pt x="925626" y="1942104"/>
                    <a:pt x="871034" y="1765290"/>
                    <a:pt x="803812" y="1593772"/>
                  </a:cubicBezTo>
                  <a:cubicBezTo>
                    <a:pt x="780182" y="1533069"/>
                    <a:pt x="758182" y="1471550"/>
                    <a:pt x="735368" y="1410439"/>
                  </a:cubicBezTo>
                  <a:cubicBezTo>
                    <a:pt x="734553" y="1406365"/>
                    <a:pt x="732108" y="1401884"/>
                    <a:pt x="729664" y="139781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383F5F-A762-4862-BA0E-4DC7C139FB66}"/>
                </a:ext>
              </a:extLst>
            </p:cNvPr>
            <p:cNvSpPr/>
            <p:nvPr/>
          </p:nvSpPr>
          <p:spPr>
            <a:xfrm>
              <a:off x="2633235" y="1192575"/>
              <a:ext cx="1955548" cy="2118511"/>
            </a:xfrm>
            <a:custGeom>
              <a:avLst/>
              <a:gdLst>
                <a:gd name="connsiteX0" fmla="*/ 1958400 w 1955548"/>
                <a:gd name="connsiteY0" fmla="*/ 2118918 h 2118510"/>
                <a:gd name="connsiteX1" fmla="*/ 1942919 w 1955548"/>
                <a:gd name="connsiteY1" fmla="*/ 2103844 h 2118510"/>
                <a:gd name="connsiteX2" fmla="*/ 1775068 w 1955548"/>
                <a:gd name="connsiteY2" fmla="*/ 1892401 h 2118510"/>
                <a:gd name="connsiteX3" fmla="*/ 1623920 w 1955548"/>
                <a:gd name="connsiteY3" fmla="*/ 1706624 h 2118510"/>
                <a:gd name="connsiteX4" fmla="*/ 1520032 w 1955548"/>
                <a:gd name="connsiteY4" fmla="*/ 1586031 h 2118510"/>
                <a:gd name="connsiteX5" fmla="*/ 1167218 w 1955548"/>
                <a:gd name="connsiteY5" fmla="*/ 1217329 h 2118510"/>
                <a:gd name="connsiteX6" fmla="*/ 947626 w 1955548"/>
                <a:gd name="connsiteY6" fmla="*/ 1018922 h 2118510"/>
                <a:gd name="connsiteX7" fmla="*/ 537776 w 1955548"/>
                <a:gd name="connsiteY7" fmla="*/ 695442 h 2118510"/>
                <a:gd name="connsiteX8" fmla="*/ 459554 w 1955548"/>
                <a:gd name="connsiteY8" fmla="*/ 614368 h 2118510"/>
                <a:gd name="connsiteX9" fmla="*/ 359332 w 1955548"/>
                <a:gd name="connsiteY9" fmla="*/ 505591 h 2118510"/>
                <a:gd name="connsiteX10" fmla="*/ 99000 w 1955548"/>
                <a:gd name="connsiteY10" fmla="*/ 181296 h 2118510"/>
                <a:gd name="connsiteX11" fmla="*/ 0 w 1955548"/>
                <a:gd name="connsiteY11" fmla="*/ 0 h 2118510"/>
                <a:gd name="connsiteX12" fmla="*/ 45629 w 1955548"/>
                <a:gd name="connsiteY12" fmla="*/ 40741 h 2118510"/>
                <a:gd name="connsiteX13" fmla="*/ 232221 w 1955548"/>
                <a:gd name="connsiteY13" fmla="*/ 211036 h 2118510"/>
                <a:gd name="connsiteX14" fmla="*/ 244851 w 1955548"/>
                <a:gd name="connsiteY14" fmla="*/ 217555 h 2118510"/>
                <a:gd name="connsiteX15" fmla="*/ 624553 w 1955548"/>
                <a:gd name="connsiteY15" fmla="*/ 573628 h 2118510"/>
                <a:gd name="connsiteX16" fmla="*/ 1205514 w 1955548"/>
                <a:gd name="connsiteY16" fmla="*/ 1150107 h 2118510"/>
                <a:gd name="connsiteX17" fmla="*/ 1534291 w 1955548"/>
                <a:gd name="connsiteY17" fmla="*/ 1517587 h 2118510"/>
                <a:gd name="connsiteX18" fmla="*/ 1538772 w 1955548"/>
                <a:gd name="connsiteY18" fmla="*/ 1524106 h 2118510"/>
                <a:gd name="connsiteX19" fmla="*/ 1587253 w 1955548"/>
                <a:gd name="connsiteY19" fmla="*/ 1585217 h 2118510"/>
                <a:gd name="connsiteX20" fmla="*/ 1734734 w 1955548"/>
                <a:gd name="connsiteY20" fmla="*/ 1777105 h 2118510"/>
                <a:gd name="connsiteX21" fmla="*/ 1919289 w 1955548"/>
                <a:gd name="connsiteY21" fmla="*/ 2051289 h 2118510"/>
                <a:gd name="connsiteX22" fmla="*/ 1958400 w 1955548"/>
                <a:gd name="connsiteY22" fmla="*/ 2118918 h 21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48" h="2118510">
                  <a:moveTo>
                    <a:pt x="1958400" y="2118918"/>
                  </a:moveTo>
                  <a:cubicBezTo>
                    <a:pt x="1948215" y="2118918"/>
                    <a:pt x="1947400" y="2109548"/>
                    <a:pt x="1942919" y="2103844"/>
                  </a:cubicBezTo>
                  <a:cubicBezTo>
                    <a:pt x="1886697" y="2033770"/>
                    <a:pt x="1831290" y="1962882"/>
                    <a:pt x="1775068" y="1892401"/>
                  </a:cubicBezTo>
                  <a:cubicBezTo>
                    <a:pt x="1725364" y="1830067"/>
                    <a:pt x="1674846" y="1768142"/>
                    <a:pt x="1623920" y="1706624"/>
                  </a:cubicBezTo>
                  <a:cubicBezTo>
                    <a:pt x="1590105" y="1665883"/>
                    <a:pt x="1555068" y="1625957"/>
                    <a:pt x="1520032" y="1586031"/>
                  </a:cubicBezTo>
                  <a:cubicBezTo>
                    <a:pt x="1408402" y="1457699"/>
                    <a:pt x="1289440" y="1335477"/>
                    <a:pt x="1167218" y="1217329"/>
                  </a:cubicBezTo>
                  <a:cubicBezTo>
                    <a:pt x="1096329" y="1148885"/>
                    <a:pt x="1022589" y="1083292"/>
                    <a:pt x="947626" y="1018922"/>
                  </a:cubicBezTo>
                  <a:cubicBezTo>
                    <a:pt x="815627" y="905256"/>
                    <a:pt x="678331" y="798516"/>
                    <a:pt x="537776" y="695442"/>
                  </a:cubicBezTo>
                  <a:cubicBezTo>
                    <a:pt x="507628" y="673035"/>
                    <a:pt x="485628" y="641664"/>
                    <a:pt x="459554" y="614368"/>
                  </a:cubicBezTo>
                  <a:cubicBezTo>
                    <a:pt x="425332" y="578924"/>
                    <a:pt x="392739" y="541850"/>
                    <a:pt x="359332" y="505591"/>
                  </a:cubicBezTo>
                  <a:cubicBezTo>
                    <a:pt x="265629" y="402924"/>
                    <a:pt x="174777" y="298221"/>
                    <a:pt x="99000" y="181296"/>
                  </a:cubicBezTo>
                  <a:cubicBezTo>
                    <a:pt x="62333" y="124666"/>
                    <a:pt x="29741" y="65592"/>
                    <a:pt x="0" y="0"/>
                  </a:cubicBezTo>
                  <a:cubicBezTo>
                    <a:pt x="17519" y="15481"/>
                    <a:pt x="31370" y="27704"/>
                    <a:pt x="45629" y="40741"/>
                  </a:cubicBezTo>
                  <a:cubicBezTo>
                    <a:pt x="107963" y="97370"/>
                    <a:pt x="170296" y="153999"/>
                    <a:pt x="232221" y="211036"/>
                  </a:cubicBezTo>
                  <a:cubicBezTo>
                    <a:pt x="235888" y="214296"/>
                    <a:pt x="239555" y="217555"/>
                    <a:pt x="244851" y="217555"/>
                  </a:cubicBezTo>
                  <a:cubicBezTo>
                    <a:pt x="371554" y="336110"/>
                    <a:pt x="498665" y="454258"/>
                    <a:pt x="624553" y="573628"/>
                  </a:cubicBezTo>
                  <a:cubicBezTo>
                    <a:pt x="822960" y="761034"/>
                    <a:pt x="1017293" y="952515"/>
                    <a:pt x="1205514" y="1150107"/>
                  </a:cubicBezTo>
                  <a:cubicBezTo>
                    <a:pt x="1318773" y="1269069"/>
                    <a:pt x="1428365" y="1391699"/>
                    <a:pt x="1534291" y="1517587"/>
                  </a:cubicBezTo>
                  <a:cubicBezTo>
                    <a:pt x="1535920" y="1519624"/>
                    <a:pt x="1537143" y="1522069"/>
                    <a:pt x="1538772" y="1524106"/>
                  </a:cubicBezTo>
                  <a:cubicBezTo>
                    <a:pt x="1553439" y="1545698"/>
                    <a:pt x="1570957" y="1565254"/>
                    <a:pt x="1587253" y="1585217"/>
                  </a:cubicBezTo>
                  <a:cubicBezTo>
                    <a:pt x="1638179" y="1647957"/>
                    <a:pt x="1687068" y="1711920"/>
                    <a:pt x="1734734" y="1777105"/>
                  </a:cubicBezTo>
                  <a:cubicBezTo>
                    <a:pt x="1799919" y="1865919"/>
                    <a:pt x="1861438" y="1957585"/>
                    <a:pt x="1919289" y="2051289"/>
                  </a:cubicBezTo>
                  <a:cubicBezTo>
                    <a:pt x="1933141" y="2073289"/>
                    <a:pt x="1949030" y="2094474"/>
                    <a:pt x="1958400" y="211891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81B824-4766-4405-BBFD-86816C6D6FDA}"/>
                </a:ext>
              </a:extLst>
            </p:cNvPr>
            <p:cNvSpPr/>
            <p:nvPr/>
          </p:nvSpPr>
          <p:spPr>
            <a:xfrm>
              <a:off x="3076017" y="2653763"/>
              <a:ext cx="1279255" cy="1584809"/>
            </a:xfrm>
            <a:custGeom>
              <a:avLst/>
              <a:gdLst>
                <a:gd name="connsiteX0" fmla="*/ 735029 w 1279254"/>
                <a:gd name="connsiteY0" fmla="*/ 1579689 h 1584809"/>
                <a:gd name="connsiteX1" fmla="*/ 528882 w 1279254"/>
                <a:gd name="connsiteY1" fmla="*/ 1312838 h 1584809"/>
                <a:gd name="connsiteX2" fmla="*/ 345549 w 1279254"/>
                <a:gd name="connsiteY2" fmla="*/ 1004839 h 1584809"/>
                <a:gd name="connsiteX3" fmla="*/ 177698 w 1279254"/>
                <a:gd name="connsiteY3" fmla="*/ 657322 h 1584809"/>
                <a:gd name="connsiteX4" fmla="*/ 31032 w 1279254"/>
                <a:gd name="connsiteY4" fmla="*/ 344842 h 1584809"/>
                <a:gd name="connsiteX5" fmla="*/ 160994 w 1279254"/>
                <a:gd name="connsiteY5" fmla="*/ 176 h 1584809"/>
                <a:gd name="connsiteX6" fmla="*/ 543956 w 1279254"/>
                <a:gd name="connsiteY6" fmla="*/ 221398 h 1584809"/>
                <a:gd name="connsiteX7" fmla="*/ 857251 w 1279254"/>
                <a:gd name="connsiteY7" fmla="*/ 577878 h 1584809"/>
                <a:gd name="connsiteX8" fmla="*/ 1106583 w 1279254"/>
                <a:gd name="connsiteY8" fmla="*/ 883432 h 1584809"/>
                <a:gd name="connsiteX9" fmla="*/ 1276879 w 1279254"/>
                <a:gd name="connsiteY9" fmla="*/ 1135617 h 1584809"/>
                <a:gd name="connsiteX10" fmla="*/ 1132250 w 1279254"/>
                <a:gd name="connsiteY10" fmla="*/ 1366208 h 1584809"/>
                <a:gd name="connsiteX11" fmla="*/ 961140 w 1279254"/>
                <a:gd name="connsiteY11" fmla="*/ 1516134 h 1584809"/>
                <a:gd name="connsiteX12" fmla="*/ 793288 w 1279254"/>
                <a:gd name="connsiteY12" fmla="*/ 1587430 h 1584809"/>
                <a:gd name="connsiteX13" fmla="*/ 735029 w 1279254"/>
                <a:gd name="connsiteY13" fmla="*/ 1579689 h 15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9254" h="1584809">
                  <a:moveTo>
                    <a:pt x="735029" y="1579689"/>
                  </a:moveTo>
                  <a:cubicBezTo>
                    <a:pt x="667400" y="1551578"/>
                    <a:pt x="598548" y="1416727"/>
                    <a:pt x="528882" y="1312838"/>
                  </a:cubicBezTo>
                  <a:cubicBezTo>
                    <a:pt x="462067" y="1213431"/>
                    <a:pt x="401771" y="1110357"/>
                    <a:pt x="345549" y="1004839"/>
                  </a:cubicBezTo>
                  <a:cubicBezTo>
                    <a:pt x="285253" y="891580"/>
                    <a:pt x="228624" y="775470"/>
                    <a:pt x="177698" y="657322"/>
                  </a:cubicBezTo>
                  <a:cubicBezTo>
                    <a:pt x="132068" y="552619"/>
                    <a:pt x="70550" y="452804"/>
                    <a:pt x="31032" y="344842"/>
                  </a:cubicBezTo>
                  <a:cubicBezTo>
                    <a:pt x="-15820" y="216101"/>
                    <a:pt x="-34561" y="-7157"/>
                    <a:pt x="160994" y="176"/>
                  </a:cubicBezTo>
                  <a:cubicBezTo>
                    <a:pt x="310920" y="5472"/>
                    <a:pt x="444549" y="119546"/>
                    <a:pt x="543956" y="221398"/>
                  </a:cubicBezTo>
                  <a:cubicBezTo>
                    <a:pt x="653548" y="333842"/>
                    <a:pt x="754992" y="458508"/>
                    <a:pt x="857251" y="577878"/>
                  </a:cubicBezTo>
                  <a:cubicBezTo>
                    <a:pt x="942806" y="677692"/>
                    <a:pt x="1024695" y="780359"/>
                    <a:pt x="1106583" y="883432"/>
                  </a:cubicBezTo>
                  <a:cubicBezTo>
                    <a:pt x="1152213" y="940469"/>
                    <a:pt x="1303768" y="1083061"/>
                    <a:pt x="1276879" y="1135617"/>
                  </a:cubicBezTo>
                  <a:cubicBezTo>
                    <a:pt x="1232064" y="1223209"/>
                    <a:pt x="1183583" y="1301431"/>
                    <a:pt x="1132250" y="1366208"/>
                  </a:cubicBezTo>
                  <a:cubicBezTo>
                    <a:pt x="1085806" y="1424468"/>
                    <a:pt x="1027139" y="1479467"/>
                    <a:pt x="961140" y="1516134"/>
                  </a:cubicBezTo>
                  <a:cubicBezTo>
                    <a:pt x="923251" y="1536912"/>
                    <a:pt x="836473" y="1583763"/>
                    <a:pt x="793288" y="1587430"/>
                  </a:cubicBezTo>
                  <a:cubicBezTo>
                    <a:pt x="778214" y="1588652"/>
                    <a:pt x="763548" y="1591504"/>
                    <a:pt x="735029" y="157968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5A48A8-814C-4B1D-9EE9-823519A15FBB}"/>
                </a:ext>
              </a:extLst>
            </p:cNvPr>
            <p:cNvSpPr/>
            <p:nvPr/>
          </p:nvSpPr>
          <p:spPr>
            <a:xfrm>
              <a:off x="2292644" y="2118400"/>
              <a:ext cx="456295" cy="1319995"/>
            </a:xfrm>
            <a:custGeom>
              <a:avLst/>
              <a:gdLst>
                <a:gd name="connsiteX0" fmla="*/ 0 w 456294"/>
                <a:gd name="connsiteY0" fmla="*/ 208 h 1319995"/>
                <a:gd name="connsiteX1" fmla="*/ 50518 w 456294"/>
                <a:gd name="connsiteY1" fmla="*/ 17726 h 1319995"/>
                <a:gd name="connsiteX2" fmla="*/ 215925 w 456294"/>
                <a:gd name="connsiteY2" fmla="*/ 87393 h 1319995"/>
                <a:gd name="connsiteX3" fmla="*/ 354443 w 456294"/>
                <a:gd name="connsiteY3" fmla="*/ 100430 h 1319995"/>
                <a:gd name="connsiteX4" fmla="*/ 408221 w 456294"/>
                <a:gd name="connsiteY4" fmla="*/ 106948 h 1319995"/>
                <a:gd name="connsiteX5" fmla="*/ 404962 w 456294"/>
                <a:gd name="connsiteY5" fmla="*/ 119578 h 1319995"/>
                <a:gd name="connsiteX6" fmla="*/ 357295 w 456294"/>
                <a:gd name="connsiteY6" fmla="*/ 204726 h 1319995"/>
                <a:gd name="connsiteX7" fmla="*/ 351591 w 456294"/>
                <a:gd name="connsiteY7" fmla="*/ 210022 h 1319995"/>
                <a:gd name="connsiteX8" fmla="*/ 377258 w 456294"/>
                <a:gd name="connsiteY8" fmla="*/ 276429 h 1319995"/>
                <a:gd name="connsiteX9" fmla="*/ 447739 w 456294"/>
                <a:gd name="connsiteY9" fmla="*/ 297614 h 1319995"/>
                <a:gd name="connsiteX10" fmla="*/ 457517 w 456294"/>
                <a:gd name="connsiteY10" fmla="*/ 299651 h 1319995"/>
                <a:gd name="connsiteX11" fmla="*/ 211851 w 456294"/>
                <a:gd name="connsiteY11" fmla="*/ 272355 h 1319995"/>
                <a:gd name="connsiteX12" fmla="*/ 441221 w 456294"/>
                <a:gd name="connsiteY12" fmla="*/ 1322648 h 1319995"/>
                <a:gd name="connsiteX13" fmla="*/ 438776 w 456294"/>
                <a:gd name="connsiteY13" fmla="*/ 1323463 h 1319995"/>
                <a:gd name="connsiteX14" fmla="*/ 425739 w 456294"/>
                <a:gd name="connsiteY14" fmla="*/ 1279463 h 1319995"/>
                <a:gd name="connsiteX15" fmla="*/ 410665 w 456294"/>
                <a:gd name="connsiteY15" fmla="*/ 1245648 h 1319995"/>
                <a:gd name="connsiteX16" fmla="*/ 404962 w 456294"/>
                <a:gd name="connsiteY16" fmla="*/ 1216722 h 1319995"/>
                <a:gd name="connsiteX17" fmla="*/ 375628 w 456294"/>
                <a:gd name="connsiteY17" fmla="*/ 1124241 h 1319995"/>
                <a:gd name="connsiteX18" fmla="*/ 363814 w 456294"/>
                <a:gd name="connsiteY18" fmla="*/ 1069649 h 1319995"/>
                <a:gd name="connsiteX19" fmla="*/ 260740 w 456294"/>
                <a:gd name="connsiteY19" fmla="*/ 685872 h 1319995"/>
                <a:gd name="connsiteX20" fmla="*/ 110407 w 456294"/>
                <a:gd name="connsiteY20" fmla="*/ 228763 h 1319995"/>
                <a:gd name="connsiteX21" fmla="*/ 16704 w 456294"/>
                <a:gd name="connsiteY21" fmla="*/ 32800 h 1319995"/>
                <a:gd name="connsiteX22" fmla="*/ 0 w 456294"/>
                <a:gd name="connsiteY22" fmla="*/ 208 h 1319995"/>
                <a:gd name="connsiteX23" fmla="*/ 0 w 456294"/>
                <a:gd name="connsiteY23" fmla="*/ 208 h 131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6294" h="1319995">
                  <a:moveTo>
                    <a:pt x="0" y="208"/>
                  </a:moveTo>
                  <a:cubicBezTo>
                    <a:pt x="19556" y="-1422"/>
                    <a:pt x="36667" y="6726"/>
                    <a:pt x="50518" y="17726"/>
                  </a:cubicBezTo>
                  <a:cubicBezTo>
                    <a:pt x="99407" y="56430"/>
                    <a:pt x="155629" y="75578"/>
                    <a:pt x="215925" y="87393"/>
                  </a:cubicBezTo>
                  <a:cubicBezTo>
                    <a:pt x="261555" y="96356"/>
                    <a:pt x="308406" y="96763"/>
                    <a:pt x="354443" y="100430"/>
                  </a:cubicBezTo>
                  <a:cubicBezTo>
                    <a:pt x="372369" y="101652"/>
                    <a:pt x="390295" y="104504"/>
                    <a:pt x="408221" y="106948"/>
                  </a:cubicBezTo>
                  <a:cubicBezTo>
                    <a:pt x="412295" y="112652"/>
                    <a:pt x="407406" y="115911"/>
                    <a:pt x="404962" y="119578"/>
                  </a:cubicBezTo>
                  <a:cubicBezTo>
                    <a:pt x="385813" y="146059"/>
                    <a:pt x="366258" y="172541"/>
                    <a:pt x="357295" y="204726"/>
                  </a:cubicBezTo>
                  <a:cubicBezTo>
                    <a:pt x="356480" y="207578"/>
                    <a:pt x="354443" y="209207"/>
                    <a:pt x="351591" y="210022"/>
                  </a:cubicBezTo>
                  <a:cubicBezTo>
                    <a:pt x="341406" y="236911"/>
                    <a:pt x="351184" y="262170"/>
                    <a:pt x="377258" y="276429"/>
                  </a:cubicBezTo>
                  <a:cubicBezTo>
                    <a:pt x="399258" y="288651"/>
                    <a:pt x="423702" y="292318"/>
                    <a:pt x="447739" y="297614"/>
                  </a:cubicBezTo>
                  <a:cubicBezTo>
                    <a:pt x="451813" y="298429"/>
                    <a:pt x="456702" y="296800"/>
                    <a:pt x="457517" y="299651"/>
                  </a:cubicBezTo>
                  <a:cubicBezTo>
                    <a:pt x="372369" y="339984"/>
                    <a:pt x="291295" y="328170"/>
                    <a:pt x="211851" y="272355"/>
                  </a:cubicBezTo>
                  <a:cubicBezTo>
                    <a:pt x="289258" y="625983"/>
                    <a:pt x="365036" y="974316"/>
                    <a:pt x="441221" y="1322648"/>
                  </a:cubicBezTo>
                  <a:cubicBezTo>
                    <a:pt x="440406" y="1323055"/>
                    <a:pt x="439591" y="1323055"/>
                    <a:pt x="438776" y="1323463"/>
                  </a:cubicBezTo>
                  <a:cubicBezTo>
                    <a:pt x="434295" y="1308796"/>
                    <a:pt x="429813" y="1294129"/>
                    <a:pt x="425739" y="1279463"/>
                  </a:cubicBezTo>
                  <a:cubicBezTo>
                    <a:pt x="422480" y="1267241"/>
                    <a:pt x="417184" y="1256241"/>
                    <a:pt x="410665" y="1245648"/>
                  </a:cubicBezTo>
                  <a:cubicBezTo>
                    <a:pt x="405369" y="1237500"/>
                    <a:pt x="403739" y="1226907"/>
                    <a:pt x="404962" y="1216722"/>
                  </a:cubicBezTo>
                  <a:cubicBezTo>
                    <a:pt x="392739" y="1186574"/>
                    <a:pt x="384591" y="1155204"/>
                    <a:pt x="375628" y="1124241"/>
                  </a:cubicBezTo>
                  <a:cubicBezTo>
                    <a:pt x="376036" y="1105093"/>
                    <a:pt x="368702" y="1087574"/>
                    <a:pt x="363814" y="1069649"/>
                  </a:cubicBezTo>
                  <a:cubicBezTo>
                    <a:pt x="329184" y="941723"/>
                    <a:pt x="296592" y="813390"/>
                    <a:pt x="260740" y="685872"/>
                  </a:cubicBezTo>
                  <a:cubicBezTo>
                    <a:pt x="217147" y="531465"/>
                    <a:pt x="170296" y="377873"/>
                    <a:pt x="110407" y="228763"/>
                  </a:cubicBezTo>
                  <a:cubicBezTo>
                    <a:pt x="83518" y="161541"/>
                    <a:pt x="54592" y="95134"/>
                    <a:pt x="16704" y="32800"/>
                  </a:cubicBezTo>
                  <a:cubicBezTo>
                    <a:pt x="9778" y="21393"/>
                    <a:pt x="7333" y="9578"/>
                    <a:pt x="0" y="208"/>
                  </a:cubicBezTo>
                  <a:lnTo>
                    <a:pt x="0" y="20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4A5728-C341-4DDC-B55E-7E3C9B762572}"/>
                </a:ext>
              </a:extLst>
            </p:cNvPr>
            <p:cNvSpPr/>
            <p:nvPr/>
          </p:nvSpPr>
          <p:spPr>
            <a:xfrm>
              <a:off x="2644235" y="2018539"/>
              <a:ext cx="468517" cy="382962"/>
            </a:xfrm>
            <a:custGeom>
              <a:avLst/>
              <a:gdLst>
                <a:gd name="connsiteX0" fmla="*/ 0 w 468516"/>
                <a:gd name="connsiteY0" fmla="*/ 309069 h 382961"/>
                <a:gd name="connsiteX1" fmla="*/ 47259 w 468516"/>
                <a:gd name="connsiteY1" fmla="*/ 221069 h 382961"/>
                <a:gd name="connsiteX2" fmla="*/ 56629 w 468516"/>
                <a:gd name="connsiteY2" fmla="*/ 206403 h 382961"/>
                <a:gd name="connsiteX3" fmla="*/ 176407 w 468516"/>
                <a:gd name="connsiteY3" fmla="*/ 104959 h 382961"/>
                <a:gd name="connsiteX4" fmla="*/ 315332 w 468516"/>
                <a:gd name="connsiteY4" fmla="*/ 28366 h 382961"/>
                <a:gd name="connsiteX5" fmla="*/ 385813 w 468516"/>
                <a:gd name="connsiteY5" fmla="*/ 1885 h 382961"/>
                <a:gd name="connsiteX6" fmla="*/ 448554 w 468516"/>
                <a:gd name="connsiteY6" fmla="*/ 12885 h 382961"/>
                <a:gd name="connsiteX7" fmla="*/ 467295 w 468516"/>
                <a:gd name="connsiteY7" fmla="*/ 73588 h 382961"/>
                <a:gd name="connsiteX8" fmla="*/ 410258 w 468516"/>
                <a:gd name="connsiteY8" fmla="*/ 160366 h 382961"/>
                <a:gd name="connsiteX9" fmla="*/ 144222 w 468516"/>
                <a:gd name="connsiteY9" fmla="*/ 357550 h 382961"/>
                <a:gd name="connsiteX10" fmla="*/ 76592 w 468516"/>
                <a:gd name="connsiteY10" fmla="*/ 383624 h 382961"/>
                <a:gd name="connsiteX11" fmla="*/ 0 w 468516"/>
                <a:gd name="connsiteY11" fmla="*/ 309069 h 38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516" h="382961">
                  <a:moveTo>
                    <a:pt x="0" y="309069"/>
                  </a:moveTo>
                  <a:cubicBezTo>
                    <a:pt x="8148" y="275662"/>
                    <a:pt x="27296" y="247958"/>
                    <a:pt x="47259" y="221069"/>
                  </a:cubicBezTo>
                  <a:cubicBezTo>
                    <a:pt x="50518" y="216588"/>
                    <a:pt x="53778" y="211292"/>
                    <a:pt x="56629" y="206403"/>
                  </a:cubicBezTo>
                  <a:cubicBezTo>
                    <a:pt x="102666" y="179921"/>
                    <a:pt x="130777" y="132662"/>
                    <a:pt x="176407" y="104959"/>
                  </a:cubicBezTo>
                  <a:cubicBezTo>
                    <a:pt x="222036" y="77662"/>
                    <a:pt x="267258" y="50773"/>
                    <a:pt x="315332" y="28366"/>
                  </a:cubicBezTo>
                  <a:cubicBezTo>
                    <a:pt x="338147" y="17774"/>
                    <a:pt x="360554" y="6366"/>
                    <a:pt x="385813" y="1885"/>
                  </a:cubicBezTo>
                  <a:cubicBezTo>
                    <a:pt x="408628" y="-2189"/>
                    <a:pt x="429406" y="-152"/>
                    <a:pt x="448554" y="12885"/>
                  </a:cubicBezTo>
                  <a:cubicBezTo>
                    <a:pt x="464035" y="23070"/>
                    <a:pt x="473813" y="55255"/>
                    <a:pt x="467295" y="73588"/>
                  </a:cubicBezTo>
                  <a:cubicBezTo>
                    <a:pt x="459554" y="109847"/>
                    <a:pt x="437961" y="136329"/>
                    <a:pt x="410258" y="160366"/>
                  </a:cubicBezTo>
                  <a:cubicBezTo>
                    <a:pt x="327147" y="233699"/>
                    <a:pt x="237518" y="298069"/>
                    <a:pt x="144222" y="357550"/>
                  </a:cubicBezTo>
                  <a:cubicBezTo>
                    <a:pt x="123037" y="370995"/>
                    <a:pt x="103074" y="384032"/>
                    <a:pt x="76592" y="383624"/>
                  </a:cubicBezTo>
                  <a:cubicBezTo>
                    <a:pt x="28518" y="383624"/>
                    <a:pt x="1222" y="357550"/>
                    <a:pt x="0" y="309069"/>
                  </a:cubicBezTo>
                  <a:close/>
                </a:path>
              </a:pathLst>
            </a:custGeom>
            <a:solidFill>
              <a:srgbClr val="0000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2B59BA-2805-4BF1-92DE-0F5F1C62F2CB}"/>
                </a:ext>
              </a:extLst>
            </p:cNvPr>
            <p:cNvSpPr/>
            <p:nvPr/>
          </p:nvSpPr>
          <p:spPr>
            <a:xfrm>
              <a:off x="2298786" y="2140608"/>
              <a:ext cx="395184" cy="1189625"/>
            </a:xfrm>
            <a:custGeom>
              <a:avLst/>
              <a:gdLst>
                <a:gd name="connsiteX0" fmla="*/ 372339 w 395183"/>
                <a:gd name="connsiteY0" fmla="*/ 1099996 h 1189625"/>
                <a:gd name="connsiteX1" fmla="*/ 398412 w 395183"/>
                <a:gd name="connsiteY1" fmla="*/ 1193292 h 1189625"/>
                <a:gd name="connsiteX2" fmla="*/ 390672 w 395183"/>
                <a:gd name="connsiteY2" fmla="*/ 1178625 h 1189625"/>
                <a:gd name="connsiteX3" fmla="*/ 287598 w 395183"/>
                <a:gd name="connsiteY3" fmla="*/ 869404 h 1189625"/>
                <a:gd name="connsiteX4" fmla="*/ 284339 w 395183"/>
                <a:gd name="connsiteY4" fmla="*/ 862478 h 1189625"/>
                <a:gd name="connsiteX5" fmla="*/ 197154 w 395183"/>
                <a:gd name="connsiteY5" fmla="*/ 598072 h 1189625"/>
                <a:gd name="connsiteX6" fmla="*/ 2414 w 395183"/>
                <a:gd name="connsiteY6" fmla="*/ 12222 h 1189625"/>
                <a:gd name="connsiteX7" fmla="*/ 377 w 395183"/>
                <a:gd name="connsiteY7" fmla="*/ 0 h 1189625"/>
                <a:gd name="connsiteX8" fmla="*/ 11784 w 395183"/>
                <a:gd name="connsiteY8" fmla="*/ 12222 h 1189625"/>
                <a:gd name="connsiteX9" fmla="*/ 87562 w 395183"/>
                <a:gd name="connsiteY9" fmla="*/ 175999 h 1189625"/>
                <a:gd name="connsiteX10" fmla="*/ 238709 w 395183"/>
                <a:gd name="connsiteY10" fmla="*/ 617628 h 1189625"/>
                <a:gd name="connsiteX11" fmla="*/ 368672 w 395183"/>
                <a:gd name="connsiteY11" fmla="*/ 1078404 h 1189625"/>
                <a:gd name="connsiteX12" fmla="*/ 372339 w 395183"/>
                <a:gd name="connsiteY12" fmla="*/ 1099996 h 118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183" h="1189625">
                  <a:moveTo>
                    <a:pt x="372339" y="1099996"/>
                  </a:moveTo>
                  <a:cubicBezTo>
                    <a:pt x="380894" y="1130959"/>
                    <a:pt x="389857" y="1162329"/>
                    <a:pt x="398412" y="1193292"/>
                  </a:cubicBezTo>
                  <a:cubicBezTo>
                    <a:pt x="391079" y="1190848"/>
                    <a:pt x="392301" y="1183922"/>
                    <a:pt x="390672" y="1178625"/>
                  </a:cubicBezTo>
                  <a:cubicBezTo>
                    <a:pt x="356042" y="1075552"/>
                    <a:pt x="321820" y="972478"/>
                    <a:pt x="287598" y="869404"/>
                  </a:cubicBezTo>
                  <a:cubicBezTo>
                    <a:pt x="286783" y="866960"/>
                    <a:pt x="285561" y="864515"/>
                    <a:pt x="284339" y="862478"/>
                  </a:cubicBezTo>
                  <a:cubicBezTo>
                    <a:pt x="255413" y="774479"/>
                    <a:pt x="226487" y="686072"/>
                    <a:pt x="197154" y="598072"/>
                  </a:cubicBezTo>
                  <a:cubicBezTo>
                    <a:pt x="132376" y="402517"/>
                    <a:pt x="67191" y="207370"/>
                    <a:pt x="2414" y="12222"/>
                  </a:cubicBezTo>
                  <a:cubicBezTo>
                    <a:pt x="1192" y="8148"/>
                    <a:pt x="-845" y="4481"/>
                    <a:pt x="377" y="0"/>
                  </a:cubicBezTo>
                  <a:cubicBezTo>
                    <a:pt x="8118" y="407"/>
                    <a:pt x="8932" y="7333"/>
                    <a:pt x="11784" y="12222"/>
                  </a:cubicBezTo>
                  <a:cubicBezTo>
                    <a:pt x="41117" y="64778"/>
                    <a:pt x="64747" y="120185"/>
                    <a:pt x="87562" y="175999"/>
                  </a:cubicBezTo>
                  <a:cubicBezTo>
                    <a:pt x="146636" y="320221"/>
                    <a:pt x="193080" y="468924"/>
                    <a:pt x="238709" y="617628"/>
                  </a:cubicBezTo>
                  <a:cubicBezTo>
                    <a:pt x="285561" y="770405"/>
                    <a:pt x="324265" y="925219"/>
                    <a:pt x="368672" y="1078404"/>
                  </a:cubicBezTo>
                  <a:cubicBezTo>
                    <a:pt x="370709" y="1085330"/>
                    <a:pt x="373968" y="1092256"/>
                    <a:pt x="372339" y="1099996"/>
                  </a:cubicBezTo>
                  <a:close/>
                </a:path>
              </a:pathLst>
            </a:custGeom>
            <a:solidFill>
              <a:srgbClr val="0101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D48DC7-88F0-41A3-A42A-E92F743AE11B}"/>
                </a:ext>
              </a:extLst>
            </p:cNvPr>
            <p:cNvSpPr/>
            <p:nvPr/>
          </p:nvSpPr>
          <p:spPr>
            <a:xfrm>
              <a:off x="2995012" y="1689203"/>
              <a:ext cx="167036" cy="448147"/>
            </a:xfrm>
            <a:custGeom>
              <a:avLst/>
              <a:gdLst>
                <a:gd name="connsiteX0" fmla="*/ 124259 w 167036"/>
                <a:gd name="connsiteY0" fmla="*/ 415147 h 448146"/>
                <a:gd name="connsiteX1" fmla="*/ 103481 w 167036"/>
                <a:gd name="connsiteY1" fmla="*/ 347517 h 448146"/>
                <a:gd name="connsiteX2" fmla="*/ 63963 w 167036"/>
                <a:gd name="connsiteY2" fmla="*/ 325110 h 448146"/>
                <a:gd name="connsiteX3" fmla="*/ 46852 w 167036"/>
                <a:gd name="connsiteY3" fmla="*/ 298221 h 448146"/>
                <a:gd name="connsiteX4" fmla="*/ 45630 w 167036"/>
                <a:gd name="connsiteY4" fmla="*/ 103481 h 448146"/>
                <a:gd name="connsiteX5" fmla="*/ 10185 w 167036"/>
                <a:gd name="connsiteY5" fmla="*/ 24444 h 448146"/>
                <a:gd name="connsiteX6" fmla="*/ 0 w 167036"/>
                <a:gd name="connsiteY6" fmla="*/ 0 h 448146"/>
                <a:gd name="connsiteX7" fmla="*/ 74148 w 167036"/>
                <a:gd name="connsiteY7" fmla="*/ 72926 h 448146"/>
                <a:gd name="connsiteX8" fmla="*/ 158888 w 167036"/>
                <a:gd name="connsiteY8" fmla="*/ 170703 h 448146"/>
                <a:gd name="connsiteX9" fmla="*/ 167444 w 167036"/>
                <a:gd name="connsiteY9" fmla="*/ 187814 h 448146"/>
                <a:gd name="connsiteX10" fmla="*/ 149110 w 167036"/>
                <a:gd name="connsiteY10" fmla="*/ 413110 h 448146"/>
                <a:gd name="connsiteX11" fmla="*/ 131999 w 167036"/>
                <a:gd name="connsiteY11" fmla="*/ 451406 h 448146"/>
                <a:gd name="connsiteX12" fmla="*/ 124259 w 167036"/>
                <a:gd name="connsiteY12" fmla="*/ 415147 h 4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036" h="448146">
                  <a:moveTo>
                    <a:pt x="124259" y="415147"/>
                  </a:moveTo>
                  <a:cubicBezTo>
                    <a:pt x="121407" y="391517"/>
                    <a:pt x="118963" y="367073"/>
                    <a:pt x="103481" y="347517"/>
                  </a:cubicBezTo>
                  <a:cubicBezTo>
                    <a:pt x="96963" y="328369"/>
                    <a:pt x="81481" y="325110"/>
                    <a:pt x="63963" y="325110"/>
                  </a:cubicBezTo>
                  <a:cubicBezTo>
                    <a:pt x="41963" y="325110"/>
                    <a:pt x="35444" y="316962"/>
                    <a:pt x="46852" y="298221"/>
                  </a:cubicBezTo>
                  <a:cubicBezTo>
                    <a:pt x="87185" y="232629"/>
                    <a:pt x="71296" y="167851"/>
                    <a:pt x="45630" y="103481"/>
                  </a:cubicBezTo>
                  <a:cubicBezTo>
                    <a:pt x="35037" y="76592"/>
                    <a:pt x="22000" y="50926"/>
                    <a:pt x="10185" y="24444"/>
                  </a:cubicBezTo>
                  <a:cubicBezTo>
                    <a:pt x="6926" y="17518"/>
                    <a:pt x="4481" y="10593"/>
                    <a:pt x="0" y="0"/>
                  </a:cubicBezTo>
                  <a:cubicBezTo>
                    <a:pt x="26889" y="26074"/>
                    <a:pt x="51741" y="48481"/>
                    <a:pt x="74148" y="72926"/>
                  </a:cubicBezTo>
                  <a:cubicBezTo>
                    <a:pt x="103481" y="104703"/>
                    <a:pt x="130777" y="138111"/>
                    <a:pt x="158888" y="170703"/>
                  </a:cubicBezTo>
                  <a:cubicBezTo>
                    <a:pt x="163370" y="175592"/>
                    <a:pt x="167851" y="180073"/>
                    <a:pt x="167444" y="187814"/>
                  </a:cubicBezTo>
                  <a:cubicBezTo>
                    <a:pt x="164185" y="263184"/>
                    <a:pt x="166222" y="338962"/>
                    <a:pt x="149110" y="413110"/>
                  </a:cubicBezTo>
                  <a:cubicBezTo>
                    <a:pt x="145851" y="426554"/>
                    <a:pt x="141370" y="439591"/>
                    <a:pt x="131999" y="451406"/>
                  </a:cubicBezTo>
                  <a:cubicBezTo>
                    <a:pt x="122629" y="439591"/>
                    <a:pt x="132407" y="425332"/>
                    <a:pt x="124259" y="41514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919631-EA8E-4930-8756-075B1D412D40}"/>
                </a:ext>
              </a:extLst>
            </p:cNvPr>
            <p:cNvSpPr/>
            <p:nvPr/>
          </p:nvSpPr>
          <p:spPr>
            <a:xfrm>
              <a:off x="615761" y="1453722"/>
              <a:ext cx="1356662" cy="2485176"/>
            </a:xfrm>
            <a:custGeom>
              <a:avLst/>
              <a:gdLst>
                <a:gd name="connsiteX0" fmla="*/ 992848 w 1356661"/>
                <a:gd name="connsiteY0" fmla="*/ 196370 h 2485176"/>
                <a:gd name="connsiteX1" fmla="*/ 1012404 w 1356661"/>
                <a:gd name="connsiteY1" fmla="*/ 154407 h 2485176"/>
                <a:gd name="connsiteX2" fmla="*/ 1075959 w 1356661"/>
                <a:gd name="connsiteY2" fmla="*/ 28111 h 2485176"/>
                <a:gd name="connsiteX3" fmla="*/ 1098366 w 1356661"/>
                <a:gd name="connsiteY3" fmla="*/ 0 h 2485176"/>
                <a:gd name="connsiteX4" fmla="*/ 1071478 w 1356661"/>
                <a:gd name="connsiteY4" fmla="*/ 78629 h 2485176"/>
                <a:gd name="connsiteX5" fmla="*/ 897923 w 1356661"/>
                <a:gd name="connsiteY5" fmla="*/ 530442 h 2485176"/>
                <a:gd name="connsiteX6" fmla="*/ 841293 w 1356661"/>
                <a:gd name="connsiteY6" fmla="*/ 752479 h 2485176"/>
                <a:gd name="connsiteX7" fmla="*/ 842515 w 1356661"/>
                <a:gd name="connsiteY7" fmla="*/ 809923 h 2485176"/>
                <a:gd name="connsiteX8" fmla="*/ 893849 w 1356661"/>
                <a:gd name="connsiteY8" fmla="*/ 838441 h 2485176"/>
                <a:gd name="connsiteX9" fmla="*/ 915441 w 1356661"/>
                <a:gd name="connsiteY9" fmla="*/ 830293 h 2485176"/>
                <a:gd name="connsiteX10" fmla="*/ 878367 w 1356661"/>
                <a:gd name="connsiteY10" fmla="*/ 878367 h 2485176"/>
                <a:gd name="connsiteX11" fmla="*/ 887738 w 1356661"/>
                <a:gd name="connsiteY11" fmla="*/ 997330 h 2485176"/>
                <a:gd name="connsiteX12" fmla="*/ 1027070 w 1356661"/>
                <a:gd name="connsiteY12" fmla="*/ 1069441 h 2485176"/>
                <a:gd name="connsiteX13" fmla="*/ 1221403 w 1356661"/>
                <a:gd name="connsiteY13" fmla="*/ 1102033 h 2485176"/>
                <a:gd name="connsiteX14" fmla="*/ 1358291 w 1356661"/>
                <a:gd name="connsiteY14" fmla="*/ 1119552 h 2485176"/>
                <a:gd name="connsiteX15" fmla="*/ 1322032 w 1356661"/>
                <a:gd name="connsiteY15" fmla="*/ 1118737 h 2485176"/>
                <a:gd name="connsiteX16" fmla="*/ 1212847 w 1356661"/>
                <a:gd name="connsiteY16" fmla="*/ 1115070 h 2485176"/>
                <a:gd name="connsiteX17" fmla="*/ 864515 w 1356661"/>
                <a:gd name="connsiteY17" fmla="*/ 1042959 h 2485176"/>
                <a:gd name="connsiteX18" fmla="*/ 812775 w 1356661"/>
                <a:gd name="connsiteY18" fmla="*/ 991626 h 2485176"/>
                <a:gd name="connsiteX19" fmla="*/ 794442 w 1356661"/>
                <a:gd name="connsiteY19" fmla="*/ 964737 h 2485176"/>
                <a:gd name="connsiteX20" fmla="*/ 742294 w 1356661"/>
                <a:gd name="connsiteY20" fmla="*/ 970441 h 2485176"/>
                <a:gd name="connsiteX21" fmla="*/ 657553 w 1356661"/>
                <a:gd name="connsiteY21" fmla="*/ 1041737 h 2485176"/>
                <a:gd name="connsiteX22" fmla="*/ 399665 w 1356661"/>
                <a:gd name="connsiteY22" fmla="*/ 1456884 h 2485176"/>
                <a:gd name="connsiteX23" fmla="*/ 173555 w 1356661"/>
                <a:gd name="connsiteY23" fmla="*/ 1978771 h 2485176"/>
                <a:gd name="connsiteX24" fmla="*/ 8556 w 1356661"/>
                <a:gd name="connsiteY24" fmla="*/ 2470510 h 2485176"/>
                <a:gd name="connsiteX25" fmla="*/ 0 w 1356661"/>
                <a:gd name="connsiteY25" fmla="*/ 2488028 h 2485176"/>
                <a:gd name="connsiteX26" fmla="*/ 15481 w 1356661"/>
                <a:gd name="connsiteY26" fmla="*/ 2406547 h 2485176"/>
                <a:gd name="connsiteX27" fmla="*/ 69259 w 1356661"/>
                <a:gd name="connsiteY27" fmla="*/ 2131141 h 2485176"/>
                <a:gd name="connsiteX28" fmla="*/ 150333 w 1356661"/>
                <a:gd name="connsiteY28" fmla="*/ 1862253 h 2485176"/>
                <a:gd name="connsiteX29" fmla="*/ 376850 w 1356661"/>
                <a:gd name="connsiteY29" fmla="*/ 1368069 h 2485176"/>
                <a:gd name="connsiteX30" fmla="*/ 581368 w 1356661"/>
                <a:gd name="connsiteY30" fmla="*/ 1001404 h 2485176"/>
                <a:gd name="connsiteX31" fmla="*/ 744331 w 1356661"/>
                <a:gd name="connsiteY31" fmla="*/ 712553 h 2485176"/>
                <a:gd name="connsiteX32" fmla="*/ 785071 w 1356661"/>
                <a:gd name="connsiteY32" fmla="*/ 641664 h 2485176"/>
                <a:gd name="connsiteX33" fmla="*/ 882034 w 1356661"/>
                <a:gd name="connsiteY33" fmla="*/ 444887 h 2485176"/>
                <a:gd name="connsiteX34" fmla="*/ 987959 w 1356661"/>
                <a:gd name="connsiteY34" fmla="*/ 208592 h 2485176"/>
                <a:gd name="connsiteX35" fmla="*/ 992848 w 1356661"/>
                <a:gd name="connsiteY35" fmla="*/ 196370 h 248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56661" h="2485176">
                  <a:moveTo>
                    <a:pt x="992848" y="196370"/>
                  </a:moveTo>
                  <a:cubicBezTo>
                    <a:pt x="1000589" y="182925"/>
                    <a:pt x="1007922" y="169481"/>
                    <a:pt x="1012404" y="154407"/>
                  </a:cubicBezTo>
                  <a:cubicBezTo>
                    <a:pt x="1034811" y="112851"/>
                    <a:pt x="1051922" y="68852"/>
                    <a:pt x="1075959" y="28111"/>
                  </a:cubicBezTo>
                  <a:cubicBezTo>
                    <a:pt x="1082070" y="17518"/>
                    <a:pt x="1088589" y="7741"/>
                    <a:pt x="1098366" y="0"/>
                  </a:cubicBezTo>
                  <a:cubicBezTo>
                    <a:pt x="1093478" y="27704"/>
                    <a:pt x="1081663" y="52963"/>
                    <a:pt x="1071478" y="78629"/>
                  </a:cubicBezTo>
                  <a:cubicBezTo>
                    <a:pt x="1010774" y="228147"/>
                    <a:pt x="948848" y="377258"/>
                    <a:pt x="897923" y="530442"/>
                  </a:cubicBezTo>
                  <a:cubicBezTo>
                    <a:pt x="873886" y="602961"/>
                    <a:pt x="850664" y="675886"/>
                    <a:pt x="841293" y="752479"/>
                  </a:cubicBezTo>
                  <a:cubicBezTo>
                    <a:pt x="838849" y="771627"/>
                    <a:pt x="838034" y="791182"/>
                    <a:pt x="842515" y="809923"/>
                  </a:cubicBezTo>
                  <a:cubicBezTo>
                    <a:pt x="849441" y="838441"/>
                    <a:pt x="866145" y="847404"/>
                    <a:pt x="893849" y="838441"/>
                  </a:cubicBezTo>
                  <a:cubicBezTo>
                    <a:pt x="899960" y="836404"/>
                    <a:pt x="905663" y="833960"/>
                    <a:pt x="915441" y="830293"/>
                  </a:cubicBezTo>
                  <a:cubicBezTo>
                    <a:pt x="901589" y="848219"/>
                    <a:pt x="889367" y="862886"/>
                    <a:pt x="878367" y="878367"/>
                  </a:cubicBezTo>
                  <a:cubicBezTo>
                    <a:pt x="845775" y="924812"/>
                    <a:pt x="849441" y="955774"/>
                    <a:pt x="887738" y="997330"/>
                  </a:cubicBezTo>
                  <a:cubicBezTo>
                    <a:pt x="925626" y="1038478"/>
                    <a:pt x="975737" y="1054774"/>
                    <a:pt x="1027070" y="1069441"/>
                  </a:cubicBezTo>
                  <a:cubicBezTo>
                    <a:pt x="1090626" y="1087366"/>
                    <a:pt x="1155811" y="1094700"/>
                    <a:pt x="1221403" y="1102033"/>
                  </a:cubicBezTo>
                  <a:cubicBezTo>
                    <a:pt x="1267032" y="1107329"/>
                    <a:pt x="1312662" y="1113033"/>
                    <a:pt x="1358291" y="1119552"/>
                  </a:cubicBezTo>
                  <a:cubicBezTo>
                    <a:pt x="1346069" y="1122403"/>
                    <a:pt x="1334254" y="1119144"/>
                    <a:pt x="1322032" y="1118737"/>
                  </a:cubicBezTo>
                  <a:cubicBezTo>
                    <a:pt x="1285773" y="1116700"/>
                    <a:pt x="1249107" y="1115477"/>
                    <a:pt x="1212847" y="1115070"/>
                  </a:cubicBezTo>
                  <a:cubicBezTo>
                    <a:pt x="1091848" y="1113848"/>
                    <a:pt x="975737" y="1088996"/>
                    <a:pt x="864515" y="1042959"/>
                  </a:cubicBezTo>
                  <a:cubicBezTo>
                    <a:pt x="840478" y="1033181"/>
                    <a:pt x="825812" y="1012811"/>
                    <a:pt x="812775" y="991626"/>
                  </a:cubicBezTo>
                  <a:cubicBezTo>
                    <a:pt x="807071" y="982256"/>
                    <a:pt x="805849" y="967182"/>
                    <a:pt x="794442" y="964737"/>
                  </a:cubicBezTo>
                  <a:cubicBezTo>
                    <a:pt x="777331" y="961071"/>
                    <a:pt x="759405" y="962700"/>
                    <a:pt x="742294" y="970441"/>
                  </a:cubicBezTo>
                  <a:cubicBezTo>
                    <a:pt x="707257" y="985922"/>
                    <a:pt x="679961" y="1009552"/>
                    <a:pt x="657553" y="1041737"/>
                  </a:cubicBezTo>
                  <a:cubicBezTo>
                    <a:pt x="564257" y="1175774"/>
                    <a:pt x="476258" y="1312662"/>
                    <a:pt x="399665" y="1456884"/>
                  </a:cubicBezTo>
                  <a:cubicBezTo>
                    <a:pt x="310036" y="1624735"/>
                    <a:pt x="235481" y="1799105"/>
                    <a:pt x="173555" y="1978771"/>
                  </a:cubicBezTo>
                  <a:cubicBezTo>
                    <a:pt x="117333" y="2142141"/>
                    <a:pt x="63555" y="2306733"/>
                    <a:pt x="8556" y="2470510"/>
                  </a:cubicBezTo>
                  <a:cubicBezTo>
                    <a:pt x="6518" y="2476621"/>
                    <a:pt x="4074" y="2482324"/>
                    <a:pt x="0" y="2488028"/>
                  </a:cubicBezTo>
                  <a:cubicBezTo>
                    <a:pt x="4889" y="2460732"/>
                    <a:pt x="9370" y="2433843"/>
                    <a:pt x="15481" y="2406547"/>
                  </a:cubicBezTo>
                  <a:cubicBezTo>
                    <a:pt x="35037" y="2314881"/>
                    <a:pt x="48481" y="2222400"/>
                    <a:pt x="69259" y="2131141"/>
                  </a:cubicBezTo>
                  <a:cubicBezTo>
                    <a:pt x="90444" y="2039474"/>
                    <a:pt x="117333" y="1950252"/>
                    <a:pt x="150333" y="1862253"/>
                  </a:cubicBezTo>
                  <a:cubicBezTo>
                    <a:pt x="214703" y="1692364"/>
                    <a:pt x="294147" y="1529402"/>
                    <a:pt x="376850" y="1368069"/>
                  </a:cubicBezTo>
                  <a:cubicBezTo>
                    <a:pt x="440813" y="1243403"/>
                    <a:pt x="512924" y="1123626"/>
                    <a:pt x="581368" y="1001404"/>
                  </a:cubicBezTo>
                  <a:cubicBezTo>
                    <a:pt x="635146" y="904849"/>
                    <a:pt x="690146" y="809108"/>
                    <a:pt x="744331" y="712553"/>
                  </a:cubicBezTo>
                  <a:cubicBezTo>
                    <a:pt x="757775" y="688923"/>
                    <a:pt x="769182" y="663664"/>
                    <a:pt x="785071" y="641664"/>
                  </a:cubicBezTo>
                  <a:cubicBezTo>
                    <a:pt x="828664" y="581368"/>
                    <a:pt x="851071" y="510887"/>
                    <a:pt x="882034" y="444887"/>
                  </a:cubicBezTo>
                  <a:cubicBezTo>
                    <a:pt x="919108" y="366665"/>
                    <a:pt x="952922" y="287221"/>
                    <a:pt x="987959" y="208592"/>
                  </a:cubicBezTo>
                  <a:cubicBezTo>
                    <a:pt x="990811" y="204518"/>
                    <a:pt x="991626" y="200036"/>
                    <a:pt x="992848" y="1963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982245-2FA2-4AA1-83E9-B759552879C9}"/>
                </a:ext>
              </a:extLst>
            </p:cNvPr>
            <p:cNvSpPr/>
            <p:nvPr/>
          </p:nvSpPr>
          <p:spPr>
            <a:xfrm>
              <a:off x="1520186" y="2306657"/>
              <a:ext cx="558146" cy="228147"/>
            </a:xfrm>
            <a:custGeom>
              <a:avLst/>
              <a:gdLst>
                <a:gd name="connsiteX0" fmla="*/ 198016 w 558146"/>
                <a:gd name="connsiteY0" fmla="*/ 173 h 228147"/>
                <a:gd name="connsiteX1" fmla="*/ 377682 w 558146"/>
                <a:gd name="connsiteY1" fmla="*/ 20951 h 228147"/>
                <a:gd name="connsiteX2" fmla="*/ 463645 w 558146"/>
                <a:gd name="connsiteY2" fmla="*/ 31136 h 228147"/>
                <a:gd name="connsiteX3" fmla="*/ 550829 w 558146"/>
                <a:gd name="connsiteY3" fmla="*/ 98765 h 228147"/>
                <a:gd name="connsiteX4" fmla="*/ 477496 w 558146"/>
                <a:gd name="connsiteY4" fmla="*/ 225876 h 228147"/>
                <a:gd name="connsiteX5" fmla="*/ 347534 w 558146"/>
                <a:gd name="connsiteY5" fmla="*/ 224246 h 228147"/>
                <a:gd name="connsiteX6" fmla="*/ 97794 w 558146"/>
                <a:gd name="connsiteY6" fmla="*/ 189617 h 228147"/>
                <a:gd name="connsiteX7" fmla="*/ 6943 w 558146"/>
                <a:gd name="connsiteY7" fmla="*/ 121987 h 228147"/>
                <a:gd name="connsiteX8" fmla="*/ 13054 w 558146"/>
                <a:gd name="connsiteY8" fmla="*/ 60062 h 228147"/>
                <a:gd name="connsiteX9" fmla="*/ 78646 w 558146"/>
                <a:gd name="connsiteY9" fmla="*/ 18099 h 228147"/>
                <a:gd name="connsiteX10" fmla="*/ 198016 w 558146"/>
                <a:gd name="connsiteY10" fmla="*/ 173 h 22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8146" h="228147">
                  <a:moveTo>
                    <a:pt x="198016" y="173"/>
                  </a:moveTo>
                  <a:cubicBezTo>
                    <a:pt x="262794" y="-234"/>
                    <a:pt x="320238" y="11580"/>
                    <a:pt x="377682" y="20951"/>
                  </a:cubicBezTo>
                  <a:cubicBezTo>
                    <a:pt x="406200" y="25432"/>
                    <a:pt x="435126" y="30321"/>
                    <a:pt x="463645" y="31136"/>
                  </a:cubicBezTo>
                  <a:cubicBezTo>
                    <a:pt x="509681" y="32765"/>
                    <a:pt x="534533" y="61284"/>
                    <a:pt x="550829" y="98765"/>
                  </a:cubicBezTo>
                  <a:cubicBezTo>
                    <a:pt x="577718" y="161506"/>
                    <a:pt x="546348" y="213654"/>
                    <a:pt x="477496" y="225876"/>
                  </a:cubicBezTo>
                  <a:cubicBezTo>
                    <a:pt x="433904" y="233617"/>
                    <a:pt x="390719" y="228728"/>
                    <a:pt x="347534" y="224246"/>
                  </a:cubicBezTo>
                  <a:cubicBezTo>
                    <a:pt x="264016" y="215691"/>
                    <a:pt x="180497" y="204283"/>
                    <a:pt x="97794" y="189617"/>
                  </a:cubicBezTo>
                  <a:cubicBezTo>
                    <a:pt x="57461" y="182691"/>
                    <a:pt x="26498" y="158247"/>
                    <a:pt x="6943" y="121987"/>
                  </a:cubicBezTo>
                  <a:cubicBezTo>
                    <a:pt x="-4872" y="100802"/>
                    <a:pt x="-798" y="79210"/>
                    <a:pt x="13054" y="60062"/>
                  </a:cubicBezTo>
                  <a:cubicBezTo>
                    <a:pt x="29350" y="37247"/>
                    <a:pt x="50942" y="24210"/>
                    <a:pt x="78646" y="18099"/>
                  </a:cubicBezTo>
                  <a:cubicBezTo>
                    <a:pt x="119794" y="8729"/>
                    <a:pt x="160942" y="-1457"/>
                    <a:pt x="198016" y="173"/>
                  </a:cubicBezTo>
                  <a:close/>
                </a:path>
              </a:pathLst>
            </a:custGeom>
            <a:solidFill>
              <a:srgbClr val="0000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A8108-29AD-404B-A24E-0C03C91E0F53}"/>
                </a:ext>
              </a:extLst>
            </p:cNvPr>
            <p:cNvSpPr/>
            <p:nvPr/>
          </p:nvSpPr>
          <p:spPr>
            <a:xfrm>
              <a:off x="2074274" y="2367533"/>
              <a:ext cx="309628" cy="1788512"/>
            </a:xfrm>
            <a:custGeom>
              <a:avLst/>
              <a:gdLst>
                <a:gd name="connsiteX0" fmla="*/ 139333 w 309628"/>
                <a:gd name="connsiteY0" fmla="*/ 1789734 h 1788512"/>
                <a:gd name="connsiteX1" fmla="*/ 153999 w 309628"/>
                <a:gd name="connsiteY1" fmla="*/ 1709883 h 1788512"/>
                <a:gd name="connsiteX2" fmla="*/ 204925 w 309628"/>
                <a:gd name="connsiteY2" fmla="*/ 1422662 h 1788512"/>
                <a:gd name="connsiteX3" fmla="*/ 229369 w 309628"/>
                <a:gd name="connsiteY3" fmla="*/ 1252773 h 1788512"/>
                <a:gd name="connsiteX4" fmla="*/ 244036 w 309628"/>
                <a:gd name="connsiteY4" fmla="*/ 1096329 h 1788512"/>
                <a:gd name="connsiteX5" fmla="*/ 252184 w 309628"/>
                <a:gd name="connsiteY5" fmla="*/ 851886 h 1788512"/>
                <a:gd name="connsiteX6" fmla="*/ 237518 w 309628"/>
                <a:gd name="connsiteY6" fmla="*/ 596850 h 1788512"/>
                <a:gd name="connsiteX7" fmla="*/ 156036 w 309628"/>
                <a:gd name="connsiteY7" fmla="*/ 123037 h 1788512"/>
                <a:gd name="connsiteX8" fmla="*/ 151555 w 309628"/>
                <a:gd name="connsiteY8" fmla="*/ 106740 h 1788512"/>
                <a:gd name="connsiteX9" fmla="*/ 89629 w 309628"/>
                <a:gd name="connsiteY9" fmla="*/ 175185 h 1788512"/>
                <a:gd name="connsiteX10" fmla="*/ 0 w 309628"/>
                <a:gd name="connsiteY10" fmla="*/ 190259 h 1788512"/>
                <a:gd name="connsiteX11" fmla="*/ 145444 w 309628"/>
                <a:gd name="connsiteY11" fmla="*/ 0 h 1788512"/>
                <a:gd name="connsiteX12" fmla="*/ 171518 w 309628"/>
                <a:gd name="connsiteY12" fmla="*/ 74555 h 1788512"/>
                <a:gd name="connsiteX13" fmla="*/ 265221 w 309628"/>
                <a:gd name="connsiteY13" fmla="*/ 355258 h 1788512"/>
                <a:gd name="connsiteX14" fmla="*/ 281517 w 309628"/>
                <a:gd name="connsiteY14" fmla="*/ 454665 h 1788512"/>
                <a:gd name="connsiteX15" fmla="*/ 299851 w 309628"/>
                <a:gd name="connsiteY15" fmla="*/ 609072 h 1788512"/>
                <a:gd name="connsiteX16" fmla="*/ 310851 w 309628"/>
                <a:gd name="connsiteY16" fmla="*/ 725590 h 1788512"/>
                <a:gd name="connsiteX17" fmla="*/ 306777 w 309628"/>
                <a:gd name="connsiteY17" fmla="*/ 949256 h 1788512"/>
                <a:gd name="connsiteX18" fmla="*/ 282332 w 309628"/>
                <a:gd name="connsiteY18" fmla="*/ 1204699 h 1788512"/>
                <a:gd name="connsiteX19" fmla="*/ 187407 w 309628"/>
                <a:gd name="connsiteY19" fmla="*/ 1630031 h 1788512"/>
                <a:gd name="connsiteX20" fmla="*/ 141777 w 309628"/>
                <a:gd name="connsiteY20" fmla="*/ 1790142 h 1788512"/>
                <a:gd name="connsiteX21" fmla="*/ 139333 w 309628"/>
                <a:gd name="connsiteY21" fmla="*/ 1789734 h 17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628" h="1788512">
                  <a:moveTo>
                    <a:pt x="139333" y="1789734"/>
                  </a:moveTo>
                  <a:cubicBezTo>
                    <a:pt x="144222" y="1763253"/>
                    <a:pt x="149110" y="1736364"/>
                    <a:pt x="153999" y="1709883"/>
                  </a:cubicBezTo>
                  <a:cubicBezTo>
                    <a:pt x="171518" y="1614142"/>
                    <a:pt x="189851" y="1518809"/>
                    <a:pt x="204925" y="1422662"/>
                  </a:cubicBezTo>
                  <a:cubicBezTo>
                    <a:pt x="213888" y="1366032"/>
                    <a:pt x="222444" y="1309403"/>
                    <a:pt x="229369" y="1252773"/>
                  </a:cubicBezTo>
                  <a:cubicBezTo>
                    <a:pt x="235481" y="1200625"/>
                    <a:pt x="239962" y="1148478"/>
                    <a:pt x="244036" y="1096329"/>
                  </a:cubicBezTo>
                  <a:cubicBezTo>
                    <a:pt x="249740" y="1014848"/>
                    <a:pt x="253406" y="933367"/>
                    <a:pt x="252184" y="851886"/>
                  </a:cubicBezTo>
                  <a:cubicBezTo>
                    <a:pt x="250962" y="766738"/>
                    <a:pt x="246073" y="681590"/>
                    <a:pt x="237518" y="596850"/>
                  </a:cubicBezTo>
                  <a:cubicBezTo>
                    <a:pt x="222036" y="436739"/>
                    <a:pt x="193925" y="279480"/>
                    <a:pt x="156036" y="123037"/>
                  </a:cubicBezTo>
                  <a:cubicBezTo>
                    <a:pt x="154814" y="118555"/>
                    <a:pt x="153592" y="113666"/>
                    <a:pt x="151555" y="106740"/>
                  </a:cubicBezTo>
                  <a:cubicBezTo>
                    <a:pt x="131999" y="132407"/>
                    <a:pt x="114481" y="156851"/>
                    <a:pt x="89629" y="175185"/>
                  </a:cubicBezTo>
                  <a:cubicBezTo>
                    <a:pt x="63148" y="194740"/>
                    <a:pt x="34630" y="198407"/>
                    <a:pt x="0" y="190259"/>
                  </a:cubicBezTo>
                  <a:cubicBezTo>
                    <a:pt x="60296" y="134444"/>
                    <a:pt x="100222" y="67222"/>
                    <a:pt x="145444" y="0"/>
                  </a:cubicBezTo>
                  <a:cubicBezTo>
                    <a:pt x="154814" y="26481"/>
                    <a:pt x="163370" y="50518"/>
                    <a:pt x="171518" y="74555"/>
                  </a:cubicBezTo>
                  <a:cubicBezTo>
                    <a:pt x="202888" y="168259"/>
                    <a:pt x="233851" y="261555"/>
                    <a:pt x="265221" y="355258"/>
                  </a:cubicBezTo>
                  <a:cubicBezTo>
                    <a:pt x="276221" y="387443"/>
                    <a:pt x="276629" y="421665"/>
                    <a:pt x="281517" y="454665"/>
                  </a:cubicBezTo>
                  <a:cubicBezTo>
                    <a:pt x="288443" y="505998"/>
                    <a:pt x="294962" y="557331"/>
                    <a:pt x="299851" y="609072"/>
                  </a:cubicBezTo>
                  <a:cubicBezTo>
                    <a:pt x="303517" y="647775"/>
                    <a:pt x="310443" y="686479"/>
                    <a:pt x="310851" y="725590"/>
                  </a:cubicBezTo>
                  <a:cubicBezTo>
                    <a:pt x="311258" y="800145"/>
                    <a:pt x="310851" y="874701"/>
                    <a:pt x="306777" y="949256"/>
                  </a:cubicBezTo>
                  <a:cubicBezTo>
                    <a:pt x="301888" y="1034811"/>
                    <a:pt x="294147" y="1119959"/>
                    <a:pt x="282332" y="1204699"/>
                  </a:cubicBezTo>
                  <a:cubicBezTo>
                    <a:pt x="262369" y="1349329"/>
                    <a:pt x="227332" y="1490291"/>
                    <a:pt x="187407" y="1630031"/>
                  </a:cubicBezTo>
                  <a:cubicBezTo>
                    <a:pt x="172333" y="1683401"/>
                    <a:pt x="156851" y="1736772"/>
                    <a:pt x="141777" y="1790142"/>
                  </a:cubicBezTo>
                  <a:cubicBezTo>
                    <a:pt x="140962" y="1790142"/>
                    <a:pt x="140148" y="1790142"/>
                    <a:pt x="139333" y="178973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DE453D-2987-4B52-A608-DF166F7B51F6}"/>
                </a:ext>
              </a:extLst>
            </p:cNvPr>
            <p:cNvSpPr/>
            <p:nvPr/>
          </p:nvSpPr>
          <p:spPr>
            <a:xfrm>
              <a:off x="1619960" y="491351"/>
              <a:ext cx="761849" cy="676294"/>
            </a:xfrm>
            <a:custGeom>
              <a:avLst/>
              <a:gdLst>
                <a:gd name="connsiteX0" fmla="*/ 729313 w 761849"/>
                <a:gd name="connsiteY0" fmla="*/ 400151 h 676293"/>
                <a:gd name="connsiteX1" fmla="*/ 657202 w 761849"/>
                <a:gd name="connsiteY1" fmla="*/ 343929 h 676293"/>
                <a:gd name="connsiteX2" fmla="*/ 644980 w 761849"/>
                <a:gd name="connsiteY2" fmla="*/ 336595 h 676293"/>
                <a:gd name="connsiteX3" fmla="*/ 528869 w 761849"/>
                <a:gd name="connsiteY3" fmla="*/ 275077 h 676293"/>
                <a:gd name="connsiteX4" fmla="*/ 270167 w 761849"/>
                <a:gd name="connsiteY4" fmla="*/ 66078 h 676293"/>
                <a:gd name="connsiteX5" fmla="*/ 204167 w 761849"/>
                <a:gd name="connsiteY5" fmla="*/ 15559 h 676293"/>
                <a:gd name="connsiteX6" fmla="*/ 96204 w 761849"/>
                <a:gd name="connsiteY6" fmla="*/ 19633 h 676293"/>
                <a:gd name="connsiteX7" fmla="*/ 13501 w 761849"/>
                <a:gd name="connsiteY7" fmla="*/ 44485 h 676293"/>
                <a:gd name="connsiteX8" fmla="*/ 871 w 761849"/>
                <a:gd name="connsiteY8" fmla="*/ 57115 h 676293"/>
                <a:gd name="connsiteX9" fmla="*/ 1279 w 761849"/>
                <a:gd name="connsiteY9" fmla="*/ 168337 h 676293"/>
                <a:gd name="connsiteX10" fmla="*/ 34279 w 761849"/>
                <a:gd name="connsiteY10" fmla="*/ 367558 h 676293"/>
                <a:gd name="connsiteX11" fmla="*/ 322314 w 761849"/>
                <a:gd name="connsiteY11" fmla="*/ 673927 h 676293"/>
                <a:gd name="connsiteX12" fmla="*/ 619313 w 761849"/>
                <a:gd name="connsiteY12" fmla="*/ 612002 h 676293"/>
                <a:gd name="connsiteX13" fmla="*/ 731350 w 761849"/>
                <a:gd name="connsiteY13" fmla="*/ 541520 h 676293"/>
                <a:gd name="connsiteX14" fmla="*/ 729313 w 761849"/>
                <a:gd name="connsiteY14" fmla="*/ 400151 h 67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1849" h="676293">
                  <a:moveTo>
                    <a:pt x="729313" y="400151"/>
                  </a:moveTo>
                  <a:cubicBezTo>
                    <a:pt x="707720" y="378151"/>
                    <a:pt x="682054" y="361854"/>
                    <a:pt x="657202" y="343929"/>
                  </a:cubicBezTo>
                  <a:cubicBezTo>
                    <a:pt x="653128" y="341484"/>
                    <a:pt x="649054" y="339040"/>
                    <a:pt x="644980" y="336595"/>
                  </a:cubicBezTo>
                  <a:cubicBezTo>
                    <a:pt x="604239" y="319892"/>
                    <a:pt x="566351" y="297892"/>
                    <a:pt x="528869" y="275077"/>
                  </a:cubicBezTo>
                  <a:cubicBezTo>
                    <a:pt x="433536" y="216818"/>
                    <a:pt x="351240" y="142263"/>
                    <a:pt x="270167" y="66078"/>
                  </a:cubicBezTo>
                  <a:cubicBezTo>
                    <a:pt x="249796" y="46930"/>
                    <a:pt x="229018" y="29411"/>
                    <a:pt x="204167" y="15559"/>
                  </a:cubicBezTo>
                  <a:cubicBezTo>
                    <a:pt x="166278" y="-5626"/>
                    <a:pt x="130834" y="-6033"/>
                    <a:pt x="96204" y="19633"/>
                  </a:cubicBezTo>
                  <a:cubicBezTo>
                    <a:pt x="71352" y="37967"/>
                    <a:pt x="44056" y="46115"/>
                    <a:pt x="13501" y="44485"/>
                  </a:cubicBezTo>
                  <a:cubicBezTo>
                    <a:pt x="3316" y="43670"/>
                    <a:pt x="1279" y="47744"/>
                    <a:pt x="871" y="57115"/>
                  </a:cubicBezTo>
                  <a:cubicBezTo>
                    <a:pt x="-351" y="94189"/>
                    <a:pt x="-351" y="131263"/>
                    <a:pt x="1279" y="168337"/>
                  </a:cubicBezTo>
                  <a:cubicBezTo>
                    <a:pt x="4130" y="235966"/>
                    <a:pt x="14316" y="302781"/>
                    <a:pt x="34279" y="367558"/>
                  </a:cubicBezTo>
                  <a:cubicBezTo>
                    <a:pt x="80723" y="516261"/>
                    <a:pt x="182982" y="608742"/>
                    <a:pt x="322314" y="673927"/>
                  </a:cubicBezTo>
                  <a:cubicBezTo>
                    <a:pt x="368759" y="695520"/>
                    <a:pt x="573684" y="640113"/>
                    <a:pt x="619313" y="612002"/>
                  </a:cubicBezTo>
                  <a:cubicBezTo>
                    <a:pt x="649054" y="593668"/>
                    <a:pt x="700387" y="574928"/>
                    <a:pt x="731350" y="541520"/>
                  </a:cubicBezTo>
                  <a:cubicBezTo>
                    <a:pt x="776165" y="493447"/>
                    <a:pt x="774942" y="446187"/>
                    <a:pt x="729313" y="400151"/>
                  </a:cubicBezTo>
                  <a:close/>
                </a:path>
              </a:pathLst>
            </a:custGeom>
            <a:solidFill>
              <a:srgbClr val="33333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4F8D78-930E-4974-AE7C-3D461338B107}"/>
                </a:ext>
              </a:extLst>
            </p:cNvPr>
            <p:cNvSpPr/>
            <p:nvPr/>
          </p:nvSpPr>
          <p:spPr>
            <a:xfrm>
              <a:off x="1899083" y="902863"/>
              <a:ext cx="350369" cy="264814"/>
            </a:xfrm>
            <a:custGeom>
              <a:avLst/>
              <a:gdLst>
                <a:gd name="connsiteX0" fmla="*/ 72933 w 350369"/>
                <a:gd name="connsiteY0" fmla="*/ 266897 h 264813"/>
                <a:gd name="connsiteX1" fmla="*/ 7 w 350369"/>
                <a:gd name="connsiteY1" fmla="*/ 58713 h 264813"/>
                <a:gd name="connsiteX2" fmla="*/ 39118 w 350369"/>
                <a:gd name="connsiteY2" fmla="*/ 1269 h 264813"/>
                <a:gd name="connsiteX3" fmla="*/ 96155 w 350369"/>
                <a:gd name="connsiteY3" fmla="*/ 6565 h 264813"/>
                <a:gd name="connsiteX4" fmla="*/ 207377 w 350369"/>
                <a:gd name="connsiteY4" fmla="*/ 66454 h 264813"/>
                <a:gd name="connsiteX5" fmla="*/ 353636 w 350369"/>
                <a:gd name="connsiteY5" fmla="*/ 192749 h 264813"/>
                <a:gd name="connsiteX6" fmla="*/ 72933 w 350369"/>
                <a:gd name="connsiteY6" fmla="*/ 266897 h 26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69" h="264813">
                  <a:moveTo>
                    <a:pt x="72933" y="266897"/>
                  </a:moveTo>
                  <a:cubicBezTo>
                    <a:pt x="67637" y="264046"/>
                    <a:pt x="1229" y="132046"/>
                    <a:pt x="7" y="58713"/>
                  </a:cubicBezTo>
                  <a:cubicBezTo>
                    <a:pt x="-400" y="29380"/>
                    <a:pt x="16304" y="4528"/>
                    <a:pt x="39118" y="1269"/>
                  </a:cubicBezTo>
                  <a:cubicBezTo>
                    <a:pt x="58266" y="-1583"/>
                    <a:pt x="77414" y="454"/>
                    <a:pt x="96155" y="6565"/>
                  </a:cubicBezTo>
                  <a:cubicBezTo>
                    <a:pt x="136488" y="20417"/>
                    <a:pt x="172747" y="42417"/>
                    <a:pt x="207377" y="66454"/>
                  </a:cubicBezTo>
                  <a:cubicBezTo>
                    <a:pt x="222858" y="77046"/>
                    <a:pt x="319414" y="162601"/>
                    <a:pt x="353636" y="192749"/>
                  </a:cubicBezTo>
                  <a:cubicBezTo>
                    <a:pt x="304747" y="223712"/>
                    <a:pt x="155229" y="266897"/>
                    <a:pt x="72933" y="266897"/>
                  </a:cubicBezTo>
                  <a:close/>
                </a:path>
              </a:pathLst>
            </a:custGeom>
            <a:solidFill>
              <a:srgbClr val="666666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792829-E381-4891-8B16-751B11A54BA7}"/>
              </a:ext>
            </a:extLst>
          </p:cNvPr>
          <p:cNvSpPr txBox="1"/>
          <p:nvPr/>
        </p:nvSpPr>
        <p:spPr>
          <a:xfrm>
            <a:off x="5306634" y="1720727"/>
            <a:ext cx="60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4995BF-2534-4D23-B840-FE37189F4844}"/>
              </a:ext>
            </a:extLst>
          </p:cNvPr>
          <p:cNvGrpSpPr/>
          <p:nvPr/>
        </p:nvGrpSpPr>
        <p:grpSpPr>
          <a:xfrm>
            <a:off x="5306633" y="3336096"/>
            <a:ext cx="2719592" cy="823652"/>
            <a:chOff x="2079598" y="4324401"/>
            <a:chExt cx="3303211" cy="8236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9D035B-B811-480E-9266-2985AC2365C1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AF1BE0-C83C-4791-BC4A-AAABDF646E6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BE38A3-3486-4968-B5FC-61530F7A1907}"/>
              </a:ext>
            </a:extLst>
          </p:cNvPr>
          <p:cNvGrpSpPr/>
          <p:nvPr/>
        </p:nvGrpSpPr>
        <p:grpSpPr>
          <a:xfrm>
            <a:off x="8478190" y="3336096"/>
            <a:ext cx="2719592" cy="823652"/>
            <a:chOff x="2079598" y="4324401"/>
            <a:chExt cx="3303211" cy="8236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57BEAD-EDFB-4914-AF2E-BF6D4A68E288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8DDC9A-337D-4991-8F2F-1069611CEC7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732E3A-EC40-4450-BB17-8F3CFA998ADC}"/>
              </a:ext>
            </a:extLst>
          </p:cNvPr>
          <p:cNvGrpSpPr/>
          <p:nvPr/>
        </p:nvGrpSpPr>
        <p:grpSpPr>
          <a:xfrm>
            <a:off x="5306633" y="5297037"/>
            <a:ext cx="2719592" cy="823652"/>
            <a:chOff x="2079598" y="4324401"/>
            <a:chExt cx="3303211" cy="82365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38D365-791B-46C8-BA63-BF792D614DF1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FED3BC-AFC5-4EB9-B85F-AB73FB8B271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F19272-855F-4039-B2B7-322ED209E277}"/>
              </a:ext>
            </a:extLst>
          </p:cNvPr>
          <p:cNvGrpSpPr/>
          <p:nvPr/>
        </p:nvGrpSpPr>
        <p:grpSpPr>
          <a:xfrm>
            <a:off x="8478190" y="5297037"/>
            <a:ext cx="2719592" cy="823652"/>
            <a:chOff x="2079598" y="4324401"/>
            <a:chExt cx="3303211" cy="8236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968124-1BB9-4F6B-A1E9-671D6EAD9D19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7B2D02-D952-4990-B90B-0D146DC90D0B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7" name="Graphic 31">
            <a:extLst>
              <a:ext uri="{FF2B5EF4-FFF2-40B4-BE49-F238E27FC236}">
                <a16:creationId xmlns:a16="http://schemas.microsoft.com/office/drawing/2014/main" id="{75C1BD70-7AA0-47D4-B4F7-06CAAEAB3441}"/>
              </a:ext>
            </a:extLst>
          </p:cNvPr>
          <p:cNvGrpSpPr/>
          <p:nvPr/>
        </p:nvGrpSpPr>
        <p:grpSpPr>
          <a:xfrm>
            <a:off x="6257547" y="2479472"/>
            <a:ext cx="809689" cy="821889"/>
            <a:chOff x="8367348" y="417531"/>
            <a:chExt cx="2961956" cy="3006585"/>
          </a:xfrm>
          <a:solidFill>
            <a:schemeClr val="accent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CC7B72-24A6-40AD-8685-EC0EF45DD4BC}"/>
                </a:ext>
              </a:extLst>
            </p:cNvPr>
            <p:cNvSpPr/>
            <p:nvPr/>
          </p:nvSpPr>
          <p:spPr>
            <a:xfrm>
              <a:off x="8367348" y="1294616"/>
              <a:ext cx="2583784" cy="1543224"/>
            </a:xfrm>
            <a:custGeom>
              <a:avLst/>
              <a:gdLst>
                <a:gd name="connsiteX0" fmla="*/ 0 w 2583783"/>
                <a:gd name="connsiteY0" fmla="*/ 936261 h 1543223"/>
                <a:gd name="connsiteX1" fmla="*/ 64595 w 2583783"/>
                <a:gd name="connsiteY1" fmla="*/ 885525 h 1543223"/>
                <a:gd name="connsiteX2" fmla="*/ 66943 w 2583783"/>
                <a:gd name="connsiteY2" fmla="*/ 872371 h 1543223"/>
                <a:gd name="connsiteX3" fmla="*/ 58018 w 2583783"/>
                <a:gd name="connsiteY3" fmla="*/ 757276 h 1543223"/>
                <a:gd name="connsiteX4" fmla="*/ 113921 w 2583783"/>
                <a:gd name="connsiteY4" fmla="*/ 648992 h 1543223"/>
                <a:gd name="connsiteX5" fmla="*/ 224554 w 2583783"/>
                <a:gd name="connsiteY5" fmla="*/ 574297 h 1543223"/>
                <a:gd name="connsiteX6" fmla="*/ 492563 w 2583783"/>
                <a:gd name="connsiteY6" fmla="*/ 421149 h 1543223"/>
                <a:gd name="connsiteX7" fmla="*/ 503368 w 2583783"/>
                <a:gd name="connsiteY7" fmla="*/ 404941 h 1543223"/>
                <a:gd name="connsiteX8" fmla="*/ 512059 w 2583783"/>
                <a:gd name="connsiteY8" fmla="*/ 330247 h 1543223"/>
                <a:gd name="connsiteX9" fmla="*/ 523569 w 2583783"/>
                <a:gd name="connsiteY9" fmla="*/ 317328 h 1543223"/>
                <a:gd name="connsiteX10" fmla="*/ 895868 w 2583783"/>
                <a:gd name="connsiteY10" fmla="*/ 219849 h 1543223"/>
                <a:gd name="connsiteX11" fmla="*/ 1623321 w 2583783"/>
                <a:gd name="connsiteY11" fmla="*/ 29118 h 1543223"/>
                <a:gd name="connsiteX12" fmla="*/ 1729961 w 2583783"/>
                <a:gd name="connsiteY12" fmla="*/ 932 h 1543223"/>
                <a:gd name="connsiteX13" fmla="*/ 1746168 w 2583783"/>
                <a:gd name="connsiteY13" fmla="*/ 7039 h 1543223"/>
                <a:gd name="connsiteX14" fmla="*/ 1789623 w 2583783"/>
                <a:gd name="connsiteY14" fmla="*/ 68345 h 1543223"/>
                <a:gd name="connsiteX15" fmla="*/ 1811468 w 2583783"/>
                <a:gd name="connsiteY15" fmla="*/ 79854 h 1543223"/>
                <a:gd name="connsiteX16" fmla="*/ 2156755 w 2583783"/>
                <a:gd name="connsiteY16" fmla="*/ 82908 h 1543223"/>
                <a:gd name="connsiteX17" fmla="*/ 2246248 w 2583783"/>
                <a:gd name="connsiteY17" fmla="*/ 93243 h 1543223"/>
                <a:gd name="connsiteX18" fmla="*/ 2362988 w 2583783"/>
                <a:gd name="connsiteY18" fmla="*/ 178743 h 1543223"/>
                <a:gd name="connsiteX19" fmla="*/ 2400805 w 2583783"/>
                <a:gd name="connsiteY19" fmla="*/ 266826 h 1543223"/>
                <a:gd name="connsiteX20" fmla="*/ 2415133 w 2583783"/>
                <a:gd name="connsiteY20" fmla="*/ 279041 h 1543223"/>
                <a:gd name="connsiteX21" fmla="*/ 2479963 w 2583783"/>
                <a:gd name="connsiteY21" fmla="*/ 289846 h 1543223"/>
                <a:gd name="connsiteX22" fmla="*/ 2490533 w 2583783"/>
                <a:gd name="connsiteY22" fmla="*/ 299946 h 1543223"/>
                <a:gd name="connsiteX23" fmla="*/ 2584489 w 2583783"/>
                <a:gd name="connsiteY23" fmla="*/ 658622 h 1543223"/>
                <a:gd name="connsiteX24" fmla="*/ 2579086 w 2583783"/>
                <a:gd name="connsiteY24" fmla="*/ 675769 h 1543223"/>
                <a:gd name="connsiteX25" fmla="*/ 2526471 w 2583783"/>
                <a:gd name="connsiteY25" fmla="*/ 726270 h 1543223"/>
                <a:gd name="connsiteX26" fmla="*/ 2522243 w 2583783"/>
                <a:gd name="connsiteY26" fmla="*/ 740129 h 1543223"/>
                <a:gd name="connsiteX27" fmla="*/ 2397047 w 2583783"/>
                <a:gd name="connsiteY27" fmla="*/ 1024815 h 1543223"/>
                <a:gd name="connsiteX28" fmla="*/ 2083939 w 2583783"/>
                <a:gd name="connsiteY28" fmla="*/ 1207559 h 1543223"/>
                <a:gd name="connsiteX29" fmla="*/ 1933610 w 2583783"/>
                <a:gd name="connsiteY29" fmla="*/ 1269100 h 1543223"/>
                <a:gd name="connsiteX30" fmla="*/ 1800663 w 2583783"/>
                <a:gd name="connsiteY30" fmla="*/ 1227289 h 1543223"/>
                <a:gd name="connsiteX31" fmla="*/ 1550975 w 2583783"/>
                <a:gd name="connsiteY31" fmla="*/ 951294 h 1543223"/>
                <a:gd name="connsiteX32" fmla="*/ 1412860 w 2583783"/>
                <a:gd name="connsiteY32" fmla="*/ 805663 h 1543223"/>
                <a:gd name="connsiteX33" fmla="*/ 1341454 w 2583783"/>
                <a:gd name="connsiteY33" fmla="*/ 759390 h 1543223"/>
                <a:gd name="connsiteX34" fmla="*/ 1230116 w 2583783"/>
                <a:gd name="connsiteY34" fmla="*/ 788751 h 1543223"/>
                <a:gd name="connsiteX35" fmla="*/ 1182434 w 2583783"/>
                <a:gd name="connsiteY35" fmla="*/ 889753 h 1543223"/>
                <a:gd name="connsiteX36" fmla="*/ 1116430 w 2583783"/>
                <a:gd name="connsiteY36" fmla="*/ 1166923 h 1543223"/>
                <a:gd name="connsiteX37" fmla="*/ 1057472 w 2583783"/>
                <a:gd name="connsiteY37" fmla="*/ 1420603 h 1543223"/>
                <a:gd name="connsiteX38" fmla="*/ 959523 w 2583783"/>
                <a:gd name="connsiteY38" fmla="*/ 1524190 h 1543223"/>
                <a:gd name="connsiteX39" fmla="*/ 804027 w 2583783"/>
                <a:gd name="connsiteY39" fmla="*/ 1543451 h 1543223"/>
                <a:gd name="connsiteX40" fmla="*/ 431962 w 2583783"/>
                <a:gd name="connsiteY40" fmla="*/ 1534760 h 1543223"/>
                <a:gd name="connsiteX41" fmla="*/ 189321 w 2583783"/>
                <a:gd name="connsiteY41" fmla="*/ 1350841 h 1543223"/>
                <a:gd name="connsiteX42" fmla="*/ 175228 w 2583783"/>
                <a:gd name="connsiteY42" fmla="*/ 1337688 h 1543223"/>
                <a:gd name="connsiteX43" fmla="*/ 108284 w 2583783"/>
                <a:gd name="connsiteY43" fmla="*/ 1320071 h 1543223"/>
                <a:gd name="connsiteX44" fmla="*/ 96305 w 2583783"/>
                <a:gd name="connsiteY44" fmla="*/ 1308091 h 1543223"/>
                <a:gd name="connsiteX45" fmla="*/ 4698 w 2583783"/>
                <a:gd name="connsiteY45" fmla="*/ 955287 h 1543223"/>
                <a:gd name="connsiteX46" fmla="*/ 0 w 2583783"/>
                <a:gd name="connsiteY46" fmla="*/ 940959 h 1543223"/>
                <a:gd name="connsiteX47" fmla="*/ 0 w 2583783"/>
                <a:gd name="connsiteY47" fmla="*/ 936261 h 1543223"/>
                <a:gd name="connsiteX48" fmla="*/ 614706 w 2583783"/>
                <a:gd name="connsiteY48" fmla="*/ 1397584 h 1543223"/>
                <a:gd name="connsiteX49" fmla="*/ 614706 w 2583783"/>
                <a:gd name="connsiteY49" fmla="*/ 1397584 h 1543223"/>
                <a:gd name="connsiteX50" fmla="*/ 736613 w 2583783"/>
                <a:gd name="connsiteY50" fmla="*/ 1403222 h 1543223"/>
                <a:gd name="connsiteX51" fmla="*/ 822818 w 2583783"/>
                <a:gd name="connsiteY51" fmla="*/ 1395940 h 1543223"/>
                <a:gd name="connsiteX52" fmla="*/ 949423 w 2583783"/>
                <a:gd name="connsiteY52" fmla="*/ 1275677 h 1543223"/>
                <a:gd name="connsiteX53" fmla="*/ 1065928 w 2583783"/>
                <a:gd name="connsiteY53" fmla="*/ 751169 h 1543223"/>
                <a:gd name="connsiteX54" fmla="*/ 1092941 w 2583783"/>
                <a:gd name="connsiteY54" fmla="*/ 611879 h 1543223"/>
                <a:gd name="connsiteX55" fmla="*/ 1075559 w 2583783"/>
                <a:gd name="connsiteY55" fmla="*/ 505709 h 1543223"/>
                <a:gd name="connsiteX56" fmla="*/ 999455 w 2583783"/>
                <a:gd name="connsiteY56" fmla="*/ 454033 h 1543223"/>
                <a:gd name="connsiteX57" fmla="*/ 916539 w 2583783"/>
                <a:gd name="connsiteY57" fmla="*/ 466248 h 1543223"/>
                <a:gd name="connsiteX58" fmla="*/ 289619 w 2583783"/>
                <a:gd name="connsiteY58" fmla="*/ 695030 h 1543223"/>
                <a:gd name="connsiteX59" fmla="*/ 209052 w 2583783"/>
                <a:gd name="connsiteY59" fmla="*/ 773953 h 1543223"/>
                <a:gd name="connsiteX60" fmla="*/ 201065 w 2583783"/>
                <a:gd name="connsiteY60" fmla="*/ 914417 h 1543223"/>
                <a:gd name="connsiteX61" fmla="*/ 278109 w 2583783"/>
                <a:gd name="connsiteY61" fmla="*/ 1216719 h 1543223"/>
                <a:gd name="connsiteX62" fmla="*/ 361965 w 2583783"/>
                <a:gd name="connsiteY62" fmla="*/ 1347318 h 1543223"/>
                <a:gd name="connsiteX63" fmla="*/ 470718 w 2583783"/>
                <a:gd name="connsiteY63" fmla="*/ 1390538 h 1543223"/>
                <a:gd name="connsiteX64" fmla="*/ 614706 w 2583783"/>
                <a:gd name="connsiteY64" fmla="*/ 1397584 h 1543223"/>
                <a:gd name="connsiteX65" fmla="*/ 1925624 w 2583783"/>
                <a:gd name="connsiteY65" fmla="*/ 1099510 h 1543223"/>
                <a:gd name="connsiteX66" fmla="*/ 2063034 w 2583783"/>
                <a:gd name="connsiteY66" fmla="*/ 1060048 h 1543223"/>
                <a:gd name="connsiteX67" fmla="*/ 2298393 w 2583783"/>
                <a:gd name="connsiteY67" fmla="*/ 914182 h 1543223"/>
                <a:gd name="connsiteX68" fmla="*/ 2371209 w 2583783"/>
                <a:gd name="connsiteY68" fmla="*/ 828447 h 1543223"/>
                <a:gd name="connsiteX69" fmla="*/ 2386242 w 2583783"/>
                <a:gd name="connsiteY69" fmla="*/ 679527 h 1543223"/>
                <a:gd name="connsiteX70" fmla="*/ 2306145 w 2583783"/>
                <a:gd name="connsiteY70" fmla="*/ 379104 h 1543223"/>
                <a:gd name="connsiteX71" fmla="*/ 2258462 w 2583783"/>
                <a:gd name="connsiteY71" fmla="*/ 283034 h 1543223"/>
                <a:gd name="connsiteX72" fmla="*/ 2163332 w 2583783"/>
                <a:gd name="connsiteY72" fmla="*/ 220553 h 1543223"/>
                <a:gd name="connsiteX73" fmla="*/ 2078302 w 2583783"/>
                <a:gd name="connsiteY73" fmla="*/ 223842 h 1543223"/>
                <a:gd name="connsiteX74" fmla="*/ 1485441 w 2583783"/>
                <a:gd name="connsiteY74" fmla="*/ 320851 h 1543223"/>
                <a:gd name="connsiteX75" fmla="*/ 1391250 w 2583783"/>
                <a:gd name="connsiteY75" fmla="*/ 348333 h 1543223"/>
                <a:gd name="connsiteX76" fmla="*/ 1340514 w 2583783"/>
                <a:gd name="connsiteY76" fmla="*/ 454738 h 1543223"/>
                <a:gd name="connsiteX77" fmla="*/ 1398062 w 2583783"/>
                <a:gd name="connsiteY77" fmla="*/ 565841 h 1543223"/>
                <a:gd name="connsiteX78" fmla="*/ 1826031 w 2583783"/>
                <a:gd name="connsiteY78" fmla="*/ 1049243 h 1543223"/>
                <a:gd name="connsiteX79" fmla="*/ 1925624 w 2583783"/>
                <a:gd name="connsiteY79" fmla="*/ 1099510 h 15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583783" h="1543223">
                  <a:moveTo>
                    <a:pt x="0" y="936261"/>
                  </a:moveTo>
                  <a:cubicBezTo>
                    <a:pt x="21610" y="919584"/>
                    <a:pt x="43455" y="902907"/>
                    <a:pt x="64595" y="885525"/>
                  </a:cubicBezTo>
                  <a:cubicBezTo>
                    <a:pt x="67178" y="883411"/>
                    <a:pt x="67883" y="876365"/>
                    <a:pt x="66943" y="872371"/>
                  </a:cubicBezTo>
                  <a:cubicBezTo>
                    <a:pt x="57783" y="834319"/>
                    <a:pt x="52615" y="796267"/>
                    <a:pt x="58018" y="757276"/>
                  </a:cubicBezTo>
                  <a:cubicBezTo>
                    <a:pt x="63890" y="714526"/>
                    <a:pt x="83386" y="678823"/>
                    <a:pt x="113921" y="648992"/>
                  </a:cubicBezTo>
                  <a:cubicBezTo>
                    <a:pt x="146336" y="617516"/>
                    <a:pt x="185798" y="596376"/>
                    <a:pt x="224554" y="574297"/>
                  </a:cubicBezTo>
                  <a:cubicBezTo>
                    <a:pt x="313812" y="523091"/>
                    <a:pt x="403070" y="472120"/>
                    <a:pt x="492563" y="421149"/>
                  </a:cubicBezTo>
                  <a:cubicBezTo>
                    <a:pt x="499375" y="417390"/>
                    <a:pt x="502429" y="412928"/>
                    <a:pt x="503368" y="404941"/>
                  </a:cubicBezTo>
                  <a:cubicBezTo>
                    <a:pt x="505717" y="380043"/>
                    <a:pt x="509710" y="355145"/>
                    <a:pt x="512059" y="330247"/>
                  </a:cubicBezTo>
                  <a:cubicBezTo>
                    <a:pt x="512764" y="322025"/>
                    <a:pt x="516287" y="319207"/>
                    <a:pt x="523569" y="317328"/>
                  </a:cubicBezTo>
                  <a:cubicBezTo>
                    <a:pt x="647590" y="284913"/>
                    <a:pt x="771847" y="252498"/>
                    <a:pt x="895868" y="219849"/>
                  </a:cubicBezTo>
                  <a:cubicBezTo>
                    <a:pt x="1138274" y="156193"/>
                    <a:pt x="1380680" y="92538"/>
                    <a:pt x="1623321" y="29118"/>
                  </a:cubicBezTo>
                  <a:cubicBezTo>
                    <a:pt x="1658789" y="19723"/>
                    <a:pt x="1694493" y="10797"/>
                    <a:pt x="1729961" y="932"/>
                  </a:cubicBezTo>
                  <a:cubicBezTo>
                    <a:pt x="1737947" y="-1417"/>
                    <a:pt x="1741940" y="697"/>
                    <a:pt x="1746168" y="7039"/>
                  </a:cubicBezTo>
                  <a:cubicBezTo>
                    <a:pt x="1760262" y="27709"/>
                    <a:pt x="1775529" y="47675"/>
                    <a:pt x="1789623" y="68345"/>
                  </a:cubicBezTo>
                  <a:cubicBezTo>
                    <a:pt x="1795260" y="76566"/>
                    <a:pt x="1801132" y="79854"/>
                    <a:pt x="1811468" y="79854"/>
                  </a:cubicBezTo>
                  <a:cubicBezTo>
                    <a:pt x="1926563" y="80324"/>
                    <a:pt x="2041659" y="80794"/>
                    <a:pt x="2156755" y="82908"/>
                  </a:cubicBezTo>
                  <a:cubicBezTo>
                    <a:pt x="2186586" y="83378"/>
                    <a:pt x="2216887" y="87136"/>
                    <a:pt x="2246248" y="93243"/>
                  </a:cubicBezTo>
                  <a:cubicBezTo>
                    <a:pt x="2297454" y="103813"/>
                    <a:pt x="2337385" y="133174"/>
                    <a:pt x="2362988" y="178743"/>
                  </a:cubicBezTo>
                  <a:cubicBezTo>
                    <a:pt x="2378491" y="206460"/>
                    <a:pt x="2389061" y="236995"/>
                    <a:pt x="2400805" y="266826"/>
                  </a:cubicBezTo>
                  <a:cubicBezTo>
                    <a:pt x="2403859" y="274578"/>
                    <a:pt x="2407147" y="277866"/>
                    <a:pt x="2415133" y="279041"/>
                  </a:cubicBezTo>
                  <a:cubicBezTo>
                    <a:pt x="2436743" y="282329"/>
                    <a:pt x="2458353" y="286557"/>
                    <a:pt x="2479963" y="289846"/>
                  </a:cubicBezTo>
                  <a:cubicBezTo>
                    <a:pt x="2486540" y="290785"/>
                    <a:pt x="2488889" y="294074"/>
                    <a:pt x="2490533" y="299946"/>
                  </a:cubicBezTo>
                  <a:cubicBezTo>
                    <a:pt x="2521773" y="419505"/>
                    <a:pt x="2553014" y="539063"/>
                    <a:pt x="2584489" y="658622"/>
                  </a:cubicBezTo>
                  <a:cubicBezTo>
                    <a:pt x="2586603" y="666373"/>
                    <a:pt x="2584489" y="670601"/>
                    <a:pt x="2579086" y="675769"/>
                  </a:cubicBezTo>
                  <a:cubicBezTo>
                    <a:pt x="2561235" y="692211"/>
                    <a:pt x="2543618" y="708888"/>
                    <a:pt x="2526471" y="726270"/>
                  </a:cubicBezTo>
                  <a:cubicBezTo>
                    <a:pt x="2523418" y="729324"/>
                    <a:pt x="2521304" y="735901"/>
                    <a:pt x="2522243" y="740129"/>
                  </a:cubicBezTo>
                  <a:cubicBezTo>
                    <a:pt x="2545262" y="846534"/>
                    <a:pt x="2491003" y="969851"/>
                    <a:pt x="2397047" y="1024815"/>
                  </a:cubicBezTo>
                  <a:cubicBezTo>
                    <a:pt x="2292756" y="1085651"/>
                    <a:pt x="2188700" y="1147192"/>
                    <a:pt x="2083939" y="1207559"/>
                  </a:cubicBezTo>
                  <a:cubicBezTo>
                    <a:pt x="2036726" y="1234806"/>
                    <a:pt x="1987869" y="1258765"/>
                    <a:pt x="1933610" y="1269100"/>
                  </a:cubicBezTo>
                  <a:cubicBezTo>
                    <a:pt x="1881699" y="1279200"/>
                    <a:pt x="1837305" y="1267925"/>
                    <a:pt x="1800663" y="1227289"/>
                  </a:cubicBezTo>
                  <a:cubicBezTo>
                    <a:pt x="1717982" y="1134978"/>
                    <a:pt x="1634596" y="1042901"/>
                    <a:pt x="1550975" y="951294"/>
                  </a:cubicBezTo>
                  <a:cubicBezTo>
                    <a:pt x="1505876" y="901968"/>
                    <a:pt x="1459603" y="853580"/>
                    <a:pt x="1412860" y="805663"/>
                  </a:cubicBezTo>
                  <a:cubicBezTo>
                    <a:pt x="1392895" y="785227"/>
                    <a:pt x="1368701" y="769255"/>
                    <a:pt x="1341454" y="759390"/>
                  </a:cubicBezTo>
                  <a:cubicBezTo>
                    <a:pt x="1299409" y="744122"/>
                    <a:pt x="1259008" y="754692"/>
                    <a:pt x="1230116" y="788751"/>
                  </a:cubicBezTo>
                  <a:cubicBezTo>
                    <a:pt x="1205218" y="818112"/>
                    <a:pt x="1191594" y="853345"/>
                    <a:pt x="1182434" y="889753"/>
                  </a:cubicBezTo>
                  <a:cubicBezTo>
                    <a:pt x="1159649" y="982065"/>
                    <a:pt x="1138274" y="1074611"/>
                    <a:pt x="1116430" y="1166923"/>
                  </a:cubicBezTo>
                  <a:cubicBezTo>
                    <a:pt x="1096464" y="1251483"/>
                    <a:pt x="1076264" y="1335808"/>
                    <a:pt x="1057472" y="1420603"/>
                  </a:cubicBezTo>
                  <a:cubicBezTo>
                    <a:pt x="1045258" y="1475333"/>
                    <a:pt x="1010964" y="1507513"/>
                    <a:pt x="959523" y="1524190"/>
                  </a:cubicBezTo>
                  <a:cubicBezTo>
                    <a:pt x="909022" y="1540632"/>
                    <a:pt x="856642" y="1544390"/>
                    <a:pt x="804027" y="1543451"/>
                  </a:cubicBezTo>
                  <a:cubicBezTo>
                    <a:pt x="680005" y="1541337"/>
                    <a:pt x="555983" y="1538988"/>
                    <a:pt x="431962" y="1534760"/>
                  </a:cubicBezTo>
                  <a:cubicBezTo>
                    <a:pt x="329315" y="1531237"/>
                    <a:pt x="221736" y="1448086"/>
                    <a:pt x="189321" y="1350841"/>
                  </a:cubicBezTo>
                  <a:cubicBezTo>
                    <a:pt x="186737" y="1343090"/>
                    <a:pt x="182979" y="1339567"/>
                    <a:pt x="175228" y="1337688"/>
                  </a:cubicBezTo>
                  <a:cubicBezTo>
                    <a:pt x="152913" y="1332285"/>
                    <a:pt x="130599" y="1325473"/>
                    <a:pt x="108284" y="1320071"/>
                  </a:cubicBezTo>
                  <a:cubicBezTo>
                    <a:pt x="101002" y="1318427"/>
                    <a:pt x="98184" y="1314903"/>
                    <a:pt x="96305" y="1308091"/>
                  </a:cubicBezTo>
                  <a:cubicBezTo>
                    <a:pt x="65769" y="1189942"/>
                    <a:pt x="35233" y="1072732"/>
                    <a:pt x="4698" y="955287"/>
                  </a:cubicBezTo>
                  <a:cubicBezTo>
                    <a:pt x="3523" y="950355"/>
                    <a:pt x="1644" y="945657"/>
                    <a:pt x="0" y="940959"/>
                  </a:cubicBezTo>
                  <a:cubicBezTo>
                    <a:pt x="0" y="939315"/>
                    <a:pt x="0" y="937906"/>
                    <a:pt x="0" y="936261"/>
                  </a:cubicBezTo>
                  <a:close/>
                  <a:moveTo>
                    <a:pt x="614706" y="1397584"/>
                  </a:moveTo>
                  <a:cubicBezTo>
                    <a:pt x="614706" y="1397584"/>
                    <a:pt x="614706" y="1397584"/>
                    <a:pt x="614706" y="1397584"/>
                  </a:cubicBezTo>
                  <a:cubicBezTo>
                    <a:pt x="655342" y="1399698"/>
                    <a:pt x="695977" y="1402987"/>
                    <a:pt x="736613" y="1403222"/>
                  </a:cubicBezTo>
                  <a:cubicBezTo>
                    <a:pt x="765270" y="1403222"/>
                    <a:pt x="794866" y="1402282"/>
                    <a:pt x="822818" y="1395940"/>
                  </a:cubicBezTo>
                  <a:cubicBezTo>
                    <a:pt x="887647" y="1380907"/>
                    <a:pt x="934155" y="1344264"/>
                    <a:pt x="949423" y="1275677"/>
                  </a:cubicBezTo>
                  <a:cubicBezTo>
                    <a:pt x="988180" y="1100919"/>
                    <a:pt x="1027406" y="926161"/>
                    <a:pt x="1065928" y="751169"/>
                  </a:cubicBezTo>
                  <a:cubicBezTo>
                    <a:pt x="1076029" y="704895"/>
                    <a:pt x="1086129" y="658622"/>
                    <a:pt x="1092941" y="611879"/>
                  </a:cubicBezTo>
                  <a:cubicBezTo>
                    <a:pt x="1098108" y="575471"/>
                    <a:pt x="1092941" y="539063"/>
                    <a:pt x="1075559" y="505709"/>
                  </a:cubicBezTo>
                  <a:cubicBezTo>
                    <a:pt x="1059586" y="475173"/>
                    <a:pt x="1034218" y="457557"/>
                    <a:pt x="999455" y="454033"/>
                  </a:cubicBezTo>
                  <a:cubicBezTo>
                    <a:pt x="970798" y="451215"/>
                    <a:pt x="943316" y="456617"/>
                    <a:pt x="916539" y="466248"/>
                  </a:cubicBezTo>
                  <a:cubicBezTo>
                    <a:pt x="707487" y="542352"/>
                    <a:pt x="498435" y="618456"/>
                    <a:pt x="289619" y="695030"/>
                  </a:cubicBezTo>
                  <a:cubicBezTo>
                    <a:pt x="251332" y="709123"/>
                    <a:pt x="224554" y="736136"/>
                    <a:pt x="209052" y="773953"/>
                  </a:cubicBezTo>
                  <a:cubicBezTo>
                    <a:pt x="190260" y="819756"/>
                    <a:pt x="189321" y="867204"/>
                    <a:pt x="201065" y="914417"/>
                  </a:cubicBezTo>
                  <a:cubicBezTo>
                    <a:pt x="226433" y="1015184"/>
                    <a:pt x="253916" y="1115717"/>
                    <a:pt x="278109" y="1216719"/>
                  </a:cubicBezTo>
                  <a:cubicBezTo>
                    <a:pt x="291028" y="1270979"/>
                    <a:pt x="320154" y="1312789"/>
                    <a:pt x="361965" y="1347318"/>
                  </a:cubicBezTo>
                  <a:cubicBezTo>
                    <a:pt x="393440" y="1373391"/>
                    <a:pt x="427969" y="1390303"/>
                    <a:pt x="470718" y="1390538"/>
                  </a:cubicBezTo>
                  <a:cubicBezTo>
                    <a:pt x="518636" y="1391007"/>
                    <a:pt x="566788" y="1395000"/>
                    <a:pt x="614706" y="1397584"/>
                  </a:cubicBezTo>
                  <a:close/>
                  <a:moveTo>
                    <a:pt x="1925624" y="1099510"/>
                  </a:moveTo>
                  <a:cubicBezTo>
                    <a:pt x="1984581" y="1099040"/>
                    <a:pt x="2025217" y="1083302"/>
                    <a:pt x="2063034" y="1060048"/>
                  </a:cubicBezTo>
                  <a:cubicBezTo>
                    <a:pt x="2141722" y="1011661"/>
                    <a:pt x="2219236" y="961395"/>
                    <a:pt x="2298393" y="914182"/>
                  </a:cubicBezTo>
                  <a:cubicBezTo>
                    <a:pt x="2333157" y="893277"/>
                    <a:pt x="2356646" y="865090"/>
                    <a:pt x="2371209" y="828447"/>
                  </a:cubicBezTo>
                  <a:cubicBezTo>
                    <a:pt x="2390470" y="780295"/>
                    <a:pt x="2400336" y="731438"/>
                    <a:pt x="2386242" y="679527"/>
                  </a:cubicBezTo>
                  <a:cubicBezTo>
                    <a:pt x="2358995" y="579464"/>
                    <a:pt x="2332922" y="479401"/>
                    <a:pt x="2306145" y="379104"/>
                  </a:cubicBezTo>
                  <a:cubicBezTo>
                    <a:pt x="2296749" y="343870"/>
                    <a:pt x="2281012" y="311690"/>
                    <a:pt x="2258462" y="283034"/>
                  </a:cubicBezTo>
                  <a:cubicBezTo>
                    <a:pt x="2233799" y="251793"/>
                    <a:pt x="2203498" y="228305"/>
                    <a:pt x="2163332" y="220553"/>
                  </a:cubicBezTo>
                  <a:cubicBezTo>
                    <a:pt x="2134910" y="215151"/>
                    <a:pt x="2106724" y="219144"/>
                    <a:pt x="2078302" y="223842"/>
                  </a:cubicBezTo>
                  <a:cubicBezTo>
                    <a:pt x="1880760" y="256491"/>
                    <a:pt x="1682983" y="288436"/>
                    <a:pt x="1485441" y="320851"/>
                  </a:cubicBezTo>
                  <a:cubicBezTo>
                    <a:pt x="1453026" y="326253"/>
                    <a:pt x="1420611" y="331891"/>
                    <a:pt x="1391250" y="348333"/>
                  </a:cubicBezTo>
                  <a:cubicBezTo>
                    <a:pt x="1350380" y="371352"/>
                    <a:pt x="1332528" y="408700"/>
                    <a:pt x="1340514" y="454738"/>
                  </a:cubicBezTo>
                  <a:cubicBezTo>
                    <a:pt x="1348031" y="497723"/>
                    <a:pt x="1369640" y="533661"/>
                    <a:pt x="1398062" y="565841"/>
                  </a:cubicBezTo>
                  <a:cubicBezTo>
                    <a:pt x="1540640" y="727210"/>
                    <a:pt x="1683453" y="888109"/>
                    <a:pt x="1826031" y="1049243"/>
                  </a:cubicBezTo>
                  <a:cubicBezTo>
                    <a:pt x="1856331" y="1083772"/>
                    <a:pt x="1894149" y="1099510"/>
                    <a:pt x="1925624" y="1099510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B92235-B650-410C-976A-B7101200C235}"/>
                </a:ext>
              </a:extLst>
            </p:cNvPr>
            <p:cNvSpPr/>
            <p:nvPr/>
          </p:nvSpPr>
          <p:spPr>
            <a:xfrm>
              <a:off x="9643033" y="1055021"/>
              <a:ext cx="1686506" cy="2367686"/>
            </a:xfrm>
            <a:custGeom>
              <a:avLst/>
              <a:gdLst>
                <a:gd name="connsiteX0" fmla="*/ 514173 w 1686506"/>
                <a:gd name="connsiteY0" fmla="*/ 2369095 h 2367685"/>
                <a:gd name="connsiteX1" fmla="*/ 458504 w 1686506"/>
                <a:gd name="connsiteY1" fmla="*/ 2361579 h 2367685"/>
                <a:gd name="connsiteX2" fmla="*/ 390151 w 1686506"/>
                <a:gd name="connsiteY2" fmla="*/ 2341143 h 2367685"/>
                <a:gd name="connsiteX3" fmla="*/ 305356 w 1686506"/>
                <a:gd name="connsiteY3" fmla="*/ 2242960 h 2367685"/>
                <a:gd name="connsiteX4" fmla="*/ 289854 w 1686506"/>
                <a:gd name="connsiteY4" fmla="*/ 2227927 h 2367685"/>
                <a:gd name="connsiteX5" fmla="*/ 3523 w 1686506"/>
                <a:gd name="connsiteY5" fmla="*/ 1940422 h 2367685"/>
                <a:gd name="connsiteX6" fmla="*/ 1644 w 1686506"/>
                <a:gd name="connsiteY6" fmla="*/ 1933610 h 2367685"/>
                <a:gd name="connsiteX7" fmla="*/ 0 w 1686506"/>
                <a:gd name="connsiteY7" fmla="*/ 1927268 h 2367685"/>
                <a:gd name="connsiteX8" fmla="*/ 124257 w 1686506"/>
                <a:gd name="connsiteY8" fmla="*/ 1895323 h 2367685"/>
                <a:gd name="connsiteX9" fmla="*/ 136236 w 1686506"/>
                <a:gd name="connsiteY9" fmla="*/ 1939247 h 2367685"/>
                <a:gd name="connsiteX10" fmla="*/ 147276 w 1686506"/>
                <a:gd name="connsiteY10" fmla="*/ 1948643 h 2367685"/>
                <a:gd name="connsiteX11" fmla="*/ 244050 w 1686506"/>
                <a:gd name="connsiteY11" fmla="*/ 1960387 h 2367685"/>
                <a:gd name="connsiteX12" fmla="*/ 257674 w 1686506"/>
                <a:gd name="connsiteY12" fmla="*/ 1972837 h 2367685"/>
                <a:gd name="connsiteX13" fmla="*/ 283747 w 1686506"/>
                <a:gd name="connsiteY13" fmla="*/ 2076423 h 2367685"/>
                <a:gd name="connsiteX14" fmla="*/ 296431 w 1686506"/>
                <a:gd name="connsiteY14" fmla="*/ 2091456 h 2367685"/>
                <a:gd name="connsiteX15" fmla="*/ 654637 w 1686506"/>
                <a:gd name="connsiteY15" fmla="*/ 1996560 h 2367685"/>
                <a:gd name="connsiteX16" fmla="*/ 657925 w 1686506"/>
                <a:gd name="connsiteY16" fmla="*/ 1978239 h 2367685"/>
                <a:gd name="connsiteX17" fmla="*/ 628329 w 1686506"/>
                <a:gd name="connsiteY17" fmla="*/ 1873244 h 2367685"/>
                <a:gd name="connsiteX18" fmla="*/ 633497 w 1686506"/>
                <a:gd name="connsiteY18" fmla="*/ 1857741 h 2367685"/>
                <a:gd name="connsiteX19" fmla="*/ 710776 w 1686506"/>
                <a:gd name="connsiteY19" fmla="*/ 1800193 h 2367685"/>
                <a:gd name="connsiteX20" fmla="*/ 716413 w 1686506"/>
                <a:gd name="connsiteY20" fmla="*/ 1784925 h 2367685"/>
                <a:gd name="connsiteX21" fmla="*/ 704434 w 1686506"/>
                <a:gd name="connsiteY21" fmla="*/ 1739122 h 2367685"/>
                <a:gd name="connsiteX22" fmla="*/ 828690 w 1686506"/>
                <a:gd name="connsiteY22" fmla="*/ 1707177 h 2367685"/>
                <a:gd name="connsiteX23" fmla="*/ 834562 w 1686506"/>
                <a:gd name="connsiteY23" fmla="*/ 1900256 h 2367685"/>
                <a:gd name="connsiteX24" fmla="*/ 754230 w 1686506"/>
                <a:gd name="connsiteY24" fmla="*/ 2077597 h 2367685"/>
                <a:gd name="connsiteX25" fmla="*/ 847481 w 1686506"/>
                <a:gd name="connsiteY25" fmla="*/ 2064208 h 2367685"/>
                <a:gd name="connsiteX26" fmla="*/ 962812 w 1686506"/>
                <a:gd name="connsiteY26" fmla="*/ 2049411 h 2367685"/>
                <a:gd name="connsiteX27" fmla="*/ 1070391 w 1686506"/>
                <a:gd name="connsiteY27" fmla="*/ 1985990 h 2367685"/>
                <a:gd name="connsiteX28" fmla="*/ 1118779 w 1686506"/>
                <a:gd name="connsiteY28" fmla="*/ 1904719 h 2367685"/>
                <a:gd name="connsiteX29" fmla="*/ 1383264 w 1686506"/>
                <a:gd name="connsiteY29" fmla="*/ 1244914 h 2367685"/>
                <a:gd name="connsiteX30" fmla="*/ 1418967 w 1686506"/>
                <a:gd name="connsiteY30" fmla="*/ 970328 h 2367685"/>
                <a:gd name="connsiteX31" fmla="*/ 1379976 w 1686506"/>
                <a:gd name="connsiteY31" fmla="*/ 676012 h 2367685"/>
                <a:gd name="connsiteX32" fmla="*/ 1329240 w 1686506"/>
                <a:gd name="connsiteY32" fmla="*/ 315691 h 2367685"/>
                <a:gd name="connsiteX33" fmla="*/ 1292597 w 1686506"/>
                <a:gd name="connsiteY33" fmla="*/ 55434 h 2367685"/>
                <a:gd name="connsiteX34" fmla="*/ 1290483 w 1686506"/>
                <a:gd name="connsiteY34" fmla="*/ 37582 h 2367685"/>
                <a:gd name="connsiteX35" fmla="*/ 1545103 w 1686506"/>
                <a:gd name="connsiteY35" fmla="*/ 0 h 2367685"/>
                <a:gd name="connsiteX36" fmla="*/ 1552385 w 1686506"/>
                <a:gd name="connsiteY36" fmla="*/ 48857 h 2367685"/>
                <a:gd name="connsiteX37" fmla="*/ 1608053 w 1686506"/>
                <a:gd name="connsiteY37" fmla="*/ 447464 h 2367685"/>
                <a:gd name="connsiteX38" fmla="*/ 1662783 w 1686506"/>
                <a:gd name="connsiteY38" fmla="*/ 841609 h 2367685"/>
                <a:gd name="connsiteX39" fmla="*/ 1684862 w 1686506"/>
                <a:gd name="connsiteY39" fmla="*/ 1030460 h 2367685"/>
                <a:gd name="connsiteX40" fmla="*/ 1686506 w 1686506"/>
                <a:gd name="connsiteY40" fmla="*/ 1037272 h 2367685"/>
                <a:gd name="connsiteX41" fmla="*/ 1686506 w 1686506"/>
                <a:gd name="connsiteY41" fmla="*/ 1119483 h 2367685"/>
                <a:gd name="connsiteX42" fmla="*/ 1684392 w 1686506"/>
                <a:gd name="connsiteY42" fmla="*/ 1134281 h 2367685"/>
                <a:gd name="connsiteX43" fmla="*/ 1655971 w 1686506"/>
                <a:gd name="connsiteY43" fmla="*/ 1259712 h 2367685"/>
                <a:gd name="connsiteX44" fmla="*/ 1371285 w 1686506"/>
                <a:gd name="connsiteY44" fmla="*/ 1986930 h 2367685"/>
                <a:gd name="connsiteX45" fmla="*/ 1277094 w 1686506"/>
                <a:gd name="connsiteY45" fmla="*/ 2172728 h 2367685"/>
                <a:gd name="connsiteX46" fmla="*/ 1061231 w 1686506"/>
                <a:gd name="connsiteY46" fmla="*/ 2315540 h 2367685"/>
                <a:gd name="connsiteX47" fmla="*/ 924290 w 1686506"/>
                <a:gd name="connsiteY47" fmla="*/ 2335036 h 2367685"/>
                <a:gd name="connsiteX48" fmla="*/ 657221 w 1686506"/>
                <a:gd name="connsiteY48" fmla="*/ 2364632 h 2367685"/>
                <a:gd name="connsiteX49" fmla="*/ 608364 w 1686506"/>
                <a:gd name="connsiteY49" fmla="*/ 2368860 h 2367685"/>
                <a:gd name="connsiteX50" fmla="*/ 514173 w 1686506"/>
                <a:gd name="connsiteY50" fmla="*/ 2369095 h 236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86506" h="2367685">
                  <a:moveTo>
                    <a:pt x="514173" y="2369095"/>
                  </a:moveTo>
                  <a:cubicBezTo>
                    <a:pt x="495617" y="2366746"/>
                    <a:pt x="476826" y="2365807"/>
                    <a:pt x="458504" y="2361579"/>
                  </a:cubicBezTo>
                  <a:cubicBezTo>
                    <a:pt x="435485" y="2356176"/>
                    <a:pt x="411996" y="2350539"/>
                    <a:pt x="390151" y="2341143"/>
                  </a:cubicBezTo>
                  <a:cubicBezTo>
                    <a:pt x="346462" y="2322352"/>
                    <a:pt x="320389" y="2287119"/>
                    <a:pt x="305356" y="2242960"/>
                  </a:cubicBezTo>
                  <a:cubicBezTo>
                    <a:pt x="302538" y="2234739"/>
                    <a:pt x="298310" y="2230745"/>
                    <a:pt x="289854" y="2227927"/>
                  </a:cubicBezTo>
                  <a:cubicBezTo>
                    <a:pt x="146806" y="2179774"/>
                    <a:pt x="49797" y="2085349"/>
                    <a:pt x="3523" y="1940422"/>
                  </a:cubicBezTo>
                  <a:cubicBezTo>
                    <a:pt x="2819" y="1938073"/>
                    <a:pt x="2114" y="1935959"/>
                    <a:pt x="1644" y="1933610"/>
                  </a:cubicBezTo>
                  <a:cubicBezTo>
                    <a:pt x="1174" y="1932201"/>
                    <a:pt x="940" y="1930557"/>
                    <a:pt x="0" y="1927268"/>
                  </a:cubicBezTo>
                  <a:cubicBezTo>
                    <a:pt x="41106" y="1916698"/>
                    <a:pt x="81976" y="1906128"/>
                    <a:pt x="124257" y="1895323"/>
                  </a:cubicBezTo>
                  <a:cubicBezTo>
                    <a:pt x="128485" y="1910826"/>
                    <a:pt x="132713" y="1924919"/>
                    <a:pt x="136236" y="1939247"/>
                  </a:cubicBezTo>
                  <a:cubicBezTo>
                    <a:pt x="137880" y="1945354"/>
                    <a:pt x="140699" y="1947938"/>
                    <a:pt x="147276" y="1948643"/>
                  </a:cubicBezTo>
                  <a:cubicBezTo>
                    <a:pt x="179456" y="1952166"/>
                    <a:pt x="211635" y="1956864"/>
                    <a:pt x="244050" y="1960387"/>
                  </a:cubicBezTo>
                  <a:cubicBezTo>
                    <a:pt x="252506" y="1961327"/>
                    <a:pt x="255795" y="1965085"/>
                    <a:pt x="257674" y="1972837"/>
                  </a:cubicBezTo>
                  <a:cubicBezTo>
                    <a:pt x="266130" y="2007365"/>
                    <a:pt x="275290" y="2041894"/>
                    <a:pt x="283747" y="2076423"/>
                  </a:cubicBezTo>
                  <a:cubicBezTo>
                    <a:pt x="285626" y="2083939"/>
                    <a:pt x="289384" y="2088167"/>
                    <a:pt x="296431" y="2091456"/>
                  </a:cubicBezTo>
                  <a:cubicBezTo>
                    <a:pt x="423271" y="2147359"/>
                    <a:pt x="572426" y="2107898"/>
                    <a:pt x="654637" y="1996560"/>
                  </a:cubicBezTo>
                  <a:cubicBezTo>
                    <a:pt x="659100" y="1990453"/>
                    <a:pt x="659805" y="1985286"/>
                    <a:pt x="657925" y="1978239"/>
                  </a:cubicBezTo>
                  <a:cubicBezTo>
                    <a:pt x="647825" y="1943240"/>
                    <a:pt x="638665" y="1908242"/>
                    <a:pt x="628329" y="1873244"/>
                  </a:cubicBezTo>
                  <a:cubicBezTo>
                    <a:pt x="626215" y="1865962"/>
                    <a:pt x="627390" y="1862204"/>
                    <a:pt x="633497" y="1857741"/>
                  </a:cubicBezTo>
                  <a:cubicBezTo>
                    <a:pt x="659335" y="1838715"/>
                    <a:pt x="684703" y="1819219"/>
                    <a:pt x="710776" y="1800193"/>
                  </a:cubicBezTo>
                  <a:cubicBezTo>
                    <a:pt x="716648" y="1795965"/>
                    <a:pt x="718762" y="1792207"/>
                    <a:pt x="716413" y="1784925"/>
                  </a:cubicBezTo>
                  <a:cubicBezTo>
                    <a:pt x="711950" y="1770362"/>
                    <a:pt x="708662" y="1755564"/>
                    <a:pt x="704434" y="1739122"/>
                  </a:cubicBezTo>
                  <a:cubicBezTo>
                    <a:pt x="745539" y="1728552"/>
                    <a:pt x="786410" y="1718216"/>
                    <a:pt x="828690" y="1707177"/>
                  </a:cubicBezTo>
                  <a:cubicBezTo>
                    <a:pt x="845837" y="1771536"/>
                    <a:pt x="847246" y="1835661"/>
                    <a:pt x="834562" y="1900256"/>
                  </a:cubicBezTo>
                  <a:cubicBezTo>
                    <a:pt x="821643" y="1964850"/>
                    <a:pt x="794866" y="2023338"/>
                    <a:pt x="754230" y="2077597"/>
                  </a:cubicBezTo>
                  <a:cubicBezTo>
                    <a:pt x="786645" y="2072900"/>
                    <a:pt x="816946" y="2068437"/>
                    <a:pt x="847481" y="2064208"/>
                  </a:cubicBezTo>
                  <a:cubicBezTo>
                    <a:pt x="885768" y="2059041"/>
                    <a:pt x="924290" y="2054578"/>
                    <a:pt x="962812" y="2049411"/>
                  </a:cubicBezTo>
                  <a:cubicBezTo>
                    <a:pt x="1007676" y="2043538"/>
                    <a:pt x="1041970" y="2019579"/>
                    <a:pt x="1070391" y="1985990"/>
                  </a:cubicBezTo>
                  <a:cubicBezTo>
                    <a:pt x="1091062" y="1961562"/>
                    <a:pt x="1107034" y="1934315"/>
                    <a:pt x="1118779" y="1904719"/>
                  </a:cubicBezTo>
                  <a:cubicBezTo>
                    <a:pt x="1207097" y="1684862"/>
                    <a:pt x="1295415" y="1465006"/>
                    <a:pt x="1383264" y="1244914"/>
                  </a:cubicBezTo>
                  <a:cubicBezTo>
                    <a:pt x="1418498" y="1156596"/>
                    <a:pt x="1428598" y="1064049"/>
                    <a:pt x="1418967" y="970328"/>
                  </a:cubicBezTo>
                  <a:cubicBezTo>
                    <a:pt x="1408867" y="871910"/>
                    <a:pt x="1393599" y="773961"/>
                    <a:pt x="1379976" y="676012"/>
                  </a:cubicBezTo>
                  <a:cubicBezTo>
                    <a:pt x="1363299" y="555983"/>
                    <a:pt x="1346151" y="435955"/>
                    <a:pt x="1329240" y="315691"/>
                  </a:cubicBezTo>
                  <a:cubicBezTo>
                    <a:pt x="1317025" y="229017"/>
                    <a:pt x="1304811" y="142108"/>
                    <a:pt x="1292597" y="55434"/>
                  </a:cubicBezTo>
                  <a:cubicBezTo>
                    <a:pt x="1291892" y="50031"/>
                    <a:pt x="1291188" y="44629"/>
                    <a:pt x="1290483" y="37582"/>
                  </a:cubicBezTo>
                  <a:cubicBezTo>
                    <a:pt x="1375278" y="25133"/>
                    <a:pt x="1459368" y="12684"/>
                    <a:pt x="1545103" y="0"/>
                  </a:cubicBezTo>
                  <a:cubicBezTo>
                    <a:pt x="1547687" y="16912"/>
                    <a:pt x="1550036" y="32885"/>
                    <a:pt x="1552385" y="48857"/>
                  </a:cubicBezTo>
                  <a:cubicBezTo>
                    <a:pt x="1570941" y="181804"/>
                    <a:pt x="1589497" y="314517"/>
                    <a:pt x="1608053" y="447464"/>
                  </a:cubicBezTo>
                  <a:cubicBezTo>
                    <a:pt x="1626375" y="578768"/>
                    <a:pt x="1645166" y="710071"/>
                    <a:pt x="1662783" y="841609"/>
                  </a:cubicBezTo>
                  <a:cubicBezTo>
                    <a:pt x="1671239" y="904324"/>
                    <a:pt x="1677581" y="967510"/>
                    <a:pt x="1684862" y="1030460"/>
                  </a:cubicBezTo>
                  <a:cubicBezTo>
                    <a:pt x="1685097" y="1032809"/>
                    <a:pt x="1686037" y="1034923"/>
                    <a:pt x="1686506" y="1037272"/>
                  </a:cubicBezTo>
                  <a:cubicBezTo>
                    <a:pt x="1686506" y="1064754"/>
                    <a:pt x="1686506" y="1092001"/>
                    <a:pt x="1686506" y="1119483"/>
                  </a:cubicBezTo>
                  <a:cubicBezTo>
                    <a:pt x="1685802" y="1124416"/>
                    <a:pt x="1684627" y="1129349"/>
                    <a:pt x="1684392" y="1134281"/>
                  </a:cubicBezTo>
                  <a:cubicBezTo>
                    <a:pt x="1680869" y="1177501"/>
                    <a:pt x="1671943" y="1219311"/>
                    <a:pt x="1655971" y="1259712"/>
                  </a:cubicBezTo>
                  <a:cubicBezTo>
                    <a:pt x="1561075" y="1502118"/>
                    <a:pt x="1466180" y="1744524"/>
                    <a:pt x="1371285" y="1986930"/>
                  </a:cubicBezTo>
                  <a:cubicBezTo>
                    <a:pt x="1345917" y="2051760"/>
                    <a:pt x="1316790" y="2114945"/>
                    <a:pt x="1277094" y="2172728"/>
                  </a:cubicBezTo>
                  <a:cubicBezTo>
                    <a:pt x="1224244" y="2249536"/>
                    <a:pt x="1154012" y="2299803"/>
                    <a:pt x="1061231" y="2315540"/>
                  </a:cubicBezTo>
                  <a:cubicBezTo>
                    <a:pt x="1015662" y="2323292"/>
                    <a:pt x="970093" y="2329634"/>
                    <a:pt x="924290" y="2335036"/>
                  </a:cubicBezTo>
                  <a:cubicBezTo>
                    <a:pt x="835267" y="2345606"/>
                    <a:pt x="746244" y="2355002"/>
                    <a:pt x="657221" y="2364632"/>
                  </a:cubicBezTo>
                  <a:cubicBezTo>
                    <a:pt x="641013" y="2366511"/>
                    <a:pt x="624571" y="2367451"/>
                    <a:pt x="608364" y="2368860"/>
                  </a:cubicBezTo>
                  <a:cubicBezTo>
                    <a:pt x="576889" y="2369095"/>
                    <a:pt x="545413" y="2369095"/>
                    <a:pt x="514173" y="236909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9C150D-5698-4B00-A6BF-C659278A8F55}"/>
                </a:ext>
              </a:extLst>
            </p:cNvPr>
            <p:cNvSpPr/>
            <p:nvPr/>
          </p:nvSpPr>
          <p:spPr>
            <a:xfrm>
              <a:off x="10843318" y="417296"/>
              <a:ext cx="331194" cy="587224"/>
            </a:xfrm>
            <a:custGeom>
              <a:avLst/>
              <a:gdLst>
                <a:gd name="connsiteX0" fmla="*/ 255795 w 331194"/>
                <a:gd name="connsiteY0" fmla="*/ 235 h 587223"/>
                <a:gd name="connsiteX1" fmla="*/ 271063 w 331194"/>
                <a:gd name="connsiteY1" fmla="*/ 112982 h 587223"/>
                <a:gd name="connsiteX2" fmla="*/ 324147 w 331194"/>
                <a:gd name="connsiteY2" fmla="*/ 489510 h 587223"/>
                <a:gd name="connsiteX3" fmla="*/ 333308 w 331194"/>
                <a:gd name="connsiteY3" fmla="*/ 553634 h 587223"/>
                <a:gd name="connsiteX4" fmla="*/ 78218 w 331194"/>
                <a:gd name="connsiteY4" fmla="*/ 588398 h 587223"/>
                <a:gd name="connsiteX5" fmla="*/ 0 w 331194"/>
                <a:gd name="connsiteY5" fmla="*/ 38052 h 587223"/>
                <a:gd name="connsiteX6" fmla="*/ 31006 w 331194"/>
                <a:gd name="connsiteY6" fmla="*/ 33119 h 587223"/>
                <a:gd name="connsiteX7" fmla="*/ 241232 w 331194"/>
                <a:gd name="connsiteY7" fmla="*/ 2114 h 587223"/>
                <a:gd name="connsiteX8" fmla="*/ 246399 w 331194"/>
                <a:gd name="connsiteY8" fmla="*/ 0 h 587223"/>
                <a:gd name="connsiteX9" fmla="*/ 255795 w 331194"/>
                <a:gd name="connsiteY9" fmla="*/ 235 h 58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194" h="587223">
                  <a:moveTo>
                    <a:pt x="255795" y="235"/>
                  </a:moveTo>
                  <a:cubicBezTo>
                    <a:pt x="260962" y="37817"/>
                    <a:pt x="265660" y="75400"/>
                    <a:pt x="271063" y="112982"/>
                  </a:cubicBezTo>
                  <a:cubicBezTo>
                    <a:pt x="288679" y="238413"/>
                    <a:pt x="306531" y="364079"/>
                    <a:pt x="324147" y="489510"/>
                  </a:cubicBezTo>
                  <a:cubicBezTo>
                    <a:pt x="327201" y="510415"/>
                    <a:pt x="330020" y="531320"/>
                    <a:pt x="333308" y="553634"/>
                  </a:cubicBezTo>
                  <a:cubicBezTo>
                    <a:pt x="248513" y="565144"/>
                    <a:pt x="164188" y="576654"/>
                    <a:pt x="78218" y="588398"/>
                  </a:cubicBezTo>
                  <a:cubicBezTo>
                    <a:pt x="52146" y="404949"/>
                    <a:pt x="26073" y="222205"/>
                    <a:pt x="0" y="38052"/>
                  </a:cubicBezTo>
                  <a:cubicBezTo>
                    <a:pt x="10570" y="36408"/>
                    <a:pt x="20670" y="34529"/>
                    <a:pt x="31006" y="33119"/>
                  </a:cubicBezTo>
                  <a:cubicBezTo>
                    <a:pt x="101002" y="22784"/>
                    <a:pt x="171000" y="12449"/>
                    <a:pt x="241232" y="2114"/>
                  </a:cubicBezTo>
                  <a:cubicBezTo>
                    <a:pt x="243111" y="1879"/>
                    <a:pt x="244755" y="705"/>
                    <a:pt x="246399" y="0"/>
                  </a:cubicBezTo>
                  <a:cubicBezTo>
                    <a:pt x="249453" y="235"/>
                    <a:pt x="252741" y="235"/>
                    <a:pt x="255795" y="23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69EB9CD-7579-43E7-9270-20741C8F2720}"/>
                </a:ext>
              </a:extLst>
            </p:cNvPr>
            <p:cNvSpPr/>
            <p:nvPr/>
          </p:nvSpPr>
          <p:spPr>
            <a:xfrm>
              <a:off x="9518541" y="2136109"/>
              <a:ext cx="556688" cy="563735"/>
            </a:xfrm>
            <a:custGeom>
              <a:avLst/>
              <a:gdLst>
                <a:gd name="connsiteX0" fmla="*/ 558097 w 556688"/>
                <a:gd name="connsiteY0" fmla="*/ 417741 h 563734"/>
                <a:gd name="connsiteX1" fmla="*/ 0 w 556688"/>
                <a:gd name="connsiteY1" fmla="*/ 565252 h 563734"/>
                <a:gd name="connsiteX2" fmla="*/ 13858 w 556688"/>
                <a:gd name="connsiteY2" fmla="*/ 499013 h 563734"/>
                <a:gd name="connsiteX3" fmla="*/ 96540 w 556688"/>
                <a:gd name="connsiteY3" fmla="*/ 137753 h 563734"/>
                <a:gd name="connsiteX4" fmla="*/ 129189 w 556688"/>
                <a:gd name="connsiteY4" fmla="*/ 35106 h 563734"/>
                <a:gd name="connsiteX5" fmla="*/ 134592 w 556688"/>
                <a:gd name="connsiteY5" fmla="*/ 23362 h 563734"/>
                <a:gd name="connsiteX6" fmla="*/ 181100 w 556688"/>
                <a:gd name="connsiteY6" fmla="*/ 12087 h 563734"/>
                <a:gd name="connsiteX7" fmla="*/ 263311 w 556688"/>
                <a:gd name="connsiteY7" fmla="*/ 87252 h 563734"/>
                <a:gd name="connsiteX8" fmla="*/ 556218 w 556688"/>
                <a:gd name="connsiteY8" fmla="*/ 414218 h 563734"/>
                <a:gd name="connsiteX9" fmla="*/ 558097 w 556688"/>
                <a:gd name="connsiteY9" fmla="*/ 417741 h 5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688" h="563734">
                  <a:moveTo>
                    <a:pt x="558097" y="417741"/>
                  </a:moveTo>
                  <a:cubicBezTo>
                    <a:pt x="372065" y="466833"/>
                    <a:pt x="186972" y="515925"/>
                    <a:pt x="0" y="565252"/>
                  </a:cubicBezTo>
                  <a:cubicBezTo>
                    <a:pt x="4933" y="541998"/>
                    <a:pt x="8926" y="520388"/>
                    <a:pt x="13858" y="499013"/>
                  </a:cubicBezTo>
                  <a:cubicBezTo>
                    <a:pt x="41106" y="378515"/>
                    <a:pt x="68118" y="258017"/>
                    <a:pt x="96540" y="137753"/>
                  </a:cubicBezTo>
                  <a:cubicBezTo>
                    <a:pt x="104761" y="102989"/>
                    <a:pt x="118149" y="69165"/>
                    <a:pt x="129189" y="35106"/>
                  </a:cubicBezTo>
                  <a:cubicBezTo>
                    <a:pt x="130599" y="31113"/>
                    <a:pt x="132712" y="27120"/>
                    <a:pt x="134592" y="23362"/>
                  </a:cubicBezTo>
                  <a:cubicBezTo>
                    <a:pt x="147980" y="-3415"/>
                    <a:pt x="157611" y="-7174"/>
                    <a:pt x="181100" y="12087"/>
                  </a:cubicBezTo>
                  <a:cubicBezTo>
                    <a:pt x="209756" y="35576"/>
                    <a:pt x="238413" y="59770"/>
                    <a:pt x="263311" y="87252"/>
                  </a:cubicBezTo>
                  <a:cubicBezTo>
                    <a:pt x="361730" y="195536"/>
                    <a:pt x="458739" y="305229"/>
                    <a:pt x="556218" y="414218"/>
                  </a:cubicBezTo>
                  <a:cubicBezTo>
                    <a:pt x="556688" y="414453"/>
                    <a:pt x="556923" y="415158"/>
                    <a:pt x="558097" y="417741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20">
            <a:extLst>
              <a:ext uri="{FF2B5EF4-FFF2-40B4-BE49-F238E27FC236}">
                <a16:creationId xmlns:a16="http://schemas.microsoft.com/office/drawing/2014/main" id="{CBDD2436-6861-4C1A-B096-5B36A0312BB7}"/>
              </a:ext>
            </a:extLst>
          </p:cNvPr>
          <p:cNvGrpSpPr/>
          <p:nvPr/>
        </p:nvGrpSpPr>
        <p:grpSpPr>
          <a:xfrm>
            <a:off x="9568624" y="2636712"/>
            <a:ext cx="604448" cy="623799"/>
            <a:chOff x="4815413" y="581745"/>
            <a:chExt cx="1247173" cy="1287101"/>
          </a:xfrm>
          <a:solidFill>
            <a:schemeClr val="accent4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875752-AAD1-4860-98E3-88D9E1B09249}"/>
                </a:ext>
              </a:extLst>
            </p:cNvPr>
            <p:cNvSpPr/>
            <p:nvPr/>
          </p:nvSpPr>
          <p:spPr>
            <a:xfrm>
              <a:off x="5485679" y="581745"/>
              <a:ext cx="576814" cy="748175"/>
            </a:xfrm>
            <a:custGeom>
              <a:avLst/>
              <a:gdLst>
                <a:gd name="connsiteX0" fmla="*/ 577582 w 576815"/>
                <a:gd name="connsiteY0" fmla="*/ 749000 h 748176"/>
                <a:gd name="connsiteX1" fmla="*/ 155 w 576815"/>
                <a:gd name="connsiteY1" fmla="*/ 749000 h 748176"/>
                <a:gd name="connsiteX2" fmla="*/ 155 w 576815"/>
                <a:gd name="connsiteY2" fmla="*/ 739667 h 748176"/>
                <a:gd name="connsiteX3" fmla="*/ 2 w 576815"/>
                <a:gd name="connsiteY3" fmla="*/ 405359 h 748176"/>
                <a:gd name="connsiteX4" fmla="*/ 23105 w 576815"/>
                <a:gd name="connsiteY4" fmla="*/ 318607 h 748176"/>
                <a:gd name="connsiteX5" fmla="*/ 182533 w 576815"/>
                <a:gd name="connsiteY5" fmla="*/ 39991 h 748176"/>
                <a:gd name="connsiteX6" fmla="*/ 246793 w 576815"/>
                <a:gd name="connsiteY6" fmla="*/ 823 h 748176"/>
                <a:gd name="connsiteX7" fmla="*/ 384495 w 576815"/>
                <a:gd name="connsiteY7" fmla="*/ 1588 h 748176"/>
                <a:gd name="connsiteX8" fmla="*/ 445695 w 576815"/>
                <a:gd name="connsiteY8" fmla="*/ 127661 h 748176"/>
                <a:gd name="connsiteX9" fmla="*/ 387249 w 576815"/>
                <a:gd name="connsiteY9" fmla="*/ 328705 h 748176"/>
                <a:gd name="connsiteX10" fmla="*/ 535966 w 576815"/>
                <a:gd name="connsiteY10" fmla="*/ 590184 h 748176"/>
                <a:gd name="connsiteX11" fmla="*/ 550654 w 576815"/>
                <a:gd name="connsiteY11" fmla="*/ 599823 h 748176"/>
                <a:gd name="connsiteX12" fmla="*/ 577276 w 576815"/>
                <a:gd name="connsiteY12" fmla="*/ 646030 h 748176"/>
                <a:gd name="connsiteX13" fmla="*/ 577582 w 576815"/>
                <a:gd name="connsiteY13" fmla="*/ 749000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815" h="748176">
                  <a:moveTo>
                    <a:pt x="577582" y="749000"/>
                  </a:moveTo>
                  <a:cubicBezTo>
                    <a:pt x="384801" y="749000"/>
                    <a:pt x="192937" y="749000"/>
                    <a:pt x="155" y="749000"/>
                  </a:cubicBezTo>
                  <a:cubicBezTo>
                    <a:pt x="155" y="745634"/>
                    <a:pt x="155" y="742574"/>
                    <a:pt x="155" y="739667"/>
                  </a:cubicBezTo>
                  <a:cubicBezTo>
                    <a:pt x="155" y="628282"/>
                    <a:pt x="308" y="516744"/>
                    <a:pt x="2" y="405359"/>
                  </a:cubicBezTo>
                  <a:cubicBezTo>
                    <a:pt x="-151" y="374146"/>
                    <a:pt x="7805" y="345229"/>
                    <a:pt x="23105" y="318607"/>
                  </a:cubicBezTo>
                  <a:cubicBezTo>
                    <a:pt x="76044" y="225582"/>
                    <a:pt x="129135" y="132710"/>
                    <a:pt x="182533" y="39991"/>
                  </a:cubicBezTo>
                  <a:cubicBezTo>
                    <a:pt x="196609" y="15511"/>
                    <a:pt x="218641" y="1282"/>
                    <a:pt x="246793" y="823"/>
                  </a:cubicBezTo>
                  <a:cubicBezTo>
                    <a:pt x="292694" y="-95"/>
                    <a:pt x="338594" y="-707"/>
                    <a:pt x="384495" y="1588"/>
                  </a:cubicBezTo>
                  <a:cubicBezTo>
                    <a:pt x="447378" y="4954"/>
                    <a:pt x="480885" y="75488"/>
                    <a:pt x="445695" y="127661"/>
                  </a:cubicBezTo>
                  <a:cubicBezTo>
                    <a:pt x="404691" y="188403"/>
                    <a:pt x="383271" y="255264"/>
                    <a:pt x="387249" y="328705"/>
                  </a:cubicBezTo>
                  <a:cubicBezTo>
                    <a:pt x="393216" y="440243"/>
                    <a:pt x="443706" y="527301"/>
                    <a:pt x="535966" y="590184"/>
                  </a:cubicBezTo>
                  <a:cubicBezTo>
                    <a:pt x="540862" y="593550"/>
                    <a:pt x="545911" y="596457"/>
                    <a:pt x="550654" y="599823"/>
                  </a:cubicBezTo>
                  <a:cubicBezTo>
                    <a:pt x="566413" y="611145"/>
                    <a:pt x="576511" y="626752"/>
                    <a:pt x="577276" y="646030"/>
                  </a:cubicBezTo>
                  <a:cubicBezTo>
                    <a:pt x="578500" y="680149"/>
                    <a:pt x="577582" y="714268"/>
                    <a:pt x="577582" y="74900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1FD188-A188-41A1-ADC9-F3EA7CEC5DCB}"/>
                </a:ext>
              </a:extLst>
            </p:cNvPr>
            <p:cNvSpPr/>
            <p:nvPr/>
          </p:nvSpPr>
          <p:spPr>
            <a:xfrm>
              <a:off x="4815956" y="581794"/>
              <a:ext cx="576814" cy="748175"/>
            </a:xfrm>
            <a:custGeom>
              <a:avLst/>
              <a:gdLst>
                <a:gd name="connsiteX0" fmla="*/ 577159 w 576815"/>
                <a:gd name="connsiteY0" fmla="*/ 748949 h 748176"/>
                <a:gd name="connsiteX1" fmla="*/ 1109 w 576815"/>
                <a:gd name="connsiteY1" fmla="*/ 748949 h 748176"/>
                <a:gd name="connsiteX2" fmla="*/ 38 w 576815"/>
                <a:gd name="connsiteY2" fmla="*/ 747419 h 748176"/>
                <a:gd name="connsiteX3" fmla="*/ 650 w 576815"/>
                <a:gd name="connsiteY3" fmla="*/ 646438 h 748176"/>
                <a:gd name="connsiteX4" fmla="*/ 30333 w 576815"/>
                <a:gd name="connsiteY4" fmla="*/ 597325 h 748176"/>
                <a:gd name="connsiteX5" fmla="*/ 178285 w 576815"/>
                <a:gd name="connsiteY5" fmla="*/ 404237 h 748176"/>
                <a:gd name="connsiteX6" fmla="*/ 188077 w 576815"/>
                <a:gd name="connsiteY6" fmla="*/ 274798 h 748176"/>
                <a:gd name="connsiteX7" fmla="*/ 131772 w 576815"/>
                <a:gd name="connsiteY7" fmla="*/ 126999 h 748176"/>
                <a:gd name="connsiteX8" fmla="*/ 164821 w 576815"/>
                <a:gd name="connsiteY8" fmla="*/ 8423 h 748176"/>
                <a:gd name="connsiteX9" fmla="*/ 202612 w 576815"/>
                <a:gd name="connsiteY9" fmla="*/ 773 h 748176"/>
                <a:gd name="connsiteX10" fmla="*/ 324248 w 576815"/>
                <a:gd name="connsiteY10" fmla="*/ 161 h 748176"/>
                <a:gd name="connsiteX11" fmla="*/ 396312 w 576815"/>
                <a:gd name="connsiteY11" fmla="*/ 42236 h 748176"/>
                <a:gd name="connsiteX12" fmla="*/ 552526 w 576815"/>
                <a:gd name="connsiteY12" fmla="*/ 314578 h 748176"/>
                <a:gd name="connsiteX13" fmla="*/ 577312 w 576815"/>
                <a:gd name="connsiteY13" fmla="*/ 406379 h 748176"/>
                <a:gd name="connsiteX14" fmla="*/ 577159 w 576815"/>
                <a:gd name="connsiteY14" fmla="*/ 739157 h 748176"/>
                <a:gd name="connsiteX15" fmla="*/ 577159 w 576815"/>
                <a:gd name="connsiteY15" fmla="*/ 748949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6815" h="748176">
                  <a:moveTo>
                    <a:pt x="577159" y="748949"/>
                  </a:moveTo>
                  <a:cubicBezTo>
                    <a:pt x="384225" y="748949"/>
                    <a:pt x="192667" y="748949"/>
                    <a:pt x="1109" y="748949"/>
                  </a:cubicBezTo>
                  <a:cubicBezTo>
                    <a:pt x="650" y="748184"/>
                    <a:pt x="38" y="747878"/>
                    <a:pt x="38" y="747419"/>
                  </a:cubicBezTo>
                  <a:cubicBezTo>
                    <a:pt x="191" y="713759"/>
                    <a:pt x="-421" y="680099"/>
                    <a:pt x="650" y="646438"/>
                  </a:cubicBezTo>
                  <a:cubicBezTo>
                    <a:pt x="1262" y="625171"/>
                    <a:pt x="12278" y="608494"/>
                    <a:pt x="30333" y="597325"/>
                  </a:cubicBezTo>
                  <a:cubicBezTo>
                    <a:pt x="104385" y="551730"/>
                    <a:pt x="153958" y="487623"/>
                    <a:pt x="178285" y="404237"/>
                  </a:cubicBezTo>
                  <a:cubicBezTo>
                    <a:pt x="190678" y="361856"/>
                    <a:pt x="193585" y="318709"/>
                    <a:pt x="188077" y="274798"/>
                  </a:cubicBezTo>
                  <a:cubicBezTo>
                    <a:pt x="181345" y="220942"/>
                    <a:pt x="161608" y="172287"/>
                    <a:pt x="131772" y="126999"/>
                  </a:cubicBezTo>
                  <a:cubicBezTo>
                    <a:pt x="103467" y="84158"/>
                    <a:pt x="118920" y="28619"/>
                    <a:pt x="164821" y="8423"/>
                  </a:cubicBezTo>
                  <a:cubicBezTo>
                    <a:pt x="176296" y="3374"/>
                    <a:pt x="189913" y="1079"/>
                    <a:pt x="202612" y="773"/>
                  </a:cubicBezTo>
                  <a:cubicBezTo>
                    <a:pt x="243157" y="-298"/>
                    <a:pt x="283703" y="8"/>
                    <a:pt x="324248" y="161"/>
                  </a:cubicBezTo>
                  <a:cubicBezTo>
                    <a:pt x="356225" y="314"/>
                    <a:pt x="380400" y="14390"/>
                    <a:pt x="396312" y="42236"/>
                  </a:cubicBezTo>
                  <a:cubicBezTo>
                    <a:pt x="448332" y="133119"/>
                    <a:pt x="500506" y="223849"/>
                    <a:pt x="552526" y="314578"/>
                  </a:cubicBezTo>
                  <a:cubicBezTo>
                    <a:pt x="568744" y="343037"/>
                    <a:pt x="577465" y="373178"/>
                    <a:pt x="577312" y="406379"/>
                  </a:cubicBezTo>
                  <a:cubicBezTo>
                    <a:pt x="576853" y="517305"/>
                    <a:pt x="577159" y="628231"/>
                    <a:pt x="577159" y="739157"/>
                  </a:cubicBezTo>
                  <a:cubicBezTo>
                    <a:pt x="577159" y="742370"/>
                    <a:pt x="577159" y="745277"/>
                    <a:pt x="577159" y="748949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1D5356-1380-4AD1-974D-D3739233DE19}"/>
                </a:ext>
              </a:extLst>
            </p:cNvPr>
            <p:cNvSpPr/>
            <p:nvPr/>
          </p:nvSpPr>
          <p:spPr>
            <a:xfrm>
              <a:off x="5485772" y="1484814"/>
              <a:ext cx="576814" cy="384032"/>
            </a:xfrm>
            <a:custGeom>
              <a:avLst/>
              <a:gdLst>
                <a:gd name="connsiteX0" fmla="*/ 577643 w 576815"/>
                <a:gd name="connsiteY0" fmla="*/ 153 h 384033"/>
                <a:gd name="connsiteX1" fmla="*/ 577643 w 576815"/>
                <a:gd name="connsiteY1" fmla="*/ 7956 h 384033"/>
                <a:gd name="connsiteX2" fmla="*/ 577796 w 576815"/>
                <a:gd name="connsiteY2" fmla="*/ 310134 h 384033"/>
                <a:gd name="connsiteX3" fmla="*/ 514913 w 576815"/>
                <a:gd name="connsiteY3" fmla="*/ 381738 h 384033"/>
                <a:gd name="connsiteX4" fmla="*/ 482171 w 576815"/>
                <a:gd name="connsiteY4" fmla="*/ 384186 h 384033"/>
                <a:gd name="connsiteX5" fmla="*/ 95842 w 576815"/>
                <a:gd name="connsiteY5" fmla="*/ 384339 h 384033"/>
                <a:gd name="connsiteX6" fmla="*/ 42598 w 576815"/>
                <a:gd name="connsiteY6" fmla="*/ 375924 h 384033"/>
                <a:gd name="connsiteX7" fmla="*/ 63 w 576815"/>
                <a:gd name="connsiteY7" fmla="*/ 309522 h 384033"/>
                <a:gd name="connsiteX8" fmla="*/ 216 w 576815"/>
                <a:gd name="connsiteY8" fmla="*/ 63190 h 384033"/>
                <a:gd name="connsiteX9" fmla="*/ 216 w 576815"/>
                <a:gd name="connsiteY9" fmla="*/ 0 h 384033"/>
                <a:gd name="connsiteX10" fmla="*/ 577643 w 576815"/>
                <a:gd name="connsiteY10" fmla="*/ 153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815" h="384033">
                  <a:moveTo>
                    <a:pt x="577643" y="153"/>
                  </a:moveTo>
                  <a:cubicBezTo>
                    <a:pt x="577643" y="3060"/>
                    <a:pt x="577643" y="5508"/>
                    <a:pt x="577643" y="7956"/>
                  </a:cubicBezTo>
                  <a:cubicBezTo>
                    <a:pt x="577643" y="108631"/>
                    <a:pt x="577796" y="209459"/>
                    <a:pt x="577796" y="310134"/>
                  </a:cubicBezTo>
                  <a:cubicBezTo>
                    <a:pt x="577796" y="348384"/>
                    <a:pt x="553775" y="375924"/>
                    <a:pt x="514913" y="381738"/>
                  </a:cubicBezTo>
                  <a:cubicBezTo>
                    <a:pt x="504050" y="383421"/>
                    <a:pt x="493187" y="384186"/>
                    <a:pt x="482171" y="384186"/>
                  </a:cubicBezTo>
                  <a:cubicBezTo>
                    <a:pt x="353343" y="384339"/>
                    <a:pt x="224669" y="384339"/>
                    <a:pt x="95842" y="384339"/>
                  </a:cubicBezTo>
                  <a:cubicBezTo>
                    <a:pt x="77635" y="384339"/>
                    <a:pt x="59581" y="383268"/>
                    <a:pt x="42598" y="375924"/>
                  </a:cubicBezTo>
                  <a:cubicBezTo>
                    <a:pt x="13527" y="363531"/>
                    <a:pt x="63" y="340428"/>
                    <a:pt x="63" y="309522"/>
                  </a:cubicBezTo>
                  <a:cubicBezTo>
                    <a:pt x="-90" y="227360"/>
                    <a:pt x="63" y="145351"/>
                    <a:pt x="216" y="63190"/>
                  </a:cubicBezTo>
                  <a:cubicBezTo>
                    <a:pt x="216" y="42381"/>
                    <a:pt x="216" y="21420"/>
                    <a:pt x="216" y="0"/>
                  </a:cubicBezTo>
                  <a:cubicBezTo>
                    <a:pt x="192692" y="153"/>
                    <a:pt x="384556" y="153"/>
                    <a:pt x="577643" y="153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9CC9CA6-55C7-4319-A41F-A3A70B154187}"/>
                </a:ext>
              </a:extLst>
            </p:cNvPr>
            <p:cNvSpPr/>
            <p:nvPr/>
          </p:nvSpPr>
          <p:spPr>
            <a:xfrm>
              <a:off x="4815413" y="1484812"/>
              <a:ext cx="576814" cy="384032"/>
            </a:xfrm>
            <a:custGeom>
              <a:avLst/>
              <a:gdLst>
                <a:gd name="connsiteX0" fmla="*/ 583 w 576815"/>
                <a:gd name="connsiteY0" fmla="*/ 0 h 384033"/>
                <a:gd name="connsiteX1" fmla="*/ 577092 w 576815"/>
                <a:gd name="connsiteY1" fmla="*/ 0 h 384033"/>
                <a:gd name="connsiteX2" fmla="*/ 577092 w 576815"/>
                <a:gd name="connsiteY2" fmla="*/ 9945 h 384033"/>
                <a:gd name="connsiteX3" fmla="*/ 576939 w 576815"/>
                <a:gd name="connsiteY3" fmla="*/ 298200 h 384033"/>
                <a:gd name="connsiteX4" fmla="*/ 574338 w 576815"/>
                <a:gd name="connsiteY4" fmla="*/ 331554 h 384033"/>
                <a:gd name="connsiteX5" fmla="*/ 514361 w 576815"/>
                <a:gd name="connsiteY5" fmla="*/ 381738 h 384033"/>
                <a:gd name="connsiteX6" fmla="*/ 480854 w 576815"/>
                <a:gd name="connsiteY6" fmla="*/ 384186 h 384033"/>
                <a:gd name="connsiteX7" fmla="*/ 96208 w 576815"/>
                <a:gd name="connsiteY7" fmla="*/ 384339 h 384033"/>
                <a:gd name="connsiteX8" fmla="*/ 38833 w 576815"/>
                <a:gd name="connsiteY8" fmla="*/ 374241 h 384033"/>
                <a:gd name="connsiteX9" fmla="*/ 430 w 576815"/>
                <a:gd name="connsiteY9" fmla="*/ 315489 h 384033"/>
                <a:gd name="connsiteX10" fmla="*/ 277 w 576815"/>
                <a:gd name="connsiteY10" fmla="*/ 3519 h 384033"/>
                <a:gd name="connsiteX11" fmla="*/ 583 w 576815"/>
                <a:gd name="connsiteY11" fmla="*/ 0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815" h="384033">
                  <a:moveTo>
                    <a:pt x="583" y="0"/>
                  </a:moveTo>
                  <a:cubicBezTo>
                    <a:pt x="192905" y="0"/>
                    <a:pt x="384463" y="0"/>
                    <a:pt x="577092" y="0"/>
                  </a:cubicBezTo>
                  <a:cubicBezTo>
                    <a:pt x="577092" y="3519"/>
                    <a:pt x="577092" y="6732"/>
                    <a:pt x="577092" y="9945"/>
                  </a:cubicBezTo>
                  <a:cubicBezTo>
                    <a:pt x="577092" y="106030"/>
                    <a:pt x="577245" y="202115"/>
                    <a:pt x="576939" y="298200"/>
                  </a:cubicBezTo>
                  <a:cubicBezTo>
                    <a:pt x="576939" y="309369"/>
                    <a:pt x="577092" y="320844"/>
                    <a:pt x="574338" y="331554"/>
                  </a:cubicBezTo>
                  <a:cubicBezTo>
                    <a:pt x="566382" y="362001"/>
                    <a:pt x="543737" y="376689"/>
                    <a:pt x="514361" y="381738"/>
                  </a:cubicBezTo>
                  <a:cubicBezTo>
                    <a:pt x="503345" y="383574"/>
                    <a:pt x="492023" y="384186"/>
                    <a:pt x="480854" y="384186"/>
                  </a:cubicBezTo>
                  <a:cubicBezTo>
                    <a:pt x="352639" y="384339"/>
                    <a:pt x="224424" y="384339"/>
                    <a:pt x="96208" y="384339"/>
                  </a:cubicBezTo>
                  <a:cubicBezTo>
                    <a:pt x="76471" y="384339"/>
                    <a:pt x="57040" y="383115"/>
                    <a:pt x="38833" y="374241"/>
                  </a:cubicBezTo>
                  <a:cubicBezTo>
                    <a:pt x="14200" y="362307"/>
                    <a:pt x="583" y="342111"/>
                    <a:pt x="430" y="315489"/>
                  </a:cubicBezTo>
                  <a:cubicBezTo>
                    <a:pt x="-335" y="211448"/>
                    <a:pt x="124" y="107560"/>
                    <a:pt x="277" y="3519"/>
                  </a:cubicBezTo>
                  <a:cubicBezTo>
                    <a:pt x="124" y="2601"/>
                    <a:pt x="277" y="1530"/>
                    <a:pt x="583" y="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BC2780-A187-4C1B-AF40-1CE94F7F1522}"/>
                </a:ext>
              </a:extLst>
            </p:cNvPr>
            <p:cNvSpPr/>
            <p:nvPr/>
          </p:nvSpPr>
          <p:spPr>
            <a:xfrm>
              <a:off x="5369246" y="1381931"/>
              <a:ext cx="145351" cy="53550"/>
            </a:xfrm>
            <a:custGeom>
              <a:avLst/>
              <a:gdLst>
                <a:gd name="connsiteX0" fmla="*/ 72988 w 145351"/>
                <a:gd name="connsiteY0" fmla="*/ 68 h 53550"/>
                <a:gd name="connsiteX1" fmla="*/ 118123 w 145351"/>
                <a:gd name="connsiteY1" fmla="*/ 68 h 53550"/>
                <a:gd name="connsiteX2" fmla="*/ 146428 w 145351"/>
                <a:gd name="connsiteY2" fmla="*/ 26231 h 53550"/>
                <a:gd name="connsiteX3" fmla="*/ 119041 w 145351"/>
                <a:gd name="connsiteY3" fmla="*/ 53924 h 53550"/>
                <a:gd name="connsiteX4" fmla="*/ 26628 w 145351"/>
                <a:gd name="connsiteY4" fmla="*/ 53924 h 53550"/>
                <a:gd name="connsiteX5" fmla="*/ 6 w 145351"/>
                <a:gd name="connsiteY5" fmla="*/ 26384 h 53550"/>
                <a:gd name="connsiteX6" fmla="*/ 27240 w 145351"/>
                <a:gd name="connsiteY6" fmla="*/ 68 h 53550"/>
                <a:gd name="connsiteX7" fmla="*/ 72988 w 145351"/>
                <a:gd name="connsiteY7" fmla="*/ 68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351" h="53550">
                  <a:moveTo>
                    <a:pt x="72988" y="68"/>
                  </a:moveTo>
                  <a:cubicBezTo>
                    <a:pt x="87982" y="68"/>
                    <a:pt x="102976" y="-85"/>
                    <a:pt x="118123" y="68"/>
                  </a:cubicBezTo>
                  <a:cubicBezTo>
                    <a:pt x="134035" y="221"/>
                    <a:pt x="146122" y="11543"/>
                    <a:pt x="146428" y="26231"/>
                  </a:cubicBezTo>
                  <a:cubicBezTo>
                    <a:pt x="146887" y="41225"/>
                    <a:pt x="134953" y="53771"/>
                    <a:pt x="119041" y="53924"/>
                  </a:cubicBezTo>
                  <a:cubicBezTo>
                    <a:pt x="88288" y="54230"/>
                    <a:pt x="57382" y="54230"/>
                    <a:pt x="26628" y="53924"/>
                  </a:cubicBezTo>
                  <a:cubicBezTo>
                    <a:pt x="11022" y="53771"/>
                    <a:pt x="-300" y="41531"/>
                    <a:pt x="6" y="26384"/>
                  </a:cubicBezTo>
                  <a:cubicBezTo>
                    <a:pt x="312" y="11849"/>
                    <a:pt x="11940" y="374"/>
                    <a:pt x="27240" y="68"/>
                  </a:cubicBezTo>
                  <a:cubicBezTo>
                    <a:pt x="42540" y="-85"/>
                    <a:pt x="57688" y="68"/>
                    <a:pt x="72988" y="68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D113F-C702-4EAC-B875-9A9D8E342F36}"/>
              </a:ext>
            </a:extLst>
          </p:cNvPr>
          <p:cNvGrpSpPr/>
          <p:nvPr/>
        </p:nvGrpSpPr>
        <p:grpSpPr>
          <a:xfrm rot="19800000">
            <a:off x="6424013" y="4423258"/>
            <a:ext cx="448632" cy="873228"/>
            <a:chOff x="6572000" y="2046422"/>
            <a:chExt cx="481569" cy="937337"/>
          </a:xfrm>
          <a:solidFill>
            <a:schemeClr val="accent3"/>
          </a:solidFill>
        </p:grpSpPr>
        <p:grpSp>
          <p:nvGrpSpPr>
            <p:cNvPr id="50" name="Graphic 40">
              <a:extLst>
                <a:ext uri="{FF2B5EF4-FFF2-40B4-BE49-F238E27FC236}">
                  <a16:creationId xmlns:a16="http://schemas.microsoft.com/office/drawing/2014/main" id="{56D45D67-DCB7-433F-A55C-F69BA822DFE5}"/>
                </a:ext>
              </a:extLst>
            </p:cNvPr>
            <p:cNvGrpSpPr/>
            <p:nvPr/>
          </p:nvGrpSpPr>
          <p:grpSpPr>
            <a:xfrm>
              <a:off x="6572000" y="2341684"/>
              <a:ext cx="481569" cy="642075"/>
              <a:chOff x="6572000" y="2341684"/>
              <a:chExt cx="481569" cy="642075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9CEC832-9F94-4D66-9319-4C5E79F1270F}"/>
                  </a:ext>
                </a:extLst>
              </p:cNvPr>
              <p:cNvSpPr/>
              <p:nvPr/>
            </p:nvSpPr>
            <p:spPr>
              <a:xfrm>
                <a:off x="6654501" y="2472396"/>
                <a:ext cx="321046" cy="160523"/>
              </a:xfrm>
              <a:custGeom>
                <a:avLst/>
                <a:gdLst>
                  <a:gd name="connsiteX0" fmla="*/ 321864 w 321046"/>
                  <a:gd name="connsiteY0" fmla="*/ 0 h 160522"/>
                  <a:gd name="connsiteX1" fmla="*/ 159048 w 321046"/>
                  <a:gd name="connsiteY1" fmla="*/ 162816 h 160522"/>
                  <a:gd name="connsiteX2" fmla="*/ 54 w 321046"/>
                  <a:gd name="connsiteY2" fmla="*/ 0 h 160522"/>
                  <a:gd name="connsiteX3" fmla="*/ 321864 w 321046"/>
                  <a:gd name="connsiteY3" fmla="*/ 0 h 160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46" h="160522">
                    <a:moveTo>
                      <a:pt x="321864" y="0"/>
                    </a:moveTo>
                    <a:cubicBezTo>
                      <a:pt x="321864" y="94785"/>
                      <a:pt x="251540" y="163581"/>
                      <a:pt x="159048" y="162816"/>
                    </a:cubicBezTo>
                    <a:cubicBezTo>
                      <a:pt x="68850" y="162052"/>
                      <a:pt x="-2239" y="90963"/>
                      <a:pt x="54" y="0"/>
                    </a:cubicBezTo>
                    <a:cubicBezTo>
                      <a:pt x="105541" y="0"/>
                      <a:pt x="211791" y="0"/>
                      <a:pt x="321864" y="0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54D007C-18D9-45A4-AC87-4C287267D60F}"/>
                  </a:ext>
                </a:extLst>
              </p:cNvPr>
              <p:cNvSpPr/>
              <p:nvPr/>
            </p:nvSpPr>
            <p:spPr>
              <a:xfrm>
                <a:off x="6742831" y="2646325"/>
                <a:ext cx="137591" cy="337434"/>
              </a:xfrm>
              <a:custGeom>
                <a:avLst/>
                <a:gdLst>
                  <a:gd name="connsiteX0" fmla="*/ 143335 w 137591"/>
                  <a:gd name="connsiteY0" fmla="*/ 0 h 290470"/>
                  <a:gd name="connsiteX1" fmla="*/ 141807 w 137591"/>
                  <a:gd name="connsiteY1" fmla="*/ 215559 h 290470"/>
                  <a:gd name="connsiteX2" fmla="*/ 69953 w 137591"/>
                  <a:gd name="connsiteY2" fmla="*/ 294292 h 290470"/>
                  <a:gd name="connsiteX3" fmla="*/ 1922 w 137591"/>
                  <a:gd name="connsiteY3" fmla="*/ 209444 h 290470"/>
                  <a:gd name="connsiteX4" fmla="*/ 1158 w 137591"/>
                  <a:gd name="connsiteY4" fmla="*/ 0 h 290470"/>
                  <a:gd name="connsiteX5" fmla="*/ 143335 w 137591"/>
                  <a:gd name="connsiteY5" fmla="*/ 0 h 29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591" h="290470">
                    <a:moveTo>
                      <a:pt x="143335" y="0"/>
                    </a:moveTo>
                    <a:cubicBezTo>
                      <a:pt x="143335" y="71853"/>
                      <a:pt x="146393" y="143706"/>
                      <a:pt x="141807" y="215559"/>
                    </a:cubicBezTo>
                    <a:cubicBezTo>
                      <a:pt x="139513" y="256072"/>
                      <a:pt x="118875" y="298114"/>
                      <a:pt x="69953" y="294292"/>
                    </a:cubicBezTo>
                    <a:cubicBezTo>
                      <a:pt x="24854" y="290470"/>
                      <a:pt x="3451" y="250722"/>
                      <a:pt x="1922" y="209444"/>
                    </a:cubicBezTo>
                    <a:cubicBezTo>
                      <a:pt x="-1900" y="140649"/>
                      <a:pt x="1158" y="71089"/>
                      <a:pt x="1158" y="0"/>
                    </a:cubicBezTo>
                    <a:cubicBezTo>
                      <a:pt x="47786" y="0"/>
                      <a:pt x="94414" y="0"/>
                      <a:pt x="143335" y="0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E11ADCD-13C7-44CF-A847-073D01CFCD45}"/>
                  </a:ext>
                </a:extLst>
              </p:cNvPr>
              <p:cNvSpPr/>
              <p:nvPr/>
            </p:nvSpPr>
            <p:spPr>
              <a:xfrm>
                <a:off x="6572000" y="2341684"/>
                <a:ext cx="481569" cy="107015"/>
              </a:xfrm>
              <a:custGeom>
                <a:avLst/>
                <a:gdLst>
                  <a:gd name="connsiteX0" fmla="*/ 431119 w 481569"/>
                  <a:gd name="connsiteY0" fmla="*/ 110073 h 107015"/>
                  <a:gd name="connsiteX1" fmla="*/ 55036 w 481569"/>
                  <a:gd name="connsiteY1" fmla="*/ 110073 h 107015"/>
                  <a:gd name="connsiteX2" fmla="*/ 0 w 481569"/>
                  <a:gd name="connsiteY2" fmla="*/ 55036 h 107015"/>
                  <a:gd name="connsiteX3" fmla="*/ 0 w 481569"/>
                  <a:gd name="connsiteY3" fmla="*/ 55036 h 107015"/>
                  <a:gd name="connsiteX4" fmla="*/ 55036 w 481569"/>
                  <a:gd name="connsiteY4" fmla="*/ 0 h 107015"/>
                  <a:gd name="connsiteX5" fmla="*/ 431119 w 481569"/>
                  <a:gd name="connsiteY5" fmla="*/ 0 h 107015"/>
                  <a:gd name="connsiteX6" fmla="*/ 486155 w 481569"/>
                  <a:gd name="connsiteY6" fmla="*/ 55036 h 107015"/>
                  <a:gd name="connsiteX7" fmla="*/ 486155 w 481569"/>
                  <a:gd name="connsiteY7" fmla="*/ 55036 h 107015"/>
                  <a:gd name="connsiteX8" fmla="*/ 431119 w 481569"/>
                  <a:gd name="connsiteY8" fmla="*/ 110073 h 1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569" h="107015">
                    <a:moveTo>
                      <a:pt x="431119" y="110073"/>
                    </a:moveTo>
                    <a:lnTo>
                      <a:pt x="55036" y="110073"/>
                    </a:lnTo>
                    <a:cubicBezTo>
                      <a:pt x="24461" y="110073"/>
                      <a:pt x="0" y="85612"/>
                      <a:pt x="0" y="55036"/>
                    </a:cubicBezTo>
                    <a:lnTo>
                      <a:pt x="0" y="55036"/>
                    </a:lnTo>
                    <a:cubicBezTo>
                      <a:pt x="0" y="24461"/>
                      <a:pt x="24461" y="0"/>
                      <a:pt x="55036" y="0"/>
                    </a:cubicBezTo>
                    <a:lnTo>
                      <a:pt x="431119" y="0"/>
                    </a:lnTo>
                    <a:cubicBezTo>
                      <a:pt x="461695" y="0"/>
                      <a:pt x="486155" y="24461"/>
                      <a:pt x="486155" y="55036"/>
                    </a:cubicBezTo>
                    <a:lnTo>
                      <a:pt x="486155" y="55036"/>
                    </a:lnTo>
                    <a:cubicBezTo>
                      <a:pt x="486155" y="85612"/>
                      <a:pt x="461695" y="110073"/>
                      <a:pt x="431119" y="110073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EC2C6A-F91F-4A1A-8ABE-95B238459131}"/>
                </a:ext>
              </a:extLst>
            </p:cNvPr>
            <p:cNvSpPr/>
            <p:nvPr/>
          </p:nvSpPr>
          <p:spPr>
            <a:xfrm rot="20869645">
              <a:off x="6708997" y="2046422"/>
              <a:ext cx="45719" cy="2190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F64C0B-20C8-4F20-A758-FB1BA4F7C270}"/>
                </a:ext>
              </a:extLst>
            </p:cNvPr>
            <p:cNvSpPr/>
            <p:nvPr/>
          </p:nvSpPr>
          <p:spPr>
            <a:xfrm rot="19567372">
              <a:off x="6602528" y="2150123"/>
              <a:ext cx="45719" cy="1463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9933ED-24FE-468F-A03F-9CBC14C7FDAC}"/>
                </a:ext>
              </a:extLst>
            </p:cNvPr>
            <p:cNvSpPr/>
            <p:nvPr/>
          </p:nvSpPr>
          <p:spPr>
            <a:xfrm rot="730355" flipH="1">
              <a:off x="6871944" y="2046422"/>
              <a:ext cx="45719" cy="2190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1E0AB9-F101-4137-9D56-30C179511B93}"/>
                </a:ext>
              </a:extLst>
            </p:cNvPr>
            <p:cNvSpPr/>
            <p:nvPr/>
          </p:nvSpPr>
          <p:spPr>
            <a:xfrm rot="2032628" flipH="1">
              <a:off x="6978413" y="2150123"/>
              <a:ext cx="45719" cy="1463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4BE25B6-1186-4373-BFB9-4BBD8537E573}"/>
                </a:ext>
              </a:extLst>
            </p:cNvPr>
            <p:cNvSpPr/>
            <p:nvPr/>
          </p:nvSpPr>
          <p:spPr>
            <a:xfrm>
              <a:off x="6790844" y="2675499"/>
              <a:ext cx="50825" cy="784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48C66B-5052-47FA-A17E-DC462B73A368}"/>
              </a:ext>
            </a:extLst>
          </p:cNvPr>
          <p:cNvGrpSpPr/>
          <p:nvPr/>
        </p:nvGrpSpPr>
        <p:grpSpPr>
          <a:xfrm>
            <a:off x="9472919" y="4467205"/>
            <a:ext cx="869136" cy="844391"/>
            <a:chOff x="4532040" y="2822366"/>
            <a:chExt cx="670288" cy="651204"/>
          </a:xfrm>
          <a:solidFill>
            <a:schemeClr val="accent4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CDBCC49-BC0D-41C2-ACDC-9C5B12718589}"/>
                </a:ext>
              </a:extLst>
            </p:cNvPr>
            <p:cNvSpPr/>
            <p:nvPr/>
          </p:nvSpPr>
          <p:spPr>
            <a:xfrm>
              <a:off x="4713619" y="2822366"/>
              <a:ext cx="438150" cy="361950"/>
            </a:xfrm>
            <a:custGeom>
              <a:avLst/>
              <a:gdLst>
                <a:gd name="connsiteX0" fmla="*/ 441008 w 438150"/>
                <a:gd name="connsiteY0" fmla="*/ 291465 h 361950"/>
                <a:gd name="connsiteX1" fmla="*/ 333375 w 438150"/>
                <a:gd name="connsiteY1" fmla="*/ 366713 h 361950"/>
                <a:gd name="connsiteX2" fmla="*/ 124778 w 438150"/>
                <a:gd name="connsiteY2" fmla="*/ 214313 h 361950"/>
                <a:gd name="connsiteX3" fmla="*/ 0 w 438150"/>
                <a:gd name="connsiteY3" fmla="*/ 0 h 361950"/>
                <a:gd name="connsiteX4" fmla="*/ 441008 w 438150"/>
                <a:gd name="connsiteY4" fmla="*/ 29146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361950">
                  <a:moveTo>
                    <a:pt x="441008" y="291465"/>
                  </a:moveTo>
                  <a:cubicBezTo>
                    <a:pt x="402908" y="318135"/>
                    <a:pt x="368618" y="342900"/>
                    <a:pt x="333375" y="366713"/>
                  </a:cubicBezTo>
                  <a:cubicBezTo>
                    <a:pt x="268605" y="319088"/>
                    <a:pt x="195263" y="267653"/>
                    <a:pt x="124778" y="214313"/>
                  </a:cubicBezTo>
                  <a:cubicBezTo>
                    <a:pt x="57150" y="161925"/>
                    <a:pt x="12383" y="95250"/>
                    <a:pt x="0" y="0"/>
                  </a:cubicBezTo>
                  <a:cubicBezTo>
                    <a:pt x="178118" y="63818"/>
                    <a:pt x="311468" y="181928"/>
                    <a:pt x="441008" y="291465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ACC3D3-2DE3-41BB-A058-98A0299478DB}"/>
                </a:ext>
              </a:extLst>
            </p:cNvPr>
            <p:cNvSpPr/>
            <p:nvPr/>
          </p:nvSpPr>
          <p:spPr>
            <a:xfrm rot="7334957">
              <a:off x="4608122" y="2879364"/>
              <a:ext cx="518124" cy="670288"/>
            </a:xfrm>
            <a:custGeom>
              <a:avLst/>
              <a:gdLst>
                <a:gd name="connsiteX0" fmla="*/ 378547 w 518124"/>
                <a:gd name="connsiteY0" fmla="*/ 532499 h 670288"/>
                <a:gd name="connsiteX1" fmla="*/ 411125 w 518124"/>
                <a:gd name="connsiteY1" fmla="*/ 539871 h 670288"/>
                <a:gd name="connsiteX2" fmla="*/ 418497 w 518124"/>
                <a:gd name="connsiteY2" fmla="*/ 507293 h 670288"/>
                <a:gd name="connsiteX3" fmla="*/ 385919 w 518124"/>
                <a:gd name="connsiteY3" fmla="*/ 499921 h 670288"/>
                <a:gd name="connsiteX4" fmla="*/ 378547 w 518124"/>
                <a:gd name="connsiteY4" fmla="*/ 532499 h 670288"/>
                <a:gd name="connsiteX5" fmla="*/ 81476 w 518124"/>
                <a:gd name="connsiteY5" fmla="*/ 126955 h 670288"/>
                <a:gd name="connsiteX6" fmla="*/ 114053 w 518124"/>
                <a:gd name="connsiteY6" fmla="*/ 134327 h 670288"/>
                <a:gd name="connsiteX7" fmla="*/ 121425 w 518124"/>
                <a:gd name="connsiteY7" fmla="*/ 101750 h 670288"/>
                <a:gd name="connsiteX8" fmla="*/ 88848 w 518124"/>
                <a:gd name="connsiteY8" fmla="*/ 94378 h 670288"/>
                <a:gd name="connsiteX9" fmla="*/ 81476 w 518124"/>
                <a:gd name="connsiteY9" fmla="*/ 126955 h 670288"/>
                <a:gd name="connsiteX10" fmla="*/ 295026 w 518124"/>
                <a:gd name="connsiteY10" fmla="*/ 600358 h 670288"/>
                <a:gd name="connsiteX11" fmla="*/ 284666 w 518124"/>
                <a:gd name="connsiteY11" fmla="*/ 557918 h 670288"/>
                <a:gd name="connsiteX12" fmla="*/ 220766 w 518124"/>
                <a:gd name="connsiteY12" fmla="*/ 408001 h 670288"/>
                <a:gd name="connsiteX13" fmla="*/ 31526 w 518124"/>
                <a:gd name="connsiteY13" fmla="*/ 174523 h 670288"/>
                <a:gd name="connsiteX14" fmla="*/ 24153 w 518124"/>
                <a:gd name="connsiteY14" fmla="*/ 25834 h 670288"/>
                <a:gd name="connsiteX15" fmla="*/ 165470 w 518124"/>
                <a:gd name="connsiteY15" fmla="*/ 33207 h 670288"/>
                <a:gd name="connsiteX16" fmla="*/ 467762 w 518124"/>
                <a:gd name="connsiteY16" fmla="*/ 412916 h 670288"/>
                <a:gd name="connsiteX17" fmla="*/ 518124 w 518124"/>
                <a:gd name="connsiteY17" fmla="*/ 524173 h 670288"/>
                <a:gd name="connsiteX18" fmla="*/ 397429 w 518124"/>
                <a:gd name="connsiteY18" fmla="*/ 670105 h 670288"/>
                <a:gd name="connsiteX19" fmla="*/ 295026 w 518124"/>
                <a:gd name="connsiteY19" fmla="*/ 600358 h 67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8124" h="670288">
                  <a:moveTo>
                    <a:pt x="378547" y="532499"/>
                  </a:moveTo>
                  <a:cubicBezTo>
                    <a:pt x="385508" y="543530"/>
                    <a:pt x="400093" y="546831"/>
                    <a:pt x="411125" y="539871"/>
                  </a:cubicBezTo>
                  <a:cubicBezTo>
                    <a:pt x="422156" y="532910"/>
                    <a:pt x="425457" y="518325"/>
                    <a:pt x="418497" y="507293"/>
                  </a:cubicBezTo>
                  <a:cubicBezTo>
                    <a:pt x="411536" y="496262"/>
                    <a:pt x="396951" y="492961"/>
                    <a:pt x="385919" y="499921"/>
                  </a:cubicBezTo>
                  <a:cubicBezTo>
                    <a:pt x="374888" y="506882"/>
                    <a:pt x="371587" y="521467"/>
                    <a:pt x="378547" y="532499"/>
                  </a:cubicBezTo>
                  <a:close/>
                  <a:moveTo>
                    <a:pt x="81476" y="126955"/>
                  </a:moveTo>
                  <a:cubicBezTo>
                    <a:pt x="88436" y="137987"/>
                    <a:pt x="103021" y="141287"/>
                    <a:pt x="114053" y="134327"/>
                  </a:cubicBezTo>
                  <a:cubicBezTo>
                    <a:pt x="125085" y="127366"/>
                    <a:pt x="128385" y="112781"/>
                    <a:pt x="121425" y="101750"/>
                  </a:cubicBezTo>
                  <a:cubicBezTo>
                    <a:pt x="114465" y="90718"/>
                    <a:pt x="99879" y="87417"/>
                    <a:pt x="88848" y="94378"/>
                  </a:cubicBezTo>
                  <a:cubicBezTo>
                    <a:pt x="77816" y="101338"/>
                    <a:pt x="74515" y="115923"/>
                    <a:pt x="81476" y="126955"/>
                  </a:cubicBezTo>
                  <a:close/>
                  <a:moveTo>
                    <a:pt x="295026" y="600358"/>
                  </a:moveTo>
                  <a:cubicBezTo>
                    <a:pt x="288487" y="586830"/>
                    <a:pt x="284666" y="572357"/>
                    <a:pt x="284666" y="557918"/>
                  </a:cubicBezTo>
                  <a:cubicBezTo>
                    <a:pt x="285895" y="495248"/>
                    <a:pt x="256403" y="452239"/>
                    <a:pt x="220766" y="408001"/>
                  </a:cubicBezTo>
                  <a:cubicBezTo>
                    <a:pt x="158096" y="330585"/>
                    <a:pt x="95426" y="251940"/>
                    <a:pt x="31526" y="174523"/>
                  </a:cubicBezTo>
                  <a:cubicBezTo>
                    <a:pt x="-6567" y="129056"/>
                    <a:pt x="-11482" y="60242"/>
                    <a:pt x="24153" y="25834"/>
                  </a:cubicBezTo>
                  <a:cubicBezTo>
                    <a:pt x="59790" y="-8573"/>
                    <a:pt x="128605" y="-11031"/>
                    <a:pt x="165470" y="33207"/>
                  </a:cubicBezTo>
                  <a:cubicBezTo>
                    <a:pt x="269920" y="156091"/>
                    <a:pt x="370684" y="283889"/>
                    <a:pt x="467762" y="412916"/>
                  </a:cubicBezTo>
                  <a:cubicBezTo>
                    <a:pt x="492339" y="446095"/>
                    <a:pt x="509523" y="499596"/>
                    <a:pt x="518124" y="524173"/>
                  </a:cubicBezTo>
                  <a:cubicBezTo>
                    <a:pt x="516896" y="590530"/>
                    <a:pt x="467210" y="664867"/>
                    <a:pt x="397429" y="670105"/>
                  </a:cubicBezTo>
                  <a:cubicBezTo>
                    <a:pt x="358714" y="673011"/>
                    <a:pt x="314642" y="640940"/>
                    <a:pt x="295026" y="60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:a16="http://schemas.microsoft.com/office/drawing/2014/main" id="{43E4A82A-BA7D-4413-A182-A3163DFC3F6F}"/>
              </a:ext>
            </a:extLst>
          </p:cNvPr>
          <p:cNvSpPr/>
          <p:nvPr/>
        </p:nvSpPr>
        <p:spPr>
          <a:xfrm>
            <a:off x="8755401" y="717532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7" name="직사각형 2">
            <a:extLst>
              <a:ext uri="{FF2B5EF4-FFF2-40B4-BE49-F238E27FC236}">
                <a16:creationId xmlns:a16="http://schemas.microsoft.com/office/drawing/2014/main" id="{6CDF68D5-C8D3-4744-9AC4-B1144685C447}"/>
              </a:ext>
            </a:extLst>
          </p:cNvPr>
          <p:cNvSpPr/>
          <p:nvPr/>
        </p:nvSpPr>
        <p:spPr>
          <a:xfrm>
            <a:off x="8755401" y="1234706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</a:p>
        </p:txBody>
      </p:sp>
      <p:sp>
        <p:nvSpPr>
          <p:cNvPr id="18" name="직사각형 15">
            <a:extLst>
              <a:ext uri="{FF2B5EF4-FFF2-40B4-BE49-F238E27FC236}">
                <a16:creationId xmlns:a16="http://schemas.microsoft.com/office/drawing/2014/main" id="{3AAE2BCE-1C59-4E14-BA65-B09F5532DEA2}"/>
              </a:ext>
            </a:extLst>
          </p:cNvPr>
          <p:cNvSpPr/>
          <p:nvPr/>
        </p:nvSpPr>
        <p:spPr>
          <a:xfrm>
            <a:off x="8755401" y="5174213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B1B84B59-A0CC-4613-BE4A-4A266CFDBE0B}"/>
              </a:ext>
            </a:extLst>
          </p:cNvPr>
          <p:cNvSpPr/>
          <p:nvPr/>
        </p:nvSpPr>
        <p:spPr>
          <a:xfrm>
            <a:off x="8755401" y="5691387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134D254C-7FEA-45D8-A71F-5447E6E0D498}"/>
              </a:ext>
            </a:extLst>
          </p:cNvPr>
          <p:cNvSpPr/>
          <p:nvPr/>
        </p:nvSpPr>
        <p:spPr>
          <a:xfrm>
            <a:off x="2254128" y="4927930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3"/>
                </a:solidFill>
              </a:rPr>
              <a:t>PRESENTATION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55404FEF-72B2-4361-BA5C-5A30AA6B2902}"/>
              </a:ext>
            </a:extLst>
          </p:cNvPr>
          <p:cNvSpPr/>
          <p:nvPr/>
        </p:nvSpPr>
        <p:spPr>
          <a:xfrm>
            <a:off x="2902239" y="5445104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0829E-98C2-4ED7-8BA9-FD02D7EDC792}"/>
              </a:ext>
            </a:extLst>
          </p:cNvPr>
          <p:cNvSpPr txBox="1"/>
          <p:nvPr/>
        </p:nvSpPr>
        <p:spPr>
          <a:xfrm>
            <a:off x="561338" y="353323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16C3A-7928-4003-82EB-610FB10E713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44A130-F9B7-4DF1-A9D6-3760C198B31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F50E2A4-2DD0-4243-9975-15E1381D203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7">
            <a:extLst>
              <a:ext uri="{FF2B5EF4-FFF2-40B4-BE49-F238E27FC236}">
                <a16:creationId xmlns:a16="http://schemas.microsoft.com/office/drawing/2014/main" id="{6DB07046-E435-4239-9C2A-482809B635C8}"/>
              </a:ext>
            </a:extLst>
          </p:cNvPr>
          <p:cNvGrpSpPr/>
          <p:nvPr/>
        </p:nvGrpSpPr>
        <p:grpSpPr>
          <a:xfrm>
            <a:off x="3353487" y="1366766"/>
            <a:ext cx="5999121" cy="3520697"/>
            <a:chOff x="2687161" y="3731096"/>
            <a:chExt cx="5158677" cy="30274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C8C35BD-92EB-48D8-99B1-A38B0C81E7A3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2FA480-8003-410E-9483-7ACA8E82E10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1BCB19-2494-44EB-BC95-A75DAE6422B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9B4A33-69D4-4BB3-BA50-AF8CD4DD231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C74305-F407-4595-A516-8C7053EB4FA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CE2FDF-9A15-4B3E-B174-537D67251FC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5EECD3-F0C1-451A-81DB-F76A535C74C9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383E866-5BBB-490C-A863-B607A57A23E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7FF465-4AAD-465D-8EDB-76575EAACC2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6DF75E-DCBC-4D29-B931-4D190820020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AE9E9E9-C5DB-48CF-A872-F9B2AF4217FC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232A786-7237-4920-BD56-EB4FA61F4AF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CABEEA-F97D-41C7-80FE-7D1A1D12028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D8CCB20-3C40-409B-B367-F6378DE8341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C5C46D-A870-462C-95E2-FF49B95372A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D477356-0EDB-4D37-A02F-71CCD8ED35B0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3F943B-0EEA-43E2-8526-2E5F39C24C6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E35413-9DFB-4580-90AF-0FF2C7201DA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1B33D6-208B-4F42-91CC-A5CDEDA8529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49E07B-0388-45A9-B347-156A206E79C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89A14C-7784-4C84-9456-02DC0AA52CF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D5DAADC-49F7-43FB-98A7-26960A5F1362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5EE0BCD-5B59-4615-95FE-9EF38DA19E5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E8FEEA1-813B-49BE-8322-579A7CFD6F5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224378A-0930-4B09-8988-E5AF8C7E158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887067-3C92-43EA-8363-E9ADA88DD6A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BE71AE-C557-4AB6-9551-D8E38C219D1C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93E4718-E911-4303-9722-CCE9DC0795C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5371D0-4DFE-4CBF-A6B8-AB4F09E90BEE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723ADE-302E-4CFD-950F-EA03A6F77C9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81A1E84-CA04-4657-A8A2-F417FF7AFD7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D60574-CB26-43A0-AE11-1BAF31E78D3B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89BC449-06E0-4DB0-AF18-76E7DFDF9EF1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7635EB-6A30-497C-8DD3-502C133723C8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A0BF72-02C4-46DA-9D77-9890B8DDDA9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CC51858-75CB-4D8A-8C75-391306E8D3EE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E033FD0-58F9-4139-9B65-878573DF928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ED31D5-BD67-4AE2-8A47-12EAEAEE7475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531FDB0-B212-457F-B0DA-5E32EDE5FD5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820629-ABC2-4CE2-B9D5-B3F482C9F53E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41E0434-8855-4C2B-A91B-16039A196FB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8272F01-2DC4-4E44-BDAE-09F8510BEF8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E44941D-E4BC-459A-8BD5-A6AEE9D55DD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B139E37-5C2A-4680-B369-21966653423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A581ED-30D1-4FB0-8BF6-25049BB6C6A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1F9217D-0E90-40FA-BB17-B7B0FBFFFF1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41B9363-BCB1-4204-804B-32B3C71AC89D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ECA934B-FADC-40D7-90F0-3F569624118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ADAE287-A35A-49D7-B0E4-C4398340A8A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97EC9A5-8544-4DEE-A405-00EFA5EB7D2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167A031-DE7D-44C5-B03E-5AA5CFDCB7A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D89F02B-9A7F-44C5-8C1F-BF9F5B1EC3A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6F82B1F-5EC5-4A01-A70C-9E15143C2BD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F13ED20-D6D6-4F16-95BE-1F1E40B483D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673A150-166D-49D7-B873-1ADD22A42B8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519721-9CBC-4AE0-8865-D270B131517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B3C9FE4-0A46-46B3-B5D0-A835A47AB2BC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1A0EA92-D319-4C7B-89F4-B627A3FE9FF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9C3B5A-CD11-4B08-880F-C6B20559D37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35C6AAF-B8D8-4341-AA81-EA55ADE2C17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49903DD-E89C-4B0B-A264-C97E637E0946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6DCDD7B-9D01-422B-9201-50A2A4E0626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1EF72C2-B656-4865-BF62-69B346D98EC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5F0298F-B632-4EB8-9BDD-E1744289E1F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2025470-8988-4805-A8C4-5285E7070E1A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CF7AD90-A74A-4AD7-8D37-0A64846BB46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1C75C1E-0CCC-4254-8CD3-FA17D088D31F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70E766F-4A63-4EBA-8645-C29B0FDF7A4C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B75E517-C014-4105-871B-0096B38B226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276D064-7C86-4034-BA3B-6A6ACF7CDFF0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F05DC-8E5C-49EA-B972-D9D9CC30D71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D1580D9-25B3-4B7D-8E35-349D68CF6EB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893B173-993D-42AF-B93A-5FEF86212E2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E030C1E-C2F3-4C74-8342-099CAD2C3AA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AF1BAE2-7F0D-4415-AB6C-386DA4D44836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A54521C-F5C5-4C87-AB59-6956B9A31A3F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5E84E0-948D-4B0B-BC5A-01BD7ADDCCA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EFD90D8-E777-400C-8A27-7B212497967B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32C0A69-7DB2-497F-819A-1C55A2904C9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4F7F26-E3CD-4FD3-8F96-65984A7ECF9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B66F870-68DA-442C-90AA-5A4427EEDB0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F9E4C71-9930-4263-9A1E-DFE849E481B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E90E6E-53B5-43AD-9676-A22186677C4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B72877D-C0E6-40EA-82E8-BF716C4C1CF7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1AA9A50-9198-4633-BAFE-C4284F075EB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8C51616-07EE-47C1-9CA1-72B0A4ABAF0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B3FD4AB-C8B6-4ABA-8A11-D0CF3DB5C94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E3AE989-E6C5-46EC-A20C-1A47ED83CFF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3B5B10C-AC87-4FC5-B4B0-5A7E5F1F33A9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44D90E4-4EA0-4B68-A933-286175477BA4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3EE15C6-6DC9-4DF2-ACC0-A898B189A96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28D80C0-3917-4951-A95D-B55838B3A21D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57921C2-C74C-4A2A-A50E-F6C7BDBC89BA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899E5F6-0BCE-4243-9813-21B32087DCC5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90DEE39-807F-40BF-977E-3924EEED4DC4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7DCB08-81FE-4C13-B24A-AFFEDB94A40F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43854C-EA56-4E2A-A615-2EC9DEC4A5F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F341C03-21F7-483F-95ED-AB64D646B82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47C3376-9358-4B9F-A1EE-02A8058F33F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CC5128C-CFE9-449F-AD5A-155C03CBA95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FFC9D2B-7049-4281-9513-0F07B19BBD1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91B4402-2462-4CB9-B6F0-0F664367053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4873B3A-260A-4A63-852A-466FD6A16E6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5CFD0A3-6B8A-4E27-A002-57492C131A1D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AD8F20-16C5-425D-83F0-8E6E937B9E3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8304364-9359-4675-BC5F-2D588A5D2CD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8D96D7F-AA41-48FA-AAB9-D5B5634DD65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D516C64-B607-4B2E-8C7F-68A9F97944F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AA5C475-B668-4421-BC79-2F3669064DA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55CE802-5778-40E8-B806-89912BA5300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2175143-7A05-4992-AAA8-3CE0FDECE1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4C3BDAC-DBF0-4C53-AE0B-61A802C4B33C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9B3A9E-6610-4D3F-8B03-35CADEC5AD80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4A79E1-3C42-4618-B60B-D3A2592B6372}"/>
              </a:ext>
            </a:extLst>
          </p:cNvPr>
          <p:cNvGrpSpPr/>
          <p:nvPr/>
        </p:nvGrpSpPr>
        <p:grpSpPr>
          <a:xfrm>
            <a:off x="5309822" y="4769105"/>
            <a:ext cx="1580988" cy="1560749"/>
            <a:chOff x="3890020" y="1647850"/>
            <a:chExt cx="1381696" cy="1364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BA56E4-96AA-4A08-A81B-A2784F190806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55C05A-A977-4EFF-B8B5-317F99275012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EA1B9B-5F9D-43D0-8B3E-94199E94B197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654E57-DA3B-42D0-8949-6597779608A8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6788EF-4C88-4828-9149-8C8FBE52F2DA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F92C5B-8F10-41BF-8BDF-1007E23009A5}"/>
              </a:ext>
            </a:extLst>
          </p:cNvPr>
          <p:cNvGrpSpPr/>
          <p:nvPr/>
        </p:nvGrpSpPr>
        <p:grpSpPr>
          <a:xfrm>
            <a:off x="7146918" y="4819987"/>
            <a:ext cx="4392000" cy="676735"/>
            <a:chOff x="3131840" y="2204864"/>
            <a:chExt cx="3096344" cy="6767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EE0D8-4214-4AF5-803F-D4CDB218BDFD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4D821-AC88-491F-91E9-35F992A980C4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E67BDB-E8E6-4CA9-B5BE-29D283410243}"/>
              </a:ext>
            </a:extLst>
          </p:cNvPr>
          <p:cNvGrpSpPr/>
          <p:nvPr/>
        </p:nvGrpSpPr>
        <p:grpSpPr>
          <a:xfrm>
            <a:off x="7146918" y="5631260"/>
            <a:ext cx="4392000" cy="676735"/>
            <a:chOff x="3131840" y="2204864"/>
            <a:chExt cx="3096344" cy="6767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841B55-BC30-4571-9D50-662703F28979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78CE72-BE3F-4C39-8734-65363235BB0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BA50D2-7408-4FB6-BB51-E77EBDB51EED}"/>
              </a:ext>
            </a:extLst>
          </p:cNvPr>
          <p:cNvGrpSpPr/>
          <p:nvPr/>
        </p:nvGrpSpPr>
        <p:grpSpPr>
          <a:xfrm>
            <a:off x="640372" y="4811195"/>
            <a:ext cx="4392000" cy="676735"/>
            <a:chOff x="3131840" y="2204864"/>
            <a:chExt cx="3096344" cy="6767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16438A-848D-4C94-AEF9-A21A1882F40C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A02E5B-91D5-4380-BD8F-1A61D5A8FB6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E1108-BFD2-40A7-B2C2-A65F1C699DD9}"/>
              </a:ext>
            </a:extLst>
          </p:cNvPr>
          <p:cNvGrpSpPr/>
          <p:nvPr/>
        </p:nvGrpSpPr>
        <p:grpSpPr>
          <a:xfrm>
            <a:off x="640372" y="5622468"/>
            <a:ext cx="4392000" cy="676735"/>
            <a:chOff x="3131840" y="2204864"/>
            <a:chExt cx="3096344" cy="6767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953A99-DE83-4A77-BB72-8B0BC2A2E05A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68C4B8-4834-40FC-91AA-99FA07F8DDE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 323">
            <a:extLst>
              <a:ext uri="{FF2B5EF4-FFF2-40B4-BE49-F238E27FC236}">
                <a16:creationId xmlns:a16="http://schemas.microsoft.com/office/drawing/2014/main" id="{C2B4BBD9-4294-40AE-AD26-9FF982A398FF}"/>
              </a:ext>
            </a:extLst>
          </p:cNvPr>
          <p:cNvSpPr/>
          <p:nvPr/>
        </p:nvSpPr>
        <p:spPr>
          <a:xfrm>
            <a:off x="7512347" y="2509031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325">
            <a:extLst>
              <a:ext uri="{FF2B5EF4-FFF2-40B4-BE49-F238E27FC236}">
                <a16:creationId xmlns:a16="http://schemas.microsoft.com/office/drawing/2014/main" id="{C5E601AA-CA68-47E1-8ADD-F80A16C7BDA6}"/>
              </a:ext>
            </a:extLst>
          </p:cNvPr>
          <p:cNvSpPr/>
          <p:nvPr/>
        </p:nvSpPr>
        <p:spPr>
          <a:xfrm>
            <a:off x="7385014" y="3284813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reeform 326">
            <a:extLst>
              <a:ext uri="{FF2B5EF4-FFF2-40B4-BE49-F238E27FC236}">
                <a16:creationId xmlns:a16="http://schemas.microsoft.com/office/drawing/2014/main" id="{A98204DE-D773-4E7E-9242-FC68E4E5FCB4}"/>
              </a:ext>
            </a:extLst>
          </p:cNvPr>
          <p:cNvSpPr/>
          <p:nvPr/>
        </p:nvSpPr>
        <p:spPr>
          <a:xfrm>
            <a:off x="3389173" y="3148370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 327">
            <a:extLst>
              <a:ext uri="{FF2B5EF4-FFF2-40B4-BE49-F238E27FC236}">
                <a16:creationId xmlns:a16="http://schemas.microsoft.com/office/drawing/2014/main" id="{DEF64E8D-34BA-4DE0-BC04-49AA097CEB43}"/>
              </a:ext>
            </a:extLst>
          </p:cNvPr>
          <p:cNvSpPr/>
          <p:nvPr/>
        </p:nvSpPr>
        <p:spPr>
          <a:xfrm>
            <a:off x="2626615" y="2030630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roup 297">
            <a:extLst>
              <a:ext uri="{FF2B5EF4-FFF2-40B4-BE49-F238E27FC236}">
                <a16:creationId xmlns:a16="http://schemas.microsoft.com/office/drawing/2014/main" id="{737C7AFA-50E4-4E7F-B749-296D726AEE09}"/>
              </a:ext>
            </a:extLst>
          </p:cNvPr>
          <p:cNvGrpSpPr/>
          <p:nvPr/>
        </p:nvGrpSpPr>
        <p:grpSpPr>
          <a:xfrm>
            <a:off x="9013395" y="2817465"/>
            <a:ext cx="1808641" cy="863596"/>
            <a:chOff x="3131840" y="2204864"/>
            <a:chExt cx="3096344" cy="863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C3D3AE-7A15-42A4-BE70-B580E647C0DC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79E771-0AD9-4262-B718-E25AA0081854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9" name="Group 297">
            <a:extLst>
              <a:ext uri="{FF2B5EF4-FFF2-40B4-BE49-F238E27FC236}">
                <a16:creationId xmlns:a16="http://schemas.microsoft.com/office/drawing/2014/main" id="{807A8814-AA4D-428F-B6B7-506156058C6C}"/>
              </a:ext>
            </a:extLst>
          </p:cNvPr>
          <p:cNvGrpSpPr/>
          <p:nvPr/>
        </p:nvGrpSpPr>
        <p:grpSpPr>
          <a:xfrm>
            <a:off x="8743590" y="3883562"/>
            <a:ext cx="1808641" cy="863596"/>
            <a:chOff x="3131840" y="2204864"/>
            <a:chExt cx="3096344" cy="8635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A5C699-198A-432B-B095-433FC84294D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9C99BB-E3F1-43DF-95BE-1B1E7A948382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2" name="Group 297">
            <a:extLst>
              <a:ext uri="{FF2B5EF4-FFF2-40B4-BE49-F238E27FC236}">
                <a16:creationId xmlns:a16="http://schemas.microsoft.com/office/drawing/2014/main" id="{88039633-25D4-4828-9DDD-1C4E9D89EB68}"/>
              </a:ext>
            </a:extLst>
          </p:cNvPr>
          <p:cNvGrpSpPr/>
          <p:nvPr/>
        </p:nvGrpSpPr>
        <p:grpSpPr>
          <a:xfrm>
            <a:off x="2099688" y="3719197"/>
            <a:ext cx="1808641" cy="863596"/>
            <a:chOff x="3131840" y="2204864"/>
            <a:chExt cx="3096344" cy="8635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D1F9ED-9876-440D-BC4B-A79D6F61F267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DFC40E-32B6-4309-B686-77684BCAFA0D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D7AFFA72-C795-4C8A-9AD3-FF24E6245252}"/>
              </a:ext>
            </a:extLst>
          </p:cNvPr>
          <p:cNvGrpSpPr/>
          <p:nvPr/>
        </p:nvGrpSpPr>
        <p:grpSpPr>
          <a:xfrm>
            <a:off x="1288738" y="2398775"/>
            <a:ext cx="1808641" cy="863596"/>
            <a:chOff x="3131840" y="2204864"/>
            <a:chExt cx="3096344" cy="863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04EB47-08F5-4AFD-997F-B74209B346D8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DDC346-F06F-4EE3-8934-D95C0EEA5A3F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02CD8C9C-5864-4C2D-BAC3-DB413A1F1185}"/>
              </a:ext>
            </a:extLst>
          </p:cNvPr>
          <p:cNvSpPr/>
          <p:nvPr/>
        </p:nvSpPr>
        <p:spPr>
          <a:xfrm>
            <a:off x="5553579" y="579576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EC49CF26-CEEF-45BC-8C2D-1CB7D83D6F03}"/>
              </a:ext>
            </a:extLst>
          </p:cNvPr>
          <p:cNvSpPr/>
          <p:nvPr/>
        </p:nvSpPr>
        <p:spPr>
          <a:xfrm>
            <a:off x="5509189" y="49933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A611DF51-695C-454C-BCDA-3409F999AE77}"/>
              </a:ext>
            </a:extLst>
          </p:cNvPr>
          <p:cNvSpPr/>
          <p:nvPr/>
        </p:nvSpPr>
        <p:spPr>
          <a:xfrm>
            <a:off x="6331232" y="50135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A11CF3A4-4462-4AC5-A5FC-38F542CDD508}"/>
              </a:ext>
            </a:extLst>
          </p:cNvPr>
          <p:cNvSpPr/>
          <p:nvPr/>
        </p:nvSpPr>
        <p:spPr>
          <a:xfrm>
            <a:off x="6324316" y="576349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A7D227-FC64-47B3-B25B-690136BB1423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그룹 5">
            <a:extLst>
              <a:ext uri="{FF2B5EF4-FFF2-40B4-BE49-F238E27FC236}">
                <a16:creationId xmlns:a16="http://schemas.microsoft.com/office/drawing/2014/main" id="{1265D791-ECC2-42DD-B872-8296E8CDDBEB}"/>
              </a:ext>
            </a:extLst>
          </p:cNvPr>
          <p:cNvGrpSpPr/>
          <p:nvPr/>
        </p:nvGrpSpPr>
        <p:grpSpPr>
          <a:xfrm>
            <a:off x="1828702" y="2722443"/>
            <a:ext cx="2016000" cy="924999"/>
            <a:chOff x="304702" y="2722441"/>
            <a:chExt cx="2016000" cy="924999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D1D7204E-8744-4060-8C01-52D92EAC709F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5FF013C3-35CC-49C5-8C48-2457879BD2DC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7">
            <a:extLst>
              <a:ext uri="{FF2B5EF4-FFF2-40B4-BE49-F238E27FC236}">
                <a16:creationId xmlns:a16="http://schemas.microsoft.com/office/drawing/2014/main" id="{9CE49FAA-B90E-4D58-9FA5-1B98155FC72A}"/>
              </a:ext>
            </a:extLst>
          </p:cNvPr>
          <p:cNvGrpSpPr/>
          <p:nvPr/>
        </p:nvGrpSpPr>
        <p:grpSpPr>
          <a:xfrm>
            <a:off x="1828702" y="4116967"/>
            <a:ext cx="2016000" cy="923531"/>
            <a:chOff x="304702" y="4116965"/>
            <a:chExt cx="2016000" cy="923531"/>
          </a:xfrm>
        </p:grpSpPr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63AA3355-2E4B-43FF-AFF7-14BC356ECB6F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9" name="Text Placeholder 8">
              <a:extLst>
                <a:ext uri="{FF2B5EF4-FFF2-40B4-BE49-F238E27FC236}">
                  <a16:creationId xmlns:a16="http://schemas.microsoft.com/office/drawing/2014/main" id="{4C58D7FC-038D-45B2-A8C4-A1C293CEAF80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20" name="그룹 4">
            <a:extLst>
              <a:ext uri="{FF2B5EF4-FFF2-40B4-BE49-F238E27FC236}">
                <a16:creationId xmlns:a16="http://schemas.microsoft.com/office/drawing/2014/main" id="{A09CFEAD-81E0-4B04-8BE6-7AD9FC02E5DE}"/>
              </a:ext>
            </a:extLst>
          </p:cNvPr>
          <p:cNvGrpSpPr/>
          <p:nvPr/>
        </p:nvGrpSpPr>
        <p:grpSpPr>
          <a:xfrm>
            <a:off x="8328472" y="2722443"/>
            <a:ext cx="2016000" cy="924999"/>
            <a:chOff x="6804472" y="2722441"/>
            <a:chExt cx="2016000" cy="924999"/>
          </a:xfrm>
        </p:grpSpPr>
        <p:sp>
          <p:nvSpPr>
            <p:cNvPr id="21" name="Text Placeholder 28">
              <a:extLst>
                <a:ext uri="{FF2B5EF4-FFF2-40B4-BE49-F238E27FC236}">
                  <a16:creationId xmlns:a16="http://schemas.microsoft.com/office/drawing/2014/main" id="{340F9A7A-1EEC-4197-A89A-04D4049BCBB4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2" name="Text Placeholder 29">
              <a:extLst>
                <a:ext uri="{FF2B5EF4-FFF2-40B4-BE49-F238E27FC236}">
                  <a16:creationId xmlns:a16="http://schemas.microsoft.com/office/drawing/2014/main" id="{EB375FF5-E131-42B6-AED7-7A6253C372E4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23" name="그룹 8">
            <a:extLst>
              <a:ext uri="{FF2B5EF4-FFF2-40B4-BE49-F238E27FC236}">
                <a16:creationId xmlns:a16="http://schemas.microsoft.com/office/drawing/2014/main" id="{D1FF8BF3-B005-4AE3-93EE-504482E8BAE8}"/>
              </a:ext>
            </a:extLst>
          </p:cNvPr>
          <p:cNvGrpSpPr/>
          <p:nvPr/>
        </p:nvGrpSpPr>
        <p:grpSpPr>
          <a:xfrm>
            <a:off x="8328472" y="4116967"/>
            <a:ext cx="2016000" cy="923531"/>
            <a:chOff x="6804472" y="4116965"/>
            <a:chExt cx="2016000" cy="923531"/>
          </a:xfrm>
        </p:grpSpPr>
        <p:sp>
          <p:nvSpPr>
            <p:cNvPr id="24" name="Text Placeholder 30">
              <a:extLst>
                <a:ext uri="{FF2B5EF4-FFF2-40B4-BE49-F238E27FC236}">
                  <a16:creationId xmlns:a16="http://schemas.microsoft.com/office/drawing/2014/main" id="{08F177C1-817E-4C11-BF07-EC65A3FC9A99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31">
              <a:extLst>
                <a:ext uri="{FF2B5EF4-FFF2-40B4-BE49-F238E27FC236}">
                  <a16:creationId xmlns:a16="http://schemas.microsoft.com/office/drawing/2014/main" id="{2F4AB5E7-8BF6-40B4-A1E0-BF5502A1A2D8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6" name="Rectangle 12">
            <a:extLst>
              <a:ext uri="{FF2B5EF4-FFF2-40B4-BE49-F238E27FC236}">
                <a16:creationId xmlns:a16="http://schemas.microsoft.com/office/drawing/2014/main" id="{4B242B80-4187-44DF-AD06-C962A9D47F88}"/>
              </a:ext>
            </a:extLst>
          </p:cNvPr>
          <p:cNvSpPr/>
          <p:nvPr/>
        </p:nvSpPr>
        <p:spPr>
          <a:xfrm>
            <a:off x="4023792" y="2932280"/>
            <a:ext cx="504056" cy="5040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AC4F490-6CCC-4BC4-91AF-52078494EB36}"/>
              </a:ext>
            </a:extLst>
          </p:cNvPr>
          <p:cNvSpPr/>
          <p:nvPr/>
        </p:nvSpPr>
        <p:spPr>
          <a:xfrm>
            <a:off x="4023792" y="4327004"/>
            <a:ext cx="504056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35DB4A60-A451-464D-82AC-19C4C69BDA34}"/>
              </a:ext>
            </a:extLst>
          </p:cNvPr>
          <p:cNvSpPr/>
          <p:nvPr/>
        </p:nvSpPr>
        <p:spPr>
          <a:xfrm>
            <a:off x="7608168" y="4327004"/>
            <a:ext cx="504056" cy="5040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0DF9046-9297-4D2A-B5C5-8687294CC607}"/>
              </a:ext>
            </a:extLst>
          </p:cNvPr>
          <p:cNvSpPr/>
          <p:nvPr/>
        </p:nvSpPr>
        <p:spPr>
          <a:xfrm>
            <a:off x="7608168" y="2932280"/>
            <a:ext cx="504056" cy="50405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Donut 39">
            <a:extLst>
              <a:ext uri="{FF2B5EF4-FFF2-40B4-BE49-F238E27FC236}">
                <a16:creationId xmlns:a16="http://schemas.microsoft.com/office/drawing/2014/main" id="{56D140FB-8984-4143-AEAE-421C168ABE31}"/>
              </a:ext>
            </a:extLst>
          </p:cNvPr>
          <p:cNvSpPr/>
          <p:nvPr/>
        </p:nvSpPr>
        <p:spPr>
          <a:xfrm>
            <a:off x="7689876" y="302450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BAC7EB73-CB4E-4749-BBD7-93BACEE8D764}"/>
              </a:ext>
            </a:extLst>
          </p:cNvPr>
          <p:cNvSpPr/>
          <p:nvPr/>
        </p:nvSpPr>
        <p:spPr>
          <a:xfrm>
            <a:off x="7683649" y="4438218"/>
            <a:ext cx="344421" cy="28790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3FAE736-22B9-404A-A57B-985A18B48BC8}"/>
              </a:ext>
            </a:extLst>
          </p:cNvPr>
          <p:cNvSpPr/>
          <p:nvPr/>
        </p:nvSpPr>
        <p:spPr>
          <a:xfrm>
            <a:off x="4096089" y="3075036"/>
            <a:ext cx="361627" cy="2376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F418A81D-7F4B-4F75-ADA9-C1B88A3D4E14}"/>
              </a:ext>
            </a:extLst>
          </p:cNvPr>
          <p:cNvSpPr>
            <a:spLocks noChangeAspect="1"/>
          </p:cNvSpPr>
          <p:nvPr/>
        </p:nvSpPr>
        <p:spPr>
          <a:xfrm>
            <a:off x="4135695" y="4432699"/>
            <a:ext cx="280251" cy="282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5E877D-15FD-4D1C-9122-12A04D1BE858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CB4E13-3211-4502-89D9-5FF3FE564778}"/>
              </a:ext>
            </a:extLst>
          </p:cNvPr>
          <p:cNvSpPr/>
          <p:nvPr/>
        </p:nvSpPr>
        <p:spPr>
          <a:xfrm flipH="1">
            <a:off x="1315366" y="2690891"/>
            <a:ext cx="10876633" cy="1651347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90000"/>
                </a:schemeClr>
              </a:gs>
              <a:gs pos="42000">
                <a:schemeClr val="accent4">
                  <a:alpha val="76000"/>
                </a:schemeClr>
              </a:gs>
              <a:gs pos="75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096000" y="2857630"/>
            <a:ext cx="53414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096000" y="3620714"/>
            <a:ext cx="53413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B9D32E-3DC2-4256-918D-301702362F6A}"/>
              </a:ext>
            </a:extLst>
          </p:cNvPr>
          <p:cNvSpPr/>
          <p:nvPr/>
        </p:nvSpPr>
        <p:spPr>
          <a:xfrm>
            <a:off x="12030075" y="2690891"/>
            <a:ext cx="161924" cy="1651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BF81C-B180-4497-A84B-6D0BD5B42FEC}"/>
              </a:ext>
            </a:extLst>
          </p:cNvPr>
          <p:cNvSpPr/>
          <p:nvPr/>
        </p:nvSpPr>
        <p:spPr>
          <a:xfrm>
            <a:off x="11868088" y="2690891"/>
            <a:ext cx="161924" cy="16513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A5ADD-EEF1-4741-9D31-50138431526B}"/>
              </a:ext>
            </a:extLst>
          </p:cNvPr>
          <p:cNvSpPr/>
          <p:nvPr/>
        </p:nvSpPr>
        <p:spPr>
          <a:xfrm>
            <a:off x="11706101" y="2690890"/>
            <a:ext cx="161924" cy="16513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2ECACA-CC08-4DB6-9223-F8BC96F98174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B02D5-8EC1-4A26-88B9-54C5363B3AF2}"/>
              </a:ext>
            </a:extLst>
          </p:cNvPr>
          <p:cNvSpPr/>
          <p:nvPr/>
        </p:nvSpPr>
        <p:spPr>
          <a:xfrm>
            <a:off x="914400" y="2524337"/>
            <a:ext cx="3960000" cy="187414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AA5A7-AEC6-40DD-BA5D-F0B13474C010}"/>
              </a:ext>
            </a:extLst>
          </p:cNvPr>
          <p:cNvSpPr/>
          <p:nvPr/>
        </p:nvSpPr>
        <p:spPr>
          <a:xfrm>
            <a:off x="7297823" y="2515209"/>
            <a:ext cx="39600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65CF5-A5C4-4827-8FBA-CD8357995C6E}"/>
              </a:ext>
            </a:extLst>
          </p:cNvPr>
          <p:cNvSpPr txBox="1"/>
          <p:nvPr/>
        </p:nvSpPr>
        <p:spPr>
          <a:xfrm>
            <a:off x="914400" y="1816782"/>
            <a:ext cx="15121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8CDF0-1C81-40BE-9DBD-F73DFFED552D}"/>
              </a:ext>
            </a:extLst>
          </p:cNvPr>
          <p:cNvSpPr txBox="1"/>
          <p:nvPr/>
        </p:nvSpPr>
        <p:spPr>
          <a:xfrm>
            <a:off x="8737543" y="4153638"/>
            <a:ext cx="25202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</a:rPr>
              <a:t>DOWN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AE8015-6C61-402F-936F-180B1CD3AC97}"/>
              </a:ext>
            </a:extLst>
          </p:cNvPr>
          <p:cNvGrpSpPr/>
          <p:nvPr/>
        </p:nvGrpSpPr>
        <p:grpSpPr>
          <a:xfrm>
            <a:off x="4476760" y="1795129"/>
            <a:ext cx="1447516" cy="3312368"/>
            <a:chOff x="2952760" y="2204864"/>
            <a:chExt cx="1447516" cy="3312368"/>
          </a:xfrm>
        </p:grpSpPr>
        <p:sp>
          <p:nvSpPr>
            <p:cNvPr id="9" name="Up-Down Arrow 47">
              <a:extLst>
                <a:ext uri="{FF2B5EF4-FFF2-40B4-BE49-F238E27FC236}">
                  <a16:creationId xmlns:a16="http://schemas.microsoft.com/office/drawing/2014/main" id="{F0685832-AB88-4465-A92F-29F88B25F28D}"/>
                </a:ext>
              </a:extLst>
            </p:cNvPr>
            <p:cNvSpPr/>
            <p:nvPr/>
          </p:nvSpPr>
          <p:spPr>
            <a:xfrm>
              <a:off x="2960116" y="2204864"/>
              <a:ext cx="1440160" cy="331236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Up-Down Arrow 45">
              <a:extLst>
                <a:ext uri="{FF2B5EF4-FFF2-40B4-BE49-F238E27FC236}">
                  <a16:creationId xmlns:a16="http://schemas.microsoft.com/office/drawing/2014/main" id="{93F49A96-BB86-4A16-8C12-915878839720}"/>
                </a:ext>
              </a:extLst>
            </p:cNvPr>
            <p:cNvSpPr/>
            <p:nvPr/>
          </p:nvSpPr>
          <p:spPr>
            <a:xfrm>
              <a:off x="2952760" y="2213742"/>
              <a:ext cx="720080" cy="2592288"/>
            </a:xfrm>
            <a:custGeom>
              <a:avLst/>
              <a:gdLst/>
              <a:ahLst/>
              <a:cxnLst/>
              <a:rect l="l" t="t" r="r" b="b"/>
              <a:pathLst>
                <a:path w="720080" h="2592288">
                  <a:moveTo>
                    <a:pt x="720080" y="0"/>
                  </a:moveTo>
                  <a:lnTo>
                    <a:pt x="720080" y="720080"/>
                  </a:lnTo>
                  <a:lnTo>
                    <a:pt x="720080" y="2592288"/>
                  </a:lnTo>
                  <a:lnTo>
                    <a:pt x="360040" y="2592288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Up-Down Arrow 45">
              <a:extLst>
                <a:ext uri="{FF2B5EF4-FFF2-40B4-BE49-F238E27FC236}">
                  <a16:creationId xmlns:a16="http://schemas.microsoft.com/office/drawing/2014/main" id="{7D82ACE5-5E92-449B-9B10-FBCDCB6D3052}"/>
                </a:ext>
              </a:extLst>
            </p:cNvPr>
            <p:cNvSpPr/>
            <p:nvPr/>
          </p:nvSpPr>
          <p:spPr>
            <a:xfrm>
              <a:off x="3672840" y="2213742"/>
              <a:ext cx="720080" cy="720080"/>
            </a:xfrm>
            <a:custGeom>
              <a:avLst/>
              <a:gdLst/>
              <a:ahLst/>
              <a:cxnLst/>
              <a:rect l="l" t="t" r="r" b="b"/>
              <a:pathLst>
                <a:path w="720080" h="720080">
                  <a:moveTo>
                    <a:pt x="0" y="0"/>
                  </a:moveTo>
                  <a:lnTo>
                    <a:pt x="720080" y="720080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E839B1-BFB2-4730-88F3-2E512ED5E377}"/>
              </a:ext>
            </a:extLst>
          </p:cNvPr>
          <p:cNvGrpSpPr/>
          <p:nvPr/>
        </p:nvGrpSpPr>
        <p:grpSpPr>
          <a:xfrm>
            <a:off x="6240016" y="1795129"/>
            <a:ext cx="1440160" cy="3312368"/>
            <a:chOff x="4716016" y="2204864"/>
            <a:chExt cx="1440160" cy="3312368"/>
          </a:xfrm>
        </p:grpSpPr>
        <p:sp>
          <p:nvSpPr>
            <p:cNvPr id="13" name="Up-Down Arrow 52">
              <a:extLst>
                <a:ext uri="{FF2B5EF4-FFF2-40B4-BE49-F238E27FC236}">
                  <a16:creationId xmlns:a16="http://schemas.microsoft.com/office/drawing/2014/main" id="{404CDA75-E5A6-441D-98B1-2BE68934754D}"/>
                </a:ext>
              </a:extLst>
            </p:cNvPr>
            <p:cNvSpPr/>
            <p:nvPr/>
          </p:nvSpPr>
          <p:spPr>
            <a:xfrm>
              <a:off x="4716016" y="2204864"/>
              <a:ext cx="1440160" cy="3312368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Up-Down Arrow 46">
              <a:extLst>
                <a:ext uri="{FF2B5EF4-FFF2-40B4-BE49-F238E27FC236}">
                  <a16:creationId xmlns:a16="http://schemas.microsoft.com/office/drawing/2014/main" id="{F9F38B30-57AD-4844-81EA-E8F197A0C216}"/>
                </a:ext>
              </a:extLst>
            </p:cNvPr>
            <p:cNvSpPr/>
            <p:nvPr/>
          </p:nvSpPr>
          <p:spPr>
            <a:xfrm>
              <a:off x="4716016" y="2924944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360040" y="0"/>
                  </a:moveTo>
                  <a:lnTo>
                    <a:pt x="720080" y="0"/>
                  </a:lnTo>
                  <a:lnTo>
                    <a:pt x="720080" y="1872208"/>
                  </a:lnTo>
                  <a:lnTo>
                    <a:pt x="728958" y="1872208"/>
                  </a:lnTo>
                  <a:lnTo>
                    <a:pt x="728958" y="2583410"/>
                  </a:lnTo>
                  <a:lnTo>
                    <a:pt x="720080" y="2592288"/>
                  </a:lnTo>
                  <a:lnTo>
                    <a:pt x="0" y="1872208"/>
                  </a:lnTo>
                  <a:lnTo>
                    <a:pt x="360040" y="18722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Up-Down Arrow 46">
              <a:extLst>
                <a:ext uri="{FF2B5EF4-FFF2-40B4-BE49-F238E27FC236}">
                  <a16:creationId xmlns:a16="http://schemas.microsoft.com/office/drawing/2014/main" id="{10C83380-80A1-4AC0-85FB-4C13987E3F00}"/>
                </a:ext>
              </a:extLst>
            </p:cNvPr>
            <p:cNvSpPr/>
            <p:nvPr/>
          </p:nvSpPr>
          <p:spPr>
            <a:xfrm>
              <a:off x="5427218" y="2916318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0" y="0"/>
                  </a:moveTo>
                  <a:lnTo>
                    <a:pt x="8878" y="0"/>
                  </a:lnTo>
                  <a:lnTo>
                    <a:pt x="8878" y="1872208"/>
                  </a:lnTo>
                  <a:lnTo>
                    <a:pt x="368918" y="1872208"/>
                  </a:lnTo>
                  <a:lnTo>
                    <a:pt x="728958" y="1872208"/>
                  </a:lnTo>
                  <a:lnTo>
                    <a:pt x="8878" y="2592288"/>
                  </a:lnTo>
                  <a:lnTo>
                    <a:pt x="0" y="258341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FCD351-9C2C-4184-A367-103E09052635}"/>
              </a:ext>
            </a:extLst>
          </p:cNvPr>
          <p:cNvGrpSpPr/>
          <p:nvPr/>
        </p:nvGrpSpPr>
        <p:grpSpPr>
          <a:xfrm>
            <a:off x="1103640" y="2659540"/>
            <a:ext cx="3602026" cy="1653319"/>
            <a:chOff x="215741" y="3160676"/>
            <a:chExt cx="2916101" cy="1653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21534F-76EA-4705-A89E-08184209D36D}"/>
                </a:ext>
              </a:extLst>
            </p:cNvPr>
            <p:cNvSpPr txBox="1"/>
            <p:nvPr/>
          </p:nvSpPr>
          <p:spPr>
            <a:xfrm>
              <a:off x="223644" y="3160676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BF8E9E-7AE9-448B-BDB5-21578C8D5A22}"/>
                </a:ext>
              </a:extLst>
            </p:cNvPr>
            <p:cNvSpPr txBox="1"/>
            <p:nvPr/>
          </p:nvSpPr>
          <p:spPr>
            <a:xfrm>
              <a:off x="215741" y="3429000"/>
              <a:ext cx="2916100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0D1E3-BFB7-46C2-9A8E-C18009E55FE8}"/>
              </a:ext>
            </a:extLst>
          </p:cNvPr>
          <p:cNvGrpSpPr/>
          <p:nvPr/>
        </p:nvGrpSpPr>
        <p:grpSpPr>
          <a:xfrm>
            <a:off x="7463437" y="2659540"/>
            <a:ext cx="3638572" cy="1653319"/>
            <a:chOff x="215740" y="3160676"/>
            <a:chExt cx="2945688" cy="16533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035C6-0929-4AA3-B9D1-FDB00C6383E2}"/>
                </a:ext>
              </a:extLst>
            </p:cNvPr>
            <p:cNvSpPr txBox="1"/>
            <p:nvPr/>
          </p:nvSpPr>
          <p:spPr>
            <a:xfrm>
              <a:off x="223644" y="3160676"/>
              <a:ext cx="293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9772E-57D9-4D7B-8869-1ED2B3A8BC5B}"/>
                </a:ext>
              </a:extLst>
            </p:cNvPr>
            <p:cNvSpPr txBox="1"/>
            <p:nvPr/>
          </p:nvSpPr>
          <p:spPr>
            <a:xfrm>
              <a:off x="215740" y="3429000"/>
              <a:ext cx="2945687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9B37A5-99F8-479C-8723-69D8816A5E91}"/>
              </a:ext>
            </a:extLst>
          </p:cNvPr>
          <p:cNvGrpSpPr/>
          <p:nvPr/>
        </p:nvGrpSpPr>
        <p:grpSpPr>
          <a:xfrm>
            <a:off x="914400" y="5210416"/>
            <a:ext cx="4999646" cy="875246"/>
            <a:chOff x="179511" y="5240233"/>
            <a:chExt cx="4212145" cy="8752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8C4D9B-80F0-4DBC-979A-7C16D97DAC88}"/>
                </a:ext>
              </a:extLst>
            </p:cNvPr>
            <p:cNvSpPr txBox="1"/>
            <p:nvPr/>
          </p:nvSpPr>
          <p:spPr>
            <a:xfrm>
              <a:off x="179512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CD8350-7C9B-4AB0-9D50-9480C89E7935}"/>
                </a:ext>
              </a:extLst>
            </p:cNvPr>
            <p:cNvSpPr txBox="1"/>
            <p:nvPr/>
          </p:nvSpPr>
          <p:spPr>
            <a:xfrm>
              <a:off x="179511" y="5240233"/>
              <a:ext cx="421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CE46C1-FFCC-4732-9A3D-ACB89DA22969}"/>
              </a:ext>
            </a:extLst>
          </p:cNvPr>
          <p:cNvGrpSpPr/>
          <p:nvPr/>
        </p:nvGrpSpPr>
        <p:grpSpPr>
          <a:xfrm>
            <a:off x="6274155" y="5217139"/>
            <a:ext cx="4999645" cy="875246"/>
            <a:chOff x="4670641" y="5246956"/>
            <a:chExt cx="4212145" cy="8752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DD0D57-C60D-4D7E-B0DE-5C086362CC33}"/>
                </a:ext>
              </a:extLst>
            </p:cNvPr>
            <p:cNvSpPr txBox="1"/>
            <p:nvPr/>
          </p:nvSpPr>
          <p:spPr>
            <a:xfrm>
              <a:off x="4670642" y="5475871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EA80C0-A9F1-41F4-BF17-D0D842C1C5A4}"/>
                </a:ext>
              </a:extLst>
            </p:cNvPr>
            <p:cNvSpPr txBox="1"/>
            <p:nvPr/>
          </p:nvSpPr>
          <p:spPr>
            <a:xfrm>
              <a:off x="4670641" y="5246956"/>
              <a:ext cx="421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E6F0C-3DC7-46D2-BD00-CF75F3547423}"/>
              </a:ext>
            </a:extLst>
          </p:cNvPr>
          <p:cNvSpPr txBox="1"/>
          <p:nvPr/>
        </p:nvSpPr>
        <p:spPr>
          <a:xfrm>
            <a:off x="6724651" y="480154"/>
            <a:ext cx="485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4B79B-8B4C-4C34-93FE-43BFC5EEE4E2}"/>
              </a:ext>
            </a:extLst>
          </p:cNvPr>
          <p:cNvSpPr txBox="1"/>
          <p:nvPr/>
        </p:nvSpPr>
        <p:spPr>
          <a:xfrm>
            <a:off x="8453404" y="1728108"/>
            <a:ext cx="1371600" cy="30777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05021-99B0-453E-989E-F87EEAE64CCD}"/>
              </a:ext>
            </a:extLst>
          </p:cNvPr>
          <p:cNvSpPr txBox="1"/>
          <p:nvPr/>
        </p:nvSpPr>
        <p:spPr>
          <a:xfrm>
            <a:off x="6724651" y="1129213"/>
            <a:ext cx="485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AEC55-7563-4A4B-81EB-AC28697F4D95}"/>
              </a:ext>
            </a:extLst>
          </p:cNvPr>
          <p:cNvSpPr txBox="1"/>
          <p:nvPr/>
        </p:nvSpPr>
        <p:spPr>
          <a:xfrm>
            <a:off x="6799996" y="1728108"/>
            <a:ext cx="1371600" cy="30777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7D05-2389-40D8-9090-AA0F40446EDA}"/>
              </a:ext>
            </a:extLst>
          </p:cNvPr>
          <p:cNvSpPr txBox="1"/>
          <p:nvPr/>
        </p:nvSpPr>
        <p:spPr>
          <a:xfrm>
            <a:off x="10106812" y="1728108"/>
            <a:ext cx="1371600" cy="307777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BD2AD-298E-4F0F-B5C6-218F0211D1E4}"/>
              </a:ext>
            </a:extLst>
          </p:cNvPr>
          <p:cNvSpPr txBox="1"/>
          <p:nvPr/>
        </p:nvSpPr>
        <p:spPr>
          <a:xfrm>
            <a:off x="487729" y="4034116"/>
            <a:ext cx="560827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F4458-6FEA-4537-83F8-26B8E399DDC3}"/>
              </a:ext>
            </a:extLst>
          </p:cNvPr>
          <p:cNvSpPr txBox="1"/>
          <p:nvPr/>
        </p:nvSpPr>
        <p:spPr>
          <a:xfrm>
            <a:off x="487729" y="5615727"/>
            <a:ext cx="5540726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C0A3A-C484-4D5A-94DE-0A48690AD659}"/>
              </a:ext>
            </a:extLst>
          </p:cNvPr>
          <p:cNvSpPr txBox="1"/>
          <p:nvPr/>
        </p:nvSpPr>
        <p:spPr>
          <a:xfrm>
            <a:off x="487729" y="3778861"/>
            <a:ext cx="554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F3A738-2F78-4278-B976-5B5B98563860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Graphic 3">
            <a:extLst>
              <a:ext uri="{FF2B5EF4-FFF2-40B4-BE49-F238E27FC236}">
                <a16:creationId xmlns:a16="http://schemas.microsoft.com/office/drawing/2014/main" id="{92073683-6144-407F-82F3-16D6FAF25669}"/>
              </a:ext>
            </a:extLst>
          </p:cNvPr>
          <p:cNvSpPr/>
          <p:nvPr/>
        </p:nvSpPr>
        <p:spPr>
          <a:xfrm flipH="1">
            <a:off x="5383408" y="1719635"/>
            <a:ext cx="6579991" cy="4566865"/>
          </a:xfrm>
          <a:custGeom>
            <a:avLst/>
            <a:gdLst>
              <a:gd name="connsiteX0" fmla="*/ 0 w 9881086"/>
              <a:gd name="connsiteY0" fmla="*/ 2223631 h 6858000"/>
              <a:gd name="connsiteX1" fmla="*/ 184014 w 9881086"/>
              <a:gd name="connsiteY1" fmla="*/ 2469499 h 6858000"/>
              <a:gd name="connsiteX2" fmla="*/ 235043 w 9881086"/>
              <a:gd name="connsiteY2" fmla="*/ 2555320 h 6858000"/>
              <a:gd name="connsiteX3" fmla="*/ 371121 w 9881086"/>
              <a:gd name="connsiteY3" fmla="*/ 2696810 h 6858000"/>
              <a:gd name="connsiteX4" fmla="*/ 607710 w 9881086"/>
              <a:gd name="connsiteY4" fmla="*/ 2815105 h 6858000"/>
              <a:gd name="connsiteX5" fmla="*/ 793270 w 9881086"/>
              <a:gd name="connsiteY5" fmla="*/ 2860722 h 6858000"/>
              <a:gd name="connsiteX6" fmla="*/ 1227791 w 9881086"/>
              <a:gd name="connsiteY6" fmla="*/ 2870000 h 6858000"/>
              <a:gd name="connsiteX7" fmla="*/ 1537831 w 9881086"/>
              <a:gd name="connsiteY7" fmla="*/ 2796549 h 6858000"/>
              <a:gd name="connsiteX8" fmla="*/ 1979310 w 9881086"/>
              <a:gd name="connsiteY8" fmla="*/ 2617174 h 6858000"/>
              <a:gd name="connsiteX9" fmla="*/ 2292443 w 9881086"/>
              <a:gd name="connsiteY9" fmla="*/ 2440118 h 6858000"/>
              <a:gd name="connsiteX10" fmla="*/ 2427747 w 9881086"/>
              <a:gd name="connsiteY10" fmla="*/ 2379811 h 6858000"/>
              <a:gd name="connsiteX11" fmla="*/ 2539857 w 9881086"/>
              <a:gd name="connsiteY11" fmla="*/ 2450169 h 6858000"/>
              <a:gd name="connsiteX12" fmla="*/ 2600164 w 9881086"/>
              <a:gd name="connsiteY12" fmla="*/ 2599391 h 6858000"/>
              <a:gd name="connsiteX13" fmla="*/ 2617947 w 9881086"/>
              <a:gd name="connsiteY13" fmla="*/ 2615627 h 6858000"/>
              <a:gd name="connsiteX14" fmla="*/ 2817424 w 9881086"/>
              <a:gd name="connsiteY14" fmla="*/ 2622586 h 6858000"/>
              <a:gd name="connsiteX15" fmla="*/ 3185452 w 9881086"/>
              <a:gd name="connsiteY15" fmla="*/ 2579289 h 6858000"/>
              <a:gd name="connsiteX16" fmla="*/ 3691104 w 9881086"/>
              <a:gd name="connsiteY16" fmla="*/ 2518208 h 6858000"/>
              <a:gd name="connsiteX17" fmla="*/ 4021246 w 9881086"/>
              <a:gd name="connsiteY17" fmla="*/ 2561506 h 6858000"/>
              <a:gd name="connsiteX18" fmla="*/ 4143407 w 9881086"/>
              <a:gd name="connsiteY18" fmla="*/ 2590886 h 6858000"/>
              <a:gd name="connsiteX19" fmla="*/ 4333607 w 9881086"/>
              <a:gd name="connsiteY19" fmla="*/ 2649647 h 6858000"/>
              <a:gd name="connsiteX20" fmla="*/ 4520713 w 9881086"/>
              <a:gd name="connsiteY20" fmla="*/ 2632637 h 6858000"/>
              <a:gd name="connsiteX21" fmla="*/ 4765034 w 9881086"/>
              <a:gd name="connsiteY21" fmla="*/ 2487282 h 6858000"/>
              <a:gd name="connsiteX22" fmla="*/ 4953687 w 9881086"/>
              <a:gd name="connsiteY22" fmla="*/ 2342699 h 6858000"/>
              <a:gd name="connsiteX23" fmla="*/ 5336405 w 9881086"/>
              <a:gd name="connsiteY23" fmla="*/ 1891942 h 6858000"/>
              <a:gd name="connsiteX24" fmla="*/ 5464751 w 9881086"/>
              <a:gd name="connsiteY24" fmla="*/ 1663858 h 6858000"/>
              <a:gd name="connsiteX25" fmla="*/ 5915508 w 9881086"/>
              <a:gd name="connsiteY25" fmla="*/ 1262583 h 6858000"/>
              <a:gd name="connsiteX26" fmla="*/ 6041535 w 9881086"/>
              <a:gd name="connsiteY26" fmla="*/ 1216193 h 6858000"/>
              <a:gd name="connsiteX27" fmla="*/ 6067049 w 9881086"/>
              <a:gd name="connsiteY27" fmla="*/ 1190679 h 6858000"/>
              <a:gd name="connsiteX28" fmla="*/ 6039988 w 9881086"/>
              <a:gd name="connsiteY28" fmla="*/ 1188359 h 6858000"/>
              <a:gd name="connsiteX29" fmla="*/ 5787935 w 9881086"/>
              <a:gd name="connsiteY29" fmla="*/ 1244027 h 6858000"/>
              <a:gd name="connsiteX30" fmla="*/ 5777111 w 9881086"/>
              <a:gd name="connsiteY30" fmla="*/ 1247893 h 6858000"/>
              <a:gd name="connsiteX31" fmla="*/ 5593870 w 9881086"/>
              <a:gd name="connsiteY31" fmla="*/ 1352271 h 6858000"/>
              <a:gd name="connsiteX32" fmla="*/ 5525058 w 9881086"/>
              <a:gd name="connsiteY32" fmla="*/ 1325983 h 6858000"/>
              <a:gd name="connsiteX33" fmla="*/ 5519646 w 9881086"/>
              <a:gd name="connsiteY33" fmla="*/ 1303561 h 6858000"/>
              <a:gd name="connsiteX34" fmla="*/ 5472483 w 9881086"/>
              <a:gd name="connsiteY34" fmla="*/ 1094806 h 6858000"/>
              <a:gd name="connsiteX35" fmla="*/ 5424546 w 9881086"/>
              <a:gd name="connsiteY35" fmla="*/ 949450 h 6858000"/>
              <a:gd name="connsiteX36" fmla="*/ 5432278 w 9881086"/>
              <a:gd name="connsiteY36" fmla="*/ 759251 h 6858000"/>
              <a:gd name="connsiteX37" fmla="*/ 5416815 w 9881086"/>
              <a:gd name="connsiteY37" fmla="*/ 700490 h 6858000"/>
              <a:gd name="connsiteX38" fmla="*/ 5334859 w 9881086"/>
              <a:gd name="connsiteY38" fmla="*/ 561320 h 6858000"/>
              <a:gd name="connsiteX39" fmla="*/ 5307798 w 9881086"/>
              <a:gd name="connsiteY39" fmla="*/ 481684 h 6858000"/>
              <a:gd name="connsiteX40" fmla="*/ 5353415 w 9881086"/>
              <a:gd name="connsiteY40" fmla="*/ 402047 h 6858000"/>
              <a:gd name="connsiteX41" fmla="*/ 5440783 w 9881086"/>
              <a:gd name="connsiteY41" fmla="*/ 386584 h 6858000"/>
              <a:gd name="connsiteX42" fmla="*/ 5722216 w 9881086"/>
              <a:gd name="connsiteY42" fmla="*/ 342513 h 6858000"/>
              <a:gd name="connsiteX43" fmla="*/ 6051586 w 9881086"/>
              <a:gd name="connsiteY43" fmla="*/ 279887 h 6858000"/>
              <a:gd name="connsiteX44" fmla="*/ 6063183 w 9881086"/>
              <a:gd name="connsiteY44" fmla="*/ 278340 h 6858000"/>
              <a:gd name="connsiteX45" fmla="*/ 6339204 w 9881086"/>
              <a:gd name="connsiteY45" fmla="*/ 248960 h 6858000"/>
              <a:gd name="connsiteX46" fmla="*/ 6679398 w 9881086"/>
              <a:gd name="connsiteY46" fmla="*/ 163138 h 6858000"/>
              <a:gd name="connsiteX47" fmla="*/ 6721923 w 9881086"/>
              <a:gd name="connsiteY47" fmla="*/ 132212 h 6858000"/>
              <a:gd name="connsiteX48" fmla="*/ 6808517 w 9881086"/>
              <a:gd name="connsiteY48" fmla="*/ 87368 h 6858000"/>
              <a:gd name="connsiteX49" fmla="*/ 6941502 w 9881086"/>
              <a:gd name="connsiteY49" fmla="*/ 64946 h 6858000"/>
              <a:gd name="connsiteX50" fmla="*/ 7095363 w 9881086"/>
              <a:gd name="connsiteY50" fmla="*/ 89687 h 6858000"/>
              <a:gd name="connsiteX51" fmla="*/ 7240718 w 9881086"/>
              <a:gd name="connsiteY51" fmla="*/ 149221 h 6858000"/>
              <a:gd name="connsiteX52" fmla="*/ 7287881 w 9881086"/>
              <a:gd name="connsiteY52" fmla="*/ 170870 h 6858000"/>
              <a:gd name="connsiteX53" fmla="*/ 7314942 w 9881086"/>
              <a:gd name="connsiteY53" fmla="*/ 202570 h 6858000"/>
              <a:gd name="connsiteX54" fmla="*/ 7341230 w 9881086"/>
              <a:gd name="connsiteY54" fmla="*/ 265197 h 6858000"/>
              <a:gd name="connsiteX55" fmla="*/ 7355920 w 9881086"/>
              <a:gd name="connsiteY55" fmla="*/ 260558 h 6858000"/>
              <a:gd name="connsiteX56" fmla="*/ 7352827 w 9881086"/>
              <a:gd name="connsiteY56" fmla="*/ 223446 h 6858000"/>
              <a:gd name="connsiteX57" fmla="*/ 7363652 w 9881086"/>
              <a:gd name="connsiteY57" fmla="*/ 197158 h 6858000"/>
              <a:gd name="connsiteX58" fmla="*/ 7386847 w 9881086"/>
              <a:gd name="connsiteY58" fmla="*/ 200251 h 6858000"/>
              <a:gd name="connsiteX59" fmla="*/ 7437103 w 9881086"/>
              <a:gd name="connsiteY59" fmla="*/ 242002 h 6858000"/>
              <a:gd name="connsiteX60" fmla="*/ 7468803 w 9881086"/>
              <a:gd name="connsiteY60" fmla="*/ 269062 h 6858000"/>
              <a:gd name="connsiteX61" fmla="*/ 7514420 w 9881086"/>
              <a:gd name="connsiteY61" fmla="*/ 245094 h 6858000"/>
              <a:gd name="connsiteX62" fmla="*/ 7514420 w 9881086"/>
              <a:gd name="connsiteY62" fmla="*/ 86595 h 6858000"/>
              <a:gd name="connsiteX63" fmla="*/ 7565449 w 9881086"/>
              <a:gd name="connsiteY63" fmla="*/ 9278 h 6858000"/>
              <a:gd name="connsiteX64" fmla="*/ 7576273 w 9881086"/>
              <a:gd name="connsiteY64" fmla="*/ 0 h 6858000"/>
              <a:gd name="connsiteX65" fmla="*/ 7599468 w 9881086"/>
              <a:gd name="connsiteY65" fmla="*/ 0 h 6858000"/>
              <a:gd name="connsiteX66" fmla="*/ 7626529 w 9881086"/>
              <a:gd name="connsiteY66" fmla="*/ 134531 h 6858000"/>
              <a:gd name="connsiteX67" fmla="*/ 7632714 w 9881086"/>
              <a:gd name="connsiteY67" fmla="*/ 282979 h 6858000"/>
              <a:gd name="connsiteX68" fmla="*/ 7744050 w 9881086"/>
              <a:gd name="connsiteY68" fmla="*/ 331689 h 6858000"/>
              <a:gd name="connsiteX69" fmla="*/ 7762606 w 9881086"/>
              <a:gd name="connsiteY69" fmla="*/ 332462 h 6858000"/>
              <a:gd name="connsiteX70" fmla="*/ 7838377 w 9881086"/>
              <a:gd name="connsiteY70" fmla="*/ 324731 h 6858000"/>
              <a:gd name="connsiteX71" fmla="*/ 7931930 w 9881086"/>
              <a:gd name="connsiteY71" fmla="*/ 306948 h 6858000"/>
              <a:gd name="connsiteX72" fmla="*/ 7921106 w 9881086"/>
              <a:gd name="connsiteY72" fmla="*/ 353338 h 6858000"/>
              <a:gd name="connsiteX73" fmla="*/ 7999969 w 9881086"/>
              <a:gd name="connsiteY73" fmla="*/ 415964 h 6858000"/>
              <a:gd name="connsiteX74" fmla="*/ 8033215 w 9881086"/>
              <a:gd name="connsiteY74" fmla="*/ 422923 h 6858000"/>
              <a:gd name="connsiteX75" fmla="*/ 8073420 w 9881086"/>
              <a:gd name="connsiteY75" fmla="*/ 410552 h 6858000"/>
              <a:gd name="connsiteX76" fmla="*/ 8138366 w 9881086"/>
              <a:gd name="connsiteY76" fmla="*/ 449211 h 6858000"/>
              <a:gd name="connsiteX77" fmla="*/ 8160015 w 9881086"/>
              <a:gd name="connsiteY77" fmla="*/ 474725 h 6858000"/>
              <a:gd name="connsiteX78" fmla="*/ 8163881 w 9881086"/>
              <a:gd name="connsiteY78" fmla="*/ 525754 h 6858000"/>
              <a:gd name="connsiteX79" fmla="*/ 8153056 w 9881086"/>
              <a:gd name="connsiteY79" fmla="*/ 555908 h 6858000"/>
              <a:gd name="connsiteX80" fmla="*/ 8163108 w 9881086"/>
              <a:gd name="connsiteY80" fmla="*/ 598432 h 6858000"/>
              <a:gd name="connsiteX81" fmla="*/ 8275217 w 9881086"/>
              <a:gd name="connsiteY81" fmla="*/ 672656 h 6858000"/>
              <a:gd name="connsiteX82" fmla="*/ 8356400 w 9881086"/>
              <a:gd name="connsiteY82" fmla="*/ 702810 h 6858000"/>
              <a:gd name="connsiteX83" fmla="*/ 8419799 w 9881086"/>
              <a:gd name="connsiteY83" fmla="*/ 727551 h 6858000"/>
              <a:gd name="connsiteX84" fmla="*/ 8592216 w 9881086"/>
              <a:gd name="connsiteY84" fmla="*/ 871360 h 6858000"/>
              <a:gd name="connsiteX85" fmla="*/ 8638606 w 9881086"/>
              <a:gd name="connsiteY85" fmla="*/ 910792 h 6858000"/>
              <a:gd name="connsiteX86" fmla="*/ 8775456 w 9881086"/>
              <a:gd name="connsiteY86" fmla="*/ 1074704 h 6858000"/>
              <a:gd name="connsiteX87" fmla="*/ 8797878 w 9881086"/>
              <a:gd name="connsiteY87" fmla="*/ 1103311 h 6858000"/>
              <a:gd name="connsiteX88" fmla="*/ 8923131 w 9881086"/>
              <a:gd name="connsiteY88" fmla="*/ 1001253 h 6858000"/>
              <a:gd name="connsiteX89" fmla="*/ 8958697 w 9881086"/>
              <a:gd name="connsiteY89" fmla="*/ 957182 h 6858000"/>
              <a:gd name="connsiteX90" fmla="*/ 9001221 w 9881086"/>
              <a:gd name="connsiteY90" fmla="*/ 907699 h 6858000"/>
              <a:gd name="connsiteX91" fmla="*/ 9332910 w 9881086"/>
              <a:gd name="connsiteY91" fmla="*/ 739922 h 6858000"/>
              <a:gd name="connsiteX92" fmla="*/ 9598880 w 9881086"/>
              <a:gd name="connsiteY92" fmla="*/ 788631 h 6858000"/>
              <a:gd name="connsiteX93" fmla="*/ 9768977 w 9881086"/>
              <a:gd name="connsiteY93" fmla="*/ 933214 h 6858000"/>
              <a:gd name="connsiteX94" fmla="*/ 9809955 w 9881086"/>
              <a:gd name="connsiteY94" fmla="*/ 992748 h 6858000"/>
              <a:gd name="connsiteX95" fmla="*/ 9841655 w 9881086"/>
              <a:gd name="connsiteY95" fmla="*/ 1367734 h 6858000"/>
              <a:gd name="connsiteX96" fmla="*/ 9721041 w 9881086"/>
              <a:gd name="connsiteY96" fmla="*/ 1537831 h 6858000"/>
              <a:gd name="connsiteX97" fmla="*/ 9708669 w 9881086"/>
              <a:gd name="connsiteY97" fmla="*/ 1552521 h 6858000"/>
              <a:gd name="connsiteX98" fmla="*/ 9659187 w 9881086"/>
              <a:gd name="connsiteY98" fmla="*/ 1702516 h 6858000"/>
              <a:gd name="connsiteX99" fmla="*/ 9575685 w 9881086"/>
              <a:gd name="connsiteY99" fmla="*/ 1751999 h 6858000"/>
              <a:gd name="connsiteX100" fmla="*/ 9541665 w 9881086"/>
              <a:gd name="connsiteY100" fmla="*/ 1748906 h 6858000"/>
              <a:gd name="connsiteX101" fmla="*/ 9535481 w 9881086"/>
              <a:gd name="connsiteY101" fmla="*/ 1806894 h 6858000"/>
              <a:gd name="connsiteX102" fmla="*/ 9648363 w 9881086"/>
              <a:gd name="connsiteY102" fmla="*/ 1930600 h 6858000"/>
              <a:gd name="connsiteX103" fmla="*/ 9461256 w 9881086"/>
              <a:gd name="connsiteY103" fmla="*/ 2130851 h 6858000"/>
              <a:gd name="connsiteX104" fmla="*/ 9376981 w 9881086"/>
              <a:gd name="connsiteY104" fmla="*/ 2191931 h 6858000"/>
              <a:gd name="connsiteX105" fmla="*/ 9184462 w 9881086"/>
              <a:gd name="connsiteY105" fmla="*/ 2215126 h 6858000"/>
              <a:gd name="connsiteX106" fmla="*/ 8929317 w 9881086"/>
              <a:gd name="connsiteY106" fmla="*/ 2075956 h 6858000"/>
              <a:gd name="connsiteX107" fmla="*/ 8880607 w 9881086"/>
              <a:gd name="connsiteY107" fmla="*/ 2048895 h 6858000"/>
              <a:gd name="connsiteX108" fmla="*/ 8875968 w 9881086"/>
              <a:gd name="connsiteY108" fmla="*/ 2111522 h 6858000"/>
              <a:gd name="connsiteX109" fmla="*/ 8869009 w 9881086"/>
              <a:gd name="connsiteY109" fmla="*/ 2494240 h 6858000"/>
              <a:gd name="connsiteX110" fmla="*/ 8811022 w 9881086"/>
              <a:gd name="connsiteY110" fmla="*/ 2551454 h 6858000"/>
              <a:gd name="connsiteX111" fmla="*/ 8759220 w 9881086"/>
              <a:gd name="connsiteY111" fmla="*/ 2508930 h 6858000"/>
              <a:gd name="connsiteX112" fmla="*/ 8756127 w 9881086"/>
              <a:gd name="connsiteY112" fmla="*/ 2400687 h 6858000"/>
              <a:gd name="connsiteX113" fmla="*/ 8743756 w 9881086"/>
              <a:gd name="connsiteY113" fmla="*/ 2208168 h 6858000"/>
              <a:gd name="connsiteX114" fmla="*/ 8638606 w 9881086"/>
              <a:gd name="connsiteY114" fmla="*/ 2037298 h 6858000"/>
              <a:gd name="connsiteX115" fmla="*/ 8609998 w 9881086"/>
              <a:gd name="connsiteY115" fmla="*/ 2045803 h 6858000"/>
              <a:gd name="connsiteX116" fmla="*/ 8517218 w 9881086"/>
              <a:gd name="connsiteY116" fmla="*/ 2130851 h 6858000"/>
              <a:gd name="connsiteX117" fmla="*/ 8467735 w 9881086"/>
              <a:gd name="connsiteY117" fmla="*/ 2206621 h 6858000"/>
              <a:gd name="connsiteX118" fmla="*/ 8354080 w 9881086"/>
              <a:gd name="connsiteY118" fmla="*/ 2367441 h 6858000"/>
              <a:gd name="connsiteX119" fmla="*/ 8202539 w 9881086"/>
              <a:gd name="connsiteY119" fmla="*/ 2576196 h 6858000"/>
              <a:gd name="connsiteX120" fmla="*/ 8184756 w 9881086"/>
              <a:gd name="connsiteY120" fmla="*/ 2637276 h 6858000"/>
              <a:gd name="connsiteX121" fmla="*/ 8190169 w 9881086"/>
              <a:gd name="connsiteY121" fmla="*/ 2969738 h 6858000"/>
              <a:gd name="connsiteX122" fmla="*/ 8206405 w 9881086"/>
              <a:gd name="connsiteY122" fmla="*/ 3004531 h 6858000"/>
              <a:gd name="connsiteX123" fmla="*/ 8258207 w 9881086"/>
              <a:gd name="connsiteY123" fmla="*/ 3211740 h 6858000"/>
              <a:gd name="connsiteX124" fmla="*/ 8271351 w 9881086"/>
              <a:gd name="connsiteY124" fmla="*/ 3248079 h 6858000"/>
              <a:gd name="connsiteX125" fmla="*/ 8306917 w 9881086"/>
              <a:gd name="connsiteY125" fmla="*/ 3301427 h 6858000"/>
              <a:gd name="connsiteX126" fmla="*/ 8314649 w 9881086"/>
              <a:gd name="connsiteY126" fmla="*/ 3346271 h 6858000"/>
              <a:gd name="connsiteX127" fmla="*/ 8302278 w 9881086"/>
              <a:gd name="connsiteY127" fmla="*/ 3408124 h 6858000"/>
              <a:gd name="connsiteX128" fmla="*/ 8337844 w 9881086"/>
              <a:gd name="connsiteY128" fmla="*/ 3475390 h 6858000"/>
              <a:gd name="connsiteX129" fmla="*/ 8305370 w 9881086"/>
              <a:gd name="connsiteY129" fmla="*/ 3488534 h 6858000"/>
              <a:gd name="connsiteX130" fmla="*/ 8296092 w 9881086"/>
              <a:gd name="connsiteY130" fmla="*/ 3531831 h 6858000"/>
              <a:gd name="connsiteX131" fmla="*/ 8297638 w 9881086"/>
              <a:gd name="connsiteY131" fmla="*/ 3566624 h 6858000"/>
              <a:gd name="connsiteX132" fmla="*/ 8210271 w 9881086"/>
              <a:gd name="connsiteY132" fmla="*/ 3661724 h 6858000"/>
              <a:gd name="connsiteX133" fmla="*/ 8174705 w 9881086"/>
              <a:gd name="connsiteY133" fmla="*/ 3707341 h 6858000"/>
              <a:gd name="connsiteX134" fmla="*/ 8126768 w 9881086"/>
              <a:gd name="connsiteY134" fmla="*/ 3773060 h 6858000"/>
              <a:gd name="connsiteX135" fmla="*/ 7988371 w 9881086"/>
              <a:gd name="connsiteY135" fmla="*/ 3902179 h 6858000"/>
              <a:gd name="connsiteX136" fmla="*/ 7945847 w 9881086"/>
              <a:gd name="connsiteY136" fmla="*/ 3921508 h 6858000"/>
              <a:gd name="connsiteX137" fmla="*/ 7948940 w 9881086"/>
              <a:gd name="connsiteY137" fmla="*/ 3864294 h 6858000"/>
              <a:gd name="connsiteX138" fmla="*/ 7977547 w 9881086"/>
              <a:gd name="connsiteY138" fmla="*/ 3806306 h 6858000"/>
              <a:gd name="connsiteX139" fmla="*/ 7829872 w 9881086"/>
              <a:gd name="connsiteY139" fmla="*/ 3884396 h 6858000"/>
              <a:gd name="connsiteX140" fmla="*/ 7823687 w 9881086"/>
              <a:gd name="connsiteY140" fmla="*/ 3814038 h 6858000"/>
              <a:gd name="connsiteX141" fmla="*/ 7802811 w 9881086"/>
              <a:gd name="connsiteY141" fmla="*/ 3806306 h 6858000"/>
              <a:gd name="connsiteX142" fmla="*/ 7778843 w 9881086"/>
              <a:gd name="connsiteY142" fmla="*/ 3753731 h 6858000"/>
              <a:gd name="connsiteX143" fmla="*/ 7823687 w 9881086"/>
              <a:gd name="connsiteY143" fmla="*/ 3706567 h 6858000"/>
              <a:gd name="connsiteX144" fmla="*/ 7947394 w 9881086"/>
              <a:gd name="connsiteY144" fmla="*/ 3528739 h 6858000"/>
              <a:gd name="connsiteX145" fmla="*/ 7924972 w 9881086"/>
              <a:gd name="connsiteY145" fmla="*/ 3480802 h 6858000"/>
              <a:gd name="connsiteX146" fmla="*/ 7873943 w 9881086"/>
              <a:gd name="connsiteY146" fmla="*/ 3490854 h 6858000"/>
              <a:gd name="connsiteX147" fmla="*/ 7785028 w 9881086"/>
              <a:gd name="connsiteY147" fmla="*/ 3497039 h 6858000"/>
              <a:gd name="connsiteX148" fmla="*/ 7810543 w 9881086"/>
              <a:gd name="connsiteY148" fmla="*/ 3440598 h 6858000"/>
              <a:gd name="connsiteX149" fmla="*/ 7794306 w 9881086"/>
              <a:gd name="connsiteY149" fmla="*/ 3341632 h 6858000"/>
              <a:gd name="connsiteX150" fmla="*/ 7617251 w 9881086"/>
              <a:gd name="connsiteY150" fmla="*/ 3178494 h 6858000"/>
              <a:gd name="connsiteX151" fmla="*/ 7602561 w 9881086"/>
              <a:gd name="connsiteY151" fmla="*/ 2968965 h 6858000"/>
              <a:gd name="connsiteX152" fmla="*/ 7720855 w 9881086"/>
              <a:gd name="connsiteY152" fmla="*/ 2600937 h 6858000"/>
              <a:gd name="connsiteX153" fmla="*/ 7727041 w 9881086"/>
              <a:gd name="connsiteY153" fmla="*/ 2471045 h 6858000"/>
              <a:gd name="connsiteX154" fmla="*/ 7717763 w 9881086"/>
              <a:gd name="connsiteY154" fmla="*/ 2311772 h 6858000"/>
              <a:gd name="connsiteX155" fmla="*/ 7662868 w 9881086"/>
              <a:gd name="connsiteY155" fmla="*/ 2355070 h 6858000"/>
              <a:gd name="connsiteX156" fmla="*/ 7461844 w 9881086"/>
              <a:gd name="connsiteY156" fmla="*/ 2457901 h 6858000"/>
              <a:gd name="connsiteX157" fmla="*/ 7359013 w 9881086"/>
              <a:gd name="connsiteY157" fmla="*/ 2433160 h 6858000"/>
              <a:gd name="connsiteX158" fmla="*/ 7251543 w 9881086"/>
              <a:gd name="connsiteY158" fmla="*/ 2518981 h 6858000"/>
              <a:gd name="connsiteX159" fmla="*/ 7233759 w 9881086"/>
              <a:gd name="connsiteY159" fmla="*/ 2587793 h 6858000"/>
              <a:gd name="connsiteX160" fmla="*/ 7234533 w 9881086"/>
              <a:gd name="connsiteY160" fmla="*/ 2688305 h 6858000"/>
              <a:gd name="connsiteX161" fmla="*/ 7201287 w 9881086"/>
              <a:gd name="connsiteY161" fmla="*/ 2736242 h 6858000"/>
              <a:gd name="connsiteX162" fmla="*/ 7050519 w 9881086"/>
              <a:gd name="connsiteY162" fmla="*/ 2766395 h 6858000"/>
              <a:gd name="connsiteX163" fmla="*/ 7028097 w 9881086"/>
              <a:gd name="connsiteY163" fmla="*/ 2747066 h 6858000"/>
              <a:gd name="connsiteX164" fmla="*/ 7018819 w 9881086"/>
              <a:gd name="connsiteY164" fmla="*/ 2665110 h 6858000"/>
              <a:gd name="connsiteX165" fmla="*/ 6978614 w 9881086"/>
              <a:gd name="connsiteY165" fmla="*/ 2665110 h 6858000"/>
              <a:gd name="connsiteX166" fmla="*/ 6938410 w 9881086"/>
              <a:gd name="connsiteY166" fmla="*/ 2628771 h 6858000"/>
              <a:gd name="connsiteX167" fmla="*/ 6905936 w 9881086"/>
              <a:gd name="connsiteY167" fmla="*/ 2531352 h 6858000"/>
              <a:gd name="connsiteX168" fmla="*/ 6894339 w 9881086"/>
              <a:gd name="connsiteY168" fmla="*/ 2522847 h 6858000"/>
              <a:gd name="connsiteX169" fmla="*/ 6643832 w 9881086"/>
              <a:gd name="connsiteY169" fmla="*/ 2369760 h 6858000"/>
              <a:gd name="connsiteX170" fmla="*/ 6517806 w 9881086"/>
              <a:gd name="connsiteY170" fmla="*/ 2483416 h 6858000"/>
              <a:gd name="connsiteX171" fmla="*/ 6312144 w 9881086"/>
              <a:gd name="connsiteY171" fmla="*/ 2668203 h 6858000"/>
              <a:gd name="connsiteX172" fmla="*/ 6120398 w 9881086"/>
              <a:gd name="connsiteY172" fmla="*/ 2922575 h 6858000"/>
              <a:gd name="connsiteX173" fmla="*/ 5984320 w 9881086"/>
              <a:gd name="connsiteY173" fmla="*/ 3019994 h 6858000"/>
              <a:gd name="connsiteX174" fmla="*/ 5808811 w 9881086"/>
              <a:gd name="connsiteY174" fmla="*/ 3020768 h 6858000"/>
              <a:gd name="connsiteX175" fmla="*/ 5774018 w 9881086"/>
              <a:gd name="connsiteY175" fmla="*/ 2979016 h 6858000"/>
              <a:gd name="connsiteX176" fmla="*/ 5906230 w 9881086"/>
              <a:gd name="connsiteY176" fmla="*/ 2740107 h 6858000"/>
              <a:gd name="connsiteX177" fmla="*/ 5974269 w 9881086"/>
              <a:gd name="connsiteY177" fmla="*/ 2716912 h 6858000"/>
              <a:gd name="connsiteX178" fmla="*/ 6244104 w 9881086"/>
              <a:gd name="connsiteY178" fmla="*/ 2644235 h 6858000"/>
              <a:gd name="connsiteX179" fmla="*/ 6426572 w 9881086"/>
              <a:gd name="connsiteY179" fmla="*/ 2515889 h 6858000"/>
              <a:gd name="connsiteX180" fmla="*/ 6603627 w 9881086"/>
              <a:gd name="connsiteY180" fmla="*/ 2349658 h 6858000"/>
              <a:gd name="connsiteX181" fmla="*/ 6627596 w 9881086"/>
              <a:gd name="connsiteY181" fmla="*/ 2308680 h 6858000"/>
              <a:gd name="connsiteX182" fmla="*/ 6581979 w 9881086"/>
              <a:gd name="connsiteY182" fmla="*/ 2294763 h 6858000"/>
              <a:gd name="connsiteX183" fmla="*/ 6381729 w 9881086"/>
              <a:gd name="connsiteY183" fmla="*/ 2300948 h 6858000"/>
              <a:gd name="connsiteX184" fmla="*/ 6184571 w 9881086"/>
              <a:gd name="connsiteY184" fmla="*/ 2398367 h 6858000"/>
              <a:gd name="connsiteX185" fmla="*/ 5985867 w 9881086"/>
              <a:gd name="connsiteY185" fmla="*/ 2549908 h 6858000"/>
              <a:gd name="connsiteX186" fmla="*/ 5770926 w 9881086"/>
              <a:gd name="connsiteY186" fmla="*/ 2748612 h 6858000"/>
              <a:gd name="connsiteX187" fmla="*/ 5446968 w 9881086"/>
              <a:gd name="connsiteY187" fmla="*/ 3050921 h 6858000"/>
              <a:gd name="connsiteX188" fmla="*/ 5254449 w 9881086"/>
              <a:gd name="connsiteY188" fmla="*/ 3223337 h 6858000"/>
              <a:gd name="connsiteX189" fmla="*/ 5068116 w 9881086"/>
              <a:gd name="connsiteY189" fmla="*/ 3397300 h 6858000"/>
              <a:gd name="connsiteX190" fmla="*/ 4711686 w 9881086"/>
              <a:gd name="connsiteY190" fmla="*/ 3592912 h 6858000"/>
              <a:gd name="connsiteX191" fmla="*/ 4318916 w 9881086"/>
              <a:gd name="connsiteY191" fmla="*/ 3802440 h 6858000"/>
              <a:gd name="connsiteX192" fmla="*/ 4102429 w 9881086"/>
              <a:gd name="connsiteY192" fmla="*/ 3947023 h 6858000"/>
              <a:gd name="connsiteX193" fmla="*/ 3716619 w 9881086"/>
              <a:gd name="connsiteY193" fmla="*/ 4226136 h 6858000"/>
              <a:gd name="connsiteX194" fmla="*/ 3690331 w 9881086"/>
              <a:gd name="connsiteY194" fmla="*/ 4259383 h 6858000"/>
              <a:gd name="connsiteX195" fmla="*/ 3311478 w 9881086"/>
              <a:gd name="connsiteY195" fmla="*/ 4669935 h 6858000"/>
              <a:gd name="connsiteX196" fmla="*/ 2890102 w 9881086"/>
              <a:gd name="connsiteY196" fmla="*/ 5068889 h 6858000"/>
              <a:gd name="connsiteX197" fmla="*/ 2669749 w 9881086"/>
              <a:gd name="connsiteY197" fmla="*/ 5254450 h 6858000"/>
              <a:gd name="connsiteX198" fmla="*/ 2462540 w 9881086"/>
              <a:gd name="connsiteY198" fmla="*/ 5458566 h 6858000"/>
              <a:gd name="connsiteX199" fmla="*/ 2133170 w 9881086"/>
              <a:gd name="connsiteY199" fmla="*/ 5835099 h 6858000"/>
              <a:gd name="connsiteX200" fmla="*/ 1867201 w 9881086"/>
              <a:gd name="connsiteY200" fmla="*/ 6252610 h 6858000"/>
              <a:gd name="connsiteX201" fmla="*/ 1810759 w 9881086"/>
              <a:gd name="connsiteY201" fmla="*/ 6391780 h 6858000"/>
              <a:gd name="connsiteX202" fmla="*/ 1731123 w 9881086"/>
              <a:gd name="connsiteY202" fmla="*/ 6636874 h 6858000"/>
              <a:gd name="connsiteX203" fmla="*/ 1726484 w 9881086"/>
              <a:gd name="connsiteY203" fmla="*/ 6694089 h 6858000"/>
              <a:gd name="connsiteX204" fmla="*/ 1697877 w 9881086"/>
              <a:gd name="connsiteY204" fmla="*/ 6859547 h 6858000"/>
              <a:gd name="connsiteX205" fmla="*/ 1656899 w 9881086"/>
              <a:gd name="connsiteY205" fmla="*/ 6651564 h 6858000"/>
              <a:gd name="connsiteX206" fmla="*/ 1688599 w 9881086"/>
              <a:gd name="connsiteY206" fmla="*/ 6414975 h 6858000"/>
              <a:gd name="connsiteX207" fmla="*/ 1772874 w 9881086"/>
              <a:gd name="connsiteY207" fmla="*/ 6136635 h 6858000"/>
              <a:gd name="connsiteX208" fmla="*/ 2128531 w 9881086"/>
              <a:gd name="connsiteY208" fmla="*/ 5540522 h 6858000"/>
              <a:gd name="connsiteX209" fmla="*/ 2363575 w 9881086"/>
              <a:gd name="connsiteY209" fmla="*/ 5274552 h 6858000"/>
              <a:gd name="connsiteX210" fmla="*/ 2570010 w 9881086"/>
              <a:gd name="connsiteY210" fmla="*/ 4982295 h 6858000"/>
              <a:gd name="connsiteX211" fmla="*/ 2743200 w 9881086"/>
              <a:gd name="connsiteY211" fmla="*/ 4668388 h 6858000"/>
              <a:gd name="connsiteX212" fmla="*/ 2906338 w 9881086"/>
              <a:gd name="connsiteY212" fmla="*/ 4315824 h 6858000"/>
              <a:gd name="connsiteX213" fmla="*/ 3047055 w 9881086"/>
              <a:gd name="connsiteY213" fmla="*/ 4207581 h 6858000"/>
              <a:gd name="connsiteX214" fmla="*/ 3135969 w 9881086"/>
              <a:gd name="connsiteY214" fmla="*/ 4237734 h 6858000"/>
              <a:gd name="connsiteX215" fmla="*/ 3228750 w 9881086"/>
              <a:gd name="connsiteY215" fmla="*/ 4215312 h 6858000"/>
              <a:gd name="connsiteX216" fmla="*/ 3373332 w 9881086"/>
              <a:gd name="connsiteY216" fmla="*/ 4039030 h 6858000"/>
              <a:gd name="connsiteX217" fmla="*/ 3518687 w 9881086"/>
              <a:gd name="connsiteY217" fmla="*/ 3884396 h 6858000"/>
              <a:gd name="connsiteX218" fmla="*/ 3694196 w 9881086"/>
              <a:gd name="connsiteY218" fmla="*/ 3673321 h 6858000"/>
              <a:gd name="connsiteX219" fmla="*/ 3736721 w 9881086"/>
              <a:gd name="connsiteY219" fmla="*/ 3601416 h 6858000"/>
              <a:gd name="connsiteX220" fmla="*/ 3845737 w 9881086"/>
              <a:gd name="connsiteY220" fmla="*/ 3483895 h 6858000"/>
              <a:gd name="connsiteX221" fmla="*/ 4089286 w 9881086"/>
              <a:gd name="connsiteY221" fmla="*/ 3280552 h 6858000"/>
              <a:gd name="connsiteX222" fmla="*/ 4144180 w 9881086"/>
              <a:gd name="connsiteY222" fmla="*/ 3251945 h 6858000"/>
              <a:gd name="connsiteX223" fmla="*/ 4162737 w 9881086"/>
              <a:gd name="connsiteY223" fmla="*/ 3231069 h 6858000"/>
              <a:gd name="connsiteX224" fmla="*/ 4144180 w 9881086"/>
              <a:gd name="connsiteY224" fmla="*/ 3210194 h 6858000"/>
              <a:gd name="connsiteX225" fmla="*/ 3841098 w 9881086"/>
              <a:gd name="connsiteY225" fmla="*/ 3128238 h 6858000"/>
              <a:gd name="connsiteX226" fmla="*/ 3674867 w 9881086"/>
              <a:gd name="connsiteY226" fmla="*/ 3098084 h 6858000"/>
              <a:gd name="connsiteX227" fmla="*/ 3439824 w 9881086"/>
              <a:gd name="connsiteY227" fmla="*/ 3054014 h 6858000"/>
              <a:gd name="connsiteX228" fmla="*/ 3185452 w 9881086"/>
              <a:gd name="connsiteY228" fmla="*/ 3009943 h 6858000"/>
              <a:gd name="connsiteX229" fmla="*/ 2972058 w 9881086"/>
              <a:gd name="connsiteY229" fmla="*/ 3027726 h 6858000"/>
              <a:gd name="connsiteX230" fmla="*/ 2792683 w 9881086"/>
              <a:gd name="connsiteY230" fmla="*/ 3015355 h 6858000"/>
              <a:gd name="connsiteX231" fmla="*/ 2758663 w 9881086"/>
              <a:gd name="connsiteY231" fmla="*/ 3012263 h 6858000"/>
              <a:gd name="connsiteX232" fmla="*/ 2397594 w 9881086"/>
              <a:gd name="connsiteY232" fmla="*/ 3047828 h 6858000"/>
              <a:gd name="connsiteX233" fmla="*/ 2316411 w 9881086"/>
              <a:gd name="connsiteY233" fmla="*/ 3050921 h 6858000"/>
              <a:gd name="connsiteX234" fmla="*/ 1847098 w 9881086"/>
              <a:gd name="connsiteY234" fmla="*/ 3082621 h 6858000"/>
              <a:gd name="connsiteX235" fmla="*/ 1582675 w 9881086"/>
              <a:gd name="connsiteY235" fmla="*/ 3145247 h 6858000"/>
              <a:gd name="connsiteX236" fmla="*/ 1249440 w 9881086"/>
              <a:gd name="connsiteY236" fmla="*/ 3195503 h 6858000"/>
              <a:gd name="connsiteX237" fmla="*/ 767756 w 9881086"/>
              <a:gd name="connsiteY237" fmla="*/ 3126691 h 6858000"/>
              <a:gd name="connsiteX238" fmla="*/ 435294 w 9881086"/>
              <a:gd name="connsiteY238" fmla="*/ 2944997 h 6858000"/>
              <a:gd name="connsiteX239" fmla="*/ 367255 w 9881086"/>
              <a:gd name="connsiteY239" fmla="*/ 2893968 h 6858000"/>
              <a:gd name="connsiteX240" fmla="*/ 213394 w 9881086"/>
              <a:gd name="connsiteY240" fmla="*/ 2702995 h 6858000"/>
              <a:gd name="connsiteX241" fmla="*/ 10824 w 9881086"/>
              <a:gd name="connsiteY241" fmla="*/ 2264609 h 6858000"/>
              <a:gd name="connsiteX242" fmla="*/ 0 w 9881086"/>
              <a:gd name="connsiteY242" fmla="*/ 2223631 h 6858000"/>
              <a:gd name="connsiteX243" fmla="*/ 9009726 w 9881086"/>
              <a:gd name="connsiteY243" fmla="*/ 1719526 h 6858000"/>
              <a:gd name="connsiteX244" fmla="*/ 9008180 w 9881086"/>
              <a:gd name="connsiteY244" fmla="*/ 1727257 h 6858000"/>
              <a:gd name="connsiteX245" fmla="*/ 8957924 w 9881086"/>
              <a:gd name="connsiteY245" fmla="*/ 1731123 h 6858000"/>
              <a:gd name="connsiteX246" fmla="*/ 8890658 w 9881086"/>
              <a:gd name="connsiteY246" fmla="*/ 1798389 h 6858000"/>
              <a:gd name="connsiteX247" fmla="*/ 8883700 w 9881086"/>
              <a:gd name="connsiteY247" fmla="*/ 1936786 h 6858000"/>
              <a:gd name="connsiteX248" fmla="*/ 8907668 w 9881086"/>
              <a:gd name="connsiteY248" fmla="*/ 1997093 h 6858000"/>
              <a:gd name="connsiteX249" fmla="*/ 9192967 w 9881086"/>
              <a:gd name="connsiteY249" fmla="*/ 2164097 h 6858000"/>
              <a:gd name="connsiteX250" fmla="*/ 9340642 w 9881086"/>
              <a:gd name="connsiteY250" fmla="*/ 2172602 h 6858000"/>
              <a:gd name="connsiteX251" fmla="*/ 9379300 w 9881086"/>
              <a:gd name="connsiteY251" fmla="*/ 2115388 h 6858000"/>
              <a:gd name="connsiteX252" fmla="*/ 9372341 w 9881086"/>
              <a:gd name="connsiteY252" fmla="*/ 2089100 h 6858000"/>
              <a:gd name="connsiteX253" fmla="*/ 9304303 w 9881086"/>
              <a:gd name="connsiteY253" fmla="*/ 2007144 h 6858000"/>
              <a:gd name="connsiteX254" fmla="*/ 9232398 w 9881086"/>
              <a:gd name="connsiteY254" fmla="*/ 1908952 h 6858000"/>
              <a:gd name="connsiteX255" fmla="*/ 9196060 w 9881086"/>
              <a:gd name="connsiteY255" fmla="*/ 1843232 h 6858000"/>
              <a:gd name="connsiteX256" fmla="*/ 9126475 w 9881086"/>
              <a:gd name="connsiteY256" fmla="*/ 1748133 h 6858000"/>
              <a:gd name="connsiteX257" fmla="*/ 9009726 w 9881086"/>
              <a:gd name="connsiteY257" fmla="*/ 17195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9881086" h="6858000">
                <a:moveTo>
                  <a:pt x="0" y="2223631"/>
                </a:moveTo>
                <a:cubicBezTo>
                  <a:pt x="61853" y="2305587"/>
                  <a:pt x="123707" y="2386770"/>
                  <a:pt x="184014" y="2469499"/>
                </a:cubicBezTo>
                <a:cubicBezTo>
                  <a:pt x="203343" y="2496559"/>
                  <a:pt x="221899" y="2525167"/>
                  <a:pt x="235043" y="2555320"/>
                </a:cubicBezTo>
                <a:cubicBezTo>
                  <a:pt x="262877" y="2620266"/>
                  <a:pt x="310814" y="2665110"/>
                  <a:pt x="371121" y="2696810"/>
                </a:cubicBezTo>
                <a:cubicBezTo>
                  <a:pt x="449211" y="2737788"/>
                  <a:pt x="526527" y="2781858"/>
                  <a:pt x="607710" y="2815105"/>
                </a:cubicBezTo>
                <a:cubicBezTo>
                  <a:pt x="666471" y="2839073"/>
                  <a:pt x="730644" y="2846805"/>
                  <a:pt x="793270" y="2860722"/>
                </a:cubicBezTo>
                <a:cubicBezTo>
                  <a:pt x="937853" y="2893195"/>
                  <a:pt x="1083208" y="2873092"/>
                  <a:pt x="1227791" y="2870000"/>
                </a:cubicBezTo>
                <a:cubicBezTo>
                  <a:pt x="1336034" y="2867680"/>
                  <a:pt x="1438092" y="2834434"/>
                  <a:pt x="1537831" y="2796549"/>
                </a:cubicBezTo>
                <a:cubicBezTo>
                  <a:pt x="1686279" y="2740107"/>
                  <a:pt x="1835501" y="2684439"/>
                  <a:pt x="1979310" y="2617174"/>
                </a:cubicBezTo>
                <a:cubicBezTo>
                  <a:pt x="2087554" y="2566918"/>
                  <a:pt x="2188839" y="2500425"/>
                  <a:pt x="2292443" y="2440118"/>
                </a:cubicBezTo>
                <a:cubicBezTo>
                  <a:pt x="2335741" y="2414604"/>
                  <a:pt x="2374399" y="2382131"/>
                  <a:pt x="2427747" y="2379811"/>
                </a:cubicBezTo>
                <a:cubicBezTo>
                  <a:pt x="2479550" y="2377492"/>
                  <a:pt x="2521301" y="2402233"/>
                  <a:pt x="2539857" y="2450169"/>
                </a:cubicBezTo>
                <a:cubicBezTo>
                  <a:pt x="2559959" y="2499652"/>
                  <a:pt x="2579288" y="2549908"/>
                  <a:pt x="2600164" y="2599391"/>
                </a:cubicBezTo>
                <a:cubicBezTo>
                  <a:pt x="2603257" y="2606349"/>
                  <a:pt x="2611761" y="2615627"/>
                  <a:pt x="2617947" y="2615627"/>
                </a:cubicBezTo>
                <a:cubicBezTo>
                  <a:pt x="2684439" y="2619493"/>
                  <a:pt x="2751705" y="2627998"/>
                  <a:pt x="2817424" y="2622586"/>
                </a:cubicBezTo>
                <a:cubicBezTo>
                  <a:pt x="2940358" y="2612535"/>
                  <a:pt x="3062518" y="2593979"/>
                  <a:pt x="3185452" y="2579289"/>
                </a:cubicBezTo>
                <a:cubicBezTo>
                  <a:pt x="3354003" y="2558413"/>
                  <a:pt x="3521780" y="2535991"/>
                  <a:pt x="3691104" y="2518208"/>
                </a:cubicBezTo>
                <a:cubicBezTo>
                  <a:pt x="3803986" y="2505838"/>
                  <a:pt x="3913776" y="2526713"/>
                  <a:pt x="4021246" y="2561506"/>
                </a:cubicBezTo>
                <a:cubicBezTo>
                  <a:pt x="4060678" y="2574650"/>
                  <a:pt x="4103202" y="2579289"/>
                  <a:pt x="4143407" y="2590886"/>
                </a:cubicBezTo>
                <a:cubicBezTo>
                  <a:pt x="4207580" y="2608669"/>
                  <a:pt x="4270980" y="2627225"/>
                  <a:pt x="4333607" y="2649647"/>
                </a:cubicBezTo>
                <a:cubicBezTo>
                  <a:pt x="4399326" y="2672842"/>
                  <a:pt x="4457313" y="2679800"/>
                  <a:pt x="4520713" y="2632637"/>
                </a:cubicBezTo>
                <a:cubicBezTo>
                  <a:pt x="4596484" y="2576969"/>
                  <a:pt x="4686171" y="2539084"/>
                  <a:pt x="4765034" y="2487282"/>
                </a:cubicBezTo>
                <a:cubicBezTo>
                  <a:pt x="4831527" y="2443984"/>
                  <a:pt x="4891834" y="2391409"/>
                  <a:pt x="4953687" y="2342699"/>
                </a:cubicBezTo>
                <a:cubicBezTo>
                  <a:pt x="5111413" y="2218219"/>
                  <a:pt x="5226616" y="2057400"/>
                  <a:pt x="5336405" y="1891942"/>
                </a:cubicBezTo>
                <a:cubicBezTo>
                  <a:pt x="5384342" y="1819264"/>
                  <a:pt x="5420681" y="1739628"/>
                  <a:pt x="5464751" y="1663858"/>
                </a:cubicBezTo>
                <a:cubicBezTo>
                  <a:pt x="5571448" y="1481390"/>
                  <a:pt x="5714484" y="1339127"/>
                  <a:pt x="5915508" y="1262583"/>
                </a:cubicBezTo>
                <a:cubicBezTo>
                  <a:pt x="5957259" y="1246347"/>
                  <a:pt x="5999783" y="1232430"/>
                  <a:pt x="6041535" y="1216193"/>
                </a:cubicBezTo>
                <a:cubicBezTo>
                  <a:pt x="6051586" y="1212327"/>
                  <a:pt x="6060090" y="1205369"/>
                  <a:pt x="6067049" y="1190679"/>
                </a:cubicBezTo>
                <a:cubicBezTo>
                  <a:pt x="6057771" y="1189906"/>
                  <a:pt x="6048493" y="1186813"/>
                  <a:pt x="6039988" y="1188359"/>
                </a:cubicBezTo>
                <a:cubicBezTo>
                  <a:pt x="5955713" y="1206142"/>
                  <a:pt x="5871438" y="1225471"/>
                  <a:pt x="5787935" y="1244027"/>
                </a:cubicBezTo>
                <a:cubicBezTo>
                  <a:pt x="5784069" y="1244801"/>
                  <a:pt x="5779431" y="1245574"/>
                  <a:pt x="5777111" y="1247893"/>
                </a:cubicBezTo>
                <a:cubicBezTo>
                  <a:pt x="5725309" y="1298149"/>
                  <a:pt x="5646446" y="1299695"/>
                  <a:pt x="5593870" y="1352271"/>
                </a:cubicBezTo>
                <a:cubicBezTo>
                  <a:pt x="5566036" y="1380878"/>
                  <a:pt x="5536656" y="1366188"/>
                  <a:pt x="5525058" y="1325983"/>
                </a:cubicBezTo>
                <a:cubicBezTo>
                  <a:pt x="5522739" y="1318251"/>
                  <a:pt x="5517327" y="1310520"/>
                  <a:pt x="5519646" y="1303561"/>
                </a:cubicBezTo>
                <a:cubicBezTo>
                  <a:pt x="5542068" y="1225471"/>
                  <a:pt x="5484854" y="1165164"/>
                  <a:pt x="5472483" y="1094806"/>
                </a:cubicBezTo>
                <a:cubicBezTo>
                  <a:pt x="5463205" y="1045323"/>
                  <a:pt x="5445422" y="995840"/>
                  <a:pt x="5424546" y="949450"/>
                </a:cubicBezTo>
                <a:cubicBezTo>
                  <a:pt x="5395166" y="882958"/>
                  <a:pt x="5406764" y="821104"/>
                  <a:pt x="5432278" y="759251"/>
                </a:cubicBezTo>
                <a:cubicBezTo>
                  <a:pt x="5443103" y="733736"/>
                  <a:pt x="5439237" y="716727"/>
                  <a:pt x="5416815" y="700490"/>
                </a:cubicBezTo>
                <a:cubicBezTo>
                  <a:pt x="5368105" y="667244"/>
                  <a:pt x="5345684" y="618534"/>
                  <a:pt x="5334859" y="561320"/>
                </a:cubicBezTo>
                <a:cubicBezTo>
                  <a:pt x="5329447" y="534259"/>
                  <a:pt x="5313983" y="508745"/>
                  <a:pt x="5307798" y="481684"/>
                </a:cubicBezTo>
                <a:cubicBezTo>
                  <a:pt x="5297747" y="437613"/>
                  <a:pt x="5311664" y="413645"/>
                  <a:pt x="5353415" y="402047"/>
                </a:cubicBezTo>
                <a:cubicBezTo>
                  <a:pt x="5382022" y="394316"/>
                  <a:pt x="5411403" y="391223"/>
                  <a:pt x="5440783" y="386584"/>
                </a:cubicBezTo>
                <a:cubicBezTo>
                  <a:pt x="5534336" y="371894"/>
                  <a:pt x="5628663" y="358750"/>
                  <a:pt x="5722216" y="342513"/>
                </a:cubicBezTo>
                <a:cubicBezTo>
                  <a:pt x="5832006" y="323184"/>
                  <a:pt x="5941796" y="300762"/>
                  <a:pt x="6051586" y="279887"/>
                </a:cubicBezTo>
                <a:cubicBezTo>
                  <a:pt x="6055452" y="279114"/>
                  <a:pt x="6060090" y="277567"/>
                  <a:pt x="6063183" y="278340"/>
                </a:cubicBezTo>
                <a:cubicBezTo>
                  <a:pt x="6159829" y="314679"/>
                  <a:pt x="6248744" y="267516"/>
                  <a:pt x="6339204" y="248960"/>
                </a:cubicBezTo>
                <a:cubicBezTo>
                  <a:pt x="6453633" y="225765"/>
                  <a:pt x="6566516" y="193292"/>
                  <a:pt x="6679398" y="163138"/>
                </a:cubicBezTo>
                <a:cubicBezTo>
                  <a:pt x="6694862" y="159273"/>
                  <a:pt x="6706459" y="141490"/>
                  <a:pt x="6721923" y="132212"/>
                </a:cubicBezTo>
                <a:cubicBezTo>
                  <a:pt x="6749756" y="115975"/>
                  <a:pt x="6777590" y="95873"/>
                  <a:pt x="6808517" y="87368"/>
                </a:cubicBezTo>
                <a:cubicBezTo>
                  <a:pt x="6851815" y="74224"/>
                  <a:pt x="6904390" y="51802"/>
                  <a:pt x="6941502" y="64946"/>
                </a:cubicBezTo>
                <a:cubicBezTo>
                  <a:pt x="6993304" y="82729"/>
                  <a:pt x="7044333" y="86595"/>
                  <a:pt x="7095363" y="89687"/>
                </a:cubicBezTo>
                <a:cubicBezTo>
                  <a:pt x="7152577" y="93553"/>
                  <a:pt x="7196647" y="118295"/>
                  <a:pt x="7240718" y="149221"/>
                </a:cubicBezTo>
                <a:cubicBezTo>
                  <a:pt x="7254635" y="158499"/>
                  <a:pt x="7273964" y="161592"/>
                  <a:pt x="7287881" y="170870"/>
                </a:cubicBezTo>
                <a:cubicBezTo>
                  <a:pt x="7299479" y="178602"/>
                  <a:pt x="7308757" y="190199"/>
                  <a:pt x="7314942" y="202570"/>
                </a:cubicBezTo>
                <a:cubicBezTo>
                  <a:pt x="7325767" y="222672"/>
                  <a:pt x="7332725" y="244321"/>
                  <a:pt x="7341230" y="265197"/>
                </a:cubicBezTo>
                <a:cubicBezTo>
                  <a:pt x="7345869" y="263650"/>
                  <a:pt x="7351281" y="262104"/>
                  <a:pt x="7355920" y="260558"/>
                </a:cubicBezTo>
                <a:cubicBezTo>
                  <a:pt x="7354374" y="248187"/>
                  <a:pt x="7351281" y="235816"/>
                  <a:pt x="7352827" y="223446"/>
                </a:cubicBezTo>
                <a:cubicBezTo>
                  <a:pt x="7353600" y="214168"/>
                  <a:pt x="7357466" y="202570"/>
                  <a:pt x="7363652" y="197158"/>
                </a:cubicBezTo>
                <a:cubicBezTo>
                  <a:pt x="7367518" y="193292"/>
                  <a:pt x="7381435" y="196385"/>
                  <a:pt x="7386847" y="200251"/>
                </a:cubicBezTo>
                <a:cubicBezTo>
                  <a:pt x="7404630" y="212621"/>
                  <a:pt x="7420093" y="228085"/>
                  <a:pt x="7437103" y="242002"/>
                </a:cubicBezTo>
                <a:cubicBezTo>
                  <a:pt x="7447927" y="251280"/>
                  <a:pt x="7457205" y="262877"/>
                  <a:pt x="7468803" y="269062"/>
                </a:cubicBezTo>
                <a:cubicBezTo>
                  <a:pt x="7502049" y="287619"/>
                  <a:pt x="7512873" y="282206"/>
                  <a:pt x="7514420" y="245094"/>
                </a:cubicBezTo>
                <a:cubicBezTo>
                  <a:pt x="7515966" y="192519"/>
                  <a:pt x="7515966" y="139170"/>
                  <a:pt x="7514420" y="86595"/>
                </a:cubicBezTo>
                <a:cubicBezTo>
                  <a:pt x="7512873" y="47936"/>
                  <a:pt x="7515193" y="13144"/>
                  <a:pt x="7565449" y="9278"/>
                </a:cubicBezTo>
                <a:cubicBezTo>
                  <a:pt x="7569314" y="9278"/>
                  <a:pt x="7572407" y="3093"/>
                  <a:pt x="7576273" y="0"/>
                </a:cubicBezTo>
                <a:cubicBezTo>
                  <a:pt x="7584005" y="0"/>
                  <a:pt x="7591736" y="0"/>
                  <a:pt x="7599468" y="0"/>
                </a:cubicBezTo>
                <a:cubicBezTo>
                  <a:pt x="7623436" y="41751"/>
                  <a:pt x="7632714" y="84275"/>
                  <a:pt x="7626529" y="134531"/>
                </a:cubicBezTo>
                <a:cubicBezTo>
                  <a:pt x="7619570" y="185560"/>
                  <a:pt x="7630395" y="238909"/>
                  <a:pt x="7632714" y="282979"/>
                </a:cubicBezTo>
                <a:cubicBezTo>
                  <a:pt x="7673692" y="300762"/>
                  <a:pt x="7709258" y="316999"/>
                  <a:pt x="7744050" y="331689"/>
                </a:cubicBezTo>
                <a:cubicBezTo>
                  <a:pt x="7749462" y="334009"/>
                  <a:pt x="7756421" y="333235"/>
                  <a:pt x="7762606" y="332462"/>
                </a:cubicBezTo>
                <a:cubicBezTo>
                  <a:pt x="7785801" y="330143"/>
                  <a:pt x="7808996" y="327823"/>
                  <a:pt x="7838377" y="324731"/>
                </a:cubicBezTo>
                <a:cubicBezTo>
                  <a:pt x="7876262" y="279887"/>
                  <a:pt x="7876262" y="279887"/>
                  <a:pt x="7931930" y="306948"/>
                </a:cubicBezTo>
                <a:cubicBezTo>
                  <a:pt x="7928838" y="320865"/>
                  <a:pt x="7924972" y="335555"/>
                  <a:pt x="7921106" y="353338"/>
                </a:cubicBezTo>
                <a:cubicBezTo>
                  <a:pt x="7954352" y="365708"/>
                  <a:pt x="7993011" y="371894"/>
                  <a:pt x="7999969" y="415964"/>
                </a:cubicBezTo>
                <a:cubicBezTo>
                  <a:pt x="8000743" y="419830"/>
                  <a:pt x="8022391" y="423696"/>
                  <a:pt x="8033215" y="422923"/>
                </a:cubicBezTo>
                <a:cubicBezTo>
                  <a:pt x="8047133" y="421377"/>
                  <a:pt x="8059503" y="413645"/>
                  <a:pt x="8073420" y="410552"/>
                </a:cubicBezTo>
                <a:cubicBezTo>
                  <a:pt x="8125222" y="398955"/>
                  <a:pt x="8124449" y="399728"/>
                  <a:pt x="8138366" y="449211"/>
                </a:cubicBezTo>
                <a:cubicBezTo>
                  <a:pt x="8141459" y="458489"/>
                  <a:pt x="8152283" y="466220"/>
                  <a:pt x="8160015" y="474725"/>
                </a:cubicBezTo>
                <a:cubicBezTo>
                  <a:pt x="8161561" y="489415"/>
                  <a:pt x="8163881" y="507971"/>
                  <a:pt x="8163881" y="525754"/>
                </a:cubicBezTo>
                <a:cubicBezTo>
                  <a:pt x="8163108" y="535805"/>
                  <a:pt x="8158468" y="546630"/>
                  <a:pt x="8153056" y="555908"/>
                </a:cubicBezTo>
                <a:cubicBezTo>
                  <a:pt x="8140686" y="574464"/>
                  <a:pt x="8140686" y="585288"/>
                  <a:pt x="8163108" y="598432"/>
                </a:cubicBezTo>
                <a:cubicBezTo>
                  <a:pt x="8201766" y="620854"/>
                  <a:pt x="8236559" y="651007"/>
                  <a:pt x="8275217" y="672656"/>
                </a:cubicBezTo>
                <a:cubicBezTo>
                  <a:pt x="8299958" y="686573"/>
                  <a:pt x="8329339" y="692759"/>
                  <a:pt x="8356400" y="702810"/>
                </a:cubicBezTo>
                <a:cubicBezTo>
                  <a:pt x="8378048" y="710541"/>
                  <a:pt x="8400470" y="716727"/>
                  <a:pt x="8419799" y="727551"/>
                </a:cubicBezTo>
                <a:cubicBezTo>
                  <a:pt x="8487064" y="763890"/>
                  <a:pt x="8546599" y="808734"/>
                  <a:pt x="8592216" y="871360"/>
                </a:cubicBezTo>
                <a:cubicBezTo>
                  <a:pt x="8603813" y="887597"/>
                  <a:pt x="8620823" y="900741"/>
                  <a:pt x="8638606" y="910792"/>
                </a:cubicBezTo>
                <a:cubicBezTo>
                  <a:pt x="8705098" y="948677"/>
                  <a:pt x="8734478" y="1015943"/>
                  <a:pt x="8775456" y="1074704"/>
                </a:cubicBezTo>
                <a:cubicBezTo>
                  <a:pt x="8783188" y="1086301"/>
                  <a:pt x="8793239" y="1097125"/>
                  <a:pt x="8797878" y="1103311"/>
                </a:cubicBezTo>
                <a:cubicBezTo>
                  <a:pt x="8843495" y="1066199"/>
                  <a:pt x="8884473" y="1034499"/>
                  <a:pt x="8923131" y="1001253"/>
                </a:cubicBezTo>
                <a:cubicBezTo>
                  <a:pt x="8937048" y="988882"/>
                  <a:pt x="8946326" y="971872"/>
                  <a:pt x="8958697" y="957182"/>
                </a:cubicBezTo>
                <a:cubicBezTo>
                  <a:pt x="8972614" y="940172"/>
                  <a:pt x="8984984" y="921616"/>
                  <a:pt x="9001221" y="907699"/>
                </a:cubicBezTo>
                <a:cubicBezTo>
                  <a:pt x="9097867" y="824970"/>
                  <a:pt x="9212296" y="771622"/>
                  <a:pt x="9332910" y="739922"/>
                </a:cubicBezTo>
                <a:cubicBezTo>
                  <a:pt x="9423371" y="715954"/>
                  <a:pt x="9513832" y="736056"/>
                  <a:pt x="9598880" y="788631"/>
                </a:cubicBezTo>
                <a:cubicBezTo>
                  <a:pt x="9664599" y="828836"/>
                  <a:pt x="9712535" y="885277"/>
                  <a:pt x="9768977" y="933214"/>
                </a:cubicBezTo>
                <a:cubicBezTo>
                  <a:pt x="9786760" y="947904"/>
                  <a:pt x="9796811" y="972645"/>
                  <a:pt x="9809955" y="992748"/>
                </a:cubicBezTo>
                <a:cubicBezTo>
                  <a:pt x="9888818" y="1111816"/>
                  <a:pt x="9912786" y="1230883"/>
                  <a:pt x="9841655" y="1367734"/>
                </a:cubicBezTo>
                <a:cubicBezTo>
                  <a:pt x="9808408" y="1431907"/>
                  <a:pt x="9772070" y="1488348"/>
                  <a:pt x="9721041" y="1537831"/>
                </a:cubicBezTo>
                <a:cubicBezTo>
                  <a:pt x="9716401" y="1542470"/>
                  <a:pt x="9710989" y="1547109"/>
                  <a:pt x="9708669" y="1552521"/>
                </a:cubicBezTo>
                <a:cubicBezTo>
                  <a:pt x="9690887" y="1602004"/>
                  <a:pt x="9669238" y="1650714"/>
                  <a:pt x="9659187" y="1702516"/>
                </a:cubicBezTo>
                <a:cubicBezTo>
                  <a:pt x="9649136" y="1750452"/>
                  <a:pt x="9622075" y="1771328"/>
                  <a:pt x="9575685" y="1751999"/>
                </a:cubicBezTo>
                <a:cubicBezTo>
                  <a:pt x="9564860" y="1747360"/>
                  <a:pt x="9541665" y="1747360"/>
                  <a:pt x="9541665" y="1748906"/>
                </a:cubicBezTo>
                <a:cubicBezTo>
                  <a:pt x="9537027" y="1768235"/>
                  <a:pt x="9526202" y="1795296"/>
                  <a:pt x="9535481" y="1806894"/>
                </a:cubicBezTo>
                <a:cubicBezTo>
                  <a:pt x="9568726" y="1850191"/>
                  <a:pt x="9608932" y="1888076"/>
                  <a:pt x="9648363" y="1930600"/>
                </a:cubicBezTo>
                <a:cubicBezTo>
                  <a:pt x="9623621" y="2027247"/>
                  <a:pt x="9539346" y="2076729"/>
                  <a:pt x="9461256" y="2130851"/>
                </a:cubicBezTo>
                <a:cubicBezTo>
                  <a:pt x="9432649" y="2150954"/>
                  <a:pt x="9404042" y="2171056"/>
                  <a:pt x="9376981" y="2191931"/>
                </a:cubicBezTo>
                <a:cubicBezTo>
                  <a:pt x="9317447" y="2236775"/>
                  <a:pt x="9250954" y="2232136"/>
                  <a:pt x="9184462" y="2215126"/>
                </a:cubicBezTo>
                <a:cubicBezTo>
                  <a:pt x="9087816" y="2190385"/>
                  <a:pt x="9005087" y="2140129"/>
                  <a:pt x="8929317" y="2075956"/>
                </a:cubicBezTo>
                <a:cubicBezTo>
                  <a:pt x="8916946" y="2065905"/>
                  <a:pt x="8901483" y="2059720"/>
                  <a:pt x="8880607" y="2048895"/>
                </a:cubicBezTo>
                <a:cubicBezTo>
                  <a:pt x="8878288" y="2074410"/>
                  <a:pt x="8875968" y="2092966"/>
                  <a:pt x="8875968" y="2111522"/>
                </a:cubicBezTo>
                <a:cubicBezTo>
                  <a:pt x="8872875" y="2239095"/>
                  <a:pt x="8869782" y="2366667"/>
                  <a:pt x="8869009" y="2494240"/>
                </a:cubicBezTo>
                <a:cubicBezTo>
                  <a:pt x="8869009" y="2535991"/>
                  <a:pt x="8841175" y="2547589"/>
                  <a:pt x="8811022" y="2551454"/>
                </a:cubicBezTo>
                <a:cubicBezTo>
                  <a:pt x="8782415" y="2555320"/>
                  <a:pt x="8759993" y="2542950"/>
                  <a:pt x="8759220" y="2508930"/>
                </a:cubicBezTo>
                <a:cubicBezTo>
                  <a:pt x="8758447" y="2472591"/>
                  <a:pt x="8758447" y="2437026"/>
                  <a:pt x="8756127" y="2400687"/>
                </a:cubicBezTo>
                <a:cubicBezTo>
                  <a:pt x="8753034" y="2336514"/>
                  <a:pt x="8752261" y="2271568"/>
                  <a:pt x="8743756" y="2208168"/>
                </a:cubicBezTo>
                <a:cubicBezTo>
                  <a:pt x="8734478" y="2137036"/>
                  <a:pt x="8684222" y="2087554"/>
                  <a:pt x="8638606" y="2037298"/>
                </a:cubicBezTo>
                <a:cubicBezTo>
                  <a:pt x="8635513" y="2034205"/>
                  <a:pt x="8613864" y="2039617"/>
                  <a:pt x="8609998" y="2045803"/>
                </a:cubicBezTo>
                <a:cubicBezTo>
                  <a:pt x="8588350" y="2085234"/>
                  <a:pt x="8557423" y="2109976"/>
                  <a:pt x="8517218" y="2130851"/>
                </a:cubicBezTo>
                <a:cubicBezTo>
                  <a:pt x="8494023" y="2143222"/>
                  <a:pt x="8484745" y="2181107"/>
                  <a:pt x="8467735" y="2206621"/>
                </a:cubicBezTo>
                <a:cubicBezTo>
                  <a:pt x="8430623" y="2260743"/>
                  <a:pt x="8392738" y="2314092"/>
                  <a:pt x="8354080" y="2367441"/>
                </a:cubicBezTo>
                <a:cubicBezTo>
                  <a:pt x="8303824" y="2437026"/>
                  <a:pt x="8251248" y="2505064"/>
                  <a:pt x="8202539" y="2576196"/>
                </a:cubicBezTo>
                <a:cubicBezTo>
                  <a:pt x="8190942" y="2593205"/>
                  <a:pt x="8184756" y="2617174"/>
                  <a:pt x="8184756" y="2637276"/>
                </a:cubicBezTo>
                <a:cubicBezTo>
                  <a:pt x="8184756" y="2747839"/>
                  <a:pt x="8187076" y="2859175"/>
                  <a:pt x="8190169" y="2969738"/>
                </a:cubicBezTo>
                <a:cubicBezTo>
                  <a:pt x="8190169" y="2981336"/>
                  <a:pt x="8197900" y="2996799"/>
                  <a:pt x="8206405" y="3004531"/>
                </a:cubicBezTo>
                <a:cubicBezTo>
                  <a:pt x="8261300" y="3054014"/>
                  <a:pt x="8283722" y="3140609"/>
                  <a:pt x="8258207" y="3211740"/>
                </a:cubicBezTo>
                <a:cubicBezTo>
                  <a:pt x="8252022" y="3229523"/>
                  <a:pt x="8254341" y="3236481"/>
                  <a:pt x="8271351" y="3248079"/>
                </a:cubicBezTo>
                <a:cubicBezTo>
                  <a:pt x="8287588" y="3259676"/>
                  <a:pt x="8298412" y="3282098"/>
                  <a:pt x="8306917" y="3301427"/>
                </a:cubicBezTo>
                <a:cubicBezTo>
                  <a:pt x="8313102" y="3314571"/>
                  <a:pt x="8307690" y="3333127"/>
                  <a:pt x="8314649" y="3346271"/>
                </a:cubicBezTo>
                <a:cubicBezTo>
                  <a:pt x="8327019" y="3371786"/>
                  <a:pt x="8330885" y="3388795"/>
                  <a:pt x="8302278" y="3408124"/>
                </a:cubicBezTo>
                <a:cubicBezTo>
                  <a:pt x="8279083" y="3423588"/>
                  <a:pt x="8287588" y="3441371"/>
                  <a:pt x="8337844" y="3475390"/>
                </a:cubicBezTo>
                <a:cubicBezTo>
                  <a:pt x="8327019" y="3480029"/>
                  <a:pt x="8316194" y="3483895"/>
                  <a:pt x="8305370" y="3488534"/>
                </a:cubicBezTo>
                <a:cubicBezTo>
                  <a:pt x="8282949" y="3498585"/>
                  <a:pt x="8282949" y="3511729"/>
                  <a:pt x="8296092" y="3531831"/>
                </a:cubicBezTo>
                <a:cubicBezTo>
                  <a:pt x="8301504" y="3540336"/>
                  <a:pt x="8301504" y="3556573"/>
                  <a:pt x="8297638" y="3566624"/>
                </a:cubicBezTo>
                <a:cubicBezTo>
                  <a:pt x="8280629" y="3609148"/>
                  <a:pt x="8259754" y="3646260"/>
                  <a:pt x="8210271" y="3661724"/>
                </a:cubicBezTo>
                <a:cubicBezTo>
                  <a:pt x="8194807" y="3666363"/>
                  <a:pt x="8180890" y="3689558"/>
                  <a:pt x="8174705" y="3707341"/>
                </a:cubicBezTo>
                <a:cubicBezTo>
                  <a:pt x="8165427" y="3735948"/>
                  <a:pt x="8149963" y="3754504"/>
                  <a:pt x="8126768" y="3773060"/>
                </a:cubicBezTo>
                <a:cubicBezTo>
                  <a:pt x="8078059" y="3812491"/>
                  <a:pt x="8035535" y="3859655"/>
                  <a:pt x="7988371" y="3902179"/>
                </a:cubicBezTo>
                <a:cubicBezTo>
                  <a:pt x="7977547" y="3912230"/>
                  <a:pt x="7959764" y="3915323"/>
                  <a:pt x="7945847" y="3921508"/>
                </a:cubicBezTo>
                <a:cubicBezTo>
                  <a:pt x="7946621" y="3902179"/>
                  <a:pt x="7942755" y="3881303"/>
                  <a:pt x="7948940" y="3864294"/>
                </a:cubicBezTo>
                <a:cubicBezTo>
                  <a:pt x="7955125" y="3844964"/>
                  <a:pt x="7970589" y="3828728"/>
                  <a:pt x="7977547" y="3806306"/>
                </a:cubicBezTo>
                <a:cubicBezTo>
                  <a:pt x="7918013" y="3814038"/>
                  <a:pt x="7881674" y="3860428"/>
                  <a:pt x="7829872" y="3884396"/>
                </a:cubicBezTo>
                <a:cubicBezTo>
                  <a:pt x="7789667" y="3868159"/>
                  <a:pt x="7813635" y="3841099"/>
                  <a:pt x="7823687" y="3814038"/>
                </a:cubicBezTo>
                <a:cubicBezTo>
                  <a:pt x="7815955" y="3810945"/>
                  <a:pt x="7809769" y="3807079"/>
                  <a:pt x="7802811" y="3806306"/>
                </a:cubicBezTo>
                <a:cubicBezTo>
                  <a:pt x="7764926" y="3800894"/>
                  <a:pt x="7756421" y="3783884"/>
                  <a:pt x="7778843" y="3753731"/>
                </a:cubicBezTo>
                <a:cubicBezTo>
                  <a:pt x="7791987" y="3735948"/>
                  <a:pt x="7806677" y="3718938"/>
                  <a:pt x="7823687" y="3706567"/>
                </a:cubicBezTo>
                <a:cubicBezTo>
                  <a:pt x="7885540" y="3660951"/>
                  <a:pt x="7917240" y="3596004"/>
                  <a:pt x="7947394" y="3528739"/>
                </a:cubicBezTo>
                <a:cubicBezTo>
                  <a:pt x="7959764" y="3500132"/>
                  <a:pt x="7942755" y="3490854"/>
                  <a:pt x="7924972" y="3480802"/>
                </a:cubicBezTo>
                <a:cubicBezTo>
                  <a:pt x="7907189" y="3471524"/>
                  <a:pt x="7888633" y="3462246"/>
                  <a:pt x="7873943" y="3490854"/>
                </a:cubicBezTo>
                <a:cubicBezTo>
                  <a:pt x="7855387" y="3524873"/>
                  <a:pt x="7840696" y="3524873"/>
                  <a:pt x="7785028" y="3497039"/>
                </a:cubicBezTo>
                <a:cubicBezTo>
                  <a:pt x="7792760" y="3478483"/>
                  <a:pt x="7798172" y="3456061"/>
                  <a:pt x="7810543" y="3440598"/>
                </a:cubicBezTo>
                <a:cubicBezTo>
                  <a:pt x="7839150" y="3404259"/>
                  <a:pt x="7829872" y="3369466"/>
                  <a:pt x="7794306" y="3341632"/>
                </a:cubicBezTo>
                <a:cubicBezTo>
                  <a:pt x="7731680" y="3291376"/>
                  <a:pt x="7663641" y="3241893"/>
                  <a:pt x="7617251" y="3178494"/>
                </a:cubicBezTo>
                <a:cubicBezTo>
                  <a:pt x="7575500" y="3119733"/>
                  <a:pt x="7580139" y="3040870"/>
                  <a:pt x="7602561" y="2968965"/>
                </a:cubicBezTo>
                <a:cubicBezTo>
                  <a:pt x="7641219" y="2846032"/>
                  <a:pt x="7685290" y="2724644"/>
                  <a:pt x="7720855" y="2600937"/>
                </a:cubicBezTo>
                <a:cubicBezTo>
                  <a:pt x="7732453" y="2560733"/>
                  <a:pt x="7727814" y="2514342"/>
                  <a:pt x="7727041" y="2471045"/>
                </a:cubicBezTo>
                <a:cubicBezTo>
                  <a:pt x="7726267" y="2421562"/>
                  <a:pt x="7721629" y="2372079"/>
                  <a:pt x="7717763" y="2311772"/>
                </a:cubicBezTo>
                <a:cubicBezTo>
                  <a:pt x="7693794" y="2331102"/>
                  <a:pt x="7676012" y="2341153"/>
                  <a:pt x="7662868" y="2355070"/>
                </a:cubicBezTo>
                <a:cubicBezTo>
                  <a:pt x="7608746" y="2414604"/>
                  <a:pt x="7539934" y="2447850"/>
                  <a:pt x="7461844" y="2457901"/>
                </a:cubicBezTo>
                <a:cubicBezTo>
                  <a:pt x="7431691" y="2461767"/>
                  <a:pt x="7399217" y="2443984"/>
                  <a:pt x="7359013" y="2433160"/>
                </a:cubicBezTo>
                <a:cubicBezTo>
                  <a:pt x="7328086" y="2457128"/>
                  <a:pt x="7286335" y="2484189"/>
                  <a:pt x="7251543" y="2518981"/>
                </a:cubicBezTo>
                <a:cubicBezTo>
                  <a:pt x="7236852" y="2533672"/>
                  <a:pt x="7235306" y="2563825"/>
                  <a:pt x="7233759" y="2587793"/>
                </a:cubicBezTo>
                <a:cubicBezTo>
                  <a:pt x="7230667" y="2621040"/>
                  <a:pt x="7231440" y="2655059"/>
                  <a:pt x="7234533" y="2688305"/>
                </a:cubicBezTo>
                <a:cubicBezTo>
                  <a:pt x="7236852" y="2716139"/>
                  <a:pt x="7223708" y="2730830"/>
                  <a:pt x="7201287" y="2736242"/>
                </a:cubicBezTo>
                <a:cubicBezTo>
                  <a:pt x="7151804" y="2748612"/>
                  <a:pt x="7100775" y="2758663"/>
                  <a:pt x="7050519" y="2766395"/>
                </a:cubicBezTo>
                <a:cubicBezTo>
                  <a:pt x="7044333" y="2767168"/>
                  <a:pt x="7029643" y="2755571"/>
                  <a:pt x="7028097" y="2747066"/>
                </a:cubicBezTo>
                <a:cubicBezTo>
                  <a:pt x="7022685" y="2723098"/>
                  <a:pt x="7021912" y="2697583"/>
                  <a:pt x="7018819" y="2665110"/>
                </a:cubicBezTo>
                <a:cubicBezTo>
                  <a:pt x="7009541" y="2665110"/>
                  <a:pt x="6994077" y="2665110"/>
                  <a:pt x="6978614" y="2665110"/>
                </a:cubicBezTo>
                <a:cubicBezTo>
                  <a:pt x="6953873" y="2665110"/>
                  <a:pt x="6943821" y="2653513"/>
                  <a:pt x="6938410" y="2628771"/>
                </a:cubicBezTo>
                <a:cubicBezTo>
                  <a:pt x="6931451" y="2595525"/>
                  <a:pt x="6917534" y="2563825"/>
                  <a:pt x="6905936" y="2531352"/>
                </a:cubicBezTo>
                <a:cubicBezTo>
                  <a:pt x="6904390" y="2527486"/>
                  <a:pt x="6898205" y="2523620"/>
                  <a:pt x="6894339" y="2522847"/>
                </a:cubicBezTo>
                <a:cubicBezTo>
                  <a:pt x="6792281" y="2505064"/>
                  <a:pt x="6711871" y="2450943"/>
                  <a:pt x="6643832" y="2369760"/>
                </a:cubicBezTo>
                <a:cubicBezTo>
                  <a:pt x="6599762" y="2409965"/>
                  <a:pt x="6558784" y="2447077"/>
                  <a:pt x="6517806" y="2483416"/>
                </a:cubicBezTo>
                <a:cubicBezTo>
                  <a:pt x="6448994" y="2544496"/>
                  <a:pt x="6373224" y="2600164"/>
                  <a:pt x="6312144" y="2668203"/>
                </a:cubicBezTo>
                <a:cubicBezTo>
                  <a:pt x="6241785" y="2747066"/>
                  <a:pt x="6180705" y="2835207"/>
                  <a:pt x="6120398" y="2922575"/>
                </a:cubicBezTo>
                <a:cubicBezTo>
                  <a:pt x="6085605" y="2972831"/>
                  <a:pt x="6046174" y="3013809"/>
                  <a:pt x="5984320" y="3019994"/>
                </a:cubicBezTo>
                <a:cubicBezTo>
                  <a:pt x="5926333" y="3025406"/>
                  <a:pt x="5866799" y="3023087"/>
                  <a:pt x="5808811" y="3020768"/>
                </a:cubicBezTo>
                <a:cubicBezTo>
                  <a:pt x="5786389" y="3019994"/>
                  <a:pt x="5771699" y="3005304"/>
                  <a:pt x="5774018" y="2979016"/>
                </a:cubicBezTo>
                <a:cubicBezTo>
                  <a:pt x="5784069" y="2880051"/>
                  <a:pt x="5814223" y="2792683"/>
                  <a:pt x="5906230" y="2740107"/>
                </a:cubicBezTo>
                <a:cubicBezTo>
                  <a:pt x="5926333" y="2728510"/>
                  <a:pt x="5951074" y="2721551"/>
                  <a:pt x="5974269" y="2716912"/>
                </a:cubicBezTo>
                <a:cubicBezTo>
                  <a:pt x="6066276" y="2699903"/>
                  <a:pt x="6155190" y="2675161"/>
                  <a:pt x="6244104" y="2644235"/>
                </a:cubicBezTo>
                <a:cubicBezTo>
                  <a:pt x="6320648" y="2617947"/>
                  <a:pt x="6370904" y="2564598"/>
                  <a:pt x="6426572" y="2515889"/>
                </a:cubicBezTo>
                <a:cubicBezTo>
                  <a:pt x="6487652" y="2462540"/>
                  <a:pt x="6545640" y="2406099"/>
                  <a:pt x="6603627" y="2349658"/>
                </a:cubicBezTo>
                <a:cubicBezTo>
                  <a:pt x="6614452" y="2338833"/>
                  <a:pt x="6619864" y="2322597"/>
                  <a:pt x="6627596" y="2308680"/>
                </a:cubicBezTo>
                <a:cubicBezTo>
                  <a:pt x="6612133" y="2304041"/>
                  <a:pt x="6596669" y="2294763"/>
                  <a:pt x="6581979" y="2294763"/>
                </a:cubicBezTo>
                <a:cubicBezTo>
                  <a:pt x="6514713" y="2294763"/>
                  <a:pt x="6447448" y="2293990"/>
                  <a:pt x="6381729" y="2300948"/>
                </a:cubicBezTo>
                <a:cubicBezTo>
                  <a:pt x="6305958" y="2309453"/>
                  <a:pt x="6244104" y="2351977"/>
                  <a:pt x="6184571" y="2398367"/>
                </a:cubicBezTo>
                <a:cubicBezTo>
                  <a:pt x="6119625" y="2450169"/>
                  <a:pt x="6049266" y="2495786"/>
                  <a:pt x="5985867" y="2549908"/>
                </a:cubicBezTo>
                <a:cubicBezTo>
                  <a:pt x="5911642" y="2613308"/>
                  <a:pt x="5842830" y="2682120"/>
                  <a:pt x="5770926" y="2748612"/>
                </a:cubicBezTo>
                <a:cubicBezTo>
                  <a:pt x="5662682" y="2849124"/>
                  <a:pt x="5555212" y="2951182"/>
                  <a:pt x="5446968" y="3050921"/>
                </a:cubicBezTo>
                <a:cubicBezTo>
                  <a:pt x="5383569" y="3109682"/>
                  <a:pt x="5317849" y="3165350"/>
                  <a:pt x="5254449" y="3223337"/>
                </a:cubicBezTo>
                <a:cubicBezTo>
                  <a:pt x="5191823" y="3280552"/>
                  <a:pt x="5134608" y="3345498"/>
                  <a:pt x="5068116" y="3397300"/>
                </a:cubicBezTo>
                <a:cubicBezTo>
                  <a:pt x="4960646" y="3480802"/>
                  <a:pt x="4850083" y="3556573"/>
                  <a:pt x="4711686" y="3592912"/>
                </a:cubicBezTo>
                <a:cubicBezTo>
                  <a:pt x="4567103" y="3630797"/>
                  <a:pt x="4434891" y="3701928"/>
                  <a:pt x="4318916" y="3802440"/>
                </a:cubicBezTo>
                <a:cubicBezTo>
                  <a:pt x="4253970" y="3858882"/>
                  <a:pt x="4175107" y="3899859"/>
                  <a:pt x="4102429" y="3947023"/>
                </a:cubicBezTo>
                <a:cubicBezTo>
                  <a:pt x="3968671" y="4033618"/>
                  <a:pt x="3836460" y="4120985"/>
                  <a:pt x="3716619" y="4226136"/>
                </a:cubicBezTo>
                <a:cubicBezTo>
                  <a:pt x="3706567" y="4235414"/>
                  <a:pt x="3699609" y="4248558"/>
                  <a:pt x="3690331" y="4259383"/>
                </a:cubicBezTo>
                <a:cubicBezTo>
                  <a:pt x="3564304" y="4397007"/>
                  <a:pt x="3442144" y="4537723"/>
                  <a:pt x="3311478" y="4669935"/>
                </a:cubicBezTo>
                <a:cubicBezTo>
                  <a:pt x="3175401" y="4807559"/>
                  <a:pt x="3033138" y="4938224"/>
                  <a:pt x="2890102" y="5068889"/>
                </a:cubicBezTo>
                <a:cubicBezTo>
                  <a:pt x="2819744" y="5133836"/>
                  <a:pt x="2740880" y="5190277"/>
                  <a:pt x="2669749" y="5254450"/>
                </a:cubicBezTo>
                <a:cubicBezTo>
                  <a:pt x="2597844" y="5319396"/>
                  <a:pt x="2527486" y="5386662"/>
                  <a:pt x="2462540" y="5458566"/>
                </a:cubicBezTo>
                <a:cubicBezTo>
                  <a:pt x="2350431" y="5581500"/>
                  <a:pt x="2240641" y="5707526"/>
                  <a:pt x="2133170" y="5835099"/>
                </a:cubicBezTo>
                <a:cubicBezTo>
                  <a:pt x="2026473" y="5962672"/>
                  <a:pt x="1946064" y="6108027"/>
                  <a:pt x="1867201" y="6252610"/>
                </a:cubicBezTo>
                <a:cubicBezTo>
                  <a:pt x="1843232" y="6295907"/>
                  <a:pt x="1826996" y="6344617"/>
                  <a:pt x="1810759" y="6391780"/>
                </a:cubicBezTo>
                <a:cubicBezTo>
                  <a:pt x="1782925" y="6472963"/>
                  <a:pt x="1756638" y="6554918"/>
                  <a:pt x="1731123" y="6636874"/>
                </a:cubicBezTo>
                <a:cubicBezTo>
                  <a:pt x="1725711" y="6654657"/>
                  <a:pt x="1728804" y="6675533"/>
                  <a:pt x="1726484" y="6694089"/>
                </a:cubicBezTo>
                <a:cubicBezTo>
                  <a:pt x="1718752" y="6749757"/>
                  <a:pt x="1710248" y="6804651"/>
                  <a:pt x="1697877" y="6859547"/>
                </a:cubicBezTo>
                <a:cubicBezTo>
                  <a:pt x="1651487" y="6795374"/>
                  <a:pt x="1650714" y="6722696"/>
                  <a:pt x="1656899" y="6651564"/>
                </a:cubicBezTo>
                <a:cubicBezTo>
                  <a:pt x="1663857" y="6571928"/>
                  <a:pt x="1670816" y="6492292"/>
                  <a:pt x="1688599" y="6414975"/>
                </a:cubicBezTo>
                <a:cubicBezTo>
                  <a:pt x="1710248" y="6320649"/>
                  <a:pt x="1738855" y="6227095"/>
                  <a:pt x="1772874" y="6136635"/>
                </a:cubicBezTo>
                <a:cubicBezTo>
                  <a:pt x="1855603" y="5917055"/>
                  <a:pt x="1986268" y="5724536"/>
                  <a:pt x="2128531" y="5540522"/>
                </a:cubicBezTo>
                <a:cubicBezTo>
                  <a:pt x="2200436" y="5446969"/>
                  <a:pt x="2281619" y="5360374"/>
                  <a:pt x="2363575" y="5274552"/>
                </a:cubicBezTo>
                <a:cubicBezTo>
                  <a:pt x="2447077" y="5187184"/>
                  <a:pt x="2511250" y="5086673"/>
                  <a:pt x="2570010" y="4982295"/>
                </a:cubicBezTo>
                <a:cubicBezTo>
                  <a:pt x="2628771" y="4877917"/>
                  <a:pt x="2689078" y="4775086"/>
                  <a:pt x="2743200" y="4668388"/>
                </a:cubicBezTo>
                <a:cubicBezTo>
                  <a:pt x="2801187" y="4552413"/>
                  <a:pt x="2850670" y="4432572"/>
                  <a:pt x="2906338" y="4315824"/>
                </a:cubicBezTo>
                <a:cubicBezTo>
                  <a:pt x="2934172" y="4257063"/>
                  <a:pt x="2972831" y="4204488"/>
                  <a:pt x="3047055" y="4207581"/>
                </a:cubicBezTo>
                <a:cubicBezTo>
                  <a:pt x="3077209" y="4208353"/>
                  <a:pt x="3107362" y="4225363"/>
                  <a:pt x="3135969" y="4237734"/>
                </a:cubicBezTo>
                <a:cubicBezTo>
                  <a:pt x="3190091" y="4260929"/>
                  <a:pt x="3190091" y="4262475"/>
                  <a:pt x="3228750" y="4215312"/>
                </a:cubicBezTo>
                <a:cubicBezTo>
                  <a:pt x="3277459" y="4156551"/>
                  <a:pt x="3323076" y="4096244"/>
                  <a:pt x="3373332" y="4039030"/>
                </a:cubicBezTo>
                <a:cubicBezTo>
                  <a:pt x="3419722" y="3985681"/>
                  <a:pt x="3472297" y="3937745"/>
                  <a:pt x="3518687" y="3884396"/>
                </a:cubicBezTo>
                <a:cubicBezTo>
                  <a:pt x="3578994" y="3815584"/>
                  <a:pt x="3636982" y="3744453"/>
                  <a:pt x="3694196" y="3673321"/>
                </a:cubicBezTo>
                <a:cubicBezTo>
                  <a:pt x="3711206" y="3651672"/>
                  <a:pt x="3719711" y="3622292"/>
                  <a:pt x="3736721" y="3601416"/>
                </a:cubicBezTo>
                <a:cubicBezTo>
                  <a:pt x="3770740" y="3560439"/>
                  <a:pt x="3807852" y="3521007"/>
                  <a:pt x="3845737" y="3483895"/>
                </a:cubicBezTo>
                <a:cubicBezTo>
                  <a:pt x="3921508" y="3409671"/>
                  <a:pt x="3993413" y="3330808"/>
                  <a:pt x="4089286" y="3280552"/>
                </a:cubicBezTo>
                <a:cubicBezTo>
                  <a:pt x="4107068" y="3271274"/>
                  <a:pt x="4126398" y="3262769"/>
                  <a:pt x="4144180" y="3251945"/>
                </a:cubicBezTo>
                <a:cubicBezTo>
                  <a:pt x="4151912" y="3247306"/>
                  <a:pt x="4162737" y="3238028"/>
                  <a:pt x="4162737" y="3231069"/>
                </a:cubicBezTo>
                <a:cubicBezTo>
                  <a:pt x="4161963" y="3223337"/>
                  <a:pt x="4151912" y="3212513"/>
                  <a:pt x="4144180" y="3210194"/>
                </a:cubicBezTo>
                <a:cubicBezTo>
                  <a:pt x="4045215" y="3175401"/>
                  <a:pt x="3946249" y="3141382"/>
                  <a:pt x="3841098" y="3128238"/>
                </a:cubicBezTo>
                <a:cubicBezTo>
                  <a:pt x="3785430" y="3121279"/>
                  <a:pt x="3730535" y="3108909"/>
                  <a:pt x="3674867" y="3098084"/>
                </a:cubicBezTo>
                <a:cubicBezTo>
                  <a:pt x="3596777" y="3083394"/>
                  <a:pt x="3518687" y="3067931"/>
                  <a:pt x="3439824" y="3054014"/>
                </a:cubicBezTo>
                <a:cubicBezTo>
                  <a:pt x="3355549" y="3038550"/>
                  <a:pt x="3270501" y="3023860"/>
                  <a:pt x="3185452" y="3009943"/>
                </a:cubicBezTo>
                <a:cubicBezTo>
                  <a:pt x="3112774" y="2998345"/>
                  <a:pt x="3041643" y="3002211"/>
                  <a:pt x="2972058" y="3027726"/>
                </a:cubicBezTo>
                <a:cubicBezTo>
                  <a:pt x="2910977" y="3050148"/>
                  <a:pt x="2850670" y="3045509"/>
                  <a:pt x="2792683" y="3015355"/>
                </a:cubicBezTo>
                <a:cubicBezTo>
                  <a:pt x="2783405" y="3010716"/>
                  <a:pt x="2770261" y="3011489"/>
                  <a:pt x="2758663" y="3012263"/>
                </a:cubicBezTo>
                <a:cubicBezTo>
                  <a:pt x="2638049" y="3023860"/>
                  <a:pt x="2518208" y="3036231"/>
                  <a:pt x="2397594" y="3047828"/>
                </a:cubicBezTo>
                <a:cubicBezTo>
                  <a:pt x="2370533" y="3050148"/>
                  <a:pt x="2343472" y="3049375"/>
                  <a:pt x="2316411" y="3050921"/>
                </a:cubicBezTo>
                <a:cubicBezTo>
                  <a:pt x="2160231" y="3060972"/>
                  <a:pt x="2003278" y="3070250"/>
                  <a:pt x="1847098" y="3082621"/>
                </a:cubicBezTo>
                <a:cubicBezTo>
                  <a:pt x="1755865" y="3089579"/>
                  <a:pt x="1668497" y="3112774"/>
                  <a:pt x="1582675" y="3145247"/>
                </a:cubicBezTo>
                <a:cubicBezTo>
                  <a:pt x="1475978" y="3185452"/>
                  <a:pt x="1363095" y="3193184"/>
                  <a:pt x="1249440" y="3195503"/>
                </a:cubicBezTo>
                <a:cubicBezTo>
                  <a:pt x="1084755" y="3197823"/>
                  <a:pt x="923936" y="3181586"/>
                  <a:pt x="767756" y="3126691"/>
                </a:cubicBezTo>
                <a:cubicBezTo>
                  <a:pt x="647142" y="3084167"/>
                  <a:pt x="536579" y="3023087"/>
                  <a:pt x="435294" y="2944997"/>
                </a:cubicBezTo>
                <a:cubicBezTo>
                  <a:pt x="412872" y="2927987"/>
                  <a:pt x="388903" y="2912524"/>
                  <a:pt x="367255" y="2893968"/>
                </a:cubicBezTo>
                <a:cubicBezTo>
                  <a:pt x="303082" y="2840619"/>
                  <a:pt x="248187" y="2780312"/>
                  <a:pt x="213394" y="2702995"/>
                </a:cubicBezTo>
                <a:cubicBezTo>
                  <a:pt x="146902" y="2556094"/>
                  <a:pt x="78090" y="2410738"/>
                  <a:pt x="10824" y="2264609"/>
                </a:cubicBezTo>
                <a:cubicBezTo>
                  <a:pt x="6959" y="2253785"/>
                  <a:pt x="4639" y="2238321"/>
                  <a:pt x="0" y="2223631"/>
                </a:cubicBezTo>
                <a:close/>
                <a:moveTo>
                  <a:pt x="9009726" y="1719526"/>
                </a:moveTo>
                <a:cubicBezTo>
                  <a:pt x="9008953" y="1721845"/>
                  <a:pt x="9008180" y="1724165"/>
                  <a:pt x="9008180" y="1727257"/>
                </a:cubicBezTo>
                <a:cubicBezTo>
                  <a:pt x="8991170" y="1728804"/>
                  <a:pt x="8974934" y="1729577"/>
                  <a:pt x="8957924" y="1731123"/>
                </a:cubicBezTo>
                <a:cubicBezTo>
                  <a:pt x="8902256" y="1735762"/>
                  <a:pt x="8893751" y="1744267"/>
                  <a:pt x="8890658" y="1798389"/>
                </a:cubicBezTo>
                <a:cubicBezTo>
                  <a:pt x="8887566" y="1844779"/>
                  <a:pt x="8882154" y="1891169"/>
                  <a:pt x="8883700" y="1936786"/>
                </a:cubicBezTo>
                <a:cubicBezTo>
                  <a:pt x="8884473" y="1957661"/>
                  <a:pt x="8892977" y="1984722"/>
                  <a:pt x="8907668" y="1997093"/>
                </a:cubicBezTo>
                <a:cubicBezTo>
                  <a:pt x="8992716" y="2069771"/>
                  <a:pt x="9080085" y="2140902"/>
                  <a:pt x="9192967" y="2164097"/>
                </a:cubicBezTo>
                <a:cubicBezTo>
                  <a:pt x="9240903" y="2174149"/>
                  <a:pt x="9291159" y="2173375"/>
                  <a:pt x="9340642" y="2172602"/>
                </a:cubicBezTo>
                <a:cubicBezTo>
                  <a:pt x="9376207" y="2172602"/>
                  <a:pt x="9370795" y="2137036"/>
                  <a:pt x="9379300" y="2115388"/>
                </a:cubicBezTo>
                <a:cubicBezTo>
                  <a:pt x="9382393" y="2108429"/>
                  <a:pt x="9376981" y="2096059"/>
                  <a:pt x="9372341" y="2089100"/>
                </a:cubicBezTo>
                <a:cubicBezTo>
                  <a:pt x="9350693" y="2061266"/>
                  <a:pt x="9326725" y="2034978"/>
                  <a:pt x="9304303" y="2007144"/>
                </a:cubicBezTo>
                <a:cubicBezTo>
                  <a:pt x="9279561" y="1975444"/>
                  <a:pt x="9254820" y="1942971"/>
                  <a:pt x="9232398" y="1908952"/>
                </a:cubicBezTo>
                <a:cubicBezTo>
                  <a:pt x="9218482" y="1888076"/>
                  <a:pt x="9203791" y="1866428"/>
                  <a:pt x="9196060" y="1843232"/>
                </a:cubicBezTo>
                <a:cubicBezTo>
                  <a:pt x="9182915" y="1803028"/>
                  <a:pt x="9166679" y="1764369"/>
                  <a:pt x="9126475" y="1748133"/>
                </a:cubicBezTo>
                <a:cubicBezTo>
                  <a:pt x="9090135" y="1734216"/>
                  <a:pt x="9049158" y="1728804"/>
                  <a:pt x="9009726" y="1719526"/>
                </a:cubicBezTo>
                <a:close/>
              </a:path>
            </a:pathLst>
          </a:custGeom>
          <a:solidFill>
            <a:schemeClr val="accent2"/>
          </a:solidFill>
          <a:ln w="77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F14CD4BD-0706-48FC-91E1-A0563B741D32}"/>
              </a:ext>
            </a:extLst>
          </p:cNvPr>
          <p:cNvSpPr/>
          <p:nvPr/>
        </p:nvSpPr>
        <p:spPr>
          <a:xfrm>
            <a:off x="735387" y="1719635"/>
            <a:ext cx="4120630" cy="100944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ounded Rectangle 41">
            <a:extLst>
              <a:ext uri="{FF2B5EF4-FFF2-40B4-BE49-F238E27FC236}">
                <a16:creationId xmlns:a16="http://schemas.microsoft.com/office/drawing/2014/main" id="{DF625857-A60E-4FDE-903B-666CF147B30B}"/>
              </a:ext>
            </a:extLst>
          </p:cNvPr>
          <p:cNvSpPr/>
          <p:nvPr/>
        </p:nvSpPr>
        <p:spPr>
          <a:xfrm>
            <a:off x="735387" y="2923121"/>
            <a:ext cx="4120630" cy="1313934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ounded Rectangle 42">
            <a:extLst>
              <a:ext uri="{FF2B5EF4-FFF2-40B4-BE49-F238E27FC236}">
                <a16:creationId xmlns:a16="http://schemas.microsoft.com/office/drawing/2014/main" id="{BD01DB45-72D9-4692-927B-B4E389ECF053}"/>
              </a:ext>
            </a:extLst>
          </p:cNvPr>
          <p:cNvSpPr/>
          <p:nvPr/>
        </p:nvSpPr>
        <p:spPr>
          <a:xfrm>
            <a:off x="735387" y="4431100"/>
            <a:ext cx="412063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D3736D-0D7C-4D3B-B8C1-E6A9C2B50F86}"/>
              </a:ext>
            </a:extLst>
          </p:cNvPr>
          <p:cNvGrpSpPr/>
          <p:nvPr/>
        </p:nvGrpSpPr>
        <p:grpSpPr>
          <a:xfrm>
            <a:off x="1905032" y="1843471"/>
            <a:ext cx="2819494" cy="761773"/>
            <a:chOff x="3233964" y="1954419"/>
            <a:chExt cx="1400519" cy="7617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2CF54C-D312-42B8-8E90-882E03C391F0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7EDFA-D15C-4078-886B-4CA50CEAA30B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4FB4FE-BB87-4E40-B73F-DA16A8B38535}"/>
              </a:ext>
            </a:extLst>
          </p:cNvPr>
          <p:cNvGrpSpPr/>
          <p:nvPr/>
        </p:nvGrpSpPr>
        <p:grpSpPr>
          <a:xfrm>
            <a:off x="1905000" y="3102634"/>
            <a:ext cx="2819400" cy="954913"/>
            <a:chOff x="6533673" y="3357955"/>
            <a:chExt cx="2150471" cy="9549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6DE87-23AC-4776-BA42-0BC532D65265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1552B8-3503-4D9F-A673-11827AFEECA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88F710-2845-47BA-B454-236373FF30F7}"/>
              </a:ext>
            </a:extLst>
          </p:cNvPr>
          <p:cNvGrpSpPr/>
          <p:nvPr/>
        </p:nvGrpSpPr>
        <p:grpSpPr>
          <a:xfrm>
            <a:off x="1905000" y="4586298"/>
            <a:ext cx="2819400" cy="1296537"/>
            <a:chOff x="6533673" y="3357955"/>
            <a:chExt cx="2150471" cy="12965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6474BA-CD89-452B-91F2-562A3697839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58FA10-ADEE-4621-BE38-D7EA1229F98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aphic 31">
            <a:extLst>
              <a:ext uri="{FF2B5EF4-FFF2-40B4-BE49-F238E27FC236}">
                <a16:creationId xmlns:a16="http://schemas.microsoft.com/office/drawing/2014/main" id="{25511334-5F93-46DC-B734-9C5E0F8D6A2B}"/>
              </a:ext>
            </a:extLst>
          </p:cNvPr>
          <p:cNvGrpSpPr/>
          <p:nvPr/>
        </p:nvGrpSpPr>
        <p:grpSpPr>
          <a:xfrm>
            <a:off x="975119" y="1886227"/>
            <a:ext cx="666218" cy="676256"/>
            <a:chOff x="8367348" y="417531"/>
            <a:chExt cx="2961956" cy="3006585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835FC2-BF30-46D4-8BCE-0B01EAFB67EE}"/>
                </a:ext>
              </a:extLst>
            </p:cNvPr>
            <p:cNvSpPr/>
            <p:nvPr/>
          </p:nvSpPr>
          <p:spPr>
            <a:xfrm>
              <a:off x="8367348" y="1294616"/>
              <a:ext cx="2583784" cy="1543224"/>
            </a:xfrm>
            <a:custGeom>
              <a:avLst/>
              <a:gdLst>
                <a:gd name="connsiteX0" fmla="*/ 0 w 2583783"/>
                <a:gd name="connsiteY0" fmla="*/ 936261 h 1543223"/>
                <a:gd name="connsiteX1" fmla="*/ 64595 w 2583783"/>
                <a:gd name="connsiteY1" fmla="*/ 885525 h 1543223"/>
                <a:gd name="connsiteX2" fmla="*/ 66943 w 2583783"/>
                <a:gd name="connsiteY2" fmla="*/ 872371 h 1543223"/>
                <a:gd name="connsiteX3" fmla="*/ 58018 w 2583783"/>
                <a:gd name="connsiteY3" fmla="*/ 757276 h 1543223"/>
                <a:gd name="connsiteX4" fmla="*/ 113921 w 2583783"/>
                <a:gd name="connsiteY4" fmla="*/ 648992 h 1543223"/>
                <a:gd name="connsiteX5" fmla="*/ 224554 w 2583783"/>
                <a:gd name="connsiteY5" fmla="*/ 574297 h 1543223"/>
                <a:gd name="connsiteX6" fmla="*/ 492563 w 2583783"/>
                <a:gd name="connsiteY6" fmla="*/ 421149 h 1543223"/>
                <a:gd name="connsiteX7" fmla="*/ 503368 w 2583783"/>
                <a:gd name="connsiteY7" fmla="*/ 404941 h 1543223"/>
                <a:gd name="connsiteX8" fmla="*/ 512059 w 2583783"/>
                <a:gd name="connsiteY8" fmla="*/ 330247 h 1543223"/>
                <a:gd name="connsiteX9" fmla="*/ 523569 w 2583783"/>
                <a:gd name="connsiteY9" fmla="*/ 317328 h 1543223"/>
                <a:gd name="connsiteX10" fmla="*/ 895868 w 2583783"/>
                <a:gd name="connsiteY10" fmla="*/ 219849 h 1543223"/>
                <a:gd name="connsiteX11" fmla="*/ 1623321 w 2583783"/>
                <a:gd name="connsiteY11" fmla="*/ 29118 h 1543223"/>
                <a:gd name="connsiteX12" fmla="*/ 1729961 w 2583783"/>
                <a:gd name="connsiteY12" fmla="*/ 932 h 1543223"/>
                <a:gd name="connsiteX13" fmla="*/ 1746168 w 2583783"/>
                <a:gd name="connsiteY13" fmla="*/ 7039 h 1543223"/>
                <a:gd name="connsiteX14" fmla="*/ 1789623 w 2583783"/>
                <a:gd name="connsiteY14" fmla="*/ 68345 h 1543223"/>
                <a:gd name="connsiteX15" fmla="*/ 1811468 w 2583783"/>
                <a:gd name="connsiteY15" fmla="*/ 79854 h 1543223"/>
                <a:gd name="connsiteX16" fmla="*/ 2156755 w 2583783"/>
                <a:gd name="connsiteY16" fmla="*/ 82908 h 1543223"/>
                <a:gd name="connsiteX17" fmla="*/ 2246248 w 2583783"/>
                <a:gd name="connsiteY17" fmla="*/ 93243 h 1543223"/>
                <a:gd name="connsiteX18" fmla="*/ 2362988 w 2583783"/>
                <a:gd name="connsiteY18" fmla="*/ 178743 h 1543223"/>
                <a:gd name="connsiteX19" fmla="*/ 2400805 w 2583783"/>
                <a:gd name="connsiteY19" fmla="*/ 266826 h 1543223"/>
                <a:gd name="connsiteX20" fmla="*/ 2415133 w 2583783"/>
                <a:gd name="connsiteY20" fmla="*/ 279041 h 1543223"/>
                <a:gd name="connsiteX21" fmla="*/ 2479963 w 2583783"/>
                <a:gd name="connsiteY21" fmla="*/ 289846 h 1543223"/>
                <a:gd name="connsiteX22" fmla="*/ 2490533 w 2583783"/>
                <a:gd name="connsiteY22" fmla="*/ 299946 h 1543223"/>
                <a:gd name="connsiteX23" fmla="*/ 2584489 w 2583783"/>
                <a:gd name="connsiteY23" fmla="*/ 658622 h 1543223"/>
                <a:gd name="connsiteX24" fmla="*/ 2579086 w 2583783"/>
                <a:gd name="connsiteY24" fmla="*/ 675769 h 1543223"/>
                <a:gd name="connsiteX25" fmla="*/ 2526471 w 2583783"/>
                <a:gd name="connsiteY25" fmla="*/ 726270 h 1543223"/>
                <a:gd name="connsiteX26" fmla="*/ 2522243 w 2583783"/>
                <a:gd name="connsiteY26" fmla="*/ 740129 h 1543223"/>
                <a:gd name="connsiteX27" fmla="*/ 2397047 w 2583783"/>
                <a:gd name="connsiteY27" fmla="*/ 1024815 h 1543223"/>
                <a:gd name="connsiteX28" fmla="*/ 2083939 w 2583783"/>
                <a:gd name="connsiteY28" fmla="*/ 1207559 h 1543223"/>
                <a:gd name="connsiteX29" fmla="*/ 1933610 w 2583783"/>
                <a:gd name="connsiteY29" fmla="*/ 1269100 h 1543223"/>
                <a:gd name="connsiteX30" fmla="*/ 1800663 w 2583783"/>
                <a:gd name="connsiteY30" fmla="*/ 1227289 h 1543223"/>
                <a:gd name="connsiteX31" fmla="*/ 1550975 w 2583783"/>
                <a:gd name="connsiteY31" fmla="*/ 951294 h 1543223"/>
                <a:gd name="connsiteX32" fmla="*/ 1412860 w 2583783"/>
                <a:gd name="connsiteY32" fmla="*/ 805663 h 1543223"/>
                <a:gd name="connsiteX33" fmla="*/ 1341454 w 2583783"/>
                <a:gd name="connsiteY33" fmla="*/ 759390 h 1543223"/>
                <a:gd name="connsiteX34" fmla="*/ 1230116 w 2583783"/>
                <a:gd name="connsiteY34" fmla="*/ 788751 h 1543223"/>
                <a:gd name="connsiteX35" fmla="*/ 1182434 w 2583783"/>
                <a:gd name="connsiteY35" fmla="*/ 889753 h 1543223"/>
                <a:gd name="connsiteX36" fmla="*/ 1116430 w 2583783"/>
                <a:gd name="connsiteY36" fmla="*/ 1166923 h 1543223"/>
                <a:gd name="connsiteX37" fmla="*/ 1057472 w 2583783"/>
                <a:gd name="connsiteY37" fmla="*/ 1420603 h 1543223"/>
                <a:gd name="connsiteX38" fmla="*/ 959523 w 2583783"/>
                <a:gd name="connsiteY38" fmla="*/ 1524190 h 1543223"/>
                <a:gd name="connsiteX39" fmla="*/ 804027 w 2583783"/>
                <a:gd name="connsiteY39" fmla="*/ 1543451 h 1543223"/>
                <a:gd name="connsiteX40" fmla="*/ 431962 w 2583783"/>
                <a:gd name="connsiteY40" fmla="*/ 1534760 h 1543223"/>
                <a:gd name="connsiteX41" fmla="*/ 189321 w 2583783"/>
                <a:gd name="connsiteY41" fmla="*/ 1350841 h 1543223"/>
                <a:gd name="connsiteX42" fmla="*/ 175228 w 2583783"/>
                <a:gd name="connsiteY42" fmla="*/ 1337688 h 1543223"/>
                <a:gd name="connsiteX43" fmla="*/ 108284 w 2583783"/>
                <a:gd name="connsiteY43" fmla="*/ 1320071 h 1543223"/>
                <a:gd name="connsiteX44" fmla="*/ 96305 w 2583783"/>
                <a:gd name="connsiteY44" fmla="*/ 1308091 h 1543223"/>
                <a:gd name="connsiteX45" fmla="*/ 4698 w 2583783"/>
                <a:gd name="connsiteY45" fmla="*/ 955287 h 1543223"/>
                <a:gd name="connsiteX46" fmla="*/ 0 w 2583783"/>
                <a:gd name="connsiteY46" fmla="*/ 940959 h 1543223"/>
                <a:gd name="connsiteX47" fmla="*/ 0 w 2583783"/>
                <a:gd name="connsiteY47" fmla="*/ 936261 h 1543223"/>
                <a:gd name="connsiteX48" fmla="*/ 614706 w 2583783"/>
                <a:gd name="connsiteY48" fmla="*/ 1397584 h 1543223"/>
                <a:gd name="connsiteX49" fmla="*/ 614706 w 2583783"/>
                <a:gd name="connsiteY49" fmla="*/ 1397584 h 1543223"/>
                <a:gd name="connsiteX50" fmla="*/ 736613 w 2583783"/>
                <a:gd name="connsiteY50" fmla="*/ 1403222 h 1543223"/>
                <a:gd name="connsiteX51" fmla="*/ 822818 w 2583783"/>
                <a:gd name="connsiteY51" fmla="*/ 1395940 h 1543223"/>
                <a:gd name="connsiteX52" fmla="*/ 949423 w 2583783"/>
                <a:gd name="connsiteY52" fmla="*/ 1275677 h 1543223"/>
                <a:gd name="connsiteX53" fmla="*/ 1065928 w 2583783"/>
                <a:gd name="connsiteY53" fmla="*/ 751169 h 1543223"/>
                <a:gd name="connsiteX54" fmla="*/ 1092941 w 2583783"/>
                <a:gd name="connsiteY54" fmla="*/ 611879 h 1543223"/>
                <a:gd name="connsiteX55" fmla="*/ 1075559 w 2583783"/>
                <a:gd name="connsiteY55" fmla="*/ 505709 h 1543223"/>
                <a:gd name="connsiteX56" fmla="*/ 999455 w 2583783"/>
                <a:gd name="connsiteY56" fmla="*/ 454033 h 1543223"/>
                <a:gd name="connsiteX57" fmla="*/ 916539 w 2583783"/>
                <a:gd name="connsiteY57" fmla="*/ 466248 h 1543223"/>
                <a:gd name="connsiteX58" fmla="*/ 289619 w 2583783"/>
                <a:gd name="connsiteY58" fmla="*/ 695030 h 1543223"/>
                <a:gd name="connsiteX59" fmla="*/ 209052 w 2583783"/>
                <a:gd name="connsiteY59" fmla="*/ 773953 h 1543223"/>
                <a:gd name="connsiteX60" fmla="*/ 201065 w 2583783"/>
                <a:gd name="connsiteY60" fmla="*/ 914417 h 1543223"/>
                <a:gd name="connsiteX61" fmla="*/ 278109 w 2583783"/>
                <a:gd name="connsiteY61" fmla="*/ 1216719 h 1543223"/>
                <a:gd name="connsiteX62" fmla="*/ 361965 w 2583783"/>
                <a:gd name="connsiteY62" fmla="*/ 1347318 h 1543223"/>
                <a:gd name="connsiteX63" fmla="*/ 470718 w 2583783"/>
                <a:gd name="connsiteY63" fmla="*/ 1390538 h 1543223"/>
                <a:gd name="connsiteX64" fmla="*/ 614706 w 2583783"/>
                <a:gd name="connsiteY64" fmla="*/ 1397584 h 1543223"/>
                <a:gd name="connsiteX65" fmla="*/ 1925624 w 2583783"/>
                <a:gd name="connsiteY65" fmla="*/ 1099510 h 1543223"/>
                <a:gd name="connsiteX66" fmla="*/ 2063034 w 2583783"/>
                <a:gd name="connsiteY66" fmla="*/ 1060048 h 1543223"/>
                <a:gd name="connsiteX67" fmla="*/ 2298393 w 2583783"/>
                <a:gd name="connsiteY67" fmla="*/ 914182 h 1543223"/>
                <a:gd name="connsiteX68" fmla="*/ 2371209 w 2583783"/>
                <a:gd name="connsiteY68" fmla="*/ 828447 h 1543223"/>
                <a:gd name="connsiteX69" fmla="*/ 2386242 w 2583783"/>
                <a:gd name="connsiteY69" fmla="*/ 679527 h 1543223"/>
                <a:gd name="connsiteX70" fmla="*/ 2306145 w 2583783"/>
                <a:gd name="connsiteY70" fmla="*/ 379104 h 1543223"/>
                <a:gd name="connsiteX71" fmla="*/ 2258462 w 2583783"/>
                <a:gd name="connsiteY71" fmla="*/ 283034 h 1543223"/>
                <a:gd name="connsiteX72" fmla="*/ 2163332 w 2583783"/>
                <a:gd name="connsiteY72" fmla="*/ 220553 h 1543223"/>
                <a:gd name="connsiteX73" fmla="*/ 2078302 w 2583783"/>
                <a:gd name="connsiteY73" fmla="*/ 223842 h 1543223"/>
                <a:gd name="connsiteX74" fmla="*/ 1485441 w 2583783"/>
                <a:gd name="connsiteY74" fmla="*/ 320851 h 1543223"/>
                <a:gd name="connsiteX75" fmla="*/ 1391250 w 2583783"/>
                <a:gd name="connsiteY75" fmla="*/ 348333 h 1543223"/>
                <a:gd name="connsiteX76" fmla="*/ 1340514 w 2583783"/>
                <a:gd name="connsiteY76" fmla="*/ 454738 h 1543223"/>
                <a:gd name="connsiteX77" fmla="*/ 1398062 w 2583783"/>
                <a:gd name="connsiteY77" fmla="*/ 565841 h 1543223"/>
                <a:gd name="connsiteX78" fmla="*/ 1826031 w 2583783"/>
                <a:gd name="connsiteY78" fmla="*/ 1049243 h 1543223"/>
                <a:gd name="connsiteX79" fmla="*/ 1925624 w 2583783"/>
                <a:gd name="connsiteY79" fmla="*/ 1099510 h 15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583783" h="1543223">
                  <a:moveTo>
                    <a:pt x="0" y="936261"/>
                  </a:moveTo>
                  <a:cubicBezTo>
                    <a:pt x="21610" y="919584"/>
                    <a:pt x="43455" y="902907"/>
                    <a:pt x="64595" y="885525"/>
                  </a:cubicBezTo>
                  <a:cubicBezTo>
                    <a:pt x="67178" y="883411"/>
                    <a:pt x="67883" y="876365"/>
                    <a:pt x="66943" y="872371"/>
                  </a:cubicBezTo>
                  <a:cubicBezTo>
                    <a:pt x="57783" y="834319"/>
                    <a:pt x="52615" y="796267"/>
                    <a:pt x="58018" y="757276"/>
                  </a:cubicBezTo>
                  <a:cubicBezTo>
                    <a:pt x="63890" y="714526"/>
                    <a:pt x="83386" y="678823"/>
                    <a:pt x="113921" y="648992"/>
                  </a:cubicBezTo>
                  <a:cubicBezTo>
                    <a:pt x="146336" y="617516"/>
                    <a:pt x="185798" y="596376"/>
                    <a:pt x="224554" y="574297"/>
                  </a:cubicBezTo>
                  <a:cubicBezTo>
                    <a:pt x="313812" y="523091"/>
                    <a:pt x="403070" y="472120"/>
                    <a:pt x="492563" y="421149"/>
                  </a:cubicBezTo>
                  <a:cubicBezTo>
                    <a:pt x="499375" y="417390"/>
                    <a:pt x="502429" y="412928"/>
                    <a:pt x="503368" y="404941"/>
                  </a:cubicBezTo>
                  <a:cubicBezTo>
                    <a:pt x="505717" y="380043"/>
                    <a:pt x="509710" y="355145"/>
                    <a:pt x="512059" y="330247"/>
                  </a:cubicBezTo>
                  <a:cubicBezTo>
                    <a:pt x="512764" y="322025"/>
                    <a:pt x="516287" y="319207"/>
                    <a:pt x="523569" y="317328"/>
                  </a:cubicBezTo>
                  <a:cubicBezTo>
                    <a:pt x="647590" y="284913"/>
                    <a:pt x="771847" y="252498"/>
                    <a:pt x="895868" y="219849"/>
                  </a:cubicBezTo>
                  <a:cubicBezTo>
                    <a:pt x="1138274" y="156193"/>
                    <a:pt x="1380680" y="92538"/>
                    <a:pt x="1623321" y="29118"/>
                  </a:cubicBezTo>
                  <a:cubicBezTo>
                    <a:pt x="1658789" y="19723"/>
                    <a:pt x="1694493" y="10797"/>
                    <a:pt x="1729961" y="932"/>
                  </a:cubicBezTo>
                  <a:cubicBezTo>
                    <a:pt x="1737947" y="-1417"/>
                    <a:pt x="1741940" y="697"/>
                    <a:pt x="1746168" y="7039"/>
                  </a:cubicBezTo>
                  <a:cubicBezTo>
                    <a:pt x="1760262" y="27709"/>
                    <a:pt x="1775529" y="47675"/>
                    <a:pt x="1789623" y="68345"/>
                  </a:cubicBezTo>
                  <a:cubicBezTo>
                    <a:pt x="1795260" y="76566"/>
                    <a:pt x="1801132" y="79854"/>
                    <a:pt x="1811468" y="79854"/>
                  </a:cubicBezTo>
                  <a:cubicBezTo>
                    <a:pt x="1926563" y="80324"/>
                    <a:pt x="2041659" y="80794"/>
                    <a:pt x="2156755" y="82908"/>
                  </a:cubicBezTo>
                  <a:cubicBezTo>
                    <a:pt x="2186586" y="83378"/>
                    <a:pt x="2216887" y="87136"/>
                    <a:pt x="2246248" y="93243"/>
                  </a:cubicBezTo>
                  <a:cubicBezTo>
                    <a:pt x="2297454" y="103813"/>
                    <a:pt x="2337385" y="133174"/>
                    <a:pt x="2362988" y="178743"/>
                  </a:cubicBezTo>
                  <a:cubicBezTo>
                    <a:pt x="2378491" y="206460"/>
                    <a:pt x="2389061" y="236995"/>
                    <a:pt x="2400805" y="266826"/>
                  </a:cubicBezTo>
                  <a:cubicBezTo>
                    <a:pt x="2403859" y="274578"/>
                    <a:pt x="2407147" y="277866"/>
                    <a:pt x="2415133" y="279041"/>
                  </a:cubicBezTo>
                  <a:cubicBezTo>
                    <a:pt x="2436743" y="282329"/>
                    <a:pt x="2458353" y="286557"/>
                    <a:pt x="2479963" y="289846"/>
                  </a:cubicBezTo>
                  <a:cubicBezTo>
                    <a:pt x="2486540" y="290785"/>
                    <a:pt x="2488889" y="294074"/>
                    <a:pt x="2490533" y="299946"/>
                  </a:cubicBezTo>
                  <a:cubicBezTo>
                    <a:pt x="2521773" y="419505"/>
                    <a:pt x="2553014" y="539063"/>
                    <a:pt x="2584489" y="658622"/>
                  </a:cubicBezTo>
                  <a:cubicBezTo>
                    <a:pt x="2586603" y="666373"/>
                    <a:pt x="2584489" y="670601"/>
                    <a:pt x="2579086" y="675769"/>
                  </a:cubicBezTo>
                  <a:cubicBezTo>
                    <a:pt x="2561235" y="692211"/>
                    <a:pt x="2543618" y="708888"/>
                    <a:pt x="2526471" y="726270"/>
                  </a:cubicBezTo>
                  <a:cubicBezTo>
                    <a:pt x="2523418" y="729324"/>
                    <a:pt x="2521304" y="735901"/>
                    <a:pt x="2522243" y="740129"/>
                  </a:cubicBezTo>
                  <a:cubicBezTo>
                    <a:pt x="2545262" y="846534"/>
                    <a:pt x="2491003" y="969851"/>
                    <a:pt x="2397047" y="1024815"/>
                  </a:cubicBezTo>
                  <a:cubicBezTo>
                    <a:pt x="2292756" y="1085651"/>
                    <a:pt x="2188700" y="1147192"/>
                    <a:pt x="2083939" y="1207559"/>
                  </a:cubicBezTo>
                  <a:cubicBezTo>
                    <a:pt x="2036726" y="1234806"/>
                    <a:pt x="1987869" y="1258765"/>
                    <a:pt x="1933610" y="1269100"/>
                  </a:cubicBezTo>
                  <a:cubicBezTo>
                    <a:pt x="1881699" y="1279200"/>
                    <a:pt x="1837305" y="1267925"/>
                    <a:pt x="1800663" y="1227289"/>
                  </a:cubicBezTo>
                  <a:cubicBezTo>
                    <a:pt x="1717982" y="1134978"/>
                    <a:pt x="1634596" y="1042901"/>
                    <a:pt x="1550975" y="951294"/>
                  </a:cubicBezTo>
                  <a:cubicBezTo>
                    <a:pt x="1505876" y="901968"/>
                    <a:pt x="1459603" y="853580"/>
                    <a:pt x="1412860" y="805663"/>
                  </a:cubicBezTo>
                  <a:cubicBezTo>
                    <a:pt x="1392895" y="785227"/>
                    <a:pt x="1368701" y="769255"/>
                    <a:pt x="1341454" y="759390"/>
                  </a:cubicBezTo>
                  <a:cubicBezTo>
                    <a:pt x="1299409" y="744122"/>
                    <a:pt x="1259008" y="754692"/>
                    <a:pt x="1230116" y="788751"/>
                  </a:cubicBezTo>
                  <a:cubicBezTo>
                    <a:pt x="1205218" y="818112"/>
                    <a:pt x="1191594" y="853345"/>
                    <a:pt x="1182434" y="889753"/>
                  </a:cubicBezTo>
                  <a:cubicBezTo>
                    <a:pt x="1159649" y="982065"/>
                    <a:pt x="1138274" y="1074611"/>
                    <a:pt x="1116430" y="1166923"/>
                  </a:cubicBezTo>
                  <a:cubicBezTo>
                    <a:pt x="1096464" y="1251483"/>
                    <a:pt x="1076264" y="1335808"/>
                    <a:pt x="1057472" y="1420603"/>
                  </a:cubicBezTo>
                  <a:cubicBezTo>
                    <a:pt x="1045258" y="1475333"/>
                    <a:pt x="1010964" y="1507513"/>
                    <a:pt x="959523" y="1524190"/>
                  </a:cubicBezTo>
                  <a:cubicBezTo>
                    <a:pt x="909022" y="1540632"/>
                    <a:pt x="856642" y="1544390"/>
                    <a:pt x="804027" y="1543451"/>
                  </a:cubicBezTo>
                  <a:cubicBezTo>
                    <a:pt x="680005" y="1541337"/>
                    <a:pt x="555983" y="1538988"/>
                    <a:pt x="431962" y="1534760"/>
                  </a:cubicBezTo>
                  <a:cubicBezTo>
                    <a:pt x="329315" y="1531237"/>
                    <a:pt x="221736" y="1448086"/>
                    <a:pt x="189321" y="1350841"/>
                  </a:cubicBezTo>
                  <a:cubicBezTo>
                    <a:pt x="186737" y="1343090"/>
                    <a:pt x="182979" y="1339567"/>
                    <a:pt x="175228" y="1337688"/>
                  </a:cubicBezTo>
                  <a:cubicBezTo>
                    <a:pt x="152913" y="1332285"/>
                    <a:pt x="130599" y="1325473"/>
                    <a:pt x="108284" y="1320071"/>
                  </a:cubicBezTo>
                  <a:cubicBezTo>
                    <a:pt x="101002" y="1318427"/>
                    <a:pt x="98184" y="1314903"/>
                    <a:pt x="96305" y="1308091"/>
                  </a:cubicBezTo>
                  <a:cubicBezTo>
                    <a:pt x="65769" y="1189942"/>
                    <a:pt x="35233" y="1072732"/>
                    <a:pt x="4698" y="955287"/>
                  </a:cubicBezTo>
                  <a:cubicBezTo>
                    <a:pt x="3523" y="950355"/>
                    <a:pt x="1644" y="945657"/>
                    <a:pt x="0" y="940959"/>
                  </a:cubicBezTo>
                  <a:cubicBezTo>
                    <a:pt x="0" y="939315"/>
                    <a:pt x="0" y="937906"/>
                    <a:pt x="0" y="936261"/>
                  </a:cubicBezTo>
                  <a:close/>
                  <a:moveTo>
                    <a:pt x="614706" y="1397584"/>
                  </a:moveTo>
                  <a:cubicBezTo>
                    <a:pt x="614706" y="1397584"/>
                    <a:pt x="614706" y="1397584"/>
                    <a:pt x="614706" y="1397584"/>
                  </a:cubicBezTo>
                  <a:cubicBezTo>
                    <a:pt x="655342" y="1399698"/>
                    <a:pt x="695977" y="1402987"/>
                    <a:pt x="736613" y="1403222"/>
                  </a:cubicBezTo>
                  <a:cubicBezTo>
                    <a:pt x="765270" y="1403222"/>
                    <a:pt x="794866" y="1402282"/>
                    <a:pt x="822818" y="1395940"/>
                  </a:cubicBezTo>
                  <a:cubicBezTo>
                    <a:pt x="887647" y="1380907"/>
                    <a:pt x="934155" y="1344264"/>
                    <a:pt x="949423" y="1275677"/>
                  </a:cubicBezTo>
                  <a:cubicBezTo>
                    <a:pt x="988180" y="1100919"/>
                    <a:pt x="1027406" y="926161"/>
                    <a:pt x="1065928" y="751169"/>
                  </a:cubicBezTo>
                  <a:cubicBezTo>
                    <a:pt x="1076029" y="704895"/>
                    <a:pt x="1086129" y="658622"/>
                    <a:pt x="1092941" y="611879"/>
                  </a:cubicBezTo>
                  <a:cubicBezTo>
                    <a:pt x="1098108" y="575471"/>
                    <a:pt x="1092941" y="539063"/>
                    <a:pt x="1075559" y="505709"/>
                  </a:cubicBezTo>
                  <a:cubicBezTo>
                    <a:pt x="1059586" y="475173"/>
                    <a:pt x="1034218" y="457557"/>
                    <a:pt x="999455" y="454033"/>
                  </a:cubicBezTo>
                  <a:cubicBezTo>
                    <a:pt x="970798" y="451215"/>
                    <a:pt x="943316" y="456617"/>
                    <a:pt x="916539" y="466248"/>
                  </a:cubicBezTo>
                  <a:cubicBezTo>
                    <a:pt x="707487" y="542352"/>
                    <a:pt x="498435" y="618456"/>
                    <a:pt x="289619" y="695030"/>
                  </a:cubicBezTo>
                  <a:cubicBezTo>
                    <a:pt x="251332" y="709123"/>
                    <a:pt x="224554" y="736136"/>
                    <a:pt x="209052" y="773953"/>
                  </a:cubicBezTo>
                  <a:cubicBezTo>
                    <a:pt x="190260" y="819756"/>
                    <a:pt x="189321" y="867204"/>
                    <a:pt x="201065" y="914417"/>
                  </a:cubicBezTo>
                  <a:cubicBezTo>
                    <a:pt x="226433" y="1015184"/>
                    <a:pt x="253916" y="1115717"/>
                    <a:pt x="278109" y="1216719"/>
                  </a:cubicBezTo>
                  <a:cubicBezTo>
                    <a:pt x="291028" y="1270979"/>
                    <a:pt x="320154" y="1312789"/>
                    <a:pt x="361965" y="1347318"/>
                  </a:cubicBezTo>
                  <a:cubicBezTo>
                    <a:pt x="393440" y="1373391"/>
                    <a:pt x="427969" y="1390303"/>
                    <a:pt x="470718" y="1390538"/>
                  </a:cubicBezTo>
                  <a:cubicBezTo>
                    <a:pt x="518636" y="1391007"/>
                    <a:pt x="566788" y="1395000"/>
                    <a:pt x="614706" y="1397584"/>
                  </a:cubicBezTo>
                  <a:close/>
                  <a:moveTo>
                    <a:pt x="1925624" y="1099510"/>
                  </a:moveTo>
                  <a:cubicBezTo>
                    <a:pt x="1984581" y="1099040"/>
                    <a:pt x="2025217" y="1083302"/>
                    <a:pt x="2063034" y="1060048"/>
                  </a:cubicBezTo>
                  <a:cubicBezTo>
                    <a:pt x="2141722" y="1011661"/>
                    <a:pt x="2219236" y="961395"/>
                    <a:pt x="2298393" y="914182"/>
                  </a:cubicBezTo>
                  <a:cubicBezTo>
                    <a:pt x="2333157" y="893277"/>
                    <a:pt x="2356646" y="865090"/>
                    <a:pt x="2371209" y="828447"/>
                  </a:cubicBezTo>
                  <a:cubicBezTo>
                    <a:pt x="2390470" y="780295"/>
                    <a:pt x="2400336" y="731438"/>
                    <a:pt x="2386242" y="679527"/>
                  </a:cubicBezTo>
                  <a:cubicBezTo>
                    <a:pt x="2358995" y="579464"/>
                    <a:pt x="2332922" y="479401"/>
                    <a:pt x="2306145" y="379104"/>
                  </a:cubicBezTo>
                  <a:cubicBezTo>
                    <a:pt x="2296749" y="343870"/>
                    <a:pt x="2281012" y="311690"/>
                    <a:pt x="2258462" y="283034"/>
                  </a:cubicBezTo>
                  <a:cubicBezTo>
                    <a:pt x="2233799" y="251793"/>
                    <a:pt x="2203498" y="228305"/>
                    <a:pt x="2163332" y="220553"/>
                  </a:cubicBezTo>
                  <a:cubicBezTo>
                    <a:pt x="2134910" y="215151"/>
                    <a:pt x="2106724" y="219144"/>
                    <a:pt x="2078302" y="223842"/>
                  </a:cubicBezTo>
                  <a:cubicBezTo>
                    <a:pt x="1880760" y="256491"/>
                    <a:pt x="1682983" y="288436"/>
                    <a:pt x="1485441" y="320851"/>
                  </a:cubicBezTo>
                  <a:cubicBezTo>
                    <a:pt x="1453026" y="326253"/>
                    <a:pt x="1420611" y="331891"/>
                    <a:pt x="1391250" y="348333"/>
                  </a:cubicBezTo>
                  <a:cubicBezTo>
                    <a:pt x="1350380" y="371352"/>
                    <a:pt x="1332528" y="408700"/>
                    <a:pt x="1340514" y="454738"/>
                  </a:cubicBezTo>
                  <a:cubicBezTo>
                    <a:pt x="1348031" y="497723"/>
                    <a:pt x="1369640" y="533661"/>
                    <a:pt x="1398062" y="565841"/>
                  </a:cubicBezTo>
                  <a:cubicBezTo>
                    <a:pt x="1540640" y="727210"/>
                    <a:pt x="1683453" y="888109"/>
                    <a:pt x="1826031" y="1049243"/>
                  </a:cubicBezTo>
                  <a:cubicBezTo>
                    <a:pt x="1856331" y="1083772"/>
                    <a:pt x="1894149" y="1099510"/>
                    <a:pt x="1925624" y="1099510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0DEBDF-375F-412E-A91A-E3F61CD58C6C}"/>
                </a:ext>
              </a:extLst>
            </p:cNvPr>
            <p:cNvSpPr/>
            <p:nvPr/>
          </p:nvSpPr>
          <p:spPr>
            <a:xfrm>
              <a:off x="9643033" y="1055021"/>
              <a:ext cx="1686506" cy="2367686"/>
            </a:xfrm>
            <a:custGeom>
              <a:avLst/>
              <a:gdLst>
                <a:gd name="connsiteX0" fmla="*/ 514173 w 1686506"/>
                <a:gd name="connsiteY0" fmla="*/ 2369095 h 2367685"/>
                <a:gd name="connsiteX1" fmla="*/ 458504 w 1686506"/>
                <a:gd name="connsiteY1" fmla="*/ 2361579 h 2367685"/>
                <a:gd name="connsiteX2" fmla="*/ 390151 w 1686506"/>
                <a:gd name="connsiteY2" fmla="*/ 2341143 h 2367685"/>
                <a:gd name="connsiteX3" fmla="*/ 305356 w 1686506"/>
                <a:gd name="connsiteY3" fmla="*/ 2242960 h 2367685"/>
                <a:gd name="connsiteX4" fmla="*/ 289854 w 1686506"/>
                <a:gd name="connsiteY4" fmla="*/ 2227927 h 2367685"/>
                <a:gd name="connsiteX5" fmla="*/ 3523 w 1686506"/>
                <a:gd name="connsiteY5" fmla="*/ 1940422 h 2367685"/>
                <a:gd name="connsiteX6" fmla="*/ 1644 w 1686506"/>
                <a:gd name="connsiteY6" fmla="*/ 1933610 h 2367685"/>
                <a:gd name="connsiteX7" fmla="*/ 0 w 1686506"/>
                <a:gd name="connsiteY7" fmla="*/ 1927268 h 2367685"/>
                <a:gd name="connsiteX8" fmla="*/ 124257 w 1686506"/>
                <a:gd name="connsiteY8" fmla="*/ 1895323 h 2367685"/>
                <a:gd name="connsiteX9" fmla="*/ 136236 w 1686506"/>
                <a:gd name="connsiteY9" fmla="*/ 1939247 h 2367685"/>
                <a:gd name="connsiteX10" fmla="*/ 147276 w 1686506"/>
                <a:gd name="connsiteY10" fmla="*/ 1948643 h 2367685"/>
                <a:gd name="connsiteX11" fmla="*/ 244050 w 1686506"/>
                <a:gd name="connsiteY11" fmla="*/ 1960387 h 2367685"/>
                <a:gd name="connsiteX12" fmla="*/ 257674 w 1686506"/>
                <a:gd name="connsiteY12" fmla="*/ 1972837 h 2367685"/>
                <a:gd name="connsiteX13" fmla="*/ 283747 w 1686506"/>
                <a:gd name="connsiteY13" fmla="*/ 2076423 h 2367685"/>
                <a:gd name="connsiteX14" fmla="*/ 296431 w 1686506"/>
                <a:gd name="connsiteY14" fmla="*/ 2091456 h 2367685"/>
                <a:gd name="connsiteX15" fmla="*/ 654637 w 1686506"/>
                <a:gd name="connsiteY15" fmla="*/ 1996560 h 2367685"/>
                <a:gd name="connsiteX16" fmla="*/ 657925 w 1686506"/>
                <a:gd name="connsiteY16" fmla="*/ 1978239 h 2367685"/>
                <a:gd name="connsiteX17" fmla="*/ 628329 w 1686506"/>
                <a:gd name="connsiteY17" fmla="*/ 1873244 h 2367685"/>
                <a:gd name="connsiteX18" fmla="*/ 633497 w 1686506"/>
                <a:gd name="connsiteY18" fmla="*/ 1857741 h 2367685"/>
                <a:gd name="connsiteX19" fmla="*/ 710776 w 1686506"/>
                <a:gd name="connsiteY19" fmla="*/ 1800193 h 2367685"/>
                <a:gd name="connsiteX20" fmla="*/ 716413 w 1686506"/>
                <a:gd name="connsiteY20" fmla="*/ 1784925 h 2367685"/>
                <a:gd name="connsiteX21" fmla="*/ 704434 w 1686506"/>
                <a:gd name="connsiteY21" fmla="*/ 1739122 h 2367685"/>
                <a:gd name="connsiteX22" fmla="*/ 828690 w 1686506"/>
                <a:gd name="connsiteY22" fmla="*/ 1707177 h 2367685"/>
                <a:gd name="connsiteX23" fmla="*/ 834562 w 1686506"/>
                <a:gd name="connsiteY23" fmla="*/ 1900256 h 2367685"/>
                <a:gd name="connsiteX24" fmla="*/ 754230 w 1686506"/>
                <a:gd name="connsiteY24" fmla="*/ 2077597 h 2367685"/>
                <a:gd name="connsiteX25" fmla="*/ 847481 w 1686506"/>
                <a:gd name="connsiteY25" fmla="*/ 2064208 h 2367685"/>
                <a:gd name="connsiteX26" fmla="*/ 962812 w 1686506"/>
                <a:gd name="connsiteY26" fmla="*/ 2049411 h 2367685"/>
                <a:gd name="connsiteX27" fmla="*/ 1070391 w 1686506"/>
                <a:gd name="connsiteY27" fmla="*/ 1985990 h 2367685"/>
                <a:gd name="connsiteX28" fmla="*/ 1118779 w 1686506"/>
                <a:gd name="connsiteY28" fmla="*/ 1904719 h 2367685"/>
                <a:gd name="connsiteX29" fmla="*/ 1383264 w 1686506"/>
                <a:gd name="connsiteY29" fmla="*/ 1244914 h 2367685"/>
                <a:gd name="connsiteX30" fmla="*/ 1418967 w 1686506"/>
                <a:gd name="connsiteY30" fmla="*/ 970328 h 2367685"/>
                <a:gd name="connsiteX31" fmla="*/ 1379976 w 1686506"/>
                <a:gd name="connsiteY31" fmla="*/ 676012 h 2367685"/>
                <a:gd name="connsiteX32" fmla="*/ 1329240 w 1686506"/>
                <a:gd name="connsiteY32" fmla="*/ 315691 h 2367685"/>
                <a:gd name="connsiteX33" fmla="*/ 1292597 w 1686506"/>
                <a:gd name="connsiteY33" fmla="*/ 55434 h 2367685"/>
                <a:gd name="connsiteX34" fmla="*/ 1290483 w 1686506"/>
                <a:gd name="connsiteY34" fmla="*/ 37582 h 2367685"/>
                <a:gd name="connsiteX35" fmla="*/ 1545103 w 1686506"/>
                <a:gd name="connsiteY35" fmla="*/ 0 h 2367685"/>
                <a:gd name="connsiteX36" fmla="*/ 1552385 w 1686506"/>
                <a:gd name="connsiteY36" fmla="*/ 48857 h 2367685"/>
                <a:gd name="connsiteX37" fmla="*/ 1608053 w 1686506"/>
                <a:gd name="connsiteY37" fmla="*/ 447464 h 2367685"/>
                <a:gd name="connsiteX38" fmla="*/ 1662783 w 1686506"/>
                <a:gd name="connsiteY38" fmla="*/ 841609 h 2367685"/>
                <a:gd name="connsiteX39" fmla="*/ 1684862 w 1686506"/>
                <a:gd name="connsiteY39" fmla="*/ 1030460 h 2367685"/>
                <a:gd name="connsiteX40" fmla="*/ 1686506 w 1686506"/>
                <a:gd name="connsiteY40" fmla="*/ 1037272 h 2367685"/>
                <a:gd name="connsiteX41" fmla="*/ 1686506 w 1686506"/>
                <a:gd name="connsiteY41" fmla="*/ 1119483 h 2367685"/>
                <a:gd name="connsiteX42" fmla="*/ 1684392 w 1686506"/>
                <a:gd name="connsiteY42" fmla="*/ 1134281 h 2367685"/>
                <a:gd name="connsiteX43" fmla="*/ 1655971 w 1686506"/>
                <a:gd name="connsiteY43" fmla="*/ 1259712 h 2367685"/>
                <a:gd name="connsiteX44" fmla="*/ 1371285 w 1686506"/>
                <a:gd name="connsiteY44" fmla="*/ 1986930 h 2367685"/>
                <a:gd name="connsiteX45" fmla="*/ 1277094 w 1686506"/>
                <a:gd name="connsiteY45" fmla="*/ 2172728 h 2367685"/>
                <a:gd name="connsiteX46" fmla="*/ 1061231 w 1686506"/>
                <a:gd name="connsiteY46" fmla="*/ 2315540 h 2367685"/>
                <a:gd name="connsiteX47" fmla="*/ 924290 w 1686506"/>
                <a:gd name="connsiteY47" fmla="*/ 2335036 h 2367685"/>
                <a:gd name="connsiteX48" fmla="*/ 657221 w 1686506"/>
                <a:gd name="connsiteY48" fmla="*/ 2364632 h 2367685"/>
                <a:gd name="connsiteX49" fmla="*/ 608364 w 1686506"/>
                <a:gd name="connsiteY49" fmla="*/ 2368860 h 2367685"/>
                <a:gd name="connsiteX50" fmla="*/ 514173 w 1686506"/>
                <a:gd name="connsiteY50" fmla="*/ 2369095 h 236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86506" h="2367685">
                  <a:moveTo>
                    <a:pt x="514173" y="2369095"/>
                  </a:moveTo>
                  <a:cubicBezTo>
                    <a:pt x="495617" y="2366746"/>
                    <a:pt x="476826" y="2365807"/>
                    <a:pt x="458504" y="2361579"/>
                  </a:cubicBezTo>
                  <a:cubicBezTo>
                    <a:pt x="435485" y="2356176"/>
                    <a:pt x="411996" y="2350539"/>
                    <a:pt x="390151" y="2341143"/>
                  </a:cubicBezTo>
                  <a:cubicBezTo>
                    <a:pt x="346462" y="2322352"/>
                    <a:pt x="320389" y="2287119"/>
                    <a:pt x="305356" y="2242960"/>
                  </a:cubicBezTo>
                  <a:cubicBezTo>
                    <a:pt x="302538" y="2234739"/>
                    <a:pt x="298310" y="2230745"/>
                    <a:pt x="289854" y="2227927"/>
                  </a:cubicBezTo>
                  <a:cubicBezTo>
                    <a:pt x="146806" y="2179774"/>
                    <a:pt x="49797" y="2085349"/>
                    <a:pt x="3523" y="1940422"/>
                  </a:cubicBezTo>
                  <a:cubicBezTo>
                    <a:pt x="2819" y="1938073"/>
                    <a:pt x="2114" y="1935959"/>
                    <a:pt x="1644" y="1933610"/>
                  </a:cubicBezTo>
                  <a:cubicBezTo>
                    <a:pt x="1174" y="1932201"/>
                    <a:pt x="940" y="1930557"/>
                    <a:pt x="0" y="1927268"/>
                  </a:cubicBezTo>
                  <a:cubicBezTo>
                    <a:pt x="41106" y="1916698"/>
                    <a:pt x="81976" y="1906128"/>
                    <a:pt x="124257" y="1895323"/>
                  </a:cubicBezTo>
                  <a:cubicBezTo>
                    <a:pt x="128485" y="1910826"/>
                    <a:pt x="132713" y="1924919"/>
                    <a:pt x="136236" y="1939247"/>
                  </a:cubicBezTo>
                  <a:cubicBezTo>
                    <a:pt x="137880" y="1945354"/>
                    <a:pt x="140699" y="1947938"/>
                    <a:pt x="147276" y="1948643"/>
                  </a:cubicBezTo>
                  <a:cubicBezTo>
                    <a:pt x="179456" y="1952166"/>
                    <a:pt x="211635" y="1956864"/>
                    <a:pt x="244050" y="1960387"/>
                  </a:cubicBezTo>
                  <a:cubicBezTo>
                    <a:pt x="252506" y="1961327"/>
                    <a:pt x="255795" y="1965085"/>
                    <a:pt x="257674" y="1972837"/>
                  </a:cubicBezTo>
                  <a:cubicBezTo>
                    <a:pt x="266130" y="2007365"/>
                    <a:pt x="275290" y="2041894"/>
                    <a:pt x="283747" y="2076423"/>
                  </a:cubicBezTo>
                  <a:cubicBezTo>
                    <a:pt x="285626" y="2083939"/>
                    <a:pt x="289384" y="2088167"/>
                    <a:pt x="296431" y="2091456"/>
                  </a:cubicBezTo>
                  <a:cubicBezTo>
                    <a:pt x="423271" y="2147359"/>
                    <a:pt x="572426" y="2107898"/>
                    <a:pt x="654637" y="1996560"/>
                  </a:cubicBezTo>
                  <a:cubicBezTo>
                    <a:pt x="659100" y="1990453"/>
                    <a:pt x="659805" y="1985286"/>
                    <a:pt x="657925" y="1978239"/>
                  </a:cubicBezTo>
                  <a:cubicBezTo>
                    <a:pt x="647825" y="1943240"/>
                    <a:pt x="638665" y="1908242"/>
                    <a:pt x="628329" y="1873244"/>
                  </a:cubicBezTo>
                  <a:cubicBezTo>
                    <a:pt x="626215" y="1865962"/>
                    <a:pt x="627390" y="1862204"/>
                    <a:pt x="633497" y="1857741"/>
                  </a:cubicBezTo>
                  <a:cubicBezTo>
                    <a:pt x="659335" y="1838715"/>
                    <a:pt x="684703" y="1819219"/>
                    <a:pt x="710776" y="1800193"/>
                  </a:cubicBezTo>
                  <a:cubicBezTo>
                    <a:pt x="716648" y="1795965"/>
                    <a:pt x="718762" y="1792207"/>
                    <a:pt x="716413" y="1784925"/>
                  </a:cubicBezTo>
                  <a:cubicBezTo>
                    <a:pt x="711950" y="1770362"/>
                    <a:pt x="708662" y="1755564"/>
                    <a:pt x="704434" y="1739122"/>
                  </a:cubicBezTo>
                  <a:cubicBezTo>
                    <a:pt x="745539" y="1728552"/>
                    <a:pt x="786410" y="1718216"/>
                    <a:pt x="828690" y="1707177"/>
                  </a:cubicBezTo>
                  <a:cubicBezTo>
                    <a:pt x="845837" y="1771536"/>
                    <a:pt x="847246" y="1835661"/>
                    <a:pt x="834562" y="1900256"/>
                  </a:cubicBezTo>
                  <a:cubicBezTo>
                    <a:pt x="821643" y="1964850"/>
                    <a:pt x="794866" y="2023338"/>
                    <a:pt x="754230" y="2077597"/>
                  </a:cubicBezTo>
                  <a:cubicBezTo>
                    <a:pt x="786645" y="2072900"/>
                    <a:pt x="816946" y="2068437"/>
                    <a:pt x="847481" y="2064208"/>
                  </a:cubicBezTo>
                  <a:cubicBezTo>
                    <a:pt x="885768" y="2059041"/>
                    <a:pt x="924290" y="2054578"/>
                    <a:pt x="962812" y="2049411"/>
                  </a:cubicBezTo>
                  <a:cubicBezTo>
                    <a:pt x="1007676" y="2043538"/>
                    <a:pt x="1041970" y="2019579"/>
                    <a:pt x="1070391" y="1985990"/>
                  </a:cubicBezTo>
                  <a:cubicBezTo>
                    <a:pt x="1091062" y="1961562"/>
                    <a:pt x="1107034" y="1934315"/>
                    <a:pt x="1118779" y="1904719"/>
                  </a:cubicBezTo>
                  <a:cubicBezTo>
                    <a:pt x="1207097" y="1684862"/>
                    <a:pt x="1295415" y="1465006"/>
                    <a:pt x="1383264" y="1244914"/>
                  </a:cubicBezTo>
                  <a:cubicBezTo>
                    <a:pt x="1418498" y="1156596"/>
                    <a:pt x="1428598" y="1064049"/>
                    <a:pt x="1418967" y="970328"/>
                  </a:cubicBezTo>
                  <a:cubicBezTo>
                    <a:pt x="1408867" y="871910"/>
                    <a:pt x="1393599" y="773961"/>
                    <a:pt x="1379976" y="676012"/>
                  </a:cubicBezTo>
                  <a:cubicBezTo>
                    <a:pt x="1363299" y="555983"/>
                    <a:pt x="1346151" y="435955"/>
                    <a:pt x="1329240" y="315691"/>
                  </a:cubicBezTo>
                  <a:cubicBezTo>
                    <a:pt x="1317025" y="229017"/>
                    <a:pt x="1304811" y="142108"/>
                    <a:pt x="1292597" y="55434"/>
                  </a:cubicBezTo>
                  <a:cubicBezTo>
                    <a:pt x="1291892" y="50031"/>
                    <a:pt x="1291188" y="44629"/>
                    <a:pt x="1290483" y="37582"/>
                  </a:cubicBezTo>
                  <a:cubicBezTo>
                    <a:pt x="1375278" y="25133"/>
                    <a:pt x="1459368" y="12684"/>
                    <a:pt x="1545103" y="0"/>
                  </a:cubicBezTo>
                  <a:cubicBezTo>
                    <a:pt x="1547687" y="16912"/>
                    <a:pt x="1550036" y="32885"/>
                    <a:pt x="1552385" y="48857"/>
                  </a:cubicBezTo>
                  <a:cubicBezTo>
                    <a:pt x="1570941" y="181804"/>
                    <a:pt x="1589497" y="314517"/>
                    <a:pt x="1608053" y="447464"/>
                  </a:cubicBezTo>
                  <a:cubicBezTo>
                    <a:pt x="1626375" y="578768"/>
                    <a:pt x="1645166" y="710071"/>
                    <a:pt x="1662783" y="841609"/>
                  </a:cubicBezTo>
                  <a:cubicBezTo>
                    <a:pt x="1671239" y="904324"/>
                    <a:pt x="1677581" y="967510"/>
                    <a:pt x="1684862" y="1030460"/>
                  </a:cubicBezTo>
                  <a:cubicBezTo>
                    <a:pt x="1685097" y="1032809"/>
                    <a:pt x="1686037" y="1034923"/>
                    <a:pt x="1686506" y="1037272"/>
                  </a:cubicBezTo>
                  <a:cubicBezTo>
                    <a:pt x="1686506" y="1064754"/>
                    <a:pt x="1686506" y="1092001"/>
                    <a:pt x="1686506" y="1119483"/>
                  </a:cubicBezTo>
                  <a:cubicBezTo>
                    <a:pt x="1685802" y="1124416"/>
                    <a:pt x="1684627" y="1129349"/>
                    <a:pt x="1684392" y="1134281"/>
                  </a:cubicBezTo>
                  <a:cubicBezTo>
                    <a:pt x="1680869" y="1177501"/>
                    <a:pt x="1671943" y="1219311"/>
                    <a:pt x="1655971" y="1259712"/>
                  </a:cubicBezTo>
                  <a:cubicBezTo>
                    <a:pt x="1561075" y="1502118"/>
                    <a:pt x="1466180" y="1744524"/>
                    <a:pt x="1371285" y="1986930"/>
                  </a:cubicBezTo>
                  <a:cubicBezTo>
                    <a:pt x="1345917" y="2051760"/>
                    <a:pt x="1316790" y="2114945"/>
                    <a:pt x="1277094" y="2172728"/>
                  </a:cubicBezTo>
                  <a:cubicBezTo>
                    <a:pt x="1224244" y="2249536"/>
                    <a:pt x="1154012" y="2299803"/>
                    <a:pt x="1061231" y="2315540"/>
                  </a:cubicBezTo>
                  <a:cubicBezTo>
                    <a:pt x="1015662" y="2323292"/>
                    <a:pt x="970093" y="2329634"/>
                    <a:pt x="924290" y="2335036"/>
                  </a:cubicBezTo>
                  <a:cubicBezTo>
                    <a:pt x="835267" y="2345606"/>
                    <a:pt x="746244" y="2355002"/>
                    <a:pt x="657221" y="2364632"/>
                  </a:cubicBezTo>
                  <a:cubicBezTo>
                    <a:pt x="641013" y="2366511"/>
                    <a:pt x="624571" y="2367451"/>
                    <a:pt x="608364" y="2368860"/>
                  </a:cubicBezTo>
                  <a:cubicBezTo>
                    <a:pt x="576889" y="2369095"/>
                    <a:pt x="545413" y="2369095"/>
                    <a:pt x="514173" y="236909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18DC88-F620-4DE1-A18C-DC3678045957}"/>
                </a:ext>
              </a:extLst>
            </p:cNvPr>
            <p:cNvSpPr/>
            <p:nvPr/>
          </p:nvSpPr>
          <p:spPr>
            <a:xfrm>
              <a:off x="10843318" y="417296"/>
              <a:ext cx="331194" cy="587224"/>
            </a:xfrm>
            <a:custGeom>
              <a:avLst/>
              <a:gdLst>
                <a:gd name="connsiteX0" fmla="*/ 255795 w 331194"/>
                <a:gd name="connsiteY0" fmla="*/ 235 h 587223"/>
                <a:gd name="connsiteX1" fmla="*/ 271063 w 331194"/>
                <a:gd name="connsiteY1" fmla="*/ 112982 h 587223"/>
                <a:gd name="connsiteX2" fmla="*/ 324147 w 331194"/>
                <a:gd name="connsiteY2" fmla="*/ 489510 h 587223"/>
                <a:gd name="connsiteX3" fmla="*/ 333308 w 331194"/>
                <a:gd name="connsiteY3" fmla="*/ 553634 h 587223"/>
                <a:gd name="connsiteX4" fmla="*/ 78218 w 331194"/>
                <a:gd name="connsiteY4" fmla="*/ 588398 h 587223"/>
                <a:gd name="connsiteX5" fmla="*/ 0 w 331194"/>
                <a:gd name="connsiteY5" fmla="*/ 38052 h 587223"/>
                <a:gd name="connsiteX6" fmla="*/ 31006 w 331194"/>
                <a:gd name="connsiteY6" fmla="*/ 33119 h 587223"/>
                <a:gd name="connsiteX7" fmla="*/ 241232 w 331194"/>
                <a:gd name="connsiteY7" fmla="*/ 2114 h 587223"/>
                <a:gd name="connsiteX8" fmla="*/ 246399 w 331194"/>
                <a:gd name="connsiteY8" fmla="*/ 0 h 587223"/>
                <a:gd name="connsiteX9" fmla="*/ 255795 w 331194"/>
                <a:gd name="connsiteY9" fmla="*/ 235 h 58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194" h="587223">
                  <a:moveTo>
                    <a:pt x="255795" y="235"/>
                  </a:moveTo>
                  <a:cubicBezTo>
                    <a:pt x="260962" y="37817"/>
                    <a:pt x="265660" y="75400"/>
                    <a:pt x="271063" y="112982"/>
                  </a:cubicBezTo>
                  <a:cubicBezTo>
                    <a:pt x="288679" y="238413"/>
                    <a:pt x="306531" y="364079"/>
                    <a:pt x="324147" y="489510"/>
                  </a:cubicBezTo>
                  <a:cubicBezTo>
                    <a:pt x="327201" y="510415"/>
                    <a:pt x="330020" y="531320"/>
                    <a:pt x="333308" y="553634"/>
                  </a:cubicBezTo>
                  <a:cubicBezTo>
                    <a:pt x="248513" y="565144"/>
                    <a:pt x="164188" y="576654"/>
                    <a:pt x="78218" y="588398"/>
                  </a:cubicBezTo>
                  <a:cubicBezTo>
                    <a:pt x="52146" y="404949"/>
                    <a:pt x="26073" y="222205"/>
                    <a:pt x="0" y="38052"/>
                  </a:cubicBezTo>
                  <a:cubicBezTo>
                    <a:pt x="10570" y="36408"/>
                    <a:pt x="20670" y="34529"/>
                    <a:pt x="31006" y="33119"/>
                  </a:cubicBezTo>
                  <a:cubicBezTo>
                    <a:pt x="101002" y="22784"/>
                    <a:pt x="171000" y="12449"/>
                    <a:pt x="241232" y="2114"/>
                  </a:cubicBezTo>
                  <a:cubicBezTo>
                    <a:pt x="243111" y="1879"/>
                    <a:pt x="244755" y="705"/>
                    <a:pt x="246399" y="0"/>
                  </a:cubicBezTo>
                  <a:cubicBezTo>
                    <a:pt x="249453" y="235"/>
                    <a:pt x="252741" y="235"/>
                    <a:pt x="255795" y="23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7C9AD4-9660-4894-A95F-B95F35BD8C1F}"/>
                </a:ext>
              </a:extLst>
            </p:cNvPr>
            <p:cNvSpPr/>
            <p:nvPr/>
          </p:nvSpPr>
          <p:spPr>
            <a:xfrm>
              <a:off x="9518541" y="2136109"/>
              <a:ext cx="556688" cy="563735"/>
            </a:xfrm>
            <a:custGeom>
              <a:avLst/>
              <a:gdLst>
                <a:gd name="connsiteX0" fmla="*/ 558097 w 556688"/>
                <a:gd name="connsiteY0" fmla="*/ 417741 h 563734"/>
                <a:gd name="connsiteX1" fmla="*/ 0 w 556688"/>
                <a:gd name="connsiteY1" fmla="*/ 565252 h 563734"/>
                <a:gd name="connsiteX2" fmla="*/ 13858 w 556688"/>
                <a:gd name="connsiteY2" fmla="*/ 499013 h 563734"/>
                <a:gd name="connsiteX3" fmla="*/ 96540 w 556688"/>
                <a:gd name="connsiteY3" fmla="*/ 137753 h 563734"/>
                <a:gd name="connsiteX4" fmla="*/ 129189 w 556688"/>
                <a:gd name="connsiteY4" fmla="*/ 35106 h 563734"/>
                <a:gd name="connsiteX5" fmla="*/ 134592 w 556688"/>
                <a:gd name="connsiteY5" fmla="*/ 23362 h 563734"/>
                <a:gd name="connsiteX6" fmla="*/ 181100 w 556688"/>
                <a:gd name="connsiteY6" fmla="*/ 12087 h 563734"/>
                <a:gd name="connsiteX7" fmla="*/ 263311 w 556688"/>
                <a:gd name="connsiteY7" fmla="*/ 87252 h 563734"/>
                <a:gd name="connsiteX8" fmla="*/ 556218 w 556688"/>
                <a:gd name="connsiteY8" fmla="*/ 414218 h 563734"/>
                <a:gd name="connsiteX9" fmla="*/ 558097 w 556688"/>
                <a:gd name="connsiteY9" fmla="*/ 417741 h 5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688" h="563734">
                  <a:moveTo>
                    <a:pt x="558097" y="417741"/>
                  </a:moveTo>
                  <a:cubicBezTo>
                    <a:pt x="372065" y="466833"/>
                    <a:pt x="186972" y="515925"/>
                    <a:pt x="0" y="565252"/>
                  </a:cubicBezTo>
                  <a:cubicBezTo>
                    <a:pt x="4933" y="541998"/>
                    <a:pt x="8926" y="520388"/>
                    <a:pt x="13858" y="499013"/>
                  </a:cubicBezTo>
                  <a:cubicBezTo>
                    <a:pt x="41106" y="378515"/>
                    <a:pt x="68118" y="258017"/>
                    <a:pt x="96540" y="137753"/>
                  </a:cubicBezTo>
                  <a:cubicBezTo>
                    <a:pt x="104761" y="102989"/>
                    <a:pt x="118149" y="69165"/>
                    <a:pt x="129189" y="35106"/>
                  </a:cubicBezTo>
                  <a:cubicBezTo>
                    <a:pt x="130599" y="31113"/>
                    <a:pt x="132712" y="27120"/>
                    <a:pt x="134592" y="23362"/>
                  </a:cubicBezTo>
                  <a:cubicBezTo>
                    <a:pt x="147980" y="-3415"/>
                    <a:pt x="157611" y="-7174"/>
                    <a:pt x="181100" y="12087"/>
                  </a:cubicBezTo>
                  <a:cubicBezTo>
                    <a:pt x="209756" y="35576"/>
                    <a:pt x="238413" y="59770"/>
                    <a:pt x="263311" y="87252"/>
                  </a:cubicBezTo>
                  <a:cubicBezTo>
                    <a:pt x="361730" y="195536"/>
                    <a:pt x="458739" y="305229"/>
                    <a:pt x="556218" y="414218"/>
                  </a:cubicBezTo>
                  <a:cubicBezTo>
                    <a:pt x="556688" y="414453"/>
                    <a:pt x="556923" y="415158"/>
                    <a:pt x="558097" y="417741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D7CE29-09C5-4F56-BEE9-F70DCF7D8A6F}"/>
              </a:ext>
            </a:extLst>
          </p:cNvPr>
          <p:cNvGrpSpPr/>
          <p:nvPr/>
        </p:nvGrpSpPr>
        <p:grpSpPr>
          <a:xfrm>
            <a:off x="1102126" y="3072985"/>
            <a:ext cx="319851" cy="1014206"/>
            <a:chOff x="3684098" y="2487650"/>
            <a:chExt cx="834359" cy="26456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2CB47-18CA-4F0D-86D7-6C03203FBF87}"/>
                </a:ext>
              </a:extLst>
            </p:cNvPr>
            <p:cNvGrpSpPr/>
            <p:nvPr/>
          </p:nvGrpSpPr>
          <p:grpSpPr>
            <a:xfrm>
              <a:off x="3861360" y="2487650"/>
              <a:ext cx="657097" cy="527776"/>
              <a:chOff x="3844758" y="2463936"/>
              <a:chExt cx="701626" cy="5635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59E9F33-9FBA-4DD2-899B-E9A15F1A8F09}"/>
                  </a:ext>
                </a:extLst>
              </p:cNvPr>
              <p:cNvGrpSpPr/>
              <p:nvPr/>
            </p:nvGrpSpPr>
            <p:grpSpPr>
              <a:xfrm>
                <a:off x="3844758" y="2463936"/>
                <a:ext cx="701626" cy="563541"/>
                <a:chOff x="3844758" y="2463936"/>
                <a:chExt cx="701626" cy="563541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CF684A0-EC26-49E8-900A-4115E5B51EBB}"/>
                    </a:ext>
                  </a:extLst>
                </p:cNvPr>
                <p:cNvSpPr/>
                <p:nvPr/>
              </p:nvSpPr>
              <p:spPr>
                <a:xfrm>
                  <a:off x="3844758" y="2463936"/>
                  <a:ext cx="401490" cy="563541"/>
                </a:xfrm>
                <a:custGeom>
                  <a:avLst/>
                  <a:gdLst>
                    <a:gd name="connsiteX0" fmla="*/ 295141 w 590283"/>
                    <a:gd name="connsiteY0" fmla="*/ 0 h 828535"/>
                    <a:gd name="connsiteX1" fmla="*/ 401074 w 590283"/>
                    <a:gd name="connsiteY1" fmla="*/ 105933 h 828535"/>
                    <a:gd name="connsiteX2" fmla="*/ 401074 w 590283"/>
                    <a:gd name="connsiteY2" fmla="*/ 254519 h 828535"/>
                    <a:gd name="connsiteX3" fmla="*/ 590283 w 590283"/>
                    <a:gd name="connsiteY3" fmla="*/ 254519 h 828535"/>
                    <a:gd name="connsiteX4" fmla="*/ 590283 w 590283"/>
                    <a:gd name="connsiteY4" fmla="*/ 435702 h 828535"/>
                    <a:gd name="connsiteX5" fmla="*/ 401074 w 590283"/>
                    <a:gd name="connsiteY5" fmla="*/ 435702 h 828535"/>
                    <a:gd name="connsiteX6" fmla="*/ 401074 w 590283"/>
                    <a:gd name="connsiteY6" fmla="*/ 828535 h 828535"/>
                    <a:gd name="connsiteX7" fmla="*/ 189208 w 590283"/>
                    <a:gd name="connsiteY7" fmla="*/ 828535 h 828535"/>
                    <a:gd name="connsiteX8" fmla="*/ 189208 w 590283"/>
                    <a:gd name="connsiteY8" fmla="*/ 435702 h 828535"/>
                    <a:gd name="connsiteX9" fmla="*/ 0 w 590283"/>
                    <a:gd name="connsiteY9" fmla="*/ 435702 h 828535"/>
                    <a:gd name="connsiteX10" fmla="*/ 0 w 590283"/>
                    <a:gd name="connsiteY10" fmla="*/ 254519 h 828535"/>
                    <a:gd name="connsiteX11" fmla="*/ 189208 w 590283"/>
                    <a:gd name="connsiteY11" fmla="*/ 254519 h 828535"/>
                    <a:gd name="connsiteX12" fmla="*/ 189208 w 590283"/>
                    <a:gd name="connsiteY12" fmla="*/ 105933 h 828535"/>
                    <a:gd name="connsiteX13" fmla="*/ 295141 w 590283"/>
                    <a:gd name="connsiteY13" fmla="*/ 0 h 828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0283" h="828535">
                      <a:moveTo>
                        <a:pt x="295141" y="0"/>
                      </a:moveTo>
                      <a:cubicBezTo>
                        <a:pt x="353646" y="0"/>
                        <a:pt x="401074" y="47428"/>
                        <a:pt x="401074" y="105933"/>
                      </a:cubicBezTo>
                      <a:lnTo>
                        <a:pt x="401074" y="254519"/>
                      </a:lnTo>
                      <a:lnTo>
                        <a:pt x="590283" y="254519"/>
                      </a:lnTo>
                      <a:lnTo>
                        <a:pt x="590283" y="435702"/>
                      </a:lnTo>
                      <a:lnTo>
                        <a:pt x="401074" y="435702"/>
                      </a:lnTo>
                      <a:lnTo>
                        <a:pt x="401074" y="828535"/>
                      </a:lnTo>
                      <a:lnTo>
                        <a:pt x="189208" y="828535"/>
                      </a:lnTo>
                      <a:lnTo>
                        <a:pt x="189208" y="435702"/>
                      </a:lnTo>
                      <a:lnTo>
                        <a:pt x="0" y="435702"/>
                      </a:lnTo>
                      <a:lnTo>
                        <a:pt x="0" y="254519"/>
                      </a:lnTo>
                      <a:lnTo>
                        <a:pt x="189208" y="254519"/>
                      </a:lnTo>
                      <a:lnTo>
                        <a:pt x="189208" y="105933"/>
                      </a:lnTo>
                      <a:cubicBezTo>
                        <a:pt x="189208" y="47428"/>
                        <a:pt x="236636" y="0"/>
                        <a:pt x="2951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rapezoid 30">
                  <a:extLst>
                    <a:ext uri="{FF2B5EF4-FFF2-40B4-BE49-F238E27FC236}">
                      <a16:creationId xmlns:a16="http://schemas.microsoft.com/office/drawing/2014/main" id="{1B0690E2-99E6-4A5A-A99F-5609913DDDFC}"/>
                    </a:ext>
                  </a:extLst>
                </p:cNvPr>
                <p:cNvSpPr/>
                <p:nvPr/>
              </p:nvSpPr>
              <p:spPr>
                <a:xfrm rot="16200000">
                  <a:off x="4243601" y="2534737"/>
                  <a:ext cx="288088" cy="317479"/>
                </a:xfrm>
                <a:prstGeom prst="trapezoid">
                  <a:avLst>
                    <a:gd name="adj" fmla="val 1755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33595C-E919-4469-B6CB-127792DF45C6}"/>
                  </a:ext>
                </a:extLst>
              </p:cNvPr>
              <p:cNvSpPr/>
              <p:nvPr/>
            </p:nvSpPr>
            <p:spPr>
              <a:xfrm>
                <a:off x="4014406" y="2527352"/>
                <a:ext cx="62194" cy="621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F7B768-4521-4656-87C7-E0ED03ED90D8}"/>
                </a:ext>
              </a:extLst>
            </p:cNvPr>
            <p:cNvSpPr/>
            <p:nvPr/>
          </p:nvSpPr>
          <p:spPr>
            <a:xfrm>
              <a:off x="3763185" y="2923036"/>
              <a:ext cx="560787" cy="2039380"/>
            </a:xfrm>
            <a:custGeom>
              <a:avLst/>
              <a:gdLst>
                <a:gd name="connsiteX0" fmla="*/ 251806 w 824486"/>
                <a:gd name="connsiteY0" fmla="*/ 0 h 2998358"/>
                <a:gd name="connsiteX1" fmla="*/ 572681 w 824486"/>
                <a:gd name="connsiteY1" fmla="*/ 0 h 2998358"/>
                <a:gd name="connsiteX2" fmla="*/ 572681 w 824486"/>
                <a:gd name="connsiteY2" fmla="*/ 129945 h 2998358"/>
                <a:gd name="connsiteX3" fmla="*/ 643315 w 824486"/>
                <a:gd name="connsiteY3" fmla="*/ 144205 h 2998358"/>
                <a:gd name="connsiteX4" fmla="*/ 824486 w 824486"/>
                <a:gd name="connsiteY4" fmla="*/ 417528 h 2998358"/>
                <a:gd name="connsiteX5" fmla="*/ 824486 w 824486"/>
                <a:gd name="connsiteY5" fmla="*/ 2998358 h 2998358"/>
                <a:gd name="connsiteX6" fmla="*/ 0 w 824486"/>
                <a:gd name="connsiteY6" fmla="*/ 2998358 h 2998358"/>
                <a:gd name="connsiteX7" fmla="*/ 0 w 824486"/>
                <a:gd name="connsiteY7" fmla="*/ 417528 h 2998358"/>
                <a:gd name="connsiteX8" fmla="*/ 181171 w 824486"/>
                <a:gd name="connsiteY8" fmla="*/ 144205 h 2998358"/>
                <a:gd name="connsiteX9" fmla="*/ 251806 w 824486"/>
                <a:gd name="connsiteY9" fmla="*/ 129945 h 299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4486" h="2998358">
                  <a:moveTo>
                    <a:pt x="251806" y="0"/>
                  </a:moveTo>
                  <a:lnTo>
                    <a:pt x="572681" y="0"/>
                  </a:lnTo>
                  <a:lnTo>
                    <a:pt x="572681" y="129945"/>
                  </a:lnTo>
                  <a:lnTo>
                    <a:pt x="643315" y="144205"/>
                  </a:lnTo>
                  <a:cubicBezTo>
                    <a:pt x="749782" y="189237"/>
                    <a:pt x="824486" y="294659"/>
                    <a:pt x="824486" y="417528"/>
                  </a:cubicBezTo>
                  <a:lnTo>
                    <a:pt x="824486" y="2998358"/>
                  </a:lnTo>
                  <a:lnTo>
                    <a:pt x="0" y="2998358"/>
                  </a:lnTo>
                  <a:lnTo>
                    <a:pt x="0" y="417528"/>
                  </a:lnTo>
                  <a:cubicBezTo>
                    <a:pt x="0" y="294659"/>
                    <a:pt x="74705" y="189237"/>
                    <a:pt x="181171" y="144205"/>
                  </a:cubicBezTo>
                  <a:lnTo>
                    <a:pt x="251806" y="1299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B62329-1AC4-4263-B3DF-15A5628468AD}"/>
                </a:ext>
              </a:extLst>
            </p:cNvPr>
            <p:cNvSpPr/>
            <p:nvPr/>
          </p:nvSpPr>
          <p:spPr>
            <a:xfrm>
              <a:off x="3684098" y="4827108"/>
              <a:ext cx="718960" cy="306185"/>
            </a:xfrm>
            <a:custGeom>
              <a:avLst/>
              <a:gdLst>
                <a:gd name="connsiteX0" fmla="*/ 0 w 966232"/>
                <a:gd name="connsiteY0" fmla="*/ 0 h 450163"/>
                <a:gd name="connsiteX1" fmla="*/ 966232 w 966232"/>
                <a:gd name="connsiteY1" fmla="*/ 0 h 450163"/>
                <a:gd name="connsiteX2" fmla="*/ 966232 w 966232"/>
                <a:gd name="connsiteY2" fmla="*/ 120894 h 450163"/>
                <a:gd name="connsiteX3" fmla="*/ 894596 w 966232"/>
                <a:gd name="connsiteY3" fmla="*/ 120894 h 450163"/>
                <a:gd name="connsiteX4" fmla="*/ 894596 w 966232"/>
                <a:gd name="connsiteY4" fmla="*/ 450163 h 450163"/>
                <a:gd name="connsiteX5" fmla="*/ 71636 w 966232"/>
                <a:gd name="connsiteY5" fmla="*/ 450163 h 450163"/>
                <a:gd name="connsiteX6" fmla="*/ 71636 w 966232"/>
                <a:gd name="connsiteY6" fmla="*/ 120894 h 450163"/>
                <a:gd name="connsiteX7" fmla="*/ 0 w 966232"/>
                <a:gd name="connsiteY7" fmla="*/ 120894 h 4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6232" h="450163">
                  <a:moveTo>
                    <a:pt x="0" y="0"/>
                  </a:moveTo>
                  <a:lnTo>
                    <a:pt x="966232" y="0"/>
                  </a:lnTo>
                  <a:lnTo>
                    <a:pt x="966232" y="120894"/>
                  </a:lnTo>
                  <a:lnTo>
                    <a:pt x="894596" y="120894"/>
                  </a:lnTo>
                  <a:lnTo>
                    <a:pt x="894596" y="450163"/>
                  </a:lnTo>
                  <a:lnTo>
                    <a:pt x="71636" y="450163"/>
                  </a:lnTo>
                  <a:lnTo>
                    <a:pt x="71636" y="120894"/>
                  </a:lnTo>
                  <a:lnTo>
                    <a:pt x="0" y="1208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EDC5E0-B123-4423-8F4F-E7FE671A32D3}"/>
                </a:ext>
              </a:extLst>
            </p:cNvPr>
            <p:cNvSpPr/>
            <p:nvPr/>
          </p:nvSpPr>
          <p:spPr>
            <a:xfrm>
              <a:off x="3763821" y="3533328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577A97-1E30-47DA-917E-36F62F74B316}"/>
                </a:ext>
              </a:extLst>
            </p:cNvPr>
            <p:cNvSpPr/>
            <p:nvPr/>
          </p:nvSpPr>
          <p:spPr>
            <a:xfrm>
              <a:off x="3763821" y="4448231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38F6D8-F57F-4C33-BDDB-A527C1533CB4}"/>
              </a:ext>
            </a:extLst>
          </p:cNvPr>
          <p:cNvGrpSpPr/>
          <p:nvPr/>
        </p:nvGrpSpPr>
        <p:grpSpPr>
          <a:xfrm>
            <a:off x="928951" y="4852367"/>
            <a:ext cx="782486" cy="862763"/>
            <a:chOff x="656565" y="4533828"/>
            <a:chExt cx="2012458" cy="2218922"/>
          </a:xfrm>
        </p:grpSpPr>
        <p:grpSp>
          <p:nvGrpSpPr>
            <p:cNvPr id="33" name="Graphic 57">
              <a:extLst>
                <a:ext uri="{FF2B5EF4-FFF2-40B4-BE49-F238E27FC236}">
                  <a16:creationId xmlns:a16="http://schemas.microsoft.com/office/drawing/2014/main" id="{D6532535-86DF-4E85-9903-D2B298458951}"/>
                </a:ext>
              </a:extLst>
            </p:cNvPr>
            <p:cNvGrpSpPr/>
            <p:nvPr/>
          </p:nvGrpSpPr>
          <p:grpSpPr>
            <a:xfrm>
              <a:off x="1706077" y="4533828"/>
              <a:ext cx="962946" cy="2218922"/>
              <a:chOff x="4608588" y="85"/>
              <a:chExt cx="2974712" cy="685464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E9DC34F-E73F-430B-9AB6-966745E5AB5D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66D8558-3E91-4C52-884B-BFD56BB58C47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2397442-2156-49D7-AE54-42A101061AAF}"/>
                  </a:ext>
                </a:extLst>
              </p:cNvPr>
              <p:cNvSpPr/>
              <p:nvPr/>
            </p:nvSpPr>
            <p:spPr>
              <a:xfrm>
                <a:off x="5757852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3CEE6CA-8A3F-4222-9F91-B45A7C79B24D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0DBC17F-A37E-4008-82AB-4D084E9BD163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57">
              <a:extLst>
                <a:ext uri="{FF2B5EF4-FFF2-40B4-BE49-F238E27FC236}">
                  <a16:creationId xmlns:a16="http://schemas.microsoft.com/office/drawing/2014/main" id="{658820F4-159E-4355-9F06-D13863D49567}"/>
                </a:ext>
              </a:extLst>
            </p:cNvPr>
            <p:cNvGrpSpPr/>
            <p:nvPr/>
          </p:nvGrpSpPr>
          <p:grpSpPr>
            <a:xfrm flipH="1">
              <a:off x="656565" y="4533828"/>
              <a:ext cx="962946" cy="2218922"/>
              <a:chOff x="4608588" y="85"/>
              <a:chExt cx="2974712" cy="685464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EF4988-87B1-437F-B48C-77F5DA31D6CA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99E59B-0C6D-4E91-8964-DC7E33F33993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E1BCD69-7E47-407F-9A8D-6503179FF645}"/>
                  </a:ext>
                </a:extLst>
              </p:cNvPr>
              <p:cNvSpPr/>
              <p:nvPr/>
            </p:nvSpPr>
            <p:spPr>
              <a:xfrm>
                <a:off x="5757855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08CEA1C-DFE8-4F11-87BB-A281F951BC9F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EB3AE78-A576-4EB6-8CDD-C3DDC03BB035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ED3EF47-F6CF-4126-AE55-1F73106ED141}"/>
              </a:ext>
            </a:extLst>
          </p:cNvPr>
          <p:cNvCxnSpPr>
            <a:cxnSpLocks/>
            <a:stCxn id="4" idx="96"/>
          </p:cNvCxnSpPr>
          <p:nvPr/>
        </p:nvCxnSpPr>
        <p:spPr>
          <a:xfrm rot="10800000" flipH="1" flipV="1">
            <a:off x="5489984" y="2743704"/>
            <a:ext cx="606015" cy="2303090"/>
          </a:xfrm>
          <a:prstGeom prst="bentConnector4">
            <a:avLst>
              <a:gd name="adj1" fmla="val -1869"/>
              <a:gd name="adj2" fmla="val 100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91EE339-BA3C-40A3-A21F-4D04B107C985}"/>
              </a:ext>
            </a:extLst>
          </p:cNvPr>
          <p:cNvSpPr txBox="1"/>
          <p:nvPr/>
        </p:nvSpPr>
        <p:spPr>
          <a:xfrm>
            <a:off x="10015694" y="1549575"/>
            <a:ext cx="179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Contents _ Graph 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3B3FD01-4B04-4E72-961E-D758C76E5147}"/>
              </a:ext>
            </a:extLst>
          </p:cNvPr>
          <p:cNvCxnSpPr>
            <a:cxnSpLocks/>
          </p:cNvCxnSpPr>
          <p:nvPr/>
        </p:nvCxnSpPr>
        <p:spPr>
          <a:xfrm flipV="1">
            <a:off x="8048625" y="1719635"/>
            <a:ext cx="1812575" cy="431613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BE9F96-84BA-4EA0-A518-4F3DCCE79302}"/>
              </a:ext>
            </a:extLst>
          </p:cNvPr>
          <p:cNvSpPr txBox="1"/>
          <p:nvPr/>
        </p:nvSpPr>
        <p:spPr>
          <a:xfrm>
            <a:off x="6243794" y="4883172"/>
            <a:ext cx="179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Contents _ Graph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F3ED199-9209-4CB9-BA4B-A7D6DBAB6E00}"/>
              </a:ext>
            </a:extLst>
          </p:cNvPr>
          <p:cNvCxnSpPr>
            <a:stCxn id="4" idx="196"/>
          </p:cNvCxnSpPr>
          <p:nvPr/>
        </p:nvCxnSpPr>
        <p:spPr>
          <a:xfrm rot="10800000" flipV="1">
            <a:off x="9144001" y="5095099"/>
            <a:ext cx="894829" cy="787736"/>
          </a:xfrm>
          <a:prstGeom prst="bentConnector5">
            <a:avLst>
              <a:gd name="adj1" fmla="val 25547"/>
              <a:gd name="adj2" fmla="val 100459"/>
              <a:gd name="adj3" fmla="val 7445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872C75-583F-4E62-AA09-612C34B75365}"/>
              </a:ext>
            </a:extLst>
          </p:cNvPr>
          <p:cNvSpPr txBox="1"/>
          <p:nvPr/>
        </p:nvSpPr>
        <p:spPr>
          <a:xfrm>
            <a:off x="7348695" y="5743454"/>
            <a:ext cx="179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Contents _ Graph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5A16255-4F53-4398-A935-3DB94545AF84}"/>
              </a:ext>
            </a:extLst>
          </p:cNvPr>
          <p:cNvSpPr txBox="1"/>
          <p:nvPr/>
        </p:nvSpPr>
        <p:spPr>
          <a:xfrm>
            <a:off x="709660" y="3252881"/>
            <a:ext cx="338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018EE-82D9-47F7-8846-2738589F970E}"/>
              </a:ext>
            </a:extLst>
          </p:cNvPr>
          <p:cNvSpPr txBox="1"/>
          <p:nvPr/>
        </p:nvSpPr>
        <p:spPr>
          <a:xfrm>
            <a:off x="709660" y="483644"/>
            <a:ext cx="5220813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44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r>
              <a:rPr lang="en-US" altLang="ko-KR" sz="44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44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4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35B98-A0AA-4261-96D1-2DC51F0DE54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56BEE4-5280-42F2-9904-BDE99A002E4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47F86C-9921-4936-9D2E-9980D035E64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3803B37-2701-4D6A-9DF6-8D4E2A1AEA6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06667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A717F98-34BC-437A-8814-7A54F4838A8B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44">
            <a:extLst>
              <a:ext uri="{FF2B5EF4-FFF2-40B4-BE49-F238E27FC236}">
                <a16:creationId xmlns:a16="http://schemas.microsoft.com/office/drawing/2014/main" id="{2C31A6C1-368B-4412-8B56-1D7927A28F78}"/>
              </a:ext>
            </a:extLst>
          </p:cNvPr>
          <p:cNvSpPr/>
          <p:nvPr/>
        </p:nvSpPr>
        <p:spPr>
          <a:xfrm>
            <a:off x="5907830" y="3984707"/>
            <a:ext cx="5296915" cy="2152509"/>
          </a:xfrm>
          <a:custGeom>
            <a:avLst/>
            <a:gdLst>
              <a:gd name="connsiteX0" fmla="*/ 341309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9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11788 w 5296915"/>
              <a:gd name="connsiteY12" fmla="*/ 1224655 h 2152509"/>
              <a:gd name="connsiteX13" fmla="*/ 511788 w 5296915"/>
              <a:gd name="connsiteY13" fmla="*/ 1373055 h 2152509"/>
              <a:gd name="connsiteX14" fmla="*/ 813296 w 5296915"/>
              <a:gd name="connsiteY14" fmla="*/ 1076255 h 2152509"/>
              <a:gd name="connsiteX15" fmla="*/ 511788 w 5296915"/>
              <a:gd name="connsiteY15" fmla="*/ 779454 h 2152509"/>
              <a:gd name="connsiteX16" fmla="*/ 51178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9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9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9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11788" y="1224655"/>
                </a:lnTo>
                <a:lnTo>
                  <a:pt x="511788" y="1373055"/>
                </a:lnTo>
                <a:lnTo>
                  <a:pt x="813296" y="1076255"/>
                </a:lnTo>
                <a:lnTo>
                  <a:pt x="511788" y="779454"/>
                </a:lnTo>
                <a:lnTo>
                  <a:pt x="51178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자유형: 도형 43">
            <a:extLst>
              <a:ext uri="{FF2B5EF4-FFF2-40B4-BE49-F238E27FC236}">
                <a16:creationId xmlns:a16="http://schemas.microsoft.com/office/drawing/2014/main" id="{3B003E67-5F40-4C4C-9C57-5DA1004C391F}"/>
              </a:ext>
            </a:extLst>
          </p:cNvPr>
          <p:cNvSpPr/>
          <p:nvPr/>
        </p:nvSpPr>
        <p:spPr>
          <a:xfrm>
            <a:off x="5907830" y="1735565"/>
            <a:ext cx="5296915" cy="2152509"/>
          </a:xfrm>
          <a:custGeom>
            <a:avLst/>
            <a:gdLst>
              <a:gd name="connsiteX0" fmla="*/ 341308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8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23838 w 5296915"/>
              <a:gd name="connsiteY12" fmla="*/ 1224655 h 2152509"/>
              <a:gd name="connsiteX13" fmla="*/ 523838 w 5296915"/>
              <a:gd name="connsiteY13" fmla="*/ 1373055 h 2152509"/>
              <a:gd name="connsiteX14" fmla="*/ 825347 w 5296915"/>
              <a:gd name="connsiteY14" fmla="*/ 1076255 h 2152509"/>
              <a:gd name="connsiteX15" fmla="*/ 523838 w 5296915"/>
              <a:gd name="connsiteY15" fmla="*/ 779454 h 2152509"/>
              <a:gd name="connsiteX16" fmla="*/ 52383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8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8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8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23838" y="1224655"/>
                </a:lnTo>
                <a:lnTo>
                  <a:pt x="523838" y="1373055"/>
                </a:lnTo>
                <a:lnTo>
                  <a:pt x="825347" y="1076255"/>
                </a:lnTo>
                <a:lnTo>
                  <a:pt x="523838" y="779454"/>
                </a:lnTo>
                <a:lnTo>
                  <a:pt x="52383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B05ABFBA-25A5-488E-86C7-1C9C8CE0B2C0}"/>
              </a:ext>
            </a:extLst>
          </p:cNvPr>
          <p:cNvSpPr/>
          <p:nvPr/>
        </p:nvSpPr>
        <p:spPr>
          <a:xfrm>
            <a:off x="3201615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2F7B4529-68E9-4802-B85F-F87D5A61A7F0}"/>
              </a:ext>
            </a:extLst>
          </p:cNvPr>
          <p:cNvSpPr/>
          <p:nvPr/>
        </p:nvSpPr>
        <p:spPr>
          <a:xfrm rot="5400000">
            <a:off x="3201614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DED348CC-D736-457C-BA5E-0E26CCFE8B08}"/>
              </a:ext>
            </a:extLst>
          </p:cNvPr>
          <p:cNvSpPr/>
          <p:nvPr/>
        </p:nvSpPr>
        <p:spPr>
          <a:xfrm>
            <a:off x="988221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Teardrop 1">
            <a:extLst>
              <a:ext uri="{FF2B5EF4-FFF2-40B4-BE49-F238E27FC236}">
                <a16:creationId xmlns:a16="http://schemas.microsoft.com/office/drawing/2014/main" id="{08909BB2-5CE1-4ECC-A0A6-293836E7E432}"/>
              </a:ext>
            </a:extLst>
          </p:cNvPr>
          <p:cNvSpPr/>
          <p:nvPr/>
        </p:nvSpPr>
        <p:spPr>
          <a:xfrm rot="16200000">
            <a:off x="988221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AD35FB27-F155-4C00-8EF5-268E457BD4EE}"/>
              </a:ext>
            </a:extLst>
          </p:cNvPr>
          <p:cNvSpPr/>
          <p:nvPr/>
        </p:nvSpPr>
        <p:spPr>
          <a:xfrm>
            <a:off x="2093217" y="2905598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5F441B9B-8E6C-4150-BEE4-C23BDF14C78A}"/>
              </a:ext>
            </a:extLst>
          </p:cNvPr>
          <p:cNvSpPr/>
          <p:nvPr/>
        </p:nvSpPr>
        <p:spPr>
          <a:xfrm rot="5400000">
            <a:off x="3195564" y="2911650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6E2FB36E-D116-4217-AB26-7F42DCE4081F}"/>
              </a:ext>
            </a:extLst>
          </p:cNvPr>
          <p:cNvSpPr/>
          <p:nvPr/>
        </p:nvSpPr>
        <p:spPr>
          <a:xfrm rot="10800000">
            <a:off x="3201616" y="4004572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04987BC0-E549-486B-B176-0A13E5FD93B5}"/>
              </a:ext>
            </a:extLst>
          </p:cNvPr>
          <p:cNvSpPr/>
          <p:nvPr/>
        </p:nvSpPr>
        <p:spPr>
          <a:xfrm rot="16200000">
            <a:off x="2099268" y="4010624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74F37-11C7-4174-84D3-29DA3920D168}"/>
              </a:ext>
            </a:extLst>
          </p:cNvPr>
          <p:cNvSpPr txBox="1"/>
          <p:nvPr/>
        </p:nvSpPr>
        <p:spPr>
          <a:xfrm>
            <a:off x="2318915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079D9-9A92-456A-BE86-F924BB0744E2}"/>
              </a:ext>
            </a:extLst>
          </p:cNvPr>
          <p:cNvSpPr txBox="1"/>
          <p:nvPr/>
        </p:nvSpPr>
        <p:spPr>
          <a:xfrm>
            <a:off x="3361054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10C56-843D-45A1-8505-8AB47CA85D99}"/>
              </a:ext>
            </a:extLst>
          </p:cNvPr>
          <p:cNvSpPr txBox="1"/>
          <p:nvPr/>
        </p:nvSpPr>
        <p:spPr>
          <a:xfrm>
            <a:off x="2318915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79A4D-FB9D-48E7-A0ED-8EF01D6B43E1}"/>
              </a:ext>
            </a:extLst>
          </p:cNvPr>
          <p:cNvSpPr txBox="1"/>
          <p:nvPr/>
        </p:nvSpPr>
        <p:spPr>
          <a:xfrm>
            <a:off x="3361054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A2F453-7903-4D88-8AC2-0C3D2EB24A66}"/>
              </a:ext>
            </a:extLst>
          </p:cNvPr>
          <p:cNvGrpSpPr/>
          <p:nvPr/>
        </p:nvGrpSpPr>
        <p:grpSpPr>
          <a:xfrm>
            <a:off x="6902434" y="2073156"/>
            <a:ext cx="3922582" cy="1477328"/>
            <a:chOff x="2551706" y="4283314"/>
            <a:chExt cx="1480091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40B62D-69DA-490A-92ED-91E114D7270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109A38-342C-48A8-ACDC-49069EA52820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60C4B-A5C0-4730-84A9-2856C4B3635D}"/>
              </a:ext>
            </a:extLst>
          </p:cNvPr>
          <p:cNvGrpSpPr/>
          <p:nvPr/>
        </p:nvGrpSpPr>
        <p:grpSpPr>
          <a:xfrm>
            <a:off x="6902434" y="4322298"/>
            <a:ext cx="3922582" cy="1477328"/>
            <a:chOff x="2551706" y="4283314"/>
            <a:chExt cx="1480091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F059A6-7E24-4D4F-9629-C577358CE924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EA20D9-EE41-4B21-B0E6-E13630542800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53CC4F-B4F3-475F-912B-E697DD72F2DE}"/>
              </a:ext>
            </a:extLst>
          </p:cNvPr>
          <p:cNvGrpSpPr/>
          <p:nvPr/>
        </p:nvGrpSpPr>
        <p:grpSpPr>
          <a:xfrm>
            <a:off x="1211222" y="2113511"/>
            <a:ext cx="1316495" cy="896847"/>
            <a:chOff x="879241" y="1988840"/>
            <a:chExt cx="1316495" cy="896847"/>
          </a:xfrm>
        </p:grpSpPr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D7722AF8-5788-439D-931C-630244CDAD3A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 Placeholder 13">
              <a:extLst>
                <a:ext uri="{FF2B5EF4-FFF2-40B4-BE49-F238E27FC236}">
                  <a16:creationId xmlns:a16="http://schemas.microsoft.com/office/drawing/2014/main" id="{2333194F-8555-4D0B-8915-F4FAA37DDF70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5D7AC7-BC26-40BE-9067-F243C8E36E5E}"/>
              </a:ext>
            </a:extLst>
          </p:cNvPr>
          <p:cNvGrpSpPr/>
          <p:nvPr/>
        </p:nvGrpSpPr>
        <p:grpSpPr>
          <a:xfrm>
            <a:off x="3710195" y="2113511"/>
            <a:ext cx="1316495" cy="896847"/>
            <a:chOff x="879241" y="1988840"/>
            <a:chExt cx="1316495" cy="896847"/>
          </a:xfrm>
        </p:grpSpPr>
        <p:sp>
          <p:nvSpPr>
            <p:cNvPr id="28" name="Text Placeholder 12">
              <a:extLst>
                <a:ext uri="{FF2B5EF4-FFF2-40B4-BE49-F238E27FC236}">
                  <a16:creationId xmlns:a16="http://schemas.microsoft.com/office/drawing/2014/main" id="{FF277D23-2B93-475F-A748-72EDBE4E5581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 Placeholder 13">
              <a:extLst>
                <a:ext uri="{FF2B5EF4-FFF2-40B4-BE49-F238E27FC236}">
                  <a16:creationId xmlns:a16="http://schemas.microsoft.com/office/drawing/2014/main" id="{EC5DE1A0-11A9-4922-BE52-80587F280DE1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AB7715-2498-4283-9C4B-79C62BD11206}"/>
              </a:ext>
            </a:extLst>
          </p:cNvPr>
          <p:cNvGrpSpPr/>
          <p:nvPr/>
        </p:nvGrpSpPr>
        <p:grpSpPr>
          <a:xfrm>
            <a:off x="1211222" y="4812107"/>
            <a:ext cx="1316495" cy="896847"/>
            <a:chOff x="879241" y="1988840"/>
            <a:chExt cx="1316495" cy="896847"/>
          </a:xfrm>
        </p:grpSpPr>
        <p:sp>
          <p:nvSpPr>
            <p:cNvPr id="31" name="Text Placeholder 12">
              <a:extLst>
                <a:ext uri="{FF2B5EF4-FFF2-40B4-BE49-F238E27FC236}">
                  <a16:creationId xmlns:a16="http://schemas.microsoft.com/office/drawing/2014/main" id="{47E77BFF-BC9B-4AC7-A2F1-F618592799DB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 Placeholder 13">
              <a:extLst>
                <a:ext uri="{FF2B5EF4-FFF2-40B4-BE49-F238E27FC236}">
                  <a16:creationId xmlns:a16="http://schemas.microsoft.com/office/drawing/2014/main" id="{08275C29-4F23-4CAC-91C7-4954D256677F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2FCEDF-8969-4CFD-9D4E-8C1515B95F54}"/>
              </a:ext>
            </a:extLst>
          </p:cNvPr>
          <p:cNvGrpSpPr/>
          <p:nvPr/>
        </p:nvGrpSpPr>
        <p:grpSpPr>
          <a:xfrm>
            <a:off x="3710195" y="4812107"/>
            <a:ext cx="1316495" cy="896847"/>
            <a:chOff x="879241" y="1988840"/>
            <a:chExt cx="1316495" cy="896847"/>
          </a:xfrm>
        </p:grpSpPr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5EB3A355-BDD0-4EC1-AE2E-B60E162EE1D5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 Placeholder 13">
              <a:extLst>
                <a:ext uri="{FF2B5EF4-FFF2-40B4-BE49-F238E27FC236}">
                  <a16:creationId xmlns:a16="http://schemas.microsoft.com/office/drawing/2014/main" id="{CBF3D4EB-C4C5-464A-9900-8922B5A40B2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E59159-B3FD-4BA8-8639-9D6CD0E4A001}"/>
              </a:ext>
            </a:extLst>
          </p:cNvPr>
          <p:cNvGrpSpPr/>
          <p:nvPr/>
        </p:nvGrpSpPr>
        <p:grpSpPr>
          <a:xfrm>
            <a:off x="3360357" y="2153859"/>
            <a:ext cx="8450643" cy="2698862"/>
            <a:chOff x="905346" y="2565485"/>
            <a:chExt cx="10425679" cy="276416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E361F4E-4A5D-4EE0-8E3F-497DBE8D72FB}"/>
                </a:ext>
              </a:extLst>
            </p:cNvPr>
            <p:cNvSpPr/>
            <p:nvPr/>
          </p:nvSpPr>
          <p:spPr>
            <a:xfrm>
              <a:off x="905346" y="4658632"/>
              <a:ext cx="2628000" cy="57606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E82DBE4-4F17-4FDC-9695-CF2F12CB9189}"/>
                </a:ext>
              </a:extLst>
            </p:cNvPr>
            <p:cNvSpPr/>
            <p:nvPr/>
          </p:nvSpPr>
          <p:spPr>
            <a:xfrm rot="18600000">
              <a:off x="2820007" y="4259934"/>
              <a:ext cx="1440000" cy="69942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6813525B-B547-4B49-A8F5-DDCC75B851C4}"/>
                </a:ext>
              </a:extLst>
            </p:cNvPr>
            <p:cNvSpPr/>
            <p:nvPr/>
          </p:nvSpPr>
          <p:spPr>
            <a:xfrm>
              <a:off x="3496682" y="3997076"/>
              <a:ext cx="2628000" cy="57606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3">
              <a:extLst>
                <a:ext uri="{FF2B5EF4-FFF2-40B4-BE49-F238E27FC236}">
                  <a16:creationId xmlns:a16="http://schemas.microsoft.com/office/drawing/2014/main" id="{62EB1EF6-4E99-432D-9AF1-DE0417E43C4C}"/>
                </a:ext>
              </a:extLst>
            </p:cNvPr>
            <p:cNvSpPr/>
            <p:nvPr/>
          </p:nvSpPr>
          <p:spPr>
            <a:xfrm>
              <a:off x="6088018" y="3335520"/>
              <a:ext cx="2628000" cy="57606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5">
              <a:extLst>
                <a:ext uri="{FF2B5EF4-FFF2-40B4-BE49-F238E27FC236}">
                  <a16:creationId xmlns:a16="http://schemas.microsoft.com/office/drawing/2014/main" id="{5B929557-A15B-49F8-9103-CD748BCFA09F}"/>
                </a:ext>
              </a:extLst>
            </p:cNvPr>
            <p:cNvSpPr/>
            <p:nvPr/>
          </p:nvSpPr>
          <p:spPr>
            <a:xfrm>
              <a:off x="8703025" y="2673964"/>
              <a:ext cx="2628000" cy="57606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EE8AF56F-4CF2-4F58-AAF6-06FE46FC15E2}"/>
                </a:ext>
              </a:extLst>
            </p:cNvPr>
            <p:cNvSpPr/>
            <p:nvPr/>
          </p:nvSpPr>
          <p:spPr>
            <a:xfrm rot="18600000">
              <a:off x="5404681" y="3570751"/>
              <a:ext cx="1440000" cy="6994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C6F5C9C4-CE21-484C-911C-38773735602C}"/>
                </a:ext>
              </a:extLst>
            </p:cNvPr>
            <p:cNvSpPr/>
            <p:nvPr/>
          </p:nvSpPr>
          <p:spPr>
            <a:xfrm rot="18600000">
              <a:off x="7996018" y="2935771"/>
              <a:ext cx="1440000" cy="69942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Graphic 39">
            <a:extLst>
              <a:ext uri="{FF2B5EF4-FFF2-40B4-BE49-F238E27FC236}">
                <a16:creationId xmlns:a16="http://schemas.microsoft.com/office/drawing/2014/main" id="{571BCCEE-5CC4-4CDF-A2CC-40D138D5F03A}"/>
              </a:ext>
            </a:extLst>
          </p:cNvPr>
          <p:cNvSpPr/>
          <p:nvPr/>
        </p:nvSpPr>
        <p:spPr>
          <a:xfrm rot="21361952">
            <a:off x="324088" y="4158546"/>
            <a:ext cx="3487609" cy="2209328"/>
          </a:xfrm>
          <a:custGeom>
            <a:avLst/>
            <a:gdLst>
              <a:gd name="connsiteX0" fmla="*/ 3060674 w 3097421"/>
              <a:gd name="connsiteY0" fmla="*/ 466913 h 1962152"/>
              <a:gd name="connsiteX1" fmla="*/ 3026447 w 3097421"/>
              <a:gd name="connsiteY1" fmla="*/ 455391 h 1962152"/>
              <a:gd name="connsiteX2" fmla="*/ 2995269 w 3097421"/>
              <a:gd name="connsiteY2" fmla="*/ 424552 h 1962152"/>
              <a:gd name="connsiteX3" fmla="*/ 2994253 w 3097421"/>
              <a:gd name="connsiteY3" fmla="*/ 416080 h 1962152"/>
              <a:gd name="connsiteX4" fmla="*/ 3007808 w 3097421"/>
              <a:gd name="connsiteY4" fmla="*/ 403880 h 1962152"/>
              <a:gd name="connsiteX5" fmla="*/ 3036614 w 3097421"/>
              <a:gd name="connsiteY5" fmla="*/ 390664 h 1962152"/>
              <a:gd name="connsiteX6" fmla="*/ 3053897 w 3097421"/>
              <a:gd name="connsiteY6" fmla="*/ 331698 h 1962152"/>
              <a:gd name="connsiteX7" fmla="*/ 3000014 w 3097421"/>
              <a:gd name="connsiteY7" fmla="*/ 301198 h 1962152"/>
              <a:gd name="connsiteX8" fmla="*/ 2988831 w 3097421"/>
              <a:gd name="connsiteY8" fmla="*/ 299842 h 1962152"/>
              <a:gd name="connsiteX9" fmla="*/ 2973581 w 3097421"/>
              <a:gd name="connsiteY9" fmla="*/ 298487 h 1962152"/>
              <a:gd name="connsiteX10" fmla="*/ 2962059 w 3097421"/>
              <a:gd name="connsiteY10" fmla="*/ 290353 h 1962152"/>
              <a:gd name="connsiteX11" fmla="*/ 2955620 w 3097421"/>
              <a:gd name="connsiteY11" fmla="*/ 274426 h 1962152"/>
              <a:gd name="connsiteX12" fmla="*/ 2950536 w 3097421"/>
              <a:gd name="connsiteY12" fmla="*/ 274426 h 1962152"/>
              <a:gd name="connsiteX13" fmla="*/ 2916987 w 3097421"/>
              <a:gd name="connsiteY13" fmla="*/ 260870 h 1962152"/>
              <a:gd name="connsiteX14" fmla="*/ 2938675 w 3097421"/>
              <a:gd name="connsiteY14" fmla="*/ 265276 h 1962152"/>
              <a:gd name="connsiteX15" fmla="*/ 2950536 w 3097421"/>
              <a:gd name="connsiteY15" fmla="*/ 264259 h 1962152"/>
              <a:gd name="connsiteX16" fmla="*/ 2928170 w 3097421"/>
              <a:gd name="connsiteY16" fmla="*/ 231387 h 1962152"/>
              <a:gd name="connsiteX17" fmla="*/ 2904109 w 3097421"/>
              <a:gd name="connsiteY17" fmla="*/ 217832 h 1962152"/>
              <a:gd name="connsiteX18" fmla="*/ 2884793 w 3097421"/>
              <a:gd name="connsiteY18" fmla="*/ 204954 h 1962152"/>
              <a:gd name="connsiteX19" fmla="*/ 2869543 w 3097421"/>
              <a:gd name="connsiteY19" fmla="*/ 211054 h 1962152"/>
              <a:gd name="connsiteX20" fmla="*/ 2857343 w 3097421"/>
              <a:gd name="connsiteY20" fmla="*/ 218509 h 1962152"/>
              <a:gd name="connsiteX21" fmla="*/ 2834976 w 3097421"/>
              <a:gd name="connsiteY21" fmla="*/ 252398 h 1962152"/>
              <a:gd name="connsiteX22" fmla="*/ 2834298 w 3097421"/>
              <a:gd name="connsiteY22" fmla="*/ 252398 h 1962152"/>
              <a:gd name="connsiteX23" fmla="*/ 2778721 w 3097421"/>
              <a:gd name="connsiteY23" fmla="*/ 264937 h 1962152"/>
              <a:gd name="connsiteX24" fmla="*/ 2767877 w 3097421"/>
              <a:gd name="connsiteY24" fmla="*/ 287303 h 1962152"/>
              <a:gd name="connsiteX25" fmla="*/ 2761777 w 3097421"/>
              <a:gd name="connsiteY25" fmla="*/ 297809 h 1962152"/>
              <a:gd name="connsiteX26" fmla="*/ 2739410 w 3097421"/>
              <a:gd name="connsiteY26" fmla="*/ 286626 h 1962152"/>
              <a:gd name="connsiteX27" fmla="*/ 2715688 w 3097421"/>
              <a:gd name="connsiteY27" fmla="*/ 312381 h 1962152"/>
              <a:gd name="connsiteX28" fmla="*/ 2674344 w 3097421"/>
              <a:gd name="connsiteY28" fmla="*/ 356436 h 1962152"/>
              <a:gd name="connsiteX29" fmla="*/ 2660789 w 3097421"/>
              <a:gd name="connsiteY29" fmla="*/ 386936 h 1962152"/>
              <a:gd name="connsiteX30" fmla="*/ 2660450 w 3097421"/>
              <a:gd name="connsiteY30" fmla="*/ 397103 h 1962152"/>
              <a:gd name="connsiteX31" fmla="*/ 2644183 w 3097421"/>
              <a:gd name="connsiteY31" fmla="*/ 422180 h 1962152"/>
              <a:gd name="connsiteX32" fmla="*/ 2641472 w 3097421"/>
              <a:gd name="connsiteY32" fmla="*/ 418452 h 1962152"/>
              <a:gd name="connsiteX33" fmla="*/ 2626900 w 3097421"/>
              <a:gd name="connsiteY33" fmla="*/ 414725 h 1962152"/>
              <a:gd name="connsiteX34" fmla="*/ 2620800 w 3097421"/>
              <a:gd name="connsiteY34" fmla="*/ 409641 h 1962152"/>
              <a:gd name="connsiteX35" fmla="*/ 2605550 w 3097421"/>
              <a:gd name="connsiteY35" fmla="*/ 382531 h 1962152"/>
              <a:gd name="connsiteX36" fmla="*/ 2603517 w 3097421"/>
              <a:gd name="connsiteY36" fmla="*/ 365925 h 1962152"/>
              <a:gd name="connsiteX37" fmla="*/ 2621478 w 3097421"/>
              <a:gd name="connsiteY37" fmla="*/ 347625 h 1962152"/>
              <a:gd name="connsiteX38" fmla="*/ 2645878 w 3097421"/>
              <a:gd name="connsiteY38" fmla="*/ 353047 h 1962152"/>
              <a:gd name="connsiteX39" fmla="*/ 2651639 w 3097421"/>
              <a:gd name="connsiteY39" fmla="*/ 342881 h 1962152"/>
              <a:gd name="connsiteX40" fmla="*/ 2616395 w 3097421"/>
              <a:gd name="connsiteY40" fmla="*/ 297131 h 1962152"/>
              <a:gd name="connsiteX41" fmla="*/ 2587928 w 3097421"/>
              <a:gd name="connsiteY41" fmla="*/ 286965 h 1962152"/>
              <a:gd name="connsiteX42" fmla="*/ 2566239 w 3097421"/>
              <a:gd name="connsiteY42" fmla="*/ 286287 h 1962152"/>
              <a:gd name="connsiteX43" fmla="*/ 2532012 w 3097421"/>
              <a:gd name="connsiteY43" fmla="*/ 265615 h 1962152"/>
              <a:gd name="connsiteX44" fmla="*/ 2521168 w 3097421"/>
              <a:gd name="connsiteY44" fmla="*/ 241554 h 1962152"/>
              <a:gd name="connsiteX45" fmla="*/ 2539806 w 3097421"/>
              <a:gd name="connsiteY45" fmla="*/ 232065 h 1962152"/>
              <a:gd name="connsiteX46" fmla="*/ 2566578 w 3097421"/>
              <a:gd name="connsiteY46" fmla="*/ 240537 h 1962152"/>
              <a:gd name="connsiteX47" fmla="*/ 2575389 w 3097421"/>
              <a:gd name="connsiteY47" fmla="*/ 241215 h 1962152"/>
              <a:gd name="connsiteX48" fmla="*/ 2573695 w 3097421"/>
              <a:gd name="connsiteY48" fmla="*/ 232404 h 1962152"/>
              <a:gd name="connsiteX49" fmla="*/ 2553362 w 3097421"/>
              <a:gd name="connsiteY49" fmla="*/ 214782 h 1962152"/>
              <a:gd name="connsiteX50" fmla="*/ 2522862 w 3097421"/>
              <a:gd name="connsiteY50" fmla="*/ 200210 h 1962152"/>
              <a:gd name="connsiteX51" fmla="*/ 2496090 w 3097421"/>
              <a:gd name="connsiteY51" fmla="*/ 199871 h 1962152"/>
              <a:gd name="connsiteX52" fmla="*/ 2485246 w 3097421"/>
              <a:gd name="connsiteY52" fmla="*/ 190721 h 1962152"/>
              <a:gd name="connsiteX53" fmla="*/ 2462201 w 3097421"/>
              <a:gd name="connsiteY53" fmla="*/ 200549 h 1962152"/>
              <a:gd name="connsiteX54" fmla="*/ 2439157 w 3097421"/>
              <a:gd name="connsiteY54" fmla="*/ 206987 h 1962152"/>
              <a:gd name="connsiteX55" fmla="*/ 2432718 w 3097421"/>
              <a:gd name="connsiteY55" fmla="*/ 197837 h 1962152"/>
              <a:gd name="connsiteX56" fmla="*/ 2430346 w 3097421"/>
              <a:gd name="connsiteY56" fmla="*/ 197499 h 1962152"/>
              <a:gd name="connsiteX57" fmla="*/ 2427296 w 3097421"/>
              <a:gd name="connsiteY57" fmla="*/ 179538 h 1962152"/>
              <a:gd name="connsiteX58" fmla="*/ 2458474 w 3097421"/>
              <a:gd name="connsiteY58" fmla="*/ 146327 h 1962152"/>
              <a:gd name="connsiteX59" fmla="*/ 2522862 w 3097421"/>
              <a:gd name="connsiteY59" fmla="*/ 96172 h 1962152"/>
              <a:gd name="connsiteX60" fmla="*/ 2517440 w 3097421"/>
              <a:gd name="connsiteY60" fmla="*/ 85666 h 1962152"/>
              <a:gd name="connsiteX61" fmla="*/ 2510662 w 3097421"/>
              <a:gd name="connsiteY61" fmla="*/ 80583 h 1962152"/>
              <a:gd name="connsiteX62" fmla="*/ 2499140 w 3097421"/>
              <a:gd name="connsiteY62" fmla="*/ 61605 h 1962152"/>
              <a:gd name="connsiteX63" fmla="*/ 2491345 w 3097421"/>
              <a:gd name="connsiteY63" fmla="*/ 51777 h 1962152"/>
              <a:gd name="connsiteX64" fmla="*/ 2475418 w 3097421"/>
              <a:gd name="connsiteY64" fmla="*/ 31783 h 1962152"/>
              <a:gd name="connsiteX65" fmla="*/ 2458474 w 3097421"/>
              <a:gd name="connsiteY65" fmla="*/ 17889 h 1962152"/>
              <a:gd name="connsiteX66" fmla="*/ 2431702 w 3097421"/>
              <a:gd name="connsiteY66" fmla="*/ 944 h 1962152"/>
              <a:gd name="connsiteX67" fmla="*/ 2420857 w 3097421"/>
              <a:gd name="connsiteY67" fmla="*/ 2978 h 1962152"/>
              <a:gd name="connsiteX68" fmla="*/ 2384935 w 3097421"/>
              <a:gd name="connsiteY68" fmla="*/ 51777 h 1962152"/>
              <a:gd name="connsiteX69" fmla="*/ 2384935 w 3097421"/>
              <a:gd name="connsiteY69" fmla="*/ 59911 h 1962152"/>
              <a:gd name="connsiteX70" fmla="*/ 2374769 w 3097421"/>
              <a:gd name="connsiteY70" fmla="*/ 67705 h 1962152"/>
              <a:gd name="connsiteX71" fmla="*/ 2334102 w 3097421"/>
              <a:gd name="connsiteY71" fmla="*/ 106338 h 1962152"/>
              <a:gd name="connsiteX72" fmla="*/ 2326986 w 3097421"/>
              <a:gd name="connsiteY72" fmla="*/ 108371 h 1962152"/>
              <a:gd name="connsiteX73" fmla="*/ 2302586 w 3097421"/>
              <a:gd name="connsiteY73" fmla="*/ 138532 h 1962152"/>
              <a:gd name="connsiteX74" fmla="*/ 2266325 w 3097421"/>
              <a:gd name="connsiteY74" fmla="*/ 174454 h 1962152"/>
              <a:gd name="connsiteX75" fmla="*/ 2261581 w 3097421"/>
              <a:gd name="connsiteY75" fmla="*/ 180893 h 1962152"/>
              <a:gd name="connsiteX76" fmla="*/ 2260903 w 3097421"/>
              <a:gd name="connsiteY76" fmla="*/ 180893 h 1962152"/>
              <a:gd name="connsiteX77" fmla="*/ 2241247 w 3097421"/>
              <a:gd name="connsiteY77" fmla="*/ 188010 h 1962152"/>
              <a:gd name="connsiteX78" fmla="*/ 2228031 w 3097421"/>
              <a:gd name="connsiteY78" fmla="*/ 204954 h 1962152"/>
              <a:gd name="connsiteX79" fmla="*/ 2216509 w 3097421"/>
              <a:gd name="connsiteY79" fmla="*/ 219526 h 1962152"/>
              <a:gd name="connsiteX80" fmla="*/ 2220914 w 3097421"/>
              <a:gd name="connsiteY80" fmla="*/ 227659 h 1962152"/>
              <a:gd name="connsiteX81" fmla="*/ 2243281 w 3097421"/>
              <a:gd name="connsiteY81" fmla="*/ 268665 h 1962152"/>
              <a:gd name="connsiteX82" fmla="*/ 2241925 w 3097421"/>
              <a:gd name="connsiteY82" fmla="*/ 278154 h 1962152"/>
              <a:gd name="connsiteX83" fmla="*/ 2222609 w 3097421"/>
              <a:gd name="connsiteY83" fmla="*/ 314075 h 1962152"/>
              <a:gd name="connsiteX84" fmla="*/ 2224303 w 3097421"/>
              <a:gd name="connsiteY84" fmla="*/ 339831 h 1962152"/>
              <a:gd name="connsiteX85" fmla="*/ 2279541 w 3097421"/>
              <a:gd name="connsiteY85" fmla="*/ 375414 h 1962152"/>
              <a:gd name="connsiteX86" fmla="*/ 2369685 w 3097421"/>
              <a:gd name="connsiteY86" fmla="*/ 356436 h 1962152"/>
              <a:gd name="connsiteX87" fmla="*/ 2422891 w 3097421"/>
              <a:gd name="connsiteY87" fmla="*/ 308992 h 1962152"/>
              <a:gd name="connsiteX88" fmla="*/ 2478468 w 3097421"/>
              <a:gd name="connsiteY88" fmla="*/ 310687 h 1962152"/>
              <a:gd name="connsiteX89" fmla="*/ 2481179 w 3097421"/>
              <a:gd name="connsiteY89" fmla="*/ 314753 h 1962152"/>
              <a:gd name="connsiteX90" fmla="*/ 2501851 w 3097421"/>
              <a:gd name="connsiteY90" fmla="*/ 327631 h 1962152"/>
              <a:gd name="connsiteX91" fmla="*/ 2522184 w 3097421"/>
              <a:gd name="connsiteY91" fmla="*/ 362197 h 1962152"/>
              <a:gd name="connsiteX92" fmla="*/ 2522862 w 3097421"/>
              <a:gd name="connsiteY92" fmla="*/ 379142 h 1962152"/>
              <a:gd name="connsiteX93" fmla="*/ 2560817 w 3097421"/>
              <a:gd name="connsiteY93" fmla="*/ 408964 h 1962152"/>
              <a:gd name="connsiteX94" fmla="*/ 2566239 w 3097421"/>
              <a:gd name="connsiteY94" fmla="*/ 422519 h 1962152"/>
              <a:gd name="connsiteX95" fmla="*/ 2566578 w 3097421"/>
              <a:gd name="connsiteY95" fmla="*/ 432008 h 1962152"/>
              <a:gd name="connsiteX96" fmla="*/ 2579795 w 3097421"/>
              <a:gd name="connsiteY96" fmla="*/ 449291 h 1962152"/>
              <a:gd name="connsiteX97" fmla="*/ 2585217 w 3097421"/>
              <a:gd name="connsiteY97" fmla="*/ 452002 h 1962152"/>
              <a:gd name="connsiteX98" fmla="*/ 2578100 w 3097421"/>
              <a:gd name="connsiteY98" fmla="*/ 455391 h 1962152"/>
              <a:gd name="connsiteX99" fmla="*/ 2569967 w 3097421"/>
              <a:gd name="connsiteY99" fmla="*/ 473013 h 1962152"/>
              <a:gd name="connsiteX100" fmla="*/ 2573017 w 3097421"/>
              <a:gd name="connsiteY100" fmla="*/ 547907 h 1962152"/>
              <a:gd name="connsiteX101" fmla="*/ 2579795 w 3097421"/>
              <a:gd name="connsiteY101" fmla="*/ 557057 h 1962152"/>
              <a:gd name="connsiteX102" fmla="*/ 2585217 w 3097421"/>
              <a:gd name="connsiteY102" fmla="*/ 561124 h 1962152"/>
              <a:gd name="connsiteX103" fmla="*/ 2575050 w 3097421"/>
              <a:gd name="connsiteY103" fmla="*/ 576374 h 1962152"/>
              <a:gd name="connsiteX104" fmla="*/ 2536417 w 3097421"/>
              <a:gd name="connsiteY104" fmla="*/ 641101 h 1962152"/>
              <a:gd name="connsiteX105" fmla="*/ 2529301 w 3097421"/>
              <a:gd name="connsiteY105" fmla="*/ 686851 h 1962152"/>
              <a:gd name="connsiteX106" fmla="*/ 2558445 w 3097421"/>
              <a:gd name="connsiteY106" fmla="*/ 760728 h 1962152"/>
              <a:gd name="connsiteX107" fmla="*/ 2586234 w 3097421"/>
              <a:gd name="connsiteY107" fmla="*/ 775300 h 1962152"/>
              <a:gd name="connsiteX108" fmla="*/ 2614022 w 3097421"/>
              <a:gd name="connsiteY108" fmla="*/ 773605 h 1962152"/>
              <a:gd name="connsiteX109" fmla="*/ 2649944 w 3097421"/>
              <a:gd name="connsiteY109" fmla="*/ 807494 h 1962152"/>
              <a:gd name="connsiteX110" fmla="*/ 2692305 w 3097421"/>
              <a:gd name="connsiteY110" fmla="*/ 836299 h 1962152"/>
              <a:gd name="connsiteX111" fmla="*/ 2673327 w 3097421"/>
              <a:gd name="connsiteY111" fmla="*/ 875271 h 1962152"/>
              <a:gd name="connsiteX112" fmla="*/ 2602161 w 3097421"/>
              <a:gd name="connsiteY112" fmla="*/ 956604 h 1962152"/>
              <a:gd name="connsiteX113" fmla="*/ 2577761 w 3097421"/>
              <a:gd name="connsiteY113" fmla="*/ 970837 h 1962152"/>
              <a:gd name="connsiteX114" fmla="*/ 2500157 w 3097421"/>
              <a:gd name="connsiteY114" fmla="*/ 999643 h 1962152"/>
              <a:gd name="connsiteX115" fmla="*/ 2365958 w 3097421"/>
              <a:gd name="connsiteY115" fmla="*/ 1009131 h 1962152"/>
              <a:gd name="connsiteX116" fmla="*/ 2363585 w 3097421"/>
              <a:gd name="connsiteY116" fmla="*/ 1008454 h 1962152"/>
              <a:gd name="connsiteX117" fmla="*/ 2363924 w 3097421"/>
              <a:gd name="connsiteY117" fmla="*/ 996931 h 1962152"/>
              <a:gd name="connsiteX118" fmla="*/ 2327325 w 3097421"/>
              <a:gd name="connsiteY118" fmla="*/ 947115 h 1962152"/>
              <a:gd name="connsiteX119" fmla="*/ 2322580 w 3097421"/>
              <a:gd name="connsiteY119" fmla="*/ 946099 h 1962152"/>
              <a:gd name="connsiteX120" fmla="*/ 2320886 w 3097421"/>
              <a:gd name="connsiteY120" fmla="*/ 946437 h 1962152"/>
              <a:gd name="connsiteX121" fmla="*/ 2344608 w 3097421"/>
              <a:gd name="connsiteY121" fmla="*/ 899332 h 1962152"/>
              <a:gd name="connsiteX122" fmla="*/ 2377141 w 3097421"/>
              <a:gd name="connsiteY122" fmla="*/ 854938 h 1962152"/>
              <a:gd name="connsiteX123" fmla="*/ 2401541 w 3097421"/>
              <a:gd name="connsiteY123" fmla="*/ 830199 h 1962152"/>
              <a:gd name="connsiteX124" fmla="*/ 2439496 w 3097421"/>
              <a:gd name="connsiteY124" fmla="*/ 818677 h 1962152"/>
              <a:gd name="connsiteX125" fmla="*/ 2451357 w 3097421"/>
              <a:gd name="connsiteY125" fmla="*/ 810883 h 1962152"/>
              <a:gd name="connsiteX126" fmla="*/ 2452713 w 3097421"/>
              <a:gd name="connsiteY126" fmla="*/ 780044 h 1962152"/>
              <a:gd name="connsiteX127" fmla="*/ 2440513 w 3097421"/>
              <a:gd name="connsiteY127" fmla="*/ 745817 h 1962152"/>
              <a:gd name="connsiteX128" fmla="*/ 2428990 w 3097421"/>
              <a:gd name="connsiteY128" fmla="*/ 720400 h 1962152"/>
              <a:gd name="connsiteX129" fmla="*/ 2425602 w 3097421"/>
              <a:gd name="connsiteY129" fmla="*/ 720400 h 1962152"/>
              <a:gd name="connsiteX130" fmla="*/ 2425263 w 3097421"/>
              <a:gd name="connsiteY130" fmla="*/ 694984 h 1962152"/>
              <a:gd name="connsiteX131" fmla="*/ 2361891 w 3097421"/>
              <a:gd name="connsiteY131" fmla="*/ 663806 h 1962152"/>
              <a:gd name="connsiteX132" fmla="*/ 2344947 w 3097421"/>
              <a:gd name="connsiteY132" fmla="*/ 648556 h 1962152"/>
              <a:gd name="connsiteX133" fmla="*/ 2316819 w 3097421"/>
              <a:gd name="connsiteY133" fmla="*/ 629918 h 1962152"/>
              <a:gd name="connsiteX134" fmla="*/ 2213798 w 3097421"/>
              <a:gd name="connsiteY134" fmla="*/ 676684 h 1962152"/>
              <a:gd name="connsiteX135" fmla="*/ 2210748 w 3097421"/>
              <a:gd name="connsiteY135" fmla="*/ 680751 h 1962152"/>
              <a:gd name="connsiteX136" fmla="*/ 2190753 w 3097421"/>
              <a:gd name="connsiteY136" fmla="*/ 688884 h 1962152"/>
              <a:gd name="connsiteX137" fmla="*/ 2189059 w 3097421"/>
              <a:gd name="connsiteY137" fmla="*/ 686512 h 1962152"/>
              <a:gd name="connsiteX138" fmla="*/ 2156865 w 3097421"/>
              <a:gd name="connsiteY138" fmla="*/ 668551 h 1962152"/>
              <a:gd name="connsiteX139" fmla="*/ 2131109 w 3097421"/>
              <a:gd name="connsiteY139" fmla="*/ 661434 h 1962152"/>
              <a:gd name="connsiteX140" fmla="*/ 2128737 w 3097421"/>
              <a:gd name="connsiteY140" fmla="*/ 663467 h 1962152"/>
              <a:gd name="connsiteX141" fmla="*/ 2063671 w 3097421"/>
              <a:gd name="connsiteY141" fmla="*/ 628901 h 1962152"/>
              <a:gd name="connsiteX142" fmla="*/ 1988438 w 3097421"/>
              <a:gd name="connsiteY142" fmla="*/ 603484 h 1962152"/>
              <a:gd name="connsiteX143" fmla="*/ 1816962 w 3097421"/>
              <a:gd name="connsiteY143" fmla="*/ 590607 h 1962152"/>
              <a:gd name="connsiteX144" fmla="*/ 1801034 w 3097421"/>
              <a:gd name="connsiteY144" fmla="*/ 605857 h 1962152"/>
              <a:gd name="connsiteX145" fmla="*/ 1812895 w 3097421"/>
              <a:gd name="connsiteY145" fmla="*/ 624157 h 1962152"/>
              <a:gd name="connsiteX146" fmla="*/ 1895922 w 3097421"/>
              <a:gd name="connsiteY146" fmla="*/ 652284 h 1962152"/>
              <a:gd name="connsiteX147" fmla="*/ 1974205 w 3097421"/>
              <a:gd name="connsiteY147" fmla="*/ 682106 h 1962152"/>
              <a:gd name="connsiteX148" fmla="*/ 1983016 w 3097421"/>
              <a:gd name="connsiteY148" fmla="*/ 690578 h 1962152"/>
              <a:gd name="connsiteX149" fmla="*/ 1975899 w 3097421"/>
              <a:gd name="connsiteY149" fmla="*/ 694306 h 1962152"/>
              <a:gd name="connsiteX150" fmla="*/ 1975899 w 3097421"/>
              <a:gd name="connsiteY150" fmla="*/ 692273 h 1962152"/>
              <a:gd name="connsiteX151" fmla="*/ 1962344 w 3097421"/>
              <a:gd name="connsiteY151" fmla="*/ 683123 h 1962152"/>
              <a:gd name="connsiteX152" fmla="*/ 1901683 w 3097421"/>
              <a:gd name="connsiteY152" fmla="*/ 697695 h 1962152"/>
              <a:gd name="connsiteX153" fmla="*/ 1900328 w 3097421"/>
              <a:gd name="connsiteY153" fmla="*/ 697356 h 1962152"/>
              <a:gd name="connsiteX154" fmla="*/ 1884061 w 3097421"/>
              <a:gd name="connsiteY154" fmla="*/ 699389 h 1962152"/>
              <a:gd name="connsiteX155" fmla="*/ 1876945 w 3097421"/>
              <a:gd name="connsiteY155" fmla="*/ 700067 h 1962152"/>
              <a:gd name="connsiteX156" fmla="*/ 1859661 w 3097421"/>
              <a:gd name="connsiteY156" fmla="*/ 700745 h 1962152"/>
              <a:gd name="connsiteX157" fmla="*/ 1726479 w 3097421"/>
              <a:gd name="connsiteY157" fmla="*/ 720061 h 1962152"/>
              <a:gd name="connsiteX158" fmla="*/ 1670902 w 3097421"/>
              <a:gd name="connsiteY158" fmla="*/ 733956 h 1962152"/>
              <a:gd name="connsiteX159" fmla="*/ 1653618 w 3097421"/>
              <a:gd name="connsiteY159" fmla="*/ 739717 h 1962152"/>
              <a:gd name="connsiteX160" fmla="*/ 1626508 w 3097421"/>
              <a:gd name="connsiteY160" fmla="*/ 755644 h 1962152"/>
              <a:gd name="connsiteX161" fmla="*/ 1541108 w 3097421"/>
              <a:gd name="connsiteY161" fmla="*/ 834605 h 1962152"/>
              <a:gd name="connsiteX162" fmla="*/ 1515692 w 3097421"/>
              <a:gd name="connsiteY162" fmla="*/ 889166 h 1962152"/>
              <a:gd name="connsiteX163" fmla="*/ 1505186 w 3097421"/>
              <a:gd name="connsiteY163" fmla="*/ 937288 h 1962152"/>
              <a:gd name="connsiteX164" fmla="*/ 1505864 w 3097421"/>
              <a:gd name="connsiteY164" fmla="*/ 963721 h 1962152"/>
              <a:gd name="connsiteX165" fmla="*/ 1505864 w 3097421"/>
              <a:gd name="connsiteY165" fmla="*/ 977276 h 1962152"/>
              <a:gd name="connsiteX166" fmla="*/ 1504847 w 3097421"/>
              <a:gd name="connsiteY166" fmla="*/ 990493 h 1962152"/>
              <a:gd name="connsiteX167" fmla="*/ 1546192 w 3097421"/>
              <a:gd name="connsiteY167" fmla="*/ 1012859 h 1962152"/>
              <a:gd name="connsiteX168" fmla="*/ 1554325 w 3097421"/>
              <a:gd name="connsiteY168" fmla="*/ 1009131 h 1962152"/>
              <a:gd name="connsiteX169" fmla="*/ 1594313 w 3097421"/>
              <a:gd name="connsiteY169" fmla="*/ 1085720 h 1962152"/>
              <a:gd name="connsiteX170" fmla="*/ 1586519 w 3097421"/>
              <a:gd name="connsiteY170" fmla="*/ 1116897 h 1962152"/>
              <a:gd name="connsiteX171" fmla="*/ 1575675 w 3097421"/>
              <a:gd name="connsiteY171" fmla="*/ 1128758 h 1962152"/>
              <a:gd name="connsiteX172" fmla="*/ 1576014 w 3097421"/>
              <a:gd name="connsiteY172" fmla="*/ 1136214 h 1962152"/>
              <a:gd name="connsiteX173" fmla="*/ 1503831 w 3097421"/>
              <a:gd name="connsiteY173" fmla="*/ 1190436 h 1962152"/>
              <a:gd name="connsiteX174" fmla="*/ 1445542 w 3097421"/>
              <a:gd name="connsiteY174" fmla="*/ 1227035 h 1962152"/>
              <a:gd name="connsiteX175" fmla="*/ 1443848 w 3097421"/>
              <a:gd name="connsiteY175" fmla="*/ 1226358 h 1962152"/>
              <a:gd name="connsiteX176" fmla="*/ 1424870 w 3097421"/>
              <a:gd name="connsiteY176" fmla="*/ 1230424 h 1962152"/>
              <a:gd name="connsiteX177" fmla="*/ 1398437 w 3097421"/>
              <a:gd name="connsiteY177" fmla="*/ 1231441 h 1962152"/>
              <a:gd name="connsiteX178" fmla="*/ 1306599 w 3097421"/>
              <a:gd name="connsiteY178" fmla="*/ 1250758 h 1962152"/>
              <a:gd name="connsiteX179" fmla="*/ 1174433 w 3097421"/>
              <a:gd name="connsiteY179" fmla="*/ 1266346 h 1962152"/>
              <a:gd name="connsiteX180" fmla="*/ 1069040 w 3097421"/>
              <a:gd name="connsiteY180" fmla="*/ 1274818 h 1962152"/>
              <a:gd name="connsiteX181" fmla="*/ 1005329 w 3097421"/>
              <a:gd name="connsiteY181" fmla="*/ 1257535 h 1962152"/>
              <a:gd name="connsiteX182" fmla="*/ 983979 w 3097421"/>
              <a:gd name="connsiteY182" fmla="*/ 1230763 h 1962152"/>
              <a:gd name="connsiteX183" fmla="*/ 969407 w 3097421"/>
              <a:gd name="connsiteY183" fmla="*/ 1202975 h 1962152"/>
              <a:gd name="connsiteX184" fmla="*/ 949074 w 3097421"/>
              <a:gd name="connsiteY184" fmla="*/ 1173491 h 1962152"/>
              <a:gd name="connsiteX185" fmla="*/ 730831 w 3097421"/>
              <a:gd name="connsiteY185" fmla="*/ 1083009 h 1962152"/>
              <a:gd name="connsiteX186" fmla="*/ 721681 w 3097421"/>
              <a:gd name="connsiteY186" fmla="*/ 1074875 h 1962152"/>
              <a:gd name="connsiteX187" fmla="*/ 708464 w 3097421"/>
              <a:gd name="connsiteY187" fmla="*/ 1061320 h 1962152"/>
              <a:gd name="connsiteX188" fmla="*/ 635265 w 3097421"/>
              <a:gd name="connsiteY188" fmla="*/ 1002693 h 1962152"/>
              <a:gd name="connsiteX189" fmla="*/ 577315 w 3097421"/>
              <a:gd name="connsiteY189" fmla="*/ 961348 h 1962152"/>
              <a:gd name="connsiteX190" fmla="*/ 567488 w 3097421"/>
              <a:gd name="connsiteY190" fmla="*/ 936610 h 1962152"/>
              <a:gd name="connsiteX191" fmla="*/ 560371 w 3097421"/>
              <a:gd name="connsiteY191" fmla="*/ 939660 h 1962152"/>
              <a:gd name="connsiteX192" fmla="*/ 553932 w 3097421"/>
              <a:gd name="connsiteY192" fmla="*/ 939999 h 1962152"/>
              <a:gd name="connsiteX193" fmla="*/ 556643 w 3097421"/>
              <a:gd name="connsiteY193" fmla="*/ 948471 h 1962152"/>
              <a:gd name="connsiteX194" fmla="*/ 557321 w 3097421"/>
              <a:gd name="connsiteY194" fmla="*/ 952876 h 1962152"/>
              <a:gd name="connsiteX195" fmla="*/ 550205 w 3097421"/>
              <a:gd name="connsiteY195" fmla="*/ 972871 h 1962152"/>
              <a:gd name="connsiteX196" fmla="*/ 472600 w 3097421"/>
              <a:gd name="connsiteY196" fmla="*/ 997609 h 1962152"/>
              <a:gd name="connsiteX197" fmla="*/ 387200 w 3097421"/>
              <a:gd name="connsiteY197" fmla="*/ 998965 h 1962152"/>
              <a:gd name="connsiteX198" fmla="*/ 290279 w 3097421"/>
              <a:gd name="connsiteY198" fmla="*/ 996931 h 1962152"/>
              <a:gd name="connsiteX199" fmla="*/ 149302 w 3097421"/>
              <a:gd name="connsiteY199" fmla="*/ 993882 h 1962152"/>
              <a:gd name="connsiteX200" fmla="*/ 25270 w 3097421"/>
              <a:gd name="connsiteY200" fmla="*/ 1014554 h 1962152"/>
              <a:gd name="connsiteX201" fmla="*/ 9342 w 3097421"/>
              <a:gd name="connsiteY201" fmla="*/ 1053526 h 1962152"/>
              <a:gd name="connsiteX202" fmla="*/ 3581 w 3097421"/>
              <a:gd name="connsiteY202" fmla="*/ 1158580 h 1962152"/>
              <a:gd name="connsiteX203" fmla="*/ 50347 w 3097421"/>
              <a:gd name="connsiteY203" fmla="*/ 1221274 h 1962152"/>
              <a:gd name="connsiteX204" fmla="*/ 99825 w 3097421"/>
              <a:gd name="connsiteY204" fmla="*/ 1278546 h 1962152"/>
              <a:gd name="connsiteX205" fmla="*/ 199796 w 3097421"/>
              <a:gd name="connsiteY205" fmla="*/ 1272107 h 1962152"/>
              <a:gd name="connsiteX206" fmla="*/ 307223 w 3097421"/>
              <a:gd name="connsiteY206" fmla="*/ 1246352 h 1962152"/>
              <a:gd name="connsiteX207" fmla="*/ 504116 w 3097421"/>
              <a:gd name="connsiteY207" fmla="*/ 1160614 h 1962152"/>
              <a:gd name="connsiteX208" fmla="*/ 508183 w 3097421"/>
              <a:gd name="connsiteY208" fmla="*/ 1163325 h 1962152"/>
              <a:gd name="connsiteX209" fmla="*/ 532244 w 3097421"/>
              <a:gd name="connsiteY209" fmla="*/ 1163325 h 1962152"/>
              <a:gd name="connsiteX210" fmla="*/ 545121 w 3097421"/>
              <a:gd name="connsiteY210" fmla="*/ 1166036 h 1962152"/>
              <a:gd name="connsiteX211" fmla="*/ 559693 w 3097421"/>
              <a:gd name="connsiteY211" fmla="*/ 1170441 h 1962152"/>
              <a:gd name="connsiteX212" fmla="*/ 578332 w 3097421"/>
              <a:gd name="connsiteY212" fmla="*/ 1162647 h 1962152"/>
              <a:gd name="connsiteX213" fmla="*/ 664748 w 3097421"/>
              <a:gd name="connsiteY213" fmla="*/ 1156208 h 1962152"/>
              <a:gd name="connsiteX214" fmla="*/ 666443 w 3097421"/>
              <a:gd name="connsiteY214" fmla="*/ 1156208 h 1962152"/>
              <a:gd name="connsiteX215" fmla="*/ 689826 w 3097421"/>
              <a:gd name="connsiteY215" fmla="*/ 1170441 h 1962152"/>
              <a:gd name="connsiteX216" fmla="*/ 720664 w 3097421"/>
              <a:gd name="connsiteY216" fmla="*/ 1202636 h 1962152"/>
              <a:gd name="connsiteX217" fmla="*/ 783358 w 3097421"/>
              <a:gd name="connsiteY217" fmla="*/ 1255841 h 1962152"/>
              <a:gd name="connsiteX218" fmla="*/ 854863 w 3097421"/>
              <a:gd name="connsiteY218" fmla="*/ 1314129 h 1962152"/>
              <a:gd name="connsiteX219" fmla="*/ 898919 w 3097421"/>
              <a:gd name="connsiteY219" fmla="*/ 1366657 h 1962152"/>
              <a:gd name="connsiteX220" fmla="*/ 926707 w 3097421"/>
              <a:gd name="connsiteY220" fmla="*/ 1397156 h 1962152"/>
              <a:gd name="connsiteX221" fmla="*/ 955852 w 3097421"/>
              <a:gd name="connsiteY221" fmla="*/ 1417828 h 1962152"/>
              <a:gd name="connsiteX222" fmla="*/ 958224 w 3097421"/>
              <a:gd name="connsiteY222" fmla="*/ 1415117 h 1962152"/>
              <a:gd name="connsiteX223" fmla="*/ 991773 w 3097421"/>
              <a:gd name="connsiteY223" fmla="*/ 1431723 h 1962152"/>
              <a:gd name="connsiteX224" fmla="*/ 1091745 w 3097421"/>
              <a:gd name="connsiteY224" fmla="*/ 1449684 h 1962152"/>
              <a:gd name="connsiteX225" fmla="*/ 1180872 w 3097421"/>
              <a:gd name="connsiteY225" fmla="*/ 1464256 h 1962152"/>
              <a:gd name="connsiteX226" fmla="*/ 1264238 w 3097421"/>
              <a:gd name="connsiteY226" fmla="*/ 1468323 h 1962152"/>
              <a:gd name="connsiteX227" fmla="*/ 1340488 w 3097421"/>
              <a:gd name="connsiteY227" fmla="*/ 1463917 h 1962152"/>
              <a:gd name="connsiteX228" fmla="*/ 1378782 w 3097421"/>
              <a:gd name="connsiteY228" fmla="*/ 1476795 h 1962152"/>
              <a:gd name="connsiteX229" fmla="*/ 1381493 w 3097421"/>
              <a:gd name="connsiteY229" fmla="*/ 1478828 h 1962152"/>
              <a:gd name="connsiteX230" fmla="*/ 1383865 w 3097421"/>
              <a:gd name="connsiteY230" fmla="*/ 1497467 h 1962152"/>
              <a:gd name="connsiteX231" fmla="*/ 1386576 w 3097421"/>
              <a:gd name="connsiteY231" fmla="*/ 1537117 h 1962152"/>
              <a:gd name="connsiteX232" fmla="*/ 1393015 w 3097421"/>
              <a:gd name="connsiteY232" fmla="*/ 1547283 h 1962152"/>
              <a:gd name="connsiteX233" fmla="*/ 1390304 w 3097421"/>
              <a:gd name="connsiteY233" fmla="*/ 1551689 h 1962152"/>
              <a:gd name="connsiteX234" fmla="*/ 1347604 w 3097421"/>
              <a:gd name="connsiteY234" fmla="*/ 1603538 h 1962152"/>
              <a:gd name="connsiteX235" fmla="*/ 1265255 w 3097421"/>
              <a:gd name="connsiteY235" fmla="*/ 1735026 h 1962152"/>
              <a:gd name="connsiteX236" fmla="*/ 1247294 w 3097421"/>
              <a:gd name="connsiteY236" fmla="*/ 1762476 h 1962152"/>
              <a:gd name="connsiteX237" fmla="*/ 1225266 w 3097421"/>
              <a:gd name="connsiteY237" fmla="*/ 1780776 h 1962152"/>
              <a:gd name="connsiteX238" fmla="*/ 1222555 w 3097421"/>
              <a:gd name="connsiteY238" fmla="*/ 1789587 h 1962152"/>
              <a:gd name="connsiteX239" fmla="*/ 1217811 w 3097421"/>
              <a:gd name="connsiteY239" fmla="*/ 1793654 h 1962152"/>
              <a:gd name="connsiteX240" fmla="*/ 1209338 w 3097421"/>
              <a:gd name="connsiteY240" fmla="*/ 1798737 h 1962152"/>
              <a:gd name="connsiteX241" fmla="*/ 1197477 w 3097421"/>
              <a:gd name="connsiteY241" fmla="*/ 1792637 h 1962152"/>
              <a:gd name="connsiteX242" fmla="*/ 1144611 w 3097421"/>
              <a:gd name="connsiteY242" fmla="*/ 1753326 h 1962152"/>
              <a:gd name="connsiteX243" fmla="*/ 1125295 w 3097421"/>
              <a:gd name="connsiteY243" fmla="*/ 1746209 h 1962152"/>
              <a:gd name="connsiteX244" fmla="*/ 1026679 w 3097421"/>
              <a:gd name="connsiteY244" fmla="*/ 1722826 h 1962152"/>
              <a:gd name="connsiteX245" fmla="*/ 952802 w 3097421"/>
              <a:gd name="connsiteY245" fmla="*/ 1712321 h 1962152"/>
              <a:gd name="connsiteX246" fmla="*/ 948396 w 3097421"/>
              <a:gd name="connsiteY246" fmla="*/ 1629632 h 1962152"/>
              <a:gd name="connsiteX247" fmla="*/ 929080 w 3097421"/>
              <a:gd name="connsiteY247" fmla="*/ 1619466 h 1962152"/>
              <a:gd name="connsiteX248" fmla="*/ 878247 w 3097421"/>
              <a:gd name="connsiteY248" fmla="*/ 1686904 h 1962152"/>
              <a:gd name="connsiteX249" fmla="*/ 836902 w 3097421"/>
              <a:gd name="connsiteY249" fmla="*/ 1647932 h 1962152"/>
              <a:gd name="connsiteX250" fmla="*/ 836902 w 3097421"/>
              <a:gd name="connsiteY250" fmla="*/ 1641155 h 1962152"/>
              <a:gd name="connsiteX251" fmla="*/ 836225 w 3097421"/>
              <a:gd name="connsiteY251" fmla="*/ 1631666 h 1962152"/>
              <a:gd name="connsiteX252" fmla="*/ 836225 w 3097421"/>
              <a:gd name="connsiteY252" fmla="*/ 1621838 h 1962152"/>
              <a:gd name="connsiteX253" fmla="*/ 829447 w 3097421"/>
              <a:gd name="connsiteY253" fmla="*/ 1621838 h 1962152"/>
              <a:gd name="connsiteX254" fmla="*/ 828769 w 3097421"/>
              <a:gd name="connsiteY254" fmla="*/ 1621160 h 1962152"/>
              <a:gd name="connsiteX255" fmla="*/ 820297 w 3097421"/>
              <a:gd name="connsiteY255" fmla="*/ 1602860 h 1962152"/>
              <a:gd name="connsiteX256" fmla="*/ 755231 w 3097421"/>
              <a:gd name="connsiteY256" fmla="*/ 1608621 h 1962152"/>
              <a:gd name="connsiteX257" fmla="*/ 711514 w 3097421"/>
              <a:gd name="connsiteY257" fmla="*/ 1617433 h 1962152"/>
              <a:gd name="connsiteX258" fmla="*/ 609171 w 3097421"/>
              <a:gd name="connsiteY258" fmla="*/ 1594388 h 1962152"/>
              <a:gd name="connsiteX259" fmla="*/ 591888 w 3097421"/>
              <a:gd name="connsiteY259" fmla="*/ 1596760 h 1962152"/>
              <a:gd name="connsiteX260" fmla="*/ 572910 w 3097421"/>
              <a:gd name="connsiteY260" fmla="*/ 1586255 h 1962152"/>
              <a:gd name="connsiteX261" fmla="*/ 508183 w 3097421"/>
              <a:gd name="connsiteY261" fmla="*/ 1548300 h 1962152"/>
              <a:gd name="connsiteX262" fmla="*/ 439728 w 3097421"/>
              <a:gd name="connsiteY262" fmla="*/ 1498822 h 1962152"/>
              <a:gd name="connsiteX263" fmla="*/ 320440 w 3097421"/>
              <a:gd name="connsiteY263" fmla="*/ 1349373 h 1962152"/>
              <a:gd name="connsiteX264" fmla="*/ 308917 w 3097421"/>
              <a:gd name="connsiteY264" fmla="*/ 1342596 h 1962152"/>
              <a:gd name="connsiteX265" fmla="*/ 297056 w 3097421"/>
              <a:gd name="connsiteY265" fmla="*/ 1386651 h 1962152"/>
              <a:gd name="connsiteX266" fmla="*/ 317051 w 3097421"/>
              <a:gd name="connsiteY266" fmla="*/ 1423590 h 1962152"/>
              <a:gd name="connsiteX267" fmla="*/ 412956 w 3097421"/>
              <a:gd name="connsiteY267" fmla="*/ 1554061 h 1962152"/>
              <a:gd name="connsiteX268" fmla="*/ 472261 w 3097421"/>
              <a:gd name="connsiteY268" fmla="*/ 1611333 h 1962152"/>
              <a:gd name="connsiteX269" fmla="*/ 527160 w 3097421"/>
              <a:gd name="connsiteY269" fmla="*/ 1657760 h 1962152"/>
              <a:gd name="connsiteX270" fmla="*/ 526821 w 3097421"/>
              <a:gd name="connsiteY270" fmla="*/ 1655727 h 1962152"/>
              <a:gd name="connsiteX271" fmla="*/ 581382 w 3097421"/>
              <a:gd name="connsiteY271" fmla="*/ 1684532 h 1962152"/>
              <a:gd name="connsiteX272" fmla="*/ 703381 w 3097421"/>
              <a:gd name="connsiteY272" fmla="*/ 1745532 h 1962152"/>
              <a:gd name="connsiteX273" fmla="*/ 716937 w 3097421"/>
              <a:gd name="connsiteY273" fmla="*/ 1756037 h 1962152"/>
              <a:gd name="connsiteX274" fmla="*/ 759975 w 3097421"/>
              <a:gd name="connsiteY274" fmla="*/ 1766543 h 1962152"/>
              <a:gd name="connsiteX275" fmla="*/ 840969 w 3097421"/>
              <a:gd name="connsiteY275" fmla="*/ 1801448 h 1962152"/>
              <a:gd name="connsiteX276" fmla="*/ 869774 w 3097421"/>
              <a:gd name="connsiteY276" fmla="*/ 1817714 h 1962152"/>
              <a:gd name="connsiteX277" fmla="*/ 893496 w 3097421"/>
              <a:gd name="connsiteY277" fmla="*/ 1816698 h 1962152"/>
              <a:gd name="connsiteX278" fmla="*/ 1001940 w 3097421"/>
              <a:gd name="connsiteY278" fmla="*/ 1873969 h 1962152"/>
              <a:gd name="connsiteX279" fmla="*/ 1100895 w 3097421"/>
              <a:gd name="connsiteY279" fmla="*/ 1910908 h 1962152"/>
              <a:gd name="connsiteX280" fmla="*/ 1144611 w 3097421"/>
              <a:gd name="connsiteY280" fmla="*/ 1936325 h 1962152"/>
              <a:gd name="connsiteX281" fmla="*/ 1203577 w 3097421"/>
              <a:gd name="connsiteY281" fmla="*/ 1958691 h 1962152"/>
              <a:gd name="connsiteX282" fmla="*/ 1282877 w 3097421"/>
              <a:gd name="connsiteY282" fmla="*/ 1948524 h 1962152"/>
              <a:gd name="connsiteX283" fmla="*/ 1291688 w 3097421"/>
              <a:gd name="connsiteY283" fmla="*/ 1951575 h 1962152"/>
              <a:gd name="connsiteX284" fmla="*/ 1410298 w 3097421"/>
              <a:gd name="connsiteY284" fmla="*/ 1863125 h 1962152"/>
              <a:gd name="connsiteX285" fmla="*/ 1442492 w 3097421"/>
              <a:gd name="connsiteY285" fmla="*/ 1840081 h 1962152"/>
              <a:gd name="connsiteX286" fmla="*/ 1533314 w 3097421"/>
              <a:gd name="connsiteY286" fmla="*/ 1761798 h 1962152"/>
              <a:gd name="connsiteX287" fmla="*/ 1631930 w 3097421"/>
              <a:gd name="connsiteY287" fmla="*/ 1649627 h 1962152"/>
              <a:gd name="connsiteX288" fmla="*/ 1672596 w 3097421"/>
              <a:gd name="connsiteY288" fmla="*/ 1602522 h 1962152"/>
              <a:gd name="connsiteX289" fmla="*/ 1719024 w 3097421"/>
              <a:gd name="connsiteY289" fmla="*/ 1578461 h 1962152"/>
              <a:gd name="connsiteX290" fmla="*/ 1748846 w 3097421"/>
              <a:gd name="connsiteY290" fmla="*/ 1554739 h 1962152"/>
              <a:gd name="connsiteX291" fmla="*/ 1771212 w 3097421"/>
              <a:gd name="connsiteY291" fmla="*/ 1537117 h 1962152"/>
              <a:gd name="connsiteX292" fmla="*/ 1804084 w 3097421"/>
              <a:gd name="connsiteY292" fmla="*/ 1530000 h 1962152"/>
              <a:gd name="connsiteX293" fmla="*/ 1815267 w 3097421"/>
              <a:gd name="connsiteY293" fmla="*/ 1528305 h 1962152"/>
              <a:gd name="connsiteX294" fmla="*/ 1825434 w 3097421"/>
              <a:gd name="connsiteY294" fmla="*/ 1563211 h 1962152"/>
              <a:gd name="connsiteX295" fmla="*/ 1823739 w 3097421"/>
              <a:gd name="connsiteY295" fmla="*/ 1567955 h 1962152"/>
              <a:gd name="connsiteX296" fmla="*/ 1824078 w 3097421"/>
              <a:gd name="connsiteY296" fmla="*/ 1586255 h 1962152"/>
              <a:gd name="connsiteX297" fmla="*/ 1841023 w 3097421"/>
              <a:gd name="connsiteY297" fmla="*/ 1581511 h 1962152"/>
              <a:gd name="connsiteX298" fmla="*/ 1852206 w 3097421"/>
              <a:gd name="connsiteY298" fmla="*/ 1582866 h 1962152"/>
              <a:gd name="connsiteX299" fmla="*/ 1895922 w 3097421"/>
              <a:gd name="connsiteY299" fmla="*/ 1589305 h 1962152"/>
              <a:gd name="connsiteX300" fmla="*/ 1939978 w 3097421"/>
              <a:gd name="connsiteY300" fmla="*/ 1578122 h 1962152"/>
              <a:gd name="connsiteX301" fmla="*/ 1954211 w 3097421"/>
              <a:gd name="connsiteY301" fmla="*/ 1562533 h 1962152"/>
              <a:gd name="connsiteX302" fmla="*/ 1971833 w 3097421"/>
              <a:gd name="connsiteY302" fmla="*/ 1574733 h 1962152"/>
              <a:gd name="connsiteX303" fmla="*/ 2029782 w 3097421"/>
              <a:gd name="connsiteY303" fmla="*/ 1560500 h 1962152"/>
              <a:gd name="connsiteX304" fmla="*/ 2083665 w 3097421"/>
              <a:gd name="connsiteY304" fmla="*/ 1497128 h 1962152"/>
              <a:gd name="connsiteX305" fmla="*/ 2088071 w 3097421"/>
              <a:gd name="connsiteY305" fmla="*/ 1483233 h 1962152"/>
              <a:gd name="connsiteX306" fmla="*/ 2094848 w 3097421"/>
              <a:gd name="connsiteY306" fmla="*/ 1462900 h 1962152"/>
              <a:gd name="connsiteX307" fmla="*/ 2115182 w 3097421"/>
              <a:gd name="connsiteY307" fmla="*/ 1411390 h 1962152"/>
              <a:gd name="connsiteX308" fmla="*/ 2129754 w 3097421"/>
              <a:gd name="connsiteY308" fmla="*/ 1389023 h 1962152"/>
              <a:gd name="connsiteX309" fmla="*/ 2163981 w 3097421"/>
              <a:gd name="connsiteY309" fmla="*/ 1362251 h 1962152"/>
              <a:gd name="connsiteX310" fmla="*/ 2236842 w 3097421"/>
              <a:gd name="connsiteY310" fmla="*/ 1276174 h 1962152"/>
              <a:gd name="connsiteX311" fmla="*/ 2221592 w 3097421"/>
              <a:gd name="connsiteY311" fmla="*/ 1324635 h 1962152"/>
              <a:gd name="connsiteX312" fmla="*/ 2180926 w 3097421"/>
              <a:gd name="connsiteY312" fmla="*/ 1369368 h 1962152"/>
              <a:gd name="connsiteX313" fmla="*/ 2166015 w 3097421"/>
              <a:gd name="connsiteY313" fmla="*/ 1413762 h 1962152"/>
              <a:gd name="connsiteX314" fmla="*/ 2163304 w 3097421"/>
              <a:gd name="connsiteY314" fmla="*/ 1442567 h 1962152"/>
              <a:gd name="connsiteX315" fmla="*/ 2153476 w 3097421"/>
              <a:gd name="connsiteY315" fmla="*/ 1457478 h 1962152"/>
              <a:gd name="connsiteX316" fmla="*/ 2131787 w 3097421"/>
              <a:gd name="connsiteY316" fmla="*/ 1476117 h 1962152"/>
              <a:gd name="connsiteX317" fmla="*/ 2126365 w 3097421"/>
              <a:gd name="connsiteY317" fmla="*/ 1455784 h 1962152"/>
              <a:gd name="connsiteX318" fmla="*/ 2119587 w 3097421"/>
              <a:gd name="connsiteY318" fmla="*/ 1448328 h 1962152"/>
              <a:gd name="connsiteX319" fmla="*/ 2117554 w 3097421"/>
              <a:gd name="connsiteY319" fmla="*/ 1458156 h 1962152"/>
              <a:gd name="connsiteX320" fmla="*/ 2122298 w 3097421"/>
              <a:gd name="connsiteY320" fmla="*/ 1476456 h 1962152"/>
              <a:gd name="connsiteX321" fmla="*/ 2112132 w 3097421"/>
              <a:gd name="connsiteY321" fmla="*/ 1496789 h 1962152"/>
              <a:gd name="connsiteX322" fmla="*/ 2103660 w 3097421"/>
              <a:gd name="connsiteY322" fmla="*/ 1510683 h 1962152"/>
              <a:gd name="connsiteX323" fmla="*/ 2099593 w 3097421"/>
              <a:gd name="connsiteY323" fmla="*/ 1525255 h 1962152"/>
              <a:gd name="connsiteX324" fmla="*/ 2105015 w 3097421"/>
              <a:gd name="connsiteY324" fmla="*/ 1539150 h 1962152"/>
              <a:gd name="connsiteX325" fmla="*/ 2117215 w 3097421"/>
              <a:gd name="connsiteY325" fmla="*/ 1563211 h 1962152"/>
              <a:gd name="connsiteX326" fmla="*/ 2174487 w 3097421"/>
              <a:gd name="connsiteY326" fmla="*/ 1595405 h 1962152"/>
              <a:gd name="connsiteX327" fmla="*/ 2203970 w 3097421"/>
              <a:gd name="connsiteY327" fmla="*/ 1574394 h 1962152"/>
              <a:gd name="connsiteX328" fmla="*/ 2202275 w 3097421"/>
              <a:gd name="connsiteY328" fmla="*/ 1552705 h 1962152"/>
              <a:gd name="connsiteX329" fmla="*/ 2221931 w 3097421"/>
              <a:gd name="connsiteY329" fmla="*/ 1494417 h 1962152"/>
              <a:gd name="connsiteX330" fmla="*/ 2221931 w 3097421"/>
              <a:gd name="connsiteY330" fmla="*/ 1463917 h 1962152"/>
              <a:gd name="connsiteX331" fmla="*/ 2221592 w 3097421"/>
              <a:gd name="connsiteY331" fmla="*/ 1455106 h 1962152"/>
              <a:gd name="connsiteX332" fmla="*/ 2278186 w 3097421"/>
              <a:gd name="connsiteY332" fmla="*/ 1320907 h 1962152"/>
              <a:gd name="connsiteX333" fmla="*/ 2303603 w 3097421"/>
              <a:gd name="connsiteY333" fmla="*/ 1252452 h 1962152"/>
              <a:gd name="connsiteX334" fmla="*/ 2316819 w 3097421"/>
              <a:gd name="connsiteY334" fmla="*/ 1216869 h 1962152"/>
              <a:gd name="connsiteX335" fmla="*/ 2337152 w 3097421"/>
              <a:gd name="connsiteY335" fmla="*/ 1200602 h 1962152"/>
              <a:gd name="connsiteX336" fmla="*/ 2346641 w 3097421"/>
              <a:gd name="connsiteY336" fmla="*/ 1188402 h 1962152"/>
              <a:gd name="connsiteX337" fmla="*/ 2377480 w 3097421"/>
              <a:gd name="connsiteY337" fmla="*/ 1179252 h 1962152"/>
              <a:gd name="connsiteX338" fmla="*/ 2400524 w 3097421"/>
              <a:gd name="connsiteY338" fmla="*/ 1174169 h 1962152"/>
              <a:gd name="connsiteX339" fmla="*/ 2523540 w 3097421"/>
              <a:gd name="connsiteY339" fmla="*/ 1136214 h 1962152"/>
              <a:gd name="connsiteX340" fmla="*/ 2594367 w 3097421"/>
              <a:gd name="connsiteY340" fmla="*/ 1100970 h 1962152"/>
              <a:gd name="connsiteX341" fmla="*/ 2665872 w 3097421"/>
              <a:gd name="connsiteY341" fmla="*/ 1056914 h 1962152"/>
              <a:gd name="connsiteX342" fmla="*/ 2703488 w 3097421"/>
              <a:gd name="connsiteY342" fmla="*/ 1016587 h 1962152"/>
              <a:gd name="connsiteX343" fmla="*/ 2777704 w 3097421"/>
              <a:gd name="connsiteY343" fmla="*/ 908821 h 1962152"/>
              <a:gd name="connsiteX344" fmla="*/ 2807865 w 3097421"/>
              <a:gd name="connsiteY344" fmla="*/ 891199 h 1962152"/>
              <a:gd name="connsiteX345" fmla="*/ 2810915 w 3097421"/>
              <a:gd name="connsiteY345" fmla="*/ 891538 h 1962152"/>
              <a:gd name="connsiteX346" fmla="*/ 2812271 w 3097421"/>
              <a:gd name="connsiteY346" fmla="*/ 894249 h 1962152"/>
              <a:gd name="connsiteX347" fmla="*/ 2852259 w 3097421"/>
              <a:gd name="connsiteY347" fmla="*/ 899671 h 1962152"/>
              <a:gd name="connsiteX348" fmla="*/ 2885470 w 3097421"/>
              <a:gd name="connsiteY348" fmla="*/ 888149 h 1962152"/>
              <a:gd name="connsiteX349" fmla="*/ 2916987 w 3097421"/>
              <a:gd name="connsiteY349" fmla="*/ 854938 h 1962152"/>
              <a:gd name="connsiteX350" fmla="*/ 2991542 w 3097421"/>
              <a:gd name="connsiteY350" fmla="*/ 718706 h 1962152"/>
              <a:gd name="connsiteX351" fmla="*/ 3062030 w 3097421"/>
              <a:gd name="connsiteY351" fmla="*/ 606873 h 1962152"/>
              <a:gd name="connsiteX352" fmla="*/ 3098630 w 3097421"/>
              <a:gd name="connsiteY352" fmla="*/ 496735 h 1962152"/>
              <a:gd name="connsiteX353" fmla="*/ 3060674 w 3097421"/>
              <a:gd name="connsiteY353" fmla="*/ 466913 h 1962152"/>
              <a:gd name="connsiteX354" fmla="*/ 2420518 w 3097421"/>
              <a:gd name="connsiteY354" fmla="*/ 264259 h 1962152"/>
              <a:gd name="connsiteX355" fmla="*/ 2386291 w 3097421"/>
              <a:gd name="connsiteY355" fmla="*/ 305942 h 1962152"/>
              <a:gd name="connsiteX356" fmla="*/ 2295130 w 3097421"/>
              <a:gd name="connsiteY356" fmla="*/ 349659 h 1962152"/>
              <a:gd name="connsiteX357" fmla="*/ 2263614 w 3097421"/>
              <a:gd name="connsiteY357" fmla="*/ 345253 h 1962152"/>
              <a:gd name="connsiteX358" fmla="*/ 2249720 w 3097421"/>
              <a:gd name="connsiteY358" fmla="*/ 327970 h 1962152"/>
              <a:gd name="connsiteX359" fmla="*/ 2267003 w 3097421"/>
              <a:gd name="connsiteY359" fmla="*/ 298487 h 1962152"/>
              <a:gd name="connsiteX360" fmla="*/ 2286658 w 3097421"/>
              <a:gd name="connsiteY360" fmla="*/ 302892 h 1962152"/>
              <a:gd name="connsiteX361" fmla="*/ 2310041 w 3097421"/>
              <a:gd name="connsiteY361" fmla="*/ 301198 h 1962152"/>
              <a:gd name="connsiteX362" fmla="*/ 2417468 w 3097421"/>
              <a:gd name="connsiteY362" fmla="*/ 206987 h 1962152"/>
              <a:gd name="connsiteX363" fmla="*/ 2417468 w 3097421"/>
              <a:gd name="connsiteY363" fmla="*/ 207326 h 1962152"/>
              <a:gd name="connsiteX364" fmla="*/ 2417468 w 3097421"/>
              <a:gd name="connsiteY364" fmla="*/ 207326 h 1962152"/>
              <a:gd name="connsiteX365" fmla="*/ 2417807 w 3097421"/>
              <a:gd name="connsiteY365" fmla="*/ 207326 h 1962152"/>
              <a:gd name="connsiteX366" fmla="*/ 2416452 w 3097421"/>
              <a:gd name="connsiteY366" fmla="*/ 208343 h 1962152"/>
              <a:gd name="connsiteX367" fmla="*/ 2418146 w 3097421"/>
              <a:gd name="connsiteY367" fmla="*/ 223593 h 1962152"/>
              <a:gd name="connsiteX368" fmla="*/ 2420518 w 3097421"/>
              <a:gd name="connsiteY368" fmla="*/ 264259 h 1962152"/>
              <a:gd name="connsiteX369" fmla="*/ 2372058 w 3097421"/>
              <a:gd name="connsiteY369" fmla="*/ 691595 h 1962152"/>
              <a:gd name="connsiteX370" fmla="*/ 2415096 w 3097421"/>
              <a:gd name="connsiteY370" fmla="*/ 709217 h 1962152"/>
              <a:gd name="connsiteX371" fmla="*/ 2422552 w 3097421"/>
              <a:gd name="connsiteY371" fmla="*/ 728872 h 1962152"/>
              <a:gd name="connsiteX372" fmla="*/ 2414079 w 3097421"/>
              <a:gd name="connsiteY372" fmla="*/ 732600 h 1962152"/>
              <a:gd name="connsiteX373" fmla="*/ 2383580 w 3097421"/>
              <a:gd name="connsiteY373" fmla="*/ 718367 h 1962152"/>
              <a:gd name="connsiteX374" fmla="*/ 2363924 w 3097421"/>
              <a:gd name="connsiteY374" fmla="*/ 698034 h 1962152"/>
              <a:gd name="connsiteX375" fmla="*/ 2372058 w 3097421"/>
              <a:gd name="connsiteY375" fmla="*/ 691595 h 1962152"/>
              <a:gd name="connsiteX376" fmla="*/ 2152120 w 3097421"/>
              <a:gd name="connsiteY376" fmla="*/ 713623 h 1962152"/>
              <a:gd name="connsiteX377" fmla="*/ 2137209 w 3097421"/>
              <a:gd name="connsiteY377" fmla="*/ 725484 h 1962152"/>
              <a:gd name="connsiteX378" fmla="*/ 2114165 w 3097421"/>
              <a:gd name="connsiteY378" fmla="*/ 718367 h 1962152"/>
              <a:gd name="connsiteX379" fmla="*/ 2101965 w 3097421"/>
              <a:gd name="connsiteY379" fmla="*/ 711928 h 1962152"/>
              <a:gd name="connsiteX380" fmla="*/ 2098915 w 3097421"/>
              <a:gd name="connsiteY380" fmla="*/ 712606 h 1962152"/>
              <a:gd name="connsiteX381" fmla="*/ 2052149 w 3097421"/>
              <a:gd name="connsiteY381" fmla="*/ 689900 h 1962152"/>
              <a:gd name="connsiteX382" fmla="*/ 1992505 w 3097421"/>
              <a:gd name="connsiteY382" fmla="*/ 665840 h 1962152"/>
              <a:gd name="connsiteX383" fmla="*/ 1932522 w 3097421"/>
              <a:gd name="connsiteY383" fmla="*/ 647540 h 1962152"/>
              <a:gd name="connsiteX384" fmla="*/ 1832550 w 3097421"/>
              <a:gd name="connsiteY384" fmla="*/ 611957 h 1962152"/>
              <a:gd name="connsiteX385" fmla="*/ 1853222 w 3097421"/>
              <a:gd name="connsiteY385" fmla="*/ 600773 h 1962152"/>
              <a:gd name="connsiteX386" fmla="*/ 1958277 w 3097421"/>
              <a:gd name="connsiteY386" fmla="*/ 616023 h 1962152"/>
              <a:gd name="connsiteX387" fmla="*/ 2132465 w 3097421"/>
              <a:gd name="connsiteY387" fmla="*/ 683123 h 1962152"/>
              <a:gd name="connsiteX388" fmla="*/ 2131787 w 3097421"/>
              <a:gd name="connsiteY388" fmla="*/ 687528 h 1962152"/>
              <a:gd name="connsiteX389" fmla="*/ 2143648 w 3097421"/>
              <a:gd name="connsiteY389" fmla="*/ 700406 h 1962152"/>
              <a:gd name="connsiteX390" fmla="*/ 2152120 w 3097421"/>
              <a:gd name="connsiteY390" fmla="*/ 713623 h 1962152"/>
              <a:gd name="connsiteX391" fmla="*/ 2308686 w 3097421"/>
              <a:gd name="connsiteY391" fmla="*/ 708200 h 1962152"/>
              <a:gd name="connsiteX392" fmla="*/ 2268358 w 3097421"/>
              <a:gd name="connsiteY392" fmla="*/ 678039 h 1962152"/>
              <a:gd name="connsiteX393" fmla="*/ 2296147 w 3097421"/>
              <a:gd name="connsiteY393" fmla="*/ 662112 h 1962152"/>
              <a:gd name="connsiteX394" fmla="*/ 2329358 w 3097421"/>
              <a:gd name="connsiteY394" fmla="*/ 691256 h 1962152"/>
              <a:gd name="connsiteX395" fmla="*/ 2308686 w 3097421"/>
              <a:gd name="connsiteY395" fmla="*/ 70820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3097421" h="1962152">
                <a:moveTo>
                  <a:pt x="3060674" y="466913"/>
                </a:moveTo>
                <a:cubicBezTo>
                  <a:pt x="3044408" y="473691"/>
                  <a:pt x="3036952" y="465219"/>
                  <a:pt x="3026447" y="455391"/>
                </a:cubicBezTo>
                <a:cubicBezTo>
                  <a:pt x="3015942" y="445563"/>
                  <a:pt x="3014247" y="426247"/>
                  <a:pt x="2995269" y="424552"/>
                </a:cubicBezTo>
                <a:cubicBezTo>
                  <a:pt x="2991203" y="424214"/>
                  <a:pt x="2992897" y="419469"/>
                  <a:pt x="2994253" y="416080"/>
                </a:cubicBezTo>
                <a:cubicBezTo>
                  <a:pt x="2997303" y="410319"/>
                  <a:pt x="3003064" y="407269"/>
                  <a:pt x="3007808" y="403880"/>
                </a:cubicBezTo>
                <a:cubicBezTo>
                  <a:pt x="3016280" y="397780"/>
                  <a:pt x="3028141" y="400492"/>
                  <a:pt x="3036614" y="390664"/>
                </a:cubicBezTo>
                <a:cubicBezTo>
                  <a:pt x="3045425" y="380497"/>
                  <a:pt x="3075586" y="338814"/>
                  <a:pt x="3053897" y="331698"/>
                </a:cubicBezTo>
                <a:cubicBezTo>
                  <a:pt x="3033903" y="324920"/>
                  <a:pt x="3019331" y="308992"/>
                  <a:pt x="3000014" y="301198"/>
                </a:cubicBezTo>
                <a:cubicBezTo>
                  <a:pt x="2996625" y="299164"/>
                  <a:pt x="2992558" y="300520"/>
                  <a:pt x="2988831" y="299842"/>
                </a:cubicBezTo>
                <a:cubicBezTo>
                  <a:pt x="2983747" y="299503"/>
                  <a:pt x="2978664" y="299842"/>
                  <a:pt x="2973581" y="298487"/>
                </a:cubicBezTo>
                <a:cubicBezTo>
                  <a:pt x="2967820" y="298148"/>
                  <a:pt x="2964092" y="295437"/>
                  <a:pt x="2962059" y="290353"/>
                </a:cubicBezTo>
                <a:cubicBezTo>
                  <a:pt x="2958670" y="285609"/>
                  <a:pt x="2963075" y="277476"/>
                  <a:pt x="2955620" y="274426"/>
                </a:cubicBezTo>
                <a:cubicBezTo>
                  <a:pt x="2953925" y="273748"/>
                  <a:pt x="2952231" y="273748"/>
                  <a:pt x="2950536" y="274426"/>
                </a:cubicBezTo>
                <a:cubicBezTo>
                  <a:pt x="2935626" y="277815"/>
                  <a:pt x="2926476" y="269342"/>
                  <a:pt x="2916987" y="260870"/>
                </a:cubicBezTo>
                <a:cubicBezTo>
                  <a:pt x="2924442" y="261209"/>
                  <a:pt x="2931559" y="263243"/>
                  <a:pt x="2938675" y="265276"/>
                </a:cubicBezTo>
                <a:cubicBezTo>
                  <a:pt x="2942403" y="266292"/>
                  <a:pt x="2947487" y="268665"/>
                  <a:pt x="2950536" y="264259"/>
                </a:cubicBezTo>
                <a:cubicBezTo>
                  <a:pt x="2959009" y="251381"/>
                  <a:pt x="2936303" y="237148"/>
                  <a:pt x="2928170" y="231387"/>
                </a:cubicBezTo>
                <a:cubicBezTo>
                  <a:pt x="2920376" y="226304"/>
                  <a:pt x="2912242" y="221898"/>
                  <a:pt x="2904109" y="217832"/>
                </a:cubicBezTo>
                <a:cubicBezTo>
                  <a:pt x="2899365" y="215460"/>
                  <a:pt x="2888520" y="205632"/>
                  <a:pt x="2884793" y="204954"/>
                </a:cubicBezTo>
                <a:cubicBezTo>
                  <a:pt x="2878354" y="203599"/>
                  <a:pt x="2873609" y="206648"/>
                  <a:pt x="2869543" y="211054"/>
                </a:cubicBezTo>
                <a:cubicBezTo>
                  <a:pt x="2865476" y="213426"/>
                  <a:pt x="2860054" y="212748"/>
                  <a:pt x="2857343" y="218509"/>
                </a:cubicBezTo>
                <a:cubicBezTo>
                  <a:pt x="2851582" y="231048"/>
                  <a:pt x="2843787" y="241893"/>
                  <a:pt x="2834976" y="252398"/>
                </a:cubicBezTo>
                <a:cubicBezTo>
                  <a:pt x="2834637" y="252398"/>
                  <a:pt x="2834637" y="252398"/>
                  <a:pt x="2834298" y="252398"/>
                </a:cubicBezTo>
                <a:cubicBezTo>
                  <a:pt x="2805493" y="241554"/>
                  <a:pt x="2793293" y="244265"/>
                  <a:pt x="2778721" y="264937"/>
                </a:cubicBezTo>
                <a:cubicBezTo>
                  <a:pt x="2773977" y="271715"/>
                  <a:pt x="2773299" y="280865"/>
                  <a:pt x="2767877" y="287303"/>
                </a:cubicBezTo>
                <a:cubicBezTo>
                  <a:pt x="2765166" y="290015"/>
                  <a:pt x="2766521" y="295098"/>
                  <a:pt x="2761777" y="297809"/>
                </a:cubicBezTo>
                <a:cubicBezTo>
                  <a:pt x="2758727" y="284931"/>
                  <a:pt x="2751610" y="279848"/>
                  <a:pt x="2739410" y="286626"/>
                </a:cubicBezTo>
                <a:cubicBezTo>
                  <a:pt x="2732294" y="296114"/>
                  <a:pt x="2719077" y="300859"/>
                  <a:pt x="2715688" y="312381"/>
                </a:cubicBezTo>
                <a:cubicBezTo>
                  <a:pt x="2708572" y="334070"/>
                  <a:pt x="2691627" y="344914"/>
                  <a:pt x="2674344" y="356436"/>
                </a:cubicBezTo>
                <a:cubicBezTo>
                  <a:pt x="2663161" y="363553"/>
                  <a:pt x="2655367" y="372364"/>
                  <a:pt x="2660789" y="386936"/>
                </a:cubicBezTo>
                <a:cubicBezTo>
                  <a:pt x="2662144" y="389986"/>
                  <a:pt x="2660789" y="393714"/>
                  <a:pt x="2660450" y="397103"/>
                </a:cubicBezTo>
                <a:cubicBezTo>
                  <a:pt x="2660450" y="409641"/>
                  <a:pt x="2653333" y="416758"/>
                  <a:pt x="2644183" y="422180"/>
                </a:cubicBezTo>
                <a:cubicBezTo>
                  <a:pt x="2643844" y="420825"/>
                  <a:pt x="2642828" y="419808"/>
                  <a:pt x="2641472" y="418452"/>
                </a:cubicBezTo>
                <a:cubicBezTo>
                  <a:pt x="2636389" y="413030"/>
                  <a:pt x="2631644" y="413369"/>
                  <a:pt x="2626900" y="414725"/>
                </a:cubicBezTo>
                <a:cubicBezTo>
                  <a:pt x="2624867" y="412691"/>
                  <a:pt x="2623172" y="410997"/>
                  <a:pt x="2620800" y="409641"/>
                </a:cubicBezTo>
                <a:cubicBezTo>
                  <a:pt x="2608600" y="403880"/>
                  <a:pt x="2605889" y="394392"/>
                  <a:pt x="2605550" y="382531"/>
                </a:cubicBezTo>
                <a:cubicBezTo>
                  <a:pt x="2605550" y="377108"/>
                  <a:pt x="2604534" y="371347"/>
                  <a:pt x="2603517" y="365925"/>
                </a:cubicBezTo>
                <a:cubicBezTo>
                  <a:pt x="2600467" y="351014"/>
                  <a:pt x="2608261" y="346270"/>
                  <a:pt x="2621478" y="347625"/>
                </a:cubicBezTo>
                <a:cubicBezTo>
                  <a:pt x="2629611" y="348642"/>
                  <a:pt x="2637744" y="351353"/>
                  <a:pt x="2645878" y="353047"/>
                </a:cubicBezTo>
                <a:cubicBezTo>
                  <a:pt x="2659433" y="356097"/>
                  <a:pt x="2656383" y="349997"/>
                  <a:pt x="2651639" y="342881"/>
                </a:cubicBezTo>
                <a:cubicBezTo>
                  <a:pt x="2631306" y="334409"/>
                  <a:pt x="2626222" y="313398"/>
                  <a:pt x="2616395" y="297131"/>
                </a:cubicBezTo>
                <a:cubicBezTo>
                  <a:pt x="2608600" y="283576"/>
                  <a:pt x="2600806" y="281203"/>
                  <a:pt x="2587928" y="286965"/>
                </a:cubicBezTo>
                <a:cubicBezTo>
                  <a:pt x="2580812" y="290353"/>
                  <a:pt x="2573356" y="293403"/>
                  <a:pt x="2566239" y="286287"/>
                </a:cubicBezTo>
                <a:cubicBezTo>
                  <a:pt x="2556751" y="276459"/>
                  <a:pt x="2545228" y="270020"/>
                  <a:pt x="2532012" y="265615"/>
                </a:cubicBezTo>
                <a:cubicBezTo>
                  <a:pt x="2520490" y="261887"/>
                  <a:pt x="2520490" y="250704"/>
                  <a:pt x="2521168" y="241554"/>
                </a:cubicBezTo>
                <a:cubicBezTo>
                  <a:pt x="2522184" y="231048"/>
                  <a:pt x="2532012" y="231726"/>
                  <a:pt x="2539806" y="232065"/>
                </a:cubicBezTo>
                <a:cubicBezTo>
                  <a:pt x="2549295" y="232404"/>
                  <a:pt x="2558784" y="234437"/>
                  <a:pt x="2566578" y="240537"/>
                </a:cubicBezTo>
                <a:cubicBezTo>
                  <a:pt x="2569289" y="242570"/>
                  <a:pt x="2572678" y="244943"/>
                  <a:pt x="2575389" y="241215"/>
                </a:cubicBezTo>
                <a:cubicBezTo>
                  <a:pt x="2578100" y="238165"/>
                  <a:pt x="2576067" y="234776"/>
                  <a:pt x="2573695" y="232404"/>
                </a:cubicBezTo>
                <a:cubicBezTo>
                  <a:pt x="2566917" y="226304"/>
                  <a:pt x="2560140" y="220882"/>
                  <a:pt x="2553362" y="214782"/>
                </a:cubicBezTo>
                <a:cubicBezTo>
                  <a:pt x="2543195" y="210037"/>
                  <a:pt x="2533029" y="204954"/>
                  <a:pt x="2522862" y="200210"/>
                </a:cubicBezTo>
                <a:cubicBezTo>
                  <a:pt x="2514051" y="194787"/>
                  <a:pt x="2504901" y="208004"/>
                  <a:pt x="2496090" y="199871"/>
                </a:cubicBezTo>
                <a:cubicBezTo>
                  <a:pt x="2492362" y="196821"/>
                  <a:pt x="2488973" y="193771"/>
                  <a:pt x="2485246" y="190721"/>
                </a:cubicBezTo>
                <a:cubicBezTo>
                  <a:pt x="2473046" y="183265"/>
                  <a:pt x="2466268" y="188687"/>
                  <a:pt x="2462201" y="200549"/>
                </a:cubicBezTo>
                <a:cubicBezTo>
                  <a:pt x="2456101" y="208343"/>
                  <a:pt x="2451018" y="219187"/>
                  <a:pt x="2439157" y="206987"/>
                </a:cubicBezTo>
                <a:cubicBezTo>
                  <a:pt x="2440174" y="201904"/>
                  <a:pt x="2436107" y="200210"/>
                  <a:pt x="2432718" y="197837"/>
                </a:cubicBezTo>
                <a:cubicBezTo>
                  <a:pt x="2432040" y="197499"/>
                  <a:pt x="2431024" y="197499"/>
                  <a:pt x="2430346" y="197499"/>
                </a:cubicBezTo>
                <a:cubicBezTo>
                  <a:pt x="2427974" y="191737"/>
                  <a:pt x="2422213" y="186654"/>
                  <a:pt x="2427296" y="179538"/>
                </a:cubicBezTo>
                <a:cubicBezTo>
                  <a:pt x="2437801" y="168354"/>
                  <a:pt x="2447968" y="157171"/>
                  <a:pt x="2458474" y="146327"/>
                </a:cubicBezTo>
                <a:cubicBezTo>
                  <a:pt x="2485585" y="136838"/>
                  <a:pt x="2507951" y="121249"/>
                  <a:pt x="2522862" y="96172"/>
                </a:cubicBezTo>
                <a:cubicBezTo>
                  <a:pt x="2520829" y="92783"/>
                  <a:pt x="2521845" y="88038"/>
                  <a:pt x="2517440" y="85666"/>
                </a:cubicBezTo>
                <a:cubicBezTo>
                  <a:pt x="2515067" y="83972"/>
                  <a:pt x="2512695" y="82616"/>
                  <a:pt x="2510662" y="80583"/>
                </a:cubicBezTo>
                <a:cubicBezTo>
                  <a:pt x="2506934" y="74144"/>
                  <a:pt x="2503206" y="68044"/>
                  <a:pt x="2499140" y="61605"/>
                </a:cubicBezTo>
                <a:cubicBezTo>
                  <a:pt x="2496429" y="58216"/>
                  <a:pt x="2493718" y="54827"/>
                  <a:pt x="2491345" y="51777"/>
                </a:cubicBezTo>
                <a:cubicBezTo>
                  <a:pt x="2484907" y="46016"/>
                  <a:pt x="2479484" y="39239"/>
                  <a:pt x="2475418" y="31783"/>
                </a:cubicBezTo>
                <a:cubicBezTo>
                  <a:pt x="2469657" y="27039"/>
                  <a:pt x="2464235" y="22294"/>
                  <a:pt x="2458474" y="17889"/>
                </a:cubicBezTo>
                <a:cubicBezTo>
                  <a:pt x="2452374" y="7722"/>
                  <a:pt x="2442546" y="3317"/>
                  <a:pt x="2431702" y="944"/>
                </a:cubicBezTo>
                <a:cubicBezTo>
                  <a:pt x="2427635" y="-411"/>
                  <a:pt x="2423568" y="-750"/>
                  <a:pt x="2420857" y="2978"/>
                </a:cubicBezTo>
                <a:cubicBezTo>
                  <a:pt x="2408318" y="18567"/>
                  <a:pt x="2395441" y="34833"/>
                  <a:pt x="2384935" y="51777"/>
                </a:cubicBezTo>
                <a:cubicBezTo>
                  <a:pt x="2383241" y="54827"/>
                  <a:pt x="2383241" y="57538"/>
                  <a:pt x="2384935" y="59911"/>
                </a:cubicBezTo>
                <a:cubicBezTo>
                  <a:pt x="2381207" y="61605"/>
                  <a:pt x="2378158" y="64994"/>
                  <a:pt x="2374769" y="67705"/>
                </a:cubicBezTo>
                <a:cubicBezTo>
                  <a:pt x="2359180" y="78549"/>
                  <a:pt x="2348674" y="94477"/>
                  <a:pt x="2334102" y="106338"/>
                </a:cubicBezTo>
                <a:cubicBezTo>
                  <a:pt x="2331730" y="107355"/>
                  <a:pt x="2329358" y="107694"/>
                  <a:pt x="2326986" y="108371"/>
                </a:cubicBezTo>
                <a:cubicBezTo>
                  <a:pt x="2317836" y="117860"/>
                  <a:pt x="2315464" y="132432"/>
                  <a:pt x="2302586" y="138532"/>
                </a:cubicBezTo>
                <a:cubicBezTo>
                  <a:pt x="2288353" y="148360"/>
                  <a:pt x="2281236" y="165304"/>
                  <a:pt x="2266325" y="174454"/>
                </a:cubicBezTo>
                <a:cubicBezTo>
                  <a:pt x="2264969" y="176826"/>
                  <a:pt x="2262597" y="178521"/>
                  <a:pt x="2261581" y="180893"/>
                </a:cubicBezTo>
                <a:cubicBezTo>
                  <a:pt x="2261242" y="180893"/>
                  <a:pt x="2260903" y="180893"/>
                  <a:pt x="2260903" y="180893"/>
                </a:cubicBezTo>
                <a:cubicBezTo>
                  <a:pt x="2252431" y="178182"/>
                  <a:pt x="2247347" y="183943"/>
                  <a:pt x="2241247" y="188010"/>
                </a:cubicBezTo>
                <a:cubicBezTo>
                  <a:pt x="2235147" y="192415"/>
                  <a:pt x="2234809" y="201226"/>
                  <a:pt x="2228031" y="204954"/>
                </a:cubicBezTo>
                <a:cubicBezTo>
                  <a:pt x="2223286" y="209021"/>
                  <a:pt x="2217864" y="212748"/>
                  <a:pt x="2216509" y="219526"/>
                </a:cubicBezTo>
                <a:cubicBezTo>
                  <a:pt x="2216170" y="223254"/>
                  <a:pt x="2218881" y="224948"/>
                  <a:pt x="2220914" y="227659"/>
                </a:cubicBezTo>
                <a:cubicBezTo>
                  <a:pt x="2230403" y="240198"/>
                  <a:pt x="2239553" y="252737"/>
                  <a:pt x="2243281" y="268665"/>
                </a:cubicBezTo>
                <a:cubicBezTo>
                  <a:pt x="2241586" y="271715"/>
                  <a:pt x="2242264" y="275104"/>
                  <a:pt x="2241925" y="278154"/>
                </a:cubicBezTo>
                <a:cubicBezTo>
                  <a:pt x="2233792" y="288998"/>
                  <a:pt x="2227692" y="301537"/>
                  <a:pt x="2222609" y="314075"/>
                </a:cubicBezTo>
                <a:cubicBezTo>
                  <a:pt x="2220914" y="322887"/>
                  <a:pt x="2224303" y="331020"/>
                  <a:pt x="2224303" y="339831"/>
                </a:cubicBezTo>
                <a:cubicBezTo>
                  <a:pt x="2233453" y="365925"/>
                  <a:pt x="2255819" y="372703"/>
                  <a:pt x="2279541" y="375414"/>
                </a:cubicBezTo>
                <a:cubicBezTo>
                  <a:pt x="2308686" y="378464"/>
                  <a:pt x="2343252" y="368297"/>
                  <a:pt x="2369685" y="356436"/>
                </a:cubicBezTo>
                <a:cubicBezTo>
                  <a:pt x="2393068" y="346270"/>
                  <a:pt x="2407302" y="328309"/>
                  <a:pt x="2422891" y="308992"/>
                </a:cubicBezTo>
                <a:cubicBezTo>
                  <a:pt x="2447290" y="278831"/>
                  <a:pt x="2455762" y="278831"/>
                  <a:pt x="2478468" y="310687"/>
                </a:cubicBezTo>
                <a:cubicBezTo>
                  <a:pt x="2479484" y="312042"/>
                  <a:pt x="2480501" y="313398"/>
                  <a:pt x="2481179" y="314753"/>
                </a:cubicBezTo>
                <a:cubicBezTo>
                  <a:pt x="2485585" y="322887"/>
                  <a:pt x="2493040" y="326275"/>
                  <a:pt x="2501851" y="327631"/>
                </a:cubicBezTo>
                <a:cubicBezTo>
                  <a:pt x="2525912" y="332036"/>
                  <a:pt x="2530317" y="339492"/>
                  <a:pt x="2522184" y="362197"/>
                </a:cubicBezTo>
                <a:cubicBezTo>
                  <a:pt x="2520151" y="367958"/>
                  <a:pt x="2517101" y="374397"/>
                  <a:pt x="2522862" y="379142"/>
                </a:cubicBezTo>
                <a:cubicBezTo>
                  <a:pt x="2535401" y="389308"/>
                  <a:pt x="2544551" y="403880"/>
                  <a:pt x="2560817" y="408964"/>
                </a:cubicBezTo>
                <a:cubicBezTo>
                  <a:pt x="2568273" y="411336"/>
                  <a:pt x="2570984" y="415402"/>
                  <a:pt x="2566239" y="422519"/>
                </a:cubicBezTo>
                <a:cubicBezTo>
                  <a:pt x="2564206" y="425569"/>
                  <a:pt x="2564884" y="428958"/>
                  <a:pt x="2566578" y="432008"/>
                </a:cubicBezTo>
                <a:cubicBezTo>
                  <a:pt x="2570645" y="438108"/>
                  <a:pt x="2570984" y="446919"/>
                  <a:pt x="2579795" y="449291"/>
                </a:cubicBezTo>
                <a:cubicBezTo>
                  <a:pt x="2581828" y="449969"/>
                  <a:pt x="2583523" y="450986"/>
                  <a:pt x="2585217" y="452002"/>
                </a:cubicBezTo>
                <a:cubicBezTo>
                  <a:pt x="2582845" y="453358"/>
                  <a:pt x="2579795" y="453358"/>
                  <a:pt x="2578100" y="455391"/>
                </a:cubicBezTo>
                <a:cubicBezTo>
                  <a:pt x="2573695" y="460474"/>
                  <a:pt x="2570984" y="466574"/>
                  <a:pt x="2569967" y="473013"/>
                </a:cubicBezTo>
                <a:cubicBezTo>
                  <a:pt x="2570306" y="498091"/>
                  <a:pt x="2568273" y="523168"/>
                  <a:pt x="2573017" y="547907"/>
                </a:cubicBezTo>
                <a:cubicBezTo>
                  <a:pt x="2572339" y="552990"/>
                  <a:pt x="2575050" y="555701"/>
                  <a:pt x="2579795" y="557057"/>
                </a:cubicBezTo>
                <a:cubicBezTo>
                  <a:pt x="2581828" y="558074"/>
                  <a:pt x="2583523" y="559768"/>
                  <a:pt x="2585217" y="561124"/>
                </a:cubicBezTo>
                <a:cubicBezTo>
                  <a:pt x="2582845" y="566546"/>
                  <a:pt x="2579117" y="571629"/>
                  <a:pt x="2575050" y="576374"/>
                </a:cubicBezTo>
                <a:cubicBezTo>
                  <a:pt x="2553701" y="590607"/>
                  <a:pt x="2552345" y="622462"/>
                  <a:pt x="2536417" y="641101"/>
                </a:cubicBezTo>
                <a:cubicBezTo>
                  <a:pt x="2523879" y="656012"/>
                  <a:pt x="2525912" y="670584"/>
                  <a:pt x="2529301" y="686851"/>
                </a:cubicBezTo>
                <a:cubicBezTo>
                  <a:pt x="2535062" y="712945"/>
                  <a:pt x="2550312" y="735650"/>
                  <a:pt x="2558445" y="760728"/>
                </a:cubicBezTo>
                <a:cubicBezTo>
                  <a:pt x="2563189" y="775639"/>
                  <a:pt x="2578100" y="784111"/>
                  <a:pt x="2586234" y="775300"/>
                </a:cubicBezTo>
                <a:cubicBezTo>
                  <a:pt x="2596061" y="764794"/>
                  <a:pt x="2603856" y="764455"/>
                  <a:pt x="2614022" y="773605"/>
                </a:cubicBezTo>
                <a:cubicBezTo>
                  <a:pt x="2625883" y="784789"/>
                  <a:pt x="2637067" y="797327"/>
                  <a:pt x="2649944" y="807494"/>
                </a:cubicBezTo>
                <a:cubicBezTo>
                  <a:pt x="2663500" y="818000"/>
                  <a:pt x="2679089" y="825455"/>
                  <a:pt x="2692305" y="836299"/>
                </a:cubicBezTo>
                <a:cubicBezTo>
                  <a:pt x="2684850" y="848499"/>
                  <a:pt x="2683155" y="863410"/>
                  <a:pt x="2673327" y="875271"/>
                </a:cubicBezTo>
                <a:cubicBezTo>
                  <a:pt x="2650283" y="903060"/>
                  <a:pt x="2624528" y="928138"/>
                  <a:pt x="2602161" y="956604"/>
                </a:cubicBezTo>
                <a:cubicBezTo>
                  <a:pt x="2596061" y="964398"/>
                  <a:pt x="2586911" y="967787"/>
                  <a:pt x="2577761" y="970837"/>
                </a:cubicBezTo>
                <a:cubicBezTo>
                  <a:pt x="2551667" y="979987"/>
                  <a:pt x="2525234" y="987782"/>
                  <a:pt x="2500157" y="999643"/>
                </a:cubicBezTo>
                <a:cubicBezTo>
                  <a:pt x="2456779" y="1019976"/>
                  <a:pt x="2412046" y="1026415"/>
                  <a:pt x="2365958" y="1009131"/>
                </a:cubicBezTo>
                <a:cubicBezTo>
                  <a:pt x="2365280" y="1008793"/>
                  <a:pt x="2364602" y="1008454"/>
                  <a:pt x="2363585" y="1008454"/>
                </a:cubicBezTo>
                <a:cubicBezTo>
                  <a:pt x="2365619" y="1005404"/>
                  <a:pt x="2365280" y="1001337"/>
                  <a:pt x="2363924" y="996931"/>
                </a:cubicBezTo>
                <a:cubicBezTo>
                  <a:pt x="2357147" y="976598"/>
                  <a:pt x="2348336" y="957282"/>
                  <a:pt x="2327325" y="947115"/>
                </a:cubicBezTo>
                <a:cubicBezTo>
                  <a:pt x="2325630" y="946437"/>
                  <a:pt x="2323936" y="945760"/>
                  <a:pt x="2322580" y="946099"/>
                </a:cubicBezTo>
                <a:cubicBezTo>
                  <a:pt x="2321902" y="946099"/>
                  <a:pt x="2321563" y="946437"/>
                  <a:pt x="2320886" y="946437"/>
                </a:cubicBezTo>
                <a:cubicBezTo>
                  <a:pt x="2319191" y="929832"/>
                  <a:pt x="2329358" y="905093"/>
                  <a:pt x="2344608" y="899332"/>
                </a:cubicBezTo>
                <a:cubicBezTo>
                  <a:pt x="2366635" y="891199"/>
                  <a:pt x="2374430" y="874932"/>
                  <a:pt x="2377141" y="854938"/>
                </a:cubicBezTo>
                <a:cubicBezTo>
                  <a:pt x="2379174" y="839688"/>
                  <a:pt x="2386630" y="831894"/>
                  <a:pt x="2401541" y="830199"/>
                </a:cubicBezTo>
                <a:cubicBezTo>
                  <a:pt x="2413402" y="824099"/>
                  <a:pt x="2421535" y="806816"/>
                  <a:pt x="2439496" y="818677"/>
                </a:cubicBezTo>
                <a:cubicBezTo>
                  <a:pt x="2442207" y="820372"/>
                  <a:pt x="2448646" y="815288"/>
                  <a:pt x="2451357" y="810883"/>
                </a:cubicBezTo>
                <a:cubicBezTo>
                  <a:pt x="2457796" y="801055"/>
                  <a:pt x="2460846" y="790550"/>
                  <a:pt x="2452713" y="780044"/>
                </a:cubicBezTo>
                <a:cubicBezTo>
                  <a:pt x="2444918" y="769878"/>
                  <a:pt x="2442207" y="758356"/>
                  <a:pt x="2440513" y="745817"/>
                </a:cubicBezTo>
                <a:cubicBezTo>
                  <a:pt x="2439157" y="736667"/>
                  <a:pt x="2441190" y="725145"/>
                  <a:pt x="2428990" y="720400"/>
                </a:cubicBezTo>
                <a:cubicBezTo>
                  <a:pt x="2427974" y="720400"/>
                  <a:pt x="2426618" y="720400"/>
                  <a:pt x="2425602" y="720400"/>
                </a:cubicBezTo>
                <a:cubicBezTo>
                  <a:pt x="2426279" y="711928"/>
                  <a:pt x="2426618" y="703456"/>
                  <a:pt x="2425263" y="694984"/>
                </a:cubicBezTo>
                <a:cubicBezTo>
                  <a:pt x="2404591" y="683462"/>
                  <a:pt x="2385613" y="668890"/>
                  <a:pt x="2361891" y="663806"/>
                </a:cubicBezTo>
                <a:cubicBezTo>
                  <a:pt x="2353419" y="662112"/>
                  <a:pt x="2348674" y="656012"/>
                  <a:pt x="2344947" y="648556"/>
                </a:cubicBezTo>
                <a:cubicBezTo>
                  <a:pt x="2339186" y="637034"/>
                  <a:pt x="2329358" y="633306"/>
                  <a:pt x="2316819" y="629918"/>
                </a:cubicBezTo>
                <a:cubicBezTo>
                  <a:pt x="2269036" y="617040"/>
                  <a:pt x="2245653" y="656012"/>
                  <a:pt x="2213798" y="676684"/>
                </a:cubicBezTo>
                <a:cubicBezTo>
                  <a:pt x="2212442" y="677701"/>
                  <a:pt x="2211764" y="679395"/>
                  <a:pt x="2210748" y="680751"/>
                </a:cubicBezTo>
                <a:cubicBezTo>
                  <a:pt x="2204309" y="684139"/>
                  <a:pt x="2197192" y="685156"/>
                  <a:pt x="2190753" y="688884"/>
                </a:cubicBezTo>
                <a:cubicBezTo>
                  <a:pt x="2190076" y="688206"/>
                  <a:pt x="2189398" y="687528"/>
                  <a:pt x="2189059" y="686512"/>
                </a:cubicBezTo>
                <a:cubicBezTo>
                  <a:pt x="2178215" y="680751"/>
                  <a:pt x="2167709" y="674312"/>
                  <a:pt x="2156865" y="668551"/>
                </a:cubicBezTo>
                <a:cubicBezTo>
                  <a:pt x="2149070" y="664484"/>
                  <a:pt x="2141615" y="656351"/>
                  <a:pt x="2131109" y="661434"/>
                </a:cubicBezTo>
                <a:cubicBezTo>
                  <a:pt x="2130093" y="662112"/>
                  <a:pt x="2129415" y="662790"/>
                  <a:pt x="2128737" y="663467"/>
                </a:cubicBezTo>
                <a:cubicBezTo>
                  <a:pt x="2129076" y="663128"/>
                  <a:pt x="2070110" y="631612"/>
                  <a:pt x="2063671" y="628901"/>
                </a:cubicBezTo>
                <a:cubicBezTo>
                  <a:pt x="2039271" y="618734"/>
                  <a:pt x="2014193" y="610262"/>
                  <a:pt x="1988438" y="603484"/>
                </a:cubicBezTo>
                <a:cubicBezTo>
                  <a:pt x="1937944" y="590268"/>
                  <a:pt x="1867795" y="573662"/>
                  <a:pt x="1816962" y="590607"/>
                </a:cubicBezTo>
                <a:cubicBezTo>
                  <a:pt x="1809845" y="592979"/>
                  <a:pt x="1801712" y="595690"/>
                  <a:pt x="1801034" y="605857"/>
                </a:cubicBezTo>
                <a:cubicBezTo>
                  <a:pt x="1800356" y="615007"/>
                  <a:pt x="1805101" y="620429"/>
                  <a:pt x="1812895" y="624157"/>
                </a:cubicBezTo>
                <a:cubicBezTo>
                  <a:pt x="1838989" y="637373"/>
                  <a:pt x="1867795" y="644829"/>
                  <a:pt x="1895922" y="652284"/>
                </a:cubicBezTo>
                <a:cubicBezTo>
                  <a:pt x="1923711" y="659740"/>
                  <a:pt x="1948450" y="669567"/>
                  <a:pt x="1974205" y="682106"/>
                </a:cubicBezTo>
                <a:cubicBezTo>
                  <a:pt x="1977933" y="683801"/>
                  <a:pt x="1984033" y="685495"/>
                  <a:pt x="1983016" y="690578"/>
                </a:cubicBezTo>
                <a:cubicBezTo>
                  <a:pt x="1982338" y="693967"/>
                  <a:pt x="1979288" y="693967"/>
                  <a:pt x="1975899" y="694306"/>
                </a:cubicBezTo>
                <a:cubicBezTo>
                  <a:pt x="1975899" y="693628"/>
                  <a:pt x="1975899" y="692950"/>
                  <a:pt x="1975899" y="692273"/>
                </a:cubicBezTo>
                <a:cubicBezTo>
                  <a:pt x="1973188" y="686512"/>
                  <a:pt x="1967766" y="685156"/>
                  <a:pt x="1962344" y="683123"/>
                </a:cubicBezTo>
                <a:cubicBezTo>
                  <a:pt x="1938283" y="673634"/>
                  <a:pt x="1921000" y="688884"/>
                  <a:pt x="1901683" y="697695"/>
                </a:cubicBezTo>
                <a:cubicBezTo>
                  <a:pt x="1901344" y="697695"/>
                  <a:pt x="1901006" y="697356"/>
                  <a:pt x="1900328" y="697356"/>
                </a:cubicBezTo>
                <a:cubicBezTo>
                  <a:pt x="1894905" y="697695"/>
                  <a:pt x="1889483" y="698712"/>
                  <a:pt x="1884061" y="699389"/>
                </a:cubicBezTo>
                <a:cubicBezTo>
                  <a:pt x="1882028" y="700067"/>
                  <a:pt x="1879317" y="700067"/>
                  <a:pt x="1876945" y="700067"/>
                </a:cubicBezTo>
                <a:cubicBezTo>
                  <a:pt x="1871861" y="697695"/>
                  <a:pt x="1865084" y="700067"/>
                  <a:pt x="1859661" y="700745"/>
                </a:cubicBezTo>
                <a:cubicBezTo>
                  <a:pt x="1814928" y="704134"/>
                  <a:pt x="1770873" y="712945"/>
                  <a:pt x="1726479" y="720061"/>
                </a:cubicBezTo>
                <a:cubicBezTo>
                  <a:pt x="1707501" y="723111"/>
                  <a:pt x="1690557" y="732939"/>
                  <a:pt x="1670902" y="733956"/>
                </a:cubicBezTo>
                <a:cubicBezTo>
                  <a:pt x="1664463" y="733956"/>
                  <a:pt x="1659041" y="735989"/>
                  <a:pt x="1653618" y="739717"/>
                </a:cubicBezTo>
                <a:cubicBezTo>
                  <a:pt x="1644807" y="745478"/>
                  <a:pt x="1636335" y="751239"/>
                  <a:pt x="1626508" y="755644"/>
                </a:cubicBezTo>
                <a:cubicBezTo>
                  <a:pt x="1589230" y="772250"/>
                  <a:pt x="1556697" y="793939"/>
                  <a:pt x="1541108" y="834605"/>
                </a:cubicBezTo>
                <a:cubicBezTo>
                  <a:pt x="1533992" y="853244"/>
                  <a:pt x="1527214" y="872221"/>
                  <a:pt x="1515692" y="889166"/>
                </a:cubicBezTo>
                <a:cubicBezTo>
                  <a:pt x="1506203" y="903399"/>
                  <a:pt x="1500781" y="920004"/>
                  <a:pt x="1505186" y="937288"/>
                </a:cubicBezTo>
                <a:cubicBezTo>
                  <a:pt x="1507558" y="946437"/>
                  <a:pt x="1506881" y="954910"/>
                  <a:pt x="1505864" y="963721"/>
                </a:cubicBezTo>
                <a:cubicBezTo>
                  <a:pt x="1503831" y="968126"/>
                  <a:pt x="1506881" y="972871"/>
                  <a:pt x="1505864" y="977276"/>
                </a:cubicBezTo>
                <a:cubicBezTo>
                  <a:pt x="1504170" y="981682"/>
                  <a:pt x="1504170" y="986087"/>
                  <a:pt x="1504847" y="990493"/>
                </a:cubicBezTo>
                <a:cubicBezTo>
                  <a:pt x="1507897" y="1011165"/>
                  <a:pt x="1529586" y="1022687"/>
                  <a:pt x="1546192" y="1012859"/>
                </a:cubicBezTo>
                <a:cubicBezTo>
                  <a:pt x="1548903" y="1011504"/>
                  <a:pt x="1551614" y="1010487"/>
                  <a:pt x="1554325" y="1009131"/>
                </a:cubicBezTo>
                <a:cubicBezTo>
                  <a:pt x="1572964" y="1031837"/>
                  <a:pt x="1582113" y="1059626"/>
                  <a:pt x="1594313" y="1085720"/>
                </a:cubicBezTo>
                <a:cubicBezTo>
                  <a:pt x="1600074" y="1097920"/>
                  <a:pt x="1598041" y="1108764"/>
                  <a:pt x="1586519" y="1116897"/>
                </a:cubicBezTo>
                <a:cubicBezTo>
                  <a:pt x="1582791" y="1120964"/>
                  <a:pt x="1574997" y="1122658"/>
                  <a:pt x="1575675" y="1128758"/>
                </a:cubicBezTo>
                <a:cubicBezTo>
                  <a:pt x="1576014" y="1131131"/>
                  <a:pt x="1576014" y="1133503"/>
                  <a:pt x="1576014" y="1136214"/>
                </a:cubicBezTo>
                <a:cubicBezTo>
                  <a:pt x="1551614" y="1153836"/>
                  <a:pt x="1528569" y="1173491"/>
                  <a:pt x="1503831" y="1190436"/>
                </a:cubicBezTo>
                <a:cubicBezTo>
                  <a:pt x="1484853" y="1203313"/>
                  <a:pt x="1468925" y="1220935"/>
                  <a:pt x="1445542" y="1227035"/>
                </a:cubicBezTo>
                <a:cubicBezTo>
                  <a:pt x="1444864" y="1226697"/>
                  <a:pt x="1444526" y="1226358"/>
                  <a:pt x="1443848" y="1226358"/>
                </a:cubicBezTo>
                <a:cubicBezTo>
                  <a:pt x="1436731" y="1222969"/>
                  <a:pt x="1430631" y="1225002"/>
                  <a:pt x="1424870" y="1230424"/>
                </a:cubicBezTo>
                <a:cubicBezTo>
                  <a:pt x="1416059" y="1230763"/>
                  <a:pt x="1407248" y="1231102"/>
                  <a:pt x="1398437" y="1231441"/>
                </a:cubicBezTo>
                <a:cubicBezTo>
                  <a:pt x="1369293" y="1244996"/>
                  <a:pt x="1338115" y="1248046"/>
                  <a:pt x="1306599" y="1250758"/>
                </a:cubicBezTo>
                <a:cubicBezTo>
                  <a:pt x="1262205" y="1254485"/>
                  <a:pt x="1217811" y="1257196"/>
                  <a:pt x="1174433" y="1266346"/>
                </a:cubicBezTo>
                <a:cubicBezTo>
                  <a:pt x="1139528" y="1273463"/>
                  <a:pt x="1104623" y="1279224"/>
                  <a:pt x="1069040" y="1274818"/>
                </a:cubicBezTo>
                <a:cubicBezTo>
                  <a:pt x="1046334" y="1274141"/>
                  <a:pt x="1026001" y="1266007"/>
                  <a:pt x="1005329" y="1257535"/>
                </a:cubicBezTo>
                <a:cubicBezTo>
                  <a:pt x="998551" y="1248385"/>
                  <a:pt x="988385" y="1241946"/>
                  <a:pt x="983979" y="1230763"/>
                </a:cubicBezTo>
                <a:cubicBezTo>
                  <a:pt x="980590" y="1222291"/>
                  <a:pt x="973474" y="1211447"/>
                  <a:pt x="969407" y="1202975"/>
                </a:cubicBezTo>
                <a:cubicBezTo>
                  <a:pt x="964324" y="1192130"/>
                  <a:pt x="957207" y="1182302"/>
                  <a:pt x="949074" y="1173491"/>
                </a:cubicBezTo>
                <a:cubicBezTo>
                  <a:pt x="896546" y="1115203"/>
                  <a:pt x="807080" y="1087753"/>
                  <a:pt x="730831" y="1083009"/>
                </a:cubicBezTo>
                <a:cubicBezTo>
                  <a:pt x="725409" y="1082670"/>
                  <a:pt x="723375" y="1079281"/>
                  <a:pt x="721681" y="1074875"/>
                </a:cubicBezTo>
                <a:cubicBezTo>
                  <a:pt x="719309" y="1068098"/>
                  <a:pt x="711176" y="1067420"/>
                  <a:pt x="708464" y="1061320"/>
                </a:cubicBezTo>
                <a:cubicBezTo>
                  <a:pt x="696603" y="1036920"/>
                  <a:pt x="661020" y="1011165"/>
                  <a:pt x="635265" y="1002693"/>
                </a:cubicBezTo>
                <a:cubicBezTo>
                  <a:pt x="608832" y="994220"/>
                  <a:pt x="580365" y="996931"/>
                  <a:pt x="577315" y="961348"/>
                </a:cubicBezTo>
                <a:cubicBezTo>
                  <a:pt x="576638" y="952199"/>
                  <a:pt x="573927" y="943387"/>
                  <a:pt x="567488" y="936610"/>
                </a:cubicBezTo>
                <a:cubicBezTo>
                  <a:pt x="563760" y="934576"/>
                  <a:pt x="561727" y="935593"/>
                  <a:pt x="560371" y="939660"/>
                </a:cubicBezTo>
                <a:cubicBezTo>
                  <a:pt x="557999" y="937288"/>
                  <a:pt x="555966" y="933899"/>
                  <a:pt x="553932" y="939999"/>
                </a:cubicBezTo>
                <a:cubicBezTo>
                  <a:pt x="554949" y="942710"/>
                  <a:pt x="555627" y="945760"/>
                  <a:pt x="556643" y="948471"/>
                </a:cubicBezTo>
                <a:cubicBezTo>
                  <a:pt x="556982" y="949826"/>
                  <a:pt x="556982" y="951521"/>
                  <a:pt x="557321" y="952876"/>
                </a:cubicBezTo>
                <a:cubicBezTo>
                  <a:pt x="559016" y="961010"/>
                  <a:pt x="557321" y="967787"/>
                  <a:pt x="550205" y="972871"/>
                </a:cubicBezTo>
                <a:cubicBezTo>
                  <a:pt x="523433" y="977954"/>
                  <a:pt x="498694" y="990493"/>
                  <a:pt x="472600" y="997609"/>
                </a:cubicBezTo>
                <a:cubicBezTo>
                  <a:pt x="445828" y="1004726"/>
                  <a:pt x="414650" y="999643"/>
                  <a:pt x="387200" y="998965"/>
                </a:cubicBezTo>
                <a:cubicBezTo>
                  <a:pt x="355006" y="998287"/>
                  <a:pt x="322473" y="997609"/>
                  <a:pt x="290279" y="996931"/>
                </a:cubicBezTo>
                <a:cubicBezTo>
                  <a:pt x="243174" y="995237"/>
                  <a:pt x="196068" y="994898"/>
                  <a:pt x="149302" y="993882"/>
                </a:cubicBezTo>
                <a:cubicBezTo>
                  <a:pt x="104230" y="992865"/>
                  <a:pt x="68308" y="1001337"/>
                  <a:pt x="25270" y="1014554"/>
                </a:cubicBezTo>
                <a:cubicBezTo>
                  <a:pt x="5953" y="1020654"/>
                  <a:pt x="9681" y="1037598"/>
                  <a:pt x="9342" y="1053526"/>
                </a:cubicBezTo>
                <a:cubicBezTo>
                  <a:pt x="7986" y="1086398"/>
                  <a:pt x="-6586" y="1127064"/>
                  <a:pt x="3581" y="1158580"/>
                </a:cubicBezTo>
                <a:cubicBezTo>
                  <a:pt x="11714" y="1184336"/>
                  <a:pt x="34420" y="1200602"/>
                  <a:pt x="50347" y="1221274"/>
                </a:cubicBezTo>
                <a:cubicBezTo>
                  <a:pt x="61530" y="1236185"/>
                  <a:pt x="75425" y="1281596"/>
                  <a:pt x="99825" y="1278546"/>
                </a:cubicBezTo>
                <a:cubicBezTo>
                  <a:pt x="131680" y="1274818"/>
                  <a:pt x="166585" y="1276852"/>
                  <a:pt x="199796" y="1272107"/>
                </a:cubicBezTo>
                <a:cubicBezTo>
                  <a:pt x="236396" y="1266685"/>
                  <a:pt x="272318" y="1258213"/>
                  <a:pt x="307223" y="1246352"/>
                </a:cubicBezTo>
                <a:cubicBezTo>
                  <a:pt x="375678" y="1223308"/>
                  <a:pt x="434983" y="1181625"/>
                  <a:pt x="504116" y="1160614"/>
                </a:cubicBezTo>
                <a:cubicBezTo>
                  <a:pt x="505133" y="1161630"/>
                  <a:pt x="506488" y="1162308"/>
                  <a:pt x="508183" y="1163325"/>
                </a:cubicBezTo>
                <a:cubicBezTo>
                  <a:pt x="516316" y="1162986"/>
                  <a:pt x="524110" y="1164003"/>
                  <a:pt x="532244" y="1163325"/>
                </a:cubicBezTo>
                <a:cubicBezTo>
                  <a:pt x="536988" y="1162647"/>
                  <a:pt x="541732" y="1160614"/>
                  <a:pt x="545121" y="1166036"/>
                </a:cubicBezTo>
                <a:cubicBezTo>
                  <a:pt x="548849" y="1171458"/>
                  <a:pt x="554271" y="1170780"/>
                  <a:pt x="559693" y="1170441"/>
                </a:cubicBezTo>
                <a:cubicBezTo>
                  <a:pt x="566471" y="1169086"/>
                  <a:pt x="572232" y="1165697"/>
                  <a:pt x="578332" y="1162647"/>
                </a:cubicBezTo>
                <a:cubicBezTo>
                  <a:pt x="606121" y="1148075"/>
                  <a:pt x="634587" y="1139942"/>
                  <a:pt x="664748" y="1156208"/>
                </a:cubicBezTo>
                <a:cubicBezTo>
                  <a:pt x="665087" y="1156547"/>
                  <a:pt x="665765" y="1156208"/>
                  <a:pt x="666443" y="1156208"/>
                </a:cubicBezTo>
                <a:cubicBezTo>
                  <a:pt x="674237" y="1160953"/>
                  <a:pt x="682031" y="1165697"/>
                  <a:pt x="689826" y="1170441"/>
                </a:cubicBezTo>
                <a:cubicBezTo>
                  <a:pt x="700331" y="1180947"/>
                  <a:pt x="712192" y="1190436"/>
                  <a:pt x="720664" y="1202636"/>
                </a:cubicBezTo>
                <a:cubicBezTo>
                  <a:pt x="735236" y="1223647"/>
                  <a:pt x="763364" y="1239574"/>
                  <a:pt x="783358" y="1255841"/>
                </a:cubicBezTo>
                <a:cubicBezTo>
                  <a:pt x="806403" y="1275835"/>
                  <a:pt x="830802" y="1295490"/>
                  <a:pt x="854863" y="1314129"/>
                </a:cubicBezTo>
                <a:cubicBezTo>
                  <a:pt x="873502" y="1328701"/>
                  <a:pt x="893158" y="1341918"/>
                  <a:pt x="898919" y="1366657"/>
                </a:cubicBezTo>
                <a:cubicBezTo>
                  <a:pt x="910102" y="1375129"/>
                  <a:pt x="918913" y="1385634"/>
                  <a:pt x="926707" y="1397156"/>
                </a:cubicBezTo>
                <a:cubicBezTo>
                  <a:pt x="933485" y="1407323"/>
                  <a:pt x="942635" y="1416134"/>
                  <a:pt x="955852" y="1417828"/>
                </a:cubicBezTo>
                <a:cubicBezTo>
                  <a:pt x="956868" y="1416812"/>
                  <a:pt x="957546" y="1416134"/>
                  <a:pt x="958224" y="1415117"/>
                </a:cubicBezTo>
                <a:cubicBezTo>
                  <a:pt x="960935" y="1411390"/>
                  <a:pt x="989062" y="1430367"/>
                  <a:pt x="991773" y="1431723"/>
                </a:cubicBezTo>
                <a:cubicBezTo>
                  <a:pt x="1023629" y="1447312"/>
                  <a:pt x="1058873" y="1439856"/>
                  <a:pt x="1091745" y="1449684"/>
                </a:cubicBezTo>
                <a:cubicBezTo>
                  <a:pt x="1120550" y="1458156"/>
                  <a:pt x="1150711" y="1462900"/>
                  <a:pt x="1180872" y="1464256"/>
                </a:cubicBezTo>
                <a:cubicBezTo>
                  <a:pt x="1208661" y="1465611"/>
                  <a:pt x="1236111" y="1470356"/>
                  <a:pt x="1264238" y="1468323"/>
                </a:cubicBezTo>
                <a:cubicBezTo>
                  <a:pt x="1289993" y="1466628"/>
                  <a:pt x="1314732" y="1457817"/>
                  <a:pt x="1340488" y="1463917"/>
                </a:cubicBezTo>
                <a:cubicBezTo>
                  <a:pt x="1353365" y="1466967"/>
                  <a:pt x="1363871" y="1477134"/>
                  <a:pt x="1378782" y="1476795"/>
                </a:cubicBezTo>
                <a:cubicBezTo>
                  <a:pt x="1379798" y="1476795"/>
                  <a:pt x="1380476" y="1478150"/>
                  <a:pt x="1381493" y="1478828"/>
                </a:cubicBezTo>
                <a:cubicBezTo>
                  <a:pt x="1386576" y="1484589"/>
                  <a:pt x="1386576" y="1491367"/>
                  <a:pt x="1383865" y="1497467"/>
                </a:cubicBezTo>
                <a:cubicBezTo>
                  <a:pt x="1377765" y="1511361"/>
                  <a:pt x="1379798" y="1524239"/>
                  <a:pt x="1386576" y="1537117"/>
                </a:cubicBezTo>
                <a:cubicBezTo>
                  <a:pt x="1385898" y="1541861"/>
                  <a:pt x="1390643" y="1543555"/>
                  <a:pt x="1393015" y="1547283"/>
                </a:cubicBezTo>
                <a:cubicBezTo>
                  <a:pt x="1392337" y="1548978"/>
                  <a:pt x="1391320" y="1550333"/>
                  <a:pt x="1390304" y="1551689"/>
                </a:cubicBezTo>
                <a:cubicBezTo>
                  <a:pt x="1376748" y="1569650"/>
                  <a:pt x="1363532" y="1587611"/>
                  <a:pt x="1347604" y="1603538"/>
                </a:cubicBezTo>
                <a:cubicBezTo>
                  <a:pt x="1318460" y="1646238"/>
                  <a:pt x="1292027" y="1690971"/>
                  <a:pt x="1265255" y="1735026"/>
                </a:cubicBezTo>
                <a:cubicBezTo>
                  <a:pt x="1259494" y="1744515"/>
                  <a:pt x="1253733" y="1753665"/>
                  <a:pt x="1247294" y="1762476"/>
                </a:cubicBezTo>
                <a:cubicBezTo>
                  <a:pt x="1237805" y="1764848"/>
                  <a:pt x="1228655" y="1769592"/>
                  <a:pt x="1225266" y="1780776"/>
                </a:cubicBezTo>
                <a:cubicBezTo>
                  <a:pt x="1224250" y="1784165"/>
                  <a:pt x="1223233" y="1787215"/>
                  <a:pt x="1222555" y="1789587"/>
                </a:cubicBezTo>
                <a:cubicBezTo>
                  <a:pt x="1220861" y="1790942"/>
                  <a:pt x="1219505" y="1792298"/>
                  <a:pt x="1217811" y="1793654"/>
                </a:cubicBezTo>
                <a:cubicBezTo>
                  <a:pt x="1215100" y="1795687"/>
                  <a:pt x="1212389" y="1797381"/>
                  <a:pt x="1209338" y="1798737"/>
                </a:cubicBezTo>
                <a:cubicBezTo>
                  <a:pt x="1206289" y="1797381"/>
                  <a:pt x="1202561" y="1795348"/>
                  <a:pt x="1197477" y="1792637"/>
                </a:cubicBezTo>
                <a:cubicBezTo>
                  <a:pt x="1178161" y="1781793"/>
                  <a:pt x="1164267" y="1763493"/>
                  <a:pt x="1144611" y="1753326"/>
                </a:cubicBezTo>
                <a:cubicBezTo>
                  <a:pt x="1138511" y="1750276"/>
                  <a:pt x="1132072" y="1748243"/>
                  <a:pt x="1125295" y="1746209"/>
                </a:cubicBezTo>
                <a:cubicBezTo>
                  <a:pt x="1092423" y="1735365"/>
                  <a:pt x="1060906" y="1726554"/>
                  <a:pt x="1026679" y="1722826"/>
                </a:cubicBezTo>
                <a:cubicBezTo>
                  <a:pt x="1004651" y="1720454"/>
                  <a:pt x="973474" y="1721471"/>
                  <a:pt x="952802" y="1712321"/>
                </a:cubicBezTo>
                <a:cubicBezTo>
                  <a:pt x="920268" y="1697749"/>
                  <a:pt x="949752" y="1653354"/>
                  <a:pt x="948396" y="1629632"/>
                </a:cubicBezTo>
                <a:cubicBezTo>
                  <a:pt x="947718" y="1616755"/>
                  <a:pt x="940602" y="1613366"/>
                  <a:pt x="929080" y="1619466"/>
                </a:cubicBezTo>
                <a:cubicBezTo>
                  <a:pt x="900274" y="1634716"/>
                  <a:pt x="912474" y="1683854"/>
                  <a:pt x="878247" y="1686904"/>
                </a:cubicBezTo>
                <a:cubicBezTo>
                  <a:pt x="848763" y="1689615"/>
                  <a:pt x="836902" y="1676060"/>
                  <a:pt x="836902" y="1647932"/>
                </a:cubicBezTo>
                <a:cubicBezTo>
                  <a:pt x="836902" y="1645560"/>
                  <a:pt x="836902" y="1643527"/>
                  <a:pt x="836902" y="1641155"/>
                </a:cubicBezTo>
                <a:cubicBezTo>
                  <a:pt x="836902" y="1637766"/>
                  <a:pt x="836902" y="1634377"/>
                  <a:pt x="836225" y="1631666"/>
                </a:cubicBezTo>
                <a:cubicBezTo>
                  <a:pt x="836902" y="1628277"/>
                  <a:pt x="837241" y="1624888"/>
                  <a:pt x="836225" y="1621838"/>
                </a:cubicBezTo>
                <a:cubicBezTo>
                  <a:pt x="833852" y="1613366"/>
                  <a:pt x="831480" y="1618110"/>
                  <a:pt x="829447" y="1621838"/>
                </a:cubicBezTo>
                <a:cubicBezTo>
                  <a:pt x="829108" y="1621499"/>
                  <a:pt x="828769" y="1621499"/>
                  <a:pt x="828769" y="1621160"/>
                </a:cubicBezTo>
                <a:cubicBezTo>
                  <a:pt x="824025" y="1616077"/>
                  <a:pt x="823347" y="1608960"/>
                  <a:pt x="820297" y="1602860"/>
                </a:cubicBezTo>
                <a:cubicBezTo>
                  <a:pt x="797592" y="1591677"/>
                  <a:pt x="776242" y="1594388"/>
                  <a:pt x="755231" y="1608621"/>
                </a:cubicBezTo>
                <a:cubicBezTo>
                  <a:pt x="742353" y="1617433"/>
                  <a:pt x="727103" y="1621838"/>
                  <a:pt x="711514" y="1617433"/>
                </a:cubicBezTo>
                <a:cubicBezTo>
                  <a:pt x="677965" y="1607944"/>
                  <a:pt x="643059" y="1602860"/>
                  <a:pt x="609171" y="1594388"/>
                </a:cubicBezTo>
                <a:cubicBezTo>
                  <a:pt x="601715" y="1592355"/>
                  <a:pt x="596293" y="1592694"/>
                  <a:pt x="591888" y="1596760"/>
                </a:cubicBezTo>
                <a:cubicBezTo>
                  <a:pt x="589177" y="1588627"/>
                  <a:pt x="579688" y="1588288"/>
                  <a:pt x="572910" y="1586255"/>
                </a:cubicBezTo>
                <a:cubicBezTo>
                  <a:pt x="548849" y="1578122"/>
                  <a:pt x="529871" y="1561177"/>
                  <a:pt x="508183" y="1548300"/>
                </a:cubicBezTo>
                <a:cubicBezTo>
                  <a:pt x="483783" y="1534066"/>
                  <a:pt x="461077" y="1517461"/>
                  <a:pt x="439728" y="1498822"/>
                </a:cubicBezTo>
                <a:cubicBezTo>
                  <a:pt x="389911" y="1455445"/>
                  <a:pt x="358056" y="1402240"/>
                  <a:pt x="320440" y="1349373"/>
                </a:cubicBezTo>
                <a:cubicBezTo>
                  <a:pt x="317729" y="1345307"/>
                  <a:pt x="311290" y="1336157"/>
                  <a:pt x="308917" y="1342596"/>
                </a:cubicBezTo>
                <a:cubicBezTo>
                  <a:pt x="303495" y="1356490"/>
                  <a:pt x="286212" y="1367334"/>
                  <a:pt x="297056" y="1386651"/>
                </a:cubicBezTo>
                <a:cubicBezTo>
                  <a:pt x="303834" y="1398851"/>
                  <a:pt x="307901" y="1412745"/>
                  <a:pt x="317051" y="1423590"/>
                </a:cubicBezTo>
                <a:cubicBezTo>
                  <a:pt x="341112" y="1472050"/>
                  <a:pt x="375678" y="1514750"/>
                  <a:pt x="412956" y="1554061"/>
                </a:cubicBezTo>
                <a:cubicBezTo>
                  <a:pt x="431933" y="1574055"/>
                  <a:pt x="451928" y="1593033"/>
                  <a:pt x="472261" y="1611333"/>
                </a:cubicBezTo>
                <a:cubicBezTo>
                  <a:pt x="481072" y="1619127"/>
                  <a:pt x="525466" y="1647932"/>
                  <a:pt x="527160" y="1657760"/>
                </a:cubicBezTo>
                <a:cubicBezTo>
                  <a:pt x="527160" y="1657082"/>
                  <a:pt x="526821" y="1656404"/>
                  <a:pt x="526821" y="1655727"/>
                </a:cubicBezTo>
                <a:cubicBezTo>
                  <a:pt x="545799" y="1664199"/>
                  <a:pt x="563760" y="1673688"/>
                  <a:pt x="581382" y="1684532"/>
                </a:cubicBezTo>
                <a:cubicBezTo>
                  <a:pt x="618999" y="1707915"/>
                  <a:pt x="659326" y="1737059"/>
                  <a:pt x="703381" y="1745532"/>
                </a:cubicBezTo>
                <a:cubicBezTo>
                  <a:pt x="708464" y="1748581"/>
                  <a:pt x="708464" y="1759765"/>
                  <a:pt x="716937" y="1756037"/>
                </a:cubicBezTo>
                <a:cubicBezTo>
                  <a:pt x="727781" y="1751293"/>
                  <a:pt x="749470" y="1763493"/>
                  <a:pt x="759975" y="1766543"/>
                </a:cubicBezTo>
                <a:cubicBezTo>
                  <a:pt x="780986" y="1772643"/>
                  <a:pt x="831819" y="1777387"/>
                  <a:pt x="840969" y="1801448"/>
                </a:cubicBezTo>
                <a:cubicBezTo>
                  <a:pt x="846052" y="1815003"/>
                  <a:pt x="857236" y="1817714"/>
                  <a:pt x="869774" y="1817714"/>
                </a:cubicBezTo>
                <a:cubicBezTo>
                  <a:pt x="877569" y="1817714"/>
                  <a:pt x="885363" y="1817037"/>
                  <a:pt x="893496" y="1816698"/>
                </a:cubicBezTo>
                <a:cubicBezTo>
                  <a:pt x="931452" y="1832286"/>
                  <a:pt x="966018" y="1854314"/>
                  <a:pt x="1001940" y="1873969"/>
                </a:cubicBezTo>
                <a:cubicBezTo>
                  <a:pt x="1031762" y="1890236"/>
                  <a:pt x="1069378" y="1895658"/>
                  <a:pt x="1100895" y="1910908"/>
                </a:cubicBezTo>
                <a:cubicBezTo>
                  <a:pt x="1116145" y="1918364"/>
                  <a:pt x="1129361" y="1929208"/>
                  <a:pt x="1144611" y="1936325"/>
                </a:cubicBezTo>
                <a:cubicBezTo>
                  <a:pt x="1163589" y="1945136"/>
                  <a:pt x="1183922" y="1951575"/>
                  <a:pt x="1203577" y="1958691"/>
                </a:cubicBezTo>
                <a:cubicBezTo>
                  <a:pt x="1233061" y="1969535"/>
                  <a:pt x="1259833" y="1968180"/>
                  <a:pt x="1282877" y="1948524"/>
                </a:cubicBezTo>
                <a:cubicBezTo>
                  <a:pt x="1285927" y="1949202"/>
                  <a:pt x="1288638" y="1950219"/>
                  <a:pt x="1291688" y="1951575"/>
                </a:cubicBezTo>
                <a:cubicBezTo>
                  <a:pt x="1332693" y="1924125"/>
                  <a:pt x="1368615" y="1889897"/>
                  <a:pt x="1410298" y="1863125"/>
                </a:cubicBezTo>
                <a:cubicBezTo>
                  <a:pt x="1421142" y="1856009"/>
                  <a:pt x="1437409" y="1855331"/>
                  <a:pt x="1442492" y="1840081"/>
                </a:cubicBezTo>
                <a:cubicBezTo>
                  <a:pt x="1475364" y="1819748"/>
                  <a:pt x="1505864" y="1788570"/>
                  <a:pt x="1533314" y="1761798"/>
                </a:cubicBezTo>
                <a:cubicBezTo>
                  <a:pt x="1568219" y="1727909"/>
                  <a:pt x="1605497" y="1690632"/>
                  <a:pt x="1631930" y="1649627"/>
                </a:cubicBezTo>
                <a:cubicBezTo>
                  <a:pt x="1643452" y="1632005"/>
                  <a:pt x="1659041" y="1618110"/>
                  <a:pt x="1672596" y="1602522"/>
                </a:cubicBezTo>
                <a:cubicBezTo>
                  <a:pt x="1684457" y="1588627"/>
                  <a:pt x="1698351" y="1578122"/>
                  <a:pt x="1719024" y="1578461"/>
                </a:cubicBezTo>
                <a:cubicBezTo>
                  <a:pt x="1734273" y="1578799"/>
                  <a:pt x="1745795" y="1572361"/>
                  <a:pt x="1748846" y="1554739"/>
                </a:cubicBezTo>
                <a:cubicBezTo>
                  <a:pt x="1750879" y="1543894"/>
                  <a:pt x="1759012" y="1533050"/>
                  <a:pt x="1771212" y="1537117"/>
                </a:cubicBezTo>
                <a:cubicBezTo>
                  <a:pt x="1785106" y="1541861"/>
                  <a:pt x="1794934" y="1541183"/>
                  <a:pt x="1804084" y="1530000"/>
                </a:cubicBezTo>
                <a:cubicBezTo>
                  <a:pt x="1806795" y="1526611"/>
                  <a:pt x="1811201" y="1527289"/>
                  <a:pt x="1815267" y="1528305"/>
                </a:cubicBezTo>
                <a:cubicBezTo>
                  <a:pt x="1826112" y="1537794"/>
                  <a:pt x="1835939" y="1547622"/>
                  <a:pt x="1825434" y="1563211"/>
                </a:cubicBezTo>
                <a:cubicBezTo>
                  <a:pt x="1824756" y="1564905"/>
                  <a:pt x="1824078" y="1566261"/>
                  <a:pt x="1823739" y="1567955"/>
                </a:cubicBezTo>
                <a:cubicBezTo>
                  <a:pt x="1822723" y="1574055"/>
                  <a:pt x="1816284" y="1580494"/>
                  <a:pt x="1824078" y="1586255"/>
                </a:cubicBezTo>
                <a:cubicBezTo>
                  <a:pt x="1831195" y="1591338"/>
                  <a:pt x="1836278" y="1586933"/>
                  <a:pt x="1841023" y="1581511"/>
                </a:cubicBezTo>
                <a:cubicBezTo>
                  <a:pt x="1845428" y="1576427"/>
                  <a:pt x="1848478" y="1580833"/>
                  <a:pt x="1852206" y="1582866"/>
                </a:cubicBezTo>
                <a:cubicBezTo>
                  <a:pt x="1865761" y="1590322"/>
                  <a:pt x="1879995" y="1597099"/>
                  <a:pt x="1895922" y="1589305"/>
                </a:cubicBezTo>
                <a:cubicBezTo>
                  <a:pt x="1911511" y="1588627"/>
                  <a:pt x="1925405" y="1582527"/>
                  <a:pt x="1939978" y="1578122"/>
                </a:cubicBezTo>
                <a:cubicBezTo>
                  <a:pt x="1948111" y="1575750"/>
                  <a:pt x="1953194" y="1571344"/>
                  <a:pt x="1954211" y="1562533"/>
                </a:cubicBezTo>
                <a:cubicBezTo>
                  <a:pt x="1964377" y="1560500"/>
                  <a:pt x="1967427" y="1568294"/>
                  <a:pt x="1971833" y="1574733"/>
                </a:cubicBezTo>
                <a:cubicBezTo>
                  <a:pt x="1988438" y="1599133"/>
                  <a:pt x="2013516" y="1575411"/>
                  <a:pt x="2029782" y="1560500"/>
                </a:cubicBezTo>
                <a:cubicBezTo>
                  <a:pt x="2050793" y="1541522"/>
                  <a:pt x="2064349" y="1517800"/>
                  <a:pt x="2083665" y="1497128"/>
                </a:cubicBezTo>
                <a:cubicBezTo>
                  <a:pt x="2087732" y="1493061"/>
                  <a:pt x="2087054" y="1487978"/>
                  <a:pt x="2088071" y="1483233"/>
                </a:cubicBezTo>
                <a:cubicBezTo>
                  <a:pt x="2089765" y="1476117"/>
                  <a:pt x="2090104" y="1466289"/>
                  <a:pt x="2094848" y="1462900"/>
                </a:cubicBezTo>
                <a:cubicBezTo>
                  <a:pt x="2112471" y="1449345"/>
                  <a:pt x="2114843" y="1431045"/>
                  <a:pt x="2115182" y="1411390"/>
                </a:cubicBezTo>
                <a:cubicBezTo>
                  <a:pt x="2115182" y="1400884"/>
                  <a:pt x="2119926" y="1393429"/>
                  <a:pt x="2129754" y="1389023"/>
                </a:cubicBezTo>
                <a:cubicBezTo>
                  <a:pt x="2143309" y="1382923"/>
                  <a:pt x="2155509" y="1374451"/>
                  <a:pt x="2163981" y="1362251"/>
                </a:cubicBezTo>
                <a:cubicBezTo>
                  <a:pt x="2185331" y="1331074"/>
                  <a:pt x="2214475" y="1306335"/>
                  <a:pt x="2236842" y="1276174"/>
                </a:cubicBezTo>
                <a:cubicBezTo>
                  <a:pt x="2230064" y="1291763"/>
                  <a:pt x="2226337" y="1308368"/>
                  <a:pt x="2221592" y="1324635"/>
                </a:cubicBezTo>
                <a:cubicBezTo>
                  <a:pt x="2211425" y="1344629"/>
                  <a:pt x="2204648" y="1363268"/>
                  <a:pt x="2180926" y="1369368"/>
                </a:cubicBezTo>
                <a:cubicBezTo>
                  <a:pt x="2155170" y="1375807"/>
                  <a:pt x="2150087" y="1393090"/>
                  <a:pt x="2166015" y="1413762"/>
                </a:cubicBezTo>
                <a:cubicBezTo>
                  <a:pt x="2174826" y="1424945"/>
                  <a:pt x="2174487" y="1433756"/>
                  <a:pt x="2163304" y="1442567"/>
                </a:cubicBezTo>
                <a:cubicBezTo>
                  <a:pt x="2158559" y="1446295"/>
                  <a:pt x="2153476" y="1450362"/>
                  <a:pt x="2153476" y="1457478"/>
                </a:cubicBezTo>
                <a:cubicBezTo>
                  <a:pt x="2154154" y="1472728"/>
                  <a:pt x="2145004" y="1476795"/>
                  <a:pt x="2131787" y="1476117"/>
                </a:cubicBezTo>
                <a:cubicBezTo>
                  <a:pt x="2130093" y="1469339"/>
                  <a:pt x="2128059" y="1462561"/>
                  <a:pt x="2126365" y="1455784"/>
                </a:cubicBezTo>
                <a:cubicBezTo>
                  <a:pt x="2125348" y="1452056"/>
                  <a:pt x="2124671" y="1446973"/>
                  <a:pt x="2119587" y="1448328"/>
                </a:cubicBezTo>
                <a:cubicBezTo>
                  <a:pt x="2114504" y="1449684"/>
                  <a:pt x="2116537" y="1454428"/>
                  <a:pt x="2117554" y="1458156"/>
                </a:cubicBezTo>
                <a:cubicBezTo>
                  <a:pt x="2119248" y="1464256"/>
                  <a:pt x="2120943" y="1470356"/>
                  <a:pt x="2122298" y="1476456"/>
                </a:cubicBezTo>
                <a:cubicBezTo>
                  <a:pt x="2114504" y="1480861"/>
                  <a:pt x="2110437" y="1489334"/>
                  <a:pt x="2112132" y="1496789"/>
                </a:cubicBezTo>
                <a:cubicBezTo>
                  <a:pt x="2114165" y="1505939"/>
                  <a:pt x="2108404" y="1507294"/>
                  <a:pt x="2103660" y="1510683"/>
                </a:cubicBezTo>
                <a:cubicBezTo>
                  <a:pt x="2098915" y="1514750"/>
                  <a:pt x="2103321" y="1521189"/>
                  <a:pt x="2099593" y="1525255"/>
                </a:cubicBezTo>
                <a:cubicBezTo>
                  <a:pt x="2093154" y="1533050"/>
                  <a:pt x="2099593" y="1536100"/>
                  <a:pt x="2105015" y="1539150"/>
                </a:cubicBezTo>
                <a:cubicBezTo>
                  <a:pt x="2115182" y="1544233"/>
                  <a:pt x="2120265" y="1550672"/>
                  <a:pt x="2117215" y="1563211"/>
                </a:cubicBezTo>
                <a:cubicBezTo>
                  <a:pt x="2109760" y="1593033"/>
                  <a:pt x="2154493" y="1599133"/>
                  <a:pt x="2174487" y="1595405"/>
                </a:cubicBezTo>
                <a:cubicBezTo>
                  <a:pt x="2186687" y="1593033"/>
                  <a:pt x="2199903" y="1587272"/>
                  <a:pt x="2203970" y="1574394"/>
                </a:cubicBezTo>
                <a:cubicBezTo>
                  <a:pt x="2206681" y="1566261"/>
                  <a:pt x="2202953" y="1560500"/>
                  <a:pt x="2202275" y="1552705"/>
                </a:cubicBezTo>
                <a:cubicBezTo>
                  <a:pt x="2200242" y="1530339"/>
                  <a:pt x="2214814" y="1514411"/>
                  <a:pt x="2221931" y="1494417"/>
                </a:cubicBezTo>
                <a:cubicBezTo>
                  <a:pt x="2225659" y="1484250"/>
                  <a:pt x="2229048" y="1473745"/>
                  <a:pt x="2221931" y="1463917"/>
                </a:cubicBezTo>
                <a:cubicBezTo>
                  <a:pt x="2219220" y="1460189"/>
                  <a:pt x="2220575" y="1457139"/>
                  <a:pt x="2221592" y="1455106"/>
                </a:cubicBezTo>
                <a:cubicBezTo>
                  <a:pt x="2242603" y="1411390"/>
                  <a:pt x="2260903" y="1366318"/>
                  <a:pt x="2278186" y="1320907"/>
                </a:cubicBezTo>
                <a:cubicBezTo>
                  <a:pt x="2286997" y="1298202"/>
                  <a:pt x="2295130" y="1275496"/>
                  <a:pt x="2303603" y="1252452"/>
                </a:cubicBezTo>
                <a:cubicBezTo>
                  <a:pt x="2308008" y="1240591"/>
                  <a:pt x="2312414" y="1228730"/>
                  <a:pt x="2316819" y="1216869"/>
                </a:cubicBezTo>
                <a:cubicBezTo>
                  <a:pt x="2321563" y="1203991"/>
                  <a:pt x="2322580" y="1200263"/>
                  <a:pt x="2337152" y="1200602"/>
                </a:cubicBezTo>
                <a:cubicBezTo>
                  <a:pt x="2341897" y="1197891"/>
                  <a:pt x="2345286" y="1193825"/>
                  <a:pt x="2346641" y="1188402"/>
                </a:cubicBezTo>
                <a:cubicBezTo>
                  <a:pt x="2356808" y="1185352"/>
                  <a:pt x="2367313" y="1182302"/>
                  <a:pt x="2377480" y="1179252"/>
                </a:cubicBezTo>
                <a:cubicBezTo>
                  <a:pt x="2385274" y="1177558"/>
                  <a:pt x="2392730" y="1175186"/>
                  <a:pt x="2400524" y="1174169"/>
                </a:cubicBezTo>
                <a:cubicBezTo>
                  <a:pt x="2443901" y="1168747"/>
                  <a:pt x="2484568" y="1155869"/>
                  <a:pt x="2523540" y="1136214"/>
                </a:cubicBezTo>
                <a:cubicBezTo>
                  <a:pt x="2546923" y="1124353"/>
                  <a:pt x="2568951" y="1109103"/>
                  <a:pt x="2594367" y="1100970"/>
                </a:cubicBezTo>
                <a:cubicBezTo>
                  <a:pt x="2617750" y="1085720"/>
                  <a:pt x="2638761" y="1066403"/>
                  <a:pt x="2665872" y="1056914"/>
                </a:cubicBezTo>
                <a:cubicBezTo>
                  <a:pt x="2682139" y="1051153"/>
                  <a:pt x="2693322" y="1029465"/>
                  <a:pt x="2703488" y="1016587"/>
                </a:cubicBezTo>
                <a:cubicBezTo>
                  <a:pt x="2731277" y="981682"/>
                  <a:pt x="2757371" y="948471"/>
                  <a:pt x="2777704" y="908821"/>
                </a:cubicBezTo>
                <a:cubicBezTo>
                  <a:pt x="2784482" y="895604"/>
                  <a:pt x="2792954" y="888488"/>
                  <a:pt x="2807865" y="891199"/>
                </a:cubicBezTo>
                <a:cubicBezTo>
                  <a:pt x="2808882" y="891538"/>
                  <a:pt x="2809899" y="891538"/>
                  <a:pt x="2810915" y="891538"/>
                </a:cubicBezTo>
                <a:cubicBezTo>
                  <a:pt x="2811254" y="892555"/>
                  <a:pt x="2811932" y="893232"/>
                  <a:pt x="2812271" y="894249"/>
                </a:cubicBezTo>
                <a:cubicBezTo>
                  <a:pt x="2816676" y="902382"/>
                  <a:pt x="2845143" y="900010"/>
                  <a:pt x="2852259" y="899671"/>
                </a:cubicBezTo>
                <a:cubicBezTo>
                  <a:pt x="2867170" y="898993"/>
                  <a:pt x="2874965" y="898654"/>
                  <a:pt x="2885470" y="888149"/>
                </a:cubicBezTo>
                <a:cubicBezTo>
                  <a:pt x="2895976" y="877644"/>
                  <a:pt x="2908853" y="867816"/>
                  <a:pt x="2916987" y="854938"/>
                </a:cubicBezTo>
                <a:cubicBezTo>
                  <a:pt x="2944437" y="811222"/>
                  <a:pt x="2965448" y="763439"/>
                  <a:pt x="2991542" y="718706"/>
                </a:cubicBezTo>
                <a:cubicBezTo>
                  <a:pt x="3013908" y="680751"/>
                  <a:pt x="3037291" y="643473"/>
                  <a:pt x="3062030" y="606873"/>
                </a:cubicBezTo>
                <a:cubicBezTo>
                  <a:pt x="3084736" y="573662"/>
                  <a:pt x="3098630" y="537741"/>
                  <a:pt x="3098630" y="496735"/>
                </a:cubicBezTo>
                <a:cubicBezTo>
                  <a:pt x="3098291" y="483858"/>
                  <a:pt x="3072875" y="461830"/>
                  <a:pt x="3060674" y="466913"/>
                </a:cubicBezTo>
                <a:close/>
                <a:moveTo>
                  <a:pt x="2420518" y="264259"/>
                </a:moveTo>
                <a:cubicBezTo>
                  <a:pt x="2410691" y="279509"/>
                  <a:pt x="2398830" y="293065"/>
                  <a:pt x="2386291" y="305942"/>
                </a:cubicBezTo>
                <a:cubicBezTo>
                  <a:pt x="2361213" y="331698"/>
                  <a:pt x="2330374" y="345253"/>
                  <a:pt x="2295130" y="349659"/>
                </a:cubicBezTo>
                <a:cubicBezTo>
                  <a:pt x="2284286" y="351014"/>
                  <a:pt x="2273781" y="349320"/>
                  <a:pt x="2263614" y="345253"/>
                </a:cubicBezTo>
                <a:cubicBezTo>
                  <a:pt x="2255819" y="342203"/>
                  <a:pt x="2249381" y="337120"/>
                  <a:pt x="2249720" y="327970"/>
                </a:cubicBezTo>
                <a:cubicBezTo>
                  <a:pt x="2250059" y="315431"/>
                  <a:pt x="2257175" y="305603"/>
                  <a:pt x="2267003" y="298487"/>
                </a:cubicBezTo>
                <a:cubicBezTo>
                  <a:pt x="2274458" y="293403"/>
                  <a:pt x="2281236" y="297809"/>
                  <a:pt x="2286658" y="302892"/>
                </a:cubicBezTo>
                <a:cubicBezTo>
                  <a:pt x="2295469" y="311703"/>
                  <a:pt x="2302247" y="308653"/>
                  <a:pt x="2310041" y="301198"/>
                </a:cubicBezTo>
                <a:cubicBezTo>
                  <a:pt x="2344947" y="268665"/>
                  <a:pt x="2374430" y="230032"/>
                  <a:pt x="2417468" y="206987"/>
                </a:cubicBezTo>
                <a:cubicBezTo>
                  <a:pt x="2417468" y="206987"/>
                  <a:pt x="2417468" y="206987"/>
                  <a:pt x="2417468" y="207326"/>
                </a:cubicBezTo>
                <a:cubicBezTo>
                  <a:pt x="2417468" y="207326"/>
                  <a:pt x="2417468" y="207326"/>
                  <a:pt x="2417468" y="207326"/>
                </a:cubicBezTo>
                <a:cubicBezTo>
                  <a:pt x="2417468" y="207326"/>
                  <a:pt x="2417807" y="207326"/>
                  <a:pt x="2417807" y="207326"/>
                </a:cubicBezTo>
                <a:cubicBezTo>
                  <a:pt x="2417468" y="207665"/>
                  <a:pt x="2416790" y="208004"/>
                  <a:pt x="2416452" y="208343"/>
                </a:cubicBezTo>
                <a:cubicBezTo>
                  <a:pt x="2408657" y="214443"/>
                  <a:pt x="2414418" y="218848"/>
                  <a:pt x="2418146" y="223593"/>
                </a:cubicBezTo>
                <a:cubicBezTo>
                  <a:pt x="2431363" y="240876"/>
                  <a:pt x="2432040" y="246637"/>
                  <a:pt x="2420518" y="264259"/>
                </a:cubicBezTo>
                <a:close/>
                <a:moveTo>
                  <a:pt x="2372058" y="691595"/>
                </a:moveTo>
                <a:cubicBezTo>
                  <a:pt x="2387646" y="694306"/>
                  <a:pt x="2401541" y="701423"/>
                  <a:pt x="2415096" y="709217"/>
                </a:cubicBezTo>
                <a:cubicBezTo>
                  <a:pt x="2422213" y="713284"/>
                  <a:pt x="2420518" y="722095"/>
                  <a:pt x="2422552" y="728872"/>
                </a:cubicBezTo>
                <a:cubicBezTo>
                  <a:pt x="2421535" y="734295"/>
                  <a:pt x="2420518" y="740056"/>
                  <a:pt x="2414079" y="732600"/>
                </a:cubicBezTo>
                <a:cubicBezTo>
                  <a:pt x="2405946" y="723111"/>
                  <a:pt x="2396118" y="718028"/>
                  <a:pt x="2383580" y="718367"/>
                </a:cubicBezTo>
                <a:cubicBezTo>
                  <a:pt x="2370024" y="718706"/>
                  <a:pt x="2371719" y="703795"/>
                  <a:pt x="2363924" y="698034"/>
                </a:cubicBezTo>
                <a:cubicBezTo>
                  <a:pt x="2363246" y="691595"/>
                  <a:pt x="2366635" y="690578"/>
                  <a:pt x="2372058" y="691595"/>
                </a:cubicBezTo>
                <a:close/>
                <a:moveTo>
                  <a:pt x="2152120" y="713623"/>
                </a:moveTo>
                <a:cubicBezTo>
                  <a:pt x="2150087" y="720739"/>
                  <a:pt x="2143987" y="724128"/>
                  <a:pt x="2137209" y="725484"/>
                </a:cubicBezTo>
                <a:cubicBezTo>
                  <a:pt x="2128398" y="727178"/>
                  <a:pt x="2120943" y="723789"/>
                  <a:pt x="2114165" y="718367"/>
                </a:cubicBezTo>
                <a:cubicBezTo>
                  <a:pt x="2110437" y="715656"/>
                  <a:pt x="2108404" y="709556"/>
                  <a:pt x="2101965" y="711928"/>
                </a:cubicBezTo>
                <a:cubicBezTo>
                  <a:pt x="2100949" y="712267"/>
                  <a:pt x="2099932" y="712606"/>
                  <a:pt x="2098915" y="712606"/>
                </a:cubicBezTo>
                <a:cubicBezTo>
                  <a:pt x="2087054" y="697017"/>
                  <a:pt x="2069432" y="689223"/>
                  <a:pt x="2052149" y="689900"/>
                </a:cubicBezTo>
                <a:cubicBezTo>
                  <a:pt x="2016905" y="691595"/>
                  <a:pt x="2021988" y="678378"/>
                  <a:pt x="1992505" y="665840"/>
                </a:cubicBezTo>
                <a:cubicBezTo>
                  <a:pt x="1992505" y="665840"/>
                  <a:pt x="1932522" y="647540"/>
                  <a:pt x="1932522" y="647540"/>
                </a:cubicBezTo>
                <a:cubicBezTo>
                  <a:pt x="1892533" y="637034"/>
                  <a:pt x="1874233" y="630934"/>
                  <a:pt x="1832550" y="611957"/>
                </a:cubicBezTo>
                <a:cubicBezTo>
                  <a:pt x="1835939" y="605518"/>
                  <a:pt x="1849495" y="601112"/>
                  <a:pt x="1853222" y="600773"/>
                </a:cubicBezTo>
                <a:cubicBezTo>
                  <a:pt x="1891856" y="599079"/>
                  <a:pt x="1920661" y="607890"/>
                  <a:pt x="1958277" y="616023"/>
                </a:cubicBezTo>
                <a:cubicBezTo>
                  <a:pt x="2019955" y="629579"/>
                  <a:pt x="2077226" y="653640"/>
                  <a:pt x="2132465" y="683123"/>
                </a:cubicBezTo>
                <a:cubicBezTo>
                  <a:pt x="2132465" y="684478"/>
                  <a:pt x="2132126" y="686173"/>
                  <a:pt x="2131787" y="687528"/>
                </a:cubicBezTo>
                <a:cubicBezTo>
                  <a:pt x="2131787" y="695323"/>
                  <a:pt x="2139243" y="696339"/>
                  <a:pt x="2143648" y="700406"/>
                </a:cubicBezTo>
                <a:cubicBezTo>
                  <a:pt x="2147376" y="704473"/>
                  <a:pt x="2154154" y="706506"/>
                  <a:pt x="2152120" y="713623"/>
                </a:cubicBezTo>
                <a:close/>
                <a:moveTo>
                  <a:pt x="2308686" y="708200"/>
                </a:moveTo>
                <a:cubicBezTo>
                  <a:pt x="2291403" y="708539"/>
                  <a:pt x="2270053" y="692950"/>
                  <a:pt x="2268358" y="678039"/>
                </a:cubicBezTo>
                <a:cubicBezTo>
                  <a:pt x="2269375" y="649912"/>
                  <a:pt x="2271408" y="648217"/>
                  <a:pt x="2296147" y="662112"/>
                </a:cubicBezTo>
                <a:cubicBezTo>
                  <a:pt x="2308686" y="669228"/>
                  <a:pt x="2324952" y="674312"/>
                  <a:pt x="2329358" y="691256"/>
                </a:cubicBezTo>
                <a:cubicBezTo>
                  <a:pt x="2322241" y="697017"/>
                  <a:pt x="2315464" y="702439"/>
                  <a:pt x="2308686" y="7082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FA5A1-7DFA-4069-BB6A-7FDA71E75868}"/>
              </a:ext>
            </a:extLst>
          </p:cNvPr>
          <p:cNvSpPr txBox="1"/>
          <p:nvPr/>
        </p:nvSpPr>
        <p:spPr>
          <a:xfrm>
            <a:off x="3906079" y="4324895"/>
            <a:ext cx="99279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FC60C-C5A2-4310-AB97-5FB973E98999}"/>
              </a:ext>
            </a:extLst>
          </p:cNvPr>
          <p:cNvSpPr txBox="1"/>
          <p:nvPr/>
        </p:nvSpPr>
        <p:spPr>
          <a:xfrm>
            <a:off x="6117602" y="3678968"/>
            <a:ext cx="99279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CC516-6373-467A-A7EF-DD797DA3DCD9}"/>
              </a:ext>
            </a:extLst>
          </p:cNvPr>
          <p:cNvSpPr txBox="1"/>
          <p:nvPr/>
        </p:nvSpPr>
        <p:spPr>
          <a:xfrm>
            <a:off x="8176750" y="3033041"/>
            <a:ext cx="99279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DA6C0F-3724-4887-885E-8473890FC2C3}"/>
              </a:ext>
            </a:extLst>
          </p:cNvPr>
          <p:cNvSpPr txBox="1"/>
          <p:nvPr/>
        </p:nvSpPr>
        <p:spPr>
          <a:xfrm>
            <a:off x="10522493" y="2387113"/>
            <a:ext cx="99279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A3C803-0A61-41F3-B118-408B3ECFB41F}"/>
              </a:ext>
            </a:extLst>
          </p:cNvPr>
          <p:cNvGrpSpPr/>
          <p:nvPr/>
        </p:nvGrpSpPr>
        <p:grpSpPr>
          <a:xfrm>
            <a:off x="8042962" y="1419503"/>
            <a:ext cx="3619748" cy="716616"/>
            <a:chOff x="302738" y="4417056"/>
            <a:chExt cx="3619748" cy="7166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97C286-7351-49FE-88E8-422371517DAD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FF618B-9CAB-48B2-AD8D-7951744B2176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D8336-13AD-4975-8EC0-226FBA823ACE}"/>
              </a:ext>
            </a:extLst>
          </p:cNvPr>
          <p:cNvGrpSpPr/>
          <p:nvPr/>
        </p:nvGrpSpPr>
        <p:grpSpPr>
          <a:xfrm>
            <a:off x="3560281" y="2578074"/>
            <a:ext cx="3619748" cy="716616"/>
            <a:chOff x="302738" y="4417056"/>
            <a:chExt cx="3619748" cy="7166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495263-F44A-47F0-BE4A-858D983080F3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F7B110-E170-4858-9B4B-1AD766071861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01DE94-4C9A-4599-9160-FF1B44E17740}"/>
              </a:ext>
            </a:extLst>
          </p:cNvPr>
          <p:cNvGrpSpPr/>
          <p:nvPr/>
        </p:nvGrpSpPr>
        <p:grpSpPr>
          <a:xfrm>
            <a:off x="7767203" y="3828461"/>
            <a:ext cx="3408061" cy="716616"/>
            <a:chOff x="302738" y="4417056"/>
            <a:chExt cx="3619748" cy="7166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28066-53A3-4E3C-BF6C-2DA507B815CC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4989E6-4B74-44AA-A830-5D0F0E2360C6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9FFC4-3CCE-490F-8810-0964DA963E24}"/>
              </a:ext>
            </a:extLst>
          </p:cNvPr>
          <p:cNvGrpSpPr/>
          <p:nvPr/>
        </p:nvGrpSpPr>
        <p:grpSpPr>
          <a:xfrm>
            <a:off x="3906079" y="5124712"/>
            <a:ext cx="3549273" cy="716616"/>
            <a:chOff x="302738" y="4417056"/>
            <a:chExt cx="3619748" cy="716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2FD3A8-B2C1-4992-8B5B-D9A3D538D51E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70E764-4976-4496-A01E-435E347D9B21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4E4D06A0-8D46-40B6-B873-F88394F471CF}"/>
              </a:ext>
            </a:extLst>
          </p:cNvPr>
          <p:cNvSpPr/>
          <p:nvPr/>
        </p:nvSpPr>
        <p:spPr>
          <a:xfrm>
            <a:off x="4711140" y="2519125"/>
            <a:ext cx="2319206" cy="2319206"/>
          </a:xfrm>
          <a:prstGeom prst="halfFrame">
            <a:avLst>
              <a:gd name="adj1" fmla="val 10242"/>
              <a:gd name="adj2" fmla="val 1092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32B49D24-0A98-4B53-8E7D-F53F7A3B2A75}"/>
              </a:ext>
            </a:extLst>
          </p:cNvPr>
          <p:cNvSpPr/>
          <p:nvPr/>
        </p:nvSpPr>
        <p:spPr>
          <a:xfrm rot="10800000">
            <a:off x="7030346" y="4020931"/>
            <a:ext cx="2319206" cy="2319206"/>
          </a:xfrm>
          <a:prstGeom prst="halfFrame">
            <a:avLst>
              <a:gd name="adj1" fmla="val 10242"/>
              <a:gd name="adj2" fmla="val 1092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FA015-8DD2-496B-8A96-A2DB334EBDA5}"/>
              </a:ext>
            </a:extLst>
          </p:cNvPr>
          <p:cNvSpPr txBox="1"/>
          <p:nvPr/>
        </p:nvSpPr>
        <p:spPr>
          <a:xfrm>
            <a:off x="511618" y="5510664"/>
            <a:ext cx="5214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127AB-87EF-469D-BDEB-91C57388B1C2}"/>
              </a:ext>
            </a:extLst>
          </p:cNvPr>
          <p:cNvSpPr txBox="1"/>
          <p:nvPr/>
        </p:nvSpPr>
        <p:spPr>
          <a:xfrm>
            <a:off x="511618" y="4577756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72EBA-39AE-49A1-B55B-4FBE44C52DB1}"/>
              </a:ext>
            </a:extLst>
          </p:cNvPr>
          <p:cNvGrpSpPr/>
          <p:nvPr/>
        </p:nvGrpSpPr>
        <p:grpSpPr>
          <a:xfrm>
            <a:off x="511618" y="-15256"/>
            <a:ext cx="4791807" cy="1862048"/>
            <a:chOff x="4651035" y="1734907"/>
            <a:chExt cx="4791807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3217D1-280D-4337-8EE0-BE8FB8C4D66A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B95B6-AD2B-4726-B7B1-050D7C5A2C21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AB6E19-1C4C-4B2C-8F61-F6D7390690CC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75FCF-39BC-44E3-B932-71AF80450233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AE5415-E02C-461C-9B2A-F82792BEDE18}"/>
              </a:ext>
            </a:extLst>
          </p:cNvPr>
          <p:cNvGrpSpPr/>
          <p:nvPr/>
        </p:nvGrpSpPr>
        <p:grpSpPr>
          <a:xfrm>
            <a:off x="7161368" y="1349072"/>
            <a:ext cx="1771864" cy="4822196"/>
            <a:chOff x="5287114" y="1124744"/>
            <a:chExt cx="1613972" cy="4392488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4D4651CB-B516-4F34-BB75-9F4D753D87A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C6567A86-5CFF-430C-B7A5-FB6282101277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47664C3F-A128-45FB-9343-012AC3091B97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44BDF883-5B10-4C2F-B2EF-D076CFBE3344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E7822C9D-FBE5-4830-A28C-D382DDD5654F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476BDA00-434D-4BA7-91E5-86EBCE1ED50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A192CB-C5A6-46C8-B52F-3A750723A559}"/>
              </a:ext>
            </a:extLst>
          </p:cNvPr>
          <p:cNvGrpSpPr/>
          <p:nvPr/>
        </p:nvGrpSpPr>
        <p:grpSpPr>
          <a:xfrm>
            <a:off x="4415237" y="1835342"/>
            <a:ext cx="2230259" cy="708591"/>
            <a:chOff x="5210294" y="837292"/>
            <a:chExt cx="1750034" cy="5105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FB7A6A-D86D-46EC-805C-37FD739EC0B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503B94-B15C-4752-9077-C2FFF4B57F6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9271D-A7D1-4A89-95E7-D6074801A609}"/>
              </a:ext>
            </a:extLst>
          </p:cNvPr>
          <p:cNvSpPr txBox="1"/>
          <p:nvPr/>
        </p:nvSpPr>
        <p:spPr>
          <a:xfrm>
            <a:off x="6988023" y="23587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C8515-4A5B-4355-8325-5F70D1C68F04}"/>
              </a:ext>
            </a:extLst>
          </p:cNvPr>
          <p:cNvSpPr txBox="1"/>
          <p:nvPr/>
        </p:nvSpPr>
        <p:spPr>
          <a:xfrm>
            <a:off x="6988023" y="30686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A9777-E7F9-4C90-BF3F-B855E9319042}"/>
              </a:ext>
            </a:extLst>
          </p:cNvPr>
          <p:cNvSpPr txBox="1"/>
          <p:nvPr/>
        </p:nvSpPr>
        <p:spPr>
          <a:xfrm>
            <a:off x="6988023" y="37785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A803E-BCB4-4DEE-878B-133F0DF9C287}"/>
              </a:ext>
            </a:extLst>
          </p:cNvPr>
          <p:cNvSpPr txBox="1"/>
          <p:nvPr/>
        </p:nvSpPr>
        <p:spPr>
          <a:xfrm>
            <a:off x="6988023" y="44883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AFE-1123-4119-B3A3-545A7A9229D1}"/>
              </a:ext>
            </a:extLst>
          </p:cNvPr>
          <p:cNvSpPr txBox="1"/>
          <p:nvPr/>
        </p:nvSpPr>
        <p:spPr>
          <a:xfrm>
            <a:off x="6988023" y="519827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0EC84-AB6A-4B08-9F41-9B7B77A22F73}"/>
              </a:ext>
            </a:extLst>
          </p:cNvPr>
          <p:cNvSpPr txBox="1"/>
          <p:nvPr/>
        </p:nvSpPr>
        <p:spPr>
          <a:xfrm>
            <a:off x="6988023" y="5908143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63BF8E-5857-4103-AB2C-B121F290FCB4}"/>
              </a:ext>
            </a:extLst>
          </p:cNvPr>
          <p:cNvGrpSpPr/>
          <p:nvPr/>
        </p:nvGrpSpPr>
        <p:grpSpPr>
          <a:xfrm>
            <a:off x="4415237" y="3199492"/>
            <a:ext cx="2230259" cy="708591"/>
            <a:chOff x="5210294" y="837292"/>
            <a:chExt cx="1750034" cy="51056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080936-90E0-4933-A9AB-2784B8B79E9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3FEDA7-5955-4584-B3DD-54DB99A297B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1ABC7-8B19-4047-A6F8-639E8D8C2CDA}"/>
              </a:ext>
            </a:extLst>
          </p:cNvPr>
          <p:cNvGrpSpPr/>
          <p:nvPr/>
        </p:nvGrpSpPr>
        <p:grpSpPr>
          <a:xfrm>
            <a:off x="4415237" y="4563642"/>
            <a:ext cx="2230259" cy="708591"/>
            <a:chOff x="5210294" y="837292"/>
            <a:chExt cx="1750034" cy="5105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8FA244-E428-4584-BF20-359E4810B76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2C2A7-CB1F-4939-9FC9-BDC126F28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C4583F-9A77-4B0F-8F0F-FCFEAE96B011}"/>
              </a:ext>
            </a:extLst>
          </p:cNvPr>
          <p:cNvGrpSpPr/>
          <p:nvPr/>
        </p:nvGrpSpPr>
        <p:grpSpPr>
          <a:xfrm>
            <a:off x="9428741" y="2517418"/>
            <a:ext cx="2081887" cy="708590"/>
            <a:chOff x="5210294" y="837292"/>
            <a:chExt cx="1750034" cy="5105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40CBB-85CF-4604-9C3A-2EB06ACCC95C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63C675-53C7-4C45-AEDC-F360312C84B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BB189E-C2AC-4933-8FFE-D50DAB1C416B}"/>
              </a:ext>
            </a:extLst>
          </p:cNvPr>
          <p:cNvGrpSpPr/>
          <p:nvPr/>
        </p:nvGrpSpPr>
        <p:grpSpPr>
          <a:xfrm>
            <a:off x="9428741" y="3881568"/>
            <a:ext cx="2081887" cy="708590"/>
            <a:chOff x="5210294" y="837292"/>
            <a:chExt cx="1750034" cy="5105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F23D29-CD45-4966-855E-71E27C2295C4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BEADC7-4708-461C-B0A9-1B204033D32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ADEC73-0F3A-4A6D-94EE-1B4D208565DE}"/>
              </a:ext>
            </a:extLst>
          </p:cNvPr>
          <p:cNvGrpSpPr/>
          <p:nvPr/>
        </p:nvGrpSpPr>
        <p:grpSpPr>
          <a:xfrm>
            <a:off x="9428741" y="5245718"/>
            <a:ext cx="2081887" cy="708590"/>
            <a:chOff x="5210294" y="837292"/>
            <a:chExt cx="1750034" cy="5105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A4495B-1FD8-4B6B-B7E4-4DAC69C7E6CD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B5105E-6222-4E1A-93CC-11FFC052415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A34930-3696-4259-A7E6-5C467D5A7391}"/>
              </a:ext>
            </a:extLst>
          </p:cNvPr>
          <p:cNvSpPr txBox="1"/>
          <p:nvPr/>
        </p:nvSpPr>
        <p:spPr>
          <a:xfrm>
            <a:off x="681372" y="1759157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BFD56-97A5-4598-8803-B7C6D92FCC1A}"/>
              </a:ext>
            </a:extLst>
          </p:cNvPr>
          <p:cNvSpPr txBox="1"/>
          <p:nvPr/>
        </p:nvSpPr>
        <p:spPr>
          <a:xfrm>
            <a:off x="681371" y="2840875"/>
            <a:ext cx="26016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BA1D6E-E3FF-4C65-A844-D217FF536A45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8030A-3595-4B09-A0D3-8E632E11ACE1}"/>
              </a:ext>
            </a:extLst>
          </p:cNvPr>
          <p:cNvSpPr txBox="1"/>
          <p:nvPr/>
        </p:nvSpPr>
        <p:spPr>
          <a:xfrm>
            <a:off x="713272" y="2562177"/>
            <a:ext cx="5668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26346-EDAA-4535-9CEC-646B2C0B2367}"/>
              </a:ext>
            </a:extLst>
          </p:cNvPr>
          <p:cNvSpPr/>
          <p:nvPr/>
        </p:nvSpPr>
        <p:spPr>
          <a:xfrm>
            <a:off x="757966" y="4437112"/>
            <a:ext cx="2525710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A7C35-4B1E-4777-91DA-2CA5E6F7C4FC}"/>
              </a:ext>
            </a:extLst>
          </p:cNvPr>
          <p:cNvSpPr/>
          <p:nvPr/>
        </p:nvSpPr>
        <p:spPr>
          <a:xfrm>
            <a:off x="3748633" y="4437112"/>
            <a:ext cx="2525710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52ACA-B5B3-41DB-B2C7-116F8186BEA7}"/>
              </a:ext>
            </a:extLst>
          </p:cNvPr>
          <p:cNvGrpSpPr/>
          <p:nvPr/>
        </p:nvGrpSpPr>
        <p:grpSpPr>
          <a:xfrm>
            <a:off x="907911" y="5032804"/>
            <a:ext cx="2225821" cy="923330"/>
            <a:chOff x="591574" y="5195758"/>
            <a:chExt cx="1682436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F251A4-9C81-4F8F-85FA-D35158FE39C6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91AE4A-1A1F-4F6A-8E96-3EE4F2DD7443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848043-97E7-4345-BCA5-A9B9AEC6FC96}"/>
              </a:ext>
            </a:extLst>
          </p:cNvPr>
          <p:cNvGrpSpPr/>
          <p:nvPr/>
        </p:nvGrpSpPr>
        <p:grpSpPr>
          <a:xfrm>
            <a:off x="3898578" y="5032804"/>
            <a:ext cx="2225821" cy="923330"/>
            <a:chOff x="591574" y="5195758"/>
            <a:chExt cx="1682436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481BE0-BC90-4385-96AC-61094EDC96BA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0C135-6AF0-4F10-858E-C5D79CF6FF35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836302-EAF5-4E98-BF8E-E42A3B98BE24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F64837B-BA5E-4954-BDBE-1D0D033D8A32}"/>
              </a:ext>
            </a:extLst>
          </p:cNvPr>
          <p:cNvSpPr/>
          <p:nvPr/>
        </p:nvSpPr>
        <p:spPr>
          <a:xfrm>
            <a:off x="1859801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680DA91-6DAF-4A30-9402-1A1320611BD2}"/>
              </a:ext>
            </a:extLst>
          </p:cNvPr>
          <p:cNvSpPr/>
          <p:nvPr/>
        </p:nvSpPr>
        <p:spPr>
          <a:xfrm rot="5400000">
            <a:off x="4850254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9A8A5-C7DB-4B0C-82B0-B0F47C802A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07B098-DDBF-4EC2-BB5B-AD5FAECAE0E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424EFBE-B40B-4741-8BCA-60D4A636B6D3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Rounded Rectangle 41">
            <a:extLst>
              <a:ext uri="{FF2B5EF4-FFF2-40B4-BE49-F238E27FC236}">
                <a16:creationId xmlns:a16="http://schemas.microsoft.com/office/drawing/2014/main" id="{2A2C6765-3655-4C2D-BE1B-CF8223DF1D41}"/>
              </a:ext>
            </a:extLst>
          </p:cNvPr>
          <p:cNvSpPr/>
          <p:nvPr/>
        </p:nvSpPr>
        <p:spPr>
          <a:xfrm>
            <a:off x="7022285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4C7DA4CB-20D0-4729-841F-497E73B18911}"/>
              </a:ext>
            </a:extLst>
          </p:cNvPr>
          <p:cNvSpPr/>
          <p:nvPr/>
        </p:nvSpPr>
        <p:spPr>
          <a:xfrm>
            <a:off x="1610964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0228857E-A51D-4B43-A43A-CC17239923BE}"/>
              </a:ext>
            </a:extLst>
          </p:cNvPr>
          <p:cNvSpPr/>
          <p:nvPr/>
        </p:nvSpPr>
        <p:spPr>
          <a:xfrm>
            <a:off x="3414738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D2160AEF-BD55-474F-B450-398B6A18F72B}"/>
              </a:ext>
            </a:extLst>
          </p:cNvPr>
          <p:cNvSpPr/>
          <p:nvPr/>
        </p:nvSpPr>
        <p:spPr>
          <a:xfrm>
            <a:off x="5218512" y="1835548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8" name="Chart 8">
            <a:extLst>
              <a:ext uri="{FF2B5EF4-FFF2-40B4-BE49-F238E27FC236}">
                <a16:creationId xmlns:a16="http://schemas.microsoft.com/office/drawing/2014/main" id="{47E2B6D1-50F9-4356-8BE0-CE53C6281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50814"/>
              </p:ext>
            </p:extLst>
          </p:nvPr>
        </p:nvGraphicFramePr>
        <p:xfrm>
          <a:off x="833804" y="2014667"/>
          <a:ext cx="7499838" cy="270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9C6F586-97C2-46FA-AF80-2C654B4A1DEC}"/>
              </a:ext>
            </a:extLst>
          </p:cNvPr>
          <p:cNvGrpSpPr/>
          <p:nvPr/>
        </p:nvGrpSpPr>
        <p:grpSpPr>
          <a:xfrm>
            <a:off x="6585572" y="4369915"/>
            <a:ext cx="1377485" cy="1377485"/>
            <a:chOff x="683568" y="2000250"/>
            <a:chExt cx="1858067" cy="18580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3DBE8E-598E-4F85-8BC7-4759CE07E4D0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BD210F-8FB0-4611-A2E9-EAC7C89F9ECA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FC10E51-4DBE-46D3-AF36-F1C742B9E63F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Pie 37">
              <a:extLst>
                <a:ext uri="{FF2B5EF4-FFF2-40B4-BE49-F238E27FC236}">
                  <a16:creationId xmlns:a16="http://schemas.microsoft.com/office/drawing/2014/main" id="{6643EA4D-D194-472F-B9CE-67F5B821AA0E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9058730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A1D22A-4C14-40CC-8DAB-5A8BE8B9AAE7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85%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A6C80D-57C4-4AD8-8558-16C1DD40BC32}"/>
              </a:ext>
            </a:extLst>
          </p:cNvPr>
          <p:cNvSpPr txBox="1"/>
          <p:nvPr/>
        </p:nvSpPr>
        <p:spPr>
          <a:xfrm>
            <a:off x="6660507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0D4402-C12A-4806-A6F7-72371522EB85}"/>
              </a:ext>
            </a:extLst>
          </p:cNvPr>
          <p:cNvGrpSpPr/>
          <p:nvPr/>
        </p:nvGrpSpPr>
        <p:grpSpPr>
          <a:xfrm>
            <a:off x="1174251" y="4369915"/>
            <a:ext cx="1377485" cy="1377485"/>
            <a:chOff x="683568" y="2000250"/>
            <a:chExt cx="1858067" cy="1858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8E8544-5EE9-4D67-8D1B-571E7A80633E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30110B-EB77-4458-901F-07A657B380CB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CB5240-1CD3-4B6E-893A-98593B7D502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" name="Pie 8">
              <a:extLst>
                <a:ext uri="{FF2B5EF4-FFF2-40B4-BE49-F238E27FC236}">
                  <a16:creationId xmlns:a16="http://schemas.microsoft.com/office/drawing/2014/main" id="{CF4A6429-DB5C-4F7D-BF2A-7A5F9199FE16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7A8CEE-F575-432B-807B-1B2C00DB72DA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75%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FC5F8D-AF9C-400E-86F3-5820EC4EEF71}"/>
              </a:ext>
            </a:extLst>
          </p:cNvPr>
          <p:cNvSpPr txBox="1"/>
          <p:nvPr/>
        </p:nvSpPr>
        <p:spPr>
          <a:xfrm>
            <a:off x="1249186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A5508-7669-43D7-A7C9-CDB4075A8EA2}"/>
              </a:ext>
            </a:extLst>
          </p:cNvPr>
          <p:cNvGrpSpPr/>
          <p:nvPr/>
        </p:nvGrpSpPr>
        <p:grpSpPr>
          <a:xfrm>
            <a:off x="2978025" y="4369915"/>
            <a:ext cx="1377485" cy="1377485"/>
            <a:chOff x="683568" y="2000250"/>
            <a:chExt cx="1858067" cy="18580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9803E-16D7-4055-9A47-117BF66E53A8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6879904-A98D-4D43-86CD-276C87BA77FB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F7FD67-9E72-473D-B500-FA2122254D9D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5" name="Pie 17">
              <a:extLst>
                <a:ext uri="{FF2B5EF4-FFF2-40B4-BE49-F238E27FC236}">
                  <a16:creationId xmlns:a16="http://schemas.microsoft.com/office/drawing/2014/main" id="{D6365CE7-7B8C-4801-83D1-73D0F577830C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8660819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A24523-AC1E-4D63-98FF-9545C7690075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35%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AB94127-1178-4A29-AF3E-75AEBE0A1C41}"/>
              </a:ext>
            </a:extLst>
          </p:cNvPr>
          <p:cNvSpPr txBox="1"/>
          <p:nvPr/>
        </p:nvSpPr>
        <p:spPr>
          <a:xfrm>
            <a:off x="3052960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D98360-D583-40DB-97EA-3FB46886B2BD}"/>
              </a:ext>
            </a:extLst>
          </p:cNvPr>
          <p:cNvGrpSpPr/>
          <p:nvPr/>
        </p:nvGrpSpPr>
        <p:grpSpPr>
          <a:xfrm>
            <a:off x="4781799" y="4369915"/>
            <a:ext cx="1377485" cy="1377485"/>
            <a:chOff x="683568" y="2000250"/>
            <a:chExt cx="1858067" cy="18580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2840FD0-4418-4A8F-BE0F-2EFFD24AD9E0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33A7CB4-5DF4-4672-89DE-38EA85AD766F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4D9EFB2-69F0-4FA2-8C1D-118267705776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2" name="Pie 27">
              <a:extLst>
                <a:ext uri="{FF2B5EF4-FFF2-40B4-BE49-F238E27FC236}">
                  <a16:creationId xmlns:a16="http://schemas.microsoft.com/office/drawing/2014/main" id="{05379F3F-FEA9-484D-8282-72775176072C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5375902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826B8D-4E17-4E2B-8BE9-5CDE2EDE9A02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50%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A0D6E28-20B7-499A-8340-396AAE4E5AC6}"/>
              </a:ext>
            </a:extLst>
          </p:cNvPr>
          <p:cNvSpPr txBox="1"/>
          <p:nvPr/>
        </p:nvSpPr>
        <p:spPr>
          <a:xfrm>
            <a:off x="4856734" y="5808556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78955B-5442-4B52-A60B-4E87CFAE342F}"/>
              </a:ext>
            </a:extLst>
          </p:cNvPr>
          <p:cNvGrpSpPr/>
          <p:nvPr/>
        </p:nvGrpSpPr>
        <p:grpSpPr>
          <a:xfrm>
            <a:off x="8832304" y="1763193"/>
            <a:ext cx="1296144" cy="959214"/>
            <a:chOff x="7020272" y="1700460"/>
            <a:chExt cx="1296144" cy="95921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35D814C-6D27-4791-8ED5-2F60D0E5D82B}"/>
                </a:ext>
              </a:extLst>
            </p:cNvPr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F6AACC-D661-4857-9BEE-FFC14261400B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4AC000-74C1-4092-94D3-279EC3D07412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32E58D-0278-46D6-9AD1-E0DAD9491CE9}"/>
                </a:ext>
              </a:extLst>
            </p:cNvPr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FF8110-F0E1-4D60-A5F3-7C0600E7108B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E97CC9-04B8-4066-985F-BDA4CB89D1C3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3AA0F1-E742-4E91-8752-B0FF6484240E}"/>
                </a:ext>
              </a:extLst>
            </p:cNvPr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9AA8E70-745D-4B13-8536-09ADAB8ADCEF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6EC61-FF57-427C-B9A9-4189BE17B798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98D4C4-C268-4B2C-A146-D1B36342F698}"/>
                </a:ext>
              </a:extLst>
            </p:cNvPr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35AF41-0042-466C-8A76-29A89C5D49D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77151B-C4A9-4007-9717-424AEAC9D2CF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0" name="타원 53">
            <a:extLst>
              <a:ext uri="{FF2B5EF4-FFF2-40B4-BE49-F238E27FC236}">
                <a16:creationId xmlns:a16="http://schemas.microsoft.com/office/drawing/2014/main" id="{C10B2C3C-FC25-469B-9220-80BFE0ACEA82}"/>
              </a:ext>
            </a:extLst>
          </p:cNvPr>
          <p:cNvSpPr/>
          <p:nvPr/>
        </p:nvSpPr>
        <p:spPr>
          <a:xfrm>
            <a:off x="1691991" y="2589777"/>
            <a:ext cx="367200" cy="36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타원 65">
            <a:extLst>
              <a:ext uri="{FF2B5EF4-FFF2-40B4-BE49-F238E27FC236}">
                <a16:creationId xmlns:a16="http://schemas.microsoft.com/office/drawing/2014/main" id="{572C3703-7E8E-4DA6-A843-DCE15AB1B50E}"/>
              </a:ext>
            </a:extLst>
          </p:cNvPr>
          <p:cNvSpPr/>
          <p:nvPr/>
        </p:nvSpPr>
        <p:spPr>
          <a:xfrm>
            <a:off x="3504910" y="3519213"/>
            <a:ext cx="367200" cy="3672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66">
            <a:extLst>
              <a:ext uri="{FF2B5EF4-FFF2-40B4-BE49-F238E27FC236}">
                <a16:creationId xmlns:a16="http://schemas.microsoft.com/office/drawing/2014/main" id="{81F758D9-5B91-4175-B1B0-A1314ABA52D4}"/>
              </a:ext>
            </a:extLst>
          </p:cNvPr>
          <p:cNvSpPr/>
          <p:nvPr/>
        </p:nvSpPr>
        <p:spPr>
          <a:xfrm>
            <a:off x="5303098" y="3157616"/>
            <a:ext cx="367200" cy="3672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67">
            <a:extLst>
              <a:ext uri="{FF2B5EF4-FFF2-40B4-BE49-F238E27FC236}">
                <a16:creationId xmlns:a16="http://schemas.microsoft.com/office/drawing/2014/main" id="{FB3A7B7D-5669-4F55-925D-DF2F271FCE53}"/>
              </a:ext>
            </a:extLst>
          </p:cNvPr>
          <p:cNvSpPr/>
          <p:nvPr/>
        </p:nvSpPr>
        <p:spPr>
          <a:xfrm>
            <a:off x="7106871" y="2358045"/>
            <a:ext cx="367200" cy="3672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4" name="Group 32">
            <a:extLst>
              <a:ext uri="{FF2B5EF4-FFF2-40B4-BE49-F238E27FC236}">
                <a16:creationId xmlns:a16="http://schemas.microsoft.com/office/drawing/2014/main" id="{29D093FD-4D66-43DA-AC6E-FFDFE192B029}"/>
              </a:ext>
            </a:extLst>
          </p:cNvPr>
          <p:cNvGrpSpPr/>
          <p:nvPr/>
        </p:nvGrpSpPr>
        <p:grpSpPr>
          <a:xfrm>
            <a:off x="8395962" y="3300982"/>
            <a:ext cx="2952327" cy="2764802"/>
            <a:chOff x="1395848" y="3256486"/>
            <a:chExt cx="2952327" cy="276480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05C15E-7A3B-4DD4-8656-FF6F4C8EC796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7AFFDA-2323-44D1-BA46-6280E1A7480F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4776A92-8D40-43B6-9795-2125686FFD3D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9B6E83-F58B-4C4C-AE69-FFF49EEA17D6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6732266" y="544774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6732264" y="1044763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6732265" y="1544751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755999" y="4793383"/>
            <a:ext cx="4873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DA07F-B5C5-4F07-AF49-E8BC30EE62F5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686DC-F13D-4A44-8D28-A70459391879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7A0120-DC79-49C4-9DDB-F750BDBFA246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70A373-45DA-45E4-B833-F985AA2A5B89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21F7C6-6F74-4770-828D-C1775FE5B53F}"/>
              </a:ext>
            </a:extLst>
          </p:cNvPr>
          <p:cNvSpPr/>
          <p:nvPr/>
        </p:nvSpPr>
        <p:spPr>
          <a:xfrm flipV="1">
            <a:off x="8131076" y="281505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8A1667A-3D76-459A-A0D4-689E3EDC1B4D}"/>
              </a:ext>
            </a:extLst>
          </p:cNvPr>
          <p:cNvSpPr/>
          <p:nvPr/>
        </p:nvSpPr>
        <p:spPr>
          <a:xfrm flipV="1">
            <a:off x="6215089" y="3322678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69D1B4E-6150-4B9E-AFE9-E0A5BC055F7B}"/>
              </a:ext>
            </a:extLst>
          </p:cNvPr>
          <p:cNvSpPr/>
          <p:nvPr/>
        </p:nvSpPr>
        <p:spPr>
          <a:xfrm flipV="1">
            <a:off x="2456508" y="433322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14033F7-73F8-424E-ABE1-2BA7B38AE741}"/>
              </a:ext>
            </a:extLst>
          </p:cNvPr>
          <p:cNvSpPr/>
          <p:nvPr/>
        </p:nvSpPr>
        <p:spPr>
          <a:xfrm flipV="1">
            <a:off x="4308026" y="382673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36F26CB-A765-4282-A5F1-32EB5A0276E6}"/>
              </a:ext>
            </a:extLst>
          </p:cNvPr>
          <p:cNvSpPr/>
          <p:nvPr/>
        </p:nvSpPr>
        <p:spPr>
          <a:xfrm>
            <a:off x="2998612" y="382673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D91D805-BAE2-428D-A440-6D6288DC6ED8}"/>
              </a:ext>
            </a:extLst>
          </p:cNvPr>
          <p:cNvSpPr/>
          <p:nvPr/>
        </p:nvSpPr>
        <p:spPr>
          <a:xfrm>
            <a:off x="4912564" y="3322678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9D550D-9494-4636-A8E9-E20573B22B81}"/>
              </a:ext>
            </a:extLst>
          </p:cNvPr>
          <p:cNvSpPr/>
          <p:nvPr/>
        </p:nvSpPr>
        <p:spPr>
          <a:xfrm>
            <a:off x="6826516" y="281505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93A461B-094D-419D-B91E-8564DE4CE713}"/>
              </a:ext>
            </a:extLst>
          </p:cNvPr>
          <p:cNvSpPr/>
          <p:nvPr/>
        </p:nvSpPr>
        <p:spPr>
          <a:xfrm>
            <a:off x="8740466" y="2400370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1C7D8D-3D8D-480C-9EB4-008D32EA4631}"/>
              </a:ext>
            </a:extLst>
          </p:cNvPr>
          <p:cNvGrpSpPr/>
          <p:nvPr/>
        </p:nvGrpSpPr>
        <p:grpSpPr>
          <a:xfrm>
            <a:off x="6767964" y="4933464"/>
            <a:ext cx="3138946" cy="742063"/>
            <a:chOff x="575693" y="4067337"/>
            <a:chExt cx="1626989" cy="8679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72E3-0B93-4F7C-A7A9-AF61401FCEBC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174B4-522E-47AC-81E8-4EEB63DFB7CF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BB4593-E8A4-4AD1-9D7A-80ADECD1061B}"/>
              </a:ext>
            </a:extLst>
          </p:cNvPr>
          <p:cNvGrpSpPr/>
          <p:nvPr/>
        </p:nvGrpSpPr>
        <p:grpSpPr>
          <a:xfrm>
            <a:off x="4417330" y="5411502"/>
            <a:ext cx="3138946" cy="742063"/>
            <a:chOff x="575693" y="4067337"/>
            <a:chExt cx="1626989" cy="8679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E65C08-33F7-475C-A91D-60A05385F3B1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52C7F-AD5E-4B36-8496-98C128811A5F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1EC925-4474-4B0D-A813-90E2FDDC86C0}"/>
              </a:ext>
            </a:extLst>
          </p:cNvPr>
          <p:cNvGrpSpPr/>
          <p:nvPr/>
        </p:nvGrpSpPr>
        <p:grpSpPr>
          <a:xfrm>
            <a:off x="6573434" y="1747014"/>
            <a:ext cx="3138946" cy="742063"/>
            <a:chOff x="575693" y="4067337"/>
            <a:chExt cx="1626989" cy="8679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85D488-76BB-448E-920C-28342042AAE3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B6866-EBDD-455E-8110-F03F23B78A31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562B9C-2B4D-4BB5-8B71-1CDD8D5E7796}"/>
              </a:ext>
            </a:extLst>
          </p:cNvPr>
          <p:cNvGrpSpPr/>
          <p:nvPr/>
        </p:nvGrpSpPr>
        <p:grpSpPr>
          <a:xfrm>
            <a:off x="541340" y="3481996"/>
            <a:ext cx="3138946" cy="742063"/>
            <a:chOff x="575693" y="4067337"/>
            <a:chExt cx="1626989" cy="8679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1F625A-ABB3-4E53-9961-911248ACAC82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F65CEA-60FA-4167-88F5-C81722DA4CC9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802163D-D086-45E1-97DF-39358E961145}"/>
              </a:ext>
            </a:extLst>
          </p:cNvPr>
          <p:cNvSpPr/>
          <p:nvPr/>
        </p:nvSpPr>
        <p:spPr>
          <a:xfrm>
            <a:off x="1034694" y="4333222"/>
            <a:ext cx="2508870" cy="2365752"/>
          </a:xfrm>
          <a:prstGeom prst="parallelogram">
            <a:avLst>
              <a:gd name="adj" fmla="val 60401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8317D36-A3B1-418F-8360-42E83D650AF0}"/>
              </a:ext>
            </a:extLst>
          </p:cNvPr>
          <p:cNvSpPr/>
          <p:nvPr/>
        </p:nvSpPr>
        <p:spPr>
          <a:xfrm>
            <a:off x="9697684" y="1315030"/>
            <a:ext cx="1699912" cy="1114706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71">
            <a:extLst>
              <a:ext uri="{FF2B5EF4-FFF2-40B4-BE49-F238E27FC236}">
                <a16:creationId xmlns:a16="http://schemas.microsoft.com/office/drawing/2014/main" id="{534B5B86-F297-4E82-A099-639F3E03BE63}"/>
              </a:ext>
            </a:extLst>
          </p:cNvPr>
          <p:cNvGrpSpPr/>
          <p:nvPr/>
        </p:nvGrpSpPr>
        <p:grpSpPr>
          <a:xfrm>
            <a:off x="4288976" y="2513134"/>
            <a:ext cx="3138946" cy="742063"/>
            <a:chOff x="575693" y="4067337"/>
            <a:chExt cx="1626989" cy="8679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B73986-E0FC-444F-8D4E-68D1AE89FD36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4207D9-8DEE-4783-AD58-2985AC23E38F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DB9F06D7-8321-47E7-9EC0-26C420336902}"/>
              </a:ext>
            </a:extLst>
          </p:cNvPr>
          <p:cNvSpPr/>
          <p:nvPr/>
        </p:nvSpPr>
        <p:spPr>
          <a:xfrm flipH="1">
            <a:off x="4003043" y="4752095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BD287295-B79C-4702-81A3-2C2CE4010DAE}"/>
              </a:ext>
            </a:extLst>
          </p:cNvPr>
          <p:cNvSpPr/>
          <p:nvPr/>
        </p:nvSpPr>
        <p:spPr>
          <a:xfrm>
            <a:off x="2148976" y="52501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369E25D-9924-47F2-9563-986FE4BCF171}"/>
              </a:ext>
            </a:extLst>
          </p:cNvPr>
          <p:cNvSpPr/>
          <p:nvPr/>
        </p:nvSpPr>
        <p:spPr>
          <a:xfrm>
            <a:off x="9812434" y="316728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19BB8DF2-31E5-4300-9DDE-937464A0DE51}"/>
              </a:ext>
            </a:extLst>
          </p:cNvPr>
          <p:cNvSpPr/>
          <p:nvPr/>
        </p:nvSpPr>
        <p:spPr>
          <a:xfrm>
            <a:off x="5994522" y="414357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63C3FD49-78FA-4C50-8A21-D150185883B5}"/>
              </a:ext>
            </a:extLst>
          </p:cNvPr>
          <p:cNvSpPr/>
          <p:nvPr/>
        </p:nvSpPr>
        <p:spPr>
          <a:xfrm>
            <a:off x="7754250" y="380314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CFF131D-1994-4203-ADF6-E26F7AA99F02}"/>
              </a:ext>
            </a:extLst>
          </p:cNvPr>
          <p:cNvSpPr txBox="1"/>
          <p:nvPr/>
        </p:nvSpPr>
        <p:spPr>
          <a:xfrm>
            <a:off x="2124411" y="254292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8DAE4-87D0-4FA9-8D27-F4A7A9F6C60C}"/>
              </a:ext>
            </a:extLst>
          </p:cNvPr>
          <p:cNvSpPr txBox="1"/>
          <p:nvPr/>
        </p:nvSpPr>
        <p:spPr>
          <a:xfrm>
            <a:off x="3929684" y="5169081"/>
            <a:ext cx="4343398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MODERN POWERPOINT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A35F1-B352-4E6A-993C-F3DB40801001}"/>
              </a:ext>
            </a:extLst>
          </p:cNvPr>
          <p:cNvSpPr txBox="1"/>
          <p:nvPr/>
        </p:nvSpPr>
        <p:spPr>
          <a:xfrm>
            <a:off x="1015967" y="5682415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28BB1C5-6AD3-4D55-ABDB-500526C51537}"/>
              </a:ext>
            </a:extLst>
          </p:cNvPr>
          <p:cNvGrpSpPr/>
          <p:nvPr/>
        </p:nvGrpSpPr>
        <p:grpSpPr>
          <a:xfrm>
            <a:off x="6430888" y="1807202"/>
            <a:ext cx="5486414" cy="4159730"/>
            <a:chOff x="4961107" y="1932248"/>
            <a:chExt cx="5298028" cy="4016900"/>
          </a:xfrm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EDF154D0-29AB-4757-88D3-9361EEE296EC}"/>
                </a:ext>
              </a:extLst>
            </p:cNvPr>
            <p:cNvSpPr/>
            <p:nvPr/>
          </p:nvSpPr>
          <p:spPr>
            <a:xfrm rot="5400000">
              <a:off x="4961106" y="3001140"/>
              <a:ext cx="1880523" cy="1880521"/>
            </a:xfrm>
            <a:prstGeom prst="diamond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2594374E-C3F3-4261-B51E-92DD2E0A8826}"/>
                </a:ext>
              </a:extLst>
            </p:cNvPr>
            <p:cNvSpPr/>
            <p:nvPr/>
          </p:nvSpPr>
          <p:spPr>
            <a:xfrm rot="5400000">
              <a:off x="6037813" y="1932249"/>
              <a:ext cx="1880523" cy="1880521"/>
            </a:xfrm>
            <a:prstGeom prst="diamond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1FF4624F-08BC-4B3F-801B-110781F08B02}"/>
                </a:ext>
              </a:extLst>
            </p:cNvPr>
            <p:cNvSpPr/>
            <p:nvPr/>
          </p:nvSpPr>
          <p:spPr>
            <a:xfrm rot="5400000">
              <a:off x="6037813" y="4068626"/>
              <a:ext cx="1880523" cy="1880521"/>
            </a:xfrm>
            <a:prstGeom prst="diamond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8CA28010-71E8-4F71-B14B-7879BB92A614}"/>
                </a:ext>
              </a:extLst>
            </p:cNvPr>
            <p:cNvSpPr/>
            <p:nvPr/>
          </p:nvSpPr>
          <p:spPr>
            <a:xfrm rot="5400000">
              <a:off x="7039720" y="2339424"/>
              <a:ext cx="3219418" cy="3219413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BC7488-A8B5-4281-821D-BB61040C1052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A1913-A1F9-4B4D-B6C9-59482D419E15}"/>
              </a:ext>
            </a:extLst>
          </p:cNvPr>
          <p:cNvGrpSpPr/>
          <p:nvPr/>
        </p:nvGrpSpPr>
        <p:grpSpPr>
          <a:xfrm>
            <a:off x="910089" y="1749952"/>
            <a:ext cx="5520799" cy="901016"/>
            <a:chOff x="467544" y="1934588"/>
            <a:chExt cx="4369376" cy="9010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46B0D-C808-49C6-BED5-126C1AD0D991}"/>
                </a:ext>
              </a:extLst>
            </p:cNvPr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D2517-F5BF-4E80-ABAD-E20F038FF6F5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그룹 4">
            <a:extLst>
              <a:ext uri="{FF2B5EF4-FFF2-40B4-BE49-F238E27FC236}">
                <a16:creationId xmlns:a16="http://schemas.microsoft.com/office/drawing/2014/main" id="{998B4574-44AB-4063-A3C6-8A4841BB63A6}"/>
              </a:ext>
            </a:extLst>
          </p:cNvPr>
          <p:cNvGrpSpPr/>
          <p:nvPr/>
        </p:nvGrpSpPr>
        <p:grpSpPr>
          <a:xfrm>
            <a:off x="910089" y="2883336"/>
            <a:ext cx="5520799" cy="901016"/>
            <a:chOff x="467544" y="2816016"/>
            <a:chExt cx="4369376" cy="9010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264D4D-AE6D-4A0C-8B0E-7CC7757D2BF8}"/>
                </a:ext>
              </a:extLst>
            </p:cNvPr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7879E3-0179-41B6-BE27-0F72683958EA}"/>
                </a:ext>
              </a:extLst>
            </p:cNvPr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id="{F5A0CF7C-058A-4E9B-9093-878338C2CD24}"/>
              </a:ext>
            </a:extLst>
          </p:cNvPr>
          <p:cNvGrpSpPr/>
          <p:nvPr/>
        </p:nvGrpSpPr>
        <p:grpSpPr>
          <a:xfrm>
            <a:off x="910089" y="4016719"/>
            <a:ext cx="5520799" cy="901016"/>
            <a:chOff x="467544" y="3697444"/>
            <a:chExt cx="4369376" cy="901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80E615-A3CF-4397-AB23-118C19B7D679}"/>
                </a:ext>
              </a:extLst>
            </p:cNvPr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58B3F2-AA06-499E-B987-45656330EEE0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C69C45BC-AA16-49BB-AC99-012EED2EA9E2}"/>
              </a:ext>
            </a:extLst>
          </p:cNvPr>
          <p:cNvGrpSpPr/>
          <p:nvPr/>
        </p:nvGrpSpPr>
        <p:grpSpPr>
          <a:xfrm>
            <a:off x="910089" y="5150102"/>
            <a:ext cx="5520799" cy="901016"/>
            <a:chOff x="467544" y="4578872"/>
            <a:chExt cx="4369376" cy="9010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328E6-6B30-48AF-A682-C6310C7E248F}"/>
                </a:ext>
              </a:extLst>
            </p:cNvPr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67E3BC-1D8C-497E-8FFF-FE3675EC99F9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4. Contents Here D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7" name="Graphic 31">
            <a:extLst>
              <a:ext uri="{FF2B5EF4-FFF2-40B4-BE49-F238E27FC236}">
                <a16:creationId xmlns:a16="http://schemas.microsoft.com/office/drawing/2014/main" id="{D7628490-57F4-4969-9477-EEC3878824B5}"/>
              </a:ext>
            </a:extLst>
          </p:cNvPr>
          <p:cNvGrpSpPr/>
          <p:nvPr/>
        </p:nvGrpSpPr>
        <p:grpSpPr>
          <a:xfrm>
            <a:off x="6851663" y="3390900"/>
            <a:ext cx="905958" cy="919608"/>
            <a:chOff x="8367348" y="417531"/>
            <a:chExt cx="2961956" cy="3006585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FBFF748-04A8-4863-8035-5535C6950522}"/>
                </a:ext>
              </a:extLst>
            </p:cNvPr>
            <p:cNvSpPr/>
            <p:nvPr/>
          </p:nvSpPr>
          <p:spPr>
            <a:xfrm>
              <a:off x="8367348" y="1294616"/>
              <a:ext cx="2583784" cy="1543224"/>
            </a:xfrm>
            <a:custGeom>
              <a:avLst/>
              <a:gdLst>
                <a:gd name="connsiteX0" fmla="*/ 0 w 2583783"/>
                <a:gd name="connsiteY0" fmla="*/ 936261 h 1543223"/>
                <a:gd name="connsiteX1" fmla="*/ 64595 w 2583783"/>
                <a:gd name="connsiteY1" fmla="*/ 885525 h 1543223"/>
                <a:gd name="connsiteX2" fmla="*/ 66943 w 2583783"/>
                <a:gd name="connsiteY2" fmla="*/ 872371 h 1543223"/>
                <a:gd name="connsiteX3" fmla="*/ 58018 w 2583783"/>
                <a:gd name="connsiteY3" fmla="*/ 757276 h 1543223"/>
                <a:gd name="connsiteX4" fmla="*/ 113921 w 2583783"/>
                <a:gd name="connsiteY4" fmla="*/ 648992 h 1543223"/>
                <a:gd name="connsiteX5" fmla="*/ 224554 w 2583783"/>
                <a:gd name="connsiteY5" fmla="*/ 574297 h 1543223"/>
                <a:gd name="connsiteX6" fmla="*/ 492563 w 2583783"/>
                <a:gd name="connsiteY6" fmla="*/ 421149 h 1543223"/>
                <a:gd name="connsiteX7" fmla="*/ 503368 w 2583783"/>
                <a:gd name="connsiteY7" fmla="*/ 404941 h 1543223"/>
                <a:gd name="connsiteX8" fmla="*/ 512059 w 2583783"/>
                <a:gd name="connsiteY8" fmla="*/ 330247 h 1543223"/>
                <a:gd name="connsiteX9" fmla="*/ 523569 w 2583783"/>
                <a:gd name="connsiteY9" fmla="*/ 317328 h 1543223"/>
                <a:gd name="connsiteX10" fmla="*/ 895868 w 2583783"/>
                <a:gd name="connsiteY10" fmla="*/ 219849 h 1543223"/>
                <a:gd name="connsiteX11" fmla="*/ 1623321 w 2583783"/>
                <a:gd name="connsiteY11" fmla="*/ 29118 h 1543223"/>
                <a:gd name="connsiteX12" fmla="*/ 1729961 w 2583783"/>
                <a:gd name="connsiteY12" fmla="*/ 932 h 1543223"/>
                <a:gd name="connsiteX13" fmla="*/ 1746168 w 2583783"/>
                <a:gd name="connsiteY13" fmla="*/ 7039 h 1543223"/>
                <a:gd name="connsiteX14" fmla="*/ 1789623 w 2583783"/>
                <a:gd name="connsiteY14" fmla="*/ 68345 h 1543223"/>
                <a:gd name="connsiteX15" fmla="*/ 1811468 w 2583783"/>
                <a:gd name="connsiteY15" fmla="*/ 79854 h 1543223"/>
                <a:gd name="connsiteX16" fmla="*/ 2156755 w 2583783"/>
                <a:gd name="connsiteY16" fmla="*/ 82908 h 1543223"/>
                <a:gd name="connsiteX17" fmla="*/ 2246248 w 2583783"/>
                <a:gd name="connsiteY17" fmla="*/ 93243 h 1543223"/>
                <a:gd name="connsiteX18" fmla="*/ 2362988 w 2583783"/>
                <a:gd name="connsiteY18" fmla="*/ 178743 h 1543223"/>
                <a:gd name="connsiteX19" fmla="*/ 2400805 w 2583783"/>
                <a:gd name="connsiteY19" fmla="*/ 266826 h 1543223"/>
                <a:gd name="connsiteX20" fmla="*/ 2415133 w 2583783"/>
                <a:gd name="connsiteY20" fmla="*/ 279041 h 1543223"/>
                <a:gd name="connsiteX21" fmla="*/ 2479963 w 2583783"/>
                <a:gd name="connsiteY21" fmla="*/ 289846 h 1543223"/>
                <a:gd name="connsiteX22" fmla="*/ 2490533 w 2583783"/>
                <a:gd name="connsiteY22" fmla="*/ 299946 h 1543223"/>
                <a:gd name="connsiteX23" fmla="*/ 2584489 w 2583783"/>
                <a:gd name="connsiteY23" fmla="*/ 658622 h 1543223"/>
                <a:gd name="connsiteX24" fmla="*/ 2579086 w 2583783"/>
                <a:gd name="connsiteY24" fmla="*/ 675769 h 1543223"/>
                <a:gd name="connsiteX25" fmla="*/ 2526471 w 2583783"/>
                <a:gd name="connsiteY25" fmla="*/ 726270 h 1543223"/>
                <a:gd name="connsiteX26" fmla="*/ 2522243 w 2583783"/>
                <a:gd name="connsiteY26" fmla="*/ 740129 h 1543223"/>
                <a:gd name="connsiteX27" fmla="*/ 2397047 w 2583783"/>
                <a:gd name="connsiteY27" fmla="*/ 1024815 h 1543223"/>
                <a:gd name="connsiteX28" fmla="*/ 2083939 w 2583783"/>
                <a:gd name="connsiteY28" fmla="*/ 1207559 h 1543223"/>
                <a:gd name="connsiteX29" fmla="*/ 1933610 w 2583783"/>
                <a:gd name="connsiteY29" fmla="*/ 1269100 h 1543223"/>
                <a:gd name="connsiteX30" fmla="*/ 1800663 w 2583783"/>
                <a:gd name="connsiteY30" fmla="*/ 1227289 h 1543223"/>
                <a:gd name="connsiteX31" fmla="*/ 1550975 w 2583783"/>
                <a:gd name="connsiteY31" fmla="*/ 951294 h 1543223"/>
                <a:gd name="connsiteX32" fmla="*/ 1412860 w 2583783"/>
                <a:gd name="connsiteY32" fmla="*/ 805663 h 1543223"/>
                <a:gd name="connsiteX33" fmla="*/ 1341454 w 2583783"/>
                <a:gd name="connsiteY33" fmla="*/ 759390 h 1543223"/>
                <a:gd name="connsiteX34" fmla="*/ 1230116 w 2583783"/>
                <a:gd name="connsiteY34" fmla="*/ 788751 h 1543223"/>
                <a:gd name="connsiteX35" fmla="*/ 1182434 w 2583783"/>
                <a:gd name="connsiteY35" fmla="*/ 889753 h 1543223"/>
                <a:gd name="connsiteX36" fmla="*/ 1116430 w 2583783"/>
                <a:gd name="connsiteY36" fmla="*/ 1166923 h 1543223"/>
                <a:gd name="connsiteX37" fmla="*/ 1057472 w 2583783"/>
                <a:gd name="connsiteY37" fmla="*/ 1420603 h 1543223"/>
                <a:gd name="connsiteX38" fmla="*/ 959523 w 2583783"/>
                <a:gd name="connsiteY38" fmla="*/ 1524190 h 1543223"/>
                <a:gd name="connsiteX39" fmla="*/ 804027 w 2583783"/>
                <a:gd name="connsiteY39" fmla="*/ 1543451 h 1543223"/>
                <a:gd name="connsiteX40" fmla="*/ 431962 w 2583783"/>
                <a:gd name="connsiteY40" fmla="*/ 1534760 h 1543223"/>
                <a:gd name="connsiteX41" fmla="*/ 189321 w 2583783"/>
                <a:gd name="connsiteY41" fmla="*/ 1350841 h 1543223"/>
                <a:gd name="connsiteX42" fmla="*/ 175228 w 2583783"/>
                <a:gd name="connsiteY42" fmla="*/ 1337688 h 1543223"/>
                <a:gd name="connsiteX43" fmla="*/ 108284 w 2583783"/>
                <a:gd name="connsiteY43" fmla="*/ 1320071 h 1543223"/>
                <a:gd name="connsiteX44" fmla="*/ 96305 w 2583783"/>
                <a:gd name="connsiteY44" fmla="*/ 1308091 h 1543223"/>
                <a:gd name="connsiteX45" fmla="*/ 4698 w 2583783"/>
                <a:gd name="connsiteY45" fmla="*/ 955287 h 1543223"/>
                <a:gd name="connsiteX46" fmla="*/ 0 w 2583783"/>
                <a:gd name="connsiteY46" fmla="*/ 940959 h 1543223"/>
                <a:gd name="connsiteX47" fmla="*/ 0 w 2583783"/>
                <a:gd name="connsiteY47" fmla="*/ 936261 h 1543223"/>
                <a:gd name="connsiteX48" fmla="*/ 614706 w 2583783"/>
                <a:gd name="connsiteY48" fmla="*/ 1397584 h 1543223"/>
                <a:gd name="connsiteX49" fmla="*/ 614706 w 2583783"/>
                <a:gd name="connsiteY49" fmla="*/ 1397584 h 1543223"/>
                <a:gd name="connsiteX50" fmla="*/ 736613 w 2583783"/>
                <a:gd name="connsiteY50" fmla="*/ 1403222 h 1543223"/>
                <a:gd name="connsiteX51" fmla="*/ 822818 w 2583783"/>
                <a:gd name="connsiteY51" fmla="*/ 1395940 h 1543223"/>
                <a:gd name="connsiteX52" fmla="*/ 949423 w 2583783"/>
                <a:gd name="connsiteY52" fmla="*/ 1275677 h 1543223"/>
                <a:gd name="connsiteX53" fmla="*/ 1065928 w 2583783"/>
                <a:gd name="connsiteY53" fmla="*/ 751169 h 1543223"/>
                <a:gd name="connsiteX54" fmla="*/ 1092941 w 2583783"/>
                <a:gd name="connsiteY54" fmla="*/ 611879 h 1543223"/>
                <a:gd name="connsiteX55" fmla="*/ 1075559 w 2583783"/>
                <a:gd name="connsiteY55" fmla="*/ 505709 h 1543223"/>
                <a:gd name="connsiteX56" fmla="*/ 999455 w 2583783"/>
                <a:gd name="connsiteY56" fmla="*/ 454033 h 1543223"/>
                <a:gd name="connsiteX57" fmla="*/ 916539 w 2583783"/>
                <a:gd name="connsiteY57" fmla="*/ 466248 h 1543223"/>
                <a:gd name="connsiteX58" fmla="*/ 289619 w 2583783"/>
                <a:gd name="connsiteY58" fmla="*/ 695030 h 1543223"/>
                <a:gd name="connsiteX59" fmla="*/ 209052 w 2583783"/>
                <a:gd name="connsiteY59" fmla="*/ 773953 h 1543223"/>
                <a:gd name="connsiteX60" fmla="*/ 201065 w 2583783"/>
                <a:gd name="connsiteY60" fmla="*/ 914417 h 1543223"/>
                <a:gd name="connsiteX61" fmla="*/ 278109 w 2583783"/>
                <a:gd name="connsiteY61" fmla="*/ 1216719 h 1543223"/>
                <a:gd name="connsiteX62" fmla="*/ 361965 w 2583783"/>
                <a:gd name="connsiteY62" fmla="*/ 1347318 h 1543223"/>
                <a:gd name="connsiteX63" fmla="*/ 470718 w 2583783"/>
                <a:gd name="connsiteY63" fmla="*/ 1390538 h 1543223"/>
                <a:gd name="connsiteX64" fmla="*/ 614706 w 2583783"/>
                <a:gd name="connsiteY64" fmla="*/ 1397584 h 1543223"/>
                <a:gd name="connsiteX65" fmla="*/ 1925624 w 2583783"/>
                <a:gd name="connsiteY65" fmla="*/ 1099510 h 1543223"/>
                <a:gd name="connsiteX66" fmla="*/ 2063034 w 2583783"/>
                <a:gd name="connsiteY66" fmla="*/ 1060048 h 1543223"/>
                <a:gd name="connsiteX67" fmla="*/ 2298393 w 2583783"/>
                <a:gd name="connsiteY67" fmla="*/ 914182 h 1543223"/>
                <a:gd name="connsiteX68" fmla="*/ 2371209 w 2583783"/>
                <a:gd name="connsiteY68" fmla="*/ 828447 h 1543223"/>
                <a:gd name="connsiteX69" fmla="*/ 2386242 w 2583783"/>
                <a:gd name="connsiteY69" fmla="*/ 679527 h 1543223"/>
                <a:gd name="connsiteX70" fmla="*/ 2306145 w 2583783"/>
                <a:gd name="connsiteY70" fmla="*/ 379104 h 1543223"/>
                <a:gd name="connsiteX71" fmla="*/ 2258462 w 2583783"/>
                <a:gd name="connsiteY71" fmla="*/ 283034 h 1543223"/>
                <a:gd name="connsiteX72" fmla="*/ 2163332 w 2583783"/>
                <a:gd name="connsiteY72" fmla="*/ 220553 h 1543223"/>
                <a:gd name="connsiteX73" fmla="*/ 2078302 w 2583783"/>
                <a:gd name="connsiteY73" fmla="*/ 223842 h 1543223"/>
                <a:gd name="connsiteX74" fmla="*/ 1485441 w 2583783"/>
                <a:gd name="connsiteY74" fmla="*/ 320851 h 1543223"/>
                <a:gd name="connsiteX75" fmla="*/ 1391250 w 2583783"/>
                <a:gd name="connsiteY75" fmla="*/ 348333 h 1543223"/>
                <a:gd name="connsiteX76" fmla="*/ 1340514 w 2583783"/>
                <a:gd name="connsiteY76" fmla="*/ 454738 h 1543223"/>
                <a:gd name="connsiteX77" fmla="*/ 1398062 w 2583783"/>
                <a:gd name="connsiteY77" fmla="*/ 565841 h 1543223"/>
                <a:gd name="connsiteX78" fmla="*/ 1826031 w 2583783"/>
                <a:gd name="connsiteY78" fmla="*/ 1049243 h 1543223"/>
                <a:gd name="connsiteX79" fmla="*/ 1925624 w 2583783"/>
                <a:gd name="connsiteY79" fmla="*/ 1099510 h 15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583783" h="1543223">
                  <a:moveTo>
                    <a:pt x="0" y="936261"/>
                  </a:moveTo>
                  <a:cubicBezTo>
                    <a:pt x="21610" y="919584"/>
                    <a:pt x="43455" y="902907"/>
                    <a:pt x="64595" y="885525"/>
                  </a:cubicBezTo>
                  <a:cubicBezTo>
                    <a:pt x="67178" y="883411"/>
                    <a:pt x="67883" y="876365"/>
                    <a:pt x="66943" y="872371"/>
                  </a:cubicBezTo>
                  <a:cubicBezTo>
                    <a:pt x="57783" y="834319"/>
                    <a:pt x="52615" y="796267"/>
                    <a:pt x="58018" y="757276"/>
                  </a:cubicBezTo>
                  <a:cubicBezTo>
                    <a:pt x="63890" y="714526"/>
                    <a:pt x="83386" y="678823"/>
                    <a:pt x="113921" y="648992"/>
                  </a:cubicBezTo>
                  <a:cubicBezTo>
                    <a:pt x="146336" y="617516"/>
                    <a:pt x="185798" y="596376"/>
                    <a:pt x="224554" y="574297"/>
                  </a:cubicBezTo>
                  <a:cubicBezTo>
                    <a:pt x="313812" y="523091"/>
                    <a:pt x="403070" y="472120"/>
                    <a:pt x="492563" y="421149"/>
                  </a:cubicBezTo>
                  <a:cubicBezTo>
                    <a:pt x="499375" y="417390"/>
                    <a:pt x="502429" y="412928"/>
                    <a:pt x="503368" y="404941"/>
                  </a:cubicBezTo>
                  <a:cubicBezTo>
                    <a:pt x="505717" y="380043"/>
                    <a:pt x="509710" y="355145"/>
                    <a:pt x="512059" y="330247"/>
                  </a:cubicBezTo>
                  <a:cubicBezTo>
                    <a:pt x="512764" y="322025"/>
                    <a:pt x="516287" y="319207"/>
                    <a:pt x="523569" y="317328"/>
                  </a:cubicBezTo>
                  <a:cubicBezTo>
                    <a:pt x="647590" y="284913"/>
                    <a:pt x="771847" y="252498"/>
                    <a:pt x="895868" y="219849"/>
                  </a:cubicBezTo>
                  <a:cubicBezTo>
                    <a:pt x="1138274" y="156193"/>
                    <a:pt x="1380680" y="92538"/>
                    <a:pt x="1623321" y="29118"/>
                  </a:cubicBezTo>
                  <a:cubicBezTo>
                    <a:pt x="1658789" y="19723"/>
                    <a:pt x="1694493" y="10797"/>
                    <a:pt x="1729961" y="932"/>
                  </a:cubicBezTo>
                  <a:cubicBezTo>
                    <a:pt x="1737947" y="-1417"/>
                    <a:pt x="1741940" y="697"/>
                    <a:pt x="1746168" y="7039"/>
                  </a:cubicBezTo>
                  <a:cubicBezTo>
                    <a:pt x="1760262" y="27709"/>
                    <a:pt x="1775529" y="47675"/>
                    <a:pt x="1789623" y="68345"/>
                  </a:cubicBezTo>
                  <a:cubicBezTo>
                    <a:pt x="1795260" y="76566"/>
                    <a:pt x="1801132" y="79854"/>
                    <a:pt x="1811468" y="79854"/>
                  </a:cubicBezTo>
                  <a:cubicBezTo>
                    <a:pt x="1926563" y="80324"/>
                    <a:pt x="2041659" y="80794"/>
                    <a:pt x="2156755" y="82908"/>
                  </a:cubicBezTo>
                  <a:cubicBezTo>
                    <a:pt x="2186586" y="83378"/>
                    <a:pt x="2216887" y="87136"/>
                    <a:pt x="2246248" y="93243"/>
                  </a:cubicBezTo>
                  <a:cubicBezTo>
                    <a:pt x="2297454" y="103813"/>
                    <a:pt x="2337385" y="133174"/>
                    <a:pt x="2362988" y="178743"/>
                  </a:cubicBezTo>
                  <a:cubicBezTo>
                    <a:pt x="2378491" y="206460"/>
                    <a:pt x="2389061" y="236995"/>
                    <a:pt x="2400805" y="266826"/>
                  </a:cubicBezTo>
                  <a:cubicBezTo>
                    <a:pt x="2403859" y="274578"/>
                    <a:pt x="2407147" y="277866"/>
                    <a:pt x="2415133" y="279041"/>
                  </a:cubicBezTo>
                  <a:cubicBezTo>
                    <a:pt x="2436743" y="282329"/>
                    <a:pt x="2458353" y="286557"/>
                    <a:pt x="2479963" y="289846"/>
                  </a:cubicBezTo>
                  <a:cubicBezTo>
                    <a:pt x="2486540" y="290785"/>
                    <a:pt x="2488889" y="294074"/>
                    <a:pt x="2490533" y="299946"/>
                  </a:cubicBezTo>
                  <a:cubicBezTo>
                    <a:pt x="2521773" y="419505"/>
                    <a:pt x="2553014" y="539063"/>
                    <a:pt x="2584489" y="658622"/>
                  </a:cubicBezTo>
                  <a:cubicBezTo>
                    <a:pt x="2586603" y="666373"/>
                    <a:pt x="2584489" y="670601"/>
                    <a:pt x="2579086" y="675769"/>
                  </a:cubicBezTo>
                  <a:cubicBezTo>
                    <a:pt x="2561235" y="692211"/>
                    <a:pt x="2543618" y="708888"/>
                    <a:pt x="2526471" y="726270"/>
                  </a:cubicBezTo>
                  <a:cubicBezTo>
                    <a:pt x="2523418" y="729324"/>
                    <a:pt x="2521304" y="735901"/>
                    <a:pt x="2522243" y="740129"/>
                  </a:cubicBezTo>
                  <a:cubicBezTo>
                    <a:pt x="2545262" y="846534"/>
                    <a:pt x="2491003" y="969851"/>
                    <a:pt x="2397047" y="1024815"/>
                  </a:cubicBezTo>
                  <a:cubicBezTo>
                    <a:pt x="2292756" y="1085651"/>
                    <a:pt x="2188700" y="1147192"/>
                    <a:pt x="2083939" y="1207559"/>
                  </a:cubicBezTo>
                  <a:cubicBezTo>
                    <a:pt x="2036726" y="1234806"/>
                    <a:pt x="1987869" y="1258765"/>
                    <a:pt x="1933610" y="1269100"/>
                  </a:cubicBezTo>
                  <a:cubicBezTo>
                    <a:pt x="1881699" y="1279200"/>
                    <a:pt x="1837305" y="1267925"/>
                    <a:pt x="1800663" y="1227289"/>
                  </a:cubicBezTo>
                  <a:cubicBezTo>
                    <a:pt x="1717982" y="1134978"/>
                    <a:pt x="1634596" y="1042901"/>
                    <a:pt x="1550975" y="951294"/>
                  </a:cubicBezTo>
                  <a:cubicBezTo>
                    <a:pt x="1505876" y="901968"/>
                    <a:pt x="1459603" y="853580"/>
                    <a:pt x="1412860" y="805663"/>
                  </a:cubicBezTo>
                  <a:cubicBezTo>
                    <a:pt x="1392895" y="785227"/>
                    <a:pt x="1368701" y="769255"/>
                    <a:pt x="1341454" y="759390"/>
                  </a:cubicBezTo>
                  <a:cubicBezTo>
                    <a:pt x="1299409" y="744122"/>
                    <a:pt x="1259008" y="754692"/>
                    <a:pt x="1230116" y="788751"/>
                  </a:cubicBezTo>
                  <a:cubicBezTo>
                    <a:pt x="1205218" y="818112"/>
                    <a:pt x="1191594" y="853345"/>
                    <a:pt x="1182434" y="889753"/>
                  </a:cubicBezTo>
                  <a:cubicBezTo>
                    <a:pt x="1159649" y="982065"/>
                    <a:pt x="1138274" y="1074611"/>
                    <a:pt x="1116430" y="1166923"/>
                  </a:cubicBezTo>
                  <a:cubicBezTo>
                    <a:pt x="1096464" y="1251483"/>
                    <a:pt x="1076264" y="1335808"/>
                    <a:pt x="1057472" y="1420603"/>
                  </a:cubicBezTo>
                  <a:cubicBezTo>
                    <a:pt x="1045258" y="1475333"/>
                    <a:pt x="1010964" y="1507513"/>
                    <a:pt x="959523" y="1524190"/>
                  </a:cubicBezTo>
                  <a:cubicBezTo>
                    <a:pt x="909022" y="1540632"/>
                    <a:pt x="856642" y="1544390"/>
                    <a:pt x="804027" y="1543451"/>
                  </a:cubicBezTo>
                  <a:cubicBezTo>
                    <a:pt x="680005" y="1541337"/>
                    <a:pt x="555983" y="1538988"/>
                    <a:pt x="431962" y="1534760"/>
                  </a:cubicBezTo>
                  <a:cubicBezTo>
                    <a:pt x="329315" y="1531237"/>
                    <a:pt x="221736" y="1448086"/>
                    <a:pt x="189321" y="1350841"/>
                  </a:cubicBezTo>
                  <a:cubicBezTo>
                    <a:pt x="186737" y="1343090"/>
                    <a:pt x="182979" y="1339567"/>
                    <a:pt x="175228" y="1337688"/>
                  </a:cubicBezTo>
                  <a:cubicBezTo>
                    <a:pt x="152913" y="1332285"/>
                    <a:pt x="130599" y="1325473"/>
                    <a:pt x="108284" y="1320071"/>
                  </a:cubicBezTo>
                  <a:cubicBezTo>
                    <a:pt x="101002" y="1318427"/>
                    <a:pt x="98184" y="1314903"/>
                    <a:pt x="96305" y="1308091"/>
                  </a:cubicBezTo>
                  <a:cubicBezTo>
                    <a:pt x="65769" y="1189942"/>
                    <a:pt x="35233" y="1072732"/>
                    <a:pt x="4698" y="955287"/>
                  </a:cubicBezTo>
                  <a:cubicBezTo>
                    <a:pt x="3523" y="950355"/>
                    <a:pt x="1644" y="945657"/>
                    <a:pt x="0" y="940959"/>
                  </a:cubicBezTo>
                  <a:cubicBezTo>
                    <a:pt x="0" y="939315"/>
                    <a:pt x="0" y="937906"/>
                    <a:pt x="0" y="936261"/>
                  </a:cubicBezTo>
                  <a:close/>
                  <a:moveTo>
                    <a:pt x="614706" y="1397584"/>
                  </a:moveTo>
                  <a:cubicBezTo>
                    <a:pt x="614706" y="1397584"/>
                    <a:pt x="614706" y="1397584"/>
                    <a:pt x="614706" y="1397584"/>
                  </a:cubicBezTo>
                  <a:cubicBezTo>
                    <a:pt x="655342" y="1399698"/>
                    <a:pt x="695977" y="1402987"/>
                    <a:pt x="736613" y="1403222"/>
                  </a:cubicBezTo>
                  <a:cubicBezTo>
                    <a:pt x="765270" y="1403222"/>
                    <a:pt x="794866" y="1402282"/>
                    <a:pt x="822818" y="1395940"/>
                  </a:cubicBezTo>
                  <a:cubicBezTo>
                    <a:pt x="887647" y="1380907"/>
                    <a:pt x="934155" y="1344264"/>
                    <a:pt x="949423" y="1275677"/>
                  </a:cubicBezTo>
                  <a:cubicBezTo>
                    <a:pt x="988180" y="1100919"/>
                    <a:pt x="1027406" y="926161"/>
                    <a:pt x="1065928" y="751169"/>
                  </a:cubicBezTo>
                  <a:cubicBezTo>
                    <a:pt x="1076029" y="704895"/>
                    <a:pt x="1086129" y="658622"/>
                    <a:pt x="1092941" y="611879"/>
                  </a:cubicBezTo>
                  <a:cubicBezTo>
                    <a:pt x="1098108" y="575471"/>
                    <a:pt x="1092941" y="539063"/>
                    <a:pt x="1075559" y="505709"/>
                  </a:cubicBezTo>
                  <a:cubicBezTo>
                    <a:pt x="1059586" y="475173"/>
                    <a:pt x="1034218" y="457557"/>
                    <a:pt x="999455" y="454033"/>
                  </a:cubicBezTo>
                  <a:cubicBezTo>
                    <a:pt x="970798" y="451215"/>
                    <a:pt x="943316" y="456617"/>
                    <a:pt x="916539" y="466248"/>
                  </a:cubicBezTo>
                  <a:cubicBezTo>
                    <a:pt x="707487" y="542352"/>
                    <a:pt x="498435" y="618456"/>
                    <a:pt x="289619" y="695030"/>
                  </a:cubicBezTo>
                  <a:cubicBezTo>
                    <a:pt x="251332" y="709123"/>
                    <a:pt x="224554" y="736136"/>
                    <a:pt x="209052" y="773953"/>
                  </a:cubicBezTo>
                  <a:cubicBezTo>
                    <a:pt x="190260" y="819756"/>
                    <a:pt x="189321" y="867204"/>
                    <a:pt x="201065" y="914417"/>
                  </a:cubicBezTo>
                  <a:cubicBezTo>
                    <a:pt x="226433" y="1015184"/>
                    <a:pt x="253916" y="1115717"/>
                    <a:pt x="278109" y="1216719"/>
                  </a:cubicBezTo>
                  <a:cubicBezTo>
                    <a:pt x="291028" y="1270979"/>
                    <a:pt x="320154" y="1312789"/>
                    <a:pt x="361965" y="1347318"/>
                  </a:cubicBezTo>
                  <a:cubicBezTo>
                    <a:pt x="393440" y="1373391"/>
                    <a:pt x="427969" y="1390303"/>
                    <a:pt x="470718" y="1390538"/>
                  </a:cubicBezTo>
                  <a:cubicBezTo>
                    <a:pt x="518636" y="1391007"/>
                    <a:pt x="566788" y="1395000"/>
                    <a:pt x="614706" y="1397584"/>
                  </a:cubicBezTo>
                  <a:close/>
                  <a:moveTo>
                    <a:pt x="1925624" y="1099510"/>
                  </a:moveTo>
                  <a:cubicBezTo>
                    <a:pt x="1984581" y="1099040"/>
                    <a:pt x="2025217" y="1083302"/>
                    <a:pt x="2063034" y="1060048"/>
                  </a:cubicBezTo>
                  <a:cubicBezTo>
                    <a:pt x="2141722" y="1011661"/>
                    <a:pt x="2219236" y="961395"/>
                    <a:pt x="2298393" y="914182"/>
                  </a:cubicBezTo>
                  <a:cubicBezTo>
                    <a:pt x="2333157" y="893277"/>
                    <a:pt x="2356646" y="865090"/>
                    <a:pt x="2371209" y="828447"/>
                  </a:cubicBezTo>
                  <a:cubicBezTo>
                    <a:pt x="2390470" y="780295"/>
                    <a:pt x="2400336" y="731438"/>
                    <a:pt x="2386242" y="679527"/>
                  </a:cubicBezTo>
                  <a:cubicBezTo>
                    <a:pt x="2358995" y="579464"/>
                    <a:pt x="2332922" y="479401"/>
                    <a:pt x="2306145" y="379104"/>
                  </a:cubicBezTo>
                  <a:cubicBezTo>
                    <a:pt x="2296749" y="343870"/>
                    <a:pt x="2281012" y="311690"/>
                    <a:pt x="2258462" y="283034"/>
                  </a:cubicBezTo>
                  <a:cubicBezTo>
                    <a:pt x="2233799" y="251793"/>
                    <a:pt x="2203498" y="228305"/>
                    <a:pt x="2163332" y="220553"/>
                  </a:cubicBezTo>
                  <a:cubicBezTo>
                    <a:pt x="2134910" y="215151"/>
                    <a:pt x="2106724" y="219144"/>
                    <a:pt x="2078302" y="223842"/>
                  </a:cubicBezTo>
                  <a:cubicBezTo>
                    <a:pt x="1880760" y="256491"/>
                    <a:pt x="1682983" y="288436"/>
                    <a:pt x="1485441" y="320851"/>
                  </a:cubicBezTo>
                  <a:cubicBezTo>
                    <a:pt x="1453026" y="326253"/>
                    <a:pt x="1420611" y="331891"/>
                    <a:pt x="1391250" y="348333"/>
                  </a:cubicBezTo>
                  <a:cubicBezTo>
                    <a:pt x="1350380" y="371352"/>
                    <a:pt x="1332528" y="408700"/>
                    <a:pt x="1340514" y="454738"/>
                  </a:cubicBezTo>
                  <a:cubicBezTo>
                    <a:pt x="1348031" y="497723"/>
                    <a:pt x="1369640" y="533661"/>
                    <a:pt x="1398062" y="565841"/>
                  </a:cubicBezTo>
                  <a:cubicBezTo>
                    <a:pt x="1540640" y="727210"/>
                    <a:pt x="1683453" y="888109"/>
                    <a:pt x="1826031" y="1049243"/>
                  </a:cubicBezTo>
                  <a:cubicBezTo>
                    <a:pt x="1856331" y="1083772"/>
                    <a:pt x="1894149" y="1099510"/>
                    <a:pt x="1925624" y="1099510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47BB85-09D9-4934-AFF5-17A9DA891F58}"/>
                </a:ext>
              </a:extLst>
            </p:cNvPr>
            <p:cNvSpPr/>
            <p:nvPr/>
          </p:nvSpPr>
          <p:spPr>
            <a:xfrm>
              <a:off x="9643033" y="1055021"/>
              <a:ext cx="1686506" cy="2367686"/>
            </a:xfrm>
            <a:custGeom>
              <a:avLst/>
              <a:gdLst>
                <a:gd name="connsiteX0" fmla="*/ 514173 w 1686506"/>
                <a:gd name="connsiteY0" fmla="*/ 2369095 h 2367685"/>
                <a:gd name="connsiteX1" fmla="*/ 458504 w 1686506"/>
                <a:gd name="connsiteY1" fmla="*/ 2361579 h 2367685"/>
                <a:gd name="connsiteX2" fmla="*/ 390151 w 1686506"/>
                <a:gd name="connsiteY2" fmla="*/ 2341143 h 2367685"/>
                <a:gd name="connsiteX3" fmla="*/ 305356 w 1686506"/>
                <a:gd name="connsiteY3" fmla="*/ 2242960 h 2367685"/>
                <a:gd name="connsiteX4" fmla="*/ 289854 w 1686506"/>
                <a:gd name="connsiteY4" fmla="*/ 2227927 h 2367685"/>
                <a:gd name="connsiteX5" fmla="*/ 3523 w 1686506"/>
                <a:gd name="connsiteY5" fmla="*/ 1940422 h 2367685"/>
                <a:gd name="connsiteX6" fmla="*/ 1644 w 1686506"/>
                <a:gd name="connsiteY6" fmla="*/ 1933610 h 2367685"/>
                <a:gd name="connsiteX7" fmla="*/ 0 w 1686506"/>
                <a:gd name="connsiteY7" fmla="*/ 1927268 h 2367685"/>
                <a:gd name="connsiteX8" fmla="*/ 124257 w 1686506"/>
                <a:gd name="connsiteY8" fmla="*/ 1895323 h 2367685"/>
                <a:gd name="connsiteX9" fmla="*/ 136236 w 1686506"/>
                <a:gd name="connsiteY9" fmla="*/ 1939247 h 2367685"/>
                <a:gd name="connsiteX10" fmla="*/ 147276 w 1686506"/>
                <a:gd name="connsiteY10" fmla="*/ 1948643 h 2367685"/>
                <a:gd name="connsiteX11" fmla="*/ 244050 w 1686506"/>
                <a:gd name="connsiteY11" fmla="*/ 1960387 h 2367685"/>
                <a:gd name="connsiteX12" fmla="*/ 257674 w 1686506"/>
                <a:gd name="connsiteY12" fmla="*/ 1972837 h 2367685"/>
                <a:gd name="connsiteX13" fmla="*/ 283747 w 1686506"/>
                <a:gd name="connsiteY13" fmla="*/ 2076423 h 2367685"/>
                <a:gd name="connsiteX14" fmla="*/ 296431 w 1686506"/>
                <a:gd name="connsiteY14" fmla="*/ 2091456 h 2367685"/>
                <a:gd name="connsiteX15" fmla="*/ 654637 w 1686506"/>
                <a:gd name="connsiteY15" fmla="*/ 1996560 h 2367685"/>
                <a:gd name="connsiteX16" fmla="*/ 657925 w 1686506"/>
                <a:gd name="connsiteY16" fmla="*/ 1978239 h 2367685"/>
                <a:gd name="connsiteX17" fmla="*/ 628329 w 1686506"/>
                <a:gd name="connsiteY17" fmla="*/ 1873244 h 2367685"/>
                <a:gd name="connsiteX18" fmla="*/ 633497 w 1686506"/>
                <a:gd name="connsiteY18" fmla="*/ 1857741 h 2367685"/>
                <a:gd name="connsiteX19" fmla="*/ 710776 w 1686506"/>
                <a:gd name="connsiteY19" fmla="*/ 1800193 h 2367685"/>
                <a:gd name="connsiteX20" fmla="*/ 716413 w 1686506"/>
                <a:gd name="connsiteY20" fmla="*/ 1784925 h 2367685"/>
                <a:gd name="connsiteX21" fmla="*/ 704434 w 1686506"/>
                <a:gd name="connsiteY21" fmla="*/ 1739122 h 2367685"/>
                <a:gd name="connsiteX22" fmla="*/ 828690 w 1686506"/>
                <a:gd name="connsiteY22" fmla="*/ 1707177 h 2367685"/>
                <a:gd name="connsiteX23" fmla="*/ 834562 w 1686506"/>
                <a:gd name="connsiteY23" fmla="*/ 1900256 h 2367685"/>
                <a:gd name="connsiteX24" fmla="*/ 754230 w 1686506"/>
                <a:gd name="connsiteY24" fmla="*/ 2077597 h 2367685"/>
                <a:gd name="connsiteX25" fmla="*/ 847481 w 1686506"/>
                <a:gd name="connsiteY25" fmla="*/ 2064208 h 2367685"/>
                <a:gd name="connsiteX26" fmla="*/ 962812 w 1686506"/>
                <a:gd name="connsiteY26" fmla="*/ 2049411 h 2367685"/>
                <a:gd name="connsiteX27" fmla="*/ 1070391 w 1686506"/>
                <a:gd name="connsiteY27" fmla="*/ 1985990 h 2367685"/>
                <a:gd name="connsiteX28" fmla="*/ 1118779 w 1686506"/>
                <a:gd name="connsiteY28" fmla="*/ 1904719 h 2367685"/>
                <a:gd name="connsiteX29" fmla="*/ 1383264 w 1686506"/>
                <a:gd name="connsiteY29" fmla="*/ 1244914 h 2367685"/>
                <a:gd name="connsiteX30" fmla="*/ 1418967 w 1686506"/>
                <a:gd name="connsiteY30" fmla="*/ 970328 h 2367685"/>
                <a:gd name="connsiteX31" fmla="*/ 1379976 w 1686506"/>
                <a:gd name="connsiteY31" fmla="*/ 676012 h 2367685"/>
                <a:gd name="connsiteX32" fmla="*/ 1329240 w 1686506"/>
                <a:gd name="connsiteY32" fmla="*/ 315691 h 2367685"/>
                <a:gd name="connsiteX33" fmla="*/ 1292597 w 1686506"/>
                <a:gd name="connsiteY33" fmla="*/ 55434 h 2367685"/>
                <a:gd name="connsiteX34" fmla="*/ 1290483 w 1686506"/>
                <a:gd name="connsiteY34" fmla="*/ 37582 h 2367685"/>
                <a:gd name="connsiteX35" fmla="*/ 1545103 w 1686506"/>
                <a:gd name="connsiteY35" fmla="*/ 0 h 2367685"/>
                <a:gd name="connsiteX36" fmla="*/ 1552385 w 1686506"/>
                <a:gd name="connsiteY36" fmla="*/ 48857 h 2367685"/>
                <a:gd name="connsiteX37" fmla="*/ 1608053 w 1686506"/>
                <a:gd name="connsiteY37" fmla="*/ 447464 h 2367685"/>
                <a:gd name="connsiteX38" fmla="*/ 1662783 w 1686506"/>
                <a:gd name="connsiteY38" fmla="*/ 841609 h 2367685"/>
                <a:gd name="connsiteX39" fmla="*/ 1684862 w 1686506"/>
                <a:gd name="connsiteY39" fmla="*/ 1030460 h 2367685"/>
                <a:gd name="connsiteX40" fmla="*/ 1686506 w 1686506"/>
                <a:gd name="connsiteY40" fmla="*/ 1037272 h 2367685"/>
                <a:gd name="connsiteX41" fmla="*/ 1686506 w 1686506"/>
                <a:gd name="connsiteY41" fmla="*/ 1119483 h 2367685"/>
                <a:gd name="connsiteX42" fmla="*/ 1684392 w 1686506"/>
                <a:gd name="connsiteY42" fmla="*/ 1134281 h 2367685"/>
                <a:gd name="connsiteX43" fmla="*/ 1655971 w 1686506"/>
                <a:gd name="connsiteY43" fmla="*/ 1259712 h 2367685"/>
                <a:gd name="connsiteX44" fmla="*/ 1371285 w 1686506"/>
                <a:gd name="connsiteY44" fmla="*/ 1986930 h 2367685"/>
                <a:gd name="connsiteX45" fmla="*/ 1277094 w 1686506"/>
                <a:gd name="connsiteY45" fmla="*/ 2172728 h 2367685"/>
                <a:gd name="connsiteX46" fmla="*/ 1061231 w 1686506"/>
                <a:gd name="connsiteY46" fmla="*/ 2315540 h 2367685"/>
                <a:gd name="connsiteX47" fmla="*/ 924290 w 1686506"/>
                <a:gd name="connsiteY47" fmla="*/ 2335036 h 2367685"/>
                <a:gd name="connsiteX48" fmla="*/ 657221 w 1686506"/>
                <a:gd name="connsiteY48" fmla="*/ 2364632 h 2367685"/>
                <a:gd name="connsiteX49" fmla="*/ 608364 w 1686506"/>
                <a:gd name="connsiteY49" fmla="*/ 2368860 h 2367685"/>
                <a:gd name="connsiteX50" fmla="*/ 514173 w 1686506"/>
                <a:gd name="connsiteY50" fmla="*/ 2369095 h 236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86506" h="2367685">
                  <a:moveTo>
                    <a:pt x="514173" y="2369095"/>
                  </a:moveTo>
                  <a:cubicBezTo>
                    <a:pt x="495617" y="2366746"/>
                    <a:pt x="476826" y="2365807"/>
                    <a:pt x="458504" y="2361579"/>
                  </a:cubicBezTo>
                  <a:cubicBezTo>
                    <a:pt x="435485" y="2356176"/>
                    <a:pt x="411996" y="2350539"/>
                    <a:pt x="390151" y="2341143"/>
                  </a:cubicBezTo>
                  <a:cubicBezTo>
                    <a:pt x="346462" y="2322352"/>
                    <a:pt x="320389" y="2287119"/>
                    <a:pt x="305356" y="2242960"/>
                  </a:cubicBezTo>
                  <a:cubicBezTo>
                    <a:pt x="302538" y="2234739"/>
                    <a:pt x="298310" y="2230745"/>
                    <a:pt x="289854" y="2227927"/>
                  </a:cubicBezTo>
                  <a:cubicBezTo>
                    <a:pt x="146806" y="2179774"/>
                    <a:pt x="49797" y="2085349"/>
                    <a:pt x="3523" y="1940422"/>
                  </a:cubicBezTo>
                  <a:cubicBezTo>
                    <a:pt x="2819" y="1938073"/>
                    <a:pt x="2114" y="1935959"/>
                    <a:pt x="1644" y="1933610"/>
                  </a:cubicBezTo>
                  <a:cubicBezTo>
                    <a:pt x="1174" y="1932201"/>
                    <a:pt x="940" y="1930557"/>
                    <a:pt x="0" y="1927268"/>
                  </a:cubicBezTo>
                  <a:cubicBezTo>
                    <a:pt x="41106" y="1916698"/>
                    <a:pt x="81976" y="1906128"/>
                    <a:pt x="124257" y="1895323"/>
                  </a:cubicBezTo>
                  <a:cubicBezTo>
                    <a:pt x="128485" y="1910826"/>
                    <a:pt x="132713" y="1924919"/>
                    <a:pt x="136236" y="1939247"/>
                  </a:cubicBezTo>
                  <a:cubicBezTo>
                    <a:pt x="137880" y="1945354"/>
                    <a:pt x="140699" y="1947938"/>
                    <a:pt x="147276" y="1948643"/>
                  </a:cubicBezTo>
                  <a:cubicBezTo>
                    <a:pt x="179456" y="1952166"/>
                    <a:pt x="211635" y="1956864"/>
                    <a:pt x="244050" y="1960387"/>
                  </a:cubicBezTo>
                  <a:cubicBezTo>
                    <a:pt x="252506" y="1961327"/>
                    <a:pt x="255795" y="1965085"/>
                    <a:pt x="257674" y="1972837"/>
                  </a:cubicBezTo>
                  <a:cubicBezTo>
                    <a:pt x="266130" y="2007365"/>
                    <a:pt x="275290" y="2041894"/>
                    <a:pt x="283747" y="2076423"/>
                  </a:cubicBezTo>
                  <a:cubicBezTo>
                    <a:pt x="285626" y="2083939"/>
                    <a:pt x="289384" y="2088167"/>
                    <a:pt x="296431" y="2091456"/>
                  </a:cubicBezTo>
                  <a:cubicBezTo>
                    <a:pt x="423271" y="2147359"/>
                    <a:pt x="572426" y="2107898"/>
                    <a:pt x="654637" y="1996560"/>
                  </a:cubicBezTo>
                  <a:cubicBezTo>
                    <a:pt x="659100" y="1990453"/>
                    <a:pt x="659805" y="1985286"/>
                    <a:pt x="657925" y="1978239"/>
                  </a:cubicBezTo>
                  <a:cubicBezTo>
                    <a:pt x="647825" y="1943240"/>
                    <a:pt x="638665" y="1908242"/>
                    <a:pt x="628329" y="1873244"/>
                  </a:cubicBezTo>
                  <a:cubicBezTo>
                    <a:pt x="626215" y="1865962"/>
                    <a:pt x="627390" y="1862204"/>
                    <a:pt x="633497" y="1857741"/>
                  </a:cubicBezTo>
                  <a:cubicBezTo>
                    <a:pt x="659335" y="1838715"/>
                    <a:pt x="684703" y="1819219"/>
                    <a:pt x="710776" y="1800193"/>
                  </a:cubicBezTo>
                  <a:cubicBezTo>
                    <a:pt x="716648" y="1795965"/>
                    <a:pt x="718762" y="1792207"/>
                    <a:pt x="716413" y="1784925"/>
                  </a:cubicBezTo>
                  <a:cubicBezTo>
                    <a:pt x="711950" y="1770362"/>
                    <a:pt x="708662" y="1755564"/>
                    <a:pt x="704434" y="1739122"/>
                  </a:cubicBezTo>
                  <a:cubicBezTo>
                    <a:pt x="745539" y="1728552"/>
                    <a:pt x="786410" y="1718216"/>
                    <a:pt x="828690" y="1707177"/>
                  </a:cubicBezTo>
                  <a:cubicBezTo>
                    <a:pt x="845837" y="1771536"/>
                    <a:pt x="847246" y="1835661"/>
                    <a:pt x="834562" y="1900256"/>
                  </a:cubicBezTo>
                  <a:cubicBezTo>
                    <a:pt x="821643" y="1964850"/>
                    <a:pt x="794866" y="2023338"/>
                    <a:pt x="754230" y="2077597"/>
                  </a:cubicBezTo>
                  <a:cubicBezTo>
                    <a:pt x="786645" y="2072900"/>
                    <a:pt x="816946" y="2068437"/>
                    <a:pt x="847481" y="2064208"/>
                  </a:cubicBezTo>
                  <a:cubicBezTo>
                    <a:pt x="885768" y="2059041"/>
                    <a:pt x="924290" y="2054578"/>
                    <a:pt x="962812" y="2049411"/>
                  </a:cubicBezTo>
                  <a:cubicBezTo>
                    <a:pt x="1007676" y="2043538"/>
                    <a:pt x="1041970" y="2019579"/>
                    <a:pt x="1070391" y="1985990"/>
                  </a:cubicBezTo>
                  <a:cubicBezTo>
                    <a:pt x="1091062" y="1961562"/>
                    <a:pt x="1107034" y="1934315"/>
                    <a:pt x="1118779" y="1904719"/>
                  </a:cubicBezTo>
                  <a:cubicBezTo>
                    <a:pt x="1207097" y="1684862"/>
                    <a:pt x="1295415" y="1465006"/>
                    <a:pt x="1383264" y="1244914"/>
                  </a:cubicBezTo>
                  <a:cubicBezTo>
                    <a:pt x="1418498" y="1156596"/>
                    <a:pt x="1428598" y="1064049"/>
                    <a:pt x="1418967" y="970328"/>
                  </a:cubicBezTo>
                  <a:cubicBezTo>
                    <a:pt x="1408867" y="871910"/>
                    <a:pt x="1393599" y="773961"/>
                    <a:pt x="1379976" y="676012"/>
                  </a:cubicBezTo>
                  <a:cubicBezTo>
                    <a:pt x="1363299" y="555983"/>
                    <a:pt x="1346151" y="435955"/>
                    <a:pt x="1329240" y="315691"/>
                  </a:cubicBezTo>
                  <a:cubicBezTo>
                    <a:pt x="1317025" y="229017"/>
                    <a:pt x="1304811" y="142108"/>
                    <a:pt x="1292597" y="55434"/>
                  </a:cubicBezTo>
                  <a:cubicBezTo>
                    <a:pt x="1291892" y="50031"/>
                    <a:pt x="1291188" y="44629"/>
                    <a:pt x="1290483" y="37582"/>
                  </a:cubicBezTo>
                  <a:cubicBezTo>
                    <a:pt x="1375278" y="25133"/>
                    <a:pt x="1459368" y="12684"/>
                    <a:pt x="1545103" y="0"/>
                  </a:cubicBezTo>
                  <a:cubicBezTo>
                    <a:pt x="1547687" y="16912"/>
                    <a:pt x="1550036" y="32885"/>
                    <a:pt x="1552385" y="48857"/>
                  </a:cubicBezTo>
                  <a:cubicBezTo>
                    <a:pt x="1570941" y="181804"/>
                    <a:pt x="1589497" y="314517"/>
                    <a:pt x="1608053" y="447464"/>
                  </a:cubicBezTo>
                  <a:cubicBezTo>
                    <a:pt x="1626375" y="578768"/>
                    <a:pt x="1645166" y="710071"/>
                    <a:pt x="1662783" y="841609"/>
                  </a:cubicBezTo>
                  <a:cubicBezTo>
                    <a:pt x="1671239" y="904324"/>
                    <a:pt x="1677581" y="967510"/>
                    <a:pt x="1684862" y="1030460"/>
                  </a:cubicBezTo>
                  <a:cubicBezTo>
                    <a:pt x="1685097" y="1032809"/>
                    <a:pt x="1686037" y="1034923"/>
                    <a:pt x="1686506" y="1037272"/>
                  </a:cubicBezTo>
                  <a:cubicBezTo>
                    <a:pt x="1686506" y="1064754"/>
                    <a:pt x="1686506" y="1092001"/>
                    <a:pt x="1686506" y="1119483"/>
                  </a:cubicBezTo>
                  <a:cubicBezTo>
                    <a:pt x="1685802" y="1124416"/>
                    <a:pt x="1684627" y="1129349"/>
                    <a:pt x="1684392" y="1134281"/>
                  </a:cubicBezTo>
                  <a:cubicBezTo>
                    <a:pt x="1680869" y="1177501"/>
                    <a:pt x="1671943" y="1219311"/>
                    <a:pt x="1655971" y="1259712"/>
                  </a:cubicBezTo>
                  <a:cubicBezTo>
                    <a:pt x="1561075" y="1502118"/>
                    <a:pt x="1466180" y="1744524"/>
                    <a:pt x="1371285" y="1986930"/>
                  </a:cubicBezTo>
                  <a:cubicBezTo>
                    <a:pt x="1345917" y="2051760"/>
                    <a:pt x="1316790" y="2114945"/>
                    <a:pt x="1277094" y="2172728"/>
                  </a:cubicBezTo>
                  <a:cubicBezTo>
                    <a:pt x="1224244" y="2249536"/>
                    <a:pt x="1154012" y="2299803"/>
                    <a:pt x="1061231" y="2315540"/>
                  </a:cubicBezTo>
                  <a:cubicBezTo>
                    <a:pt x="1015662" y="2323292"/>
                    <a:pt x="970093" y="2329634"/>
                    <a:pt x="924290" y="2335036"/>
                  </a:cubicBezTo>
                  <a:cubicBezTo>
                    <a:pt x="835267" y="2345606"/>
                    <a:pt x="746244" y="2355002"/>
                    <a:pt x="657221" y="2364632"/>
                  </a:cubicBezTo>
                  <a:cubicBezTo>
                    <a:pt x="641013" y="2366511"/>
                    <a:pt x="624571" y="2367451"/>
                    <a:pt x="608364" y="2368860"/>
                  </a:cubicBezTo>
                  <a:cubicBezTo>
                    <a:pt x="576889" y="2369095"/>
                    <a:pt x="545413" y="2369095"/>
                    <a:pt x="514173" y="236909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DDD32D-BFA2-40D1-A519-1B70D70EE073}"/>
                </a:ext>
              </a:extLst>
            </p:cNvPr>
            <p:cNvSpPr/>
            <p:nvPr/>
          </p:nvSpPr>
          <p:spPr>
            <a:xfrm>
              <a:off x="10843318" y="417296"/>
              <a:ext cx="331194" cy="587224"/>
            </a:xfrm>
            <a:custGeom>
              <a:avLst/>
              <a:gdLst>
                <a:gd name="connsiteX0" fmla="*/ 255795 w 331194"/>
                <a:gd name="connsiteY0" fmla="*/ 235 h 587223"/>
                <a:gd name="connsiteX1" fmla="*/ 271063 w 331194"/>
                <a:gd name="connsiteY1" fmla="*/ 112982 h 587223"/>
                <a:gd name="connsiteX2" fmla="*/ 324147 w 331194"/>
                <a:gd name="connsiteY2" fmla="*/ 489510 h 587223"/>
                <a:gd name="connsiteX3" fmla="*/ 333308 w 331194"/>
                <a:gd name="connsiteY3" fmla="*/ 553634 h 587223"/>
                <a:gd name="connsiteX4" fmla="*/ 78218 w 331194"/>
                <a:gd name="connsiteY4" fmla="*/ 588398 h 587223"/>
                <a:gd name="connsiteX5" fmla="*/ 0 w 331194"/>
                <a:gd name="connsiteY5" fmla="*/ 38052 h 587223"/>
                <a:gd name="connsiteX6" fmla="*/ 31006 w 331194"/>
                <a:gd name="connsiteY6" fmla="*/ 33119 h 587223"/>
                <a:gd name="connsiteX7" fmla="*/ 241232 w 331194"/>
                <a:gd name="connsiteY7" fmla="*/ 2114 h 587223"/>
                <a:gd name="connsiteX8" fmla="*/ 246399 w 331194"/>
                <a:gd name="connsiteY8" fmla="*/ 0 h 587223"/>
                <a:gd name="connsiteX9" fmla="*/ 255795 w 331194"/>
                <a:gd name="connsiteY9" fmla="*/ 235 h 58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194" h="587223">
                  <a:moveTo>
                    <a:pt x="255795" y="235"/>
                  </a:moveTo>
                  <a:cubicBezTo>
                    <a:pt x="260962" y="37817"/>
                    <a:pt x="265660" y="75400"/>
                    <a:pt x="271063" y="112982"/>
                  </a:cubicBezTo>
                  <a:cubicBezTo>
                    <a:pt x="288679" y="238413"/>
                    <a:pt x="306531" y="364079"/>
                    <a:pt x="324147" y="489510"/>
                  </a:cubicBezTo>
                  <a:cubicBezTo>
                    <a:pt x="327201" y="510415"/>
                    <a:pt x="330020" y="531320"/>
                    <a:pt x="333308" y="553634"/>
                  </a:cubicBezTo>
                  <a:cubicBezTo>
                    <a:pt x="248513" y="565144"/>
                    <a:pt x="164188" y="576654"/>
                    <a:pt x="78218" y="588398"/>
                  </a:cubicBezTo>
                  <a:cubicBezTo>
                    <a:pt x="52146" y="404949"/>
                    <a:pt x="26073" y="222205"/>
                    <a:pt x="0" y="38052"/>
                  </a:cubicBezTo>
                  <a:cubicBezTo>
                    <a:pt x="10570" y="36408"/>
                    <a:pt x="20670" y="34529"/>
                    <a:pt x="31006" y="33119"/>
                  </a:cubicBezTo>
                  <a:cubicBezTo>
                    <a:pt x="101002" y="22784"/>
                    <a:pt x="171000" y="12449"/>
                    <a:pt x="241232" y="2114"/>
                  </a:cubicBezTo>
                  <a:cubicBezTo>
                    <a:pt x="243111" y="1879"/>
                    <a:pt x="244755" y="705"/>
                    <a:pt x="246399" y="0"/>
                  </a:cubicBezTo>
                  <a:cubicBezTo>
                    <a:pt x="249453" y="235"/>
                    <a:pt x="252741" y="235"/>
                    <a:pt x="255795" y="23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DD70B-65D8-4405-BB34-4CD7D5BC799E}"/>
                </a:ext>
              </a:extLst>
            </p:cNvPr>
            <p:cNvSpPr/>
            <p:nvPr/>
          </p:nvSpPr>
          <p:spPr>
            <a:xfrm>
              <a:off x="9518541" y="2136109"/>
              <a:ext cx="556688" cy="563735"/>
            </a:xfrm>
            <a:custGeom>
              <a:avLst/>
              <a:gdLst>
                <a:gd name="connsiteX0" fmla="*/ 558097 w 556688"/>
                <a:gd name="connsiteY0" fmla="*/ 417741 h 563734"/>
                <a:gd name="connsiteX1" fmla="*/ 0 w 556688"/>
                <a:gd name="connsiteY1" fmla="*/ 565252 h 563734"/>
                <a:gd name="connsiteX2" fmla="*/ 13858 w 556688"/>
                <a:gd name="connsiteY2" fmla="*/ 499013 h 563734"/>
                <a:gd name="connsiteX3" fmla="*/ 96540 w 556688"/>
                <a:gd name="connsiteY3" fmla="*/ 137753 h 563734"/>
                <a:gd name="connsiteX4" fmla="*/ 129189 w 556688"/>
                <a:gd name="connsiteY4" fmla="*/ 35106 h 563734"/>
                <a:gd name="connsiteX5" fmla="*/ 134592 w 556688"/>
                <a:gd name="connsiteY5" fmla="*/ 23362 h 563734"/>
                <a:gd name="connsiteX6" fmla="*/ 181100 w 556688"/>
                <a:gd name="connsiteY6" fmla="*/ 12087 h 563734"/>
                <a:gd name="connsiteX7" fmla="*/ 263311 w 556688"/>
                <a:gd name="connsiteY7" fmla="*/ 87252 h 563734"/>
                <a:gd name="connsiteX8" fmla="*/ 556218 w 556688"/>
                <a:gd name="connsiteY8" fmla="*/ 414218 h 563734"/>
                <a:gd name="connsiteX9" fmla="*/ 558097 w 556688"/>
                <a:gd name="connsiteY9" fmla="*/ 417741 h 5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688" h="563734">
                  <a:moveTo>
                    <a:pt x="558097" y="417741"/>
                  </a:moveTo>
                  <a:cubicBezTo>
                    <a:pt x="372065" y="466833"/>
                    <a:pt x="186972" y="515925"/>
                    <a:pt x="0" y="565252"/>
                  </a:cubicBezTo>
                  <a:cubicBezTo>
                    <a:pt x="4933" y="541998"/>
                    <a:pt x="8926" y="520388"/>
                    <a:pt x="13858" y="499013"/>
                  </a:cubicBezTo>
                  <a:cubicBezTo>
                    <a:pt x="41106" y="378515"/>
                    <a:pt x="68118" y="258017"/>
                    <a:pt x="96540" y="137753"/>
                  </a:cubicBezTo>
                  <a:cubicBezTo>
                    <a:pt x="104761" y="102989"/>
                    <a:pt x="118149" y="69165"/>
                    <a:pt x="129189" y="35106"/>
                  </a:cubicBezTo>
                  <a:cubicBezTo>
                    <a:pt x="130599" y="31113"/>
                    <a:pt x="132712" y="27120"/>
                    <a:pt x="134592" y="23362"/>
                  </a:cubicBezTo>
                  <a:cubicBezTo>
                    <a:pt x="147980" y="-3415"/>
                    <a:pt x="157611" y="-7174"/>
                    <a:pt x="181100" y="12087"/>
                  </a:cubicBezTo>
                  <a:cubicBezTo>
                    <a:pt x="209756" y="35576"/>
                    <a:pt x="238413" y="59770"/>
                    <a:pt x="263311" y="87252"/>
                  </a:cubicBezTo>
                  <a:cubicBezTo>
                    <a:pt x="361730" y="195536"/>
                    <a:pt x="458739" y="305229"/>
                    <a:pt x="556218" y="414218"/>
                  </a:cubicBezTo>
                  <a:cubicBezTo>
                    <a:pt x="556688" y="414453"/>
                    <a:pt x="556923" y="415158"/>
                    <a:pt x="558097" y="417741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B6D82B-9DDC-40E3-BA3A-DD940E2E2546}"/>
              </a:ext>
            </a:extLst>
          </p:cNvPr>
          <p:cNvGrpSpPr/>
          <p:nvPr/>
        </p:nvGrpSpPr>
        <p:grpSpPr>
          <a:xfrm>
            <a:off x="8347275" y="2157028"/>
            <a:ext cx="392578" cy="1244814"/>
            <a:chOff x="3684098" y="2487650"/>
            <a:chExt cx="834359" cy="26456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1691C1-49C9-4C5A-A4C2-2AEB1299D200}"/>
                </a:ext>
              </a:extLst>
            </p:cNvPr>
            <p:cNvGrpSpPr/>
            <p:nvPr/>
          </p:nvGrpSpPr>
          <p:grpSpPr>
            <a:xfrm>
              <a:off x="3861360" y="2487650"/>
              <a:ext cx="657097" cy="527776"/>
              <a:chOff x="3844758" y="2463936"/>
              <a:chExt cx="701626" cy="5635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8292D6D-C07F-4A8D-9998-72C1A851749E}"/>
                  </a:ext>
                </a:extLst>
              </p:cNvPr>
              <p:cNvGrpSpPr/>
              <p:nvPr/>
            </p:nvGrpSpPr>
            <p:grpSpPr>
              <a:xfrm>
                <a:off x="3844758" y="2463936"/>
                <a:ext cx="701626" cy="563541"/>
                <a:chOff x="3844758" y="2463936"/>
                <a:chExt cx="701626" cy="563541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444257F7-AB1F-4A41-879E-72BD5CD7CB9F}"/>
                    </a:ext>
                  </a:extLst>
                </p:cNvPr>
                <p:cNvSpPr/>
                <p:nvPr/>
              </p:nvSpPr>
              <p:spPr>
                <a:xfrm>
                  <a:off x="3844758" y="2463936"/>
                  <a:ext cx="401490" cy="563541"/>
                </a:xfrm>
                <a:custGeom>
                  <a:avLst/>
                  <a:gdLst>
                    <a:gd name="connsiteX0" fmla="*/ 295141 w 590283"/>
                    <a:gd name="connsiteY0" fmla="*/ 0 h 828535"/>
                    <a:gd name="connsiteX1" fmla="*/ 401074 w 590283"/>
                    <a:gd name="connsiteY1" fmla="*/ 105933 h 828535"/>
                    <a:gd name="connsiteX2" fmla="*/ 401074 w 590283"/>
                    <a:gd name="connsiteY2" fmla="*/ 254519 h 828535"/>
                    <a:gd name="connsiteX3" fmla="*/ 590283 w 590283"/>
                    <a:gd name="connsiteY3" fmla="*/ 254519 h 828535"/>
                    <a:gd name="connsiteX4" fmla="*/ 590283 w 590283"/>
                    <a:gd name="connsiteY4" fmla="*/ 435702 h 828535"/>
                    <a:gd name="connsiteX5" fmla="*/ 401074 w 590283"/>
                    <a:gd name="connsiteY5" fmla="*/ 435702 h 828535"/>
                    <a:gd name="connsiteX6" fmla="*/ 401074 w 590283"/>
                    <a:gd name="connsiteY6" fmla="*/ 828535 h 828535"/>
                    <a:gd name="connsiteX7" fmla="*/ 189208 w 590283"/>
                    <a:gd name="connsiteY7" fmla="*/ 828535 h 828535"/>
                    <a:gd name="connsiteX8" fmla="*/ 189208 w 590283"/>
                    <a:gd name="connsiteY8" fmla="*/ 435702 h 828535"/>
                    <a:gd name="connsiteX9" fmla="*/ 0 w 590283"/>
                    <a:gd name="connsiteY9" fmla="*/ 435702 h 828535"/>
                    <a:gd name="connsiteX10" fmla="*/ 0 w 590283"/>
                    <a:gd name="connsiteY10" fmla="*/ 254519 h 828535"/>
                    <a:gd name="connsiteX11" fmla="*/ 189208 w 590283"/>
                    <a:gd name="connsiteY11" fmla="*/ 254519 h 828535"/>
                    <a:gd name="connsiteX12" fmla="*/ 189208 w 590283"/>
                    <a:gd name="connsiteY12" fmla="*/ 105933 h 828535"/>
                    <a:gd name="connsiteX13" fmla="*/ 295141 w 590283"/>
                    <a:gd name="connsiteY13" fmla="*/ 0 h 828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0283" h="828535">
                      <a:moveTo>
                        <a:pt x="295141" y="0"/>
                      </a:moveTo>
                      <a:cubicBezTo>
                        <a:pt x="353646" y="0"/>
                        <a:pt x="401074" y="47428"/>
                        <a:pt x="401074" y="105933"/>
                      </a:cubicBezTo>
                      <a:lnTo>
                        <a:pt x="401074" y="254519"/>
                      </a:lnTo>
                      <a:lnTo>
                        <a:pt x="590283" y="254519"/>
                      </a:lnTo>
                      <a:lnTo>
                        <a:pt x="590283" y="435702"/>
                      </a:lnTo>
                      <a:lnTo>
                        <a:pt x="401074" y="435702"/>
                      </a:lnTo>
                      <a:lnTo>
                        <a:pt x="401074" y="828535"/>
                      </a:lnTo>
                      <a:lnTo>
                        <a:pt x="189208" y="828535"/>
                      </a:lnTo>
                      <a:lnTo>
                        <a:pt x="189208" y="435702"/>
                      </a:lnTo>
                      <a:lnTo>
                        <a:pt x="0" y="435702"/>
                      </a:lnTo>
                      <a:lnTo>
                        <a:pt x="0" y="254519"/>
                      </a:lnTo>
                      <a:lnTo>
                        <a:pt x="189208" y="254519"/>
                      </a:lnTo>
                      <a:lnTo>
                        <a:pt x="189208" y="105933"/>
                      </a:lnTo>
                      <a:cubicBezTo>
                        <a:pt x="189208" y="47428"/>
                        <a:pt x="236636" y="0"/>
                        <a:pt x="2951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rapezoid 30">
                  <a:extLst>
                    <a:ext uri="{FF2B5EF4-FFF2-40B4-BE49-F238E27FC236}">
                      <a16:creationId xmlns:a16="http://schemas.microsoft.com/office/drawing/2014/main" id="{14D79B50-0290-4101-A97A-277B243A3438}"/>
                    </a:ext>
                  </a:extLst>
                </p:cNvPr>
                <p:cNvSpPr/>
                <p:nvPr/>
              </p:nvSpPr>
              <p:spPr>
                <a:xfrm rot="16200000">
                  <a:off x="4243601" y="2534737"/>
                  <a:ext cx="288088" cy="317479"/>
                </a:xfrm>
                <a:prstGeom prst="trapezoid">
                  <a:avLst>
                    <a:gd name="adj" fmla="val 1755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9CDAEB1-6B21-4885-BCDC-20E721E214B4}"/>
                  </a:ext>
                </a:extLst>
              </p:cNvPr>
              <p:cNvSpPr/>
              <p:nvPr/>
            </p:nvSpPr>
            <p:spPr>
              <a:xfrm>
                <a:off x="4014406" y="2527352"/>
                <a:ext cx="62194" cy="621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D6E8D0-6247-43EB-A4DF-BC101A507129}"/>
                </a:ext>
              </a:extLst>
            </p:cNvPr>
            <p:cNvSpPr/>
            <p:nvPr/>
          </p:nvSpPr>
          <p:spPr>
            <a:xfrm>
              <a:off x="3763185" y="2923036"/>
              <a:ext cx="560787" cy="2039380"/>
            </a:xfrm>
            <a:custGeom>
              <a:avLst/>
              <a:gdLst>
                <a:gd name="connsiteX0" fmla="*/ 251806 w 824486"/>
                <a:gd name="connsiteY0" fmla="*/ 0 h 2998358"/>
                <a:gd name="connsiteX1" fmla="*/ 572681 w 824486"/>
                <a:gd name="connsiteY1" fmla="*/ 0 h 2998358"/>
                <a:gd name="connsiteX2" fmla="*/ 572681 w 824486"/>
                <a:gd name="connsiteY2" fmla="*/ 129945 h 2998358"/>
                <a:gd name="connsiteX3" fmla="*/ 643315 w 824486"/>
                <a:gd name="connsiteY3" fmla="*/ 144205 h 2998358"/>
                <a:gd name="connsiteX4" fmla="*/ 824486 w 824486"/>
                <a:gd name="connsiteY4" fmla="*/ 417528 h 2998358"/>
                <a:gd name="connsiteX5" fmla="*/ 824486 w 824486"/>
                <a:gd name="connsiteY5" fmla="*/ 2998358 h 2998358"/>
                <a:gd name="connsiteX6" fmla="*/ 0 w 824486"/>
                <a:gd name="connsiteY6" fmla="*/ 2998358 h 2998358"/>
                <a:gd name="connsiteX7" fmla="*/ 0 w 824486"/>
                <a:gd name="connsiteY7" fmla="*/ 417528 h 2998358"/>
                <a:gd name="connsiteX8" fmla="*/ 181171 w 824486"/>
                <a:gd name="connsiteY8" fmla="*/ 144205 h 2998358"/>
                <a:gd name="connsiteX9" fmla="*/ 251806 w 824486"/>
                <a:gd name="connsiteY9" fmla="*/ 129945 h 299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4486" h="2998358">
                  <a:moveTo>
                    <a:pt x="251806" y="0"/>
                  </a:moveTo>
                  <a:lnTo>
                    <a:pt x="572681" y="0"/>
                  </a:lnTo>
                  <a:lnTo>
                    <a:pt x="572681" y="129945"/>
                  </a:lnTo>
                  <a:lnTo>
                    <a:pt x="643315" y="144205"/>
                  </a:lnTo>
                  <a:cubicBezTo>
                    <a:pt x="749782" y="189237"/>
                    <a:pt x="824486" y="294659"/>
                    <a:pt x="824486" y="417528"/>
                  </a:cubicBezTo>
                  <a:lnTo>
                    <a:pt x="824486" y="2998358"/>
                  </a:lnTo>
                  <a:lnTo>
                    <a:pt x="0" y="2998358"/>
                  </a:lnTo>
                  <a:lnTo>
                    <a:pt x="0" y="417528"/>
                  </a:lnTo>
                  <a:cubicBezTo>
                    <a:pt x="0" y="294659"/>
                    <a:pt x="74705" y="189237"/>
                    <a:pt x="181171" y="144205"/>
                  </a:cubicBezTo>
                  <a:lnTo>
                    <a:pt x="251806" y="1299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4B0C40-CACD-4581-8F50-80D1B7C86BA1}"/>
                </a:ext>
              </a:extLst>
            </p:cNvPr>
            <p:cNvSpPr/>
            <p:nvPr/>
          </p:nvSpPr>
          <p:spPr>
            <a:xfrm>
              <a:off x="3684098" y="4827108"/>
              <a:ext cx="718960" cy="306185"/>
            </a:xfrm>
            <a:custGeom>
              <a:avLst/>
              <a:gdLst>
                <a:gd name="connsiteX0" fmla="*/ 0 w 966232"/>
                <a:gd name="connsiteY0" fmla="*/ 0 h 450163"/>
                <a:gd name="connsiteX1" fmla="*/ 966232 w 966232"/>
                <a:gd name="connsiteY1" fmla="*/ 0 h 450163"/>
                <a:gd name="connsiteX2" fmla="*/ 966232 w 966232"/>
                <a:gd name="connsiteY2" fmla="*/ 120894 h 450163"/>
                <a:gd name="connsiteX3" fmla="*/ 894596 w 966232"/>
                <a:gd name="connsiteY3" fmla="*/ 120894 h 450163"/>
                <a:gd name="connsiteX4" fmla="*/ 894596 w 966232"/>
                <a:gd name="connsiteY4" fmla="*/ 450163 h 450163"/>
                <a:gd name="connsiteX5" fmla="*/ 71636 w 966232"/>
                <a:gd name="connsiteY5" fmla="*/ 450163 h 450163"/>
                <a:gd name="connsiteX6" fmla="*/ 71636 w 966232"/>
                <a:gd name="connsiteY6" fmla="*/ 120894 h 450163"/>
                <a:gd name="connsiteX7" fmla="*/ 0 w 966232"/>
                <a:gd name="connsiteY7" fmla="*/ 120894 h 4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6232" h="450163">
                  <a:moveTo>
                    <a:pt x="0" y="0"/>
                  </a:moveTo>
                  <a:lnTo>
                    <a:pt x="966232" y="0"/>
                  </a:lnTo>
                  <a:lnTo>
                    <a:pt x="966232" y="120894"/>
                  </a:lnTo>
                  <a:lnTo>
                    <a:pt x="894596" y="120894"/>
                  </a:lnTo>
                  <a:lnTo>
                    <a:pt x="894596" y="450163"/>
                  </a:lnTo>
                  <a:lnTo>
                    <a:pt x="71636" y="450163"/>
                  </a:lnTo>
                  <a:lnTo>
                    <a:pt x="71636" y="120894"/>
                  </a:lnTo>
                  <a:lnTo>
                    <a:pt x="0" y="1208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B93ED3-D9A5-43FE-A5D3-36E70E37D74B}"/>
                </a:ext>
              </a:extLst>
            </p:cNvPr>
            <p:cNvSpPr/>
            <p:nvPr/>
          </p:nvSpPr>
          <p:spPr>
            <a:xfrm>
              <a:off x="3763821" y="3533328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1EB355-4ADD-4DB5-9D80-62ADF502608C}"/>
                </a:ext>
              </a:extLst>
            </p:cNvPr>
            <p:cNvSpPr/>
            <p:nvPr/>
          </p:nvSpPr>
          <p:spPr>
            <a:xfrm>
              <a:off x="3763821" y="4448231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D90A7F-83A5-4EC5-AE56-E671C414AF6E}"/>
              </a:ext>
            </a:extLst>
          </p:cNvPr>
          <p:cNvGrpSpPr/>
          <p:nvPr/>
        </p:nvGrpSpPr>
        <p:grpSpPr>
          <a:xfrm>
            <a:off x="9685448" y="3345001"/>
            <a:ext cx="1218432" cy="1343436"/>
            <a:chOff x="656565" y="4533828"/>
            <a:chExt cx="2012458" cy="2218922"/>
          </a:xfrm>
        </p:grpSpPr>
        <p:grpSp>
          <p:nvGrpSpPr>
            <p:cNvPr id="33" name="Graphic 57">
              <a:extLst>
                <a:ext uri="{FF2B5EF4-FFF2-40B4-BE49-F238E27FC236}">
                  <a16:creationId xmlns:a16="http://schemas.microsoft.com/office/drawing/2014/main" id="{CC049C81-602B-4BA3-8668-63F5DAE70FB1}"/>
                </a:ext>
              </a:extLst>
            </p:cNvPr>
            <p:cNvGrpSpPr/>
            <p:nvPr/>
          </p:nvGrpSpPr>
          <p:grpSpPr>
            <a:xfrm>
              <a:off x="1706077" y="4533828"/>
              <a:ext cx="962946" cy="2218922"/>
              <a:chOff x="4608588" y="85"/>
              <a:chExt cx="2974712" cy="685464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FBADDB3-4A3D-4F2E-9743-0EE4B9F4CA4B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bg1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F45E402-1889-42C3-8579-4112A2FD5CC8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6E07A8-641F-4377-A8A6-F77280BACB30}"/>
                  </a:ext>
                </a:extLst>
              </p:cNvPr>
              <p:cNvSpPr/>
              <p:nvPr/>
            </p:nvSpPr>
            <p:spPr>
              <a:xfrm>
                <a:off x="5757852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A32BF0-EC99-4340-8CB4-340F3D937D58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B593300-F82C-47C3-9B03-8ECCA373B870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57">
              <a:extLst>
                <a:ext uri="{FF2B5EF4-FFF2-40B4-BE49-F238E27FC236}">
                  <a16:creationId xmlns:a16="http://schemas.microsoft.com/office/drawing/2014/main" id="{159909D6-7230-43AC-B1C9-0D81C7B14B7E}"/>
                </a:ext>
              </a:extLst>
            </p:cNvPr>
            <p:cNvGrpSpPr/>
            <p:nvPr/>
          </p:nvGrpSpPr>
          <p:grpSpPr>
            <a:xfrm flipH="1">
              <a:off x="656565" y="4533828"/>
              <a:ext cx="962946" cy="2218922"/>
              <a:chOff x="4608588" y="85"/>
              <a:chExt cx="2974712" cy="685464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43F20A9-D84E-48AC-A016-37DDBBE3F337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bg1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98F67EF-D884-4D68-A94C-445427F965BD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3A90F9D-0EDF-4038-B4BC-6040C593AE5F}"/>
                  </a:ext>
                </a:extLst>
              </p:cNvPr>
              <p:cNvSpPr/>
              <p:nvPr/>
            </p:nvSpPr>
            <p:spPr>
              <a:xfrm>
                <a:off x="5757855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2F9DCB3-3337-45AD-A573-E35747EE9875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3755202-7D00-4EC3-90AF-44B5337DE1E0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aphic 20">
            <a:extLst>
              <a:ext uri="{FF2B5EF4-FFF2-40B4-BE49-F238E27FC236}">
                <a16:creationId xmlns:a16="http://schemas.microsoft.com/office/drawing/2014/main" id="{59F67FFF-4105-4A63-9615-BFE019F7AE30}"/>
              </a:ext>
            </a:extLst>
          </p:cNvPr>
          <p:cNvGrpSpPr/>
          <p:nvPr/>
        </p:nvGrpSpPr>
        <p:grpSpPr>
          <a:xfrm>
            <a:off x="8226157" y="4667251"/>
            <a:ext cx="600124" cy="619336"/>
            <a:chOff x="4815416" y="581744"/>
            <a:chExt cx="1247175" cy="1287105"/>
          </a:xfrm>
          <a:solidFill>
            <a:schemeClr val="accent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8CFD7A-1865-49CB-836C-F70C71E02E79}"/>
                </a:ext>
              </a:extLst>
            </p:cNvPr>
            <p:cNvSpPr/>
            <p:nvPr/>
          </p:nvSpPr>
          <p:spPr>
            <a:xfrm>
              <a:off x="5485684" y="581744"/>
              <a:ext cx="576815" cy="748176"/>
            </a:xfrm>
            <a:custGeom>
              <a:avLst/>
              <a:gdLst>
                <a:gd name="connsiteX0" fmla="*/ 577582 w 576815"/>
                <a:gd name="connsiteY0" fmla="*/ 749000 h 748176"/>
                <a:gd name="connsiteX1" fmla="*/ 155 w 576815"/>
                <a:gd name="connsiteY1" fmla="*/ 749000 h 748176"/>
                <a:gd name="connsiteX2" fmla="*/ 155 w 576815"/>
                <a:gd name="connsiteY2" fmla="*/ 739667 h 748176"/>
                <a:gd name="connsiteX3" fmla="*/ 2 w 576815"/>
                <a:gd name="connsiteY3" fmla="*/ 405359 h 748176"/>
                <a:gd name="connsiteX4" fmla="*/ 23105 w 576815"/>
                <a:gd name="connsiteY4" fmla="*/ 318607 h 748176"/>
                <a:gd name="connsiteX5" fmla="*/ 182533 w 576815"/>
                <a:gd name="connsiteY5" fmla="*/ 39991 h 748176"/>
                <a:gd name="connsiteX6" fmla="*/ 246793 w 576815"/>
                <a:gd name="connsiteY6" fmla="*/ 823 h 748176"/>
                <a:gd name="connsiteX7" fmla="*/ 384495 w 576815"/>
                <a:gd name="connsiteY7" fmla="*/ 1588 h 748176"/>
                <a:gd name="connsiteX8" fmla="*/ 445695 w 576815"/>
                <a:gd name="connsiteY8" fmla="*/ 127661 h 748176"/>
                <a:gd name="connsiteX9" fmla="*/ 387249 w 576815"/>
                <a:gd name="connsiteY9" fmla="*/ 328705 h 748176"/>
                <a:gd name="connsiteX10" fmla="*/ 535966 w 576815"/>
                <a:gd name="connsiteY10" fmla="*/ 590184 h 748176"/>
                <a:gd name="connsiteX11" fmla="*/ 550654 w 576815"/>
                <a:gd name="connsiteY11" fmla="*/ 599823 h 748176"/>
                <a:gd name="connsiteX12" fmla="*/ 577276 w 576815"/>
                <a:gd name="connsiteY12" fmla="*/ 646030 h 748176"/>
                <a:gd name="connsiteX13" fmla="*/ 577582 w 576815"/>
                <a:gd name="connsiteY13" fmla="*/ 749000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815" h="748176">
                  <a:moveTo>
                    <a:pt x="577582" y="749000"/>
                  </a:moveTo>
                  <a:cubicBezTo>
                    <a:pt x="384801" y="749000"/>
                    <a:pt x="192937" y="749000"/>
                    <a:pt x="155" y="749000"/>
                  </a:cubicBezTo>
                  <a:cubicBezTo>
                    <a:pt x="155" y="745634"/>
                    <a:pt x="155" y="742574"/>
                    <a:pt x="155" y="739667"/>
                  </a:cubicBezTo>
                  <a:cubicBezTo>
                    <a:pt x="155" y="628282"/>
                    <a:pt x="308" y="516744"/>
                    <a:pt x="2" y="405359"/>
                  </a:cubicBezTo>
                  <a:cubicBezTo>
                    <a:pt x="-151" y="374146"/>
                    <a:pt x="7805" y="345229"/>
                    <a:pt x="23105" y="318607"/>
                  </a:cubicBezTo>
                  <a:cubicBezTo>
                    <a:pt x="76044" y="225582"/>
                    <a:pt x="129135" y="132710"/>
                    <a:pt x="182533" y="39991"/>
                  </a:cubicBezTo>
                  <a:cubicBezTo>
                    <a:pt x="196609" y="15511"/>
                    <a:pt x="218641" y="1282"/>
                    <a:pt x="246793" y="823"/>
                  </a:cubicBezTo>
                  <a:cubicBezTo>
                    <a:pt x="292694" y="-95"/>
                    <a:pt x="338594" y="-707"/>
                    <a:pt x="384495" y="1588"/>
                  </a:cubicBezTo>
                  <a:cubicBezTo>
                    <a:pt x="447378" y="4954"/>
                    <a:pt x="480885" y="75488"/>
                    <a:pt x="445695" y="127661"/>
                  </a:cubicBezTo>
                  <a:cubicBezTo>
                    <a:pt x="404691" y="188403"/>
                    <a:pt x="383271" y="255264"/>
                    <a:pt x="387249" y="328705"/>
                  </a:cubicBezTo>
                  <a:cubicBezTo>
                    <a:pt x="393216" y="440243"/>
                    <a:pt x="443706" y="527301"/>
                    <a:pt x="535966" y="590184"/>
                  </a:cubicBezTo>
                  <a:cubicBezTo>
                    <a:pt x="540862" y="593550"/>
                    <a:pt x="545911" y="596457"/>
                    <a:pt x="550654" y="599823"/>
                  </a:cubicBezTo>
                  <a:cubicBezTo>
                    <a:pt x="566413" y="611145"/>
                    <a:pt x="576511" y="626752"/>
                    <a:pt x="577276" y="646030"/>
                  </a:cubicBezTo>
                  <a:cubicBezTo>
                    <a:pt x="578500" y="680149"/>
                    <a:pt x="577582" y="714268"/>
                    <a:pt x="577582" y="74900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410CA9-A3D8-46F9-91C7-893A39DE273B}"/>
                </a:ext>
              </a:extLst>
            </p:cNvPr>
            <p:cNvSpPr/>
            <p:nvPr/>
          </p:nvSpPr>
          <p:spPr>
            <a:xfrm>
              <a:off x="4815961" y="581794"/>
              <a:ext cx="576815" cy="748176"/>
            </a:xfrm>
            <a:custGeom>
              <a:avLst/>
              <a:gdLst>
                <a:gd name="connsiteX0" fmla="*/ 577159 w 576815"/>
                <a:gd name="connsiteY0" fmla="*/ 748949 h 748176"/>
                <a:gd name="connsiteX1" fmla="*/ 1109 w 576815"/>
                <a:gd name="connsiteY1" fmla="*/ 748949 h 748176"/>
                <a:gd name="connsiteX2" fmla="*/ 38 w 576815"/>
                <a:gd name="connsiteY2" fmla="*/ 747419 h 748176"/>
                <a:gd name="connsiteX3" fmla="*/ 650 w 576815"/>
                <a:gd name="connsiteY3" fmla="*/ 646438 h 748176"/>
                <a:gd name="connsiteX4" fmla="*/ 30333 w 576815"/>
                <a:gd name="connsiteY4" fmla="*/ 597325 h 748176"/>
                <a:gd name="connsiteX5" fmla="*/ 178285 w 576815"/>
                <a:gd name="connsiteY5" fmla="*/ 404237 h 748176"/>
                <a:gd name="connsiteX6" fmla="*/ 188077 w 576815"/>
                <a:gd name="connsiteY6" fmla="*/ 274798 h 748176"/>
                <a:gd name="connsiteX7" fmla="*/ 131772 w 576815"/>
                <a:gd name="connsiteY7" fmla="*/ 126999 h 748176"/>
                <a:gd name="connsiteX8" fmla="*/ 164821 w 576815"/>
                <a:gd name="connsiteY8" fmla="*/ 8423 h 748176"/>
                <a:gd name="connsiteX9" fmla="*/ 202612 w 576815"/>
                <a:gd name="connsiteY9" fmla="*/ 773 h 748176"/>
                <a:gd name="connsiteX10" fmla="*/ 324248 w 576815"/>
                <a:gd name="connsiteY10" fmla="*/ 161 h 748176"/>
                <a:gd name="connsiteX11" fmla="*/ 396312 w 576815"/>
                <a:gd name="connsiteY11" fmla="*/ 42236 h 748176"/>
                <a:gd name="connsiteX12" fmla="*/ 552526 w 576815"/>
                <a:gd name="connsiteY12" fmla="*/ 314578 h 748176"/>
                <a:gd name="connsiteX13" fmla="*/ 577312 w 576815"/>
                <a:gd name="connsiteY13" fmla="*/ 406379 h 748176"/>
                <a:gd name="connsiteX14" fmla="*/ 577159 w 576815"/>
                <a:gd name="connsiteY14" fmla="*/ 739157 h 748176"/>
                <a:gd name="connsiteX15" fmla="*/ 577159 w 576815"/>
                <a:gd name="connsiteY15" fmla="*/ 748949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6815" h="748176">
                  <a:moveTo>
                    <a:pt x="577159" y="748949"/>
                  </a:moveTo>
                  <a:cubicBezTo>
                    <a:pt x="384225" y="748949"/>
                    <a:pt x="192667" y="748949"/>
                    <a:pt x="1109" y="748949"/>
                  </a:cubicBezTo>
                  <a:cubicBezTo>
                    <a:pt x="650" y="748184"/>
                    <a:pt x="38" y="747878"/>
                    <a:pt x="38" y="747419"/>
                  </a:cubicBezTo>
                  <a:cubicBezTo>
                    <a:pt x="191" y="713759"/>
                    <a:pt x="-421" y="680099"/>
                    <a:pt x="650" y="646438"/>
                  </a:cubicBezTo>
                  <a:cubicBezTo>
                    <a:pt x="1262" y="625171"/>
                    <a:pt x="12278" y="608494"/>
                    <a:pt x="30333" y="597325"/>
                  </a:cubicBezTo>
                  <a:cubicBezTo>
                    <a:pt x="104385" y="551730"/>
                    <a:pt x="153958" y="487623"/>
                    <a:pt x="178285" y="404237"/>
                  </a:cubicBezTo>
                  <a:cubicBezTo>
                    <a:pt x="190678" y="361856"/>
                    <a:pt x="193585" y="318709"/>
                    <a:pt x="188077" y="274798"/>
                  </a:cubicBezTo>
                  <a:cubicBezTo>
                    <a:pt x="181345" y="220942"/>
                    <a:pt x="161608" y="172287"/>
                    <a:pt x="131772" y="126999"/>
                  </a:cubicBezTo>
                  <a:cubicBezTo>
                    <a:pt x="103467" y="84158"/>
                    <a:pt x="118920" y="28619"/>
                    <a:pt x="164821" y="8423"/>
                  </a:cubicBezTo>
                  <a:cubicBezTo>
                    <a:pt x="176296" y="3374"/>
                    <a:pt x="189913" y="1079"/>
                    <a:pt x="202612" y="773"/>
                  </a:cubicBezTo>
                  <a:cubicBezTo>
                    <a:pt x="243157" y="-298"/>
                    <a:pt x="283703" y="8"/>
                    <a:pt x="324248" y="161"/>
                  </a:cubicBezTo>
                  <a:cubicBezTo>
                    <a:pt x="356225" y="314"/>
                    <a:pt x="380400" y="14390"/>
                    <a:pt x="396312" y="42236"/>
                  </a:cubicBezTo>
                  <a:cubicBezTo>
                    <a:pt x="448332" y="133119"/>
                    <a:pt x="500506" y="223849"/>
                    <a:pt x="552526" y="314578"/>
                  </a:cubicBezTo>
                  <a:cubicBezTo>
                    <a:pt x="568744" y="343037"/>
                    <a:pt x="577465" y="373178"/>
                    <a:pt x="577312" y="406379"/>
                  </a:cubicBezTo>
                  <a:cubicBezTo>
                    <a:pt x="576853" y="517305"/>
                    <a:pt x="577159" y="628231"/>
                    <a:pt x="577159" y="739157"/>
                  </a:cubicBezTo>
                  <a:cubicBezTo>
                    <a:pt x="577159" y="742370"/>
                    <a:pt x="577159" y="745277"/>
                    <a:pt x="577159" y="748949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B3E425-28B8-4611-AA27-6100B15A1B7E}"/>
                </a:ext>
              </a:extLst>
            </p:cNvPr>
            <p:cNvSpPr/>
            <p:nvPr/>
          </p:nvSpPr>
          <p:spPr>
            <a:xfrm>
              <a:off x="5485776" y="1484816"/>
              <a:ext cx="576815" cy="384033"/>
            </a:xfrm>
            <a:custGeom>
              <a:avLst/>
              <a:gdLst>
                <a:gd name="connsiteX0" fmla="*/ 577643 w 576815"/>
                <a:gd name="connsiteY0" fmla="*/ 153 h 384033"/>
                <a:gd name="connsiteX1" fmla="*/ 577643 w 576815"/>
                <a:gd name="connsiteY1" fmla="*/ 7956 h 384033"/>
                <a:gd name="connsiteX2" fmla="*/ 577796 w 576815"/>
                <a:gd name="connsiteY2" fmla="*/ 310134 h 384033"/>
                <a:gd name="connsiteX3" fmla="*/ 514913 w 576815"/>
                <a:gd name="connsiteY3" fmla="*/ 381738 h 384033"/>
                <a:gd name="connsiteX4" fmla="*/ 482171 w 576815"/>
                <a:gd name="connsiteY4" fmla="*/ 384186 h 384033"/>
                <a:gd name="connsiteX5" fmla="*/ 95842 w 576815"/>
                <a:gd name="connsiteY5" fmla="*/ 384339 h 384033"/>
                <a:gd name="connsiteX6" fmla="*/ 42598 w 576815"/>
                <a:gd name="connsiteY6" fmla="*/ 375924 h 384033"/>
                <a:gd name="connsiteX7" fmla="*/ 63 w 576815"/>
                <a:gd name="connsiteY7" fmla="*/ 309522 h 384033"/>
                <a:gd name="connsiteX8" fmla="*/ 216 w 576815"/>
                <a:gd name="connsiteY8" fmla="*/ 63190 h 384033"/>
                <a:gd name="connsiteX9" fmla="*/ 216 w 576815"/>
                <a:gd name="connsiteY9" fmla="*/ 0 h 384033"/>
                <a:gd name="connsiteX10" fmla="*/ 577643 w 576815"/>
                <a:gd name="connsiteY10" fmla="*/ 153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815" h="384033">
                  <a:moveTo>
                    <a:pt x="577643" y="153"/>
                  </a:moveTo>
                  <a:cubicBezTo>
                    <a:pt x="577643" y="3060"/>
                    <a:pt x="577643" y="5508"/>
                    <a:pt x="577643" y="7956"/>
                  </a:cubicBezTo>
                  <a:cubicBezTo>
                    <a:pt x="577643" y="108631"/>
                    <a:pt x="577796" y="209459"/>
                    <a:pt x="577796" y="310134"/>
                  </a:cubicBezTo>
                  <a:cubicBezTo>
                    <a:pt x="577796" y="348384"/>
                    <a:pt x="553775" y="375924"/>
                    <a:pt x="514913" y="381738"/>
                  </a:cubicBezTo>
                  <a:cubicBezTo>
                    <a:pt x="504050" y="383421"/>
                    <a:pt x="493187" y="384186"/>
                    <a:pt x="482171" y="384186"/>
                  </a:cubicBezTo>
                  <a:cubicBezTo>
                    <a:pt x="353343" y="384339"/>
                    <a:pt x="224669" y="384339"/>
                    <a:pt x="95842" y="384339"/>
                  </a:cubicBezTo>
                  <a:cubicBezTo>
                    <a:pt x="77635" y="384339"/>
                    <a:pt x="59581" y="383268"/>
                    <a:pt x="42598" y="375924"/>
                  </a:cubicBezTo>
                  <a:cubicBezTo>
                    <a:pt x="13527" y="363531"/>
                    <a:pt x="63" y="340428"/>
                    <a:pt x="63" y="309522"/>
                  </a:cubicBezTo>
                  <a:cubicBezTo>
                    <a:pt x="-90" y="227360"/>
                    <a:pt x="63" y="145351"/>
                    <a:pt x="216" y="63190"/>
                  </a:cubicBezTo>
                  <a:cubicBezTo>
                    <a:pt x="216" y="42381"/>
                    <a:pt x="216" y="21420"/>
                    <a:pt x="216" y="0"/>
                  </a:cubicBezTo>
                  <a:cubicBezTo>
                    <a:pt x="192692" y="153"/>
                    <a:pt x="384556" y="153"/>
                    <a:pt x="577643" y="153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A46A5DE-98E3-4D96-883A-45B5CC115D04}"/>
                </a:ext>
              </a:extLst>
            </p:cNvPr>
            <p:cNvSpPr/>
            <p:nvPr/>
          </p:nvSpPr>
          <p:spPr>
            <a:xfrm>
              <a:off x="4815416" y="1484816"/>
              <a:ext cx="576815" cy="384033"/>
            </a:xfrm>
            <a:custGeom>
              <a:avLst/>
              <a:gdLst>
                <a:gd name="connsiteX0" fmla="*/ 583 w 576815"/>
                <a:gd name="connsiteY0" fmla="*/ 0 h 384033"/>
                <a:gd name="connsiteX1" fmla="*/ 577092 w 576815"/>
                <a:gd name="connsiteY1" fmla="*/ 0 h 384033"/>
                <a:gd name="connsiteX2" fmla="*/ 577092 w 576815"/>
                <a:gd name="connsiteY2" fmla="*/ 9945 h 384033"/>
                <a:gd name="connsiteX3" fmla="*/ 576939 w 576815"/>
                <a:gd name="connsiteY3" fmla="*/ 298200 h 384033"/>
                <a:gd name="connsiteX4" fmla="*/ 574338 w 576815"/>
                <a:gd name="connsiteY4" fmla="*/ 331554 h 384033"/>
                <a:gd name="connsiteX5" fmla="*/ 514361 w 576815"/>
                <a:gd name="connsiteY5" fmla="*/ 381738 h 384033"/>
                <a:gd name="connsiteX6" fmla="*/ 480854 w 576815"/>
                <a:gd name="connsiteY6" fmla="*/ 384186 h 384033"/>
                <a:gd name="connsiteX7" fmla="*/ 96208 w 576815"/>
                <a:gd name="connsiteY7" fmla="*/ 384339 h 384033"/>
                <a:gd name="connsiteX8" fmla="*/ 38833 w 576815"/>
                <a:gd name="connsiteY8" fmla="*/ 374241 h 384033"/>
                <a:gd name="connsiteX9" fmla="*/ 430 w 576815"/>
                <a:gd name="connsiteY9" fmla="*/ 315489 h 384033"/>
                <a:gd name="connsiteX10" fmla="*/ 277 w 576815"/>
                <a:gd name="connsiteY10" fmla="*/ 3519 h 384033"/>
                <a:gd name="connsiteX11" fmla="*/ 583 w 576815"/>
                <a:gd name="connsiteY11" fmla="*/ 0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815" h="384033">
                  <a:moveTo>
                    <a:pt x="583" y="0"/>
                  </a:moveTo>
                  <a:cubicBezTo>
                    <a:pt x="192905" y="0"/>
                    <a:pt x="384463" y="0"/>
                    <a:pt x="577092" y="0"/>
                  </a:cubicBezTo>
                  <a:cubicBezTo>
                    <a:pt x="577092" y="3519"/>
                    <a:pt x="577092" y="6732"/>
                    <a:pt x="577092" y="9945"/>
                  </a:cubicBezTo>
                  <a:cubicBezTo>
                    <a:pt x="577092" y="106030"/>
                    <a:pt x="577245" y="202115"/>
                    <a:pt x="576939" y="298200"/>
                  </a:cubicBezTo>
                  <a:cubicBezTo>
                    <a:pt x="576939" y="309369"/>
                    <a:pt x="577092" y="320844"/>
                    <a:pt x="574338" y="331554"/>
                  </a:cubicBezTo>
                  <a:cubicBezTo>
                    <a:pt x="566382" y="362001"/>
                    <a:pt x="543737" y="376689"/>
                    <a:pt x="514361" y="381738"/>
                  </a:cubicBezTo>
                  <a:cubicBezTo>
                    <a:pt x="503345" y="383574"/>
                    <a:pt x="492023" y="384186"/>
                    <a:pt x="480854" y="384186"/>
                  </a:cubicBezTo>
                  <a:cubicBezTo>
                    <a:pt x="352639" y="384339"/>
                    <a:pt x="224424" y="384339"/>
                    <a:pt x="96208" y="384339"/>
                  </a:cubicBezTo>
                  <a:cubicBezTo>
                    <a:pt x="76471" y="384339"/>
                    <a:pt x="57040" y="383115"/>
                    <a:pt x="38833" y="374241"/>
                  </a:cubicBezTo>
                  <a:cubicBezTo>
                    <a:pt x="14200" y="362307"/>
                    <a:pt x="583" y="342111"/>
                    <a:pt x="430" y="315489"/>
                  </a:cubicBezTo>
                  <a:cubicBezTo>
                    <a:pt x="-335" y="211448"/>
                    <a:pt x="124" y="107560"/>
                    <a:pt x="277" y="3519"/>
                  </a:cubicBezTo>
                  <a:cubicBezTo>
                    <a:pt x="124" y="2601"/>
                    <a:pt x="277" y="1530"/>
                    <a:pt x="583" y="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39CB83-38AE-41E5-B50B-E889C91E0D10}"/>
                </a:ext>
              </a:extLst>
            </p:cNvPr>
            <p:cNvSpPr/>
            <p:nvPr/>
          </p:nvSpPr>
          <p:spPr>
            <a:xfrm>
              <a:off x="5369246" y="1381931"/>
              <a:ext cx="145351" cy="53550"/>
            </a:xfrm>
            <a:custGeom>
              <a:avLst/>
              <a:gdLst>
                <a:gd name="connsiteX0" fmla="*/ 72988 w 145351"/>
                <a:gd name="connsiteY0" fmla="*/ 68 h 53550"/>
                <a:gd name="connsiteX1" fmla="*/ 118123 w 145351"/>
                <a:gd name="connsiteY1" fmla="*/ 68 h 53550"/>
                <a:gd name="connsiteX2" fmla="*/ 146428 w 145351"/>
                <a:gd name="connsiteY2" fmla="*/ 26231 h 53550"/>
                <a:gd name="connsiteX3" fmla="*/ 119041 w 145351"/>
                <a:gd name="connsiteY3" fmla="*/ 53924 h 53550"/>
                <a:gd name="connsiteX4" fmla="*/ 26628 w 145351"/>
                <a:gd name="connsiteY4" fmla="*/ 53924 h 53550"/>
                <a:gd name="connsiteX5" fmla="*/ 6 w 145351"/>
                <a:gd name="connsiteY5" fmla="*/ 26384 h 53550"/>
                <a:gd name="connsiteX6" fmla="*/ 27240 w 145351"/>
                <a:gd name="connsiteY6" fmla="*/ 68 h 53550"/>
                <a:gd name="connsiteX7" fmla="*/ 72988 w 145351"/>
                <a:gd name="connsiteY7" fmla="*/ 68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351" h="53550">
                  <a:moveTo>
                    <a:pt x="72988" y="68"/>
                  </a:moveTo>
                  <a:cubicBezTo>
                    <a:pt x="87982" y="68"/>
                    <a:pt x="102976" y="-85"/>
                    <a:pt x="118123" y="68"/>
                  </a:cubicBezTo>
                  <a:cubicBezTo>
                    <a:pt x="134035" y="221"/>
                    <a:pt x="146122" y="11543"/>
                    <a:pt x="146428" y="26231"/>
                  </a:cubicBezTo>
                  <a:cubicBezTo>
                    <a:pt x="146887" y="41225"/>
                    <a:pt x="134953" y="53771"/>
                    <a:pt x="119041" y="53924"/>
                  </a:cubicBezTo>
                  <a:cubicBezTo>
                    <a:pt x="88288" y="54230"/>
                    <a:pt x="57382" y="54230"/>
                    <a:pt x="26628" y="53924"/>
                  </a:cubicBezTo>
                  <a:cubicBezTo>
                    <a:pt x="11022" y="53771"/>
                    <a:pt x="-300" y="41531"/>
                    <a:pt x="6" y="26384"/>
                  </a:cubicBezTo>
                  <a:cubicBezTo>
                    <a:pt x="312" y="11849"/>
                    <a:pt x="11940" y="374"/>
                    <a:pt x="27240" y="68"/>
                  </a:cubicBezTo>
                  <a:cubicBezTo>
                    <a:pt x="42540" y="-85"/>
                    <a:pt x="57688" y="68"/>
                    <a:pt x="72988" y="68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8D1A05-3523-4C03-A67D-08D3B7CDC293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Rounded Rectangle 1032">
            <a:extLst>
              <a:ext uri="{FF2B5EF4-FFF2-40B4-BE49-F238E27FC236}">
                <a16:creationId xmlns:a16="http://schemas.microsoft.com/office/drawing/2014/main" id="{DC827CB3-5E4B-4CE7-B8A3-ABF3B3AF6205}"/>
              </a:ext>
            </a:extLst>
          </p:cNvPr>
          <p:cNvSpPr/>
          <p:nvPr/>
        </p:nvSpPr>
        <p:spPr>
          <a:xfrm>
            <a:off x="920522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1032">
            <a:extLst>
              <a:ext uri="{FF2B5EF4-FFF2-40B4-BE49-F238E27FC236}">
                <a16:creationId xmlns:a16="http://schemas.microsoft.com/office/drawing/2014/main" id="{AF1484C8-03A6-4BA6-9AE5-3BAEC978ED8A}"/>
              </a:ext>
            </a:extLst>
          </p:cNvPr>
          <p:cNvSpPr/>
          <p:nvPr/>
        </p:nvSpPr>
        <p:spPr>
          <a:xfrm>
            <a:off x="922618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6091D-D781-4290-90E3-4C1E97C10D32}"/>
              </a:ext>
            </a:extLst>
          </p:cNvPr>
          <p:cNvSpPr txBox="1"/>
          <p:nvPr/>
        </p:nvSpPr>
        <p:spPr>
          <a:xfrm>
            <a:off x="1110650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91427-9E17-4B77-93EB-2266C34D62D8}"/>
              </a:ext>
            </a:extLst>
          </p:cNvPr>
          <p:cNvSpPr txBox="1"/>
          <p:nvPr/>
        </p:nvSpPr>
        <p:spPr>
          <a:xfrm>
            <a:off x="2121652" y="2189588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5FC65-3D91-4B76-B9C9-EAA0D73FC134}"/>
              </a:ext>
            </a:extLst>
          </p:cNvPr>
          <p:cNvSpPr txBox="1"/>
          <p:nvPr/>
        </p:nvSpPr>
        <p:spPr>
          <a:xfrm>
            <a:off x="920522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32">
            <a:extLst>
              <a:ext uri="{FF2B5EF4-FFF2-40B4-BE49-F238E27FC236}">
                <a16:creationId xmlns:a16="http://schemas.microsoft.com/office/drawing/2014/main" id="{CBBB0B01-CEB5-4F8D-B4AD-FF9FE435DE79}"/>
              </a:ext>
            </a:extLst>
          </p:cNvPr>
          <p:cNvSpPr/>
          <p:nvPr/>
        </p:nvSpPr>
        <p:spPr>
          <a:xfrm>
            <a:off x="6561957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32">
            <a:extLst>
              <a:ext uri="{FF2B5EF4-FFF2-40B4-BE49-F238E27FC236}">
                <a16:creationId xmlns:a16="http://schemas.microsoft.com/office/drawing/2014/main" id="{5CB569FF-2FC0-42D2-835A-41E01F13F67B}"/>
              </a:ext>
            </a:extLst>
          </p:cNvPr>
          <p:cNvSpPr/>
          <p:nvPr/>
        </p:nvSpPr>
        <p:spPr>
          <a:xfrm>
            <a:off x="6564054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84DD-4E8A-47FF-8B1F-E8C205E88714}"/>
              </a:ext>
            </a:extLst>
          </p:cNvPr>
          <p:cNvSpPr txBox="1"/>
          <p:nvPr/>
        </p:nvSpPr>
        <p:spPr>
          <a:xfrm>
            <a:off x="6752085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77690-126E-4202-87D0-4E8F44995BE1}"/>
              </a:ext>
            </a:extLst>
          </p:cNvPr>
          <p:cNvSpPr txBox="1"/>
          <p:nvPr/>
        </p:nvSpPr>
        <p:spPr>
          <a:xfrm>
            <a:off x="7763087" y="2189588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03227-885E-4157-9DB4-8AE05B129491}"/>
              </a:ext>
            </a:extLst>
          </p:cNvPr>
          <p:cNvSpPr txBox="1"/>
          <p:nvPr/>
        </p:nvSpPr>
        <p:spPr>
          <a:xfrm>
            <a:off x="6561958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032">
            <a:extLst>
              <a:ext uri="{FF2B5EF4-FFF2-40B4-BE49-F238E27FC236}">
                <a16:creationId xmlns:a16="http://schemas.microsoft.com/office/drawing/2014/main" id="{6A3505ED-6B3D-4C40-AE0F-66BD18998DEC}"/>
              </a:ext>
            </a:extLst>
          </p:cNvPr>
          <p:cNvSpPr/>
          <p:nvPr/>
        </p:nvSpPr>
        <p:spPr>
          <a:xfrm>
            <a:off x="924715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032">
            <a:extLst>
              <a:ext uri="{FF2B5EF4-FFF2-40B4-BE49-F238E27FC236}">
                <a16:creationId xmlns:a16="http://schemas.microsoft.com/office/drawing/2014/main" id="{9EA2AB38-7BCC-4FD3-946E-67898EA14C0C}"/>
              </a:ext>
            </a:extLst>
          </p:cNvPr>
          <p:cNvSpPr/>
          <p:nvPr/>
        </p:nvSpPr>
        <p:spPr>
          <a:xfrm>
            <a:off x="922618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0DC2D-49B3-4287-80A2-0F92D4DDB913}"/>
              </a:ext>
            </a:extLst>
          </p:cNvPr>
          <p:cNvSpPr txBox="1"/>
          <p:nvPr/>
        </p:nvSpPr>
        <p:spPr>
          <a:xfrm>
            <a:off x="1110650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DC754-8C2C-4EA6-B498-48E0D19701BC}"/>
              </a:ext>
            </a:extLst>
          </p:cNvPr>
          <p:cNvSpPr txBox="1"/>
          <p:nvPr/>
        </p:nvSpPr>
        <p:spPr>
          <a:xfrm>
            <a:off x="2125845" y="4218006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A18A9-DE2E-4373-BF93-AF04E6F6858C}"/>
              </a:ext>
            </a:extLst>
          </p:cNvPr>
          <p:cNvSpPr txBox="1"/>
          <p:nvPr/>
        </p:nvSpPr>
        <p:spPr>
          <a:xfrm>
            <a:off x="924716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1032">
            <a:extLst>
              <a:ext uri="{FF2B5EF4-FFF2-40B4-BE49-F238E27FC236}">
                <a16:creationId xmlns:a16="http://schemas.microsoft.com/office/drawing/2014/main" id="{A75A27D5-C571-4DB1-8972-7F9824245B81}"/>
              </a:ext>
            </a:extLst>
          </p:cNvPr>
          <p:cNvSpPr/>
          <p:nvPr/>
        </p:nvSpPr>
        <p:spPr>
          <a:xfrm>
            <a:off x="6566150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032">
            <a:extLst>
              <a:ext uri="{FF2B5EF4-FFF2-40B4-BE49-F238E27FC236}">
                <a16:creationId xmlns:a16="http://schemas.microsoft.com/office/drawing/2014/main" id="{05764E7C-BF9E-4E9C-8F83-FBCD10CB6522}"/>
              </a:ext>
            </a:extLst>
          </p:cNvPr>
          <p:cNvSpPr/>
          <p:nvPr/>
        </p:nvSpPr>
        <p:spPr>
          <a:xfrm>
            <a:off x="6564054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79E64C-34DC-43FF-8B66-B1881EFF2E76}"/>
              </a:ext>
            </a:extLst>
          </p:cNvPr>
          <p:cNvSpPr txBox="1"/>
          <p:nvPr/>
        </p:nvSpPr>
        <p:spPr>
          <a:xfrm>
            <a:off x="6752085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A9B31-CD93-4B14-B36E-3654CB06BA8E}"/>
              </a:ext>
            </a:extLst>
          </p:cNvPr>
          <p:cNvSpPr txBox="1"/>
          <p:nvPr/>
        </p:nvSpPr>
        <p:spPr>
          <a:xfrm>
            <a:off x="7767280" y="4218006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4E668-758C-4E73-B6BD-775F9EECB1D1}"/>
              </a:ext>
            </a:extLst>
          </p:cNvPr>
          <p:cNvSpPr txBox="1"/>
          <p:nvPr/>
        </p:nvSpPr>
        <p:spPr>
          <a:xfrm>
            <a:off x="6566150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9C50B-B7D0-4B4A-887F-892C54CC68E9}"/>
              </a:ext>
            </a:extLst>
          </p:cNvPr>
          <p:cNvSpPr/>
          <p:nvPr/>
        </p:nvSpPr>
        <p:spPr>
          <a:xfrm>
            <a:off x="0" y="4799450"/>
            <a:ext cx="7277100" cy="165134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2000">
                <a:schemeClr val="bg1">
                  <a:alpha val="75000"/>
                </a:schemeClr>
              </a:gs>
              <a:gs pos="75000">
                <a:schemeClr val="bg1">
                  <a:lumMod val="99000"/>
                  <a:lumOff val="1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779002-C19F-4A2F-88A6-190759C656F3}"/>
              </a:ext>
            </a:extLst>
          </p:cNvPr>
          <p:cNvSpPr txBox="1">
            <a:spLocks/>
          </p:cNvSpPr>
          <p:nvPr/>
        </p:nvSpPr>
        <p:spPr>
          <a:xfrm>
            <a:off x="504825" y="4799449"/>
            <a:ext cx="4657725" cy="162992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EE174-7000-4CDB-A2E5-968ECCC8E810}"/>
              </a:ext>
            </a:extLst>
          </p:cNvPr>
          <p:cNvSpPr txBox="1"/>
          <p:nvPr/>
        </p:nvSpPr>
        <p:spPr>
          <a:xfrm>
            <a:off x="3720567" y="847923"/>
            <a:ext cx="4731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D20E9-BC92-4EF2-A060-E5269143A0B9}"/>
              </a:ext>
            </a:extLst>
          </p:cNvPr>
          <p:cNvSpPr txBox="1">
            <a:spLocks/>
          </p:cNvSpPr>
          <p:nvPr/>
        </p:nvSpPr>
        <p:spPr>
          <a:xfrm>
            <a:off x="3081854" y="552562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C856A-DD29-4DD4-9332-6AD0273C89CB}"/>
              </a:ext>
            </a:extLst>
          </p:cNvPr>
          <p:cNvSpPr txBox="1">
            <a:spLocks/>
          </p:cNvSpPr>
          <p:nvPr/>
        </p:nvSpPr>
        <p:spPr>
          <a:xfrm rot="10800000">
            <a:off x="8448675" y="202989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2D76B58-5C67-422E-878B-BFC539AD82BD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1B0F5-9839-447E-9791-5081BD2A9552}"/>
              </a:ext>
            </a:extLst>
          </p:cNvPr>
          <p:cNvGrpSpPr/>
          <p:nvPr/>
        </p:nvGrpSpPr>
        <p:grpSpPr>
          <a:xfrm>
            <a:off x="3855932" y="2204864"/>
            <a:ext cx="4459394" cy="3709346"/>
            <a:chOff x="3279257" y="1018149"/>
            <a:chExt cx="5397487" cy="4489656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603B0E6-C91F-4937-862F-BCCF4F482482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FF6A2F4-7C85-4871-8B2D-336EDF66A5B1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6B2DC77-3349-492A-B69C-FE0FF01C56AC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5906687-E8EA-4FAB-9780-0D67B2A80CF2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E89C1AD-4E6C-4C01-9291-C00FBD73950C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68F320-BF37-4744-A81B-C0C09A878E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5792" y="2185942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4D4F06-BCF7-464C-8188-4070F5EBB40A}"/>
              </a:ext>
            </a:extLst>
          </p:cNvPr>
          <p:cNvCxnSpPr>
            <a:cxnSpLocks/>
          </p:cNvCxnSpPr>
          <p:nvPr/>
        </p:nvCxnSpPr>
        <p:spPr>
          <a:xfrm flipV="1">
            <a:off x="6851562" y="34701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A6CBB8-627A-431E-931B-B262AF844D9B}"/>
              </a:ext>
            </a:extLst>
          </p:cNvPr>
          <p:cNvCxnSpPr>
            <a:cxnSpLocks/>
          </p:cNvCxnSpPr>
          <p:nvPr/>
        </p:nvCxnSpPr>
        <p:spPr>
          <a:xfrm flipV="1">
            <a:off x="7591426" y="47243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673FE3-2D03-435D-AF32-E6E15A4A8733}"/>
              </a:ext>
            </a:extLst>
          </p:cNvPr>
          <p:cNvGrpSpPr/>
          <p:nvPr/>
        </p:nvGrpSpPr>
        <p:grpSpPr>
          <a:xfrm>
            <a:off x="8646500" y="2305447"/>
            <a:ext cx="2606745" cy="766247"/>
            <a:chOff x="6328767" y="2305447"/>
            <a:chExt cx="2345404" cy="7662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7610A-32EC-47F7-AF8C-C2B349CD676B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71D3B-7298-49C3-B81F-08FA31DC6519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5D0B14-ACCC-48FD-A9FA-A39547DBC2F9}"/>
              </a:ext>
            </a:extLst>
          </p:cNvPr>
          <p:cNvGrpSpPr/>
          <p:nvPr/>
        </p:nvGrpSpPr>
        <p:grpSpPr>
          <a:xfrm>
            <a:off x="8648785" y="3582541"/>
            <a:ext cx="2606745" cy="766247"/>
            <a:chOff x="6331052" y="3582541"/>
            <a:chExt cx="2345404" cy="7662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50D48-CF51-4212-8BF9-6A4DF774EE5B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9486C3-FBDB-4781-BFB5-DE48C2A1C855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DCC2F0-4D4B-40C1-B713-973B740A03CF}"/>
              </a:ext>
            </a:extLst>
          </p:cNvPr>
          <p:cNvGrpSpPr/>
          <p:nvPr/>
        </p:nvGrpSpPr>
        <p:grpSpPr>
          <a:xfrm>
            <a:off x="8651070" y="4859634"/>
            <a:ext cx="2606745" cy="766247"/>
            <a:chOff x="6333337" y="4859635"/>
            <a:chExt cx="2345404" cy="7662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E8DCF-4882-4DBC-A474-DCB5A7ED5957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1DDAA9-E3CD-43DC-8BB7-B23AD8366B52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41418A3-AF8F-458D-A0C4-46882D7A27FE}"/>
              </a:ext>
            </a:extLst>
          </p:cNvPr>
          <p:cNvSpPr txBox="1"/>
          <p:nvPr/>
        </p:nvSpPr>
        <p:spPr>
          <a:xfrm>
            <a:off x="5592211" y="30066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F4B9B-664C-4450-A024-FEBB01C406E5}"/>
              </a:ext>
            </a:extLst>
          </p:cNvPr>
          <p:cNvSpPr txBox="1"/>
          <p:nvPr/>
        </p:nvSpPr>
        <p:spPr>
          <a:xfrm>
            <a:off x="5592211" y="36902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079C4-267D-4F5D-9157-832C9D883DEF}"/>
              </a:ext>
            </a:extLst>
          </p:cNvPr>
          <p:cNvSpPr txBox="1"/>
          <p:nvPr/>
        </p:nvSpPr>
        <p:spPr>
          <a:xfrm>
            <a:off x="6347505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A30A7-DFDD-4270-A9AD-DB38B6F56D12}"/>
              </a:ext>
            </a:extLst>
          </p:cNvPr>
          <p:cNvSpPr txBox="1"/>
          <p:nvPr/>
        </p:nvSpPr>
        <p:spPr>
          <a:xfrm>
            <a:off x="4844068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F96FD-652C-4DC4-8786-1F2A2D472CCE}"/>
              </a:ext>
            </a:extLst>
          </p:cNvPr>
          <p:cNvSpPr txBox="1"/>
          <p:nvPr/>
        </p:nvSpPr>
        <p:spPr>
          <a:xfrm>
            <a:off x="4658009" y="50107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8720FA19-942D-4900-A160-009794090CB8}"/>
              </a:ext>
            </a:extLst>
          </p:cNvPr>
          <p:cNvGrpSpPr/>
          <p:nvPr/>
        </p:nvGrpSpPr>
        <p:grpSpPr>
          <a:xfrm>
            <a:off x="868736" y="2730584"/>
            <a:ext cx="2707970" cy="1651953"/>
            <a:chOff x="868736" y="2730584"/>
            <a:chExt cx="2707970" cy="16519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A7F23A-FFFC-477B-AE76-20708E2B72F5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12063D-7121-43CD-98B8-43F28E3223EB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1B16486-4120-4809-B4B1-02DC0A38B49F}"/>
              </a:ext>
            </a:extLst>
          </p:cNvPr>
          <p:cNvSpPr txBox="1"/>
          <p:nvPr/>
        </p:nvSpPr>
        <p:spPr>
          <a:xfrm>
            <a:off x="868736" y="17704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81C4E4-D03D-43FB-9142-D10A031E110F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5408B74-802E-4B79-855E-8BEEBB95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24067"/>
              </p:ext>
            </p:extLst>
          </p:nvPr>
        </p:nvGraphicFramePr>
        <p:xfrm>
          <a:off x="946540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9" name="표 62">
            <a:extLst>
              <a:ext uri="{FF2B5EF4-FFF2-40B4-BE49-F238E27FC236}">
                <a16:creationId xmlns:a16="http://schemas.microsoft.com/office/drawing/2014/main" id="{2BCF5C2F-A25A-4ADA-8BF6-9CD6C9CC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04357"/>
              </p:ext>
            </p:extLst>
          </p:nvPr>
        </p:nvGraphicFramePr>
        <p:xfrm>
          <a:off x="3595953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Reguler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10" name="표 63">
            <a:extLst>
              <a:ext uri="{FF2B5EF4-FFF2-40B4-BE49-F238E27FC236}">
                <a16:creationId xmlns:a16="http://schemas.microsoft.com/office/drawing/2014/main" id="{80B003B2-7AB1-44BC-B283-DF0F0A64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02705"/>
              </p:ext>
            </p:extLst>
          </p:nvPr>
        </p:nvGraphicFramePr>
        <p:xfrm>
          <a:off x="6245366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  <p:graphicFrame>
        <p:nvGraphicFramePr>
          <p:cNvPr id="11" name="표 64">
            <a:extLst>
              <a:ext uri="{FF2B5EF4-FFF2-40B4-BE49-F238E27FC236}">
                <a16:creationId xmlns:a16="http://schemas.microsoft.com/office/drawing/2014/main" id="{6011EFC6-EAC7-48BD-AC0A-2EAC263F2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5399"/>
              </p:ext>
            </p:extLst>
          </p:nvPr>
        </p:nvGraphicFramePr>
        <p:xfrm>
          <a:off x="8894779" y="1889009"/>
          <a:ext cx="2340000" cy="4104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7489648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Ultimate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748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$3.44/</a:t>
                      </a:r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mo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544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bandwidth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4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1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636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Accounts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380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Ads Credits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696B9-E2F5-4655-9B0F-0C630B56FBF4}"/>
              </a:ext>
            </a:extLst>
          </p:cNvPr>
          <p:cNvSpPr/>
          <p:nvPr/>
        </p:nvSpPr>
        <p:spPr>
          <a:xfrm>
            <a:off x="0" y="4543425"/>
            <a:ext cx="12192000" cy="20263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D0B593-DB03-4ED1-8BBD-35A2562A0BB2}"/>
              </a:ext>
            </a:extLst>
          </p:cNvPr>
          <p:cNvGrpSpPr/>
          <p:nvPr/>
        </p:nvGrpSpPr>
        <p:grpSpPr>
          <a:xfrm>
            <a:off x="504825" y="4625600"/>
            <a:ext cx="4509420" cy="1862048"/>
            <a:chOff x="4651035" y="1734907"/>
            <a:chExt cx="4509420" cy="18620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9FBA20-554A-4E04-89FC-C074D9A6CE3E}"/>
                </a:ext>
              </a:extLst>
            </p:cNvPr>
            <p:cNvSpPr txBox="1"/>
            <p:nvPr/>
          </p:nvSpPr>
          <p:spPr>
            <a:xfrm>
              <a:off x="5611985" y="1969937"/>
              <a:ext cx="354437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AA6875-04B3-4E19-A55F-AF01C98A6D71}"/>
                </a:ext>
              </a:extLst>
            </p:cNvPr>
            <p:cNvSpPr txBox="1"/>
            <p:nvPr/>
          </p:nvSpPr>
          <p:spPr>
            <a:xfrm>
              <a:off x="5666752" y="2712066"/>
              <a:ext cx="349370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600" dirty="0">
                  <a:cs typeface="Arial" pitchFamily="34" charset="0"/>
                </a:rPr>
                <a:t>POWERPOINT</a:t>
              </a:r>
              <a:endParaRPr lang="ko-KR" altLang="en-US" sz="3600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CE10DA-0A60-4CC3-8285-06FBFE7F11FF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003A37-4E81-4DDD-81FE-56759CB08900}"/>
              </a:ext>
            </a:extLst>
          </p:cNvPr>
          <p:cNvSpPr txBox="1"/>
          <p:nvPr/>
        </p:nvSpPr>
        <p:spPr>
          <a:xfrm>
            <a:off x="5885375" y="5666376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3A246-7A4E-4E54-92CF-724C44FB31E2}"/>
              </a:ext>
            </a:extLst>
          </p:cNvPr>
          <p:cNvSpPr txBox="1"/>
          <p:nvPr/>
        </p:nvSpPr>
        <p:spPr>
          <a:xfrm>
            <a:off x="6562552" y="473346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/>
              <a:t>We </a:t>
            </a:r>
            <a:r>
              <a:rPr lang="en-US" altLang="ko-KR" sz="2800" dirty="0">
                <a:solidFill>
                  <a:schemeClr val="accent4"/>
                </a:solidFill>
              </a:rPr>
              <a:t>Create Quality </a:t>
            </a:r>
          </a:p>
          <a:p>
            <a:pPr algn="r"/>
            <a:r>
              <a:rPr lang="en-US" altLang="ko-KR" sz="2800" dirty="0"/>
              <a:t>Professional PPT Presentation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1232B0-D0AA-4800-B7F0-5EFFBFB00C17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8C4BC-F62A-4BCA-A4B3-57E167940829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16CE56-A75E-481A-BB45-09CE74332EE9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6DF66C-8180-4F73-8D65-7CD559DD26F0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EC9C8-84B9-4CBA-B2AD-5F812A4DEBB0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7562D2A-5A39-482F-817F-7EC02BEE514F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23988-9962-4896-9C4C-1ABBEA8BED6C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EF41DB-454B-4139-B6BF-6A7AA94BE35C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F747D-EC87-4C8E-BE65-AC39CA565BD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7F028-C3DD-453C-BBBB-353462FDA33C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533B-F515-433C-B7DB-5E6A4D5B1795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D8504-F397-4020-81A4-831FC22D1BD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C355D9-612F-4E61-A1B4-44A83907CF2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0E9F3-4DAB-4E55-B146-3DBABF735C97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C6FD5C-4A31-4A93-96FD-B54B3C30B17D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7C930C-D4C1-489F-9DB6-3620ADDE33B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9F53A4-548E-4A6E-9F76-F1EC69E2781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AA8EF-7F22-4BC6-AE08-18B3570281A3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3AED8-DC80-4468-8AA8-1F8B4FF3D27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E79DE3-8B32-4823-94BB-615BA4048A3E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7940A-AC6F-4D85-AF78-49BDFCEE3401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CA13D5-3B40-4EC7-A1E3-39F0DADBC8DA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A7114C-BD16-4CC3-BF42-6E8B9902FA7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15A4C0-1992-4E4A-B80F-551149B81A1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224CD-F173-4BB7-BAB8-0D7F785818FF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49E2D1-C233-4312-A816-D4ED7FE9CCEE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D4B80C-9006-4DE3-AC2C-2996B3268A6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676F51-5ACD-45AF-8C2B-74074808CBC0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9F0B041-7A22-40CA-B197-1DD44A9D76FF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870749-8CE4-42D5-B474-AB0DD3C8875F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11ECF9-8001-4441-92F6-E68B3DDFE232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60E812-80F9-4776-9C23-E7CC21217D39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058DF-8ADD-43BE-9903-204277E72C89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5A32C2-CD00-42F8-8060-C135834A7586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4DF280-C00A-4877-AB3C-6F2B1D7BAFE4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620F3-FB9E-4939-B171-0092E6F68F04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8DC78B-204F-46FE-BC38-E04E8BF3491B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C6CF44DF-6699-46D0-8BFF-0FC0A29B75C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 Placeholder 13">
              <a:extLst>
                <a:ext uri="{FF2B5EF4-FFF2-40B4-BE49-F238E27FC236}">
                  <a16:creationId xmlns:a16="http://schemas.microsoft.com/office/drawing/2014/main" id="{FB742E1B-4042-47F6-AE8A-88F2D42FFD8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2" name="Chart 16">
            <a:extLst>
              <a:ext uri="{FF2B5EF4-FFF2-40B4-BE49-F238E27FC236}">
                <a16:creationId xmlns:a16="http://schemas.microsoft.com/office/drawing/2014/main" id="{BC9C111F-40E7-45D0-9045-85019C52C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4160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Timeline</a:t>
            </a:r>
            <a:r>
              <a:rPr lang="en-US" dirty="0">
                <a:solidFill>
                  <a:schemeClr val="tx1"/>
                </a:solidFill>
              </a:rPr>
              <a:t> Style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A4443C-7B61-4774-8E9A-EE10F4411F42}"/>
              </a:ext>
            </a:extLst>
          </p:cNvPr>
          <p:cNvSpPr/>
          <p:nvPr/>
        </p:nvSpPr>
        <p:spPr>
          <a:xfrm>
            <a:off x="888023" y="3876757"/>
            <a:ext cx="10392508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타원 54">
            <a:extLst>
              <a:ext uri="{FF2B5EF4-FFF2-40B4-BE49-F238E27FC236}">
                <a16:creationId xmlns:a16="http://schemas.microsoft.com/office/drawing/2014/main" id="{3FFF6BC6-997E-42E2-80AE-9DA70C6D9A45}"/>
              </a:ext>
            </a:extLst>
          </p:cNvPr>
          <p:cNvSpPr/>
          <p:nvPr/>
        </p:nvSpPr>
        <p:spPr>
          <a:xfrm>
            <a:off x="10242136" y="3711748"/>
            <a:ext cx="435034" cy="4350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타원 5">
            <a:extLst>
              <a:ext uri="{FF2B5EF4-FFF2-40B4-BE49-F238E27FC236}">
                <a16:creationId xmlns:a16="http://schemas.microsoft.com/office/drawing/2014/main" id="{91160DD9-B0B9-459A-92D0-623AFB10DA32}"/>
              </a:ext>
            </a:extLst>
          </p:cNvPr>
          <p:cNvSpPr/>
          <p:nvPr/>
        </p:nvSpPr>
        <p:spPr>
          <a:xfrm>
            <a:off x="1531136" y="3711748"/>
            <a:ext cx="435034" cy="4350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45">
            <a:extLst>
              <a:ext uri="{FF2B5EF4-FFF2-40B4-BE49-F238E27FC236}">
                <a16:creationId xmlns:a16="http://schemas.microsoft.com/office/drawing/2014/main" id="{5DB17D58-00A4-4D20-96DB-328F6601F49B}"/>
              </a:ext>
            </a:extLst>
          </p:cNvPr>
          <p:cNvSpPr/>
          <p:nvPr/>
        </p:nvSpPr>
        <p:spPr>
          <a:xfrm>
            <a:off x="3708886" y="3711748"/>
            <a:ext cx="435034" cy="4350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타원 52">
            <a:extLst>
              <a:ext uri="{FF2B5EF4-FFF2-40B4-BE49-F238E27FC236}">
                <a16:creationId xmlns:a16="http://schemas.microsoft.com/office/drawing/2014/main" id="{DFBF3723-3B32-4FD6-A634-56E78C259001}"/>
              </a:ext>
            </a:extLst>
          </p:cNvPr>
          <p:cNvSpPr/>
          <p:nvPr/>
        </p:nvSpPr>
        <p:spPr>
          <a:xfrm>
            <a:off x="5886636" y="3711748"/>
            <a:ext cx="435034" cy="4350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타원 53">
            <a:extLst>
              <a:ext uri="{FF2B5EF4-FFF2-40B4-BE49-F238E27FC236}">
                <a16:creationId xmlns:a16="http://schemas.microsoft.com/office/drawing/2014/main" id="{DEF92645-BFB0-44A0-866D-3460C2A0B767}"/>
              </a:ext>
            </a:extLst>
          </p:cNvPr>
          <p:cNvSpPr/>
          <p:nvPr/>
        </p:nvSpPr>
        <p:spPr>
          <a:xfrm>
            <a:off x="8064386" y="3711748"/>
            <a:ext cx="435034" cy="4350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A4A4B9-A30A-4FF6-BA9E-A9717E537023}"/>
              </a:ext>
            </a:extLst>
          </p:cNvPr>
          <p:cNvSpPr/>
          <p:nvPr/>
        </p:nvSpPr>
        <p:spPr>
          <a:xfrm>
            <a:off x="3800402" y="3810396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400938-A62B-4C3F-BA52-B4A16ED5257D}"/>
              </a:ext>
            </a:extLst>
          </p:cNvPr>
          <p:cNvSpPr/>
          <p:nvPr/>
        </p:nvSpPr>
        <p:spPr>
          <a:xfrm>
            <a:off x="5978152" y="3810396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59AEF-DD02-4B46-8C70-8DA9AED79F29}"/>
              </a:ext>
            </a:extLst>
          </p:cNvPr>
          <p:cNvSpPr/>
          <p:nvPr/>
        </p:nvSpPr>
        <p:spPr>
          <a:xfrm>
            <a:off x="8155902" y="3810396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DBA88-8C10-4476-995D-570A3A4761EA}"/>
              </a:ext>
            </a:extLst>
          </p:cNvPr>
          <p:cNvSpPr/>
          <p:nvPr/>
        </p:nvSpPr>
        <p:spPr>
          <a:xfrm>
            <a:off x="10333653" y="3810396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9E9284-22A3-45BE-922C-55DD8BD4445A}"/>
              </a:ext>
            </a:extLst>
          </p:cNvPr>
          <p:cNvSpPr/>
          <p:nvPr/>
        </p:nvSpPr>
        <p:spPr>
          <a:xfrm>
            <a:off x="1622652" y="3810396"/>
            <a:ext cx="252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6232BBA4-B88C-4D72-A627-C4F5DFEBE9F0}"/>
              </a:ext>
            </a:extLst>
          </p:cNvPr>
          <p:cNvSpPr/>
          <p:nvPr/>
        </p:nvSpPr>
        <p:spPr>
          <a:xfrm>
            <a:off x="1334232" y="2098128"/>
            <a:ext cx="828840" cy="1499232"/>
          </a:xfrm>
          <a:custGeom>
            <a:avLst/>
            <a:gdLst/>
            <a:ahLst/>
            <a:cxnLst/>
            <a:rect l="l" t="t" r="r" b="b"/>
            <a:pathLst>
              <a:path w="676756" h="1224138">
                <a:moveTo>
                  <a:pt x="338378" y="0"/>
                </a:moveTo>
                <a:cubicBezTo>
                  <a:pt x="525259" y="0"/>
                  <a:pt x="676756" y="151497"/>
                  <a:pt x="676756" y="338378"/>
                </a:cubicBezTo>
                <a:cubicBezTo>
                  <a:pt x="676756" y="500901"/>
                  <a:pt x="562177" y="636663"/>
                  <a:pt x="409334" y="669024"/>
                </a:cubicBezTo>
                <a:lnTo>
                  <a:pt x="338378" y="1224138"/>
                </a:lnTo>
                <a:lnTo>
                  <a:pt x="267421" y="669024"/>
                </a:lnTo>
                <a:cubicBezTo>
                  <a:pt x="114579" y="636663"/>
                  <a:pt x="0" y="500901"/>
                  <a:pt x="0" y="338378"/>
                </a:cubicBezTo>
                <a:cubicBezTo>
                  <a:pt x="0" y="151497"/>
                  <a:pt x="151497" y="0"/>
                  <a:pt x="3383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19A09-107E-479F-ADD4-9EFFBA968738}"/>
              </a:ext>
            </a:extLst>
          </p:cNvPr>
          <p:cNvSpPr txBox="1"/>
          <p:nvPr/>
        </p:nvSpPr>
        <p:spPr>
          <a:xfrm>
            <a:off x="1334232" y="2328175"/>
            <a:ext cx="828840" cy="400110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6415765-ECAB-4B24-93D8-67C4B2D3E649}"/>
              </a:ext>
            </a:extLst>
          </p:cNvPr>
          <p:cNvSpPr/>
          <p:nvPr/>
        </p:nvSpPr>
        <p:spPr>
          <a:xfrm rot="10800000">
            <a:off x="3511982" y="4275048"/>
            <a:ext cx="828840" cy="1499232"/>
          </a:xfrm>
          <a:custGeom>
            <a:avLst/>
            <a:gdLst/>
            <a:ahLst/>
            <a:cxnLst/>
            <a:rect l="l" t="t" r="r" b="b"/>
            <a:pathLst>
              <a:path w="676756" h="1224138">
                <a:moveTo>
                  <a:pt x="338378" y="0"/>
                </a:moveTo>
                <a:cubicBezTo>
                  <a:pt x="525259" y="0"/>
                  <a:pt x="676756" y="151497"/>
                  <a:pt x="676756" y="338378"/>
                </a:cubicBezTo>
                <a:cubicBezTo>
                  <a:pt x="676756" y="500901"/>
                  <a:pt x="562177" y="636663"/>
                  <a:pt x="409334" y="669024"/>
                </a:cubicBezTo>
                <a:lnTo>
                  <a:pt x="338378" y="1224138"/>
                </a:lnTo>
                <a:lnTo>
                  <a:pt x="267421" y="669024"/>
                </a:lnTo>
                <a:cubicBezTo>
                  <a:pt x="114579" y="636663"/>
                  <a:pt x="0" y="500901"/>
                  <a:pt x="0" y="338378"/>
                </a:cubicBezTo>
                <a:cubicBezTo>
                  <a:pt x="0" y="151497"/>
                  <a:pt x="151497" y="0"/>
                  <a:pt x="3383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72505-5BE5-4BAB-870B-6AA57B20F24B}"/>
              </a:ext>
            </a:extLst>
          </p:cNvPr>
          <p:cNvSpPr txBox="1"/>
          <p:nvPr/>
        </p:nvSpPr>
        <p:spPr>
          <a:xfrm>
            <a:off x="3511982" y="5160917"/>
            <a:ext cx="828840" cy="400110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8907C7-D0F9-48CE-9778-97708C189369}"/>
              </a:ext>
            </a:extLst>
          </p:cNvPr>
          <p:cNvGrpSpPr/>
          <p:nvPr/>
        </p:nvGrpSpPr>
        <p:grpSpPr>
          <a:xfrm>
            <a:off x="899198" y="4240637"/>
            <a:ext cx="1698908" cy="2070596"/>
            <a:chOff x="1077300" y="3920698"/>
            <a:chExt cx="1698908" cy="20705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D62CFB-2D2B-4ABA-85D2-8A6211EC35A3}"/>
                </a:ext>
              </a:extLst>
            </p:cNvPr>
            <p:cNvSpPr txBox="1"/>
            <p:nvPr/>
          </p:nvSpPr>
          <p:spPr>
            <a:xfrm>
              <a:off x="1077300" y="3920698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79C77-84B4-4C7E-8AB0-7E5FE347779B}"/>
                </a:ext>
              </a:extLst>
            </p:cNvPr>
            <p:cNvSpPr txBox="1"/>
            <p:nvPr/>
          </p:nvSpPr>
          <p:spPr>
            <a:xfrm>
              <a:off x="1077300" y="4236968"/>
              <a:ext cx="16989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17">
            <a:extLst>
              <a:ext uri="{FF2B5EF4-FFF2-40B4-BE49-F238E27FC236}">
                <a16:creationId xmlns:a16="http://schemas.microsoft.com/office/drawing/2014/main" id="{9AD60D5E-4ED6-40C6-A7ED-3C70F9C8F44C}"/>
              </a:ext>
            </a:extLst>
          </p:cNvPr>
          <p:cNvSpPr/>
          <p:nvPr/>
        </p:nvSpPr>
        <p:spPr>
          <a:xfrm>
            <a:off x="5689732" y="2098128"/>
            <a:ext cx="828840" cy="1499232"/>
          </a:xfrm>
          <a:custGeom>
            <a:avLst/>
            <a:gdLst/>
            <a:ahLst/>
            <a:cxnLst/>
            <a:rect l="l" t="t" r="r" b="b"/>
            <a:pathLst>
              <a:path w="676756" h="1224138">
                <a:moveTo>
                  <a:pt x="338378" y="0"/>
                </a:moveTo>
                <a:cubicBezTo>
                  <a:pt x="525259" y="0"/>
                  <a:pt x="676756" y="151497"/>
                  <a:pt x="676756" y="338378"/>
                </a:cubicBezTo>
                <a:cubicBezTo>
                  <a:pt x="676756" y="500901"/>
                  <a:pt x="562177" y="636663"/>
                  <a:pt x="409334" y="669024"/>
                </a:cubicBezTo>
                <a:lnTo>
                  <a:pt x="338378" y="1224138"/>
                </a:lnTo>
                <a:lnTo>
                  <a:pt x="267421" y="669024"/>
                </a:lnTo>
                <a:cubicBezTo>
                  <a:pt x="114579" y="636663"/>
                  <a:pt x="0" y="500901"/>
                  <a:pt x="0" y="338378"/>
                </a:cubicBezTo>
                <a:cubicBezTo>
                  <a:pt x="0" y="151497"/>
                  <a:pt x="151497" y="0"/>
                  <a:pt x="338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8AE666-6216-4860-A893-0460D1568655}"/>
              </a:ext>
            </a:extLst>
          </p:cNvPr>
          <p:cNvSpPr txBox="1"/>
          <p:nvPr/>
        </p:nvSpPr>
        <p:spPr>
          <a:xfrm>
            <a:off x="5689732" y="2328175"/>
            <a:ext cx="828840" cy="400110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3D94C6-5AD2-4E8A-BFFC-2821213EE0BE}"/>
              </a:ext>
            </a:extLst>
          </p:cNvPr>
          <p:cNvGrpSpPr/>
          <p:nvPr/>
        </p:nvGrpSpPr>
        <p:grpSpPr>
          <a:xfrm>
            <a:off x="5254698" y="4240637"/>
            <a:ext cx="1698908" cy="2070596"/>
            <a:chOff x="1077300" y="3920698"/>
            <a:chExt cx="1698908" cy="20705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21B7FE-F85D-4FAD-A832-FF9353BDD4CE}"/>
                </a:ext>
              </a:extLst>
            </p:cNvPr>
            <p:cNvSpPr txBox="1"/>
            <p:nvPr/>
          </p:nvSpPr>
          <p:spPr>
            <a:xfrm>
              <a:off x="1077300" y="3920698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8566BD-C073-4CF4-ACD2-A6CF82A872A8}"/>
                </a:ext>
              </a:extLst>
            </p:cNvPr>
            <p:cNvSpPr txBox="1"/>
            <p:nvPr/>
          </p:nvSpPr>
          <p:spPr>
            <a:xfrm>
              <a:off x="1077300" y="4236968"/>
              <a:ext cx="16989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17">
            <a:extLst>
              <a:ext uri="{FF2B5EF4-FFF2-40B4-BE49-F238E27FC236}">
                <a16:creationId xmlns:a16="http://schemas.microsoft.com/office/drawing/2014/main" id="{FEE6AE4E-DE88-463C-B5C8-6AE94EF252EC}"/>
              </a:ext>
            </a:extLst>
          </p:cNvPr>
          <p:cNvSpPr/>
          <p:nvPr/>
        </p:nvSpPr>
        <p:spPr>
          <a:xfrm>
            <a:off x="10045233" y="2098128"/>
            <a:ext cx="828840" cy="1499232"/>
          </a:xfrm>
          <a:custGeom>
            <a:avLst/>
            <a:gdLst/>
            <a:ahLst/>
            <a:cxnLst/>
            <a:rect l="l" t="t" r="r" b="b"/>
            <a:pathLst>
              <a:path w="676756" h="1224138">
                <a:moveTo>
                  <a:pt x="338378" y="0"/>
                </a:moveTo>
                <a:cubicBezTo>
                  <a:pt x="525259" y="0"/>
                  <a:pt x="676756" y="151497"/>
                  <a:pt x="676756" y="338378"/>
                </a:cubicBezTo>
                <a:cubicBezTo>
                  <a:pt x="676756" y="500901"/>
                  <a:pt x="562177" y="636663"/>
                  <a:pt x="409334" y="669024"/>
                </a:cubicBezTo>
                <a:lnTo>
                  <a:pt x="338378" y="1224138"/>
                </a:lnTo>
                <a:lnTo>
                  <a:pt x="267421" y="669024"/>
                </a:lnTo>
                <a:cubicBezTo>
                  <a:pt x="114579" y="636663"/>
                  <a:pt x="0" y="500901"/>
                  <a:pt x="0" y="338378"/>
                </a:cubicBezTo>
                <a:cubicBezTo>
                  <a:pt x="0" y="151497"/>
                  <a:pt x="151497" y="0"/>
                  <a:pt x="338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55791-084F-42EF-889E-938CD6B51179}"/>
              </a:ext>
            </a:extLst>
          </p:cNvPr>
          <p:cNvSpPr txBox="1"/>
          <p:nvPr/>
        </p:nvSpPr>
        <p:spPr>
          <a:xfrm>
            <a:off x="10045233" y="2328175"/>
            <a:ext cx="828840" cy="400110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DE94B0-B5D5-4BED-80E7-BE0BD80F6CB5}"/>
              </a:ext>
            </a:extLst>
          </p:cNvPr>
          <p:cNvGrpSpPr/>
          <p:nvPr/>
        </p:nvGrpSpPr>
        <p:grpSpPr>
          <a:xfrm>
            <a:off x="9610199" y="4240637"/>
            <a:ext cx="1698908" cy="2070596"/>
            <a:chOff x="1077300" y="3920698"/>
            <a:chExt cx="1698908" cy="20705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AA61CD-8902-4657-883B-26DE3EA39019}"/>
                </a:ext>
              </a:extLst>
            </p:cNvPr>
            <p:cNvSpPr txBox="1"/>
            <p:nvPr/>
          </p:nvSpPr>
          <p:spPr>
            <a:xfrm>
              <a:off x="1077300" y="3920698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5D418-8A4C-4982-8921-CAA6654F1110}"/>
                </a:ext>
              </a:extLst>
            </p:cNvPr>
            <p:cNvSpPr txBox="1"/>
            <p:nvPr/>
          </p:nvSpPr>
          <p:spPr>
            <a:xfrm>
              <a:off x="1077300" y="4236968"/>
              <a:ext cx="16989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39BF01-2E85-4B90-BC3E-15E18E116078}"/>
              </a:ext>
            </a:extLst>
          </p:cNvPr>
          <p:cNvGrpSpPr/>
          <p:nvPr/>
        </p:nvGrpSpPr>
        <p:grpSpPr>
          <a:xfrm>
            <a:off x="3076948" y="1544362"/>
            <a:ext cx="1698908" cy="2070596"/>
            <a:chOff x="1077300" y="3920698"/>
            <a:chExt cx="1698908" cy="20705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03EA4C-D1A5-4C24-B9AD-201BBC3A8FB3}"/>
                </a:ext>
              </a:extLst>
            </p:cNvPr>
            <p:cNvSpPr txBox="1"/>
            <p:nvPr/>
          </p:nvSpPr>
          <p:spPr>
            <a:xfrm>
              <a:off x="1077300" y="3920698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543C33-BAEE-47E2-9CF9-9D21ADD83215}"/>
                </a:ext>
              </a:extLst>
            </p:cNvPr>
            <p:cNvSpPr txBox="1"/>
            <p:nvPr/>
          </p:nvSpPr>
          <p:spPr>
            <a:xfrm>
              <a:off x="1077300" y="4236968"/>
              <a:ext cx="16989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17">
            <a:extLst>
              <a:ext uri="{FF2B5EF4-FFF2-40B4-BE49-F238E27FC236}">
                <a16:creationId xmlns:a16="http://schemas.microsoft.com/office/drawing/2014/main" id="{5E3769F5-1078-4A3D-8E11-F6C45C9523FD}"/>
              </a:ext>
            </a:extLst>
          </p:cNvPr>
          <p:cNvSpPr/>
          <p:nvPr/>
        </p:nvSpPr>
        <p:spPr>
          <a:xfrm rot="10800000">
            <a:off x="7867482" y="4275048"/>
            <a:ext cx="828840" cy="1499232"/>
          </a:xfrm>
          <a:custGeom>
            <a:avLst/>
            <a:gdLst/>
            <a:ahLst/>
            <a:cxnLst/>
            <a:rect l="l" t="t" r="r" b="b"/>
            <a:pathLst>
              <a:path w="676756" h="1224138">
                <a:moveTo>
                  <a:pt x="338378" y="0"/>
                </a:moveTo>
                <a:cubicBezTo>
                  <a:pt x="525259" y="0"/>
                  <a:pt x="676756" y="151497"/>
                  <a:pt x="676756" y="338378"/>
                </a:cubicBezTo>
                <a:cubicBezTo>
                  <a:pt x="676756" y="500901"/>
                  <a:pt x="562177" y="636663"/>
                  <a:pt x="409334" y="669024"/>
                </a:cubicBezTo>
                <a:lnTo>
                  <a:pt x="338378" y="1224138"/>
                </a:lnTo>
                <a:lnTo>
                  <a:pt x="267421" y="669024"/>
                </a:lnTo>
                <a:cubicBezTo>
                  <a:pt x="114579" y="636663"/>
                  <a:pt x="0" y="500901"/>
                  <a:pt x="0" y="338378"/>
                </a:cubicBezTo>
                <a:cubicBezTo>
                  <a:pt x="0" y="151497"/>
                  <a:pt x="151497" y="0"/>
                  <a:pt x="338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3230-EE8F-4516-9578-7BB92B67C571}"/>
              </a:ext>
            </a:extLst>
          </p:cNvPr>
          <p:cNvSpPr txBox="1"/>
          <p:nvPr/>
        </p:nvSpPr>
        <p:spPr>
          <a:xfrm>
            <a:off x="7867482" y="5160917"/>
            <a:ext cx="828840" cy="400110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7B0395-45C0-4944-94FE-C4DCF08A8353}"/>
              </a:ext>
            </a:extLst>
          </p:cNvPr>
          <p:cNvGrpSpPr/>
          <p:nvPr/>
        </p:nvGrpSpPr>
        <p:grpSpPr>
          <a:xfrm>
            <a:off x="7432448" y="1544362"/>
            <a:ext cx="1698908" cy="2070596"/>
            <a:chOff x="1077300" y="3920698"/>
            <a:chExt cx="1698908" cy="20705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8C612C-91CB-477D-BE1D-81D7DA30E333}"/>
                </a:ext>
              </a:extLst>
            </p:cNvPr>
            <p:cNvSpPr txBox="1"/>
            <p:nvPr/>
          </p:nvSpPr>
          <p:spPr>
            <a:xfrm>
              <a:off x="1077300" y="3920698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B15A5-C5A0-44C1-BAF0-F1C310937C8A}"/>
                </a:ext>
              </a:extLst>
            </p:cNvPr>
            <p:cNvSpPr txBox="1"/>
            <p:nvPr/>
          </p:nvSpPr>
          <p:spPr>
            <a:xfrm>
              <a:off x="1077300" y="4236968"/>
              <a:ext cx="16989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4D6A5FA-922D-4684-A487-13DAF06336CF}"/>
              </a:ext>
            </a:extLst>
          </p:cNvPr>
          <p:cNvSpPr/>
          <p:nvPr/>
        </p:nvSpPr>
        <p:spPr>
          <a:xfrm>
            <a:off x="4862181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BE800D-73AB-4AF3-BF16-DA42EFC2A300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6CBB-B1A8-4A1E-A0EB-C8479220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14871"/>
              </p:ext>
            </p:extLst>
          </p:nvPr>
        </p:nvGraphicFramePr>
        <p:xfrm>
          <a:off x="907596" y="1792596"/>
          <a:ext cx="10343256" cy="26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6143819-47B7-41EB-ABA7-7ECB053D8297}"/>
              </a:ext>
            </a:extLst>
          </p:cNvPr>
          <p:cNvGrpSpPr/>
          <p:nvPr/>
        </p:nvGrpSpPr>
        <p:grpSpPr>
          <a:xfrm>
            <a:off x="1620214" y="4576690"/>
            <a:ext cx="4330730" cy="677689"/>
            <a:chOff x="948910" y="4523978"/>
            <a:chExt cx="3099192" cy="677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F5A0FE-1D79-4ADB-814E-79B3ED61A041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C15577-33B5-4BF3-B66A-3BE79637458F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60343A-5885-4468-80F8-102395B532E9}"/>
              </a:ext>
            </a:extLst>
          </p:cNvPr>
          <p:cNvGrpSpPr/>
          <p:nvPr/>
        </p:nvGrpSpPr>
        <p:grpSpPr>
          <a:xfrm>
            <a:off x="997078" y="4699510"/>
            <a:ext cx="432048" cy="432048"/>
            <a:chOff x="453903" y="2153979"/>
            <a:chExt cx="432048" cy="432048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BA7EC-7B6C-470A-9DE0-7BC5BF671893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C9846-9B02-4FB5-AAA3-F876A98BED2D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9B5B4-0DD3-4F8B-A441-9E1DAB6D6904}"/>
              </a:ext>
            </a:extLst>
          </p:cNvPr>
          <p:cNvGrpSpPr/>
          <p:nvPr/>
        </p:nvGrpSpPr>
        <p:grpSpPr>
          <a:xfrm>
            <a:off x="6920126" y="4576690"/>
            <a:ext cx="4330730" cy="677689"/>
            <a:chOff x="948910" y="4523978"/>
            <a:chExt cx="3099192" cy="6776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C40F25-267B-45F0-BE74-67437274EDF9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F9C26B-00E6-42B1-B9EC-38C4477E03F5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1B30BC-963F-4A26-B64C-7452CF6C495E}"/>
              </a:ext>
            </a:extLst>
          </p:cNvPr>
          <p:cNvGrpSpPr/>
          <p:nvPr/>
        </p:nvGrpSpPr>
        <p:grpSpPr>
          <a:xfrm>
            <a:off x="6296991" y="4699510"/>
            <a:ext cx="432048" cy="432048"/>
            <a:chOff x="453903" y="2153979"/>
            <a:chExt cx="432048" cy="4320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FB7E8E-D7FB-4F2B-BA04-439B6E374FDF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B490D1-9547-486D-B2D3-D4B366C3D6F1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2C87B3-3551-44B7-A2C2-DAD5D5585A1F}"/>
              </a:ext>
            </a:extLst>
          </p:cNvPr>
          <p:cNvGrpSpPr/>
          <p:nvPr/>
        </p:nvGrpSpPr>
        <p:grpSpPr>
          <a:xfrm>
            <a:off x="1621864" y="5405083"/>
            <a:ext cx="4330730" cy="677689"/>
            <a:chOff x="948910" y="4523978"/>
            <a:chExt cx="3099192" cy="6776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1D71A1-65CC-4A8B-BBF7-A7E389D7FB03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961092-8172-42B7-8150-DDD683DE904B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06954E-70AB-4441-8AFD-DAE8FD80A7C1}"/>
              </a:ext>
            </a:extLst>
          </p:cNvPr>
          <p:cNvGrpSpPr/>
          <p:nvPr/>
        </p:nvGrpSpPr>
        <p:grpSpPr>
          <a:xfrm>
            <a:off x="998729" y="5527900"/>
            <a:ext cx="432048" cy="432048"/>
            <a:chOff x="453903" y="2153979"/>
            <a:chExt cx="432048" cy="432048"/>
          </a:xfrm>
          <a:solidFill>
            <a:schemeClr val="accent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33868E-8E3A-4C6F-9276-95BF996A3D75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91A255-917A-47D8-8DD6-C2E7C7D80C59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3148C-8D3C-4A49-864B-E3D6153A95E8}"/>
              </a:ext>
            </a:extLst>
          </p:cNvPr>
          <p:cNvGrpSpPr/>
          <p:nvPr/>
        </p:nvGrpSpPr>
        <p:grpSpPr>
          <a:xfrm>
            <a:off x="6921778" y="5405083"/>
            <a:ext cx="4330730" cy="677689"/>
            <a:chOff x="948910" y="4523978"/>
            <a:chExt cx="3099192" cy="6776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F3F69F-26B2-4EDA-A2C0-C8D1B659C959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52E206-5DAB-421E-92DB-284A76D0722A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13F93E-6F0D-42F0-B7D9-6FBA4A0C6DED}"/>
              </a:ext>
            </a:extLst>
          </p:cNvPr>
          <p:cNvGrpSpPr/>
          <p:nvPr/>
        </p:nvGrpSpPr>
        <p:grpSpPr>
          <a:xfrm>
            <a:off x="6298642" y="5527900"/>
            <a:ext cx="432048" cy="432048"/>
            <a:chOff x="453903" y="2153979"/>
            <a:chExt cx="432048" cy="4320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32134-0494-44D4-9B81-E2C3B2278252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F6764C-F817-4046-ABA5-FBEF302C5F10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F0FBF71-37D9-4231-A834-2BE238618300}"/>
              </a:ext>
            </a:extLst>
          </p:cNvPr>
          <p:cNvSpPr txBox="1">
            <a:spLocks/>
          </p:cNvSpPr>
          <p:nvPr/>
        </p:nvSpPr>
        <p:spPr>
          <a:xfrm>
            <a:off x="447675" y="4811105"/>
            <a:ext cx="3101153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10" name="Graphic 16">
            <a:extLst>
              <a:ext uri="{FF2B5EF4-FFF2-40B4-BE49-F238E27FC236}">
                <a16:creationId xmlns:a16="http://schemas.microsoft.com/office/drawing/2014/main" id="{6EA32FF7-1E9D-4381-BF53-E9C5B7CE6D67}"/>
              </a:ext>
            </a:extLst>
          </p:cNvPr>
          <p:cNvGrpSpPr/>
          <p:nvPr/>
        </p:nvGrpSpPr>
        <p:grpSpPr>
          <a:xfrm rot="1120094">
            <a:off x="2383385" y="5292237"/>
            <a:ext cx="1790041" cy="825097"/>
            <a:chOff x="0" y="619125"/>
            <a:chExt cx="12192000" cy="561975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30D613E-B832-42F4-892D-9537DE4B3A92}"/>
                </a:ext>
              </a:extLst>
            </p:cNvPr>
            <p:cNvSpPr/>
            <p:nvPr/>
          </p:nvSpPr>
          <p:spPr>
            <a:xfrm>
              <a:off x="0" y="1552787"/>
              <a:ext cx="10572750" cy="4686300"/>
            </a:xfrm>
            <a:custGeom>
              <a:avLst/>
              <a:gdLst>
                <a:gd name="connsiteX0" fmla="*/ 0 w 10572750"/>
                <a:gd name="connsiteY0" fmla="*/ 363643 h 4686300"/>
                <a:gd name="connsiteX1" fmla="*/ 298133 w 10572750"/>
                <a:gd name="connsiteY1" fmla="*/ 145521 h 4686300"/>
                <a:gd name="connsiteX2" fmla="*/ 835343 w 10572750"/>
                <a:gd name="connsiteY2" fmla="*/ 92181 h 4686300"/>
                <a:gd name="connsiteX3" fmla="*/ 1753553 w 10572750"/>
                <a:gd name="connsiteY3" fmla="*/ 77893 h 4686300"/>
                <a:gd name="connsiteX4" fmla="*/ 2090738 w 10572750"/>
                <a:gd name="connsiteY4" fmla="*/ 22648 h 4686300"/>
                <a:gd name="connsiteX5" fmla="*/ 2626995 w 10572750"/>
                <a:gd name="connsiteY5" fmla="*/ 15981 h 4686300"/>
                <a:gd name="connsiteX6" fmla="*/ 3088958 w 10572750"/>
                <a:gd name="connsiteY6" fmla="*/ 98848 h 4686300"/>
                <a:gd name="connsiteX7" fmla="*/ 3163253 w 10572750"/>
                <a:gd name="connsiteY7" fmla="*/ 130281 h 4686300"/>
                <a:gd name="connsiteX8" fmla="*/ 3063240 w 10572750"/>
                <a:gd name="connsiteY8" fmla="*/ 134091 h 4686300"/>
                <a:gd name="connsiteX9" fmla="*/ 2373630 w 10572750"/>
                <a:gd name="connsiteY9" fmla="*/ 128376 h 4686300"/>
                <a:gd name="connsiteX10" fmla="*/ 2197418 w 10572750"/>
                <a:gd name="connsiteY10" fmla="*/ 165523 h 4686300"/>
                <a:gd name="connsiteX11" fmla="*/ 1620203 w 10572750"/>
                <a:gd name="connsiteY11" fmla="*/ 268393 h 4686300"/>
                <a:gd name="connsiteX12" fmla="*/ 1149668 w 10572750"/>
                <a:gd name="connsiteY12" fmla="*/ 256011 h 4686300"/>
                <a:gd name="connsiteX13" fmla="*/ 647700 w 10572750"/>
                <a:gd name="connsiteY13" fmla="*/ 279823 h 4686300"/>
                <a:gd name="connsiteX14" fmla="*/ 563880 w 10572750"/>
                <a:gd name="connsiteY14" fmla="*/ 330306 h 4686300"/>
                <a:gd name="connsiteX15" fmla="*/ 627698 w 10572750"/>
                <a:gd name="connsiteY15" fmla="*/ 397933 h 4686300"/>
                <a:gd name="connsiteX16" fmla="*/ 1146810 w 10572750"/>
                <a:gd name="connsiteY16" fmla="*/ 766551 h 4686300"/>
                <a:gd name="connsiteX17" fmla="*/ 1220153 w 10572750"/>
                <a:gd name="connsiteY17" fmla="*/ 808461 h 4686300"/>
                <a:gd name="connsiteX18" fmla="*/ 1264920 w 10572750"/>
                <a:gd name="connsiteY18" fmla="*/ 768456 h 4686300"/>
                <a:gd name="connsiteX19" fmla="*/ 1223010 w 10572750"/>
                <a:gd name="connsiteY19" fmla="*/ 642726 h 4686300"/>
                <a:gd name="connsiteX20" fmla="*/ 1196340 w 10572750"/>
                <a:gd name="connsiteY20" fmla="*/ 532236 h 4686300"/>
                <a:gd name="connsiteX21" fmla="*/ 1243013 w 10572750"/>
                <a:gd name="connsiteY21" fmla="*/ 498898 h 4686300"/>
                <a:gd name="connsiteX22" fmla="*/ 1483995 w 10572750"/>
                <a:gd name="connsiteY22" fmla="*/ 704638 h 4686300"/>
                <a:gd name="connsiteX23" fmla="*/ 1750695 w 10572750"/>
                <a:gd name="connsiteY23" fmla="*/ 996103 h 4686300"/>
                <a:gd name="connsiteX24" fmla="*/ 2543175 w 10572750"/>
                <a:gd name="connsiteY24" fmla="*/ 1341861 h 4686300"/>
                <a:gd name="connsiteX25" fmla="*/ 2808923 w 10572750"/>
                <a:gd name="connsiteY25" fmla="*/ 1351386 h 4686300"/>
                <a:gd name="connsiteX26" fmla="*/ 3268980 w 10572750"/>
                <a:gd name="connsiteY26" fmla="*/ 1375198 h 4686300"/>
                <a:gd name="connsiteX27" fmla="*/ 3558540 w 10572750"/>
                <a:gd name="connsiteY27" fmla="*/ 1613323 h 4686300"/>
                <a:gd name="connsiteX28" fmla="*/ 3569018 w 10572750"/>
                <a:gd name="connsiteY28" fmla="*/ 1644756 h 4686300"/>
                <a:gd name="connsiteX29" fmla="*/ 3567113 w 10572750"/>
                <a:gd name="connsiteY29" fmla="*/ 1712383 h 4686300"/>
                <a:gd name="connsiteX30" fmla="*/ 3513773 w 10572750"/>
                <a:gd name="connsiteY30" fmla="*/ 1692381 h 4686300"/>
                <a:gd name="connsiteX31" fmla="*/ 3386138 w 10572750"/>
                <a:gd name="connsiteY31" fmla="*/ 1640946 h 4686300"/>
                <a:gd name="connsiteX32" fmla="*/ 3357563 w 10572750"/>
                <a:gd name="connsiteY32" fmla="*/ 1609513 h 4686300"/>
                <a:gd name="connsiteX33" fmla="*/ 3347085 w 10572750"/>
                <a:gd name="connsiteY33" fmla="*/ 1568556 h 4686300"/>
                <a:gd name="connsiteX34" fmla="*/ 3314700 w 10572750"/>
                <a:gd name="connsiteY34" fmla="*/ 1533313 h 4686300"/>
                <a:gd name="connsiteX35" fmla="*/ 3296603 w 10572750"/>
                <a:gd name="connsiteY35" fmla="*/ 1572366 h 4686300"/>
                <a:gd name="connsiteX36" fmla="*/ 3284220 w 10572750"/>
                <a:gd name="connsiteY36" fmla="*/ 1622848 h 4686300"/>
                <a:gd name="connsiteX37" fmla="*/ 3196590 w 10572750"/>
                <a:gd name="connsiteY37" fmla="*/ 1652376 h 4686300"/>
                <a:gd name="connsiteX38" fmla="*/ 3067050 w 10572750"/>
                <a:gd name="connsiteY38" fmla="*/ 1516168 h 4686300"/>
                <a:gd name="connsiteX39" fmla="*/ 3020378 w 10572750"/>
                <a:gd name="connsiteY39" fmla="*/ 1483783 h 4686300"/>
                <a:gd name="connsiteX40" fmla="*/ 2983230 w 10572750"/>
                <a:gd name="connsiteY40" fmla="*/ 1532361 h 4686300"/>
                <a:gd name="connsiteX41" fmla="*/ 2990850 w 10572750"/>
                <a:gd name="connsiteY41" fmla="*/ 1583796 h 4686300"/>
                <a:gd name="connsiteX42" fmla="*/ 2959418 w 10572750"/>
                <a:gd name="connsiteY42" fmla="*/ 1648566 h 4686300"/>
                <a:gd name="connsiteX43" fmla="*/ 2902268 w 10572750"/>
                <a:gd name="connsiteY43" fmla="*/ 1618086 h 4686300"/>
                <a:gd name="connsiteX44" fmla="*/ 2775585 w 10572750"/>
                <a:gd name="connsiteY44" fmla="*/ 1510453 h 4686300"/>
                <a:gd name="connsiteX45" fmla="*/ 2722245 w 10572750"/>
                <a:gd name="connsiteY45" fmla="*/ 1542838 h 4686300"/>
                <a:gd name="connsiteX46" fmla="*/ 2706053 w 10572750"/>
                <a:gd name="connsiteY46" fmla="*/ 1620943 h 4686300"/>
                <a:gd name="connsiteX47" fmla="*/ 2636520 w 10572750"/>
                <a:gd name="connsiteY47" fmla="*/ 1574271 h 4686300"/>
                <a:gd name="connsiteX48" fmla="*/ 2546985 w 10572750"/>
                <a:gd name="connsiteY48" fmla="*/ 1504738 h 4686300"/>
                <a:gd name="connsiteX49" fmla="*/ 2501265 w 10572750"/>
                <a:gd name="connsiteY49" fmla="*/ 1532361 h 4686300"/>
                <a:gd name="connsiteX50" fmla="*/ 2501265 w 10572750"/>
                <a:gd name="connsiteY50" fmla="*/ 1599036 h 4686300"/>
                <a:gd name="connsiteX51" fmla="*/ 2418398 w 10572750"/>
                <a:gd name="connsiteY51" fmla="*/ 1655233 h 4686300"/>
                <a:gd name="connsiteX52" fmla="*/ 2340293 w 10572750"/>
                <a:gd name="connsiteY52" fmla="*/ 1594273 h 4686300"/>
                <a:gd name="connsiteX53" fmla="*/ 2294573 w 10572750"/>
                <a:gd name="connsiteY53" fmla="*/ 1545696 h 4686300"/>
                <a:gd name="connsiteX54" fmla="*/ 2293620 w 10572750"/>
                <a:gd name="connsiteY54" fmla="*/ 1662853 h 4686300"/>
                <a:gd name="connsiteX55" fmla="*/ 2203133 w 10572750"/>
                <a:gd name="connsiteY55" fmla="*/ 1701906 h 4686300"/>
                <a:gd name="connsiteX56" fmla="*/ 2103120 w 10572750"/>
                <a:gd name="connsiteY56" fmla="*/ 1581891 h 4686300"/>
                <a:gd name="connsiteX57" fmla="*/ 2044065 w 10572750"/>
                <a:gd name="connsiteY57" fmla="*/ 1543791 h 4686300"/>
                <a:gd name="connsiteX58" fmla="*/ 2017395 w 10572750"/>
                <a:gd name="connsiteY58" fmla="*/ 1604751 h 4686300"/>
                <a:gd name="connsiteX59" fmla="*/ 2008823 w 10572750"/>
                <a:gd name="connsiteY59" fmla="*/ 1784773 h 4686300"/>
                <a:gd name="connsiteX60" fmla="*/ 1990725 w 10572750"/>
                <a:gd name="connsiteY60" fmla="*/ 1820016 h 4686300"/>
                <a:gd name="connsiteX61" fmla="*/ 1961198 w 10572750"/>
                <a:gd name="connsiteY61" fmla="*/ 1800013 h 4686300"/>
                <a:gd name="connsiteX62" fmla="*/ 1774508 w 10572750"/>
                <a:gd name="connsiteY62" fmla="*/ 1645708 h 4686300"/>
                <a:gd name="connsiteX63" fmla="*/ 1723073 w 10572750"/>
                <a:gd name="connsiteY63" fmla="*/ 1635231 h 4686300"/>
                <a:gd name="connsiteX64" fmla="*/ 1724978 w 10572750"/>
                <a:gd name="connsiteY64" fmla="*/ 1684761 h 4686300"/>
                <a:gd name="connsiteX65" fmla="*/ 1756410 w 10572750"/>
                <a:gd name="connsiteY65" fmla="*/ 1880976 h 4686300"/>
                <a:gd name="connsiteX66" fmla="*/ 1737360 w 10572750"/>
                <a:gd name="connsiteY66" fmla="*/ 1926696 h 4686300"/>
                <a:gd name="connsiteX67" fmla="*/ 1693545 w 10572750"/>
                <a:gd name="connsiteY67" fmla="*/ 1905741 h 4686300"/>
                <a:gd name="connsiteX68" fmla="*/ 1541145 w 10572750"/>
                <a:gd name="connsiteY68" fmla="*/ 1802871 h 4686300"/>
                <a:gd name="connsiteX69" fmla="*/ 1492568 w 10572750"/>
                <a:gd name="connsiteY69" fmla="*/ 1803823 h 4686300"/>
                <a:gd name="connsiteX70" fmla="*/ 1485900 w 10572750"/>
                <a:gd name="connsiteY70" fmla="*/ 1848591 h 4686300"/>
                <a:gd name="connsiteX71" fmla="*/ 1522095 w 10572750"/>
                <a:gd name="connsiteY71" fmla="*/ 2010516 h 4686300"/>
                <a:gd name="connsiteX72" fmla="*/ 1502093 w 10572750"/>
                <a:gd name="connsiteY72" fmla="*/ 2135293 h 4686300"/>
                <a:gd name="connsiteX73" fmla="*/ 1547813 w 10572750"/>
                <a:gd name="connsiteY73" fmla="*/ 2393421 h 4686300"/>
                <a:gd name="connsiteX74" fmla="*/ 1601153 w 10572750"/>
                <a:gd name="connsiteY74" fmla="*/ 2226733 h 4686300"/>
                <a:gd name="connsiteX75" fmla="*/ 1705928 w 10572750"/>
                <a:gd name="connsiteY75" fmla="*/ 2086716 h 4686300"/>
                <a:gd name="connsiteX76" fmla="*/ 2100263 w 10572750"/>
                <a:gd name="connsiteY76" fmla="*/ 1940031 h 4686300"/>
                <a:gd name="connsiteX77" fmla="*/ 3036570 w 10572750"/>
                <a:gd name="connsiteY77" fmla="*/ 1812396 h 4686300"/>
                <a:gd name="connsiteX78" fmla="*/ 3312795 w 10572750"/>
                <a:gd name="connsiteY78" fmla="*/ 1838113 h 4686300"/>
                <a:gd name="connsiteX79" fmla="*/ 3357563 w 10572750"/>
                <a:gd name="connsiteY79" fmla="*/ 1866688 h 4686300"/>
                <a:gd name="connsiteX80" fmla="*/ 3253740 w 10572750"/>
                <a:gd name="connsiteY80" fmla="*/ 1891453 h 4686300"/>
                <a:gd name="connsiteX81" fmla="*/ 2635568 w 10572750"/>
                <a:gd name="connsiteY81" fmla="*/ 1985751 h 4686300"/>
                <a:gd name="connsiteX82" fmla="*/ 2589848 w 10572750"/>
                <a:gd name="connsiteY82" fmla="*/ 2000038 h 4686300"/>
                <a:gd name="connsiteX83" fmla="*/ 2845118 w 10572750"/>
                <a:gd name="connsiteY83" fmla="*/ 2235306 h 4686300"/>
                <a:gd name="connsiteX84" fmla="*/ 3418523 w 10572750"/>
                <a:gd name="connsiteY84" fmla="*/ 2743941 h 4686300"/>
                <a:gd name="connsiteX85" fmla="*/ 4582478 w 10572750"/>
                <a:gd name="connsiteY85" fmla="*/ 2879196 h 4686300"/>
                <a:gd name="connsiteX86" fmla="*/ 5145405 w 10572750"/>
                <a:gd name="connsiteY86" fmla="*/ 2404851 h 4686300"/>
                <a:gd name="connsiteX87" fmla="*/ 5379720 w 10572750"/>
                <a:gd name="connsiteY87" fmla="*/ 1796203 h 4686300"/>
                <a:gd name="connsiteX88" fmla="*/ 5392103 w 10572750"/>
                <a:gd name="connsiteY88" fmla="*/ 1753341 h 4686300"/>
                <a:gd name="connsiteX89" fmla="*/ 5420678 w 10572750"/>
                <a:gd name="connsiteY89" fmla="*/ 2097193 h 4686300"/>
                <a:gd name="connsiteX90" fmla="*/ 5429250 w 10572750"/>
                <a:gd name="connsiteY90" fmla="*/ 2184823 h 4686300"/>
                <a:gd name="connsiteX91" fmla="*/ 5495925 w 10572750"/>
                <a:gd name="connsiteY91" fmla="*/ 2184823 h 4686300"/>
                <a:gd name="connsiteX92" fmla="*/ 5550218 w 10572750"/>
                <a:gd name="connsiteY92" fmla="*/ 2043853 h 4686300"/>
                <a:gd name="connsiteX93" fmla="*/ 5599748 w 10572750"/>
                <a:gd name="connsiteY93" fmla="*/ 1787631 h 4686300"/>
                <a:gd name="connsiteX94" fmla="*/ 5615940 w 10572750"/>
                <a:gd name="connsiteY94" fmla="*/ 1747626 h 4686300"/>
                <a:gd name="connsiteX95" fmla="*/ 5654993 w 10572750"/>
                <a:gd name="connsiteY95" fmla="*/ 1908598 h 4686300"/>
                <a:gd name="connsiteX96" fmla="*/ 5704523 w 10572750"/>
                <a:gd name="connsiteY96" fmla="*/ 2101003 h 4686300"/>
                <a:gd name="connsiteX97" fmla="*/ 5728335 w 10572750"/>
                <a:gd name="connsiteY97" fmla="*/ 2127673 h 4686300"/>
                <a:gd name="connsiteX98" fmla="*/ 5745480 w 10572750"/>
                <a:gd name="connsiteY98" fmla="*/ 2097193 h 4686300"/>
                <a:gd name="connsiteX99" fmla="*/ 5769293 w 10572750"/>
                <a:gd name="connsiteY99" fmla="*/ 1851448 h 4686300"/>
                <a:gd name="connsiteX100" fmla="*/ 5785485 w 10572750"/>
                <a:gd name="connsiteY100" fmla="*/ 1798108 h 4686300"/>
                <a:gd name="connsiteX101" fmla="*/ 5821680 w 10572750"/>
                <a:gd name="connsiteY101" fmla="*/ 1998133 h 4686300"/>
                <a:gd name="connsiteX102" fmla="*/ 5808345 w 10572750"/>
                <a:gd name="connsiteY102" fmla="*/ 2462001 h 4686300"/>
                <a:gd name="connsiteX103" fmla="*/ 5775008 w 10572750"/>
                <a:gd name="connsiteY103" fmla="*/ 2565823 h 4686300"/>
                <a:gd name="connsiteX104" fmla="*/ 5813108 w 10572750"/>
                <a:gd name="connsiteY104" fmla="*/ 2747751 h 4686300"/>
                <a:gd name="connsiteX105" fmla="*/ 5887403 w 10572750"/>
                <a:gd name="connsiteY105" fmla="*/ 2799186 h 4686300"/>
                <a:gd name="connsiteX106" fmla="*/ 6276023 w 10572750"/>
                <a:gd name="connsiteY106" fmla="*/ 2976351 h 4686300"/>
                <a:gd name="connsiteX107" fmla="*/ 6825615 w 10572750"/>
                <a:gd name="connsiteY107" fmla="*/ 3124941 h 4686300"/>
                <a:gd name="connsiteX108" fmla="*/ 8061008 w 10572750"/>
                <a:gd name="connsiteY108" fmla="*/ 3465936 h 4686300"/>
                <a:gd name="connsiteX109" fmla="*/ 10343198 w 10572750"/>
                <a:gd name="connsiteY109" fmla="*/ 4271751 h 4686300"/>
                <a:gd name="connsiteX110" fmla="*/ 10542270 w 10572750"/>
                <a:gd name="connsiteY110" fmla="*/ 4361286 h 4686300"/>
                <a:gd name="connsiteX111" fmla="*/ 10572750 w 10572750"/>
                <a:gd name="connsiteY111" fmla="*/ 4398433 h 4686300"/>
                <a:gd name="connsiteX112" fmla="*/ 10535602 w 10572750"/>
                <a:gd name="connsiteY112" fmla="*/ 4443201 h 4686300"/>
                <a:gd name="connsiteX113" fmla="*/ 10351770 w 10572750"/>
                <a:gd name="connsiteY113" fmla="*/ 4449868 h 4686300"/>
                <a:gd name="connsiteX114" fmla="*/ 9754552 w 10572750"/>
                <a:gd name="connsiteY114" fmla="*/ 4335568 h 4686300"/>
                <a:gd name="connsiteX115" fmla="*/ 8360093 w 10572750"/>
                <a:gd name="connsiteY115" fmla="*/ 4090776 h 4686300"/>
                <a:gd name="connsiteX116" fmla="*/ 6875145 w 10572750"/>
                <a:gd name="connsiteY116" fmla="*/ 3838363 h 4686300"/>
                <a:gd name="connsiteX117" fmla="*/ 6657023 w 10572750"/>
                <a:gd name="connsiteY117" fmla="*/ 3795501 h 4686300"/>
                <a:gd name="connsiteX118" fmla="*/ 6727508 w 10572750"/>
                <a:gd name="connsiteY118" fmla="*/ 3882178 h 4686300"/>
                <a:gd name="connsiteX119" fmla="*/ 6878003 w 10572750"/>
                <a:gd name="connsiteY119" fmla="*/ 3999336 h 4686300"/>
                <a:gd name="connsiteX120" fmla="*/ 6861810 w 10572750"/>
                <a:gd name="connsiteY120" fmla="*/ 4089823 h 4686300"/>
                <a:gd name="connsiteX121" fmla="*/ 6370320 w 10572750"/>
                <a:gd name="connsiteY121" fmla="*/ 4194599 h 4686300"/>
                <a:gd name="connsiteX122" fmla="*/ 5457825 w 10572750"/>
                <a:gd name="connsiteY122" fmla="*/ 4204124 h 4686300"/>
                <a:gd name="connsiteX123" fmla="*/ 4486275 w 10572750"/>
                <a:gd name="connsiteY123" fmla="*/ 4029815 h 4686300"/>
                <a:gd name="connsiteX124" fmla="*/ 4149090 w 10572750"/>
                <a:gd name="connsiteY124" fmla="*/ 3932661 h 4686300"/>
                <a:gd name="connsiteX125" fmla="*/ 3970020 w 10572750"/>
                <a:gd name="connsiteY125" fmla="*/ 3936471 h 4686300"/>
                <a:gd name="connsiteX126" fmla="*/ 3467100 w 10572750"/>
                <a:gd name="connsiteY126" fmla="*/ 4120303 h 4686300"/>
                <a:gd name="connsiteX127" fmla="*/ 2247900 w 10572750"/>
                <a:gd name="connsiteY127" fmla="*/ 4614651 h 4686300"/>
                <a:gd name="connsiteX128" fmla="*/ 2046923 w 10572750"/>
                <a:gd name="connsiteY128" fmla="*/ 4685136 h 4686300"/>
                <a:gd name="connsiteX129" fmla="*/ 1940243 w 10572750"/>
                <a:gd name="connsiteY129" fmla="*/ 4570836 h 4686300"/>
                <a:gd name="connsiteX130" fmla="*/ 2029778 w 10572750"/>
                <a:gd name="connsiteY130" fmla="*/ 4362238 h 4686300"/>
                <a:gd name="connsiteX131" fmla="*/ 2668905 w 10572750"/>
                <a:gd name="connsiteY131" fmla="*/ 3592618 h 4686300"/>
                <a:gd name="connsiteX132" fmla="*/ 2847975 w 10572750"/>
                <a:gd name="connsiteY132" fmla="*/ 3463078 h 4686300"/>
                <a:gd name="connsiteX133" fmla="*/ 2858453 w 10572750"/>
                <a:gd name="connsiteY133" fmla="*/ 3386878 h 4686300"/>
                <a:gd name="connsiteX134" fmla="*/ 2727960 w 10572750"/>
                <a:gd name="connsiteY134" fmla="*/ 3301153 h 4686300"/>
                <a:gd name="connsiteX135" fmla="*/ 2001203 w 10572750"/>
                <a:gd name="connsiteY135" fmla="*/ 2926821 h 4686300"/>
                <a:gd name="connsiteX136" fmla="*/ 1574483 w 10572750"/>
                <a:gd name="connsiteY136" fmla="*/ 2602971 h 4686300"/>
                <a:gd name="connsiteX137" fmla="*/ 1435418 w 10572750"/>
                <a:gd name="connsiteY137" fmla="*/ 2353416 h 4686300"/>
                <a:gd name="connsiteX138" fmla="*/ 1301115 w 10572750"/>
                <a:gd name="connsiteY138" fmla="*/ 2182918 h 4686300"/>
                <a:gd name="connsiteX139" fmla="*/ 622935 w 10572750"/>
                <a:gd name="connsiteY139" fmla="*/ 1639041 h 4686300"/>
                <a:gd name="connsiteX140" fmla="*/ 63818 w 10572750"/>
                <a:gd name="connsiteY140" fmla="*/ 775123 h 4686300"/>
                <a:gd name="connsiteX141" fmla="*/ 17145 w 10572750"/>
                <a:gd name="connsiteY141" fmla="*/ 577003 h 4686300"/>
                <a:gd name="connsiteX142" fmla="*/ 0 w 10572750"/>
                <a:gd name="connsiteY142" fmla="*/ 525568 h 4686300"/>
                <a:gd name="connsiteX143" fmla="*/ 0 w 10572750"/>
                <a:gd name="connsiteY143" fmla="*/ 363643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572750" h="4686300">
                  <a:moveTo>
                    <a:pt x="0" y="363643"/>
                  </a:moveTo>
                  <a:cubicBezTo>
                    <a:pt x="55245" y="231246"/>
                    <a:pt x="172403" y="180763"/>
                    <a:pt x="298133" y="145521"/>
                  </a:cubicBezTo>
                  <a:cubicBezTo>
                    <a:pt x="474345" y="96943"/>
                    <a:pt x="655320" y="88371"/>
                    <a:pt x="835343" y="92181"/>
                  </a:cubicBezTo>
                  <a:cubicBezTo>
                    <a:pt x="1142048" y="98848"/>
                    <a:pt x="1447800" y="103611"/>
                    <a:pt x="1753553" y="77893"/>
                  </a:cubicBezTo>
                  <a:cubicBezTo>
                    <a:pt x="1866900" y="68368"/>
                    <a:pt x="1978343" y="44556"/>
                    <a:pt x="2090738" y="22648"/>
                  </a:cubicBezTo>
                  <a:cubicBezTo>
                    <a:pt x="2267903" y="-11642"/>
                    <a:pt x="2447925" y="-1164"/>
                    <a:pt x="2626995" y="15981"/>
                  </a:cubicBezTo>
                  <a:cubicBezTo>
                    <a:pt x="2783205" y="30268"/>
                    <a:pt x="2938463" y="54081"/>
                    <a:pt x="3088958" y="98848"/>
                  </a:cubicBezTo>
                  <a:cubicBezTo>
                    <a:pt x="3114675" y="106468"/>
                    <a:pt x="3138488" y="116946"/>
                    <a:pt x="3163253" y="130281"/>
                  </a:cubicBezTo>
                  <a:cubicBezTo>
                    <a:pt x="3129915" y="141711"/>
                    <a:pt x="3096578" y="136948"/>
                    <a:pt x="3063240" y="134091"/>
                  </a:cubicBezTo>
                  <a:cubicBezTo>
                    <a:pt x="2833688" y="114088"/>
                    <a:pt x="2604135" y="107421"/>
                    <a:pt x="2373630" y="128376"/>
                  </a:cubicBezTo>
                  <a:cubicBezTo>
                    <a:pt x="2313623" y="134091"/>
                    <a:pt x="2253615" y="143616"/>
                    <a:pt x="2197418" y="165523"/>
                  </a:cubicBezTo>
                  <a:cubicBezTo>
                    <a:pt x="2011680" y="237913"/>
                    <a:pt x="1816418" y="259821"/>
                    <a:pt x="1620203" y="268393"/>
                  </a:cubicBezTo>
                  <a:cubicBezTo>
                    <a:pt x="1463040" y="275061"/>
                    <a:pt x="1305878" y="265536"/>
                    <a:pt x="1149668" y="256011"/>
                  </a:cubicBezTo>
                  <a:cubicBezTo>
                    <a:pt x="982028" y="245533"/>
                    <a:pt x="813435" y="242676"/>
                    <a:pt x="647700" y="279823"/>
                  </a:cubicBezTo>
                  <a:cubicBezTo>
                    <a:pt x="614363" y="287443"/>
                    <a:pt x="570548" y="290301"/>
                    <a:pt x="563880" y="330306"/>
                  </a:cubicBezTo>
                  <a:cubicBezTo>
                    <a:pt x="557213" y="370311"/>
                    <a:pt x="600075" y="381741"/>
                    <a:pt x="627698" y="397933"/>
                  </a:cubicBezTo>
                  <a:cubicBezTo>
                    <a:pt x="810578" y="506518"/>
                    <a:pt x="979170" y="636058"/>
                    <a:pt x="1146810" y="766551"/>
                  </a:cubicBezTo>
                  <a:cubicBezTo>
                    <a:pt x="1169670" y="784648"/>
                    <a:pt x="1192530" y="800841"/>
                    <a:pt x="1220153" y="808461"/>
                  </a:cubicBezTo>
                  <a:cubicBezTo>
                    <a:pt x="1257300" y="818938"/>
                    <a:pt x="1274445" y="806556"/>
                    <a:pt x="1264920" y="768456"/>
                  </a:cubicBezTo>
                  <a:cubicBezTo>
                    <a:pt x="1254443" y="725593"/>
                    <a:pt x="1237298" y="684636"/>
                    <a:pt x="1223010" y="642726"/>
                  </a:cubicBezTo>
                  <a:cubicBezTo>
                    <a:pt x="1211580" y="606531"/>
                    <a:pt x="1197293" y="571288"/>
                    <a:pt x="1196340" y="532236"/>
                  </a:cubicBezTo>
                  <a:cubicBezTo>
                    <a:pt x="1195388" y="496993"/>
                    <a:pt x="1211580" y="482706"/>
                    <a:pt x="1243013" y="498898"/>
                  </a:cubicBezTo>
                  <a:cubicBezTo>
                    <a:pt x="1340168" y="546523"/>
                    <a:pt x="1439228" y="588433"/>
                    <a:pt x="1483995" y="704638"/>
                  </a:cubicBezTo>
                  <a:cubicBezTo>
                    <a:pt x="1533525" y="833226"/>
                    <a:pt x="1644968" y="915141"/>
                    <a:pt x="1750695" y="996103"/>
                  </a:cubicBezTo>
                  <a:cubicBezTo>
                    <a:pt x="1985963" y="1177078"/>
                    <a:pt x="2246948" y="1299951"/>
                    <a:pt x="2543175" y="1341861"/>
                  </a:cubicBezTo>
                  <a:cubicBezTo>
                    <a:pt x="2630805" y="1354243"/>
                    <a:pt x="2720340" y="1357101"/>
                    <a:pt x="2808923" y="1351386"/>
                  </a:cubicBezTo>
                  <a:cubicBezTo>
                    <a:pt x="2963228" y="1341861"/>
                    <a:pt x="3116580" y="1345671"/>
                    <a:pt x="3268980" y="1375198"/>
                  </a:cubicBezTo>
                  <a:cubicBezTo>
                    <a:pt x="3408045" y="1402821"/>
                    <a:pt x="3509963" y="1475211"/>
                    <a:pt x="3558540" y="1613323"/>
                  </a:cubicBezTo>
                  <a:cubicBezTo>
                    <a:pt x="3562350" y="1623801"/>
                    <a:pt x="3568065" y="1634278"/>
                    <a:pt x="3569018" y="1644756"/>
                  </a:cubicBezTo>
                  <a:cubicBezTo>
                    <a:pt x="3570923" y="1667616"/>
                    <a:pt x="3586163" y="1697143"/>
                    <a:pt x="3567113" y="1712383"/>
                  </a:cubicBezTo>
                  <a:cubicBezTo>
                    <a:pt x="3553778" y="1723813"/>
                    <a:pt x="3531870" y="1700001"/>
                    <a:pt x="3513773" y="1692381"/>
                  </a:cubicBezTo>
                  <a:cubicBezTo>
                    <a:pt x="3471863" y="1674283"/>
                    <a:pt x="3431858" y="1651423"/>
                    <a:pt x="3386138" y="1640946"/>
                  </a:cubicBezTo>
                  <a:cubicBezTo>
                    <a:pt x="3367088" y="1637136"/>
                    <a:pt x="3359468" y="1626658"/>
                    <a:pt x="3357563" y="1609513"/>
                  </a:cubicBezTo>
                  <a:cubicBezTo>
                    <a:pt x="3355658" y="1595226"/>
                    <a:pt x="3351848" y="1581891"/>
                    <a:pt x="3347085" y="1568556"/>
                  </a:cubicBezTo>
                  <a:cubicBezTo>
                    <a:pt x="3341370" y="1552363"/>
                    <a:pt x="3334703" y="1531408"/>
                    <a:pt x="3314700" y="1533313"/>
                  </a:cubicBezTo>
                  <a:cubicBezTo>
                    <a:pt x="3292793" y="1535218"/>
                    <a:pt x="3300413" y="1558078"/>
                    <a:pt x="3296603" y="1572366"/>
                  </a:cubicBezTo>
                  <a:cubicBezTo>
                    <a:pt x="3291840" y="1589511"/>
                    <a:pt x="3290888" y="1606656"/>
                    <a:pt x="3284220" y="1622848"/>
                  </a:cubicBezTo>
                  <a:cubicBezTo>
                    <a:pt x="3267075" y="1665711"/>
                    <a:pt x="3236595" y="1676188"/>
                    <a:pt x="3196590" y="1652376"/>
                  </a:cubicBezTo>
                  <a:cubicBezTo>
                    <a:pt x="3141345" y="1619038"/>
                    <a:pt x="3095625" y="1575223"/>
                    <a:pt x="3067050" y="1516168"/>
                  </a:cubicBezTo>
                  <a:cubicBezTo>
                    <a:pt x="3056573" y="1495213"/>
                    <a:pt x="3043238" y="1484736"/>
                    <a:pt x="3020378" y="1483783"/>
                  </a:cubicBezTo>
                  <a:cubicBezTo>
                    <a:pt x="2978468" y="1481878"/>
                    <a:pt x="2967990" y="1493308"/>
                    <a:pt x="2983230" y="1532361"/>
                  </a:cubicBezTo>
                  <a:cubicBezTo>
                    <a:pt x="2989898" y="1549506"/>
                    <a:pt x="2991803" y="1565698"/>
                    <a:pt x="2990850" y="1583796"/>
                  </a:cubicBezTo>
                  <a:cubicBezTo>
                    <a:pt x="2990850" y="1610466"/>
                    <a:pt x="2984183" y="1637136"/>
                    <a:pt x="2959418" y="1648566"/>
                  </a:cubicBezTo>
                  <a:cubicBezTo>
                    <a:pt x="2930843" y="1662853"/>
                    <a:pt x="2917508" y="1633326"/>
                    <a:pt x="2902268" y="1618086"/>
                  </a:cubicBezTo>
                  <a:cubicBezTo>
                    <a:pt x="2863215" y="1578081"/>
                    <a:pt x="2825115" y="1537123"/>
                    <a:pt x="2775585" y="1510453"/>
                  </a:cubicBezTo>
                  <a:cubicBezTo>
                    <a:pt x="2734628" y="1488546"/>
                    <a:pt x="2723198" y="1496166"/>
                    <a:pt x="2722245" y="1542838"/>
                  </a:cubicBezTo>
                  <a:cubicBezTo>
                    <a:pt x="2722245" y="1570461"/>
                    <a:pt x="2736533" y="1608561"/>
                    <a:pt x="2706053" y="1620943"/>
                  </a:cubicBezTo>
                  <a:cubicBezTo>
                    <a:pt x="2671763" y="1635231"/>
                    <a:pt x="2656523" y="1594273"/>
                    <a:pt x="2636520" y="1574271"/>
                  </a:cubicBezTo>
                  <a:cubicBezTo>
                    <a:pt x="2608898" y="1547601"/>
                    <a:pt x="2584133" y="1519026"/>
                    <a:pt x="2546985" y="1504738"/>
                  </a:cubicBezTo>
                  <a:cubicBezTo>
                    <a:pt x="2520315" y="1494261"/>
                    <a:pt x="2503170" y="1501881"/>
                    <a:pt x="2501265" y="1532361"/>
                  </a:cubicBezTo>
                  <a:cubicBezTo>
                    <a:pt x="2500313" y="1554268"/>
                    <a:pt x="2501265" y="1577128"/>
                    <a:pt x="2501265" y="1599036"/>
                  </a:cubicBezTo>
                  <a:cubicBezTo>
                    <a:pt x="2503170" y="1661901"/>
                    <a:pt x="2478405" y="1679046"/>
                    <a:pt x="2418398" y="1655233"/>
                  </a:cubicBezTo>
                  <a:cubicBezTo>
                    <a:pt x="2386965" y="1641898"/>
                    <a:pt x="2364105" y="1616181"/>
                    <a:pt x="2340293" y="1594273"/>
                  </a:cubicBezTo>
                  <a:cubicBezTo>
                    <a:pt x="2326005" y="1581891"/>
                    <a:pt x="2314575" y="1566651"/>
                    <a:pt x="2294573" y="1545696"/>
                  </a:cubicBezTo>
                  <a:cubicBezTo>
                    <a:pt x="2294573" y="1589511"/>
                    <a:pt x="2297430" y="1626658"/>
                    <a:pt x="2293620" y="1662853"/>
                  </a:cubicBezTo>
                  <a:cubicBezTo>
                    <a:pt x="2287905" y="1724766"/>
                    <a:pt x="2254568" y="1738101"/>
                    <a:pt x="2203133" y="1701906"/>
                  </a:cubicBezTo>
                  <a:cubicBezTo>
                    <a:pt x="2159318" y="1670473"/>
                    <a:pt x="2131695" y="1626658"/>
                    <a:pt x="2103120" y="1581891"/>
                  </a:cubicBezTo>
                  <a:cubicBezTo>
                    <a:pt x="2088833" y="1559031"/>
                    <a:pt x="2071688" y="1536171"/>
                    <a:pt x="2044065" y="1543791"/>
                  </a:cubicBezTo>
                  <a:cubicBezTo>
                    <a:pt x="2017395" y="1551411"/>
                    <a:pt x="2019300" y="1581891"/>
                    <a:pt x="2017395" y="1604751"/>
                  </a:cubicBezTo>
                  <a:cubicBezTo>
                    <a:pt x="2012633" y="1664758"/>
                    <a:pt x="2021205" y="1725718"/>
                    <a:pt x="2008823" y="1784773"/>
                  </a:cubicBezTo>
                  <a:cubicBezTo>
                    <a:pt x="2005965" y="1798108"/>
                    <a:pt x="2006918" y="1816206"/>
                    <a:pt x="1990725" y="1820016"/>
                  </a:cubicBezTo>
                  <a:cubicBezTo>
                    <a:pt x="1977390" y="1823826"/>
                    <a:pt x="1969770" y="1808586"/>
                    <a:pt x="1961198" y="1800013"/>
                  </a:cubicBezTo>
                  <a:cubicBezTo>
                    <a:pt x="1905000" y="1740958"/>
                    <a:pt x="1844040" y="1687618"/>
                    <a:pt x="1774508" y="1645708"/>
                  </a:cubicBezTo>
                  <a:cubicBezTo>
                    <a:pt x="1759268" y="1636183"/>
                    <a:pt x="1740218" y="1619991"/>
                    <a:pt x="1723073" y="1635231"/>
                  </a:cubicBezTo>
                  <a:cubicBezTo>
                    <a:pt x="1708785" y="1647613"/>
                    <a:pt x="1720215" y="1668568"/>
                    <a:pt x="1724978" y="1684761"/>
                  </a:cubicBezTo>
                  <a:cubicBezTo>
                    <a:pt x="1744980" y="1748578"/>
                    <a:pt x="1760220" y="1813348"/>
                    <a:pt x="1756410" y="1880976"/>
                  </a:cubicBezTo>
                  <a:cubicBezTo>
                    <a:pt x="1755458" y="1898121"/>
                    <a:pt x="1755458" y="1919076"/>
                    <a:pt x="1737360" y="1926696"/>
                  </a:cubicBezTo>
                  <a:cubicBezTo>
                    <a:pt x="1717358" y="1936221"/>
                    <a:pt x="1705928" y="1916218"/>
                    <a:pt x="1693545" y="1905741"/>
                  </a:cubicBezTo>
                  <a:cubicBezTo>
                    <a:pt x="1646873" y="1865736"/>
                    <a:pt x="1599248" y="1825731"/>
                    <a:pt x="1541145" y="1802871"/>
                  </a:cubicBezTo>
                  <a:cubicBezTo>
                    <a:pt x="1524953" y="1796203"/>
                    <a:pt x="1507808" y="1789536"/>
                    <a:pt x="1492568" y="1803823"/>
                  </a:cubicBezTo>
                  <a:cubicBezTo>
                    <a:pt x="1480185" y="1816206"/>
                    <a:pt x="1483043" y="1832398"/>
                    <a:pt x="1485900" y="1848591"/>
                  </a:cubicBezTo>
                  <a:cubicBezTo>
                    <a:pt x="1497330" y="1902883"/>
                    <a:pt x="1515428" y="1955271"/>
                    <a:pt x="1522095" y="2010516"/>
                  </a:cubicBezTo>
                  <a:cubicBezTo>
                    <a:pt x="1526858" y="2054331"/>
                    <a:pt x="1520190" y="2095288"/>
                    <a:pt x="1502093" y="2135293"/>
                  </a:cubicBezTo>
                  <a:cubicBezTo>
                    <a:pt x="1466850" y="2214351"/>
                    <a:pt x="1484948" y="2320078"/>
                    <a:pt x="1547813" y="2393421"/>
                  </a:cubicBezTo>
                  <a:cubicBezTo>
                    <a:pt x="1562100" y="2333413"/>
                    <a:pt x="1586865" y="2281026"/>
                    <a:pt x="1601153" y="2226733"/>
                  </a:cubicBezTo>
                  <a:cubicBezTo>
                    <a:pt x="1618298" y="2162916"/>
                    <a:pt x="1654493" y="2120053"/>
                    <a:pt x="1705928" y="2086716"/>
                  </a:cubicBezTo>
                  <a:cubicBezTo>
                    <a:pt x="1825943" y="2008611"/>
                    <a:pt x="1963103" y="1971463"/>
                    <a:pt x="2100263" y="1940031"/>
                  </a:cubicBezTo>
                  <a:cubicBezTo>
                    <a:pt x="2408873" y="1869546"/>
                    <a:pt x="2722245" y="1838113"/>
                    <a:pt x="3036570" y="1812396"/>
                  </a:cubicBezTo>
                  <a:cubicBezTo>
                    <a:pt x="3131820" y="1804776"/>
                    <a:pt x="3223260" y="1809538"/>
                    <a:pt x="3312795" y="1838113"/>
                  </a:cubicBezTo>
                  <a:cubicBezTo>
                    <a:pt x="3328035" y="1842876"/>
                    <a:pt x="3347085" y="1843828"/>
                    <a:pt x="3357563" y="1866688"/>
                  </a:cubicBezTo>
                  <a:cubicBezTo>
                    <a:pt x="3325178" y="1885738"/>
                    <a:pt x="3289935" y="1889548"/>
                    <a:pt x="3253740" y="1891453"/>
                  </a:cubicBezTo>
                  <a:cubicBezTo>
                    <a:pt x="3044190" y="1903836"/>
                    <a:pt x="2836545" y="1924791"/>
                    <a:pt x="2635568" y="1985751"/>
                  </a:cubicBezTo>
                  <a:cubicBezTo>
                    <a:pt x="2623185" y="1989561"/>
                    <a:pt x="2611755" y="1993371"/>
                    <a:pt x="2589848" y="2000038"/>
                  </a:cubicBezTo>
                  <a:cubicBezTo>
                    <a:pt x="2717483" y="2040043"/>
                    <a:pt x="2772728" y="2146723"/>
                    <a:pt x="2845118" y="2235306"/>
                  </a:cubicBezTo>
                  <a:cubicBezTo>
                    <a:pt x="3008948" y="2436283"/>
                    <a:pt x="3189923" y="2617258"/>
                    <a:pt x="3418523" y="2743941"/>
                  </a:cubicBezTo>
                  <a:cubicBezTo>
                    <a:pt x="3787140" y="2948728"/>
                    <a:pt x="4175760" y="3009688"/>
                    <a:pt x="4582478" y="2879196"/>
                  </a:cubicBezTo>
                  <a:cubicBezTo>
                    <a:pt x="4832033" y="2799186"/>
                    <a:pt x="5010150" y="2623926"/>
                    <a:pt x="5145405" y="2404851"/>
                  </a:cubicBezTo>
                  <a:cubicBezTo>
                    <a:pt x="5261610" y="2217208"/>
                    <a:pt x="5336858" y="2012421"/>
                    <a:pt x="5379720" y="1796203"/>
                  </a:cubicBezTo>
                  <a:cubicBezTo>
                    <a:pt x="5382578" y="1783821"/>
                    <a:pt x="5386388" y="1772391"/>
                    <a:pt x="5392103" y="1753341"/>
                  </a:cubicBezTo>
                  <a:cubicBezTo>
                    <a:pt x="5436870" y="1870498"/>
                    <a:pt x="5434013" y="1982893"/>
                    <a:pt x="5420678" y="2097193"/>
                  </a:cubicBezTo>
                  <a:cubicBezTo>
                    <a:pt x="5416868" y="2126721"/>
                    <a:pt x="5409248" y="2156248"/>
                    <a:pt x="5429250" y="2184823"/>
                  </a:cubicBezTo>
                  <a:cubicBezTo>
                    <a:pt x="5452110" y="2217208"/>
                    <a:pt x="5473065" y="2218161"/>
                    <a:pt x="5495925" y="2184823"/>
                  </a:cubicBezTo>
                  <a:cubicBezTo>
                    <a:pt x="5524500" y="2141961"/>
                    <a:pt x="5537835" y="2092431"/>
                    <a:pt x="5550218" y="2043853"/>
                  </a:cubicBezTo>
                  <a:cubicBezTo>
                    <a:pt x="5572125" y="1959081"/>
                    <a:pt x="5588318" y="1874308"/>
                    <a:pt x="5599748" y="1787631"/>
                  </a:cubicBezTo>
                  <a:cubicBezTo>
                    <a:pt x="5601653" y="1774296"/>
                    <a:pt x="5602605" y="1760008"/>
                    <a:pt x="5615940" y="1747626"/>
                  </a:cubicBezTo>
                  <a:cubicBezTo>
                    <a:pt x="5643563" y="1799061"/>
                    <a:pt x="5643563" y="1855258"/>
                    <a:pt x="5654993" y="1908598"/>
                  </a:cubicBezTo>
                  <a:cubicBezTo>
                    <a:pt x="5668328" y="1973368"/>
                    <a:pt x="5678805" y="2039091"/>
                    <a:pt x="5704523" y="2101003"/>
                  </a:cubicBezTo>
                  <a:cubicBezTo>
                    <a:pt x="5709285" y="2112433"/>
                    <a:pt x="5712143" y="2128626"/>
                    <a:pt x="5728335" y="2127673"/>
                  </a:cubicBezTo>
                  <a:cubicBezTo>
                    <a:pt x="5744528" y="2126721"/>
                    <a:pt x="5742623" y="2108623"/>
                    <a:pt x="5745480" y="2097193"/>
                  </a:cubicBezTo>
                  <a:cubicBezTo>
                    <a:pt x="5765483" y="2016231"/>
                    <a:pt x="5756910" y="1932411"/>
                    <a:pt x="5769293" y="1851448"/>
                  </a:cubicBezTo>
                  <a:cubicBezTo>
                    <a:pt x="5772150" y="1834303"/>
                    <a:pt x="5770245" y="1816206"/>
                    <a:pt x="5785485" y="1798108"/>
                  </a:cubicBezTo>
                  <a:cubicBezTo>
                    <a:pt x="5811203" y="1863831"/>
                    <a:pt x="5813108" y="1931458"/>
                    <a:pt x="5821680" y="1998133"/>
                  </a:cubicBezTo>
                  <a:cubicBezTo>
                    <a:pt x="5840730" y="2153391"/>
                    <a:pt x="5841683" y="2307696"/>
                    <a:pt x="5808345" y="2462001"/>
                  </a:cubicBezTo>
                  <a:cubicBezTo>
                    <a:pt x="5800725" y="2497243"/>
                    <a:pt x="5789295" y="2531533"/>
                    <a:pt x="5775008" y="2565823"/>
                  </a:cubicBezTo>
                  <a:cubicBezTo>
                    <a:pt x="5746433" y="2635356"/>
                    <a:pt x="5759768" y="2695363"/>
                    <a:pt x="5813108" y="2747751"/>
                  </a:cubicBezTo>
                  <a:cubicBezTo>
                    <a:pt x="5835015" y="2768706"/>
                    <a:pt x="5858828" y="2787756"/>
                    <a:pt x="5887403" y="2799186"/>
                  </a:cubicBezTo>
                  <a:cubicBezTo>
                    <a:pt x="6019800" y="2852526"/>
                    <a:pt x="6144578" y="2923011"/>
                    <a:pt x="6276023" y="2976351"/>
                  </a:cubicBezTo>
                  <a:cubicBezTo>
                    <a:pt x="6453188" y="3047788"/>
                    <a:pt x="6639878" y="3083983"/>
                    <a:pt x="6825615" y="3124941"/>
                  </a:cubicBezTo>
                  <a:cubicBezTo>
                    <a:pt x="7242810" y="3217333"/>
                    <a:pt x="7652385" y="3340206"/>
                    <a:pt x="8061008" y="3465936"/>
                  </a:cubicBezTo>
                  <a:cubicBezTo>
                    <a:pt x="8832532" y="3705013"/>
                    <a:pt x="9592627" y="3974571"/>
                    <a:pt x="10343198" y="4271751"/>
                  </a:cubicBezTo>
                  <a:cubicBezTo>
                    <a:pt x="10410825" y="4298421"/>
                    <a:pt x="10478452" y="4326043"/>
                    <a:pt x="10542270" y="4361286"/>
                  </a:cubicBezTo>
                  <a:cubicBezTo>
                    <a:pt x="10555605" y="4368906"/>
                    <a:pt x="10575608" y="4373668"/>
                    <a:pt x="10572750" y="4398433"/>
                  </a:cubicBezTo>
                  <a:cubicBezTo>
                    <a:pt x="10569892" y="4422246"/>
                    <a:pt x="10556558" y="4436533"/>
                    <a:pt x="10535602" y="4443201"/>
                  </a:cubicBezTo>
                  <a:cubicBezTo>
                    <a:pt x="10474642" y="4462251"/>
                    <a:pt x="10412730" y="4457488"/>
                    <a:pt x="10351770" y="4449868"/>
                  </a:cubicBezTo>
                  <a:cubicBezTo>
                    <a:pt x="10149840" y="4426056"/>
                    <a:pt x="9953625" y="4375574"/>
                    <a:pt x="9754552" y="4335568"/>
                  </a:cubicBezTo>
                  <a:cubicBezTo>
                    <a:pt x="9291638" y="4244128"/>
                    <a:pt x="8827770" y="4158403"/>
                    <a:pt x="8360093" y="4090776"/>
                  </a:cubicBezTo>
                  <a:cubicBezTo>
                    <a:pt x="7862888" y="4019338"/>
                    <a:pt x="7367588" y="3936471"/>
                    <a:pt x="6875145" y="3838363"/>
                  </a:cubicBezTo>
                  <a:cubicBezTo>
                    <a:pt x="6804660" y="3824076"/>
                    <a:pt x="6733223" y="3810741"/>
                    <a:pt x="6657023" y="3795501"/>
                  </a:cubicBezTo>
                  <a:cubicBezTo>
                    <a:pt x="6669405" y="3838363"/>
                    <a:pt x="6700838" y="3859318"/>
                    <a:pt x="6727508" y="3882178"/>
                  </a:cubicBezTo>
                  <a:cubicBezTo>
                    <a:pt x="6776085" y="3923136"/>
                    <a:pt x="6828473" y="3959331"/>
                    <a:pt x="6878003" y="3999336"/>
                  </a:cubicBezTo>
                  <a:cubicBezTo>
                    <a:pt x="6930390" y="4042198"/>
                    <a:pt x="6926580" y="4068868"/>
                    <a:pt x="6861810" y="4089823"/>
                  </a:cubicBezTo>
                  <a:cubicBezTo>
                    <a:pt x="6701790" y="4143163"/>
                    <a:pt x="6537008" y="4173643"/>
                    <a:pt x="6370320" y="4194599"/>
                  </a:cubicBezTo>
                  <a:cubicBezTo>
                    <a:pt x="6066473" y="4232699"/>
                    <a:pt x="5762625" y="4231746"/>
                    <a:pt x="5457825" y="4204124"/>
                  </a:cubicBezTo>
                  <a:cubicBezTo>
                    <a:pt x="5129213" y="4174596"/>
                    <a:pt x="4805363" y="4114588"/>
                    <a:pt x="4486275" y="4029815"/>
                  </a:cubicBezTo>
                  <a:cubicBezTo>
                    <a:pt x="4372928" y="4000288"/>
                    <a:pt x="4261485" y="3965046"/>
                    <a:pt x="4149090" y="3932661"/>
                  </a:cubicBezTo>
                  <a:cubicBezTo>
                    <a:pt x="4089083" y="3914563"/>
                    <a:pt x="4029075" y="3925041"/>
                    <a:pt x="3970020" y="3936471"/>
                  </a:cubicBezTo>
                  <a:cubicBezTo>
                    <a:pt x="3792855" y="3972665"/>
                    <a:pt x="3630930" y="4047913"/>
                    <a:pt x="3467100" y="4120303"/>
                  </a:cubicBezTo>
                  <a:cubicBezTo>
                    <a:pt x="3065145" y="4296516"/>
                    <a:pt x="2656523" y="4455583"/>
                    <a:pt x="2247900" y="4614651"/>
                  </a:cubicBezTo>
                  <a:cubicBezTo>
                    <a:pt x="2182178" y="4640368"/>
                    <a:pt x="2118360" y="4674658"/>
                    <a:pt x="2046923" y="4685136"/>
                  </a:cubicBezTo>
                  <a:cubicBezTo>
                    <a:pt x="1959293" y="4698471"/>
                    <a:pt x="1922145" y="4659418"/>
                    <a:pt x="1940243" y="4570836"/>
                  </a:cubicBezTo>
                  <a:cubicBezTo>
                    <a:pt x="1955483" y="4495588"/>
                    <a:pt x="1991678" y="4427961"/>
                    <a:pt x="2029778" y="4362238"/>
                  </a:cubicBezTo>
                  <a:cubicBezTo>
                    <a:pt x="2198370" y="4068868"/>
                    <a:pt x="2422208" y="3821218"/>
                    <a:pt x="2668905" y="3592618"/>
                  </a:cubicBezTo>
                  <a:cubicBezTo>
                    <a:pt x="2723198" y="3543088"/>
                    <a:pt x="2772728" y="3486891"/>
                    <a:pt x="2847975" y="3463078"/>
                  </a:cubicBezTo>
                  <a:cubicBezTo>
                    <a:pt x="2885123" y="3450696"/>
                    <a:pt x="2887980" y="3418311"/>
                    <a:pt x="2858453" y="3386878"/>
                  </a:cubicBezTo>
                  <a:cubicBezTo>
                    <a:pt x="2822258" y="3347826"/>
                    <a:pt x="2775585" y="3324013"/>
                    <a:pt x="2727960" y="3301153"/>
                  </a:cubicBezTo>
                  <a:cubicBezTo>
                    <a:pt x="2482215" y="3183996"/>
                    <a:pt x="2235518" y="3068743"/>
                    <a:pt x="2001203" y="2926821"/>
                  </a:cubicBezTo>
                  <a:cubicBezTo>
                    <a:pt x="1847850" y="2833476"/>
                    <a:pt x="1698308" y="2734416"/>
                    <a:pt x="1574483" y="2602971"/>
                  </a:cubicBezTo>
                  <a:cubicBezTo>
                    <a:pt x="1506855" y="2531533"/>
                    <a:pt x="1455420" y="2452476"/>
                    <a:pt x="1435418" y="2353416"/>
                  </a:cubicBezTo>
                  <a:cubicBezTo>
                    <a:pt x="1420178" y="2276263"/>
                    <a:pt x="1367790" y="2222923"/>
                    <a:pt x="1301115" y="2182918"/>
                  </a:cubicBezTo>
                  <a:cubicBezTo>
                    <a:pt x="1051560" y="2030518"/>
                    <a:pt x="826770" y="1847638"/>
                    <a:pt x="622935" y="1639041"/>
                  </a:cubicBezTo>
                  <a:cubicBezTo>
                    <a:pt x="381000" y="1386628"/>
                    <a:pt x="172403" y="1113261"/>
                    <a:pt x="63818" y="775123"/>
                  </a:cubicBezTo>
                  <a:cubicBezTo>
                    <a:pt x="42863" y="710353"/>
                    <a:pt x="26670" y="644631"/>
                    <a:pt x="17145" y="577003"/>
                  </a:cubicBezTo>
                  <a:cubicBezTo>
                    <a:pt x="14288" y="559858"/>
                    <a:pt x="18098" y="538903"/>
                    <a:pt x="0" y="525568"/>
                  </a:cubicBezTo>
                  <a:cubicBezTo>
                    <a:pt x="0" y="471276"/>
                    <a:pt x="0" y="416983"/>
                    <a:pt x="0" y="363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13F490-18C5-4875-B123-B100649DDAAF}"/>
                </a:ext>
              </a:extLst>
            </p:cNvPr>
            <p:cNvSpPr/>
            <p:nvPr/>
          </p:nvSpPr>
          <p:spPr>
            <a:xfrm>
              <a:off x="7698694" y="1840139"/>
              <a:ext cx="4495800" cy="3886200"/>
            </a:xfrm>
            <a:custGeom>
              <a:avLst/>
              <a:gdLst>
                <a:gd name="connsiteX0" fmla="*/ 4493307 w 4495800"/>
                <a:gd name="connsiteY0" fmla="*/ 3838666 h 3886200"/>
                <a:gd name="connsiteX1" fmla="*/ 4358052 w 4495800"/>
                <a:gd name="connsiteY1" fmla="*/ 3891054 h 3886200"/>
                <a:gd name="connsiteX2" fmla="*/ 3973242 w 4495800"/>
                <a:gd name="connsiteY2" fmla="*/ 3711984 h 3886200"/>
                <a:gd name="connsiteX3" fmla="*/ 3427459 w 4495800"/>
                <a:gd name="connsiteY3" fmla="*/ 3226209 h 3886200"/>
                <a:gd name="connsiteX4" fmla="*/ 2915967 w 4495800"/>
                <a:gd name="connsiteY4" fmla="*/ 2714716 h 3886200"/>
                <a:gd name="connsiteX5" fmla="*/ 2702606 w 4495800"/>
                <a:gd name="connsiteY5" fmla="*/ 2573746 h 3886200"/>
                <a:gd name="connsiteX6" fmla="*/ 2545444 w 4495800"/>
                <a:gd name="connsiteY6" fmla="*/ 2559459 h 3886200"/>
                <a:gd name="connsiteX7" fmla="*/ 1571989 w 4495800"/>
                <a:gd name="connsiteY7" fmla="*/ 2882356 h 3886200"/>
                <a:gd name="connsiteX8" fmla="*/ 1037636 w 4495800"/>
                <a:gd name="connsiteY8" fmla="*/ 3080476 h 3886200"/>
                <a:gd name="connsiteX9" fmla="*/ 863329 w 4495800"/>
                <a:gd name="connsiteY9" fmla="*/ 3163344 h 3886200"/>
                <a:gd name="connsiteX10" fmla="*/ 480424 w 4495800"/>
                <a:gd name="connsiteY10" fmla="*/ 3122386 h 3886200"/>
                <a:gd name="connsiteX11" fmla="*/ 17509 w 4495800"/>
                <a:gd name="connsiteY11" fmla="*/ 2950936 h 3886200"/>
                <a:gd name="connsiteX12" fmla="*/ 4174 w 4495800"/>
                <a:gd name="connsiteY12" fmla="*/ 2919504 h 3886200"/>
                <a:gd name="connsiteX13" fmla="*/ 50846 w 4495800"/>
                <a:gd name="connsiteY13" fmla="*/ 2809966 h 3886200"/>
                <a:gd name="connsiteX14" fmla="*/ 177529 w 4495800"/>
                <a:gd name="connsiteY14" fmla="*/ 2717574 h 3886200"/>
                <a:gd name="connsiteX15" fmla="*/ 699499 w 4495800"/>
                <a:gd name="connsiteY15" fmla="*/ 2579461 h 3886200"/>
                <a:gd name="connsiteX16" fmla="*/ 825229 w 4495800"/>
                <a:gd name="connsiteY16" fmla="*/ 2503261 h 3886200"/>
                <a:gd name="connsiteX17" fmla="*/ 824276 w 4495800"/>
                <a:gd name="connsiteY17" fmla="*/ 2381341 h 3886200"/>
                <a:gd name="connsiteX18" fmla="*/ 671876 w 4495800"/>
                <a:gd name="connsiteY18" fmla="*/ 2306094 h 3886200"/>
                <a:gd name="connsiteX19" fmla="*/ 240394 w 4495800"/>
                <a:gd name="connsiteY19" fmla="*/ 2161314 h 3886200"/>
                <a:gd name="connsiteX20" fmla="*/ 169909 w 4495800"/>
                <a:gd name="connsiteY20" fmla="*/ 2122261 h 3886200"/>
                <a:gd name="connsiteX21" fmla="*/ 148954 w 4495800"/>
                <a:gd name="connsiteY21" fmla="*/ 2077493 h 3886200"/>
                <a:gd name="connsiteX22" fmla="*/ 212771 w 4495800"/>
                <a:gd name="connsiteY22" fmla="*/ 2052729 h 3886200"/>
                <a:gd name="connsiteX23" fmla="*/ 779509 w 4495800"/>
                <a:gd name="connsiteY23" fmla="*/ 2201319 h 3886200"/>
                <a:gd name="connsiteX24" fmla="*/ 1533889 w 4495800"/>
                <a:gd name="connsiteY24" fmla="*/ 2240371 h 3886200"/>
                <a:gd name="connsiteX25" fmla="*/ 2430192 w 4495800"/>
                <a:gd name="connsiteY25" fmla="*/ 2167981 h 3886200"/>
                <a:gd name="connsiteX26" fmla="*/ 3033123 w 4495800"/>
                <a:gd name="connsiteY26" fmla="*/ 2124166 h 3886200"/>
                <a:gd name="connsiteX27" fmla="*/ 3346496 w 4495800"/>
                <a:gd name="connsiteY27" fmla="*/ 2170839 h 3886200"/>
                <a:gd name="connsiteX28" fmla="*/ 3387454 w 4495800"/>
                <a:gd name="connsiteY28" fmla="*/ 2167981 h 3886200"/>
                <a:gd name="connsiteX29" fmla="*/ 3363642 w 4495800"/>
                <a:gd name="connsiteY29" fmla="*/ 2136549 h 3886200"/>
                <a:gd name="connsiteX30" fmla="*/ 2986452 w 4495800"/>
                <a:gd name="connsiteY30" fmla="*/ 1995579 h 3886200"/>
                <a:gd name="connsiteX31" fmla="*/ 2560684 w 4495800"/>
                <a:gd name="connsiteY31" fmla="*/ 1898424 h 3886200"/>
                <a:gd name="connsiteX32" fmla="*/ 2904536 w 4495800"/>
                <a:gd name="connsiteY32" fmla="*/ 1528854 h 3886200"/>
                <a:gd name="connsiteX33" fmla="*/ 3913234 w 4495800"/>
                <a:gd name="connsiteY33" fmla="*/ 201069 h 3886200"/>
                <a:gd name="connsiteX34" fmla="*/ 4130404 w 4495800"/>
                <a:gd name="connsiteY34" fmla="*/ 24856 h 3886200"/>
                <a:gd name="connsiteX35" fmla="*/ 4271374 w 4495800"/>
                <a:gd name="connsiteY35" fmla="*/ 11521 h 3886200"/>
                <a:gd name="connsiteX36" fmla="*/ 4424727 w 4495800"/>
                <a:gd name="connsiteY36" fmla="*/ 45811 h 3886200"/>
                <a:gd name="connsiteX37" fmla="*/ 4301854 w 4495800"/>
                <a:gd name="connsiteY37" fmla="*/ 175351 h 3886200"/>
                <a:gd name="connsiteX38" fmla="*/ 4217082 w 4495800"/>
                <a:gd name="connsiteY38" fmla="*/ 327751 h 3886200"/>
                <a:gd name="connsiteX39" fmla="*/ 4259944 w 4495800"/>
                <a:gd name="connsiteY39" fmla="*/ 453481 h 3886200"/>
                <a:gd name="connsiteX40" fmla="*/ 4273279 w 4495800"/>
                <a:gd name="connsiteY40" fmla="*/ 511584 h 3886200"/>
                <a:gd name="connsiteX41" fmla="*/ 4231369 w 4495800"/>
                <a:gd name="connsiteY41" fmla="*/ 574449 h 3886200"/>
                <a:gd name="connsiteX42" fmla="*/ 4081827 w 4495800"/>
                <a:gd name="connsiteY42" fmla="*/ 841149 h 3886200"/>
                <a:gd name="connsiteX43" fmla="*/ 3825604 w 4495800"/>
                <a:gd name="connsiteY43" fmla="*/ 1804126 h 3886200"/>
                <a:gd name="connsiteX44" fmla="*/ 4016104 w 4495800"/>
                <a:gd name="connsiteY44" fmla="*/ 2811871 h 3886200"/>
                <a:gd name="connsiteX45" fmla="*/ 4196127 w 4495800"/>
                <a:gd name="connsiteY45" fmla="*/ 3113814 h 3886200"/>
                <a:gd name="connsiteX46" fmla="*/ 4221844 w 4495800"/>
                <a:gd name="connsiteY46" fmla="*/ 3316696 h 3886200"/>
                <a:gd name="connsiteX47" fmla="*/ 4281852 w 4495800"/>
                <a:gd name="connsiteY47" fmla="*/ 3481479 h 3886200"/>
                <a:gd name="connsiteX48" fmla="*/ 4489496 w 4495800"/>
                <a:gd name="connsiteY48" fmla="*/ 3763419 h 3886200"/>
                <a:gd name="connsiteX49" fmla="*/ 4496165 w 4495800"/>
                <a:gd name="connsiteY49" fmla="*/ 3770086 h 3886200"/>
                <a:gd name="connsiteX50" fmla="*/ 4493307 w 4495800"/>
                <a:gd name="connsiteY50" fmla="*/ 3838666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495800" h="3886200">
                  <a:moveTo>
                    <a:pt x="4493307" y="3838666"/>
                  </a:moveTo>
                  <a:cubicBezTo>
                    <a:pt x="4461874" y="3892006"/>
                    <a:pt x="4412344" y="3899626"/>
                    <a:pt x="4358052" y="3891054"/>
                  </a:cubicBezTo>
                  <a:cubicBezTo>
                    <a:pt x="4213271" y="3868194"/>
                    <a:pt x="4092304" y="3790088"/>
                    <a:pt x="3973242" y="3711984"/>
                  </a:cubicBezTo>
                  <a:cubicBezTo>
                    <a:pt x="3767502" y="3577681"/>
                    <a:pt x="3590336" y="3410041"/>
                    <a:pt x="3427459" y="3226209"/>
                  </a:cubicBezTo>
                  <a:cubicBezTo>
                    <a:pt x="3267439" y="3046186"/>
                    <a:pt x="3102656" y="2869974"/>
                    <a:pt x="2915967" y="2714716"/>
                  </a:cubicBezTo>
                  <a:cubicBezTo>
                    <a:pt x="2850244" y="2660424"/>
                    <a:pt x="2780711" y="2609941"/>
                    <a:pt x="2702606" y="2573746"/>
                  </a:cubicBezTo>
                  <a:cubicBezTo>
                    <a:pt x="2652123" y="2549934"/>
                    <a:pt x="2600689" y="2546124"/>
                    <a:pt x="2545444" y="2559459"/>
                  </a:cubicBezTo>
                  <a:cubicBezTo>
                    <a:pt x="2213021" y="2644231"/>
                    <a:pt x="1893934" y="2766151"/>
                    <a:pt x="1571989" y="2882356"/>
                  </a:cubicBezTo>
                  <a:cubicBezTo>
                    <a:pt x="1392919" y="2946174"/>
                    <a:pt x="1215754" y="3012849"/>
                    <a:pt x="1037636" y="3080476"/>
                  </a:cubicBezTo>
                  <a:cubicBezTo>
                    <a:pt x="977629" y="3103336"/>
                    <a:pt x="929051" y="3150009"/>
                    <a:pt x="863329" y="3163344"/>
                  </a:cubicBezTo>
                  <a:cubicBezTo>
                    <a:pt x="730931" y="3189061"/>
                    <a:pt x="604249" y="3166201"/>
                    <a:pt x="480424" y="3122386"/>
                  </a:cubicBezTo>
                  <a:cubicBezTo>
                    <a:pt x="325167" y="3067141"/>
                    <a:pt x="175624" y="2998561"/>
                    <a:pt x="17509" y="2950936"/>
                  </a:cubicBezTo>
                  <a:cubicBezTo>
                    <a:pt x="-1541" y="2945221"/>
                    <a:pt x="-3446" y="2935696"/>
                    <a:pt x="4174" y="2919504"/>
                  </a:cubicBezTo>
                  <a:cubicBezTo>
                    <a:pt x="20367" y="2883309"/>
                    <a:pt x="32749" y="2846161"/>
                    <a:pt x="50846" y="2809966"/>
                  </a:cubicBezTo>
                  <a:cubicBezTo>
                    <a:pt x="76564" y="2757579"/>
                    <a:pt x="112759" y="2726146"/>
                    <a:pt x="177529" y="2717574"/>
                  </a:cubicBezTo>
                  <a:cubicBezTo>
                    <a:pt x="356599" y="2693761"/>
                    <a:pt x="531859" y="2648994"/>
                    <a:pt x="699499" y="2579461"/>
                  </a:cubicBezTo>
                  <a:cubicBezTo>
                    <a:pt x="745219" y="2560411"/>
                    <a:pt x="788081" y="2537551"/>
                    <a:pt x="825229" y="2503261"/>
                  </a:cubicBezTo>
                  <a:cubicBezTo>
                    <a:pt x="869044" y="2463256"/>
                    <a:pt x="869044" y="2420394"/>
                    <a:pt x="824276" y="2381341"/>
                  </a:cubicBezTo>
                  <a:cubicBezTo>
                    <a:pt x="780461" y="2343241"/>
                    <a:pt x="728074" y="2321334"/>
                    <a:pt x="671876" y="2306094"/>
                  </a:cubicBezTo>
                  <a:cubicBezTo>
                    <a:pt x="526144" y="2264184"/>
                    <a:pt x="379459" y="2223226"/>
                    <a:pt x="240394" y="2161314"/>
                  </a:cubicBezTo>
                  <a:cubicBezTo>
                    <a:pt x="215629" y="2150836"/>
                    <a:pt x="191817" y="2137501"/>
                    <a:pt x="169909" y="2122261"/>
                  </a:cubicBezTo>
                  <a:cubicBezTo>
                    <a:pt x="155621" y="2112736"/>
                    <a:pt x="134667" y="2101306"/>
                    <a:pt x="148954" y="2077493"/>
                  </a:cubicBezTo>
                  <a:cubicBezTo>
                    <a:pt x="164194" y="2053681"/>
                    <a:pt x="183244" y="2039393"/>
                    <a:pt x="212771" y="2052729"/>
                  </a:cubicBezTo>
                  <a:cubicBezTo>
                    <a:pt x="392794" y="2138454"/>
                    <a:pt x="586151" y="2170839"/>
                    <a:pt x="779509" y="2201319"/>
                  </a:cubicBezTo>
                  <a:cubicBezTo>
                    <a:pt x="1029064" y="2240371"/>
                    <a:pt x="1280524" y="2251801"/>
                    <a:pt x="1533889" y="2240371"/>
                  </a:cubicBezTo>
                  <a:cubicBezTo>
                    <a:pt x="1833926" y="2227036"/>
                    <a:pt x="2132059" y="2197509"/>
                    <a:pt x="2430192" y="2167981"/>
                  </a:cubicBezTo>
                  <a:cubicBezTo>
                    <a:pt x="2631169" y="2147979"/>
                    <a:pt x="2831194" y="2129881"/>
                    <a:pt x="3033123" y="2124166"/>
                  </a:cubicBezTo>
                  <a:cubicBezTo>
                    <a:pt x="3139804" y="2121309"/>
                    <a:pt x="3244579" y="2136549"/>
                    <a:pt x="3346496" y="2170839"/>
                  </a:cubicBezTo>
                  <a:cubicBezTo>
                    <a:pt x="3359831" y="2175601"/>
                    <a:pt x="3378881" y="2188936"/>
                    <a:pt x="3387454" y="2167981"/>
                  </a:cubicBezTo>
                  <a:cubicBezTo>
                    <a:pt x="3394121" y="2153694"/>
                    <a:pt x="3375071" y="2144169"/>
                    <a:pt x="3363642" y="2136549"/>
                  </a:cubicBezTo>
                  <a:cubicBezTo>
                    <a:pt x="3250294" y="2055586"/>
                    <a:pt x="3126469" y="2008914"/>
                    <a:pt x="2986452" y="1995579"/>
                  </a:cubicBezTo>
                  <a:cubicBezTo>
                    <a:pt x="2844529" y="1982243"/>
                    <a:pt x="2707369" y="1939381"/>
                    <a:pt x="2560684" y="1898424"/>
                  </a:cubicBezTo>
                  <a:cubicBezTo>
                    <a:pt x="2734992" y="1824129"/>
                    <a:pt x="2813096" y="1670776"/>
                    <a:pt x="2904536" y="1528854"/>
                  </a:cubicBezTo>
                  <a:cubicBezTo>
                    <a:pt x="3206479" y="1060224"/>
                    <a:pt x="3524614" y="603976"/>
                    <a:pt x="3913234" y="201069"/>
                  </a:cubicBezTo>
                  <a:cubicBezTo>
                    <a:pt x="3978004" y="133441"/>
                    <a:pt x="4047536" y="70576"/>
                    <a:pt x="4130404" y="24856"/>
                  </a:cubicBezTo>
                  <a:cubicBezTo>
                    <a:pt x="4176123" y="91"/>
                    <a:pt x="4220892" y="-9434"/>
                    <a:pt x="4271374" y="11521"/>
                  </a:cubicBezTo>
                  <a:cubicBezTo>
                    <a:pt x="4317094" y="30571"/>
                    <a:pt x="4365671" y="37239"/>
                    <a:pt x="4424727" y="45811"/>
                  </a:cubicBezTo>
                  <a:cubicBezTo>
                    <a:pt x="4376149" y="88674"/>
                    <a:pt x="4336144" y="129631"/>
                    <a:pt x="4301854" y="175351"/>
                  </a:cubicBezTo>
                  <a:cubicBezTo>
                    <a:pt x="4266611" y="222024"/>
                    <a:pt x="4233274" y="270601"/>
                    <a:pt x="4217082" y="327751"/>
                  </a:cubicBezTo>
                  <a:cubicBezTo>
                    <a:pt x="4198984" y="389664"/>
                    <a:pt x="4207557" y="417286"/>
                    <a:pt x="4259944" y="453481"/>
                  </a:cubicBezTo>
                  <a:cubicBezTo>
                    <a:pt x="4284709" y="470626"/>
                    <a:pt x="4282804" y="491581"/>
                    <a:pt x="4273279" y="511584"/>
                  </a:cubicBezTo>
                  <a:cubicBezTo>
                    <a:pt x="4262802" y="534444"/>
                    <a:pt x="4249467" y="557304"/>
                    <a:pt x="4231369" y="574449"/>
                  </a:cubicBezTo>
                  <a:cubicBezTo>
                    <a:pt x="4155169" y="648744"/>
                    <a:pt x="4116117" y="743994"/>
                    <a:pt x="4081827" y="841149"/>
                  </a:cubicBezTo>
                  <a:cubicBezTo>
                    <a:pt x="3973242" y="1155474"/>
                    <a:pt x="3886564" y="1477418"/>
                    <a:pt x="3825604" y="1804126"/>
                  </a:cubicBezTo>
                  <a:cubicBezTo>
                    <a:pt x="3758929" y="2158456"/>
                    <a:pt x="3812269" y="2502309"/>
                    <a:pt x="4016104" y="2811871"/>
                  </a:cubicBezTo>
                  <a:cubicBezTo>
                    <a:pt x="4080873" y="2909979"/>
                    <a:pt x="4149454" y="3005229"/>
                    <a:pt x="4196127" y="3113814"/>
                  </a:cubicBezTo>
                  <a:cubicBezTo>
                    <a:pt x="4224702" y="3178584"/>
                    <a:pt x="4240894" y="3243354"/>
                    <a:pt x="4221844" y="3316696"/>
                  </a:cubicBezTo>
                  <a:cubicBezTo>
                    <a:pt x="4204699" y="3381466"/>
                    <a:pt x="4227559" y="3444331"/>
                    <a:pt x="4281852" y="3481479"/>
                  </a:cubicBezTo>
                  <a:cubicBezTo>
                    <a:pt x="4384721" y="3552916"/>
                    <a:pt x="4445682" y="3651024"/>
                    <a:pt x="4489496" y="3763419"/>
                  </a:cubicBezTo>
                  <a:cubicBezTo>
                    <a:pt x="4490449" y="3766276"/>
                    <a:pt x="4493307" y="3768181"/>
                    <a:pt x="4496165" y="3770086"/>
                  </a:cubicBezTo>
                  <a:cubicBezTo>
                    <a:pt x="4493307" y="3793899"/>
                    <a:pt x="4493307" y="3815806"/>
                    <a:pt x="4493307" y="38386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FE5934-DA2B-4D90-9EF8-971E13F730BD}"/>
                </a:ext>
              </a:extLst>
            </p:cNvPr>
            <p:cNvSpPr/>
            <p:nvPr/>
          </p:nvSpPr>
          <p:spPr>
            <a:xfrm>
              <a:off x="5058727" y="619066"/>
              <a:ext cx="1762125" cy="2085975"/>
            </a:xfrm>
            <a:custGeom>
              <a:avLst/>
              <a:gdLst>
                <a:gd name="connsiteX0" fmla="*/ 1769746 w 1762125"/>
                <a:gd name="connsiteY0" fmla="*/ 2090797 h 2085975"/>
                <a:gd name="connsiteX1" fmla="*/ 920115 w 1762125"/>
                <a:gd name="connsiteY1" fmla="*/ 1599307 h 2085975"/>
                <a:gd name="connsiteX2" fmla="*/ 0 w 1762125"/>
                <a:gd name="connsiteY2" fmla="*/ 1275457 h 2085975"/>
                <a:gd name="connsiteX3" fmla="*/ 109538 w 1762125"/>
                <a:gd name="connsiteY3" fmla="*/ 1128772 h 2085975"/>
                <a:gd name="connsiteX4" fmla="*/ 430530 w 1762125"/>
                <a:gd name="connsiteY4" fmla="*/ 613470 h 2085975"/>
                <a:gd name="connsiteX5" fmla="*/ 926783 w 1762125"/>
                <a:gd name="connsiteY5" fmla="*/ 58162 h 2085975"/>
                <a:gd name="connsiteX6" fmla="*/ 1075373 w 1762125"/>
                <a:gd name="connsiteY6" fmla="*/ 59 h 2085975"/>
                <a:gd name="connsiteX7" fmla="*/ 1150621 w 1762125"/>
                <a:gd name="connsiteY7" fmla="*/ 32444 h 2085975"/>
                <a:gd name="connsiteX8" fmla="*/ 1237298 w 1762125"/>
                <a:gd name="connsiteY8" fmla="*/ 252472 h 2085975"/>
                <a:gd name="connsiteX9" fmla="*/ 1229678 w 1762125"/>
                <a:gd name="connsiteY9" fmla="*/ 504884 h 2085975"/>
                <a:gd name="connsiteX10" fmla="*/ 1284923 w 1762125"/>
                <a:gd name="connsiteY10" fmla="*/ 1233547 h 2085975"/>
                <a:gd name="connsiteX11" fmla="*/ 1748790 w 1762125"/>
                <a:gd name="connsiteY11" fmla="*/ 2059364 h 2085975"/>
                <a:gd name="connsiteX12" fmla="*/ 1764983 w 1762125"/>
                <a:gd name="connsiteY12" fmla="*/ 2076510 h 2085975"/>
                <a:gd name="connsiteX13" fmla="*/ 1769746 w 1762125"/>
                <a:gd name="connsiteY13" fmla="*/ 2090797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2125" h="2085975">
                  <a:moveTo>
                    <a:pt x="1769746" y="2090797"/>
                  </a:moveTo>
                  <a:cubicBezTo>
                    <a:pt x="1493521" y="1906964"/>
                    <a:pt x="1213485" y="1740277"/>
                    <a:pt x="920115" y="1599307"/>
                  </a:cubicBezTo>
                  <a:cubicBezTo>
                    <a:pt x="626745" y="1458337"/>
                    <a:pt x="324803" y="1343085"/>
                    <a:pt x="0" y="1275457"/>
                  </a:cubicBezTo>
                  <a:cubicBezTo>
                    <a:pt x="38100" y="1224022"/>
                    <a:pt x="73343" y="1176397"/>
                    <a:pt x="109538" y="1128772"/>
                  </a:cubicBezTo>
                  <a:cubicBezTo>
                    <a:pt x="230505" y="965895"/>
                    <a:pt x="336233" y="794445"/>
                    <a:pt x="430530" y="613470"/>
                  </a:cubicBezTo>
                  <a:cubicBezTo>
                    <a:pt x="547688" y="388679"/>
                    <a:pt x="718185" y="203894"/>
                    <a:pt x="926783" y="58162"/>
                  </a:cubicBezTo>
                  <a:cubicBezTo>
                    <a:pt x="970598" y="27682"/>
                    <a:pt x="1019175" y="1964"/>
                    <a:pt x="1075373" y="59"/>
                  </a:cubicBezTo>
                  <a:cubicBezTo>
                    <a:pt x="1105853" y="-893"/>
                    <a:pt x="1130618" y="9584"/>
                    <a:pt x="1150621" y="32444"/>
                  </a:cubicBezTo>
                  <a:cubicBezTo>
                    <a:pt x="1206818" y="95309"/>
                    <a:pt x="1239203" y="167699"/>
                    <a:pt x="1237298" y="252472"/>
                  </a:cubicBezTo>
                  <a:cubicBezTo>
                    <a:pt x="1235393" y="336292"/>
                    <a:pt x="1230630" y="420112"/>
                    <a:pt x="1229678" y="504884"/>
                  </a:cubicBezTo>
                  <a:cubicBezTo>
                    <a:pt x="1226821" y="749677"/>
                    <a:pt x="1236346" y="993517"/>
                    <a:pt x="1284923" y="1233547"/>
                  </a:cubicBezTo>
                  <a:cubicBezTo>
                    <a:pt x="1350646" y="1559302"/>
                    <a:pt x="1501140" y="1836480"/>
                    <a:pt x="1748790" y="2059364"/>
                  </a:cubicBezTo>
                  <a:cubicBezTo>
                    <a:pt x="1754505" y="2065080"/>
                    <a:pt x="1760221" y="2070794"/>
                    <a:pt x="1764983" y="2076510"/>
                  </a:cubicBezTo>
                  <a:cubicBezTo>
                    <a:pt x="1764983" y="2078414"/>
                    <a:pt x="1765935" y="2081272"/>
                    <a:pt x="1769746" y="2090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88F0DA-FCEF-496A-91EB-42C39A3ADC41}"/>
                </a:ext>
              </a:extLst>
            </p:cNvPr>
            <p:cNvSpPr/>
            <p:nvPr/>
          </p:nvSpPr>
          <p:spPr>
            <a:xfrm>
              <a:off x="8745783" y="3268662"/>
              <a:ext cx="800100" cy="504825"/>
            </a:xfrm>
            <a:custGeom>
              <a:avLst/>
              <a:gdLst>
                <a:gd name="connsiteX0" fmla="*/ 802077 w 800100"/>
                <a:gd name="connsiteY0" fmla="*/ 511810 h 504825"/>
                <a:gd name="connsiteX1" fmla="*/ 227719 w 800100"/>
                <a:gd name="connsiteY1" fmla="*/ 443230 h 504825"/>
                <a:gd name="connsiteX2" fmla="*/ 97227 w 800100"/>
                <a:gd name="connsiteY2" fmla="*/ 420370 h 504825"/>
                <a:gd name="connsiteX3" fmla="*/ 25789 w 800100"/>
                <a:gd name="connsiteY3" fmla="*/ 385128 h 504825"/>
                <a:gd name="connsiteX4" fmla="*/ 31504 w 800100"/>
                <a:gd name="connsiteY4" fmla="*/ 318453 h 504825"/>
                <a:gd name="connsiteX5" fmla="*/ 371547 w 800100"/>
                <a:gd name="connsiteY5" fmla="*/ 67945 h 504825"/>
                <a:gd name="connsiteX6" fmla="*/ 450604 w 800100"/>
                <a:gd name="connsiteY6" fmla="*/ 7938 h 504825"/>
                <a:gd name="connsiteX7" fmla="*/ 485847 w 800100"/>
                <a:gd name="connsiteY7" fmla="*/ 27940 h 504825"/>
                <a:gd name="connsiteX8" fmla="*/ 462034 w 800100"/>
                <a:gd name="connsiteY8" fmla="*/ 163195 h 504825"/>
                <a:gd name="connsiteX9" fmla="*/ 542044 w 800100"/>
                <a:gd name="connsiteY9" fmla="*/ 381318 h 504825"/>
                <a:gd name="connsiteX10" fmla="*/ 753499 w 800100"/>
                <a:gd name="connsiteY10" fmla="*/ 486093 h 504825"/>
                <a:gd name="connsiteX11" fmla="*/ 802077 w 800100"/>
                <a:gd name="connsiteY11" fmla="*/ 51181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100" h="504825">
                  <a:moveTo>
                    <a:pt x="802077" y="511810"/>
                  </a:moveTo>
                  <a:cubicBezTo>
                    <a:pt x="605861" y="488950"/>
                    <a:pt x="417267" y="466090"/>
                    <a:pt x="227719" y="443230"/>
                  </a:cubicBezTo>
                  <a:cubicBezTo>
                    <a:pt x="183904" y="437515"/>
                    <a:pt x="139136" y="434657"/>
                    <a:pt x="97227" y="420370"/>
                  </a:cubicBezTo>
                  <a:cubicBezTo>
                    <a:pt x="71509" y="411798"/>
                    <a:pt x="46744" y="402273"/>
                    <a:pt x="25789" y="385128"/>
                  </a:cubicBezTo>
                  <a:cubicBezTo>
                    <a:pt x="-10406" y="354648"/>
                    <a:pt x="-8501" y="342265"/>
                    <a:pt x="31504" y="318453"/>
                  </a:cubicBezTo>
                  <a:cubicBezTo>
                    <a:pt x="153424" y="247015"/>
                    <a:pt x="263914" y="158432"/>
                    <a:pt x="371547" y="67945"/>
                  </a:cubicBezTo>
                  <a:cubicBezTo>
                    <a:pt x="397264" y="46990"/>
                    <a:pt x="423934" y="26988"/>
                    <a:pt x="450604" y="7938"/>
                  </a:cubicBezTo>
                  <a:cubicBezTo>
                    <a:pt x="474417" y="-8255"/>
                    <a:pt x="484894" y="1270"/>
                    <a:pt x="485847" y="27940"/>
                  </a:cubicBezTo>
                  <a:cubicBezTo>
                    <a:pt x="486799" y="74613"/>
                    <a:pt x="472511" y="118428"/>
                    <a:pt x="462034" y="163195"/>
                  </a:cubicBezTo>
                  <a:cubicBezTo>
                    <a:pt x="441079" y="254635"/>
                    <a:pt x="472511" y="324168"/>
                    <a:pt x="542044" y="381318"/>
                  </a:cubicBezTo>
                  <a:cubicBezTo>
                    <a:pt x="603956" y="432753"/>
                    <a:pt x="678252" y="461328"/>
                    <a:pt x="753499" y="486093"/>
                  </a:cubicBezTo>
                  <a:cubicBezTo>
                    <a:pt x="767786" y="490855"/>
                    <a:pt x="786836" y="490855"/>
                    <a:pt x="802077" y="511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0B284AD-BB2F-4CAD-81D8-92B906D4D9D0}"/>
                </a:ext>
              </a:extLst>
            </p:cNvPr>
            <p:cNvSpPr/>
            <p:nvPr/>
          </p:nvSpPr>
          <p:spPr>
            <a:xfrm>
              <a:off x="2154705" y="1820656"/>
              <a:ext cx="371475" cy="476250"/>
            </a:xfrm>
            <a:custGeom>
              <a:avLst/>
              <a:gdLst>
                <a:gd name="connsiteX0" fmla="*/ 372278 w 371475"/>
                <a:gd name="connsiteY0" fmla="*/ 221504 h 476250"/>
                <a:gd name="connsiteX1" fmla="*/ 353228 w 371475"/>
                <a:gd name="connsiteY1" fmla="*/ 385334 h 476250"/>
                <a:gd name="connsiteX2" fmla="*/ 148440 w 371475"/>
                <a:gd name="connsiteY2" fmla="*/ 468201 h 476250"/>
                <a:gd name="connsiteX3" fmla="*/ 54143 w 371475"/>
                <a:gd name="connsiteY3" fmla="*/ 63389 h 476250"/>
                <a:gd name="connsiteX4" fmla="*/ 251310 w 371475"/>
                <a:gd name="connsiteY4" fmla="*/ 9096 h 476250"/>
                <a:gd name="connsiteX5" fmla="*/ 369420 w 371475"/>
                <a:gd name="connsiteY5" fmla="*/ 159591 h 476250"/>
                <a:gd name="connsiteX6" fmla="*/ 372278 w 371475"/>
                <a:gd name="connsiteY6" fmla="*/ 22150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476250">
                  <a:moveTo>
                    <a:pt x="372278" y="221504"/>
                  </a:moveTo>
                  <a:cubicBezTo>
                    <a:pt x="374183" y="276749"/>
                    <a:pt x="375135" y="331994"/>
                    <a:pt x="353228" y="385334"/>
                  </a:cubicBezTo>
                  <a:cubicBezTo>
                    <a:pt x="319890" y="467249"/>
                    <a:pt x="229403" y="503444"/>
                    <a:pt x="148440" y="468201"/>
                  </a:cubicBezTo>
                  <a:cubicBezTo>
                    <a:pt x="1755" y="404384"/>
                    <a:pt x="-48727" y="185309"/>
                    <a:pt x="54143" y="63389"/>
                  </a:cubicBezTo>
                  <a:cubicBezTo>
                    <a:pt x="108435" y="-2334"/>
                    <a:pt x="176063" y="-9954"/>
                    <a:pt x="251310" y="9096"/>
                  </a:cubicBezTo>
                  <a:cubicBezTo>
                    <a:pt x="327510" y="29099"/>
                    <a:pt x="357990" y="88154"/>
                    <a:pt x="369420" y="159591"/>
                  </a:cubicBezTo>
                  <a:cubicBezTo>
                    <a:pt x="371325" y="180546"/>
                    <a:pt x="371325" y="201501"/>
                    <a:pt x="372278" y="22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4B63AD-3E34-4611-A7D0-CA38F6CB7EB2}"/>
              </a:ext>
            </a:extLst>
          </p:cNvPr>
          <p:cNvGrpSpPr/>
          <p:nvPr/>
        </p:nvGrpSpPr>
        <p:grpSpPr>
          <a:xfrm>
            <a:off x="5084236" y="577636"/>
            <a:ext cx="6521783" cy="5702728"/>
            <a:chOff x="5084236" y="455971"/>
            <a:chExt cx="6521783" cy="5702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6FB3CE-2552-48E5-9BAA-B4D3C55BFA88}"/>
                </a:ext>
              </a:extLst>
            </p:cNvPr>
            <p:cNvSpPr txBox="1"/>
            <p:nvPr/>
          </p:nvSpPr>
          <p:spPr>
            <a:xfrm>
              <a:off x="5084237" y="1080386"/>
              <a:ext cx="6521782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407B71-CF55-4007-9DDE-4D19184D5274}"/>
                </a:ext>
              </a:extLst>
            </p:cNvPr>
            <p:cNvSpPr txBox="1"/>
            <p:nvPr/>
          </p:nvSpPr>
          <p:spPr>
            <a:xfrm>
              <a:off x="5084236" y="455971"/>
              <a:ext cx="6521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C61B7E-71E4-4C6A-B509-4330C6BA1616}"/>
              </a:ext>
            </a:extLst>
          </p:cNvPr>
          <p:cNvGrpSpPr/>
          <p:nvPr/>
        </p:nvGrpSpPr>
        <p:grpSpPr>
          <a:xfrm>
            <a:off x="10229851" y="4435357"/>
            <a:ext cx="1328550" cy="1186696"/>
            <a:chOff x="8950873" y="837887"/>
            <a:chExt cx="2622062" cy="23420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6B8997-9130-4D4A-A2C0-084AB034607E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accent4"/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05AB05-061B-4F99-922F-29E2F0988EB2}"/>
                </a:ext>
              </a:extLst>
            </p:cNvPr>
            <p:cNvSpPr/>
            <p:nvPr/>
          </p:nvSpPr>
          <p:spPr>
            <a:xfrm>
              <a:off x="8987051" y="837887"/>
              <a:ext cx="2308335" cy="1901623"/>
            </a:xfrm>
            <a:custGeom>
              <a:avLst/>
              <a:gdLst>
                <a:gd name="connsiteX0" fmla="*/ 895343 w 2308336"/>
                <a:gd name="connsiteY0" fmla="*/ 521537 h 1901624"/>
                <a:gd name="connsiteX1" fmla="*/ 917270 w 2308336"/>
                <a:gd name="connsiteY1" fmla="*/ 522432 h 1901624"/>
                <a:gd name="connsiteX2" fmla="*/ 1201992 w 2308336"/>
                <a:gd name="connsiteY2" fmla="*/ 637672 h 1901624"/>
                <a:gd name="connsiteX3" fmla="*/ 1253778 w 2308336"/>
                <a:gd name="connsiteY3" fmla="*/ 709723 h 1901624"/>
                <a:gd name="connsiteX4" fmla="*/ 1357351 w 2308336"/>
                <a:gd name="connsiteY4" fmla="*/ 854643 h 1901624"/>
                <a:gd name="connsiteX5" fmla="*/ 1446186 w 2308336"/>
                <a:gd name="connsiteY5" fmla="*/ 919938 h 1901624"/>
                <a:gd name="connsiteX6" fmla="*/ 1452327 w 2308336"/>
                <a:gd name="connsiteY6" fmla="*/ 924237 h 1901624"/>
                <a:gd name="connsiteX7" fmla="*/ 1327262 w 2308336"/>
                <a:gd name="connsiteY7" fmla="*/ 910318 h 1901624"/>
                <a:gd name="connsiteX8" fmla="*/ 1202606 w 2308336"/>
                <a:gd name="connsiteY8" fmla="*/ 847274 h 1901624"/>
                <a:gd name="connsiteX9" fmla="*/ 994643 w 2308336"/>
                <a:gd name="connsiteY9" fmla="*/ 678814 h 1901624"/>
                <a:gd name="connsiteX10" fmla="*/ 867531 w 2308336"/>
                <a:gd name="connsiteY10" fmla="*/ 555796 h 1901624"/>
                <a:gd name="connsiteX11" fmla="*/ 873876 w 2308336"/>
                <a:gd name="connsiteY11" fmla="*/ 526321 h 1901624"/>
                <a:gd name="connsiteX12" fmla="*/ 895343 w 2308336"/>
                <a:gd name="connsiteY12" fmla="*/ 521537 h 1901624"/>
                <a:gd name="connsiteX13" fmla="*/ 576054 w 2308336"/>
                <a:gd name="connsiteY13" fmla="*/ 219492 h 1901624"/>
                <a:gd name="connsiteX14" fmla="*/ 536549 w 2308336"/>
                <a:gd name="connsiteY14" fmla="*/ 248148 h 1901624"/>
                <a:gd name="connsiteX15" fmla="*/ 553129 w 2308336"/>
                <a:gd name="connsiteY15" fmla="*/ 269436 h 1901624"/>
                <a:gd name="connsiteX16" fmla="*/ 606962 w 2308336"/>
                <a:gd name="connsiteY16" fmla="*/ 252037 h 1901624"/>
                <a:gd name="connsiteX17" fmla="*/ 606758 w 2308336"/>
                <a:gd name="connsiteY17" fmla="*/ 229726 h 1901624"/>
                <a:gd name="connsiteX18" fmla="*/ 576054 w 2308336"/>
                <a:gd name="connsiteY18" fmla="*/ 219492 h 1901624"/>
                <a:gd name="connsiteX19" fmla="*/ 633879 w 2308336"/>
                <a:gd name="connsiteY19" fmla="*/ 40 h 1901624"/>
                <a:gd name="connsiteX20" fmla="*/ 942447 w 2308336"/>
                <a:gd name="connsiteY20" fmla="*/ 33635 h 1901624"/>
                <a:gd name="connsiteX21" fmla="*/ 1381915 w 2308336"/>
                <a:gd name="connsiteY21" fmla="*/ 193701 h 1901624"/>
                <a:gd name="connsiteX22" fmla="*/ 1402384 w 2308336"/>
                <a:gd name="connsiteY22" fmla="*/ 197181 h 1901624"/>
                <a:gd name="connsiteX23" fmla="*/ 1737868 w 2308336"/>
                <a:gd name="connsiteY23" fmla="*/ 271892 h 1901624"/>
                <a:gd name="connsiteX24" fmla="*/ 1734389 w 2308336"/>
                <a:gd name="connsiteY24" fmla="*/ 285811 h 1901624"/>
                <a:gd name="connsiteX25" fmla="*/ 1690176 w 2308336"/>
                <a:gd name="connsiteY25" fmla="*/ 403098 h 1901624"/>
                <a:gd name="connsiteX26" fmla="*/ 1817492 w 2308336"/>
                <a:gd name="connsiteY26" fmla="*/ 580972 h 1901624"/>
                <a:gd name="connsiteX27" fmla="*/ 2105285 w 2308336"/>
                <a:gd name="connsiteY27" fmla="*/ 1153487 h 1901624"/>
                <a:gd name="connsiteX28" fmla="*/ 2179996 w 2308336"/>
                <a:gd name="connsiteY28" fmla="*/ 1468298 h 1901624"/>
                <a:gd name="connsiteX29" fmla="*/ 2211723 w 2308336"/>
                <a:gd name="connsiteY29" fmla="*/ 1785565 h 1901624"/>
                <a:gd name="connsiteX30" fmla="*/ 2235467 w 2308336"/>
                <a:gd name="connsiteY30" fmla="*/ 1851680 h 1901624"/>
                <a:gd name="connsiteX31" fmla="*/ 2286434 w 2308336"/>
                <a:gd name="connsiteY31" fmla="*/ 1888729 h 1901624"/>
                <a:gd name="connsiteX32" fmla="*/ 2308336 w 2308336"/>
                <a:gd name="connsiteY32" fmla="*/ 1901624 h 1901624"/>
                <a:gd name="connsiteX33" fmla="*/ 2165259 w 2308336"/>
                <a:gd name="connsiteY33" fmla="*/ 1839603 h 1901624"/>
                <a:gd name="connsiteX34" fmla="*/ 2136602 w 2308336"/>
                <a:gd name="connsiteY34" fmla="*/ 1797437 h 1901624"/>
                <a:gd name="connsiteX35" fmla="*/ 2081745 w 2308336"/>
                <a:gd name="connsiteY35" fmla="*/ 1596024 h 1901624"/>
                <a:gd name="connsiteX36" fmla="*/ 1985542 w 2308336"/>
                <a:gd name="connsiteY36" fmla="*/ 1346099 h 1901624"/>
                <a:gd name="connsiteX37" fmla="*/ 1707575 w 2308336"/>
                <a:gd name="connsiteY37" fmla="*/ 913387 h 1901624"/>
                <a:gd name="connsiteX38" fmla="*/ 1254597 w 2308336"/>
                <a:gd name="connsiteY38" fmla="*/ 543514 h 1901624"/>
                <a:gd name="connsiteX39" fmla="*/ 916247 w 2308336"/>
                <a:gd name="connsiteY39" fmla="*/ 383243 h 1901624"/>
                <a:gd name="connsiteX40" fmla="*/ 606144 w 2308336"/>
                <a:gd name="connsiteY40" fmla="*/ 303619 h 1901624"/>
                <a:gd name="connsiteX41" fmla="*/ 307912 w 2308336"/>
                <a:gd name="connsiteY41" fmla="*/ 365435 h 1901624"/>
                <a:gd name="connsiteX42" fmla="*/ 166063 w 2308336"/>
                <a:gd name="connsiteY42" fmla="*/ 437281 h 1901624"/>
                <a:gd name="connsiteX43" fmla="*/ 57578 w 2308336"/>
                <a:gd name="connsiteY43" fmla="*/ 447925 h 1901624"/>
                <a:gd name="connsiteX44" fmla="*/ 7839 w 2308336"/>
                <a:gd name="connsiteY44" fmla="*/ 403712 h 1901624"/>
                <a:gd name="connsiteX45" fmla="*/ 160536 w 2308336"/>
                <a:gd name="connsiteY45" fmla="*/ 312421 h 1901624"/>
                <a:gd name="connsiteX46" fmla="*/ 369523 w 2308336"/>
                <a:gd name="connsiteY46" fmla="*/ 300549 h 1901624"/>
                <a:gd name="connsiteX47" fmla="*/ 127786 w 2308336"/>
                <a:gd name="connsiteY47" fmla="*/ 286220 h 1901624"/>
                <a:gd name="connsiteX48" fmla="*/ 143752 w 2308336"/>
                <a:gd name="connsiteY48" fmla="*/ 149898 h 1901624"/>
                <a:gd name="connsiteX49" fmla="*/ 326539 w 2308336"/>
                <a:gd name="connsiteY49" fmla="*/ 36910 h 1901624"/>
                <a:gd name="connsiteX50" fmla="*/ 633879 w 2308336"/>
                <a:gd name="connsiteY50" fmla="*/ 40 h 19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308336" h="1901624">
                  <a:moveTo>
                    <a:pt x="895343" y="521537"/>
                  </a:moveTo>
                  <a:cubicBezTo>
                    <a:pt x="902635" y="521050"/>
                    <a:pt x="910004" y="521511"/>
                    <a:pt x="917270" y="522432"/>
                  </a:cubicBezTo>
                  <a:cubicBezTo>
                    <a:pt x="1022071" y="535941"/>
                    <a:pt x="1117456" y="573809"/>
                    <a:pt x="1201992" y="637672"/>
                  </a:cubicBezTo>
                  <a:cubicBezTo>
                    <a:pt x="1226555" y="656094"/>
                    <a:pt x="1243339" y="680247"/>
                    <a:pt x="1253778" y="709723"/>
                  </a:cubicBezTo>
                  <a:cubicBezTo>
                    <a:pt x="1274247" y="767650"/>
                    <a:pt x="1312319" y="813910"/>
                    <a:pt x="1357351" y="854643"/>
                  </a:cubicBezTo>
                  <a:cubicBezTo>
                    <a:pt x="1384575" y="879410"/>
                    <a:pt x="1414459" y="901107"/>
                    <a:pt x="1446186" y="919938"/>
                  </a:cubicBezTo>
                  <a:cubicBezTo>
                    <a:pt x="1447619" y="920757"/>
                    <a:pt x="1448847" y="921781"/>
                    <a:pt x="1452327" y="924237"/>
                  </a:cubicBezTo>
                  <a:cubicBezTo>
                    <a:pt x="1407500" y="931606"/>
                    <a:pt x="1366971" y="923827"/>
                    <a:pt x="1327262" y="910318"/>
                  </a:cubicBezTo>
                  <a:cubicBezTo>
                    <a:pt x="1282844" y="895171"/>
                    <a:pt x="1241907" y="872860"/>
                    <a:pt x="1202606" y="847274"/>
                  </a:cubicBezTo>
                  <a:cubicBezTo>
                    <a:pt x="1127486" y="798353"/>
                    <a:pt x="1059529" y="740222"/>
                    <a:pt x="994643" y="678814"/>
                  </a:cubicBezTo>
                  <a:cubicBezTo>
                    <a:pt x="951863" y="638286"/>
                    <a:pt x="909901" y="596939"/>
                    <a:pt x="867531" y="555796"/>
                  </a:cubicBezTo>
                  <a:cubicBezTo>
                    <a:pt x="855864" y="544538"/>
                    <a:pt x="858525" y="532666"/>
                    <a:pt x="873876" y="526321"/>
                  </a:cubicBezTo>
                  <a:cubicBezTo>
                    <a:pt x="880836" y="523456"/>
                    <a:pt x="888051" y="522023"/>
                    <a:pt x="895343" y="521537"/>
                  </a:cubicBezTo>
                  <a:close/>
                  <a:moveTo>
                    <a:pt x="576054" y="219492"/>
                  </a:moveTo>
                  <a:cubicBezTo>
                    <a:pt x="556200" y="218468"/>
                    <a:pt x="541257" y="229317"/>
                    <a:pt x="536549" y="248148"/>
                  </a:cubicBezTo>
                  <a:cubicBezTo>
                    <a:pt x="532456" y="264319"/>
                    <a:pt x="536549" y="269436"/>
                    <a:pt x="553129" y="269436"/>
                  </a:cubicBezTo>
                  <a:cubicBezTo>
                    <a:pt x="569914" y="269231"/>
                    <a:pt x="594067" y="261453"/>
                    <a:pt x="606962" y="252037"/>
                  </a:cubicBezTo>
                  <a:cubicBezTo>
                    <a:pt x="617606" y="244055"/>
                    <a:pt x="617606" y="236686"/>
                    <a:pt x="606758" y="229726"/>
                  </a:cubicBezTo>
                  <a:cubicBezTo>
                    <a:pt x="597342" y="223790"/>
                    <a:pt x="587108" y="220106"/>
                    <a:pt x="576054" y="219492"/>
                  </a:cubicBezTo>
                  <a:close/>
                  <a:moveTo>
                    <a:pt x="633879" y="40"/>
                  </a:moveTo>
                  <a:cubicBezTo>
                    <a:pt x="737707" y="833"/>
                    <a:pt x="841740" y="13370"/>
                    <a:pt x="942447" y="33635"/>
                  </a:cubicBezTo>
                  <a:cubicBezTo>
                    <a:pt x="1095555" y="64338"/>
                    <a:pt x="1245183" y="117762"/>
                    <a:pt x="1381915" y="193701"/>
                  </a:cubicBezTo>
                  <a:cubicBezTo>
                    <a:pt x="1388465" y="197386"/>
                    <a:pt x="1394810" y="198204"/>
                    <a:pt x="1402384" y="197181"/>
                  </a:cubicBezTo>
                  <a:cubicBezTo>
                    <a:pt x="1523559" y="179373"/>
                    <a:pt x="1659268" y="115715"/>
                    <a:pt x="1737868" y="271892"/>
                  </a:cubicBezTo>
                  <a:cubicBezTo>
                    <a:pt x="1740939" y="277828"/>
                    <a:pt x="1742167" y="282536"/>
                    <a:pt x="1734389" y="285811"/>
                  </a:cubicBezTo>
                  <a:cubicBezTo>
                    <a:pt x="1681988" y="307917"/>
                    <a:pt x="1671754" y="354382"/>
                    <a:pt x="1690176" y="403098"/>
                  </a:cubicBezTo>
                  <a:cubicBezTo>
                    <a:pt x="1715762" y="471259"/>
                    <a:pt x="1774303" y="523455"/>
                    <a:pt x="1817492" y="580972"/>
                  </a:cubicBezTo>
                  <a:cubicBezTo>
                    <a:pt x="1946651" y="752706"/>
                    <a:pt x="2041012" y="948798"/>
                    <a:pt x="2105285" y="1153487"/>
                  </a:cubicBezTo>
                  <a:cubicBezTo>
                    <a:pt x="2137626" y="1256445"/>
                    <a:pt x="2162393" y="1361860"/>
                    <a:pt x="2179996" y="1468298"/>
                  </a:cubicBezTo>
                  <a:cubicBezTo>
                    <a:pt x="2197395" y="1573917"/>
                    <a:pt x="2199441" y="1679741"/>
                    <a:pt x="2211723" y="1785565"/>
                  </a:cubicBezTo>
                  <a:cubicBezTo>
                    <a:pt x="2214384" y="1808900"/>
                    <a:pt x="2218682" y="1833872"/>
                    <a:pt x="2235467" y="1851680"/>
                  </a:cubicBezTo>
                  <a:cubicBezTo>
                    <a:pt x="2249999" y="1867236"/>
                    <a:pt x="2267808" y="1878699"/>
                    <a:pt x="2286434" y="1888729"/>
                  </a:cubicBezTo>
                  <a:cubicBezTo>
                    <a:pt x="2293803" y="1892822"/>
                    <a:pt x="2302400" y="1894869"/>
                    <a:pt x="2308336" y="1901624"/>
                  </a:cubicBezTo>
                  <a:cubicBezTo>
                    <a:pt x="2259415" y="1883816"/>
                    <a:pt x="2208652" y="1870102"/>
                    <a:pt x="2165259" y="1839603"/>
                  </a:cubicBezTo>
                  <a:cubicBezTo>
                    <a:pt x="2150521" y="1829164"/>
                    <a:pt x="2141310" y="1815041"/>
                    <a:pt x="2136602" y="1797437"/>
                  </a:cubicBezTo>
                  <a:cubicBezTo>
                    <a:pt x="2118794" y="1730095"/>
                    <a:pt x="2102624" y="1662548"/>
                    <a:pt x="2081745" y="1596024"/>
                  </a:cubicBezTo>
                  <a:cubicBezTo>
                    <a:pt x="2055136" y="1510668"/>
                    <a:pt x="2023000" y="1427360"/>
                    <a:pt x="1985542" y="1346099"/>
                  </a:cubicBezTo>
                  <a:cubicBezTo>
                    <a:pt x="1912877" y="1188898"/>
                    <a:pt x="1818516" y="1045820"/>
                    <a:pt x="1707575" y="913387"/>
                  </a:cubicBezTo>
                  <a:cubicBezTo>
                    <a:pt x="1580258" y="761303"/>
                    <a:pt x="1430017" y="636852"/>
                    <a:pt x="1254597" y="543514"/>
                  </a:cubicBezTo>
                  <a:cubicBezTo>
                    <a:pt x="1144271" y="484769"/>
                    <a:pt x="1031487" y="431140"/>
                    <a:pt x="916247" y="383243"/>
                  </a:cubicBezTo>
                  <a:cubicBezTo>
                    <a:pt x="816973" y="342100"/>
                    <a:pt x="713605" y="313444"/>
                    <a:pt x="606144" y="303619"/>
                  </a:cubicBezTo>
                  <a:cubicBezTo>
                    <a:pt x="504209" y="294408"/>
                    <a:pt x="397975" y="318766"/>
                    <a:pt x="307912" y="365435"/>
                  </a:cubicBezTo>
                  <a:cubicBezTo>
                    <a:pt x="259606" y="390612"/>
                    <a:pt x="218054" y="421315"/>
                    <a:pt x="166063" y="437281"/>
                  </a:cubicBezTo>
                  <a:cubicBezTo>
                    <a:pt x="131266" y="447925"/>
                    <a:pt x="93808" y="453042"/>
                    <a:pt x="57578" y="447925"/>
                  </a:cubicBezTo>
                  <a:cubicBezTo>
                    <a:pt x="35062" y="444650"/>
                    <a:pt x="-20408" y="436053"/>
                    <a:pt x="7839" y="403712"/>
                  </a:cubicBezTo>
                  <a:cubicBezTo>
                    <a:pt x="47343" y="358476"/>
                    <a:pt x="97697" y="330638"/>
                    <a:pt x="160536" y="312421"/>
                  </a:cubicBezTo>
                  <a:cubicBezTo>
                    <a:pt x="220305" y="295022"/>
                    <a:pt x="309140" y="298297"/>
                    <a:pt x="369523" y="300549"/>
                  </a:cubicBezTo>
                  <a:cubicBezTo>
                    <a:pt x="293379" y="265138"/>
                    <a:pt x="129424" y="286220"/>
                    <a:pt x="127786" y="286220"/>
                  </a:cubicBezTo>
                  <a:cubicBezTo>
                    <a:pt x="83164" y="288472"/>
                    <a:pt x="125535" y="174665"/>
                    <a:pt x="143752" y="149898"/>
                  </a:cubicBezTo>
                  <a:cubicBezTo>
                    <a:pt x="190421" y="87058"/>
                    <a:pt x="255103" y="55946"/>
                    <a:pt x="326539" y="36910"/>
                  </a:cubicBezTo>
                  <a:cubicBezTo>
                    <a:pt x="426427" y="10198"/>
                    <a:pt x="530051" y="-753"/>
                    <a:pt x="633879" y="40"/>
                  </a:cubicBezTo>
                  <a:close/>
                </a:path>
              </a:pathLst>
            </a:custGeom>
            <a:solidFill>
              <a:schemeClr val="bg1"/>
            </a:solidFill>
            <a:ln w="204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8857298" y="4522406"/>
            <a:ext cx="3101153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46194-C139-4B3E-920C-8558785313E9}"/>
              </a:ext>
            </a:extLst>
          </p:cNvPr>
          <p:cNvSpPr txBox="1"/>
          <p:nvPr/>
        </p:nvSpPr>
        <p:spPr>
          <a:xfrm>
            <a:off x="774226" y="536349"/>
            <a:ext cx="1806729" cy="38472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A7C63-51E8-4C75-B4BB-76DD40381812}"/>
              </a:ext>
            </a:extLst>
          </p:cNvPr>
          <p:cNvSpPr txBox="1"/>
          <p:nvPr/>
        </p:nvSpPr>
        <p:spPr>
          <a:xfrm>
            <a:off x="774226" y="952401"/>
            <a:ext cx="3257460" cy="38472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A3A7C-CB9F-4539-817E-3591359FAA5D}"/>
              </a:ext>
            </a:extLst>
          </p:cNvPr>
          <p:cNvSpPr txBox="1"/>
          <p:nvPr/>
        </p:nvSpPr>
        <p:spPr>
          <a:xfrm>
            <a:off x="774226" y="1368453"/>
            <a:ext cx="2895468" cy="384721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C0252-38DE-4210-8BF5-E68FBCC84595}"/>
              </a:ext>
            </a:extLst>
          </p:cNvPr>
          <p:cNvSpPr txBox="1"/>
          <p:nvPr/>
        </p:nvSpPr>
        <p:spPr>
          <a:xfrm>
            <a:off x="774226" y="5831424"/>
            <a:ext cx="5321772" cy="653238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10A1A-2F9F-4858-9AD3-EDE829A00A65}"/>
              </a:ext>
            </a:extLst>
          </p:cNvPr>
          <p:cNvSpPr txBox="1"/>
          <p:nvPr/>
        </p:nvSpPr>
        <p:spPr>
          <a:xfrm>
            <a:off x="6557499" y="373338"/>
            <a:ext cx="1838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C58F9-D821-4753-AD06-9436A0E4CADA}"/>
              </a:ext>
            </a:extLst>
          </p:cNvPr>
          <p:cNvSpPr txBox="1"/>
          <p:nvPr/>
        </p:nvSpPr>
        <p:spPr>
          <a:xfrm>
            <a:off x="774226" y="3014798"/>
            <a:ext cx="532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B5949-3000-4810-8A58-19E4F837B3A7}"/>
              </a:ext>
            </a:extLst>
          </p:cNvPr>
          <p:cNvSpPr txBox="1"/>
          <p:nvPr/>
        </p:nvSpPr>
        <p:spPr>
          <a:xfrm>
            <a:off x="774226" y="1980658"/>
            <a:ext cx="532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771627-E918-4EDE-A0B5-54C36A325CDE}"/>
              </a:ext>
            </a:extLst>
          </p:cNvPr>
          <p:cNvSpPr/>
          <p:nvPr/>
        </p:nvSpPr>
        <p:spPr>
          <a:xfrm flipH="1">
            <a:off x="0" y="3570942"/>
            <a:ext cx="12191852" cy="19561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93C5E-9E04-43AE-A6F8-05034AA46421}"/>
              </a:ext>
            </a:extLst>
          </p:cNvPr>
          <p:cNvSpPr/>
          <p:nvPr/>
        </p:nvSpPr>
        <p:spPr>
          <a:xfrm flipH="1">
            <a:off x="-14138" y="3723342"/>
            <a:ext cx="12191852" cy="165134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9078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473367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Graphic 3">
            <a:extLst>
              <a:ext uri="{FF2B5EF4-FFF2-40B4-BE49-F238E27FC236}">
                <a16:creationId xmlns:a16="http://schemas.microsoft.com/office/drawing/2014/main" id="{6C4729C8-96DF-4F48-8EDF-FF7785606F5E}"/>
              </a:ext>
            </a:extLst>
          </p:cNvPr>
          <p:cNvSpPr/>
          <p:nvPr/>
        </p:nvSpPr>
        <p:spPr>
          <a:xfrm>
            <a:off x="255246" y="1437374"/>
            <a:ext cx="2673063" cy="1855248"/>
          </a:xfrm>
          <a:custGeom>
            <a:avLst/>
            <a:gdLst>
              <a:gd name="connsiteX0" fmla="*/ 0 w 9881086"/>
              <a:gd name="connsiteY0" fmla="*/ 2223631 h 6858000"/>
              <a:gd name="connsiteX1" fmla="*/ 184014 w 9881086"/>
              <a:gd name="connsiteY1" fmla="*/ 2469499 h 6858000"/>
              <a:gd name="connsiteX2" fmla="*/ 235043 w 9881086"/>
              <a:gd name="connsiteY2" fmla="*/ 2555320 h 6858000"/>
              <a:gd name="connsiteX3" fmla="*/ 371121 w 9881086"/>
              <a:gd name="connsiteY3" fmla="*/ 2696810 h 6858000"/>
              <a:gd name="connsiteX4" fmla="*/ 607710 w 9881086"/>
              <a:gd name="connsiteY4" fmla="*/ 2815105 h 6858000"/>
              <a:gd name="connsiteX5" fmla="*/ 793270 w 9881086"/>
              <a:gd name="connsiteY5" fmla="*/ 2860722 h 6858000"/>
              <a:gd name="connsiteX6" fmla="*/ 1227791 w 9881086"/>
              <a:gd name="connsiteY6" fmla="*/ 2870000 h 6858000"/>
              <a:gd name="connsiteX7" fmla="*/ 1537831 w 9881086"/>
              <a:gd name="connsiteY7" fmla="*/ 2796549 h 6858000"/>
              <a:gd name="connsiteX8" fmla="*/ 1979310 w 9881086"/>
              <a:gd name="connsiteY8" fmla="*/ 2617174 h 6858000"/>
              <a:gd name="connsiteX9" fmla="*/ 2292443 w 9881086"/>
              <a:gd name="connsiteY9" fmla="*/ 2440118 h 6858000"/>
              <a:gd name="connsiteX10" fmla="*/ 2427747 w 9881086"/>
              <a:gd name="connsiteY10" fmla="*/ 2379811 h 6858000"/>
              <a:gd name="connsiteX11" fmla="*/ 2539857 w 9881086"/>
              <a:gd name="connsiteY11" fmla="*/ 2450169 h 6858000"/>
              <a:gd name="connsiteX12" fmla="*/ 2600164 w 9881086"/>
              <a:gd name="connsiteY12" fmla="*/ 2599391 h 6858000"/>
              <a:gd name="connsiteX13" fmla="*/ 2617947 w 9881086"/>
              <a:gd name="connsiteY13" fmla="*/ 2615627 h 6858000"/>
              <a:gd name="connsiteX14" fmla="*/ 2817424 w 9881086"/>
              <a:gd name="connsiteY14" fmla="*/ 2622586 h 6858000"/>
              <a:gd name="connsiteX15" fmla="*/ 3185452 w 9881086"/>
              <a:gd name="connsiteY15" fmla="*/ 2579289 h 6858000"/>
              <a:gd name="connsiteX16" fmla="*/ 3691104 w 9881086"/>
              <a:gd name="connsiteY16" fmla="*/ 2518208 h 6858000"/>
              <a:gd name="connsiteX17" fmla="*/ 4021246 w 9881086"/>
              <a:gd name="connsiteY17" fmla="*/ 2561506 h 6858000"/>
              <a:gd name="connsiteX18" fmla="*/ 4143407 w 9881086"/>
              <a:gd name="connsiteY18" fmla="*/ 2590886 h 6858000"/>
              <a:gd name="connsiteX19" fmla="*/ 4333607 w 9881086"/>
              <a:gd name="connsiteY19" fmla="*/ 2649647 h 6858000"/>
              <a:gd name="connsiteX20" fmla="*/ 4520713 w 9881086"/>
              <a:gd name="connsiteY20" fmla="*/ 2632637 h 6858000"/>
              <a:gd name="connsiteX21" fmla="*/ 4765034 w 9881086"/>
              <a:gd name="connsiteY21" fmla="*/ 2487282 h 6858000"/>
              <a:gd name="connsiteX22" fmla="*/ 4953687 w 9881086"/>
              <a:gd name="connsiteY22" fmla="*/ 2342699 h 6858000"/>
              <a:gd name="connsiteX23" fmla="*/ 5336405 w 9881086"/>
              <a:gd name="connsiteY23" fmla="*/ 1891942 h 6858000"/>
              <a:gd name="connsiteX24" fmla="*/ 5464751 w 9881086"/>
              <a:gd name="connsiteY24" fmla="*/ 1663858 h 6858000"/>
              <a:gd name="connsiteX25" fmla="*/ 5915508 w 9881086"/>
              <a:gd name="connsiteY25" fmla="*/ 1262583 h 6858000"/>
              <a:gd name="connsiteX26" fmla="*/ 6041535 w 9881086"/>
              <a:gd name="connsiteY26" fmla="*/ 1216193 h 6858000"/>
              <a:gd name="connsiteX27" fmla="*/ 6067049 w 9881086"/>
              <a:gd name="connsiteY27" fmla="*/ 1190679 h 6858000"/>
              <a:gd name="connsiteX28" fmla="*/ 6039988 w 9881086"/>
              <a:gd name="connsiteY28" fmla="*/ 1188359 h 6858000"/>
              <a:gd name="connsiteX29" fmla="*/ 5787935 w 9881086"/>
              <a:gd name="connsiteY29" fmla="*/ 1244027 h 6858000"/>
              <a:gd name="connsiteX30" fmla="*/ 5777111 w 9881086"/>
              <a:gd name="connsiteY30" fmla="*/ 1247893 h 6858000"/>
              <a:gd name="connsiteX31" fmla="*/ 5593870 w 9881086"/>
              <a:gd name="connsiteY31" fmla="*/ 1352271 h 6858000"/>
              <a:gd name="connsiteX32" fmla="*/ 5525058 w 9881086"/>
              <a:gd name="connsiteY32" fmla="*/ 1325983 h 6858000"/>
              <a:gd name="connsiteX33" fmla="*/ 5519646 w 9881086"/>
              <a:gd name="connsiteY33" fmla="*/ 1303561 h 6858000"/>
              <a:gd name="connsiteX34" fmla="*/ 5472483 w 9881086"/>
              <a:gd name="connsiteY34" fmla="*/ 1094806 h 6858000"/>
              <a:gd name="connsiteX35" fmla="*/ 5424546 w 9881086"/>
              <a:gd name="connsiteY35" fmla="*/ 949450 h 6858000"/>
              <a:gd name="connsiteX36" fmla="*/ 5432278 w 9881086"/>
              <a:gd name="connsiteY36" fmla="*/ 759251 h 6858000"/>
              <a:gd name="connsiteX37" fmla="*/ 5416815 w 9881086"/>
              <a:gd name="connsiteY37" fmla="*/ 700490 h 6858000"/>
              <a:gd name="connsiteX38" fmla="*/ 5334859 w 9881086"/>
              <a:gd name="connsiteY38" fmla="*/ 561320 h 6858000"/>
              <a:gd name="connsiteX39" fmla="*/ 5307798 w 9881086"/>
              <a:gd name="connsiteY39" fmla="*/ 481684 h 6858000"/>
              <a:gd name="connsiteX40" fmla="*/ 5353415 w 9881086"/>
              <a:gd name="connsiteY40" fmla="*/ 402047 h 6858000"/>
              <a:gd name="connsiteX41" fmla="*/ 5440783 w 9881086"/>
              <a:gd name="connsiteY41" fmla="*/ 386584 h 6858000"/>
              <a:gd name="connsiteX42" fmla="*/ 5722216 w 9881086"/>
              <a:gd name="connsiteY42" fmla="*/ 342513 h 6858000"/>
              <a:gd name="connsiteX43" fmla="*/ 6051586 w 9881086"/>
              <a:gd name="connsiteY43" fmla="*/ 279887 h 6858000"/>
              <a:gd name="connsiteX44" fmla="*/ 6063183 w 9881086"/>
              <a:gd name="connsiteY44" fmla="*/ 278340 h 6858000"/>
              <a:gd name="connsiteX45" fmla="*/ 6339204 w 9881086"/>
              <a:gd name="connsiteY45" fmla="*/ 248960 h 6858000"/>
              <a:gd name="connsiteX46" fmla="*/ 6679398 w 9881086"/>
              <a:gd name="connsiteY46" fmla="*/ 163138 h 6858000"/>
              <a:gd name="connsiteX47" fmla="*/ 6721923 w 9881086"/>
              <a:gd name="connsiteY47" fmla="*/ 132212 h 6858000"/>
              <a:gd name="connsiteX48" fmla="*/ 6808517 w 9881086"/>
              <a:gd name="connsiteY48" fmla="*/ 87368 h 6858000"/>
              <a:gd name="connsiteX49" fmla="*/ 6941502 w 9881086"/>
              <a:gd name="connsiteY49" fmla="*/ 64946 h 6858000"/>
              <a:gd name="connsiteX50" fmla="*/ 7095363 w 9881086"/>
              <a:gd name="connsiteY50" fmla="*/ 89687 h 6858000"/>
              <a:gd name="connsiteX51" fmla="*/ 7240718 w 9881086"/>
              <a:gd name="connsiteY51" fmla="*/ 149221 h 6858000"/>
              <a:gd name="connsiteX52" fmla="*/ 7287881 w 9881086"/>
              <a:gd name="connsiteY52" fmla="*/ 170870 h 6858000"/>
              <a:gd name="connsiteX53" fmla="*/ 7314942 w 9881086"/>
              <a:gd name="connsiteY53" fmla="*/ 202570 h 6858000"/>
              <a:gd name="connsiteX54" fmla="*/ 7341230 w 9881086"/>
              <a:gd name="connsiteY54" fmla="*/ 265197 h 6858000"/>
              <a:gd name="connsiteX55" fmla="*/ 7355920 w 9881086"/>
              <a:gd name="connsiteY55" fmla="*/ 260558 h 6858000"/>
              <a:gd name="connsiteX56" fmla="*/ 7352827 w 9881086"/>
              <a:gd name="connsiteY56" fmla="*/ 223446 h 6858000"/>
              <a:gd name="connsiteX57" fmla="*/ 7363652 w 9881086"/>
              <a:gd name="connsiteY57" fmla="*/ 197158 h 6858000"/>
              <a:gd name="connsiteX58" fmla="*/ 7386847 w 9881086"/>
              <a:gd name="connsiteY58" fmla="*/ 200251 h 6858000"/>
              <a:gd name="connsiteX59" fmla="*/ 7437103 w 9881086"/>
              <a:gd name="connsiteY59" fmla="*/ 242002 h 6858000"/>
              <a:gd name="connsiteX60" fmla="*/ 7468803 w 9881086"/>
              <a:gd name="connsiteY60" fmla="*/ 269062 h 6858000"/>
              <a:gd name="connsiteX61" fmla="*/ 7514420 w 9881086"/>
              <a:gd name="connsiteY61" fmla="*/ 245094 h 6858000"/>
              <a:gd name="connsiteX62" fmla="*/ 7514420 w 9881086"/>
              <a:gd name="connsiteY62" fmla="*/ 86595 h 6858000"/>
              <a:gd name="connsiteX63" fmla="*/ 7565449 w 9881086"/>
              <a:gd name="connsiteY63" fmla="*/ 9278 h 6858000"/>
              <a:gd name="connsiteX64" fmla="*/ 7576273 w 9881086"/>
              <a:gd name="connsiteY64" fmla="*/ 0 h 6858000"/>
              <a:gd name="connsiteX65" fmla="*/ 7599468 w 9881086"/>
              <a:gd name="connsiteY65" fmla="*/ 0 h 6858000"/>
              <a:gd name="connsiteX66" fmla="*/ 7626529 w 9881086"/>
              <a:gd name="connsiteY66" fmla="*/ 134531 h 6858000"/>
              <a:gd name="connsiteX67" fmla="*/ 7632714 w 9881086"/>
              <a:gd name="connsiteY67" fmla="*/ 282979 h 6858000"/>
              <a:gd name="connsiteX68" fmla="*/ 7744050 w 9881086"/>
              <a:gd name="connsiteY68" fmla="*/ 331689 h 6858000"/>
              <a:gd name="connsiteX69" fmla="*/ 7762606 w 9881086"/>
              <a:gd name="connsiteY69" fmla="*/ 332462 h 6858000"/>
              <a:gd name="connsiteX70" fmla="*/ 7838377 w 9881086"/>
              <a:gd name="connsiteY70" fmla="*/ 324731 h 6858000"/>
              <a:gd name="connsiteX71" fmla="*/ 7931930 w 9881086"/>
              <a:gd name="connsiteY71" fmla="*/ 306948 h 6858000"/>
              <a:gd name="connsiteX72" fmla="*/ 7921106 w 9881086"/>
              <a:gd name="connsiteY72" fmla="*/ 353338 h 6858000"/>
              <a:gd name="connsiteX73" fmla="*/ 7999969 w 9881086"/>
              <a:gd name="connsiteY73" fmla="*/ 415964 h 6858000"/>
              <a:gd name="connsiteX74" fmla="*/ 8033215 w 9881086"/>
              <a:gd name="connsiteY74" fmla="*/ 422923 h 6858000"/>
              <a:gd name="connsiteX75" fmla="*/ 8073420 w 9881086"/>
              <a:gd name="connsiteY75" fmla="*/ 410552 h 6858000"/>
              <a:gd name="connsiteX76" fmla="*/ 8138366 w 9881086"/>
              <a:gd name="connsiteY76" fmla="*/ 449211 h 6858000"/>
              <a:gd name="connsiteX77" fmla="*/ 8160015 w 9881086"/>
              <a:gd name="connsiteY77" fmla="*/ 474725 h 6858000"/>
              <a:gd name="connsiteX78" fmla="*/ 8163881 w 9881086"/>
              <a:gd name="connsiteY78" fmla="*/ 525754 h 6858000"/>
              <a:gd name="connsiteX79" fmla="*/ 8153056 w 9881086"/>
              <a:gd name="connsiteY79" fmla="*/ 555908 h 6858000"/>
              <a:gd name="connsiteX80" fmla="*/ 8163108 w 9881086"/>
              <a:gd name="connsiteY80" fmla="*/ 598432 h 6858000"/>
              <a:gd name="connsiteX81" fmla="*/ 8275217 w 9881086"/>
              <a:gd name="connsiteY81" fmla="*/ 672656 h 6858000"/>
              <a:gd name="connsiteX82" fmla="*/ 8356400 w 9881086"/>
              <a:gd name="connsiteY82" fmla="*/ 702810 h 6858000"/>
              <a:gd name="connsiteX83" fmla="*/ 8419799 w 9881086"/>
              <a:gd name="connsiteY83" fmla="*/ 727551 h 6858000"/>
              <a:gd name="connsiteX84" fmla="*/ 8592216 w 9881086"/>
              <a:gd name="connsiteY84" fmla="*/ 871360 h 6858000"/>
              <a:gd name="connsiteX85" fmla="*/ 8638606 w 9881086"/>
              <a:gd name="connsiteY85" fmla="*/ 910792 h 6858000"/>
              <a:gd name="connsiteX86" fmla="*/ 8775456 w 9881086"/>
              <a:gd name="connsiteY86" fmla="*/ 1074704 h 6858000"/>
              <a:gd name="connsiteX87" fmla="*/ 8797878 w 9881086"/>
              <a:gd name="connsiteY87" fmla="*/ 1103311 h 6858000"/>
              <a:gd name="connsiteX88" fmla="*/ 8923131 w 9881086"/>
              <a:gd name="connsiteY88" fmla="*/ 1001253 h 6858000"/>
              <a:gd name="connsiteX89" fmla="*/ 8958697 w 9881086"/>
              <a:gd name="connsiteY89" fmla="*/ 957182 h 6858000"/>
              <a:gd name="connsiteX90" fmla="*/ 9001221 w 9881086"/>
              <a:gd name="connsiteY90" fmla="*/ 907699 h 6858000"/>
              <a:gd name="connsiteX91" fmla="*/ 9332910 w 9881086"/>
              <a:gd name="connsiteY91" fmla="*/ 739922 h 6858000"/>
              <a:gd name="connsiteX92" fmla="*/ 9598880 w 9881086"/>
              <a:gd name="connsiteY92" fmla="*/ 788631 h 6858000"/>
              <a:gd name="connsiteX93" fmla="*/ 9768977 w 9881086"/>
              <a:gd name="connsiteY93" fmla="*/ 933214 h 6858000"/>
              <a:gd name="connsiteX94" fmla="*/ 9809955 w 9881086"/>
              <a:gd name="connsiteY94" fmla="*/ 992748 h 6858000"/>
              <a:gd name="connsiteX95" fmla="*/ 9841655 w 9881086"/>
              <a:gd name="connsiteY95" fmla="*/ 1367734 h 6858000"/>
              <a:gd name="connsiteX96" fmla="*/ 9721041 w 9881086"/>
              <a:gd name="connsiteY96" fmla="*/ 1537831 h 6858000"/>
              <a:gd name="connsiteX97" fmla="*/ 9708669 w 9881086"/>
              <a:gd name="connsiteY97" fmla="*/ 1552521 h 6858000"/>
              <a:gd name="connsiteX98" fmla="*/ 9659187 w 9881086"/>
              <a:gd name="connsiteY98" fmla="*/ 1702516 h 6858000"/>
              <a:gd name="connsiteX99" fmla="*/ 9575685 w 9881086"/>
              <a:gd name="connsiteY99" fmla="*/ 1751999 h 6858000"/>
              <a:gd name="connsiteX100" fmla="*/ 9541665 w 9881086"/>
              <a:gd name="connsiteY100" fmla="*/ 1748906 h 6858000"/>
              <a:gd name="connsiteX101" fmla="*/ 9535481 w 9881086"/>
              <a:gd name="connsiteY101" fmla="*/ 1806894 h 6858000"/>
              <a:gd name="connsiteX102" fmla="*/ 9648363 w 9881086"/>
              <a:gd name="connsiteY102" fmla="*/ 1930600 h 6858000"/>
              <a:gd name="connsiteX103" fmla="*/ 9461256 w 9881086"/>
              <a:gd name="connsiteY103" fmla="*/ 2130851 h 6858000"/>
              <a:gd name="connsiteX104" fmla="*/ 9376981 w 9881086"/>
              <a:gd name="connsiteY104" fmla="*/ 2191931 h 6858000"/>
              <a:gd name="connsiteX105" fmla="*/ 9184462 w 9881086"/>
              <a:gd name="connsiteY105" fmla="*/ 2215126 h 6858000"/>
              <a:gd name="connsiteX106" fmla="*/ 8929317 w 9881086"/>
              <a:gd name="connsiteY106" fmla="*/ 2075956 h 6858000"/>
              <a:gd name="connsiteX107" fmla="*/ 8880607 w 9881086"/>
              <a:gd name="connsiteY107" fmla="*/ 2048895 h 6858000"/>
              <a:gd name="connsiteX108" fmla="*/ 8875968 w 9881086"/>
              <a:gd name="connsiteY108" fmla="*/ 2111522 h 6858000"/>
              <a:gd name="connsiteX109" fmla="*/ 8869009 w 9881086"/>
              <a:gd name="connsiteY109" fmla="*/ 2494240 h 6858000"/>
              <a:gd name="connsiteX110" fmla="*/ 8811022 w 9881086"/>
              <a:gd name="connsiteY110" fmla="*/ 2551454 h 6858000"/>
              <a:gd name="connsiteX111" fmla="*/ 8759220 w 9881086"/>
              <a:gd name="connsiteY111" fmla="*/ 2508930 h 6858000"/>
              <a:gd name="connsiteX112" fmla="*/ 8756127 w 9881086"/>
              <a:gd name="connsiteY112" fmla="*/ 2400687 h 6858000"/>
              <a:gd name="connsiteX113" fmla="*/ 8743756 w 9881086"/>
              <a:gd name="connsiteY113" fmla="*/ 2208168 h 6858000"/>
              <a:gd name="connsiteX114" fmla="*/ 8638606 w 9881086"/>
              <a:gd name="connsiteY114" fmla="*/ 2037298 h 6858000"/>
              <a:gd name="connsiteX115" fmla="*/ 8609998 w 9881086"/>
              <a:gd name="connsiteY115" fmla="*/ 2045803 h 6858000"/>
              <a:gd name="connsiteX116" fmla="*/ 8517218 w 9881086"/>
              <a:gd name="connsiteY116" fmla="*/ 2130851 h 6858000"/>
              <a:gd name="connsiteX117" fmla="*/ 8467735 w 9881086"/>
              <a:gd name="connsiteY117" fmla="*/ 2206621 h 6858000"/>
              <a:gd name="connsiteX118" fmla="*/ 8354080 w 9881086"/>
              <a:gd name="connsiteY118" fmla="*/ 2367441 h 6858000"/>
              <a:gd name="connsiteX119" fmla="*/ 8202539 w 9881086"/>
              <a:gd name="connsiteY119" fmla="*/ 2576196 h 6858000"/>
              <a:gd name="connsiteX120" fmla="*/ 8184756 w 9881086"/>
              <a:gd name="connsiteY120" fmla="*/ 2637276 h 6858000"/>
              <a:gd name="connsiteX121" fmla="*/ 8190169 w 9881086"/>
              <a:gd name="connsiteY121" fmla="*/ 2969738 h 6858000"/>
              <a:gd name="connsiteX122" fmla="*/ 8206405 w 9881086"/>
              <a:gd name="connsiteY122" fmla="*/ 3004531 h 6858000"/>
              <a:gd name="connsiteX123" fmla="*/ 8258207 w 9881086"/>
              <a:gd name="connsiteY123" fmla="*/ 3211740 h 6858000"/>
              <a:gd name="connsiteX124" fmla="*/ 8271351 w 9881086"/>
              <a:gd name="connsiteY124" fmla="*/ 3248079 h 6858000"/>
              <a:gd name="connsiteX125" fmla="*/ 8306917 w 9881086"/>
              <a:gd name="connsiteY125" fmla="*/ 3301427 h 6858000"/>
              <a:gd name="connsiteX126" fmla="*/ 8314649 w 9881086"/>
              <a:gd name="connsiteY126" fmla="*/ 3346271 h 6858000"/>
              <a:gd name="connsiteX127" fmla="*/ 8302278 w 9881086"/>
              <a:gd name="connsiteY127" fmla="*/ 3408124 h 6858000"/>
              <a:gd name="connsiteX128" fmla="*/ 8337844 w 9881086"/>
              <a:gd name="connsiteY128" fmla="*/ 3475390 h 6858000"/>
              <a:gd name="connsiteX129" fmla="*/ 8305370 w 9881086"/>
              <a:gd name="connsiteY129" fmla="*/ 3488534 h 6858000"/>
              <a:gd name="connsiteX130" fmla="*/ 8296092 w 9881086"/>
              <a:gd name="connsiteY130" fmla="*/ 3531831 h 6858000"/>
              <a:gd name="connsiteX131" fmla="*/ 8297638 w 9881086"/>
              <a:gd name="connsiteY131" fmla="*/ 3566624 h 6858000"/>
              <a:gd name="connsiteX132" fmla="*/ 8210271 w 9881086"/>
              <a:gd name="connsiteY132" fmla="*/ 3661724 h 6858000"/>
              <a:gd name="connsiteX133" fmla="*/ 8174705 w 9881086"/>
              <a:gd name="connsiteY133" fmla="*/ 3707341 h 6858000"/>
              <a:gd name="connsiteX134" fmla="*/ 8126768 w 9881086"/>
              <a:gd name="connsiteY134" fmla="*/ 3773060 h 6858000"/>
              <a:gd name="connsiteX135" fmla="*/ 7988371 w 9881086"/>
              <a:gd name="connsiteY135" fmla="*/ 3902179 h 6858000"/>
              <a:gd name="connsiteX136" fmla="*/ 7945847 w 9881086"/>
              <a:gd name="connsiteY136" fmla="*/ 3921508 h 6858000"/>
              <a:gd name="connsiteX137" fmla="*/ 7948940 w 9881086"/>
              <a:gd name="connsiteY137" fmla="*/ 3864294 h 6858000"/>
              <a:gd name="connsiteX138" fmla="*/ 7977547 w 9881086"/>
              <a:gd name="connsiteY138" fmla="*/ 3806306 h 6858000"/>
              <a:gd name="connsiteX139" fmla="*/ 7829872 w 9881086"/>
              <a:gd name="connsiteY139" fmla="*/ 3884396 h 6858000"/>
              <a:gd name="connsiteX140" fmla="*/ 7823687 w 9881086"/>
              <a:gd name="connsiteY140" fmla="*/ 3814038 h 6858000"/>
              <a:gd name="connsiteX141" fmla="*/ 7802811 w 9881086"/>
              <a:gd name="connsiteY141" fmla="*/ 3806306 h 6858000"/>
              <a:gd name="connsiteX142" fmla="*/ 7778843 w 9881086"/>
              <a:gd name="connsiteY142" fmla="*/ 3753731 h 6858000"/>
              <a:gd name="connsiteX143" fmla="*/ 7823687 w 9881086"/>
              <a:gd name="connsiteY143" fmla="*/ 3706567 h 6858000"/>
              <a:gd name="connsiteX144" fmla="*/ 7947394 w 9881086"/>
              <a:gd name="connsiteY144" fmla="*/ 3528739 h 6858000"/>
              <a:gd name="connsiteX145" fmla="*/ 7924972 w 9881086"/>
              <a:gd name="connsiteY145" fmla="*/ 3480802 h 6858000"/>
              <a:gd name="connsiteX146" fmla="*/ 7873943 w 9881086"/>
              <a:gd name="connsiteY146" fmla="*/ 3490854 h 6858000"/>
              <a:gd name="connsiteX147" fmla="*/ 7785028 w 9881086"/>
              <a:gd name="connsiteY147" fmla="*/ 3497039 h 6858000"/>
              <a:gd name="connsiteX148" fmla="*/ 7810543 w 9881086"/>
              <a:gd name="connsiteY148" fmla="*/ 3440598 h 6858000"/>
              <a:gd name="connsiteX149" fmla="*/ 7794306 w 9881086"/>
              <a:gd name="connsiteY149" fmla="*/ 3341632 h 6858000"/>
              <a:gd name="connsiteX150" fmla="*/ 7617251 w 9881086"/>
              <a:gd name="connsiteY150" fmla="*/ 3178494 h 6858000"/>
              <a:gd name="connsiteX151" fmla="*/ 7602561 w 9881086"/>
              <a:gd name="connsiteY151" fmla="*/ 2968965 h 6858000"/>
              <a:gd name="connsiteX152" fmla="*/ 7720855 w 9881086"/>
              <a:gd name="connsiteY152" fmla="*/ 2600937 h 6858000"/>
              <a:gd name="connsiteX153" fmla="*/ 7727041 w 9881086"/>
              <a:gd name="connsiteY153" fmla="*/ 2471045 h 6858000"/>
              <a:gd name="connsiteX154" fmla="*/ 7717763 w 9881086"/>
              <a:gd name="connsiteY154" fmla="*/ 2311772 h 6858000"/>
              <a:gd name="connsiteX155" fmla="*/ 7662868 w 9881086"/>
              <a:gd name="connsiteY155" fmla="*/ 2355070 h 6858000"/>
              <a:gd name="connsiteX156" fmla="*/ 7461844 w 9881086"/>
              <a:gd name="connsiteY156" fmla="*/ 2457901 h 6858000"/>
              <a:gd name="connsiteX157" fmla="*/ 7359013 w 9881086"/>
              <a:gd name="connsiteY157" fmla="*/ 2433160 h 6858000"/>
              <a:gd name="connsiteX158" fmla="*/ 7251543 w 9881086"/>
              <a:gd name="connsiteY158" fmla="*/ 2518981 h 6858000"/>
              <a:gd name="connsiteX159" fmla="*/ 7233759 w 9881086"/>
              <a:gd name="connsiteY159" fmla="*/ 2587793 h 6858000"/>
              <a:gd name="connsiteX160" fmla="*/ 7234533 w 9881086"/>
              <a:gd name="connsiteY160" fmla="*/ 2688305 h 6858000"/>
              <a:gd name="connsiteX161" fmla="*/ 7201287 w 9881086"/>
              <a:gd name="connsiteY161" fmla="*/ 2736242 h 6858000"/>
              <a:gd name="connsiteX162" fmla="*/ 7050519 w 9881086"/>
              <a:gd name="connsiteY162" fmla="*/ 2766395 h 6858000"/>
              <a:gd name="connsiteX163" fmla="*/ 7028097 w 9881086"/>
              <a:gd name="connsiteY163" fmla="*/ 2747066 h 6858000"/>
              <a:gd name="connsiteX164" fmla="*/ 7018819 w 9881086"/>
              <a:gd name="connsiteY164" fmla="*/ 2665110 h 6858000"/>
              <a:gd name="connsiteX165" fmla="*/ 6978614 w 9881086"/>
              <a:gd name="connsiteY165" fmla="*/ 2665110 h 6858000"/>
              <a:gd name="connsiteX166" fmla="*/ 6938410 w 9881086"/>
              <a:gd name="connsiteY166" fmla="*/ 2628771 h 6858000"/>
              <a:gd name="connsiteX167" fmla="*/ 6905936 w 9881086"/>
              <a:gd name="connsiteY167" fmla="*/ 2531352 h 6858000"/>
              <a:gd name="connsiteX168" fmla="*/ 6894339 w 9881086"/>
              <a:gd name="connsiteY168" fmla="*/ 2522847 h 6858000"/>
              <a:gd name="connsiteX169" fmla="*/ 6643832 w 9881086"/>
              <a:gd name="connsiteY169" fmla="*/ 2369760 h 6858000"/>
              <a:gd name="connsiteX170" fmla="*/ 6517806 w 9881086"/>
              <a:gd name="connsiteY170" fmla="*/ 2483416 h 6858000"/>
              <a:gd name="connsiteX171" fmla="*/ 6312144 w 9881086"/>
              <a:gd name="connsiteY171" fmla="*/ 2668203 h 6858000"/>
              <a:gd name="connsiteX172" fmla="*/ 6120398 w 9881086"/>
              <a:gd name="connsiteY172" fmla="*/ 2922575 h 6858000"/>
              <a:gd name="connsiteX173" fmla="*/ 5984320 w 9881086"/>
              <a:gd name="connsiteY173" fmla="*/ 3019994 h 6858000"/>
              <a:gd name="connsiteX174" fmla="*/ 5808811 w 9881086"/>
              <a:gd name="connsiteY174" fmla="*/ 3020768 h 6858000"/>
              <a:gd name="connsiteX175" fmla="*/ 5774018 w 9881086"/>
              <a:gd name="connsiteY175" fmla="*/ 2979016 h 6858000"/>
              <a:gd name="connsiteX176" fmla="*/ 5906230 w 9881086"/>
              <a:gd name="connsiteY176" fmla="*/ 2740107 h 6858000"/>
              <a:gd name="connsiteX177" fmla="*/ 5974269 w 9881086"/>
              <a:gd name="connsiteY177" fmla="*/ 2716912 h 6858000"/>
              <a:gd name="connsiteX178" fmla="*/ 6244104 w 9881086"/>
              <a:gd name="connsiteY178" fmla="*/ 2644235 h 6858000"/>
              <a:gd name="connsiteX179" fmla="*/ 6426572 w 9881086"/>
              <a:gd name="connsiteY179" fmla="*/ 2515889 h 6858000"/>
              <a:gd name="connsiteX180" fmla="*/ 6603627 w 9881086"/>
              <a:gd name="connsiteY180" fmla="*/ 2349658 h 6858000"/>
              <a:gd name="connsiteX181" fmla="*/ 6627596 w 9881086"/>
              <a:gd name="connsiteY181" fmla="*/ 2308680 h 6858000"/>
              <a:gd name="connsiteX182" fmla="*/ 6581979 w 9881086"/>
              <a:gd name="connsiteY182" fmla="*/ 2294763 h 6858000"/>
              <a:gd name="connsiteX183" fmla="*/ 6381729 w 9881086"/>
              <a:gd name="connsiteY183" fmla="*/ 2300948 h 6858000"/>
              <a:gd name="connsiteX184" fmla="*/ 6184571 w 9881086"/>
              <a:gd name="connsiteY184" fmla="*/ 2398367 h 6858000"/>
              <a:gd name="connsiteX185" fmla="*/ 5985867 w 9881086"/>
              <a:gd name="connsiteY185" fmla="*/ 2549908 h 6858000"/>
              <a:gd name="connsiteX186" fmla="*/ 5770926 w 9881086"/>
              <a:gd name="connsiteY186" fmla="*/ 2748612 h 6858000"/>
              <a:gd name="connsiteX187" fmla="*/ 5446968 w 9881086"/>
              <a:gd name="connsiteY187" fmla="*/ 3050921 h 6858000"/>
              <a:gd name="connsiteX188" fmla="*/ 5254449 w 9881086"/>
              <a:gd name="connsiteY188" fmla="*/ 3223337 h 6858000"/>
              <a:gd name="connsiteX189" fmla="*/ 5068116 w 9881086"/>
              <a:gd name="connsiteY189" fmla="*/ 3397300 h 6858000"/>
              <a:gd name="connsiteX190" fmla="*/ 4711686 w 9881086"/>
              <a:gd name="connsiteY190" fmla="*/ 3592912 h 6858000"/>
              <a:gd name="connsiteX191" fmla="*/ 4318916 w 9881086"/>
              <a:gd name="connsiteY191" fmla="*/ 3802440 h 6858000"/>
              <a:gd name="connsiteX192" fmla="*/ 4102429 w 9881086"/>
              <a:gd name="connsiteY192" fmla="*/ 3947023 h 6858000"/>
              <a:gd name="connsiteX193" fmla="*/ 3716619 w 9881086"/>
              <a:gd name="connsiteY193" fmla="*/ 4226136 h 6858000"/>
              <a:gd name="connsiteX194" fmla="*/ 3690331 w 9881086"/>
              <a:gd name="connsiteY194" fmla="*/ 4259383 h 6858000"/>
              <a:gd name="connsiteX195" fmla="*/ 3311478 w 9881086"/>
              <a:gd name="connsiteY195" fmla="*/ 4669935 h 6858000"/>
              <a:gd name="connsiteX196" fmla="*/ 2890102 w 9881086"/>
              <a:gd name="connsiteY196" fmla="*/ 5068889 h 6858000"/>
              <a:gd name="connsiteX197" fmla="*/ 2669749 w 9881086"/>
              <a:gd name="connsiteY197" fmla="*/ 5254450 h 6858000"/>
              <a:gd name="connsiteX198" fmla="*/ 2462540 w 9881086"/>
              <a:gd name="connsiteY198" fmla="*/ 5458566 h 6858000"/>
              <a:gd name="connsiteX199" fmla="*/ 2133170 w 9881086"/>
              <a:gd name="connsiteY199" fmla="*/ 5835099 h 6858000"/>
              <a:gd name="connsiteX200" fmla="*/ 1867201 w 9881086"/>
              <a:gd name="connsiteY200" fmla="*/ 6252610 h 6858000"/>
              <a:gd name="connsiteX201" fmla="*/ 1810759 w 9881086"/>
              <a:gd name="connsiteY201" fmla="*/ 6391780 h 6858000"/>
              <a:gd name="connsiteX202" fmla="*/ 1731123 w 9881086"/>
              <a:gd name="connsiteY202" fmla="*/ 6636874 h 6858000"/>
              <a:gd name="connsiteX203" fmla="*/ 1726484 w 9881086"/>
              <a:gd name="connsiteY203" fmla="*/ 6694089 h 6858000"/>
              <a:gd name="connsiteX204" fmla="*/ 1697877 w 9881086"/>
              <a:gd name="connsiteY204" fmla="*/ 6859547 h 6858000"/>
              <a:gd name="connsiteX205" fmla="*/ 1656899 w 9881086"/>
              <a:gd name="connsiteY205" fmla="*/ 6651564 h 6858000"/>
              <a:gd name="connsiteX206" fmla="*/ 1688599 w 9881086"/>
              <a:gd name="connsiteY206" fmla="*/ 6414975 h 6858000"/>
              <a:gd name="connsiteX207" fmla="*/ 1772874 w 9881086"/>
              <a:gd name="connsiteY207" fmla="*/ 6136635 h 6858000"/>
              <a:gd name="connsiteX208" fmla="*/ 2128531 w 9881086"/>
              <a:gd name="connsiteY208" fmla="*/ 5540522 h 6858000"/>
              <a:gd name="connsiteX209" fmla="*/ 2363575 w 9881086"/>
              <a:gd name="connsiteY209" fmla="*/ 5274552 h 6858000"/>
              <a:gd name="connsiteX210" fmla="*/ 2570010 w 9881086"/>
              <a:gd name="connsiteY210" fmla="*/ 4982295 h 6858000"/>
              <a:gd name="connsiteX211" fmla="*/ 2743200 w 9881086"/>
              <a:gd name="connsiteY211" fmla="*/ 4668388 h 6858000"/>
              <a:gd name="connsiteX212" fmla="*/ 2906338 w 9881086"/>
              <a:gd name="connsiteY212" fmla="*/ 4315824 h 6858000"/>
              <a:gd name="connsiteX213" fmla="*/ 3047055 w 9881086"/>
              <a:gd name="connsiteY213" fmla="*/ 4207581 h 6858000"/>
              <a:gd name="connsiteX214" fmla="*/ 3135969 w 9881086"/>
              <a:gd name="connsiteY214" fmla="*/ 4237734 h 6858000"/>
              <a:gd name="connsiteX215" fmla="*/ 3228750 w 9881086"/>
              <a:gd name="connsiteY215" fmla="*/ 4215312 h 6858000"/>
              <a:gd name="connsiteX216" fmla="*/ 3373332 w 9881086"/>
              <a:gd name="connsiteY216" fmla="*/ 4039030 h 6858000"/>
              <a:gd name="connsiteX217" fmla="*/ 3518687 w 9881086"/>
              <a:gd name="connsiteY217" fmla="*/ 3884396 h 6858000"/>
              <a:gd name="connsiteX218" fmla="*/ 3694196 w 9881086"/>
              <a:gd name="connsiteY218" fmla="*/ 3673321 h 6858000"/>
              <a:gd name="connsiteX219" fmla="*/ 3736721 w 9881086"/>
              <a:gd name="connsiteY219" fmla="*/ 3601416 h 6858000"/>
              <a:gd name="connsiteX220" fmla="*/ 3845737 w 9881086"/>
              <a:gd name="connsiteY220" fmla="*/ 3483895 h 6858000"/>
              <a:gd name="connsiteX221" fmla="*/ 4089286 w 9881086"/>
              <a:gd name="connsiteY221" fmla="*/ 3280552 h 6858000"/>
              <a:gd name="connsiteX222" fmla="*/ 4144180 w 9881086"/>
              <a:gd name="connsiteY222" fmla="*/ 3251945 h 6858000"/>
              <a:gd name="connsiteX223" fmla="*/ 4162737 w 9881086"/>
              <a:gd name="connsiteY223" fmla="*/ 3231069 h 6858000"/>
              <a:gd name="connsiteX224" fmla="*/ 4144180 w 9881086"/>
              <a:gd name="connsiteY224" fmla="*/ 3210194 h 6858000"/>
              <a:gd name="connsiteX225" fmla="*/ 3841098 w 9881086"/>
              <a:gd name="connsiteY225" fmla="*/ 3128238 h 6858000"/>
              <a:gd name="connsiteX226" fmla="*/ 3674867 w 9881086"/>
              <a:gd name="connsiteY226" fmla="*/ 3098084 h 6858000"/>
              <a:gd name="connsiteX227" fmla="*/ 3439824 w 9881086"/>
              <a:gd name="connsiteY227" fmla="*/ 3054014 h 6858000"/>
              <a:gd name="connsiteX228" fmla="*/ 3185452 w 9881086"/>
              <a:gd name="connsiteY228" fmla="*/ 3009943 h 6858000"/>
              <a:gd name="connsiteX229" fmla="*/ 2972058 w 9881086"/>
              <a:gd name="connsiteY229" fmla="*/ 3027726 h 6858000"/>
              <a:gd name="connsiteX230" fmla="*/ 2792683 w 9881086"/>
              <a:gd name="connsiteY230" fmla="*/ 3015355 h 6858000"/>
              <a:gd name="connsiteX231" fmla="*/ 2758663 w 9881086"/>
              <a:gd name="connsiteY231" fmla="*/ 3012263 h 6858000"/>
              <a:gd name="connsiteX232" fmla="*/ 2397594 w 9881086"/>
              <a:gd name="connsiteY232" fmla="*/ 3047828 h 6858000"/>
              <a:gd name="connsiteX233" fmla="*/ 2316411 w 9881086"/>
              <a:gd name="connsiteY233" fmla="*/ 3050921 h 6858000"/>
              <a:gd name="connsiteX234" fmla="*/ 1847098 w 9881086"/>
              <a:gd name="connsiteY234" fmla="*/ 3082621 h 6858000"/>
              <a:gd name="connsiteX235" fmla="*/ 1582675 w 9881086"/>
              <a:gd name="connsiteY235" fmla="*/ 3145247 h 6858000"/>
              <a:gd name="connsiteX236" fmla="*/ 1249440 w 9881086"/>
              <a:gd name="connsiteY236" fmla="*/ 3195503 h 6858000"/>
              <a:gd name="connsiteX237" fmla="*/ 767756 w 9881086"/>
              <a:gd name="connsiteY237" fmla="*/ 3126691 h 6858000"/>
              <a:gd name="connsiteX238" fmla="*/ 435294 w 9881086"/>
              <a:gd name="connsiteY238" fmla="*/ 2944997 h 6858000"/>
              <a:gd name="connsiteX239" fmla="*/ 367255 w 9881086"/>
              <a:gd name="connsiteY239" fmla="*/ 2893968 h 6858000"/>
              <a:gd name="connsiteX240" fmla="*/ 213394 w 9881086"/>
              <a:gd name="connsiteY240" fmla="*/ 2702995 h 6858000"/>
              <a:gd name="connsiteX241" fmla="*/ 10824 w 9881086"/>
              <a:gd name="connsiteY241" fmla="*/ 2264609 h 6858000"/>
              <a:gd name="connsiteX242" fmla="*/ 0 w 9881086"/>
              <a:gd name="connsiteY242" fmla="*/ 2223631 h 6858000"/>
              <a:gd name="connsiteX243" fmla="*/ 9009726 w 9881086"/>
              <a:gd name="connsiteY243" fmla="*/ 1719526 h 6858000"/>
              <a:gd name="connsiteX244" fmla="*/ 9008180 w 9881086"/>
              <a:gd name="connsiteY244" fmla="*/ 1727257 h 6858000"/>
              <a:gd name="connsiteX245" fmla="*/ 8957924 w 9881086"/>
              <a:gd name="connsiteY245" fmla="*/ 1731123 h 6858000"/>
              <a:gd name="connsiteX246" fmla="*/ 8890658 w 9881086"/>
              <a:gd name="connsiteY246" fmla="*/ 1798389 h 6858000"/>
              <a:gd name="connsiteX247" fmla="*/ 8883700 w 9881086"/>
              <a:gd name="connsiteY247" fmla="*/ 1936786 h 6858000"/>
              <a:gd name="connsiteX248" fmla="*/ 8907668 w 9881086"/>
              <a:gd name="connsiteY248" fmla="*/ 1997093 h 6858000"/>
              <a:gd name="connsiteX249" fmla="*/ 9192967 w 9881086"/>
              <a:gd name="connsiteY249" fmla="*/ 2164097 h 6858000"/>
              <a:gd name="connsiteX250" fmla="*/ 9340642 w 9881086"/>
              <a:gd name="connsiteY250" fmla="*/ 2172602 h 6858000"/>
              <a:gd name="connsiteX251" fmla="*/ 9379300 w 9881086"/>
              <a:gd name="connsiteY251" fmla="*/ 2115388 h 6858000"/>
              <a:gd name="connsiteX252" fmla="*/ 9372341 w 9881086"/>
              <a:gd name="connsiteY252" fmla="*/ 2089100 h 6858000"/>
              <a:gd name="connsiteX253" fmla="*/ 9304303 w 9881086"/>
              <a:gd name="connsiteY253" fmla="*/ 2007144 h 6858000"/>
              <a:gd name="connsiteX254" fmla="*/ 9232398 w 9881086"/>
              <a:gd name="connsiteY254" fmla="*/ 1908952 h 6858000"/>
              <a:gd name="connsiteX255" fmla="*/ 9196060 w 9881086"/>
              <a:gd name="connsiteY255" fmla="*/ 1843232 h 6858000"/>
              <a:gd name="connsiteX256" fmla="*/ 9126475 w 9881086"/>
              <a:gd name="connsiteY256" fmla="*/ 1748133 h 6858000"/>
              <a:gd name="connsiteX257" fmla="*/ 9009726 w 9881086"/>
              <a:gd name="connsiteY257" fmla="*/ 17195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9881086" h="6858000">
                <a:moveTo>
                  <a:pt x="0" y="2223631"/>
                </a:moveTo>
                <a:cubicBezTo>
                  <a:pt x="61853" y="2305587"/>
                  <a:pt x="123707" y="2386770"/>
                  <a:pt x="184014" y="2469499"/>
                </a:cubicBezTo>
                <a:cubicBezTo>
                  <a:pt x="203343" y="2496559"/>
                  <a:pt x="221899" y="2525167"/>
                  <a:pt x="235043" y="2555320"/>
                </a:cubicBezTo>
                <a:cubicBezTo>
                  <a:pt x="262877" y="2620266"/>
                  <a:pt x="310814" y="2665110"/>
                  <a:pt x="371121" y="2696810"/>
                </a:cubicBezTo>
                <a:cubicBezTo>
                  <a:pt x="449211" y="2737788"/>
                  <a:pt x="526527" y="2781858"/>
                  <a:pt x="607710" y="2815105"/>
                </a:cubicBezTo>
                <a:cubicBezTo>
                  <a:pt x="666471" y="2839073"/>
                  <a:pt x="730644" y="2846805"/>
                  <a:pt x="793270" y="2860722"/>
                </a:cubicBezTo>
                <a:cubicBezTo>
                  <a:pt x="937853" y="2893195"/>
                  <a:pt x="1083208" y="2873092"/>
                  <a:pt x="1227791" y="2870000"/>
                </a:cubicBezTo>
                <a:cubicBezTo>
                  <a:pt x="1336034" y="2867680"/>
                  <a:pt x="1438092" y="2834434"/>
                  <a:pt x="1537831" y="2796549"/>
                </a:cubicBezTo>
                <a:cubicBezTo>
                  <a:pt x="1686279" y="2740107"/>
                  <a:pt x="1835501" y="2684439"/>
                  <a:pt x="1979310" y="2617174"/>
                </a:cubicBezTo>
                <a:cubicBezTo>
                  <a:pt x="2087554" y="2566918"/>
                  <a:pt x="2188839" y="2500425"/>
                  <a:pt x="2292443" y="2440118"/>
                </a:cubicBezTo>
                <a:cubicBezTo>
                  <a:pt x="2335741" y="2414604"/>
                  <a:pt x="2374399" y="2382131"/>
                  <a:pt x="2427747" y="2379811"/>
                </a:cubicBezTo>
                <a:cubicBezTo>
                  <a:pt x="2479550" y="2377492"/>
                  <a:pt x="2521301" y="2402233"/>
                  <a:pt x="2539857" y="2450169"/>
                </a:cubicBezTo>
                <a:cubicBezTo>
                  <a:pt x="2559959" y="2499652"/>
                  <a:pt x="2579288" y="2549908"/>
                  <a:pt x="2600164" y="2599391"/>
                </a:cubicBezTo>
                <a:cubicBezTo>
                  <a:pt x="2603257" y="2606349"/>
                  <a:pt x="2611761" y="2615627"/>
                  <a:pt x="2617947" y="2615627"/>
                </a:cubicBezTo>
                <a:cubicBezTo>
                  <a:pt x="2684439" y="2619493"/>
                  <a:pt x="2751705" y="2627998"/>
                  <a:pt x="2817424" y="2622586"/>
                </a:cubicBezTo>
                <a:cubicBezTo>
                  <a:pt x="2940358" y="2612535"/>
                  <a:pt x="3062518" y="2593979"/>
                  <a:pt x="3185452" y="2579289"/>
                </a:cubicBezTo>
                <a:cubicBezTo>
                  <a:pt x="3354003" y="2558413"/>
                  <a:pt x="3521780" y="2535991"/>
                  <a:pt x="3691104" y="2518208"/>
                </a:cubicBezTo>
                <a:cubicBezTo>
                  <a:pt x="3803986" y="2505838"/>
                  <a:pt x="3913776" y="2526713"/>
                  <a:pt x="4021246" y="2561506"/>
                </a:cubicBezTo>
                <a:cubicBezTo>
                  <a:pt x="4060678" y="2574650"/>
                  <a:pt x="4103202" y="2579289"/>
                  <a:pt x="4143407" y="2590886"/>
                </a:cubicBezTo>
                <a:cubicBezTo>
                  <a:pt x="4207580" y="2608669"/>
                  <a:pt x="4270980" y="2627225"/>
                  <a:pt x="4333607" y="2649647"/>
                </a:cubicBezTo>
                <a:cubicBezTo>
                  <a:pt x="4399326" y="2672842"/>
                  <a:pt x="4457313" y="2679800"/>
                  <a:pt x="4520713" y="2632637"/>
                </a:cubicBezTo>
                <a:cubicBezTo>
                  <a:pt x="4596484" y="2576969"/>
                  <a:pt x="4686171" y="2539084"/>
                  <a:pt x="4765034" y="2487282"/>
                </a:cubicBezTo>
                <a:cubicBezTo>
                  <a:pt x="4831527" y="2443984"/>
                  <a:pt x="4891834" y="2391409"/>
                  <a:pt x="4953687" y="2342699"/>
                </a:cubicBezTo>
                <a:cubicBezTo>
                  <a:pt x="5111413" y="2218219"/>
                  <a:pt x="5226616" y="2057400"/>
                  <a:pt x="5336405" y="1891942"/>
                </a:cubicBezTo>
                <a:cubicBezTo>
                  <a:pt x="5384342" y="1819264"/>
                  <a:pt x="5420681" y="1739628"/>
                  <a:pt x="5464751" y="1663858"/>
                </a:cubicBezTo>
                <a:cubicBezTo>
                  <a:pt x="5571448" y="1481390"/>
                  <a:pt x="5714484" y="1339127"/>
                  <a:pt x="5915508" y="1262583"/>
                </a:cubicBezTo>
                <a:cubicBezTo>
                  <a:pt x="5957259" y="1246347"/>
                  <a:pt x="5999783" y="1232430"/>
                  <a:pt x="6041535" y="1216193"/>
                </a:cubicBezTo>
                <a:cubicBezTo>
                  <a:pt x="6051586" y="1212327"/>
                  <a:pt x="6060090" y="1205369"/>
                  <a:pt x="6067049" y="1190679"/>
                </a:cubicBezTo>
                <a:cubicBezTo>
                  <a:pt x="6057771" y="1189906"/>
                  <a:pt x="6048493" y="1186813"/>
                  <a:pt x="6039988" y="1188359"/>
                </a:cubicBezTo>
                <a:cubicBezTo>
                  <a:pt x="5955713" y="1206142"/>
                  <a:pt x="5871438" y="1225471"/>
                  <a:pt x="5787935" y="1244027"/>
                </a:cubicBezTo>
                <a:cubicBezTo>
                  <a:pt x="5784069" y="1244801"/>
                  <a:pt x="5779431" y="1245574"/>
                  <a:pt x="5777111" y="1247893"/>
                </a:cubicBezTo>
                <a:cubicBezTo>
                  <a:pt x="5725309" y="1298149"/>
                  <a:pt x="5646446" y="1299695"/>
                  <a:pt x="5593870" y="1352271"/>
                </a:cubicBezTo>
                <a:cubicBezTo>
                  <a:pt x="5566036" y="1380878"/>
                  <a:pt x="5536656" y="1366188"/>
                  <a:pt x="5525058" y="1325983"/>
                </a:cubicBezTo>
                <a:cubicBezTo>
                  <a:pt x="5522739" y="1318251"/>
                  <a:pt x="5517327" y="1310520"/>
                  <a:pt x="5519646" y="1303561"/>
                </a:cubicBezTo>
                <a:cubicBezTo>
                  <a:pt x="5542068" y="1225471"/>
                  <a:pt x="5484854" y="1165164"/>
                  <a:pt x="5472483" y="1094806"/>
                </a:cubicBezTo>
                <a:cubicBezTo>
                  <a:pt x="5463205" y="1045323"/>
                  <a:pt x="5445422" y="995840"/>
                  <a:pt x="5424546" y="949450"/>
                </a:cubicBezTo>
                <a:cubicBezTo>
                  <a:pt x="5395166" y="882958"/>
                  <a:pt x="5406764" y="821104"/>
                  <a:pt x="5432278" y="759251"/>
                </a:cubicBezTo>
                <a:cubicBezTo>
                  <a:pt x="5443103" y="733736"/>
                  <a:pt x="5439237" y="716727"/>
                  <a:pt x="5416815" y="700490"/>
                </a:cubicBezTo>
                <a:cubicBezTo>
                  <a:pt x="5368105" y="667244"/>
                  <a:pt x="5345684" y="618534"/>
                  <a:pt x="5334859" y="561320"/>
                </a:cubicBezTo>
                <a:cubicBezTo>
                  <a:pt x="5329447" y="534259"/>
                  <a:pt x="5313983" y="508745"/>
                  <a:pt x="5307798" y="481684"/>
                </a:cubicBezTo>
                <a:cubicBezTo>
                  <a:pt x="5297747" y="437613"/>
                  <a:pt x="5311664" y="413645"/>
                  <a:pt x="5353415" y="402047"/>
                </a:cubicBezTo>
                <a:cubicBezTo>
                  <a:pt x="5382022" y="394316"/>
                  <a:pt x="5411403" y="391223"/>
                  <a:pt x="5440783" y="386584"/>
                </a:cubicBezTo>
                <a:cubicBezTo>
                  <a:pt x="5534336" y="371894"/>
                  <a:pt x="5628663" y="358750"/>
                  <a:pt x="5722216" y="342513"/>
                </a:cubicBezTo>
                <a:cubicBezTo>
                  <a:pt x="5832006" y="323184"/>
                  <a:pt x="5941796" y="300762"/>
                  <a:pt x="6051586" y="279887"/>
                </a:cubicBezTo>
                <a:cubicBezTo>
                  <a:pt x="6055452" y="279114"/>
                  <a:pt x="6060090" y="277567"/>
                  <a:pt x="6063183" y="278340"/>
                </a:cubicBezTo>
                <a:cubicBezTo>
                  <a:pt x="6159829" y="314679"/>
                  <a:pt x="6248744" y="267516"/>
                  <a:pt x="6339204" y="248960"/>
                </a:cubicBezTo>
                <a:cubicBezTo>
                  <a:pt x="6453633" y="225765"/>
                  <a:pt x="6566516" y="193292"/>
                  <a:pt x="6679398" y="163138"/>
                </a:cubicBezTo>
                <a:cubicBezTo>
                  <a:pt x="6694862" y="159273"/>
                  <a:pt x="6706459" y="141490"/>
                  <a:pt x="6721923" y="132212"/>
                </a:cubicBezTo>
                <a:cubicBezTo>
                  <a:pt x="6749756" y="115975"/>
                  <a:pt x="6777590" y="95873"/>
                  <a:pt x="6808517" y="87368"/>
                </a:cubicBezTo>
                <a:cubicBezTo>
                  <a:pt x="6851815" y="74224"/>
                  <a:pt x="6904390" y="51802"/>
                  <a:pt x="6941502" y="64946"/>
                </a:cubicBezTo>
                <a:cubicBezTo>
                  <a:pt x="6993304" y="82729"/>
                  <a:pt x="7044333" y="86595"/>
                  <a:pt x="7095363" y="89687"/>
                </a:cubicBezTo>
                <a:cubicBezTo>
                  <a:pt x="7152577" y="93553"/>
                  <a:pt x="7196647" y="118295"/>
                  <a:pt x="7240718" y="149221"/>
                </a:cubicBezTo>
                <a:cubicBezTo>
                  <a:pt x="7254635" y="158499"/>
                  <a:pt x="7273964" y="161592"/>
                  <a:pt x="7287881" y="170870"/>
                </a:cubicBezTo>
                <a:cubicBezTo>
                  <a:pt x="7299479" y="178602"/>
                  <a:pt x="7308757" y="190199"/>
                  <a:pt x="7314942" y="202570"/>
                </a:cubicBezTo>
                <a:cubicBezTo>
                  <a:pt x="7325767" y="222672"/>
                  <a:pt x="7332725" y="244321"/>
                  <a:pt x="7341230" y="265197"/>
                </a:cubicBezTo>
                <a:cubicBezTo>
                  <a:pt x="7345869" y="263650"/>
                  <a:pt x="7351281" y="262104"/>
                  <a:pt x="7355920" y="260558"/>
                </a:cubicBezTo>
                <a:cubicBezTo>
                  <a:pt x="7354374" y="248187"/>
                  <a:pt x="7351281" y="235816"/>
                  <a:pt x="7352827" y="223446"/>
                </a:cubicBezTo>
                <a:cubicBezTo>
                  <a:pt x="7353600" y="214168"/>
                  <a:pt x="7357466" y="202570"/>
                  <a:pt x="7363652" y="197158"/>
                </a:cubicBezTo>
                <a:cubicBezTo>
                  <a:pt x="7367518" y="193292"/>
                  <a:pt x="7381435" y="196385"/>
                  <a:pt x="7386847" y="200251"/>
                </a:cubicBezTo>
                <a:cubicBezTo>
                  <a:pt x="7404630" y="212621"/>
                  <a:pt x="7420093" y="228085"/>
                  <a:pt x="7437103" y="242002"/>
                </a:cubicBezTo>
                <a:cubicBezTo>
                  <a:pt x="7447927" y="251280"/>
                  <a:pt x="7457205" y="262877"/>
                  <a:pt x="7468803" y="269062"/>
                </a:cubicBezTo>
                <a:cubicBezTo>
                  <a:pt x="7502049" y="287619"/>
                  <a:pt x="7512873" y="282206"/>
                  <a:pt x="7514420" y="245094"/>
                </a:cubicBezTo>
                <a:cubicBezTo>
                  <a:pt x="7515966" y="192519"/>
                  <a:pt x="7515966" y="139170"/>
                  <a:pt x="7514420" y="86595"/>
                </a:cubicBezTo>
                <a:cubicBezTo>
                  <a:pt x="7512873" y="47936"/>
                  <a:pt x="7515193" y="13144"/>
                  <a:pt x="7565449" y="9278"/>
                </a:cubicBezTo>
                <a:cubicBezTo>
                  <a:pt x="7569314" y="9278"/>
                  <a:pt x="7572407" y="3093"/>
                  <a:pt x="7576273" y="0"/>
                </a:cubicBezTo>
                <a:cubicBezTo>
                  <a:pt x="7584005" y="0"/>
                  <a:pt x="7591736" y="0"/>
                  <a:pt x="7599468" y="0"/>
                </a:cubicBezTo>
                <a:cubicBezTo>
                  <a:pt x="7623436" y="41751"/>
                  <a:pt x="7632714" y="84275"/>
                  <a:pt x="7626529" y="134531"/>
                </a:cubicBezTo>
                <a:cubicBezTo>
                  <a:pt x="7619570" y="185560"/>
                  <a:pt x="7630395" y="238909"/>
                  <a:pt x="7632714" y="282979"/>
                </a:cubicBezTo>
                <a:cubicBezTo>
                  <a:pt x="7673692" y="300762"/>
                  <a:pt x="7709258" y="316999"/>
                  <a:pt x="7744050" y="331689"/>
                </a:cubicBezTo>
                <a:cubicBezTo>
                  <a:pt x="7749462" y="334009"/>
                  <a:pt x="7756421" y="333235"/>
                  <a:pt x="7762606" y="332462"/>
                </a:cubicBezTo>
                <a:cubicBezTo>
                  <a:pt x="7785801" y="330143"/>
                  <a:pt x="7808996" y="327823"/>
                  <a:pt x="7838377" y="324731"/>
                </a:cubicBezTo>
                <a:cubicBezTo>
                  <a:pt x="7876262" y="279887"/>
                  <a:pt x="7876262" y="279887"/>
                  <a:pt x="7931930" y="306948"/>
                </a:cubicBezTo>
                <a:cubicBezTo>
                  <a:pt x="7928838" y="320865"/>
                  <a:pt x="7924972" y="335555"/>
                  <a:pt x="7921106" y="353338"/>
                </a:cubicBezTo>
                <a:cubicBezTo>
                  <a:pt x="7954352" y="365708"/>
                  <a:pt x="7993011" y="371894"/>
                  <a:pt x="7999969" y="415964"/>
                </a:cubicBezTo>
                <a:cubicBezTo>
                  <a:pt x="8000743" y="419830"/>
                  <a:pt x="8022391" y="423696"/>
                  <a:pt x="8033215" y="422923"/>
                </a:cubicBezTo>
                <a:cubicBezTo>
                  <a:pt x="8047133" y="421377"/>
                  <a:pt x="8059503" y="413645"/>
                  <a:pt x="8073420" y="410552"/>
                </a:cubicBezTo>
                <a:cubicBezTo>
                  <a:pt x="8125222" y="398955"/>
                  <a:pt x="8124449" y="399728"/>
                  <a:pt x="8138366" y="449211"/>
                </a:cubicBezTo>
                <a:cubicBezTo>
                  <a:pt x="8141459" y="458489"/>
                  <a:pt x="8152283" y="466220"/>
                  <a:pt x="8160015" y="474725"/>
                </a:cubicBezTo>
                <a:cubicBezTo>
                  <a:pt x="8161561" y="489415"/>
                  <a:pt x="8163881" y="507971"/>
                  <a:pt x="8163881" y="525754"/>
                </a:cubicBezTo>
                <a:cubicBezTo>
                  <a:pt x="8163108" y="535805"/>
                  <a:pt x="8158468" y="546630"/>
                  <a:pt x="8153056" y="555908"/>
                </a:cubicBezTo>
                <a:cubicBezTo>
                  <a:pt x="8140686" y="574464"/>
                  <a:pt x="8140686" y="585288"/>
                  <a:pt x="8163108" y="598432"/>
                </a:cubicBezTo>
                <a:cubicBezTo>
                  <a:pt x="8201766" y="620854"/>
                  <a:pt x="8236559" y="651007"/>
                  <a:pt x="8275217" y="672656"/>
                </a:cubicBezTo>
                <a:cubicBezTo>
                  <a:pt x="8299958" y="686573"/>
                  <a:pt x="8329339" y="692759"/>
                  <a:pt x="8356400" y="702810"/>
                </a:cubicBezTo>
                <a:cubicBezTo>
                  <a:pt x="8378048" y="710541"/>
                  <a:pt x="8400470" y="716727"/>
                  <a:pt x="8419799" y="727551"/>
                </a:cubicBezTo>
                <a:cubicBezTo>
                  <a:pt x="8487064" y="763890"/>
                  <a:pt x="8546599" y="808734"/>
                  <a:pt x="8592216" y="871360"/>
                </a:cubicBezTo>
                <a:cubicBezTo>
                  <a:pt x="8603813" y="887597"/>
                  <a:pt x="8620823" y="900741"/>
                  <a:pt x="8638606" y="910792"/>
                </a:cubicBezTo>
                <a:cubicBezTo>
                  <a:pt x="8705098" y="948677"/>
                  <a:pt x="8734478" y="1015943"/>
                  <a:pt x="8775456" y="1074704"/>
                </a:cubicBezTo>
                <a:cubicBezTo>
                  <a:pt x="8783188" y="1086301"/>
                  <a:pt x="8793239" y="1097125"/>
                  <a:pt x="8797878" y="1103311"/>
                </a:cubicBezTo>
                <a:cubicBezTo>
                  <a:pt x="8843495" y="1066199"/>
                  <a:pt x="8884473" y="1034499"/>
                  <a:pt x="8923131" y="1001253"/>
                </a:cubicBezTo>
                <a:cubicBezTo>
                  <a:pt x="8937048" y="988882"/>
                  <a:pt x="8946326" y="971872"/>
                  <a:pt x="8958697" y="957182"/>
                </a:cubicBezTo>
                <a:cubicBezTo>
                  <a:pt x="8972614" y="940172"/>
                  <a:pt x="8984984" y="921616"/>
                  <a:pt x="9001221" y="907699"/>
                </a:cubicBezTo>
                <a:cubicBezTo>
                  <a:pt x="9097867" y="824970"/>
                  <a:pt x="9212296" y="771622"/>
                  <a:pt x="9332910" y="739922"/>
                </a:cubicBezTo>
                <a:cubicBezTo>
                  <a:pt x="9423371" y="715954"/>
                  <a:pt x="9513832" y="736056"/>
                  <a:pt x="9598880" y="788631"/>
                </a:cubicBezTo>
                <a:cubicBezTo>
                  <a:pt x="9664599" y="828836"/>
                  <a:pt x="9712535" y="885277"/>
                  <a:pt x="9768977" y="933214"/>
                </a:cubicBezTo>
                <a:cubicBezTo>
                  <a:pt x="9786760" y="947904"/>
                  <a:pt x="9796811" y="972645"/>
                  <a:pt x="9809955" y="992748"/>
                </a:cubicBezTo>
                <a:cubicBezTo>
                  <a:pt x="9888818" y="1111816"/>
                  <a:pt x="9912786" y="1230883"/>
                  <a:pt x="9841655" y="1367734"/>
                </a:cubicBezTo>
                <a:cubicBezTo>
                  <a:pt x="9808408" y="1431907"/>
                  <a:pt x="9772070" y="1488348"/>
                  <a:pt x="9721041" y="1537831"/>
                </a:cubicBezTo>
                <a:cubicBezTo>
                  <a:pt x="9716401" y="1542470"/>
                  <a:pt x="9710989" y="1547109"/>
                  <a:pt x="9708669" y="1552521"/>
                </a:cubicBezTo>
                <a:cubicBezTo>
                  <a:pt x="9690887" y="1602004"/>
                  <a:pt x="9669238" y="1650714"/>
                  <a:pt x="9659187" y="1702516"/>
                </a:cubicBezTo>
                <a:cubicBezTo>
                  <a:pt x="9649136" y="1750452"/>
                  <a:pt x="9622075" y="1771328"/>
                  <a:pt x="9575685" y="1751999"/>
                </a:cubicBezTo>
                <a:cubicBezTo>
                  <a:pt x="9564860" y="1747360"/>
                  <a:pt x="9541665" y="1747360"/>
                  <a:pt x="9541665" y="1748906"/>
                </a:cubicBezTo>
                <a:cubicBezTo>
                  <a:pt x="9537027" y="1768235"/>
                  <a:pt x="9526202" y="1795296"/>
                  <a:pt x="9535481" y="1806894"/>
                </a:cubicBezTo>
                <a:cubicBezTo>
                  <a:pt x="9568726" y="1850191"/>
                  <a:pt x="9608932" y="1888076"/>
                  <a:pt x="9648363" y="1930600"/>
                </a:cubicBezTo>
                <a:cubicBezTo>
                  <a:pt x="9623621" y="2027247"/>
                  <a:pt x="9539346" y="2076729"/>
                  <a:pt x="9461256" y="2130851"/>
                </a:cubicBezTo>
                <a:cubicBezTo>
                  <a:pt x="9432649" y="2150954"/>
                  <a:pt x="9404042" y="2171056"/>
                  <a:pt x="9376981" y="2191931"/>
                </a:cubicBezTo>
                <a:cubicBezTo>
                  <a:pt x="9317447" y="2236775"/>
                  <a:pt x="9250954" y="2232136"/>
                  <a:pt x="9184462" y="2215126"/>
                </a:cubicBezTo>
                <a:cubicBezTo>
                  <a:pt x="9087816" y="2190385"/>
                  <a:pt x="9005087" y="2140129"/>
                  <a:pt x="8929317" y="2075956"/>
                </a:cubicBezTo>
                <a:cubicBezTo>
                  <a:pt x="8916946" y="2065905"/>
                  <a:pt x="8901483" y="2059720"/>
                  <a:pt x="8880607" y="2048895"/>
                </a:cubicBezTo>
                <a:cubicBezTo>
                  <a:pt x="8878288" y="2074410"/>
                  <a:pt x="8875968" y="2092966"/>
                  <a:pt x="8875968" y="2111522"/>
                </a:cubicBezTo>
                <a:cubicBezTo>
                  <a:pt x="8872875" y="2239095"/>
                  <a:pt x="8869782" y="2366667"/>
                  <a:pt x="8869009" y="2494240"/>
                </a:cubicBezTo>
                <a:cubicBezTo>
                  <a:pt x="8869009" y="2535991"/>
                  <a:pt x="8841175" y="2547589"/>
                  <a:pt x="8811022" y="2551454"/>
                </a:cubicBezTo>
                <a:cubicBezTo>
                  <a:pt x="8782415" y="2555320"/>
                  <a:pt x="8759993" y="2542950"/>
                  <a:pt x="8759220" y="2508930"/>
                </a:cubicBezTo>
                <a:cubicBezTo>
                  <a:pt x="8758447" y="2472591"/>
                  <a:pt x="8758447" y="2437026"/>
                  <a:pt x="8756127" y="2400687"/>
                </a:cubicBezTo>
                <a:cubicBezTo>
                  <a:pt x="8753034" y="2336514"/>
                  <a:pt x="8752261" y="2271568"/>
                  <a:pt x="8743756" y="2208168"/>
                </a:cubicBezTo>
                <a:cubicBezTo>
                  <a:pt x="8734478" y="2137036"/>
                  <a:pt x="8684222" y="2087554"/>
                  <a:pt x="8638606" y="2037298"/>
                </a:cubicBezTo>
                <a:cubicBezTo>
                  <a:pt x="8635513" y="2034205"/>
                  <a:pt x="8613864" y="2039617"/>
                  <a:pt x="8609998" y="2045803"/>
                </a:cubicBezTo>
                <a:cubicBezTo>
                  <a:pt x="8588350" y="2085234"/>
                  <a:pt x="8557423" y="2109976"/>
                  <a:pt x="8517218" y="2130851"/>
                </a:cubicBezTo>
                <a:cubicBezTo>
                  <a:pt x="8494023" y="2143222"/>
                  <a:pt x="8484745" y="2181107"/>
                  <a:pt x="8467735" y="2206621"/>
                </a:cubicBezTo>
                <a:cubicBezTo>
                  <a:pt x="8430623" y="2260743"/>
                  <a:pt x="8392738" y="2314092"/>
                  <a:pt x="8354080" y="2367441"/>
                </a:cubicBezTo>
                <a:cubicBezTo>
                  <a:pt x="8303824" y="2437026"/>
                  <a:pt x="8251248" y="2505064"/>
                  <a:pt x="8202539" y="2576196"/>
                </a:cubicBezTo>
                <a:cubicBezTo>
                  <a:pt x="8190942" y="2593205"/>
                  <a:pt x="8184756" y="2617174"/>
                  <a:pt x="8184756" y="2637276"/>
                </a:cubicBezTo>
                <a:cubicBezTo>
                  <a:pt x="8184756" y="2747839"/>
                  <a:pt x="8187076" y="2859175"/>
                  <a:pt x="8190169" y="2969738"/>
                </a:cubicBezTo>
                <a:cubicBezTo>
                  <a:pt x="8190169" y="2981336"/>
                  <a:pt x="8197900" y="2996799"/>
                  <a:pt x="8206405" y="3004531"/>
                </a:cubicBezTo>
                <a:cubicBezTo>
                  <a:pt x="8261300" y="3054014"/>
                  <a:pt x="8283722" y="3140609"/>
                  <a:pt x="8258207" y="3211740"/>
                </a:cubicBezTo>
                <a:cubicBezTo>
                  <a:pt x="8252022" y="3229523"/>
                  <a:pt x="8254341" y="3236481"/>
                  <a:pt x="8271351" y="3248079"/>
                </a:cubicBezTo>
                <a:cubicBezTo>
                  <a:pt x="8287588" y="3259676"/>
                  <a:pt x="8298412" y="3282098"/>
                  <a:pt x="8306917" y="3301427"/>
                </a:cubicBezTo>
                <a:cubicBezTo>
                  <a:pt x="8313102" y="3314571"/>
                  <a:pt x="8307690" y="3333127"/>
                  <a:pt x="8314649" y="3346271"/>
                </a:cubicBezTo>
                <a:cubicBezTo>
                  <a:pt x="8327019" y="3371786"/>
                  <a:pt x="8330885" y="3388795"/>
                  <a:pt x="8302278" y="3408124"/>
                </a:cubicBezTo>
                <a:cubicBezTo>
                  <a:pt x="8279083" y="3423588"/>
                  <a:pt x="8287588" y="3441371"/>
                  <a:pt x="8337844" y="3475390"/>
                </a:cubicBezTo>
                <a:cubicBezTo>
                  <a:pt x="8327019" y="3480029"/>
                  <a:pt x="8316194" y="3483895"/>
                  <a:pt x="8305370" y="3488534"/>
                </a:cubicBezTo>
                <a:cubicBezTo>
                  <a:pt x="8282949" y="3498585"/>
                  <a:pt x="8282949" y="3511729"/>
                  <a:pt x="8296092" y="3531831"/>
                </a:cubicBezTo>
                <a:cubicBezTo>
                  <a:pt x="8301504" y="3540336"/>
                  <a:pt x="8301504" y="3556573"/>
                  <a:pt x="8297638" y="3566624"/>
                </a:cubicBezTo>
                <a:cubicBezTo>
                  <a:pt x="8280629" y="3609148"/>
                  <a:pt x="8259754" y="3646260"/>
                  <a:pt x="8210271" y="3661724"/>
                </a:cubicBezTo>
                <a:cubicBezTo>
                  <a:pt x="8194807" y="3666363"/>
                  <a:pt x="8180890" y="3689558"/>
                  <a:pt x="8174705" y="3707341"/>
                </a:cubicBezTo>
                <a:cubicBezTo>
                  <a:pt x="8165427" y="3735948"/>
                  <a:pt x="8149963" y="3754504"/>
                  <a:pt x="8126768" y="3773060"/>
                </a:cubicBezTo>
                <a:cubicBezTo>
                  <a:pt x="8078059" y="3812491"/>
                  <a:pt x="8035535" y="3859655"/>
                  <a:pt x="7988371" y="3902179"/>
                </a:cubicBezTo>
                <a:cubicBezTo>
                  <a:pt x="7977547" y="3912230"/>
                  <a:pt x="7959764" y="3915323"/>
                  <a:pt x="7945847" y="3921508"/>
                </a:cubicBezTo>
                <a:cubicBezTo>
                  <a:pt x="7946621" y="3902179"/>
                  <a:pt x="7942755" y="3881303"/>
                  <a:pt x="7948940" y="3864294"/>
                </a:cubicBezTo>
                <a:cubicBezTo>
                  <a:pt x="7955125" y="3844964"/>
                  <a:pt x="7970589" y="3828728"/>
                  <a:pt x="7977547" y="3806306"/>
                </a:cubicBezTo>
                <a:cubicBezTo>
                  <a:pt x="7918013" y="3814038"/>
                  <a:pt x="7881674" y="3860428"/>
                  <a:pt x="7829872" y="3884396"/>
                </a:cubicBezTo>
                <a:cubicBezTo>
                  <a:pt x="7789667" y="3868159"/>
                  <a:pt x="7813635" y="3841099"/>
                  <a:pt x="7823687" y="3814038"/>
                </a:cubicBezTo>
                <a:cubicBezTo>
                  <a:pt x="7815955" y="3810945"/>
                  <a:pt x="7809769" y="3807079"/>
                  <a:pt x="7802811" y="3806306"/>
                </a:cubicBezTo>
                <a:cubicBezTo>
                  <a:pt x="7764926" y="3800894"/>
                  <a:pt x="7756421" y="3783884"/>
                  <a:pt x="7778843" y="3753731"/>
                </a:cubicBezTo>
                <a:cubicBezTo>
                  <a:pt x="7791987" y="3735948"/>
                  <a:pt x="7806677" y="3718938"/>
                  <a:pt x="7823687" y="3706567"/>
                </a:cubicBezTo>
                <a:cubicBezTo>
                  <a:pt x="7885540" y="3660951"/>
                  <a:pt x="7917240" y="3596004"/>
                  <a:pt x="7947394" y="3528739"/>
                </a:cubicBezTo>
                <a:cubicBezTo>
                  <a:pt x="7959764" y="3500132"/>
                  <a:pt x="7942755" y="3490854"/>
                  <a:pt x="7924972" y="3480802"/>
                </a:cubicBezTo>
                <a:cubicBezTo>
                  <a:pt x="7907189" y="3471524"/>
                  <a:pt x="7888633" y="3462246"/>
                  <a:pt x="7873943" y="3490854"/>
                </a:cubicBezTo>
                <a:cubicBezTo>
                  <a:pt x="7855387" y="3524873"/>
                  <a:pt x="7840696" y="3524873"/>
                  <a:pt x="7785028" y="3497039"/>
                </a:cubicBezTo>
                <a:cubicBezTo>
                  <a:pt x="7792760" y="3478483"/>
                  <a:pt x="7798172" y="3456061"/>
                  <a:pt x="7810543" y="3440598"/>
                </a:cubicBezTo>
                <a:cubicBezTo>
                  <a:pt x="7839150" y="3404259"/>
                  <a:pt x="7829872" y="3369466"/>
                  <a:pt x="7794306" y="3341632"/>
                </a:cubicBezTo>
                <a:cubicBezTo>
                  <a:pt x="7731680" y="3291376"/>
                  <a:pt x="7663641" y="3241893"/>
                  <a:pt x="7617251" y="3178494"/>
                </a:cubicBezTo>
                <a:cubicBezTo>
                  <a:pt x="7575500" y="3119733"/>
                  <a:pt x="7580139" y="3040870"/>
                  <a:pt x="7602561" y="2968965"/>
                </a:cubicBezTo>
                <a:cubicBezTo>
                  <a:pt x="7641219" y="2846032"/>
                  <a:pt x="7685290" y="2724644"/>
                  <a:pt x="7720855" y="2600937"/>
                </a:cubicBezTo>
                <a:cubicBezTo>
                  <a:pt x="7732453" y="2560733"/>
                  <a:pt x="7727814" y="2514342"/>
                  <a:pt x="7727041" y="2471045"/>
                </a:cubicBezTo>
                <a:cubicBezTo>
                  <a:pt x="7726267" y="2421562"/>
                  <a:pt x="7721629" y="2372079"/>
                  <a:pt x="7717763" y="2311772"/>
                </a:cubicBezTo>
                <a:cubicBezTo>
                  <a:pt x="7693794" y="2331102"/>
                  <a:pt x="7676012" y="2341153"/>
                  <a:pt x="7662868" y="2355070"/>
                </a:cubicBezTo>
                <a:cubicBezTo>
                  <a:pt x="7608746" y="2414604"/>
                  <a:pt x="7539934" y="2447850"/>
                  <a:pt x="7461844" y="2457901"/>
                </a:cubicBezTo>
                <a:cubicBezTo>
                  <a:pt x="7431691" y="2461767"/>
                  <a:pt x="7399217" y="2443984"/>
                  <a:pt x="7359013" y="2433160"/>
                </a:cubicBezTo>
                <a:cubicBezTo>
                  <a:pt x="7328086" y="2457128"/>
                  <a:pt x="7286335" y="2484189"/>
                  <a:pt x="7251543" y="2518981"/>
                </a:cubicBezTo>
                <a:cubicBezTo>
                  <a:pt x="7236852" y="2533672"/>
                  <a:pt x="7235306" y="2563825"/>
                  <a:pt x="7233759" y="2587793"/>
                </a:cubicBezTo>
                <a:cubicBezTo>
                  <a:pt x="7230667" y="2621040"/>
                  <a:pt x="7231440" y="2655059"/>
                  <a:pt x="7234533" y="2688305"/>
                </a:cubicBezTo>
                <a:cubicBezTo>
                  <a:pt x="7236852" y="2716139"/>
                  <a:pt x="7223708" y="2730830"/>
                  <a:pt x="7201287" y="2736242"/>
                </a:cubicBezTo>
                <a:cubicBezTo>
                  <a:pt x="7151804" y="2748612"/>
                  <a:pt x="7100775" y="2758663"/>
                  <a:pt x="7050519" y="2766395"/>
                </a:cubicBezTo>
                <a:cubicBezTo>
                  <a:pt x="7044333" y="2767168"/>
                  <a:pt x="7029643" y="2755571"/>
                  <a:pt x="7028097" y="2747066"/>
                </a:cubicBezTo>
                <a:cubicBezTo>
                  <a:pt x="7022685" y="2723098"/>
                  <a:pt x="7021912" y="2697583"/>
                  <a:pt x="7018819" y="2665110"/>
                </a:cubicBezTo>
                <a:cubicBezTo>
                  <a:pt x="7009541" y="2665110"/>
                  <a:pt x="6994077" y="2665110"/>
                  <a:pt x="6978614" y="2665110"/>
                </a:cubicBezTo>
                <a:cubicBezTo>
                  <a:pt x="6953873" y="2665110"/>
                  <a:pt x="6943821" y="2653513"/>
                  <a:pt x="6938410" y="2628771"/>
                </a:cubicBezTo>
                <a:cubicBezTo>
                  <a:pt x="6931451" y="2595525"/>
                  <a:pt x="6917534" y="2563825"/>
                  <a:pt x="6905936" y="2531352"/>
                </a:cubicBezTo>
                <a:cubicBezTo>
                  <a:pt x="6904390" y="2527486"/>
                  <a:pt x="6898205" y="2523620"/>
                  <a:pt x="6894339" y="2522847"/>
                </a:cubicBezTo>
                <a:cubicBezTo>
                  <a:pt x="6792281" y="2505064"/>
                  <a:pt x="6711871" y="2450943"/>
                  <a:pt x="6643832" y="2369760"/>
                </a:cubicBezTo>
                <a:cubicBezTo>
                  <a:pt x="6599762" y="2409965"/>
                  <a:pt x="6558784" y="2447077"/>
                  <a:pt x="6517806" y="2483416"/>
                </a:cubicBezTo>
                <a:cubicBezTo>
                  <a:pt x="6448994" y="2544496"/>
                  <a:pt x="6373224" y="2600164"/>
                  <a:pt x="6312144" y="2668203"/>
                </a:cubicBezTo>
                <a:cubicBezTo>
                  <a:pt x="6241785" y="2747066"/>
                  <a:pt x="6180705" y="2835207"/>
                  <a:pt x="6120398" y="2922575"/>
                </a:cubicBezTo>
                <a:cubicBezTo>
                  <a:pt x="6085605" y="2972831"/>
                  <a:pt x="6046174" y="3013809"/>
                  <a:pt x="5984320" y="3019994"/>
                </a:cubicBezTo>
                <a:cubicBezTo>
                  <a:pt x="5926333" y="3025406"/>
                  <a:pt x="5866799" y="3023087"/>
                  <a:pt x="5808811" y="3020768"/>
                </a:cubicBezTo>
                <a:cubicBezTo>
                  <a:pt x="5786389" y="3019994"/>
                  <a:pt x="5771699" y="3005304"/>
                  <a:pt x="5774018" y="2979016"/>
                </a:cubicBezTo>
                <a:cubicBezTo>
                  <a:pt x="5784069" y="2880051"/>
                  <a:pt x="5814223" y="2792683"/>
                  <a:pt x="5906230" y="2740107"/>
                </a:cubicBezTo>
                <a:cubicBezTo>
                  <a:pt x="5926333" y="2728510"/>
                  <a:pt x="5951074" y="2721551"/>
                  <a:pt x="5974269" y="2716912"/>
                </a:cubicBezTo>
                <a:cubicBezTo>
                  <a:pt x="6066276" y="2699903"/>
                  <a:pt x="6155190" y="2675161"/>
                  <a:pt x="6244104" y="2644235"/>
                </a:cubicBezTo>
                <a:cubicBezTo>
                  <a:pt x="6320648" y="2617947"/>
                  <a:pt x="6370904" y="2564598"/>
                  <a:pt x="6426572" y="2515889"/>
                </a:cubicBezTo>
                <a:cubicBezTo>
                  <a:pt x="6487652" y="2462540"/>
                  <a:pt x="6545640" y="2406099"/>
                  <a:pt x="6603627" y="2349658"/>
                </a:cubicBezTo>
                <a:cubicBezTo>
                  <a:pt x="6614452" y="2338833"/>
                  <a:pt x="6619864" y="2322597"/>
                  <a:pt x="6627596" y="2308680"/>
                </a:cubicBezTo>
                <a:cubicBezTo>
                  <a:pt x="6612133" y="2304041"/>
                  <a:pt x="6596669" y="2294763"/>
                  <a:pt x="6581979" y="2294763"/>
                </a:cubicBezTo>
                <a:cubicBezTo>
                  <a:pt x="6514713" y="2294763"/>
                  <a:pt x="6447448" y="2293990"/>
                  <a:pt x="6381729" y="2300948"/>
                </a:cubicBezTo>
                <a:cubicBezTo>
                  <a:pt x="6305958" y="2309453"/>
                  <a:pt x="6244104" y="2351977"/>
                  <a:pt x="6184571" y="2398367"/>
                </a:cubicBezTo>
                <a:cubicBezTo>
                  <a:pt x="6119625" y="2450169"/>
                  <a:pt x="6049266" y="2495786"/>
                  <a:pt x="5985867" y="2549908"/>
                </a:cubicBezTo>
                <a:cubicBezTo>
                  <a:pt x="5911642" y="2613308"/>
                  <a:pt x="5842830" y="2682120"/>
                  <a:pt x="5770926" y="2748612"/>
                </a:cubicBezTo>
                <a:cubicBezTo>
                  <a:pt x="5662682" y="2849124"/>
                  <a:pt x="5555212" y="2951182"/>
                  <a:pt x="5446968" y="3050921"/>
                </a:cubicBezTo>
                <a:cubicBezTo>
                  <a:pt x="5383569" y="3109682"/>
                  <a:pt x="5317849" y="3165350"/>
                  <a:pt x="5254449" y="3223337"/>
                </a:cubicBezTo>
                <a:cubicBezTo>
                  <a:pt x="5191823" y="3280552"/>
                  <a:pt x="5134608" y="3345498"/>
                  <a:pt x="5068116" y="3397300"/>
                </a:cubicBezTo>
                <a:cubicBezTo>
                  <a:pt x="4960646" y="3480802"/>
                  <a:pt x="4850083" y="3556573"/>
                  <a:pt x="4711686" y="3592912"/>
                </a:cubicBezTo>
                <a:cubicBezTo>
                  <a:pt x="4567103" y="3630797"/>
                  <a:pt x="4434891" y="3701928"/>
                  <a:pt x="4318916" y="3802440"/>
                </a:cubicBezTo>
                <a:cubicBezTo>
                  <a:pt x="4253970" y="3858882"/>
                  <a:pt x="4175107" y="3899859"/>
                  <a:pt x="4102429" y="3947023"/>
                </a:cubicBezTo>
                <a:cubicBezTo>
                  <a:pt x="3968671" y="4033618"/>
                  <a:pt x="3836460" y="4120985"/>
                  <a:pt x="3716619" y="4226136"/>
                </a:cubicBezTo>
                <a:cubicBezTo>
                  <a:pt x="3706567" y="4235414"/>
                  <a:pt x="3699609" y="4248558"/>
                  <a:pt x="3690331" y="4259383"/>
                </a:cubicBezTo>
                <a:cubicBezTo>
                  <a:pt x="3564304" y="4397007"/>
                  <a:pt x="3442144" y="4537723"/>
                  <a:pt x="3311478" y="4669935"/>
                </a:cubicBezTo>
                <a:cubicBezTo>
                  <a:pt x="3175401" y="4807559"/>
                  <a:pt x="3033138" y="4938224"/>
                  <a:pt x="2890102" y="5068889"/>
                </a:cubicBezTo>
                <a:cubicBezTo>
                  <a:pt x="2819744" y="5133836"/>
                  <a:pt x="2740880" y="5190277"/>
                  <a:pt x="2669749" y="5254450"/>
                </a:cubicBezTo>
                <a:cubicBezTo>
                  <a:pt x="2597844" y="5319396"/>
                  <a:pt x="2527486" y="5386662"/>
                  <a:pt x="2462540" y="5458566"/>
                </a:cubicBezTo>
                <a:cubicBezTo>
                  <a:pt x="2350431" y="5581500"/>
                  <a:pt x="2240641" y="5707526"/>
                  <a:pt x="2133170" y="5835099"/>
                </a:cubicBezTo>
                <a:cubicBezTo>
                  <a:pt x="2026473" y="5962672"/>
                  <a:pt x="1946064" y="6108027"/>
                  <a:pt x="1867201" y="6252610"/>
                </a:cubicBezTo>
                <a:cubicBezTo>
                  <a:pt x="1843232" y="6295907"/>
                  <a:pt x="1826996" y="6344617"/>
                  <a:pt x="1810759" y="6391780"/>
                </a:cubicBezTo>
                <a:cubicBezTo>
                  <a:pt x="1782925" y="6472963"/>
                  <a:pt x="1756638" y="6554918"/>
                  <a:pt x="1731123" y="6636874"/>
                </a:cubicBezTo>
                <a:cubicBezTo>
                  <a:pt x="1725711" y="6654657"/>
                  <a:pt x="1728804" y="6675533"/>
                  <a:pt x="1726484" y="6694089"/>
                </a:cubicBezTo>
                <a:cubicBezTo>
                  <a:pt x="1718752" y="6749757"/>
                  <a:pt x="1710248" y="6804651"/>
                  <a:pt x="1697877" y="6859547"/>
                </a:cubicBezTo>
                <a:cubicBezTo>
                  <a:pt x="1651487" y="6795374"/>
                  <a:pt x="1650714" y="6722696"/>
                  <a:pt x="1656899" y="6651564"/>
                </a:cubicBezTo>
                <a:cubicBezTo>
                  <a:pt x="1663857" y="6571928"/>
                  <a:pt x="1670816" y="6492292"/>
                  <a:pt x="1688599" y="6414975"/>
                </a:cubicBezTo>
                <a:cubicBezTo>
                  <a:pt x="1710248" y="6320649"/>
                  <a:pt x="1738855" y="6227095"/>
                  <a:pt x="1772874" y="6136635"/>
                </a:cubicBezTo>
                <a:cubicBezTo>
                  <a:pt x="1855603" y="5917055"/>
                  <a:pt x="1986268" y="5724536"/>
                  <a:pt x="2128531" y="5540522"/>
                </a:cubicBezTo>
                <a:cubicBezTo>
                  <a:pt x="2200436" y="5446969"/>
                  <a:pt x="2281619" y="5360374"/>
                  <a:pt x="2363575" y="5274552"/>
                </a:cubicBezTo>
                <a:cubicBezTo>
                  <a:pt x="2447077" y="5187184"/>
                  <a:pt x="2511250" y="5086673"/>
                  <a:pt x="2570010" y="4982295"/>
                </a:cubicBezTo>
                <a:cubicBezTo>
                  <a:pt x="2628771" y="4877917"/>
                  <a:pt x="2689078" y="4775086"/>
                  <a:pt x="2743200" y="4668388"/>
                </a:cubicBezTo>
                <a:cubicBezTo>
                  <a:pt x="2801187" y="4552413"/>
                  <a:pt x="2850670" y="4432572"/>
                  <a:pt x="2906338" y="4315824"/>
                </a:cubicBezTo>
                <a:cubicBezTo>
                  <a:pt x="2934172" y="4257063"/>
                  <a:pt x="2972831" y="4204488"/>
                  <a:pt x="3047055" y="4207581"/>
                </a:cubicBezTo>
                <a:cubicBezTo>
                  <a:pt x="3077209" y="4208353"/>
                  <a:pt x="3107362" y="4225363"/>
                  <a:pt x="3135969" y="4237734"/>
                </a:cubicBezTo>
                <a:cubicBezTo>
                  <a:pt x="3190091" y="4260929"/>
                  <a:pt x="3190091" y="4262475"/>
                  <a:pt x="3228750" y="4215312"/>
                </a:cubicBezTo>
                <a:cubicBezTo>
                  <a:pt x="3277459" y="4156551"/>
                  <a:pt x="3323076" y="4096244"/>
                  <a:pt x="3373332" y="4039030"/>
                </a:cubicBezTo>
                <a:cubicBezTo>
                  <a:pt x="3419722" y="3985681"/>
                  <a:pt x="3472297" y="3937745"/>
                  <a:pt x="3518687" y="3884396"/>
                </a:cubicBezTo>
                <a:cubicBezTo>
                  <a:pt x="3578994" y="3815584"/>
                  <a:pt x="3636982" y="3744453"/>
                  <a:pt x="3694196" y="3673321"/>
                </a:cubicBezTo>
                <a:cubicBezTo>
                  <a:pt x="3711206" y="3651672"/>
                  <a:pt x="3719711" y="3622292"/>
                  <a:pt x="3736721" y="3601416"/>
                </a:cubicBezTo>
                <a:cubicBezTo>
                  <a:pt x="3770740" y="3560439"/>
                  <a:pt x="3807852" y="3521007"/>
                  <a:pt x="3845737" y="3483895"/>
                </a:cubicBezTo>
                <a:cubicBezTo>
                  <a:pt x="3921508" y="3409671"/>
                  <a:pt x="3993413" y="3330808"/>
                  <a:pt x="4089286" y="3280552"/>
                </a:cubicBezTo>
                <a:cubicBezTo>
                  <a:pt x="4107068" y="3271274"/>
                  <a:pt x="4126398" y="3262769"/>
                  <a:pt x="4144180" y="3251945"/>
                </a:cubicBezTo>
                <a:cubicBezTo>
                  <a:pt x="4151912" y="3247306"/>
                  <a:pt x="4162737" y="3238028"/>
                  <a:pt x="4162737" y="3231069"/>
                </a:cubicBezTo>
                <a:cubicBezTo>
                  <a:pt x="4161963" y="3223337"/>
                  <a:pt x="4151912" y="3212513"/>
                  <a:pt x="4144180" y="3210194"/>
                </a:cubicBezTo>
                <a:cubicBezTo>
                  <a:pt x="4045215" y="3175401"/>
                  <a:pt x="3946249" y="3141382"/>
                  <a:pt x="3841098" y="3128238"/>
                </a:cubicBezTo>
                <a:cubicBezTo>
                  <a:pt x="3785430" y="3121279"/>
                  <a:pt x="3730535" y="3108909"/>
                  <a:pt x="3674867" y="3098084"/>
                </a:cubicBezTo>
                <a:cubicBezTo>
                  <a:pt x="3596777" y="3083394"/>
                  <a:pt x="3518687" y="3067931"/>
                  <a:pt x="3439824" y="3054014"/>
                </a:cubicBezTo>
                <a:cubicBezTo>
                  <a:pt x="3355549" y="3038550"/>
                  <a:pt x="3270501" y="3023860"/>
                  <a:pt x="3185452" y="3009943"/>
                </a:cubicBezTo>
                <a:cubicBezTo>
                  <a:pt x="3112774" y="2998345"/>
                  <a:pt x="3041643" y="3002211"/>
                  <a:pt x="2972058" y="3027726"/>
                </a:cubicBezTo>
                <a:cubicBezTo>
                  <a:pt x="2910977" y="3050148"/>
                  <a:pt x="2850670" y="3045509"/>
                  <a:pt x="2792683" y="3015355"/>
                </a:cubicBezTo>
                <a:cubicBezTo>
                  <a:pt x="2783405" y="3010716"/>
                  <a:pt x="2770261" y="3011489"/>
                  <a:pt x="2758663" y="3012263"/>
                </a:cubicBezTo>
                <a:cubicBezTo>
                  <a:pt x="2638049" y="3023860"/>
                  <a:pt x="2518208" y="3036231"/>
                  <a:pt x="2397594" y="3047828"/>
                </a:cubicBezTo>
                <a:cubicBezTo>
                  <a:pt x="2370533" y="3050148"/>
                  <a:pt x="2343472" y="3049375"/>
                  <a:pt x="2316411" y="3050921"/>
                </a:cubicBezTo>
                <a:cubicBezTo>
                  <a:pt x="2160231" y="3060972"/>
                  <a:pt x="2003278" y="3070250"/>
                  <a:pt x="1847098" y="3082621"/>
                </a:cubicBezTo>
                <a:cubicBezTo>
                  <a:pt x="1755865" y="3089579"/>
                  <a:pt x="1668497" y="3112774"/>
                  <a:pt x="1582675" y="3145247"/>
                </a:cubicBezTo>
                <a:cubicBezTo>
                  <a:pt x="1475978" y="3185452"/>
                  <a:pt x="1363095" y="3193184"/>
                  <a:pt x="1249440" y="3195503"/>
                </a:cubicBezTo>
                <a:cubicBezTo>
                  <a:pt x="1084755" y="3197823"/>
                  <a:pt x="923936" y="3181586"/>
                  <a:pt x="767756" y="3126691"/>
                </a:cubicBezTo>
                <a:cubicBezTo>
                  <a:pt x="647142" y="3084167"/>
                  <a:pt x="536579" y="3023087"/>
                  <a:pt x="435294" y="2944997"/>
                </a:cubicBezTo>
                <a:cubicBezTo>
                  <a:pt x="412872" y="2927987"/>
                  <a:pt x="388903" y="2912524"/>
                  <a:pt x="367255" y="2893968"/>
                </a:cubicBezTo>
                <a:cubicBezTo>
                  <a:pt x="303082" y="2840619"/>
                  <a:pt x="248187" y="2780312"/>
                  <a:pt x="213394" y="2702995"/>
                </a:cubicBezTo>
                <a:cubicBezTo>
                  <a:pt x="146902" y="2556094"/>
                  <a:pt x="78090" y="2410738"/>
                  <a:pt x="10824" y="2264609"/>
                </a:cubicBezTo>
                <a:cubicBezTo>
                  <a:pt x="6959" y="2253785"/>
                  <a:pt x="4639" y="2238321"/>
                  <a:pt x="0" y="2223631"/>
                </a:cubicBezTo>
                <a:close/>
                <a:moveTo>
                  <a:pt x="9009726" y="1719526"/>
                </a:moveTo>
                <a:cubicBezTo>
                  <a:pt x="9008953" y="1721845"/>
                  <a:pt x="9008180" y="1724165"/>
                  <a:pt x="9008180" y="1727257"/>
                </a:cubicBezTo>
                <a:cubicBezTo>
                  <a:pt x="8991170" y="1728804"/>
                  <a:pt x="8974934" y="1729577"/>
                  <a:pt x="8957924" y="1731123"/>
                </a:cubicBezTo>
                <a:cubicBezTo>
                  <a:pt x="8902256" y="1735762"/>
                  <a:pt x="8893751" y="1744267"/>
                  <a:pt x="8890658" y="1798389"/>
                </a:cubicBezTo>
                <a:cubicBezTo>
                  <a:pt x="8887566" y="1844779"/>
                  <a:pt x="8882154" y="1891169"/>
                  <a:pt x="8883700" y="1936786"/>
                </a:cubicBezTo>
                <a:cubicBezTo>
                  <a:pt x="8884473" y="1957661"/>
                  <a:pt x="8892977" y="1984722"/>
                  <a:pt x="8907668" y="1997093"/>
                </a:cubicBezTo>
                <a:cubicBezTo>
                  <a:pt x="8992716" y="2069771"/>
                  <a:pt x="9080085" y="2140902"/>
                  <a:pt x="9192967" y="2164097"/>
                </a:cubicBezTo>
                <a:cubicBezTo>
                  <a:pt x="9240903" y="2174149"/>
                  <a:pt x="9291159" y="2173375"/>
                  <a:pt x="9340642" y="2172602"/>
                </a:cubicBezTo>
                <a:cubicBezTo>
                  <a:pt x="9376207" y="2172602"/>
                  <a:pt x="9370795" y="2137036"/>
                  <a:pt x="9379300" y="2115388"/>
                </a:cubicBezTo>
                <a:cubicBezTo>
                  <a:pt x="9382393" y="2108429"/>
                  <a:pt x="9376981" y="2096059"/>
                  <a:pt x="9372341" y="2089100"/>
                </a:cubicBezTo>
                <a:cubicBezTo>
                  <a:pt x="9350693" y="2061266"/>
                  <a:pt x="9326725" y="2034978"/>
                  <a:pt x="9304303" y="2007144"/>
                </a:cubicBezTo>
                <a:cubicBezTo>
                  <a:pt x="9279561" y="1975444"/>
                  <a:pt x="9254820" y="1942971"/>
                  <a:pt x="9232398" y="1908952"/>
                </a:cubicBezTo>
                <a:cubicBezTo>
                  <a:pt x="9218482" y="1888076"/>
                  <a:pt x="9203791" y="1866428"/>
                  <a:pt x="9196060" y="1843232"/>
                </a:cubicBezTo>
                <a:cubicBezTo>
                  <a:pt x="9182915" y="1803028"/>
                  <a:pt x="9166679" y="1764369"/>
                  <a:pt x="9126475" y="1748133"/>
                </a:cubicBezTo>
                <a:cubicBezTo>
                  <a:pt x="9090135" y="1734216"/>
                  <a:pt x="9049158" y="1728804"/>
                  <a:pt x="9009726" y="1719526"/>
                </a:cubicBezTo>
                <a:close/>
              </a:path>
            </a:pathLst>
          </a:custGeom>
          <a:solidFill>
            <a:schemeClr val="accent1"/>
          </a:solidFill>
          <a:ln w="77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5">
            <a:extLst>
              <a:ext uri="{FF2B5EF4-FFF2-40B4-BE49-F238E27FC236}">
                <a16:creationId xmlns:a16="http://schemas.microsoft.com/office/drawing/2014/main" id="{2D420370-F50C-4A8F-9774-EC5B1E8ECCA5}"/>
              </a:ext>
            </a:extLst>
          </p:cNvPr>
          <p:cNvSpPr/>
          <p:nvPr/>
        </p:nvSpPr>
        <p:spPr>
          <a:xfrm rot="20949726">
            <a:off x="6083942" y="1819342"/>
            <a:ext cx="2894912" cy="1148744"/>
          </a:xfrm>
          <a:custGeom>
            <a:avLst/>
            <a:gdLst>
              <a:gd name="connsiteX0" fmla="*/ 4164167 w 12192000"/>
              <a:gd name="connsiteY0" fmla="*/ 3253915 h 4837967"/>
              <a:gd name="connsiteX1" fmla="*/ 4170639 w 12192000"/>
              <a:gd name="connsiteY1" fmla="*/ 3244206 h 4837967"/>
              <a:gd name="connsiteX2" fmla="*/ 4270958 w 12192000"/>
              <a:gd name="connsiteY2" fmla="*/ 3023343 h 4837967"/>
              <a:gd name="connsiteX3" fmla="*/ 4324354 w 12192000"/>
              <a:gd name="connsiteY3" fmla="*/ 2958621 h 4837967"/>
              <a:gd name="connsiteX4" fmla="*/ 4596995 w 12192000"/>
              <a:gd name="connsiteY4" fmla="*/ 2995836 h 4837967"/>
              <a:gd name="connsiteX5" fmla="*/ 4768508 w 12192000"/>
              <a:gd name="connsiteY5" fmla="*/ 3053277 h 4837967"/>
              <a:gd name="connsiteX6" fmla="*/ 4811386 w 12192000"/>
              <a:gd name="connsiteY6" fmla="*/ 3079166 h 4837967"/>
              <a:gd name="connsiteX7" fmla="*/ 4922222 w 12192000"/>
              <a:gd name="connsiteY7" fmla="*/ 3132561 h 4837967"/>
              <a:gd name="connsiteX8" fmla="*/ 5024969 w 12192000"/>
              <a:gd name="connsiteY8" fmla="*/ 3177867 h 4837967"/>
              <a:gd name="connsiteX9" fmla="*/ 5051666 w 12192000"/>
              <a:gd name="connsiteY9" fmla="*/ 3194047 h 4837967"/>
              <a:gd name="connsiteX10" fmla="*/ 5327544 w 12192000"/>
              <a:gd name="connsiteY10" fmla="*/ 3210228 h 4837967"/>
              <a:gd name="connsiteX11" fmla="*/ 5410873 w 12192000"/>
              <a:gd name="connsiteY11" fmla="*/ 3183530 h 4837967"/>
              <a:gd name="connsiteX12" fmla="*/ 5820240 w 12192000"/>
              <a:gd name="connsiteY12" fmla="*/ 3024961 h 4837967"/>
              <a:gd name="connsiteX13" fmla="*/ 6160030 w 12192000"/>
              <a:gd name="connsiteY13" fmla="*/ 2906843 h 4837967"/>
              <a:gd name="connsiteX14" fmla="*/ 6240124 w 12192000"/>
              <a:gd name="connsiteY14" fmla="*/ 2881764 h 4837967"/>
              <a:gd name="connsiteX15" fmla="*/ 6590431 w 12192000"/>
              <a:gd name="connsiteY15" fmla="*/ 2872055 h 4837967"/>
              <a:gd name="connsiteX16" fmla="*/ 6815340 w 12192000"/>
              <a:gd name="connsiteY16" fmla="*/ 2929496 h 4837967"/>
              <a:gd name="connsiteX17" fmla="*/ 6969055 w 12192000"/>
              <a:gd name="connsiteY17" fmla="*/ 2940013 h 4837967"/>
              <a:gd name="connsiteX18" fmla="*/ 7243314 w 12192000"/>
              <a:gd name="connsiteY18" fmla="*/ 2864774 h 4837967"/>
              <a:gd name="connsiteX19" fmla="*/ 7270821 w 12192000"/>
              <a:gd name="connsiteY19" fmla="*/ 2846167 h 4837967"/>
              <a:gd name="connsiteX20" fmla="*/ 7483594 w 12192000"/>
              <a:gd name="connsiteY20" fmla="*/ 2588087 h 4837967"/>
              <a:gd name="connsiteX21" fmla="*/ 7724684 w 12192000"/>
              <a:gd name="connsiteY21" fmla="*/ 2225645 h 4837967"/>
              <a:gd name="connsiteX22" fmla="*/ 7930985 w 12192000"/>
              <a:gd name="connsiteY22" fmla="*/ 1962712 h 4837967"/>
              <a:gd name="connsiteX23" fmla="*/ 8201199 w 12192000"/>
              <a:gd name="connsiteY23" fmla="*/ 1732949 h 4837967"/>
              <a:gd name="connsiteX24" fmla="*/ 8459278 w 12192000"/>
              <a:gd name="connsiteY24" fmla="*/ 1540401 h 4837967"/>
              <a:gd name="connsiteX25" fmla="*/ 8845991 w 12192000"/>
              <a:gd name="connsiteY25" fmla="*/ 1404485 h 4837967"/>
              <a:gd name="connsiteX26" fmla="*/ 8904242 w 12192000"/>
              <a:gd name="connsiteY26" fmla="*/ 1387495 h 4837967"/>
              <a:gd name="connsiteX27" fmla="*/ 8926085 w 12192000"/>
              <a:gd name="connsiteY27" fmla="*/ 1305784 h 4837967"/>
              <a:gd name="connsiteX28" fmla="*/ 8850036 w 12192000"/>
              <a:gd name="connsiteY28" fmla="*/ 1204656 h 4837967"/>
              <a:gd name="connsiteX29" fmla="*/ 8813630 w 12192000"/>
              <a:gd name="connsiteY29" fmla="*/ 1176340 h 4837967"/>
              <a:gd name="connsiteX30" fmla="*/ 8770753 w 12192000"/>
              <a:gd name="connsiteY30" fmla="*/ 1100291 h 4837967"/>
              <a:gd name="connsiteX31" fmla="*/ 8700367 w 12192000"/>
              <a:gd name="connsiteY31" fmla="*/ 549346 h 4837967"/>
              <a:gd name="connsiteX32" fmla="*/ 8987571 w 12192000"/>
              <a:gd name="connsiteY32" fmla="*/ 171531 h 4837967"/>
              <a:gd name="connsiteX33" fmla="*/ 9222188 w 12192000"/>
              <a:gd name="connsiteY33" fmla="*/ 102764 h 4837967"/>
              <a:gd name="connsiteX34" fmla="*/ 9256167 w 12192000"/>
              <a:gd name="connsiteY34" fmla="*/ 79302 h 4837967"/>
              <a:gd name="connsiteX35" fmla="*/ 9297427 w 12192000"/>
              <a:gd name="connsiteY35" fmla="*/ 42896 h 4837967"/>
              <a:gd name="connsiteX36" fmla="*/ 9460850 w 12192000"/>
              <a:gd name="connsiteY36" fmla="*/ 18 h 4837967"/>
              <a:gd name="connsiteX37" fmla="*/ 9533662 w 12192000"/>
              <a:gd name="connsiteY37" fmla="*/ 59077 h 4837967"/>
              <a:gd name="connsiteX38" fmla="*/ 9520718 w 12192000"/>
              <a:gd name="connsiteY38" fmla="*/ 127035 h 4837967"/>
              <a:gd name="connsiteX39" fmla="*/ 9710030 w 12192000"/>
              <a:gd name="connsiteY39" fmla="*/ 162632 h 4837967"/>
              <a:gd name="connsiteX40" fmla="*/ 9744817 w 12192000"/>
              <a:gd name="connsiteY40" fmla="*/ 64740 h 4837967"/>
              <a:gd name="connsiteX41" fmla="*/ 9713266 w 12192000"/>
              <a:gd name="connsiteY41" fmla="*/ 15389 h 4837967"/>
              <a:gd name="connsiteX42" fmla="*/ 9724592 w 12192000"/>
              <a:gd name="connsiteY42" fmla="*/ 7299 h 4837967"/>
              <a:gd name="connsiteX43" fmla="*/ 9868598 w 12192000"/>
              <a:gd name="connsiteY43" fmla="*/ 182048 h 4837967"/>
              <a:gd name="connsiteX44" fmla="*/ 9856463 w 12192000"/>
              <a:gd name="connsiteY44" fmla="*/ 295312 h 4837967"/>
              <a:gd name="connsiteX45" fmla="*/ 9905005 w 12192000"/>
              <a:gd name="connsiteY45" fmla="*/ 313919 h 4837967"/>
              <a:gd name="connsiteX46" fmla="*/ 9828147 w 12192000"/>
              <a:gd name="connsiteY46" fmla="*/ 332527 h 4837967"/>
              <a:gd name="connsiteX47" fmla="*/ 9964873 w 12192000"/>
              <a:gd name="connsiteY47" fmla="*/ 553391 h 4837967"/>
              <a:gd name="connsiteX48" fmla="*/ 9972963 w 12192000"/>
              <a:gd name="connsiteY48" fmla="*/ 601123 h 4837967"/>
              <a:gd name="connsiteX49" fmla="*/ 10015841 w 12192000"/>
              <a:gd name="connsiteY49" fmla="*/ 707914 h 4837967"/>
              <a:gd name="connsiteX50" fmla="*/ 10154993 w 12192000"/>
              <a:gd name="connsiteY50" fmla="*/ 842212 h 4837967"/>
              <a:gd name="connsiteX51" fmla="*/ 10131531 w 12192000"/>
              <a:gd name="connsiteY51" fmla="*/ 950622 h 4837967"/>
              <a:gd name="connsiteX52" fmla="*/ 10119396 w 12192000"/>
              <a:gd name="connsiteY52" fmla="*/ 1010490 h 4837967"/>
              <a:gd name="connsiteX53" fmla="*/ 10110497 w 12192000"/>
              <a:gd name="connsiteY53" fmla="*/ 1110000 h 4837967"/>
              <a:gd name="connsiteX54" fmla="*/ 10095934 w 12192000"/>
              <a:gd name="connsiteY54" fmla="*/ 1130225 h 4837967"/>
              <a:gd name="connsiteX55" fmla="*/ 10134768 w 12192000"/>
              <a:gd name="connsiteY55" fmla="*/ 1180385 h 4837967"/>
              <a:gd name="connsiteX56" fmla="*/ 10109688 w 12192000"/>
              <a:gd name="connsiteY56" fmla="*/ 1236207 h 4837967"/>
              <a:gd name="connsiteX57" fmla="*/ 10119396 w 12192000"/>
              <a:gd name="connsiteY57" fmla="*/ 1307402 h 4837967"/>
              <a:gd name="connsiteX58" fmla="*/ 10049820 w 12192000"/>
              <a:gd name="connsiteY58" fmla="*/ 1447363 h 4837967"/>
              <a:gd name="connsiteX59" fmla="*/ 9746436 w 12192000"/>
              <a:gd name="connsiteY59" fmla="*/ 1577616 h 4837967"/>
              <a:gd name="connsiteX60" fmla="*/ 9714075 w 12192000"/>
              <a:gd name="connsiteY60" fmla="*/ 1605123 h 4837967"/>
              <a:gd name="connsiteX61" fmla="*/ 9527191 w 12192000"/>
              <a:gd name="connsiteY61" fmla="*/ 1812233 h 4837967"/>
              <a:gd name="connsiteX62" fmla="*/ 9482694 w 12192000"/>
              <a:gd name="connsiteY62" fmla="*/ 1878573 h 4837967"/>
              <a:gd name="connsiteX63" fmla="*/ 9578967 w 12192000"/>
              <a:gd name="connsiteY63" fmla="*/ 1931160 h 4837967"/>
              <a:gd name="connsiteX64" fmla="*/ 9723783 w 12192000"/>
              <a:gd name="connsiteY64" fmla="*/ 1953003 h 4837967"/>
              <a:gd name="connsiteX65" fmla="*/ 9992380 w 12192000"/>
              <a:gd name="connsiteY65" fmla="*/ 2047659 h 4837967"/>
              <a:gd name="connsiteX66" fmla="*/ 10464849 w 12192000"/>
              <a:gd name="connsiteY66" fmla="*/ 2222409 h 4837967"/>
              <a:gd name="connsiteX67" fmla="*/ 10767425 w 12192000"/>
              <a:gd name="connsiteY67" fmla="*/ 2253151 h 4837967"/>
              <a:gd name="connsiteX68" fmla="*/ 10955928 w 12192000"/>
              <a:gd name="connsiteY68" fmla="*/ 2156068 h 4837967"/>
              <a:gd name="connsiteX69" fmla="*/ 11040066 w 12192000"/>
              <a:gd name="connsiteY69" fmla="*/ 2113190 h 4837967"/>
              <a:gd name="connsiteX70" fmla="*/ 11124204 w 12192000"/>
              <a:gd name="connsiteY70" fmla="*/ 2122898 h 4837967"/>
              <a:gd name="connsiteX71" fmla="*/ 11212388 w 12192000"/>
              <a:gd name="connsiteY71" fmla="*/ 2119662 h 4837967"/>
              <a:gd name="connsiteX72" fmla="*/ 11330505 w 12192000"/>
              <a:gd name="connsiteY72" fmla="*/ 2067885 h 4837967"/>
              <a:gd name="connsiteX73" fmla="*/ 11406554 w 12192000"/>
              <a:gd name="connsiteY73" fmla="*/ 2124517 h 4837967"/>
              <a:gd name="connsiteX74" fmla="*/ 11517391 w 12192000"/>
              <a:gd name="connsiteY74" fmla="*/ 2110763 h 4837967"/>
              <a:gd name="connsiteX75" fmla="*/ 11575640 w 12192000"/>
              <a:gd name="connsiteY75" fmla="*/ 2119662 h 4837967"/>
              <a:gd name="connsiteX76" fmla="*/ 11551370 w 12192000"/>
              <a:gd name="connsiteY76" fmla="*/ 2181148 h 4837967"/>
              <a:gd name="connsiteX77" fmla="*/ 11534380 w 12192000"/>
              <a:gd name="connsiteY77" fmla="*/ 2200565 h 4837967"/>
              <a:gd name="connsiteX78" fmla="*/ 11633081 w 12192000"/>
              <a:gd name="connsiteY78" fmla="*/ 2201374 h 4837967"/>
              <a:gd name="connsiteX79" fmla="*/ 11667869 w 12192000"/>
              <a:gd name="connsiteY79" fmla="*/ 2221599 h 4837967"/>
              <a:gd name="connsiteX80" fmla="*/ 11654925 w 12192000"/>
              <a:gd name="connsiteY80" fmla="*/ 2260433 h 4837967"/>
              <a:gd name="connsiteX81" fmla="*/ 11556224 w 12192000"/>
              <a:gd name="connsiteY81" fmla="*/ 2304929 h 4837967"/>
              <a:gd name="connsiteX82" fmla="*/ 11286819 w 12192000"/>
              <a:gd name="connsiteY82" fmla="*/ 2393113 h 4837967"/>
              <a:gd name="connsiteX83" fmla="*/ 11273874 w 12192000"/>
              <a:gd name="connsiteY83" fmla="*/ 2400394 h 4837967"/>
              <a:gd name="connsiteX84" fmla="*/ 11275492 w 12192000"/>
              <a:gd name="connsiteY84" fmla="*/ 2413338 h 4837967"/>
              <a:gd name="connsiteX85" fmla="*/ 11427588 w 12192000"/>
              <a:gd name="connsiteY85" fmla="*/ 2413338 h 4837967"/>
              <a:gd name="connsiteX86" fmla="*/ 11506873 w 12192000"/>
              <a:gd name="connsiteY86" fmla="*/ 2457835 h 4837967"/>
              <a:gd name="connsiteX87" fmla="*/ 11449433 w 12192000"/>
              <a:gd name="connsiteY87" fmla="*/ 2527411 h 4837967"/>
              <a:gd name="connsiteX88" fmla="*/ 11308662 w 12192000"/>
              <a:gd name="connsiteY88" fmla="*/ 2548445 h 4837967"/>
              <a:gd name="connsiteX89" fmla="*/ 11029549 w 12192000"/>
              <a:gd name="connsiteY89" fmla="*/ 2565435 h 4837967"/>
              <a:gd name="connsiteX90" fmla="*/ 10573259 w 12192000"/>
              <a:gd name="connsiteY90" fmla="*/ 2507994 h 4837967"/>
              <a:gd name="connsiteX91" fmla="*/ 10381520 w 12192000"/>
              <a:gd name="connsiteY91" fmla="*/ 2483723 h 4837967"/>
              <a:gd name="connsiteX92" fmla="*/ 10021504 w 12192000"/>
              <a:gd name="connsiteY92" fmla="*/ 2479678 h 4837967"/>
              <a:gd name="connsiteX93" fmla="*/ 9833810 w 12192000"/>
              <a:gd name="connsiteY93" fmla="*/ 2466734 h 4837967"/>
              <a:gd name="connsiteX94" fmla="*/ 9968918 w 12192000"/>
              <a:gd name="connsiteY94" fmla="*/ 2559772 h 4837967"/>
              <a:gd name="connsiteX95" fmla="*/ 10476985 w 12192000"/>
              <a:gd name="connsiteY95" fmla="*/ 2836458 h 4837967"/>
              <a:gd name="connsiteX96" fmla="*/ 10859654 w 12192000"/>
              <a:gd name="connsiteY96" fmla="*/ 3139842 h 4837967"/>
              <a:gd name="connsiteX97" fmla="*/ 11282774 w 12192000"/>
              <a:gd name="connsiteY97" fmla="*/ 3282231 h 4837967"/>
              <a:gd name="connsiteX98" fmla="*/ 11585348 w 12192000"/>
              <a:gd name="connsiteY98" fmla="*/ 3306501 h 4837967"/>
              <a:gd name="connsiteX99" fmla="*/ 11599102 w 12192000"/>
              <a:gd name="connsiteY99" fmla="*/ 3308119 h 4837967"/>
              <a:gd name="connsiteX100" fmla="*/ 11904104 w 12192000"/>
              <a:gd name="connsiteY100" fmla="*/ 3279804 h 4837967"/>
              <a:gd name="connsiteX101" fmla="*/ 11949409 w 12192000"/>
              <a:gd name="connsiteY101" fmla="*/ 3269286 h 4837967"/>
              <a:gd name="connsiteX102" fmla="*/ 12040829 w 12192000"/>
              <a:gd name="connsiteY102" fmla="*/ 3282231 h 4837967"/>
              <a:gd name="connsiteX103" fmla="*/ 12095843 w 12192000"/>
              <a:gd name="connsiteY103" fmla="*/ 3293557 h 4837967"/>
              <a:gd name="connsiteX104" fmla="*/ 12151665 w 12192000"/>
              <a:gd name="connsiteY104" fmla="*/ 3287894 h 4837967"/>
              <a:gd name="connsiteX105" fmla="*/ 12191308 w 12192000"/>
              <a:gd name="connsiteY105" fmla="*/ 3311356 h 4837967"/>
              <a:gd name="connsiteX106" fmla="*/ 12178364 w 12192000"/>
              <a:gd name="connsiteY106" fmla="*/ 3372033 h 4837967"/>
              <a:gd name="connsiteX107" fmla="*/ 12094225 w 12192000"/>
              <a:gd name="connsiteY107" fmla="*/ 3430282 h 4837967"/>
              <a:gd name="connsiteX108" fmla="*/ 11849091 w 12192000"/>
              <a:gd name="connsiteY108" fmla="*/ 3545164 h 4837967"/>
              <a:gd name="connsiteX109" fmla="*/ 11680005 w 12192000"/>
              <a:gd name="connsiteY109" fmla="*/ 3581570 h 4837967"/>
              <a:gd name="connsiteX110" fmla="*/ 11613664 w 12192000"/>
              <a:gd name="connsiteY110" fmla="*/ 3583188 h 4837967"/>
              <a:gd name="connsiteX111" fmla="*/ 11284391 w 12192000"/>
              <a:gd name="connsiteY111" fmla="*/ 3612313 h 4837967"/>
              <a:gd name="connsiteX112" fmla="*/ 11078090 w 12192000"/>
              <a:gd name="connsiteY112" fmla="*/ 3562962 h 4837967"/>
              <a:gd name="connsiteX113" fmla="*/ 10606428 w 12192000"/>
              <a:gd name="connsiteY113" fmla="*/ 3367178 h 4837967"/>
              <a:gd name="connsiteX114" fmla="*/ 10063573 w 12192000"/>
              <a:gd name="connsiteY114" fmla="*/ 3179485 h 4837967"/>
              <a:gd name="connsiteX115" fmla="*/ 9822484 w 12192000"/>
              <a:gd name="connsiteY115" fmla="*/ 3094537 h 4837967"/>
              <a:gd name="connsiteX116" fmla="*/ 9735918 w 12192000"/>
              <a:gd name="connsiteY116" fmla="*/ 3012017 h 4837967"/>
              <a:gd name="connsiteX117" fmla="*/ 9621846 w 12192000"/>
              <a:gd name="connsiteY117" fmla="*/ 2880954 h 4837967"/>
              <a:gd name="connsiteX118" fmla="*/ 9358104 w 12192000"/>
              <a:gd name="connsiteY118" fmla="*/ 2677889 h 4837967"/>
              <a:gd name="connsiteX119" fmla="*/ 9248886 w 12192000"/>
              <a:gd name="connsiteY119" fmla="*/ 2601032 h 4837967"/>
              <a:gd name="connsiteX120" fmla="*/ 9099216 w 12192000"/>
              <a:gd name="connsiteY120" fmla="*/ 2812187 h 4837967"/>
              <a:gd name="connsiteX121" fmla="*/ 8795832 w 12192000"/>
              <a:gd name="connsiteY121" fmla="*/ 3169776 h 4837967"/>
              <a:gd name="connsiteX122" fmla="*/ 8675287 w 12192000"/>
              <a:gd name="connsiteY122" fmla="*/ 3274140 h 4837967"/>
              <a:gd name="connsiteX123" fmla="*/ 8425298 w 12192000"/>
              <a:gd name="connsiteY123" fmla="*/ 3490959 h 4837967"/>
              <a:gd name="connsiteX124" fmla="*/ 8060429 w 12192000"/>
              <a:gd name="connsiteY124" fmla="*/ 3702924 h 4837967"/>
              <a:gd name="connsiteX125" fmla="*/ 7655108 w 12192000"/>
              <a:gd name="connsiteY125" fmla="*/ 3864728 h 4837967"/>
              <a:gd name="connsiteX126" fmla="*/ 7332307 w 12192000"/>
              <a:gd name="connsiteY126" fmla="*/ 3999027 h 4837967"/>
              <a:gd name="connsiteX127" fmla="*/ 7159985 w 12192000"/>
              <a:gd name="connsiteY127" fmla="*/ 4049186 h 4837967"/>
              <a:gd name="connsiteX128" fmla="*/ 7054002 w 12192000"/>
              <a:gd name="connsiteY128" fmla="*/ 4114717 h 4837967"/>
              <a:gd name="connsiteX129" fmla="*/ 7043485 w 12192000"/>
              <a:gd name="connsiteY129" fmla="*/ 4171349 h 4837967"/>
              <a:gd name="connsiteX130" fmla="*/ 7073419 w 12192000"/>
              <a:gd name="connsiteY130" fmla="*/ 4347716 h 4837967"/>
              <a:gd name="connsiteX131" fmla="*/ 7071801 w 12192000"/>
              <a:gd name="connsiteY131" fmla="*/ 4503049 h 4837967"/>
              <a:gd name="connsiteX132" fmla="*/ 6987663 w 12192000"/>
              <a:gd name="connsiteY132" fmla="*/ 4553209 h 4837967"/>
              <a:gd name="connsiteX133" fmla="*/ 6944784 w 12192000"/>
              <a:gd name="connsiteY133" fmla="*/ 4475542 h 4837967"/>
              <a:gd name="connsiteX134" fmla="*/ 6958537 w 12192000"/>
              <a:gd name="connsiteY134" fmla="*/ 4392212 h 4837967"/>
              <a:gd name="connsiteX135" fmla="*/ 6761136 w 12192000"/>
              <a:gd name="connsiteY135" fmla="*/ 4841221 h 4837967"/>
              <a:gd name="connsiteX136" fmla="*/ 6743337 w 12192000"/>
              <a:gd name="connsiteY136" fmla="*/ 4835558 h 4837967"/>
              <a:gd name="connsiteX137" fmla="*/ 6911614 w 12192000"/>
              <a:gd name="connsiteY137" fmla="*/ 4295129 h 4837967"/>
              <a:gd name="connsiteX138" fmla="*/ 6909187 w 12192000"/>
              <a:gd name="connsiteY138" fmla="*/ 4162450 h 4837967"/>
              <a:gd name="connsiteX139" fmla="*/ 6867926 w 12192000"/>
              <a:gd name="connsiteY139" fmla="*/ 4195620 h 4837967"/>
              <a:gd name="connsiteX140" fmla="*/ 6637354 w 12192000"/>
              <a:gd name="connsiteY140" fmla="*/ 4433473 h 4837967"/>
              <a:gd name="connsiteX141" fmla="*/ 6414873 w 12192000"/>
              <a:gd name="connsiteY141" fmla="*/ 4518421 h 4837967"/>
              <a:gd name="connsiteX142" fmla="*/ 5882535 w 12192000"/>
              <a:gd name="connsiteY142" fmla="*/ 4528128 h 4837967"/>
              <a:gd name="connsiteX143" fmla="*/ 5726393 w 12192000"/>
              <a:gd name="connsiteY143" fmla="*/ 4465025 h 4837967"/>
              <a:gd name="connsiteX144" fmla="*/ 5600185 w 12192000"/>
              <a:gd name="connsiteY144" fmla="*/ 4442372 h 4837967"/>
              <a:gd name="connsiteX145" fmla="*/ 5240978 w 12192000"/>
              <a:gd name="connsiteY145" fmla="*/ 4450462 h 4837967"/>
              <a:gd name="connsiteX146" fmla="*/ 4725630 w 12192000"/>
              <a:gd name="connsiteY146" fmla="*/ 4424573 h 4837967"/>
              <a:gd name="connsiteX147" fmla="*/ 4300083 w 12192000"/>
              <a:gd name="connsiteY147" fmla="*/ 4422146 h 4837967"/>
              <a:gd name="connsiteX148" fmla="*/ 4125333 w 12192000"/>
              <a:gd name="connsiteY148" fmla="*/ 4403539 h 4837967"/>
              <a:gd name="connsiteX149" fmla="*/ 4111580 w 12192000"/>
              <a:gd name="connsiteY149" fmla="*/ 4400303 h 4837967"/>
              <a:gd name="connsiteX150" fmla="*/ 3955438 w 12192000"/>
              <a:gd name="connsiteY150" fmla="*/ 4370369 h 4837967"/>
              <a:gd name="connsiteX151" fmla="*/ 3668234 w 12192000"/>
              <a:gd name="connsiteY151" fmla="*/ 4318591 h 4837967"/>
              <a:gd name="connsiteX152" fmla="*/ 3381031 w 12192000"/>
              <a:gd name="connsiteY152" fmla="*/ 4163258 h 4837967"/>
              <a:gd name="connsiteX153" fmla="*/ 3045286 w 12192000"/>
              <a:gd name="connsiteY153" fmla="*/ 3965047 h 4837967"/>
              <a:gd name="connsiteX154" fmla="*/ 2814714 w 12192000"/>
              <a:gd name="connsiteY154" fmla="*/ 3863919 h 4837967"/>
              <a:gd name="connsiteX155" fmla="*/ 2473305 w 12192000"/>
              <a:gd name="connsiteY155" fmla="*/ 3681080 h 4837967"/>
              <a:gd name="connsiteX156" fmla="*/ 2216035 w 12192000"/>
              <a:gd name="connsiteY156" fmla="*/ 3538691 h 4837967"/>
              <a:gd name="connsiteX157" fmla="*/ 1761363 w 12192000"/>
              <a:gd name="connsiteY157" fmla="*/ 3317828 h 4837967"/>
              <a:gd name="connsiteX158" fmla="*/ 1457979 w 12192000"/>
              <a:gd name="connsiteY158" fmla="*/ 3181103 h 4837967"/>
              <a:gd name="connsiteX159" fmla="*/ 1060748 w 12192000"/>
              <a:gd name="connsiteY159" fmla="*/ 3067839 h 4837967"/>
              <a:gd name="connsiteX160" fmla="*/ 661090 w 12192000"/>
              <a:gd name="connsiteY160" fmla="*/ 2981273 h 4837967"/>
              <a:gd name="connsiteX161" fmla="*/ 415956 w 12192000"/>
              <a:gd name="connsiteY161" fmla="*/ 3034669 h 4837967"/>
              <a:gd name="connsiteX162" fmla="*/ 318873 w 12192000"/>
              <a:gd name="connsiteY162" fmla="*/ 3007162 h 4837967"/>
              <a:gd name="connsiteX163" fmla="*/ 216127 w 12192000"/>
              <a:gd name="connsiteY163" fmla="*/ 2940013 h 4837967"/>
              <a:gd name="connsiteX164" fmla="*/ 27624 w 12192000"/>
              <a:gd name="connsiteY164" fmla="*/ 2864774 h 4837967"/>
              <a:gd name="connsiteX165" fmla="*/ 1735 w 12192000"/>
              <a:gd name="connsiteY165" fmla="*/ 2806524 h 4837967"/>
              <a:gd name="connsiteX166" fmla="*/ 246870 w 12192000"/>
              <a:gd name="connsiteY166" fmla="*/ 2628539 h 4837967"/>
              <a:gd name="connsiteX167" fmla="*/ 390876 w 12192000"/>
              <a:gd name="connsiteY167" fmla="*/ 2605886 h 4837967"/>
              <a:gd name="connsiteX168" fmla="*/ 525983 w 12192000"/>
              <a:gd name="connsiteY168" fmla="*/ 2610740 h 4837967"/>
              <a:gd name="connsiteX169" fmla="*/ 568052 w 12192000"/>
              <a:gd name="connsiteY169" fmla="*/ 2606695 h 4837967"/>
              <a:gd name="connsiteX170" fmla="*/ 1043759 w 12192000"/>
              <a:gd name="connsiteY170" fmla="*/ 2368842 h 4837967"/>
              <a:gd name="connsiteX171" fmla="*/ 1295365 w 12192000"/>
              <a:gd name="connsiteY171" fmla="*/ 2192475 h 4837967"/>
              <a:gd name="connsiteX172" fmla="*/ 1474160 w 12192000"/>
              <a:gd name="connsiteY172" fmla="*/ 2109954 h 4837967"/>
              <a:gd name="connsiteX173" fmla="*/ 1620593 w 12192000"/>
              <a:gd name="connsiteY173" fmla="*/ 2191665 h 4837967"/>
              <a:gd name="connsiteX174" fmla="*/ 1718485 w 12192000"/>
              <a:gd name="connsiteY174" fmla="*/ 2337290 h 4837967"/>
              <a:gd name="connsiteX175" fmla="*/ 2081737 w 12192000"/>
              <a:gd name="connsiteY175" fmla="*/ 2610740 h 4837967"/>
              <a:gd name="connsiteX176" fmla="*/ 2722485 w 12192000"/>
              <a:gd name="connsiteY176" fmla="*/ 2893899 h 4837967"/>
              <a:gd name="connsiteX177" fmla="*/ 3076028 w 12192000"/>
              <a:gd name="connsiteY177" fmla="*/ 3024961 h 4837967"/>
              <a:gd name="connsiteX178" fmla="*/ 3529082 w 12192000"/>
              <a:gd name="connsiteY178" fmla="*/ 3260387 h 4837967"/>
              <a:gd name="connsiteX179" fmla="*/ 3814668 w 12192000"/>
              <a:gd name="connsiteY179" fmla="*/ 3448081 h 4837967"/>
              <a:gd name="connsiteX180" fmla="*/ 3859164 w 12192000"/>
              <a:gd name="connsiteY180" fmla="*/ 3476397 h 4837967"/>
              <a:gd name="connsiteX181" fmla="*/ 4034723 w 12192000"/>
              <a:gd name="connsiteY181" fmla="*/ 3536264 h 4837967"/>
              <a:gd name="connsiteX182" fmla="*/ 4129378 w 12192000"/>
              <a:gd name="connsiteY182" fmla="*/ 3542736 h 4837967"/>
              <a:gd name="connsiteX183" fmla="*/ 4201382 w 12192000"/>
              <a:gd name="connsiteY183" fmla="*/ 3486105 h 4837967"/>
              <a:gd name="connsiteX184" fmla="*/ 4207045 w 12192000"/>
              <a:gd name="connsiteY184" fmla="*/ 3438372 h 4837967"/>
              <a:gd name="connsiteX185" fmla="*/ 4164167 w 12192000"/>
              <a:gd name="connsiteY185" fmla="*/ 3253915 h 4837967"/>
              <a:gd name="connsiteX186" fmla="*/ 6999798 w 12192000"/>
              <a:gd name="connsiteY186" fmla="*/ 4522466 h 4837967"/>
              <a:gd name="connsiteX187" fmla="*/ 7015169 w 12192000"/>
              <a:gd name="connsiteY187" fmla="*/ 4297556 h 4837967"/>
              <a:gd name="connsiteX188" fmla="*/ 6973909 w 12192000"/>
              <a:gd name="connsiteY188" fmla="*/ 4446417 h 4837967"/>
              <a:gd name="connsiteX189" fmla="*/ 6999798 w 12192000"/>
              <a:gd name="connsiteY189" fmla="*/ 4522466 h 483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192000" h="4837967">
                <a:moveTo>
                  <a:pt x="4164167" y="3253915"/>
                </a:moveTo>
                <a:cubicBezTo>
                  <a:pt x="4169021" y="3246634"/>
                  <a:pt x="4169021" y="3244206"/>
                  <a:pt x="4170639" y="3244206"/>
                </a:cubicBezTo>
                <a:cubicBezTo>
                  <a:pt x="4269340" y="3200519"/>
                  <a:pt x="4272576" y="3111526"/>
                  <a:pt x="4270958" y="3023343"/>
                </a:cubicBezTo>
                <a:cubicBezTo>
                  <a:pt x="4270149" y="2981273"/>
                  <a:pt x="4290374" y="2970756"/>
                  <a:pt x="4324354" y="2958621"/>
                </a:cubicBezTo>
                <a:cubicBezTo>
                  <a:pt x="4422245" y="2923833"/>
                  <a:pt x="4508002" y="2969138"/>
                  <a:pt x="4596995" y="2995836"/>
                </a:cubicBezTo>
                <a:cubicBezTo>
                  <a:pt x="4654435" y="3012825"/>
                  <a:pt x="4711876" y="3033051"/>
                  <a:pt x="4768508" y="3053277"/>
                </a:cubicBezTo>
                <a:cubicBezTo>
                  <a:pt x="4784688" y="3058940"/>
                  <a:pt x="4808150" y="3067030"/>
                  <a:pt x="4811386" y="3079166"/>
                </a:cubicBezTo>
                <a:cubicBezTo>
                  <a:pt x="4829185" y="3141461"/>
                  <a:pt x="4876108" y="3134988"/>
                  <a:pt x="4922222" y="3132561"/>
                </a:cubicBezTo>
                <a:cubicBezTo>
                  <a:pt x="4965101" y="3130134"/>
                  <a:pt x="5000698" y="3139033"/>
                  <a:pt x="5024969" y="3177867"/>
                </a:cubicBezTo>
                <a:cubicBezTo>
                  <a:pt x="5029823" y="3185957"/>
                  <a:pt x="5041958" y="3193238"/>
                  <a:pt x="5051666" y="3194047"/>
                </a:cubicBezTo>
                <a:cubicBezTo>
                  <a:pt x="5143895" y="3200519"/>
                  <a:pt x="5235315" y="3208609"/>
                  <a:pt x="5327544" y="3210228"/>
                </a:cubicBezTo>
                <a:cubicBezTo>
                  <a:pt x="5355051" y="3211036"/>
                  <a:pt x="5385794" y="3197283"/>
                  <a:pt x="5410873" y="3183530"/>
                </a:cubicBezTo>
                <a:cubicBezTo>
                  <a:pt x="5540317" y="3111526"/>
                  <a:pt x="5679470" y="3067030"/>
                  <a:pt x="5820240" y="3024961"/>
                </a:cubicBezTo>
                <a:cubicBezTo>
                  <a:pt x="5935121" y="2990173"/>
                  <a:pt x="6046767" y="2946486"/>
                  <a:pt x="6160030" y="2906843"/>
                </a:cubicBezTo>
                <a:cubicBezTo>
                  <a:pt x="6186728" y="2897944"/>
                  <a:pt x="6212617" y="2884191"/>
                  <a:pt x="6240124" y="2881764"/>
                </a:cubicBezTo>
                <a:cubicBezTo>
                  <a:pt x="6356623" y="2869628"/>
                  <a:pt x="6473123" y="2847784"/>
                  <a:pt x="6590431" y="2872055"/>
                </a:cubicBezTo>
                <a:cubicBezTo>
                  <a:pt x="6666480" y="2887427"/>
                  <a:pt x="6739292" y="2914125"/>
                  <a:pt x="6815340" y="2929496"/>
                </a:cubicBezTo>
                <a:cubicBezTo>
                  <a:pt x="6865500" y="2940013"/>
                  <a:pt x="6919704" y="2949722"/>
                  <a:pt x="6969055" y="2940013"/>
                </a:cubicBezTo>
                <a:cubicBezTo>
                  <a:pt x="7062092" y="2922215"/>
                  <a:pt x="7152703" y="2890663"/>
                  <a:pt x="7243314" y="2864774"/>
                </a:cubicBezTo>
                <a:cubicBezTo>
                  <a:pt x="7253831" y="2861538"/>
                  <a:pt x="7263540" y="2854257"/>
                  <a:pt x="7270821" y="2846167"/>
                </a:cubicBezTo>
                <a:cubicBezTo>
                  <a:pt x="7342824" y="2761219"/>
                  <a:pt x="7428581" y="2690025"/>
                  <a:pt x="7483594" y="2588087"/>
                </a:cubicBezTo>
                <a:cubicBezTo>
                  <a:pt x="7552362" y="2461071"/>
                  <a:pt x="7640545" y="2343762"/>
                  <a:pt x="7724684" y="2225645"/>
                </a:cubicBezTo>
                <a:cubicBezTo>
                  <a:pt x="7789406" y="2135034"/>
                  <a:pt x="7858173" y="2046850"/>
                  <a:pt x="7930985" y="1962712"/>
                </a:cubicBezTo>
                <a:cubicBezTo>
                  <a:pt x="8008651" y="1872910"/>
                  <a:pt x="8100880" y="1798480"/>
                  <a:pt x="8201199" y="1732949"/>
                </a:cubicBezTo>
                <a:cubicBezTo>
                  <a:pt x="8291001" y="1674699"/>
                  <a:pt x="8374331" y="1605932"/>
                  <a:pt x="8459278" y="1540401"/>
                </a:cubicBezTo>
                <a:cubicBezTo>
                  <a:pt x="8573350" y="1452217"/>
                  <a:pt x="8700367" y="1402867"/>
                  <a:pt x="8845991" y="1404485"/>
                </a:cubicBezTo>
                <a:cubicBezTo>
                  <a:pt x="8865408" y="1404485"/>
                  <a:pt x="8886442" y="1396394"/>
                  <a:pt x="8904242" y="1387495"/>
                </a:cubicBezTo>
                <a:cubicBezTo>
                  <a:pt x="8943074" y="1368078"/>
                  <a:pt x="8949547" y="1339763"/>
                  <a:pt x="8926085" y="1305784"/>
                </a:cubicBezTo>
                <a:cubicBezTo>
                  <a:pt x="8901814" y="1270996"/>
                  <a:pt x="8876735" y="1237017"/>
                  <a:pt x="8850036" y="1204656"/>
                </a:cubicBezTo>
                <a:cubicBezTo>
                  <a:pt x="8841137" y="1193329"/>
                  <a:pt x="8826574" y="1186048"/>
                  <a:pt x="8813630" y="1176340"/>
                </a:cubicBezTo>
                <a:cubicBezTo>
                  <a:pt x="8799877" y="1152878"/>
                  <a:pt x="8780460" y="1127798"/>
                  <a:pt x="8770753" y="1100291"/>
                </a:cubicBezTo>
                <a:cubicBezTo>
                  <a:pt x="8707648" y="921497"/>
                  <a:pt x="8666388" y="737039"/>
                  <a:pt x="8700367" y="549346"/>
                </a:cubicBezTo>
                <a:cubicBezTo>
                  <a:pt x="8730301" y="380259"/>
                  <a:pt x="8824957" y="246770"/>
                  <a:pt x="8987571" y="171531"/>
                </a:cubicBezTo>
                <a:cubicBezTo>
                  <a:pt x="9062001" y="136743"/>
                  <a:pt x="9135622" y="100337"/>
                  <a:pt x="9222188" y="102764"/>
                </a:cubicBezTo>
                <a:cubicBezTo>
                  <a:pt x="9233514" y="102764"/>
                  <a:pt x="9244841" y="88202"/>
                  <a:pt x="9256167" y="79302"/>
                </a:cubicBezTo>
                <a:cubicBezTo>
                  <a:pt x="9271538" y="66358"/>
                  <a:pt x="9286910" y="52604"/>
                  <a:pt x="9297427" y="42896"/>
                </a:cubicBezTo>
                <a:cubicBezTo>
                  <a:pt x="9381566" y="107618"/>
                  <a:pt x="9407454" y="-1600"/>
                  <a:pt x="9460850" y="18"/>
                </a:cubicBezTo>
                <a:cubicBezTo>
                  <a:pt x="9484312" y="18625"/>
                  <a:pt x="9506155" y="37233"/>
                  <a:pt x="9533662" y="59077"/>
                </a:cubicBezTo>
                <a:cubicBezTo>
                  <a:pt x="9531236" y="71212"/>
                  <a:pt x="9526381" y="94674"/>
                  <a:pt x="9520718" y="127035"/>
                </a:cubicBezTo>
                <a:cubicBezTo>
                  <a:pt x="9578967" y="146451"/>
                  <a:pt x="9641263" y="172340"/>
                  <a:pt x="9710030" y="162632"/>
                </a:cubicBezTo>
                <a:cubicBezTo>
                  <a:pt x="9753717" y="156160"/>
                  <a:pt x="9769898" y="102764"/>
                  <a:pt x="9744817" y="64740"/>
                </a:cubicBezTo>
                <a:cubicBezTo>
                  <a:pt x="9734301" y="48559"/>
                  <a:pt x="9723783" y="31570"/>
                  <a:pt x="9713266" y="15389"/>
                </a:cubicBezTo>
                <a:cubicBezTo>
                  <a:pt x="9717311" y="12962"/>
                  <a:pt x="9721356" y="9726"/>
                  <a:pt x="9724592" y="7299"/>
                </a:cubicBezTo>
                <a:cubicBezTo>
                  <a:pt x="9773133" y="65549"/>
                  <a:pt x="9825720" y="120562"/>
                  <a:pt x="9868598" y="182048"/>
                </a:cubicBezTo>
                <a:cubicBezTo>
                  <a:pt x="9892060" y="216027"/>
                  <a:pt x="9893678" y="259715"/>
                  <a:pt x="9856463" y="295312"/>
                </a:cubicBezTo>
                <a:cubicBezTo>
                  <a:pt x="9870216" y="300975"/>
                  <a:pt x="9882352" y="305020"/>
                  <a:pt x="9905005" y="313919"/>
                </a:cubicBezTo>
                <a:cubicBezTo>
                  <a:pt x="9872644" y="322010"/>
                  <a:pt x="9852418" y="326864"/>
                  <a:pt x="9828147" y="332527"/>
                </a:cubicBezTo>
                <a:cubicBezTo>
                  <a:pt x="9875880" y="409384"/>
                  <a:pt x="9921185" y="480578"/>
                  <a:pt x="9964873" y="553391"/>
                </a:cubicBezTo>
                <a:cubicBezTo>
                  <a:pt x="9972963" y="566335"/>
                  <a:pt x="9977008" y="586561"/>
                  <a:pt x="9972963" y="601123"/>
                </a:cubicBezTo>
                <a:cubicBezTo>
                  <a:pt x="9962445" y="648047"/>
                  <a:pt x="9983480" y="678790"/>
                  <a:pt x="10015841" y="707914"/>
                </a:cubicBezTo>
                <a:cubicBezTo>
                  <a:pt x="10063573" y="751602"/>
                  <a:pt x="10110497" y="796098"/>
                  <a:pt x="10154993" y="842212"/>
                </a:cubicBezTo>
                <a:cubicBezTo>
                  <a:pt x="10187354" y="876191"/>
                  <a:pt x="10180073" y="909362"/>
                  <a:pt x="10131531" y="950622"/>
                </a:cubicBezTo>
                <a:cubicBezTo>
                  <a:pt x="10110497" y="968420"/>
                  <a:pt x="10097553" y="988646"/>
                  <a:pt x="10119396" y="1010490"/>
                </a:cubicBezTo>
                <a:cubicBezTo>
                  <a:pt x="10157420" y="1049323"/>
                  <a:pt x="10146094" y="1079257"/>
                  <a:pt x="10110497" y="1110000"/>
                </a:cubicBezTo>
                <a:cubicBezTo>
                  <a:pt x="10104833" y="1114854"/>
                  <a:pt x="10101598" y="1122135"/>
                  <a:pt x="10095934" y="1130225"/>
                </a:cubicBezTo>
                <a:cubicBezTo>
                  <a:pt x="10108070" y="1146406"/>
                  <a:pt x="10119396" y="1160968"/>
                  <a:pt x="10134768" y="1180385"/>
                </a:cubicBezTo>
                <a:cubicBezTo>
                  <a:pt x="10126678" y="1197374"/>
                  <a:pt x="10112115" y="1215982"/>
                  <a:pt x="10109688" y="1236207"/>
                </a:cubicBezTo>
                <a:cubicBezTo>
                  <a:pt x="10106452" y="1259669"/>
                  <a:pt x="10109688" y="1285558"/>
                  <a:pt x="10119396" y="1307402"/>
                </a:cubicBezTo>
                <a:cubicBezTo>
                  <a:pt x="10152566" y="1385877"/>
                  <a:pt x="10132340" y="1423901"/>
                  <a:pt x="10049820" y="1447363"/>
                </a:cubicBezTo>
                <a:cubicBezTo>
                  <a:pt x="9943028" y="1477297"/>
                  <a:pt x="9837046" y="1510467"/>
                  <a:pt x="9746436" y="1577616"/>
                </a:cubicBezTo>
                <a:cubicBezTo>
                  <a:pt x="9735109" y="1585706"/>
                  <a:pt x="9723783" y="1594605"/>
                  <a:pt x="9714075" y="1605123"/>
                </a:cubicBezTo>
                <a:cubicBezTo>
                  <a:pt x="9651780" y="1673890"/>
                  <a:pt x="9588676" y="1742657"/>
                  <a:pt x="9527191" y="1812233"/>
                </a:cubicBezTo>
                <a:cubicBezTo>
                  <a:pt x="9510200" y="1832459"/>
                  <a:pt x="9497256" y="1856729"/>
                  <a:pt x="9482694" y="1878573"/>
                </a:cubicBezTo>
                <a:cubicBezTo>
                  <a:pt x="9514245" y="1896372"/>
                  <a:pt x="9544989" y="1921451"/>
                  <a:pt x="9578967" y="1931160"/>
                </a:cubicBezTo>
                <a:cubicBezTo>
                  <a:pt x="9625891" y="1944104"/>
                  <a:pt x="9677669" y="1938441"/>
                  <a:pt x="9723783" y="1953003"/>
                </a:cubicBezTo>
                <a:cubicBezTo>
                  <a:pt x="9814394" y="1980510"/>
                  <a:pt x="9903387" y="2014489"/>
                  <a:pt x="9992380" y="2047659"/>
                </a:cubicBezTo>
                <a:cubicBezTo>
                  <a:pt x="10150139" y="2105909"/>
                  <a:pt x="10304663" y="2170631"/>
                  <a:pt x="10464849" y="2222409"/>
                </a:cubicBezTo>
                <a:cubicBezTo>
                  <a:pt x="10561932" y="2253151"/>
                  <a:pt x="10666296" y="2280658"/>
                  <a:pt x="10767425" y="2253151"/>
                </a:cubicBezTo>
                <a:cubicBezTo>
                  <a:pt x="10834574" y="2234544"/>
                  <a:pt x="10893632" y="2189238"/>
                  <a:pt x="10955928" y="2156068"/>
                </a:cubicBezTo>
                <a:cubicBezTo>
                  <a:pt x="10984244" y="2141506"/>
                  <a:pt x="11012559" y="2128562"/>
                  <a:pt x="11040066" y="2113190"/>
                </a:cubicBezTo>
                <a:cubicBezTo>
                  <a:pt x="11070809" y="2096201"/>
                  <a:pt x="11094271" y="2081638"/>
                  <a:pt x="11124204" y="2122898"/>
                </a:cubicBezTo>
                <a:cubicBezTo>
                  <a:pt x="11133913" y="2136652"/>
                  <a:pt x="11184072" y="2127753"/>
                  <a:pt x="11212388" y="2119662"/>
                </a:cubicBezTo>
                <a:cubicBezTo>
                  <a:pt x="11252839" y="2107527"/>
                  <a:pt x="11291673" y="2086492"/>
                  <a:pt x="11330505" y="2067885"/>
                </a:cubicBezTo>
                <a:cubicBezTo>
                  <a:pt x="11387947" y="2041187"/>
                  <a:pt x="11411408" y="2055749"/>
                  <a:pt x="11406554" y="2124517"/>
                </a:cubicBezTo>
                <a:cubicBezTo>
                  <a:pt x="11444579" y="2119662"/>
                  <a:pt x="11480985" y="2113190"/>
                  <a:pt x="11517391" y="2110763"/>
                </a:cubicBezTo>
                <a:cubicBezTo>
                  <a:pt x="11536807" y="2109954"/>
                  <a:pt x="11556224" y="2116426"/>
                  <a:pt x="11575640" y="2119662"/>
                </a:cubicBezTo>
                <a:cubicBezTo>
                  <a:pt x="11567550" y="2139888"/>
                  <a:pt x="11560269" y="2160923"/>
                  <a:pt x="11551370" y="2181148"/>
                </a:cubicBezTo>
                <a:cubicBezTo>
                  <a:pt x="11548942" y="2186811"/>
                  <a:pt x="11543279" y="2190048"/>
                  <a:pt x="11534380" y="2200565"/>
                </a:cubicBezTo>
                <a:cubicBezTo>
                  <a:pt x="11571595" y="2200565"/>
                  <a:pt x="11602338" y="2198947"/>
                  <a:pt x="11633081" y="2201374"/>
                </a:cubicBezTo>
                <a:cubicBezTo>
                  <a:pt x="11646025" y="2202183"/>
                  <a:pt x="11664633" y="2211891"/>
                  <a:pt x="11667869" y="2221599"/>
                </a:cubicBezTo>
                <a:cubicBezTo>
                  <a:pt x="11671106" y="2232926"/>
                  <a:pt x="11663824" y="2254770"/>
                  <a:pt x="11654925" y="2260433"/>
                </a:cubicBezTo>
                <a:cubicBezTo>
                  <a:pt x="11624182" y="2278231"/>
                  <a:pt x="11591012" y="2293603"/>
                  <a:pt x="11556224" y="2304929"/>
                </a:cubicBezTo>
                <a:cubicBezTo>
                  <a:pt x="11466422" y="2335672"/>
                  <a:pt x="11376620" y="2363179"/>
                  <a:pt x="11286819" y="2393113"/>
                </a:cubicBezTo>
                <a:cubicBezTo>
                  <a:pt x="11281964" y="2394731"/>
                  <a:pt x="11278729" y="2397967"/>
                  <a:pt x="11273874" y="2400394"/>
                </a:cubicBezTo>
                <a:cubicBezTo>
                  <a:pt x="11274684" y="2404439"/>
                  <a:pt x="11275492" y="2409293"/>
                  <a:pt x="11275492" y="2413338"/>
                </a:cubicBezTo>
                <a:cubicBezTo>
                  <a:pt x="11326460" y="2413338"/>
                  <a:pt x="11377429" y="2412529"/>
                  <a:pt x="11427588" y="2413338"/>
                </a:cubicBezTo>
                <a:cubicBezTo>
                  <a:pt x="11461568" y="2414147"/>
                  <a:pt x="11499592" y="2416574"/>
                  <a:pt x="11506873" y="2457835"/>
                </a:cubicBezTo>
                <a:cubicBezTo>
                  <a:pt x="11513346" y="2497477"/>
                  <a:pt x="11483411" y="2520129"/>
                  <a:pt x="11449433" y="2527411"/>
                </a:cubicBezTo>
                <a:cubicBezTo>
                  <a:pt x="11403318" y="2537928"/>
                  <a:pt x="11355586" y="2544400"/>
                  <a:pt x="11308662" y="2548445"/>
                </a:cubicBezTo>
                <a:cubicBezTo>
                  <a:pt x="11215624" y="2555727"/>
                  <a:pt x="11122587" y="2556536"/>
                  <a:pt x="11029549" y="2565435"/>
                </a:cubicBezTo>
                <a:cubicBezTo>
                  <a:pt x="10872598" y="2580806"/>
                  <a:pt x="10723737" y="2542782"/>
                  <a:pt x="10573259" y="2507994"/>
                </a:cubicBezTo>
                <a:cubicBezTo>
                  <a:pt x="10510964" y="2493432"/>
                  <a:pt x="10445433" y="2485342"/>
                  <a:pt x="10381520" y="2483723"/>
                </a:cubicBezTo>
                <a:cubicBezTo>
                  <a:pt x="10261784" y="2479678"/>
                  <a:pt x="10141239" y="2482105"/>
                  <a:pt x="10021504" y="2479678"/>
                </a:cubicBezTo>
                <a:cubicBezTo>
                  <a:pt x="9962445" y="2478060"/>
                  <a:pt x="9903387" y="2471588"/>
                  <a:pt x="9833810" y="2466734"/>
                </a:cubicBezTo>
                <a:cubicBezTo>
                  <a:pt x="9868598" y="2524984"/>
                  <a:pt x="9918758" y="2551681"/>
                  <a:pt x="9968918" y="2559772"/>
                </a:cubicBezTo>
                <a:cubicBezTo>
                  <a:pt x="10171983" y="2592133"/>
                  <a:pt x="10326506" y="2707823"/>
                  <a:pt x="10476985" y="2836458"/>
                </a:cubicBezTo>
                <a:cubicBezTo>
                  <a:pt x="10600766" y="2942440"/>
                  <a:pt x="10731018" y="3040332"/>
                  <a:pt x="10859654" y="3139842"/>
                </a:cubicBezTo>
                <a:cubicBezTo>
                  <a:pt x="10984244" y="3235307"/>
                  <a:pt x="11133104" y="3262814"/>
                  <a:pt x="11282774" y="3282231"/>
                </a:cubicBezTo>
                <a:cubicBezTo>
                  <a:pt x="11383092" y="3295175"/>
                  <a:pt x="11485030" y="3298411"/>
                  <a:pt x="11585348" y="3306501"/>
                </a:cubicBezTo>
                <a:cubicBezTo>
                  <a:pt x="11590203" y="3306501"/>
                  <a:pt x="11595057" y="3309738"/>
                  <a:pt x="11599102" y="3308119"/>
                </a:cubicBezTo>
                <a:cubicBezTo>
                  <a:pt x="11697803" y="3264432"/>
                  <a:pt x="11804595" y="3312164"/>
                  <a:pt x="11904104" y="3279804"/>
                </a:cubicBezTo>
                <a:cubicBezTo>
                  <a:pt x="11918667" y="3274950"/>
                  <a:pt x="11934847" y="3274140"/>
                  <a:pt x="11949409" y="3269286"/>
                </a:cubicBezTo>
                <a:cubicBezTo>
                  <a:pt x="11982580" y="3258769"/>
                  <a:pt x="12011705" y="3250679"/>
                  <a:pt x="12040829" y="3282231"/>
                </a:cubicBezTo>
                <a:cubicBezTo>
                  <a:pt x="12051347" y="3293557"/>
                  <a:pt x="12076427" y="3293557"/>
                  <a:pt x="12095843" y="3293557"/>
                </a:cubicBezTo>
                <a:cubicBezTo>
                  <a:pt x="12114450" y="3294366"/>
                  <a:pt x="12133867" y="3284658"/>
                  <a:pt x="12151665" y="3287894"/>
                </a:cubicBezTo>
                <a:cubicBezTo>
                  <a:pt x="12166228" y="3290321"/>
                  <a:pt x="12190499" y="3300838"/>
                  <a:pt x="12191308" y="3311356"/>
                </a:cubicBezTo>
                <a:cubicBezTo>
                  <a:pt x="12194544" y="3330772"/>
                  <a:pt x="12191308" y="3359088"/>
                  <a:pt x="12178364" y="3372033"/>
                </a:cubicBezTo>
                <a:cubicBezTo>
                  <a:pt x="12154902" y="3396303"/>
                  <a:pt x="12124968" y="3423001"/>
                  <a:pt x="12094225" y="3430282"/>
                </a:cubicBezTo>
                <a:cubicBezTo>
                  <a:pt x="12003614" y="3451317"/>
                  <a:pt x="11923521" y="3490150"/>
                  <a:pt x="11849091" y="3545164"/>
                </a:cubicBezTo>
                <a:cubicBezTo>
                  <a:pt x="11799740" y="3581570"/>
                  <a:pt x="11740681" y="3588042"/>
                  <a:pt x="11680005" y="3581570"/>
                </a:cubicBezTo>
                <a:cubicBezTo>
                  <a:pt x="11658160" y="3579143"/>
                  <a:pt x="11633890" y="3576716"/>
                  <a:pt x="11613664" y="3583188"/>
                </a:cubicBezTo>
                <a:cubicBezTo>
                  <a:pt x="11506064" y="3622021"/>
                  <a:pt x="11395227" y="3612313"/>
                  <a:pt x="11284391" y="3612313"/>
                </a:cubicBezTo>
                <a:cubicBezTo>
                  <a:pt x="11211579" y="3612313"/>
                  <a:pt x="11144430" y="3592896"/>
                  <a:pt x="11078090" y="3562962"/>
                </a:cubicBezTo>
                <a:cubicBezTo>
                  <a:pt x="10922758" y="3493386"/>
                  <a:pt x="10769043" y="3412484"/>
                  <a:pt x="10606428" y="3367178"/>
                </a:cubicBezTo>
                <a:cubicBezTo>
                  <a:pt x="10421163" y="3315401"/>
                  <a:pt x="10244795" y="3240970"/>
                  <a:pt x="10063573" y="3179485"/>
                </a:cubicBezTo>
                <a:cubicBezTo>
                  <a:pt x="9982671" y="3151978"/>
                  <a:pt x="9902577" y="3122853"/>
                  <a:pt x="9822484" y="3094537"/>
                </a:cubicBezTo>
                <a:cubicBezTo>
                  <a:pt x="9781223" y="3079975"/>
                  <a:pt x="9753717" y="3050850"/>
                  <a:pt x="9735918" y="3012017"/>
                </a:cubicBezTo>
                <a:cubicBezTo>
                  <a:pt x="9711648" y="2957003"/>
                  <a:pt x="9671196" y="2916552"/>
                  <a:pt x="9621846" y="2880954"/>
                </a:cubicBezTo>
                <a:cubicBezTo>
                  <a:pt x="9532044" y="2816233"/>
                  <a:pt x="9446288" y="2745038"/>
                  <a:pt x="9358104" y="2677889"/>
                </a:cubicBezTo>
                <a:cubicBezTo>
                  <a:pt x="9324125" y="2652001"/>
                  <a:pt x="9287718" y="2628539"/>
                  <a:pt x="9248886" y="2601032"/>
                </a:cubicBezTo>
                <a:cubicBezTo>
                  <a:pt x="9184973" y="2662518"/>
                  <a:pt x="9134814" y="2732094"/>
                  <a:pt x="9099216" y="2812187"/>
                </a:cubicBezTo>
                <a:cubicBezTo>
                  <a:pt x="9032067" y="2961048"/>
                  <a:pt x="8942265" y="3087256"/>
                  <a:pt x="8795832" y="3169776"/>
                </a:cubicBezTo>
                <a:cubicBezTo>
                  <a:pt x="8750527" y="3195665"/>
                  <a:pt x="8714930" y="3239352"/>
                  <a:pt x="8675287" y="3274140"/>
                </a:cubicBezTo>
                <a:cubicBezTo>
                  <a:pt x="8592767" y="3346953"/>
                  <a:pt x="8515910" y="3428664"/>
                  <a:pt x="8425298" y="3490959"/>
                </a:cubicBezTo>
                <a:cubicBezTo>
                  <a:pt x="8309609" y="3570244"/>
                  <a:pt x="8186636" y="3642247"/>
                  <a:pt x="8060429" y="3702924"/>
                </a:cubicBezTo>
                <a:cubicBezTo>
                  <a:pt x="7929367" y="3766027"/>
                  <a:pt x="7790214" y="3810524"/>
                  <a:pt x="7655108" y="3864728"/>
                </a:cubicBezTo>
                <a:cubicBezTo>
                  <a:pt x="7546698" y="3908416"/>
                  <a:pt x="7440716" y="3956957"/>
                  <a:pt x="7332307" y="3999027"/>
                </a:cubicBezTo>
                <a:cubicBezTo>
                  <a:pt x="7276484" y="4020870"/>
                  <a:pt x="7218235" y="4037051"/>
                  <a:pt x="7159985" y="4049186"/>
                </a:cubicBezTo>
                <a:cubicBezTo>
                  <a:pt x="7115488" y="4058894"/>
                  <a:pt x="7080700" y="4080738"/>
                  <a:pt x="7054002" y="4114717"/>
                </a:cubicBezTo>
                <a:cubicBezTo>
                  <a:pt x="7043485" y="4128470"/>
                  <a:pt x="7041058" y="4152741"/>
                  <a:pt x="7043485" y="4171349"/>
                </a:cubicBezTo>
                <a:cubicBezTo>
                  <a:pt x="7051575" y="4230408"/>
                  <a:pt x="7067756" y="4288657"/>
                  <a:pt x="7073419" y="4347716"/>
                </a:cubicBezTo>
                <a:cubicBezTo>
                  <a:pt x="7078273" y="4398685"/>
                  <a:pt x="7078273" y="4451271"/>
                  <a:pt x="7071801" y="4503049"/>
                </a:cubicBezTo>
                <a:cubicBezTo>
                  <a:pt x="7066947" y="4541882"/>
                  <a:pt x="7026496" y="4562917"/>
                  <a:pt x="6987663" y="4553209"/>
                </a:cubicBezTo>
                <a:cubicBezTo>
                  <a:pt x="6946402" y="4543500"/>
                  <a:pt x="6941548" y="4509521"/>
                  <a:pt x="6944784" y="4475542"/>
                </a:cubicBezTo>
                <a:cubicBezTo>
                  <a:pt x="6948020" y="4448035"/>
                  <a:pt x="6956110" y="4420528"/>
                  <a:pt x="6958537" y="4392212"/>
                </a:cubicBezTo>
                <a:cubicBezTo>
                  <a:pt x="6860646" y="4527320"/>
                  <a:pt x="6833139" y="4693979"/>
                  <a:pt x="6761136" y="4841221"/>
                </a:cubicBezTo>
                <a:cubicBezTo>
                  <a:pt x="6755472" y="4839603"/>
                  <a:pt x="6749809" y="4837176"/>
                  <a:pt x="6743337" y="4835558"/>
                </a:cubicBezTo>
                <a:cubicBezTo>
                  <a:pt x="6799159" y="4655955"/>
                  <a:pt x="6854982" y="4476351"/>
                  <a:pt x="6911614" y="4295129"/>
                </a:cubicBezTo>
                <a:cubicBezTo>
                  <a:pt x="6840420" y="4257915"/>
                  <a:pt x="6922941" y="4214227"/>
                  <a:pt x="6909187" y="4162450"/>
                </a:cubicBezTo>
                <a:cubicBezTo>
                  <a:pt x="6893007" y="4175394"/>
                  <a:pt x="6879253" y="4184293"/>
                  <a:pt x="6867926" y="4195620"/>
                </a:cubicBezTo>
                <a:cubicBezTo>
                  <a:pt x="6791069" y="4274904"/>
                  <a:pt x="6717448" y="4357424"/>
                  <a:pt x="6637354" y="4433473"/>
                </a:cubicBezTo>
                <a:cubicBezTo>
                  <a:pt x="6576678" y="4491722"/>
                  <a:pt x="6494158" y="4513566"/>
                  <a:pt x="6414873" y="4518421"/>
                </a:cubicBezTo>
                <a:cubicBezTo>
                  <a:pt x="6237697" y="4529747"/>
                  <a:pt x="6059711" y="4532983"/>
                  <a:pt x="5882535" y="4528128"/>
                </a:cubicBezTo>
                <a:cubicBezTo>
                  <a:pt x="5829948" y="4526511"/>
                  <a:pt x="5776553" y="4490914"/>
                  <a:pt x="5726393" y="4465025"/>
                </a:cubicBezTo>
                <a:cubicBezTo>
                  <a:pt x="5685133" y="4443990"/>
                  <a:pt x="5647109" y="4439136"/>
                  <a:pt x="5600185" y="4442372"/>
                </a:cubicBezTo>
                <a:cubicBezTo>
                  <a:pt x="5481259" y="4450462"/>
                  <a:pt x="5360714" y="4453699"/>
                  <a:pt x="5240978" y="4450462"/>
                </a:cubicBezTo>
                <a:cubicBezTo>
                  <a:pt x="5068656" y="4445608"/>
                  <a:pt x="4897143" y="4430237"/>
                  <a:pt x="4725630" y="4424573"/>
                </a:cubicBezTo>
                <a:cubicBezTo>
                  <a:pt x="4584050" y="4419719"/>
                  <a:pt x="4441662" y="4425383"/>
                  <a:pt x="4300083" y="4422146"/>
                </a:cubicBezTo>
                <a:cubicBezTo>
                  <a:pt x="4241833" y="4421338"/>
                  <a:pt x="4183583" y="4410011"/>
                  <a:pt x="4125333" y="4403539"/>
                </a:cubicBezTo>
                <a:cubicBezTo>
                  <a:pt x="4120479" y="4402730"/>
                  <a:pt x="4113198" y="4402730"/>
                  <a:pt x="4111580" y="4400303"/>
                </a:cubicBezTo>
                <a:cubicBezTo>
                  <a:pt x="4072747" y="4325063"/>
                  <a:pt x="4004789" y="4359043"/>
                  <a:pt x="3955438" y="4370369"/>
                </a:cubicBezTo>
                <a:cubicBezTo>
                  <a:pt x="3849456" y="4393022"/>
                  <a:pt x="3758036" y="4364706"/>
                  <a:pt x="3668234" y="4318591"/>
                </a:cubicBezTo>
                <a:cubicBezTo>
                  <a:pt x="3571152" y="4269241"/>
                  <a:pt x="3475687" y="4217463"/>
                  <a:pt x="3381031" y="4163258"/>
                </a:cubicBezTo>
                <a:cubicBezTo>
                  <a:pt x="3268576" y="4098536"/>
                  <a:pt x="3159358" y="4026533"/>
                  <a:pt x="3045286" y="3965047"/>
                </a:cubicBezTo>
                <a:cubicBezTo>
                  <a:pt x="2971664" y="3925405"/>
                  <a:pt x="2889953" y="3901944"/>
                  <a:pt x="2814714" y="3863919"/>
                </a:cubicBezTo>
                <a:cubicBezTo>
                  <a:pt x="2699023" y="3806479"/>
                  <a:pt x="2586569" y="3742566"/>
                  <a:pt x="2473305" y="3681080"/>
                </a:cubicBezTo>
                <a:cubicBezTo>
                  <a:pt x="2387548" y="3634156"/>
                  <a:pt x="2303410" y="3582379"/>
                  <a:pt x="2216035" y="3538691"/>
                </a:cubicBezTo>
                <a:cubicBezTo>
                  <a:pt x="2065557" y="3462643"/>
                  <a:pt x="1913460" y="3390640"/>
                  <a:pt x="1761363" y="3317828"/>
                </a:cubicBezTo>
                <a:cubicBezTo>
                  <a:pt x="1661044" y="3270095"/>
                  <a:pt x="1562343" y="3217509"/>
                  <a:pt x="1457979" y="3181103"/>
                </a:cubicBezTo>
                <a:cubicBezTo>
                  <a:pt x="1328535" y="3134988"/>
                  <a:pt x="1202328" y="3081592"/>
                  <a:pt x="1060748" y="3067839"/>
                </a:cubicBezTo>
                <a:cubicBezTo>
                  <a:pt x="925641" y="3054086"/>
                  <a:pt x="793770" y="3012825"/>
                  <a:pt x="661090" y="2981273"/>
                </a:cubicBezTo>
                <a:cubicBezTo>
                  <a:pt x="570479" y="2960239"/>
                  <a:pt x="488768" y="2974801"/>
                  <a:pt x="415956" y="3034669"/>
                </a:cubicBezTo>
                <a:cubicBezTo>
                  <a:pt x="370650" y="3071884"/>
                  <a:pt x="330199" y="3064603"/>
                  <a:pt x="318873" y="3007162"/>
                </a:cubicBezTo>
                <a:cubicBezTo>
                  <a:pt x="305928" y="2944058"/>
                  <a:pt x="254960" y="2954576"/>
                  <a:pt x="216127" y="2940013"/>
                </a:cubicBezTo>
                <a:cubicBezTo>
                  <a:pt x="153023" y="2915742"/>
                  <a:pt x="89919" y="2891472"/>
                  <a:pt x="27624" y="2864774"/>
                </a:cubicBezTo>
                <a:cubicBezTo>
                  <a:pt x="4162" y="2854257"/>
                  <a:pt x="-3928" y="2835649"/>
                  <a:pt x="1735" y="2806524"/>
                </a:cubicBezTo>
                <a:cubicBezTo>
                  <a:pt x="27624" y="2656046"/>
                  <a:pt x="126325" y="2619640"/>
                  <a:pt x="246870" y="2628539"/>
                </a:cubicBezTo>
                <a:cubicBezTo>
                  <a:pt x="293793" y="2631775"/>
                  <a:pt x="342334" y="2609931"/>
                  <a:pt x="390876" y="2605886"/>
                </a:cubicBezTo>
                <a:cubicBezTo>
                  <a:pt x="435372" y="2602650"/>
                  <a:pt x="480678" y="2609122"/>
                  <a:pt x="525983" y="2610740"/>
                </a:cubicBezTo>
                <a:cubicBezTo>
                  <a:pt x="539736" y="2611549"/>
                  <a:pt x="555917" y="2612358"/>
                  <a:pt x="568052" y="2606695"/>
                </a:cubicBezTo>
                <a:cubicBezTo>
                  <a:pt x="727430" y="2528220"/>
                  <a:pt x="888426" y="2453790"/>
                  <a:pt x="1043759" y="2368842"/>
                </a:cubicBezTo>
                <a:cubicBezTo>
                  <a:pt x="1132751" y="2319491"/>
                  <a:pt x="1213654" y="2253960"/>
                  <a:pt x="1295365" y="2192475"/>
                </a:cubicBezTo>
                <a:cubicBezTo>
                  <a:pt x="1349570" y="2151214"/>
                  <a:pt x="1407011" y="2118044"/>
                  <a:pt x="1474160" y="2109954"/>
                </a:cubicBezTo>
                <a:cubicBezTo>
                  <a:pt x="1538882" y="2101864"/>
                  <a:pt x="1584996" y="2141506"/>
                  <a:pt x="1620593" y="2191665"/>
                </a:cubicBezTo>
                <a:cubicBezTo>
                  <a:pt x="1654572" y="2239398"/>
                  <a:pt x="1682079" y="2291176"/>
                  <a:pt x="1718485" y="2337290"/>
                </a:cubicBezTo>
                <a:cubicBezTo>
                  <a:pt x="1814759" y="2461071"/>
                  <a:pt x="1939349" y="2547636"/>
                  <a:pt x="2081737" y="2610740"/>
                </a:cubicBezTo>
                <a:cubicBezTo>
                  <a:pt x="2295320" y="2705396"/>
                  <a:pt x="2507284" y="2802479"/>
                  <a:pt x="2722485" y="2893899"/>
                </a:cubicBezTo>
                <a:cubicBezTo>
                  <a:pt x="2838175" y="2943249"/>
                  <a:pt x="2957102" y="2982083"/>
                  <a:pt x="3076028" y="3024961"/>
                </a:cubicBezTo>
                <a:cubicBezTo>
                  <a:pt x="3237833" y="3083211"/>
                  <a:pt x="3389930" y="3158450"/>
                  <a:pt x="3529082" y="3260387"/>
                </a:cubicBezTo>
                <a:cubicBezTo>
                  <a:pt x="3621311" y="3327536"/>
                  <a:pt x="3719203" y="3385786"/>
                  <a:pt x="3814668" y="3448081"/>
                </a:cubicBezTo>
                <a:cubicBezTo>
                  <a:pt x="3829230" y="3457789"/>
                  <a:pt x="3847029" y="3464261"/>
                  <a:pt x="3859164" y="3476397"/>
                </a:cubicBezTo>
                <a:cubicBezTo>
                  <a:pt x="3908515" y="3524938"/>
                  <a:pt x="3970810" y="3533028"/>
                  <a:pt x="4034723" y="3536264"/>
                </a:cubicBezTo>
                <a:cubicBezTo>
                  <a:pt x="4066274" y="3537883"/>
                  <a:pt x="4097827" y="3538691"/>
                  <a:pt x="4129378" y="3542736"/>
                </a:cubicBezTo>
                <a:cubicBezTo>
                  <a:pt x="4183583" y="3550018"/>
                  <a:pt x="4194100" y="3541928"/>
                  <a:pt x="4201382" y="3486105"/>
                </a:cubicBezTo>
                <a:cubicBezTo>
                  <a:pt x="4203000" y="3469924"/>
                  <a:pt x="4202191" y="3453744"/>
                  <a:pt x="4207045" y="3438372"/>
                </a:cubicBezTo>
                <a:cubicBezTo>
                  <a:pt x="4231316" y="3362324"/>
                  <a:pt x="4216753" y="3303265"/>
                  <a:pt x="4164167" y="3253915"/>
                </a:cubicBezTo>
                <a:close/>
                <a:moveTo>
                  <a:pt x="6999798" y="4522466"/>
                </a:moveTo>
                <a:cubicBezTo>
                  <a:pt x="7062902" y="4477160"/>
                  <a:pt x="7067756" y="4350952"/>
                  <a:pt x="7015169" y="4297556"/>
                </a:cubicBezTo>
                <a:cubicBezTo>
                  <a:pt x="7002225" y="4344480"/>
                  <a:pt x="6989280" y="4396258"/>
                  <a:pt x="6973909" y="4446417"/>
                </a:cubicBezTo>
                <a:cubicBezTo>
                  <a:pt x="6964201" y="4479587"/>
                  <a:pt x="6969055" y="4505476"/>
                  <a:pt x="6999798" y="4522466"/>
                </a:cubicBezTo>
                <a:close/>
              </a:path>
            </a:pathLst>
          </a:custGeom>
          <a:solidFill>
            <a:schemeClr val="accent4"/>
          </a:solidFill>
          <a:ln w="80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aphic 31">
            <a:extLst>
              <a:ext uri="{FF2B5EF4-FFF2-40B4-BE49-F238E27FC236}">
                <a16:creationId xmlns:a16="http://schemas.microsoft.com/office/drawing/2014/main" id="{2B9DB1F5-9F8B-4F7E-9ABB-9D4E24B1EBFB}"/>
              </a:ext>
            </a:extLst>
          </p:cNvPr>
          <p:cNvGrpSpPr/>
          <p:nvPr/>
        </p:nvGrpSpPr>
        <p:grpSpPr>
          <a:xfrm>
            <a:off x="9818514" y="4713693"/>
            <a:ext cx="1862842" cy="1890910"/>
            <a:chOff x="8367348" y="417531"/>
            <a:chExt cx="2961956" cy="3006585"/>
          </a:xfrm>
          <a:solidFill>
            <a:schemeClr val="accent4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4FAE04-D51D-41DA-A69B-3A0F24B64237}"/>
                </a:ext>
              </a:extLst>
            </p:cNvPr>
            <p:cNvSpPr/>
            <p:nvPr/>
          </p:nvSpPr>
          <p:spPr>
            <a:xfrm>
              <a:off x="8367348" y="1294616"/>
              <a:ext cx="2583784" cy="1543224"/>
            </a:xfrm>
            <a:custGeom>
              <a:avLst/>
              <a:gdLst>
                <a:gd name="connsiteX0" fmla="*/ 0 w 2583783"/>
                <a:gd name="connsiteY0" fmla="*/ 936261 h 1543223"/>
                <a:gd name="connsiteX1" fmla="*/ 64595 w 2583783"/>
                <a:gd name="connsiteY1" fmla="*/ 885525 h 1543223"/>
                <a:gd name="connsiteX2" fmla="*/ 66943 w 2583783"/>
                <a:gd name="connsiteY2" fmla="*/ 872371 h 1543223"/>
                <a:gd name="connsiteX3" fmla="*/ 58018 w 2583783"/>
                <a:gd name="connsiteY3" fmla="*/ 757276 h 1543223"/>
                <a:gd name="connsiteX4" fmla="*/ 113921 w 2583783"/>
                <a:gd name="connsiteY4" fmla="*/ 648992 h 1543223"/>
                <a:gd name="connsiteX5" fmla="*/ 224554 w 2583783"/>
                <a:gd name="connsiteY5" fmla="*/ 574297 h 1543223"/>
                <a:gd name="connsiteX6" fmla="*/ 492563 w 2583783"/>
                <a:gd name="connsiteY6" fmla="*/ 421149 h 1543223"/>
                <a:gd name="connsiteX7" fmla="*/ 503368 w 2583783"/>
                <a:gd name="connsiteY7" fmla="*/ 404941 h 1543223"/>
                <a:gd name="connsiteX8" fmla="*/ 512059 w 2583783"/>
                <a:gd name="connsiteY8" fmla="*/ 330247 h 1543223"/>
                <a:gd name="connsiteX9" fmla="*/ 523569 w 2583783"/>
                <a:gd name="connsiteY9" fmla="*/ 317328 h 1543223"/>
                <a:gd name="connsiteX10" fmla="*/ 895868 w 2583783"/>
                <a:gd name="connsiteY10" fmla="*/ 219849 h 1543223"/>
                <a:gd name="connsiteX11" fmla="*/ 1623321 w 2583783"/>
                <a:gd name="connsiteY11" fmla="*/ 29118 h 1543223"/>
                <a:gd name="connsiteX12" fmla="*/ 1729961 w 2583783"/>
                <a:gd name="connsiteY12" fmla="*/ 932 h 1543223"/>
                <a:gd name="connsiteX13" fmla="*/ 1746168 w 2583783"/>
                <a:gd name="connsiteY13" fmla="*/ 7039 h 1543223"/>
                <a:gd name="connsiteX14" fmla="*/ 1789623 w 2583783"/>
                <a:gd name="connsiteY14" fmla="*/ 68345 h 1543223"/>
                <a:gd name="connsiteX15" fmla="*/ 1811468 w 2583783"/>
                <a:gd name="connsiteY15" fmla="*/ 79854 h 1543223"/>
                <a:gd name="connsiteX16" fmla="*/ 2156755 w 2583783"/>
                <a:gd name="connsiteY16" fmla="*/ 82908 h 1543223"/>
                <a:gd name="connsiteX17" fmla="*/ 2246248 w 2583783"/>
                <a:gd name="connsiteY17" fmla="*/ 93243 h 1543223"/>
                <a:gd name="connsiteX18" fmla="*/ 2362988 w 2583783"/>
                <a:gd name="connsiteY18" fmla="*/ 178743 h 1543223"/>
                <a:gd name="connsiteX19" fmla="*/ 2400805 w 2583783"/>
                <a:gd name="connsiteY19" fmla="*/ 266826 h 1543223"/>
                <a:gd name="connsiteX20" fmla="*/ 2415133 w 2583783"/>
                <a:gd name="connsiteY20" fmla="*/ 279041 h 1543223"/>
                <a:gd name="connsiteX21" fmla="*/ 2479963 w 2583783"/>
                <a:gd name="connsiteY21" fmla="*/ 289846 h 1543223"/>
                <a:gd name="connsiteX22" fmla="*/ 2490533 w 2583783"/>
                <a:gd name="connsiteY22" fmla="*/ 299946 h 1543223"/>
                <a:gd name="connsiteX23" fmla="*/ 2584489 w 2583783"/>
                <a:gd name="connsiteY23" fmla="*/ 658622 h 1543223"/>
                <a:gd name="connsiteX24" fmla="*/ 2579086 w 2583783"/>
                <a:gd name="connsiteY24" fmla="*/ 675769 h 1543223"/>
                <a:gd name="connsiteX25" fmla="*/ 2526471 w 2583783"/>
                <a:gd name="connsiteY25" fmla="*/ 726270 h 1543223"/>
                <a:gd name="connsiteX26" fmla="*/ 2522243 w 2583783"/>
                <a:gd name="connsiteY26" fmla="*/ 740129 h 1543223"/>
                <a:gd name="connsiteX27" fmla="*/ 2397047 w 2583783"/>
                <a:gd name="connsiteY27" fmla="*/ 1024815 h 1543223"/>
                <a:gd name="connsiteX28" fmla="*/ 2083939 w 2583783"/>
                <a:gd name="connsiteY28" fmla="*/ 1207559 h 1543223"/>
                <a:gd name="connsiteX29" fmla="*/ 1933610 w 2583783"/>
                <a:gd name="connsiteY29" fmla="*/ 1269100 h 1543223"/>
                <a:gd name="connsiteX30" fmla="*/ 1800663 w 2583783"/>
                <a:gd name="connsiteY30" fmla="*/ 1227289 h 1543223"/>
                <a:gd name="connsiteX31" fmla="*/ 1550975 w 2583783"/>
                <a:gd name="connsiteY31" fmla="*/ 951294 h 1543223"/>
                <a:gd name="connsiteX32" fmla="*/ 1412860 w 2583783"/>
                <a:gd name="connsiteY32" fmla="*/ 805663 h 1543223"/>
                <a:gd name="connsiteX33" fmla="*/ 1341454 w 2583783"/>
                <a:gd name="connsiteY33" fmla="*/ 759390 h 1543223"/>
                <a:gd name="connsiteX34" fmla="*/ 1230116 w 2583783"/>
                <a:gd name="connsiteY34" fmla="*/ 788751 h 1543223"/>
                <a:gd name="connsiteX35" fmla="*/ 1182434 w 2583783"/>
                <a:gd name="connsiteY35" fmla="*/ 889753 h 1543223"/>
                <a:gd name="connsiteX36" fmla="*/ 1116430 w 2583783"/>
                <a:gd name="connsiteY36" fmla="*/ 1166923 h 1543223"/>
                <a:gd name="connsiteX37" fmla="*/ 1057472 w 2583783"/>
                <a:gd name="connsiteY37" fmla="*/ 1420603 h 1543223"/>
                <a:gd name="connsiteX38" fmla="*/ 959523 w 2583783"/>
                <a:gd name="connsiteY38" fmla="*/ 1524190 h 1543223"/>
                <a:gd name="connsiteX39" fmla="*/ 804027 w 2583783"/>
                <a:gd name="connsiteY39" fmla="*/ 1543451 h 1543223"/>
                <a:gd name="connsiteX40" fmla="*/ 431962 w 2583783"/>
                <a:gd name="connsiteY40" fmla="*/ 1534760 h 1543223"/>
                <a:gd name="connsiteX41" fmla="*/ 189321 w 2583783"/>
                <a:gd name="connsiteY41" fmla="*/ 1350841 h 1543223"/>
                <a:gd name="connsiteX42" fmla="*/ 175228 w 2583783"/>
                <a:gd name="connsiteY42" fmla="*/ 1337688 h 1543223"/>
                <a:gd name="connsiteX43" fmla="*/ 108284 w 2583783"/>
                <a:gd name="connsiteY43" fmla="*/ 1320071 h 1543223"/>
                <a:gd name="connsiteX44" fmla="*/ 96305 w 2583783"/>
                <a:gd name="connsiteY44" fmla="*/ 1308091 h 1543223"/>
                <a:gd name="connsiteX45" fmla="*/ 4698 w 2583783"/>
                <a:gd name="connsiteY45" fmla="*/ 955287 h 1543223"/>
                <a:gd name="connsiteX46" fmla="*/ 0 w 2583783"/>
                <a:gd name="connsiteY46" fmla="*/ 940959 h 1543223"/>
                <a:gd name="connsiteX47" fmla="*/ 0 w 2583783"/>
                <a:gd name="connsiteY47" fmla="*/ 936261 h 1543223"/>
                <a:gd name="connsiteX48" fmla="*/ 614706 w 2583783"/>
                <a:gd name="connsiteY48" fmla="*/ 1397584 h 1543223"/>
                <a:gd name="connsiteX49" fmla="*/ 614706 w 2583783"/>
                <a:gd name="connsiteY49" fmla="*/ 1397584 h 1543223"/>
                <a:gd name="connsiteX50" fmla="*/ 736613 w 2583783"/>
                <a:gd name="connsiteY50" fmla="*/ 1403222 h 1543223"/>
                <a:gd name="connsiteX51" fmla="*/ 822818 w 2583783"/>
                <a:gd name="connsiteY51" fmla="*/ 1395940 h 1543223"/>
                <a:gd name="connsiteX52" fmla="*/ 949423 w 2583783"/>
                <a:gd name="connsiteY52" fmla="*/ 1275677 h 1543223"/>
                <a:gd name="connsiteX53" fmla="*/ 1065928 w 2583783"/>
                <a:gd name="connsiteY53" fmla="*/ 751169 h 1543223"/>
                <a:gd name="connsiteX54" fmla="*/ 1092941 w 2583783"/>
                <a:gd name="connsiteY54" fmla="*/ 611879 h 1543223"/>
                <a:gd name="connsiteX55" fmla="*/ 1075559 w 2583783"/>
                <a:gd name="connsiteY55" fmla="*/ 505709 h 1543223"/>
                <a:gd name="connsiteX56" fmla="*/ 999455 w 2583783"/>
                <a:gd name="connsiteY56" fmla="*/ 454033 h 1543223"/>
                <a:gd name="connsiteX57" fmla="*/ 916539 w 2583783"/>
                <a:gd name="connsiteY57" fmla="*/ 466248 h 1543223"/>
                <a:gd name="connsiteX58" fmla="*/ 289619 w 2583783"/>
                <a:gd name="connsiteY58" fmla="*/ 695030 h 1543223"/>
                <a:gd name="connsiteX59" fmla="*/ 209052 w 2583783"/>
                <a:gd name="connsiteY59" fmla="*/ 773953 h 1543223"/>
                <a:gd name="connsiteX60" fmla="*/ 201065 w 2583783"/>
                <a:gd name="connsiteY60" fmla="*/ 914417 h 1543223"/>
                <a:gd name="connsiteX61" fmla="*/ 278109 w 2583783"/>
                <a:gd name="connsiteY61" fmla="*/ 1216719 h 1543223"/>
                <a:gd name="connsiteX62" fmla="*/ 361965 w 2583783"/>
                <a:gd name="connsiteY62" fmla="*/ 1347318 h 1543223"/>
                <a:gd name="connsiteX63" fmla="*/ 470718 w 2583783"/>
                <a:gd name="connsiteY63" fmla="*/ 1390538 h 1543223"/>
                <a:gd name="connsiteX64" fmla="*/ 614706 w 2583783"/>
                <a:gd name="connsiteY64" fmla="*/ 1397584 h 1543223"/>
                <a:gd name="connsiteX65" fmla="*/ 1925624 w 2583783"/>
                <a:gd name="connsiteY65" fmla="*/ 1099510 h 1543223"/>
                <a:gd name="connsiteX66" fmla="*/ 2063034 w 2583783"/>
                <a:gd name="connsiteY66" fmla="*/ 1060048 h 1543223"/>
                <a:gd name="connsiteX67" fmla="*/ 2298393 w 2583783"/>
                <a:gd name="connsiteY67" fmla="*/ 914182 h 1543223"/>
                <a:gd name="connsiteX68" fmla="*/ 2371209 w 2583783"/>
                <a:gd name="connsiteY68" fmla="*/ 828447 h 1543223"/>
                <a:gd name="connsiteX69" fmla="*/ 2386242 w 2583783"/>
                <a:gd name="connsiteY69" fmla="*/ 679527 h 1543223"/>
                <a:gd name="connsiteX70" fmla="*/ 2306145 w 2583783"/>
                <a:gd name="connsiteY70" fmla="*/ 379104 h 1543223"/>
                <a:gd name="connsiteX71" fmla="*/ 2258462 w 2583783"/>
                <a:gd name="connsiteY71" fmla="*/ 283034 h 1543223"/>
                <a:gd name="connsiteX72" fmla="*/ 2163332 w 2583783"/>
                <a:gd name="connsiteY72" fmla="*/ 220553 h 1543223"/>
                <a:gd name="connsiteX73" fmla="*/ 2078302 w 2583783"/>
                <a:gd name="connsiteY73" fmla="*/ 223842 h 1543223"/>
                <a:gd name="connsiteX74" fmla="*/ 1485441 w 2583783"/>
                <a:gd name="connsiteY74" fmla="*/ 320851 h 1543223"/>
                <a:gd name="connsiteX75" fmla="*/ 1391250 w 2583783"/>
                <a:gd name="connsiteY75" fmla="*/ 348333 h 1543223"/>
                <a:gd name="connsiteX76" fmla="*/ 1340514 w 2583783"/>
                <a:gd name="connsiteY76" fmla="*/ 454738 h 1543223"/>
                <a:gd name="connsiteX77" fmla="*/ 1398062 w 2583783"/>
                <a:gd name="connsiteY77" fmla="*/ 565841 h 1543223"/>
                <a:gd name="connsiteX78" fmla="*/ 1826031 w 2583783"/>
                <a:gd name="connsiteY78" fmla="*/ 1049243 h 1543223"/>
                <a:gd name="connsiteX79" fmla="*/ 1925624 w 2583783"/>
                <a:gd name="connsiteY79" fmla="*/ 1099510 h 15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583783" h="1543223">
                  <a:moveTo>
                    <a:pt x="0" y="936261"/>
                  </a:moveTo>
                  <a:cubicBezTo>
                    <a:pt x="21610" y="919584"/>
                    <a:pt x="43455" y="902907"/>
                    <a:pt x="64595" y="885525"/>
                  </a:cubicBezTo>
                  <a:cubicBezTo>
                    <a:pt x="67178" y="883411"/>
                    <a:pt x="67883" y="876365"/>
                    <a:pt x="66943" y="872371"/>
                  </a:cubicBezTo>
                  <a:cubicBezTo>
                    <a:pt x="57783" y="834319"/>
                    <a:pt x="52615" y="796267"/>
                    <a:pt x="58018" y="757276"/>
                  </a:cubicBezTo>
                  <a:cubicBezTo>
                    <a:pt x="63890" y="714526"/>
                    <a:pt x="83386" y="678823"/>
                    <a:pt x="113921" y="648992"/>
                  </a:cubicBezTo>
                  <a:cubicBezTo>
                    <a:pt x="146336" y="617516"/>
                    <a:pt x="185798" y="596376"/>
                    <a:pt x="224554" y="574297"/>
                  </a:cubicBezTo>
                  <a:cubicBezTo>
                    <a:pt x="313812" y="523091"/>
                    <a:pt x="403070" y="472120"/>
                    <a:pt x="492563" y="421149"/>
                  </a:cubicBezTo>
                  <a:cubicBezTo>
                    <a:pt x="499375" y="417390"/>
                    <a:pt x="502429" y="412928"/>
                    <a:pt x="503368" y="404941"/>
                  </a:cubicBezTo>
                  <a:cubicBezTo>
                    <a:pt x="505717" y="380043"/>
                    <a:pt x="509710" y="355145"/>
                    <a:pt x="512059" y="330247"/>
                  </a:cubicBezTo>
                  <a:cubicBezTo>
                    <a:pt x="512764" y="322025"/>
                    <a:pt x="516287" y="319207"/>
                    <a:pt x="523569" y="317328"/>
                  </a:cubicBezTo>
                  <a:cubicBezTo>
                    <a:pt x="647590" y="284913"/>
                    <a:pt x="771847" y="252498"/>
                    <a:pt x="895868" y="219849"/>
                  </a:cubicBezTo>
                  <a:cubicBezTo>
                    <a:pt x="1138274" y="156193"/>
                    <a:pt x="1380680" y="92538"/>
                    <a:pt x="1623321" y="29118"/>
                  </a:cubicBezTo>
                  <a:cubicBezTo>
                    <a:pt x="1658789" y="19723"/>
                    <a:pt x="1694493" y="10797"/>
                    <a:pt x="1729961" y="932"/>
                  </a:cubicBezTo>
                  <a:cubicBezTo>
                    <a:pt x="1737947" y="-1417"/>
                    <a:pt x="1741940" y="697"/>
                    <a:pt x="1746168" y="7039"/>
                  </a:cubicBezTo>
                  <a:cubicBezTo>
                    <a:pt x="1760262" y="27709"/>
                    <a:pt x="1775529" y="47675"/>
                    <a:pt x="1789623" y="68345"/>
                  </a:cubicBezTo>
                  <a:cubicBezTo>
                    <a:pt x="1795260" y="76566"/>
                    <a:pt x="1801132" y="79854"/>
                    <a:pt x="1811468" y="79854"/>
                  </a:cubicBezTo>
                  <a:cubicBezTo>
                    <a:pt x="1926563" y="80324"/>
                    <a:pt x="2041659" y="80794"/>
                    <a:pt x="2156755" y="82908"/>
                  </a:cubicBezTo>
                  <a:cubicBezTo>
                    <a:pt x="2186586" y="83378"/>
                    <a:pt x="2216887" y="87136"/>
                    <a:pt x="2246248" y="93243"/>
                  </a:cubicBezTo>
                  <a:cubicBezTo>
                    <a:pt x="2297454" y="103813"/>
                    <a:pt x="2337385" y="133174"/>
                    <a:pt x="2362988" y="178743"/>
                  </a:cubicBezTo>
                  <a:cubicBezTo>
                    <a:pt x="2378491" y="206460"/>
                    <a:pt x="2389061" y="236995"/>
                    <a:pt x="2400805" y="266826"/>
                  </a:cubicBezTo>
                  <a:cubicBezTo>
                    <a:pt x="2403859" y="274578"/>
                    <a:pt x="2407147" y="277866"/>
                    <a:pt x="2415133" y="279041"/>
                  </a:cubicBezTo>
                  <a:cubicBezTo>
                    <a:pt x="2436743" y="282329"/>
                    <a:pt x="2458353" y="286557"/>
                    <a:pt x="2479963" y="289846"/>
                  </a:cubicBezTo>
                  <a:cubicBezTo>
                    <a:pt x="2486540" y="290785"/>
                    <a:pt x="2488889" y="294074"/>
                    <a:pt x="2490533" y="299946"/>
                  </a:cubicBezTo>
                  <a:cubicBezTo>
                    <a:pt x="2521773" y="419505"/>
                    <a:pt x="2553014" y="539063"/>
                    <a:pt x="2584489" y="658622"/>
                  </a:cubicBezTo>
                  <a:cubicBezTo>
                    <a:pt x="2586603" y="666373"/>
                    <a:pt x="2584489" y="670601"/>
                    <a:pt x="2579086" y="675769"/>
                  </a:cubicBezTo>
                  <a:cubicBezTo>
                    <a:pt x="2561235" y="692211"/>
                    <a:pt x="2543618" y="708888"/>
                    <a:pt x="2526471" y="726270"/>
                  </a:cubicBezTo>
                  <a:cubicBezTo>
                    <a:pt x="2523418" y="729324"/>
                    <a:pt x="2521304" y="735901"/>
                    <a:pt x="2522243" y="740129"/>
                  </a:cubicBezTo>
                  <a:cubicBezTo>
                    <a:pt x="2545262" y="846534"/>
                    <a:pt x="2491003" y="969851"/>
                    <a:pt x="2397047" y="1024815"/>
                  </a:cubicBezTo>
                  <a:cubicBezTo>
                    <a:pt x="2292756" y="1085651"/>
                    <a:pt x="2188700" y="1147192"/>
                    <a:pt x="2083939" y="1207559"/>
                  </a:cubicBezTo>
                  <a:cubicBezTo>
                    <a:pt x="2036726" y="1234806"/>
                    <a:pt x="1987869" y="1258765"/>
                    <a:pt x="1933610" y="1269100"/>
                  </a:cubicBezTo>
                  <a:cubicBezTo>
                    <a:pt x="1881699" y="1279200"/>
                    <a:pt x="1837305" y="1267925"/>
                    <a:pt x="1800663" y="1227289"/>
                  </a:cubicBezTo>
                  <a:cubicBezTo>
                    <a:pt x="1717982" y="1134978"/>
                    <a:pt x="1634596" y="1042901"/>
                    <a:pt x="1550975" y="951294"/>
                  </a:cubicBezTo>
                  <a:cubicBezTo>
                    <a:pt x="1505876" y="901968"/>
                    <a:pt x="1459603" y="853580"/>
                    <a:pt x="1412860" y="805663"/>
                  </a:cubicBezTo>
                  <a:cubicBezTo>
                    <a:pt x="1392895" y="785227"/>
                    <a:pt x="1368701" y="769255"/>
                    <a:pt x="1341454" y="759390"/>
                  </a:cubicBezTo>
                  <a:cubicBezTo>
                    <a:pt x="1299409" y="744122"/>
                    <a:pt x="1259008" y="754692"/>
                    <a:pt x="1230116" y="788751"/>
                  </a:cubicBezTo>
                  <a:cubicBezTo>
                    <a:pt x="1205218" y="818112"/>
                    <a:pt x="1191594" y="853345"/>
                    <a:pt x="1182434" y="889753"/>
                  </a:cubicBezTo>
                  <a:cubicBezTo>
                    <a:pt x="1159649" y="982065"/>
                    <a:pt x="1138274" y="1074611"/>
                    <a:pt x="1116430" y="1166923"/>
                  </a:cubicBezTo>
                  <a:cubicBezTo>
                    <a:pt x="1096464" y="1251483"/>
                    <a:pt x="1076264" y="1335808"/>
                    <a:pt x="1057472" y="1420603"/>
                  </a:cubicBezTo>
                  <a:cubicBezTo>
                    <a:pt x="1045258" y="1475333"/>
                    <a:pt x="1010964" y="1507513"/>
                    <a:pt x="959523" y="1524190"/>
                  </a:cubicBezTo>
                  <a:cubicBezTo>
                    <a:pt x="909022" y="1540632"/>
                    <a:pt x="856642" y="1544390"/>
                    <a:pt x="804027" y="1543451"/>
                  </a:cubicBezTo>
                  <a:cubicBezTo>
                    <a:pt x="680005" y="1541337"/>
                    <a:pt x="555983" y="1538988"/>
                    <a:pt x="431962" y="1534760"/>
                  </a:cubicBezTo>
                  <a:cubicBezTo>
                    <a:pt x="329315" y="1531237"/>
                    <a:pt x="221736" y="1448086"/>
                    <a:pt x="189321" y="1350841"/>
                  </a:cubicBezTo>
                  <a:cubicBezTo>
                    <a:pt x="186737" y="1343090"/>
                    <a:pt x="182979" y="1339567"/>
                    <a:pt x="175228" y="1337688"/>
                  </a:cubicBezTo>
                  <a:cubicBezTo>
                    <a:pt x="152913" y="1332285"/>
                    <a:pt x="130599" y="1325473"/>
                    <a:pt x="108284" y="1320071"/>
                  </a:cubicBezTo>
                  <a:cubicBezTo>
                    <a:pt x="101002" y="1318427"/>
                    <a:pt x="98184" y="1314903"/>
                    <a:pt x="96305" y="1308091"/>
                  </a:cubicBezTo>
                  <a:cubicBezTo>
                    <a:pt x="65769" y="1189942"/>
                    <a:pt x="35233" y="1072732"/>
                    <a:pt x="4698" y="955287"/>
                  </a:cubicBezTo>
                  <a:cubicBezTo>
                    <a:pt x="3523" y="950355"/>
                    <a:pt x="1644" y="945657"/>
                    <a:pt x="0" y="940959"/>
                  </a:cubicBezTo>
                  <a:cubicBezTo>
                    <a:pt x="0" y="939315"/>
                    <a:pt x="0" y="937906"/>
                    <a:pt x="0" y="936261"/>
                  </a:cubicBezTo>
                  <a:close/>
                  <a:moveTo>
                    <a:pt x="614706" y="1397584"/>
                  </a:moveTo>
                  <a:cubicBezTo>
                    <a:pt x="614706" y="1397584"/>
                    <a:pt x="614706" y="1397584"/>
                    <a:pt x="614706" y="1397584"/>
                  </a:cubicBezTo>
                  <a:cubicBezTo>
                    <a:pt x="655342" y="1399698"/>
                    <a:pt x="695977" y="1402987"/>
                    <a:pt x="736613" y="1403222"/>
                  </a:cubicBezTo>
                  <a:cubicBezTo>
                    <a:pt x="765270" y="1403222"/>
                    <a:pt x="794866" y="1402282"/>
                    <a:pt x="822818" y="1395940"/>
                  </a:cubicBezTo>
                  <a:cubicBezTo>
                    <a:pt x="887647" y="1380907"/>
                    <a:pt x="934155" y="1344264"/>
                    <a:pt x="949423" y="1275677"/>
                  </a:cubicBezTo>
                  <a:cubicBezTo>
                    <a:pt x="988180" y="1100919"/>
                    <a:pt x="1027406" y="926161"/>
                    <a:pt x="1065928" y="751169"/>
                  </a:cubicBezTo>
                  <a:cubicBezTo>
                    <a:pt x="1076029" y="704895"/>
                    <a:pt x="1086129" y="658622"/>
                    <a:pt x="1092941" y="611879"/>
                  </a:cubicBezTo>
                  <a:cubicBezTo>
                    <a:pt x="1098108" y="575471"/>
                    <a:pt x="1092941" y="539063"/>
                    <a:pt x="1075559" y="505709"/>
                  </a:cubicBezTo>
                  <a:cubicBezTo>
                    <a:pt x="1059586" y="475173"/>
                    <a:pt x="1034218" y="457557"/>
                    <a:pt x="999455" y="454033"/>
                  </a:cubicBezTo>
                  <a:cubicBezTo>
                    <a:pt x="970798" y="451215"/>
                    <a:pt x="943316" y="456617"/>
                    <a:pt x="916539" y="466248"/>
                  </a:cubicBezTo>
                  <a:cubicBezTo>
                    <a:pt x="707487" y="542352"/>
                    <a:pt x="498435" y="618456"/>
                    <a:pt x="289619" y="695030"/>
                  </a:cubicBezTo>
                  <a:cubicBezTo>
                    <a:pt x="251332" y="709123"/>
                    <a:pt x="224554" y="736136"/>
                    <a:pt x="209052" y="773953"/>
                  </a:cubicBezTo>
                  <a:cubicBezTo>
                    <a:pt x="190260" y="819756"/>
                    <a:pt x="189321" y="867204"/>
                    <a:pt x="201065" y="914417"/>
                  </a:cubicBezTo>
                  <a:cubicBezTo>
                    <a:pt x="226433" y="1015184"/>
                    <a:pt x="253916" y="1115717"/>
                    <a:pt x="278109" y="1216719"/>
                  </a:cubicBezTo>
                  <a:cubicBezTo>
                    <a:pt x="291028" y="1270979"/>
                    <a:pt x="320154" y="1312789"/>
                    <a:pt x="361965" y="1347318"/>
                  </a:cubicBezTo>
                  <a:cubicBezTo>
                    <a:pt x="393440" y="1373391"/>
                    <a:pt x="427969" y="1390303"/>
                    <a:pt x="470718" y="1390538"/>
                  </a:cubicBezTo>
                  <a:cubicBezTo>
                    <a:pt x="518636" y="1391007"/>
                    <a:pt x="566788" y="1395000"/>
                    <a:pt x="614706" y="1397584"/>
                  </a:cubicBezTo>
                  <a:close/>
                  <a:moveTo>
                    <a:pt x="1925624" y="1099510"/>
                  </a:moveTo>
                  <a:cubicBezTo>
                    <a:pt x="1984581" y="1099040"/>
                    <a:pt x="2025217" y="1083302"/>
                    <a:pt x="2063034" y="1060048"/>
                  </a:cubicBezTo>
                  <a:cubicBezTo>
                    <a:pt x="2141722" y="1011661"/>
                    <a:pt x="2219236" y="961395"/>
                    <a:pt x="2298393" y="914182"/>
                  </a:cubicBezTo>
                  <a:cubicBezTo>
                    <a:pt x="2333157" y="893277"/>
                    <a:pt x="2356646" y="865090"/>
                    <a:pt x="2371209" y="828447"/>
                  </a:cubicBezTo>
                  <a:cubicBezTo>
                    <a:pt x="2390470" y="780295"/>
                    <a:pt x="2400336" y="731438"/>
                    <a:pt x="2386242" y="679527"/>
                  </a:cubicBezTo>
                  <a:cubicBezTo>
                    <a:pt x="2358995" y="579464"/>
                    <a:pt x="2332922" y="479401"/>
                    <a:pt x="2306145" y="379104"/>
                  </a:cubicBezTo>
                  <a:cubicBezTo>
                    <a:pt x="2296749" y="343870"/>
                    <a:pt x="2281012" y="311690"/>
                    <a:pt x="2258462" y="283034"/>
                  </a:cubicBezTo>
                  <a:cubicBezTo>
                    <a:pt x="2233799" y="251793"/>
                    <a:pt x="2203498" y="228305"/>
                    <a:pt x="2163332" y="220553"/>
                  </a:cubicBezTo>
                  <a:cubicBezTo>
                    <a:pt x="2134910" y="215151"/>
                    <a:pt x="2106724" y="219144"/>
                    <a:pt x="2078302" y="223842"/>
                  </a:cubicBezTo>
                  <a:cubicBezTo>
                    <a:pt x="1880760" y="256491"/>
                    <a:pt x="1682983" y="288436"/>
                    <a:pt x="1485441" y="320851"/>
                  </a:cubicBezTo>
                  <a:cubicBezTo>
                    <a:pt x="1453026" y="326253"/>
                    <a:pt x="1420611" y="331891"/>
                    <a:pt x="1391250" y="348333"/>
                  </a:cubicBezTo>
                  <a:cubicBezTo>
                    <a:pt x="1350380" y="371352"/>
                    <a:pt x="1332528" y="408700"/>
                    <a:pt x="1340514" y="454738"/>
                  </a:cubicBezTo>
                  <a:cubicBezTo>
                    <a:pt x="1348031" y="497723"/>
                    <a:pt x="1369640" y="533661"/>
                    <a:pt x="1398062" y="565841"/>
                  </a:cubicBezTo>
                  <a:cubicBezTo>
                    <a:pt x="1540640" y="727210"/>
                    <a:pt x="1683453" y="888109"/>
                    <a:pt x="1826031" y="1049243"/>
                  </a:cubicBezTo>
                  <a:cubicBezTo>
                    <a:pt x="1856331" y="1083772"/>
                    <a:pt x="1894149" y="1099510"/>
                    <a:pt x="1925624" y="1099510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9F455D-167E-45A6-9704-0E9D5A2D1DEA}"/>
                </a:ext>
              </a:extLst>
            </p:cNvPr>
            <p:cNvSpPr/>
            <p:nvPr/>
          </p:nvSpPr>
          <p:spPr>
            <a:xfrm>
              <a:off x="9643033" y="1055021"/>
              <a:ext cx="1686506" cy="2367686"/>
            </a:xfrm>
            <a:custGeom>
              <a:avLst/>
              <a:gdLst>
                <a:gd name="connsiteX0" fmla="*/ 514173 w 1686506"/>
                <a:gd name="connsiteY0" fmla="*/ 2369095 h 2367685"/>
                <a:gd name="connsiteX1" fmla="*/ 458504 w 1686506"/>
                <a:gd name="connsiteY1" fmla="*/ 2361579 h 2367685"/>
                <a:gd name="connsiteX2" fmla="*/ 390151 w 1686506"/>
                <a:gd name="connsiteY2" fmla="*/ 2341143 h 2367685"/>
                <a:gd name="connsiteX3" fmla="*/ 305356 w 1686506"/>
                <a:gd name="connsiteY3" fmla="*/ 2242960 h 2367685"/>
                <a:gd name="connsiteX4" fmla="*/ 289854 w 1686506"/>
                <a:gd name="connsiteY4" fmla="*/ 2227927 h 2367685"/>
                <a:gd name="connsiteX5" fmla="*/ 3523 w 1686506"/>
                <a:gd name="connsiteY5" fmla="*/ 1940422 h 2367685"/>
                <a:gd name="connsiteX6" fmla="*/ 1644 w 1686506"/>
                <a:gd name="connsiteY6" fmla="*/ 1933610 h 2367685"/>
                <a:gd name="connsiteX7" fmla="*/ 0 w 1686506"/>
                <a:gd name="connsiteY7" fmla="*/ 1927268 h 2367685"/>
                <a:gd name="connsiteX8" fmla="*/ 124257 w 1686506"/>
                <a:gd name="connsiteY8" fmla="*/ 1895323 h 2367685"/>
                <a:gd name="connsiteX9" fmla="*/ 136236 w 1686506"/>
                <a:gd name="connsiteY9" fmla="*/ 1939247 h 2367685"/>
                <a:gd name="connsiteX10" fmla="*/ 147276 w 1686506"/>
                <a:gd name="connsiteY10" fmla="*/ 1948643 h 2367685"/>
                <a:gd name="connsiteX11" fmla="*/ 244050 w 1686506"/>
                <a:gd name="connsiteY11" fmla="*/ 1960387 h 2367685"/>
                <a:gd name="connsiteX12" fmla="*/ 257674 w 1686506"/>
                <a:gd name="connsiteY12" fmla="*/ 1972837 h 2367685"/>
                <a:gd name="connsiteX13" fmla="*/ 283747 w 1686506"/>
                <a:gd name="connsiteY13" fmla="*/ 2076423 h 2367685"/>
                <a:gd name="connsiteX14" fmla="*/ 296431 w 1686506"/>
                <a:gd name="connsiteY14" fmla="*/ 2091456 h 2367685"/>
                <a:gd name="connsiteX15" fmla="*/ 654637 w 1686506"/>
                <a:gd name="connsiteY15" fmla="*/ 1996560 h 2367685"/>
                <a:gd name="connsiteX16" fmla="*/ 657925 w 1686506"/>
                <a:gd name="connsiteY16" fmla="*/ 1978239 h 2367685"/>
                <a:gd name="connsiteX17" fmla="*/ 628329 w 1686506"/>
                <a:gd name="connsiteY17" fmla="*/ 1873244 h 2367685"/>
                <a:gd name="connsiteX18" fmla="*/ 633497 w 1686506"/>
                <a:gd name="connsiteY18" fmla="*/ 1857741 h 2367685"/>
                <a:gd name="connsiteX19" fmla="*/ 710776 w 1686506"/>
                <a:gd name="connsiteY19" fmla="*/ 1800193 h 2367685"/>
                <a:gd name="connsiteX20" fmla="*/ 716413 w 1686506"/>
                <a:gd name="connsiteY20" fmla="*/ 1784925 h 2367685"/>
                <a:gd name="connsiteX21" fmla="*/ 704434 w 1686506"/>
                <a:gd name="connsiteY21" fmla="*/ 1739122 h 2367685"/>
                <a:gd name="connsiteX22" fmla="*/ 828690 w 1686506"/>
                <a:gd name="connsiteY22" fmla="*/ 1707177 h 2367685"/>
                <a:gd name="connsiteX23" fmla="*/ 834562 w 1686506"/>
                <a:gd name="connsiteY23" fmla="*/ 1900256 h 2367685"/>
                <a:gd name="connsiteX24" fmla="*/ 754230 w 1686506"/>
                <a:gd name="connsiteY24" fmla="*/ 2077597 h 2367685"/>
                <a:gd name="connsiteX25" fmla="*/ 847481 w 1686506"/>
                <a:gd name="connsiteY25" fmla="*/ 2064208 h 2367685"/>
                <a:gd name="connsiteX26" fmla="*/ 962812 w 1686506"/>
                <a:gd name="connsiteY26" fmla="*/ 2049411 h 2367685"/>
                <a:gd name="connsiteX27" fmla="*/ 1070391 w 1686506"/>
                <a:gd name="connsiteY27" fmla="*/ 1985990 h 2367685"/>
                <a:gd name="connsiteX28" fmla="*/ 1118779 w 1686506"/>
                <a:gd name="connsiteY28" fmla="*/ 1904719 h 2367685"/>
                <a:gd name="connsiteX29" fmla="*/ 1383264 w 1686506"/>
                <a:gd name="connsiteY29" fmla="*/ 1244914 h 2367685"/>
                <a:gd name="connsiteX30" fmla="*/ 1418967 w 1686506"/>
                <a:gd name="connsiteY30" fmla="*/ 970328 h 2367685"/>
                <a:gd name="connsiteX31" fmla="*/ 1379976 w 1686506"/>
                <a:gd name="connsiteY31" fmla="*/ 676012 h 2367685"/>
                <a:gd name="connsiteX32" fmla="*/ 1329240 w 1686506"/>
                <a:gd name="connsiteY32" fmla="*/ 315691 h 2367685"/>
                <a:gd name="connsiteX33" fmla="*/ 1292597 w 1686506"/>
                <a:gd name="connsiteY33" fmla="*/ 55434 h 2367685"/>
                <a:gd name="connsiteX34" fmla="*/ 1290483 w 1686506"/>
                <a:gd name="connsiteY34" fmla="*/ 37582 h 2367685"/>
                <a:gd name="connsiteX35" fmla="*/ 1545103 w 1686506"/>
                <a:gd name="connsiteY35" fmla="*/ 0 h 2367685"/>
                <a:gd name="connsiteX36" fmla="*/ 1552385 w 1686506"/>
                <a:gd name="connsiteY36" fmla="*/ 48857 h 2367685"/>
                <a:gd name="connsiteX37" fmla="*/ 1608053 w 1686506"/>
                <a:gd name="connsiteY37" fmla="*/ 447464 h 2367685"/>
                <a:gd name="connsiteX38" fmla="*/ 1662783 w 1686506"/>
                <a:gd name="connsiteY38" fmla="*/ 841609 h 2367685"/>
                <a:gd name="connsiteX39" fmla="*/ 1684862 w 1686506"/>
                <a:gd name="connsiteY39" fmla="*/ 1030460 h 2367685"/>
                <a:gd name="connsiteX40" fmla="*/ 1686506 w 1686506"/>
                <a:gd name="connsiteY40" fmla="*/ 1037272 h 2367685"/>
                <a:gd name="connsiteX41" fmla="*/ 1686506 w 1686506"/>
                <a:gd name="connsiteY41" fmla="*/ 1119483 h 2367685"/>
                <a:gd name="connsiteX42" fmla="*/ 1684392 w 1686506"/>
                <a:gd name="connsiteY42" fmla="*/ 1134281 h 2367685"/>
                <a:gd name="connsiteX43" fmla="*/ 1655971 w 1686506"/>
                <a:gd name="connsiteY43" fmla="*/ 1259712 h 2367685"/>
                <a:gd name="connsiteX44" fmla="*/ 1371285 w 1686506"/>
                <a:gd name="connsiteY44" fmla="*/ 1986930 h 2367685"/>
                <a:gd name="connsiteX45" fmla="*/ 1277094 w 1686506"/>
                <a:gd name="connsiteY45" fmla="*/ 2172728 h 2367685"/>
                <a:gd name="connsiteX46" fmla="*/ 1061231 w 1686506"/>
                <a:gd name="connsiteY46" fmla="*/ 2315540 h 2367685"/>
                <a:gd name="connsiteX47" fmla="*/ 924290 w 1686506"/>
                <a:gd name="connsiteY47" fmla="*/ 2335036 h 2367685"/>
                <a:gd name="connsiteX48" fmla="*/ 657221 w 1686506"/>
                <a:gd name="connsiteY48" fmla="*/ 2364632 h 2367685"/>
                <a:gd name="connsiteX49" fmla="*/ 608364 w 1686506"/>
                <a:gd name="connsiteY49" fmla="*/ 2368860 h 2367685"/>
                <a:gd name="connsiteX50" fmla="*/ 514173 w 1686506"/>
                <a:gd name="connsiteY50" fmla="*/ 2369095 h 236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86506" h="2367685">
                  <a:moveTo>
                    <a:pt x="514173" y="2369095"/>
                  </a:moveTo>
                  <a:cubicBezTo>
                    <a:pt x="495617" y="2366746"/>
                    <a:pt x="476826" y="2365807"/>
                    <a:pt x="458504" y="2361579"/>
                  </a:cubicBezTo>
                  <a:cubicBezTo>
                    <a:pt x="435485" y="2356176"/>
                    <a:pt x="411996" y="2350539"/>
                    <a:pt x="390151" y="2341143"/>
                  </a:cubicBezTo>
                  <a:cubicBezTo>
                    <a:pt x="346462" y="2322352"/>
                    <a:pt x="320389" y="2287119"/>
                    <a:pt x="305356" y="2242960"/>
                  </a:cubicBezTo>
                  <a:cubicBezTo>
                    <a:pt x="302538" y="2234739"/>
                    <a:pt x="298310" y="2230745"/>
                    <a:pt x="289854" y="2227927"/>
                  </a:cubicBezTo>
                  <a:cubicBezTo>
                    <a:pt x="146806" y="2179774"/>
                    <a:pt x="49797" y="2085349"/>
                    <a:pt x="3523" y="1940422"/>
                  </a:cubicBezTo>
                  <a:cubicBezTo>
                    <a:pt x="2819" y="1938073"/>
                    <a:pt x="2114" y="1935959"/>
                    <a:pt x="1644" y="1933610"/>
                  </a:cubicBezTo>
                  <a:cubicBezTo>
                    <a:pt x="1174" y="1932201"/>
                    <a:pt x="940" y="1930557"/>
                    <a:pt x="0" y="1927268"/>
                  </a:cubicBezTo>
                  <a:cubicBezTo>
                    <a:pt x="41106" y="1916698"/>
                    <a:pt x="81976" y="1906128"/>
                    <a:pt x="124257" y="1895323"/>
                  </a:cubicBezTo>
                  <a:cubicBezTo>
                    <a:pt x="128485" y="1910826"/>
                    <a:pt x="132713" y="1924919"/>
                    <a:pt x="136236" y="1939247"/>
                  </a:cubicBezTo>
                  <a:cubicBezTo>
                    <a:pt x="137880" y="1945354"/>
                    <a:pt x="140699" y="1947938"/>
                    <a:pt x="147276" y="1948643"/>
                  </a:cubicBezTo>
                  <a:cubicBezTo>
                    <a:pt x="179456" y="1952166"/>
                    <a:pt x="211635" y="1956864"/>
                    <a:pt x="244050" y="1960387"/>
                  </a:cubicBezTo>
                  <a:cubicBezTo>
                    <a:pt x="252506" y="1961327"/>
                    <a:pt x="255795" y="1965085"/>
                    <a:pt x="257674" y="1972837"/>
                  </a:cubicBezTo>
                  <a:cubicBezTo>
                    <a:pt x="266130" y="2007365"/>
                    <a:pt x="275290" y="2041894"/>
                    <a:pt x="283747" y="2076423"/>
                  </a:cubicBezTo>
                  <a:cubicBezTo>
                    <a:pt x="285626" y="2083939"/>
                    <a:pt x="289384" y="2088167"/>
                    <a:pt x="296431" y="2091456"/>
                  </a:cubicBezTo>
                  <a:cubicBezTo>
                    <a:pt x="423271" y="2147359"/>
                    <a:pt x="572426" y="2107898"/>
                    <a:pt x="654637" y="1996560"/>
                  </a:cubicBezTo>
                  <a:cubicBezTo>
                    <a:pt x="659100" y="1990453"/>
                    <a:pt x="659805" y="1985286"/>
                    <a:pt x="657925" y="1978239"/>
                  </a:cubicBezTo>
                  <a:cubicBezTo>
                    <a:pt x="647825" y="1943240"/>
                    <a:pt x="638665" y="1908242"/>
                    <a:pt x="628329" y="1873244"/>
                  </a:cubicBezTo>
                  <a:cubicBezTo>
                    <a:pt x="626215" y="1865962"/>
                    <a:pt x="627390" y="1862204"/>
                    <a:pt x="633497" y="1857741"/>
                  </a:cubicBezTo>
                  <a:cubicBezTo>
                    <a:pt x="659335" y="1838715"/>
                    <a:pt x="684703" y="1819219"/>
                    <a:pt x="710776" y="1800193"/>
                  </a:cubicBezTo>
                  <a:cubicBezTo>
                    <a:pt x="716648" y="1795965"/>
                    <a:pt x="718762" y="1792207"/>
                    <a:pt x="716413" y="1784925"/>
                  </a:cubicBezTo>
                  <a:cubicBezTo>
                    <a:pt x="711950" y="1770362"/>
                    <a:pt x="708662" y="1755564"/>
                    <a:pt x="704434" y="1739122"/>
                  </a:cubicBezTo>
                  <a:cubicBezTo>
                    <a:pt x="745539" y="1728552"/>
                    <a:pt x="786410" y="1718216"/>
                    <a:pt x="828690" y="1707177"/>
                  </a:cubicBezTo>
                  <a:cubicBezTo>
                    <a:pt x="845837" y="1771536"/>
                    <a:pt x="847246" y="1835661"/>
                    <a:pt x="834562" y="1900256"/>
                  </a:cubicBezTo>
                  <a:cubicBezTo>
                    <a:pt x="821643" y="1964850"/>
                    <a:pt x="794866" y="2023338"/>
                    <a:pt x="754230" y="2077597"/>
                  </a:cubicBezTo>
                  <a:cubicBezTo>
                    <a:pt x="786645" y="2072900"/>
                    <a:pt x="816946" y="2068437"/>
                    <a:pt x="847481" y="2064208"/>
                  </a:cubicBezTo>
                  <a:cubicBezTo>
                    <a:pt x="885768" y="2059041"/>
                    <a:pt x="924290" y="2054578"/>
                    <a:pt x="962812" y="2049411"/>
                  </a:cubicBezTo>
                  <a:cubicBezTo>
                    <a:pt x="1007676" y="2043538"/>
                    <a:pt x="1041970" y="2019579"/>
                    <a:pt x="1070391" y="1985990"/>
                  </a:cubicBezTo>
                  <a:cubicBezTo>
                    <a:pt x="1091062" y="1961562"/>
                    <a:pt x="1107034" y="1934315"/>
                    <a:pt x="1118779" y="1904719"/>
                  </a:cubicBezTo>
                  <a:cubicBezTo>
                    <a:pt x="1207097" y="1684862"/>
                    <a:pt x="1295415" y="1465006"/>
                    <a:pt x="1383264" y="1244914"/>
                  </a:cubicBezTo>
                  <a:cubicBezTo>
                    <a:pt x="1418498" y="1156596"/>
                    <a:pt x="1428598" y="1064049"/>
                    <a:pt x="1418967" y="970328"/>
                  </a:cubicBezTo>
                  <a:cubicBezTo>
                    <a:pt x="1408867" y="871910"/>
                    <a:pt x="1393599" y="773961"/>
                    <a:pt x="1379976" y="676012"/>
                  </a:cubicBezTo>
                  <a:cubicBezTo>
                    <a:pt x="1363299" y="555983"/>
                    <a:pt x="1346151" y="435955"/>
                    <a:pt x="1329240" y="315691"/>
                  </a:cubicBezTo>
                  <a:cubicBezTo>
                    <a:pt x="1317025" y="229017"/>
                    <a:pt x="1304811" y="142108"/>
                    <a:pt x="1292597" y="55434"/>
                  </a:cubicBezTo>
                  <a:cubicBezTo>
                    <a:pt x="1291892" y="50031"/>
                    <a:pt x="1291188" y="44629"/>
                    <a:pt x="1290483" y="37582"/>
                  </a:cubicBezTo>
                  <a:cubicBezTo>
                    <a:pt x="1375278" y="25133"/>
                    <a:pt x="1459368" y="12684"/>
                    <a:pt x="1545103" y="0"/>
                  </a:cubicBezTo>
                  <a:cubicBezTo>
                    <a:pt x="1547687" y="16912"/>
                    <a:pt x="1550036" y="32885"/>
                    <a:pt x="1552385" y="48857"/>
                  </a:cubicBezTo>
                  <a:cubicBezTo>
                    <a:pt x="1570941" y="181804"/>
                    <a:pt x="1589497" y="314517"/>
                    <a:pt x="1608053" y="447464"/>
                  </a:cubicBezTo>
                  <a:cubicBezTo>
                    <a:pt x="1626375" y="578768"/>
                    <a:pt x="1645166" y="710071"/>
                    <a:pt x="1662783" y="841609"/>
                  </a:cubicBezTo>
                  <a:cubicBezTo>
                    <a:pt x="1671239" y="904324"/>
                    <a:pt x="1677581" y="967510"/>
                    <a:pt x="1684862" y="1030460"/>
                  </a:cubicBezTo>
                  <a:cubicBezTo>
                    <a:pt x="1685097" y="1032809"/>
                    <a:pt x="1686037" y="1034923"/>
                    <a:pt x="1686506" y="1037272"/>
                  </a:cubicBezTo>
                  <a:cubicBezTo>
                    <a:pt x="1686506" y="1064754"/>
                    <a:pt x="1686506" y="1092001"/>
                    <a:pt x="1686506" y="1119483"/>
                  </a:cubicBezTo>
                  <a:cubicBezTo>
                    <a:pt x="1685802" y="1124416"/>
                    <a:pt x="1684627" y="1129349"/>
                    <a:pt x="1684392" y="1134281"/>
                  </a:cubicBezTo>
                  <a:cubicBezTo>
                    <a:pt x="1680869" y="1177501"/>
                    <a:pt x="1671943" y="1219311"/>
                    <a:pt x="1655971" y="1259712"/>
                  </a:cubicBezTo>
                  <a:cubicBezTo>
                    <a:pt x="1561075" y="1502118"/>
                    <a:pt x="1466180" y="1744524"/>
                    <a:pt x="1371285" y="1986930"/>
                  </a:cubicBezTo>
                  <a:cubicBezTo>
                    <a:pt x="1345917" y="2051760"/>
                    <a:pt x="1316790" y="2114945"/>
                    <a:pt x="1277094" y="2172728"/>
                  </a:cubicBezTo>
                  <a:cubicBezTo>
                    <a:pt x="1224244" y="2249536"/>
                    <a:pt x="1154012" y="2299803"/>
                    <a:pt x="1061231" y="2315540"/>
                  </a:cubicBezTo>
                  <a:cubicBezTo>
                    <a:pt x="1015662" y="2323292"/>
                    <a:pt x="970093" y="2329634"/>
                    <a:pt x="924290" y="2335036"/>
                  </a:cubicBezTo>
                  <a:cubicBezTo>
                    <a:pt x="835267" y="2345606"/>
                    <a:pt x="746244" y="2355002"/>
                    <a:pt x="657221" y="2364632"/>
                  </a:cubicBezTo>
                  <a:cubicBezTo>
                    <a:pt x="641013" y="2366511"/>
                    <a:pt x="624571" y="2367451"/>
                    <a:pt x="608364" y="2368860"/>
                  </a:cubicBezTo>
                  <a:cubicBezTo>
                    <a:pt x="576889" y="2369095"/>
                    <a:pt x="545413" y="2369095"/>
                    <a:pt x="514173" y="236909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ED6E13-5C86-4B4F-8581-A2DADD452A86}"/>
                </a:ext>
              </a:extLst>
            </p:cNvPr>
            <p:cNvSpPr/>
            <p:nvPr/>
          </p:nvSpPr>
          <p:spPr>
            <a:xfrm>
              <a:off x="10843318" y="417296"/>
              <a:ext cx="331194" cy="587224"/>
            </a:xfrm>
            <a:custGeom>
              <a:avLst/>
              <a:gdLst>
                <a:gd name="connsiteX0" fmla="*/ 255795 w 331194"/>
                <a:gd name="connsiteY0" fmla="*/ 235 h 587223"/>
                <a:gd name="connsiteX1" fmla="*/ 271063 w 331194"/>
                <a:gd name="connsiteY1" fmla="*/ 112982 h 587223"/>
                <a:gd name="connsiteX2" fmla="*/ 324147 w 331194"/>
                <a:gd name="connsiteY2" fmla="*/ 489510 h 587223"/>
                <a:gd name="connsiteX3" fmla="*/ 333308 w 331194"/>
                <a:gd name="connsiteY3" fmla="*/ 553634 h 587223"/>
                <a:gd name="connsiteX4" fmla="*/ 78218 w 331194"/>
                <a:gd name="connsiteY4" fmla="*/ 588398 h 587223"/>
                <a:gd name="connsiteX5" fmla="*/ 0 w 331194"/>
                <a:gd name="connsiteY5" fmla="*/ 38052 h 587223"/>
                <a:gd name="connsiteX6" fmla="*/ 31006 w 331194"/>
                <a:gd name="connsiteY6" fmla="*/ 33119 h 587223"/>
                <a:gd name="connsiteX7" fmla="*/ 241232 w 331194"/>
                <a:gd name="connsiteY7" fmla="*/ 2114 h 587223"/>
                <a:gd name="connsiteX8" fmla="*/ 246399 w 331194"/>
                <a:gd name="connsiteY8" fmla="*/ 0 h 587223"/>
                <a:gd name="connsiteX9" fmla="*/ 255795 w 331194"/>
                <a:gd name="connsiteY9" fmla="*/ 235 h 58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194" h="587223">
                  <a:moveTo>
                    <a:pt x="255795" y="235"/>
                  </a:moveTo>
                  <a:cubicBezTo>
                    <a:pt x="260962" y="37817"/>
                    <a:pt x="265660" y="75400"/>
                    <a:pt x="271063" y="112982"/>
                  </a:cubicBezTo>
                  <a:cubicBezTo>
                    <a:pt x="288679" y="238413"/>
                    <a:pt x="306531" y="364079"/>
                    <a:pt x="324147" y="489510"/>
                  </a:cubicBezTo>
                  <a:cubicBezTo>
                    <a:pt x="327201" y="510415"/>
                    <a:pt x="330020" y="531320"/>
                    <a:pt x="333308" y="553634"/>
                  </a:cubicBezTo>
                  <a:cubicBezTo>
                    <a:pt x="248513" y="565144"/>
                    <a:pt x="164188" y="576654"/>
                    <a:pt x="78218" y="588398"/>
                  </a:cubicBezTo>
                  <a:cubicBezTo>
                    <a:pt x="52146" y="404949"/>
                    <a:pt x="26073" y="222205"/>
                    <a:pt x="0" y="38052"/>
                  </a:cubicBezTo>
                  <a:cubicBezTo>
                    <a:pt x="10570" y="36408"/>
                    <a:pt x="20670" y="34529"/>
                    <a:pt x="31006" y="33119"/>
                  </a:cubicBezTo>
                  <a:cubicBezTo>
                    <a:pt x="101002" y="22784"/>
                    <a:pt x="171000" y="12449"/>
                    <a:pt x="241232" y="2114"/>
                  </a:cubicBezTo>
                  <a:cubicBezTo>
                    <a:pt x="243111" y="1879"/>
                    <a:pt x="244755" y="705"/>
                    <a:pt x="246399" y="0"/>
                  </a:cubicBezTo>
                  <a:cubicBezTo>
                    <a:pt x="249453" y="235"/>
                    <a:pt x="252741" y="235"/>
                    <a:pt x="255795" y="235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1B98F9-29C7-4E01-8F3C-5BF2A5663A64}"/>
                </a:ext>
              </a:extLst>
            </p:cNvPr>
            <p:cNvSpPr/>
            <p:nvPr/>
          </p:nvSpPr>
          <p:spPr>
            <a:xfrm>
              <a:off x="9518541" y="2136109"/>
              <a:ext cx="556688" cy="563735"/>
            </a:xfrm>
            <a:custGeom>
              <a:avLst/>
              <a:gdLst>
                <a:gd name="connsiteX0" fmla="*/ 558097 w 556688"/>
                <a:gd name="connsiteY0" fmla="*/ 417741 h 563734"/>
                <a:gd name="connsiteX1" fmla="*/ 0 w 556688"/>
                <a:gd name="connsiteY1" fmla="*/ 565252 h 563734"/>
                <a:gd name="connsiteX2" fmla="*/ 13858 w 556688"/>
                <a:gd name="connsiteY2" fmla="*/ 499013 h 563734"/>
                <a:gd name="connsiteX3" fmla="*/ 96540 w 556688"/>
                <a:gd name="connsiteY3" fmla="*/ 137753 h 563734"/>
                <a:gd name="connsiteX4" fmla="*/ 129189 w 556688"/>
                <a:gd name="connsiteY4" fmla="*/ 35106 h 563734"/>
                <a:gd name="connsiteX5" fmla="*/ 134592 w 556688"/>
                <a:gd name="connsiteY5" fmla="*/ 23362 h 563734"/>
                <a:gd name="connsiteX6" fmla="*/ 181100 w 556688"/>
                <a:gd name="connsiteY6" fmla="*/ 12087 h 563734"/>
                <a:gd name="connsiteX7" fmla="*/ 263311 w 556688"/>
                <a:gd name="connsiteY7" fmla="*/ 87252 h 563734"/>
                <a:gd name="connsiteX8" fmla="*/ 556218 w 556688"/>
                <a:gd name="connsiteY8" fmla="*/ 414218 h 563734"/>
                <a:gd name="connsiteX9" fmla="*/ 558097 w 556688"/>
                <a:gd name="connsiteY9" fmla="*/ 417741 h 5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688" h="563734">
                  <a:moveTo>
                    <a:pt x="558097" y="417741"/>
                  </a:moveTo>
                  <a:cubicBezTo>
                    <a:pt x="372065" y="466833"/>
                    <a:pt x="186972" y="515925"/>
                    <a:pt x="0" y="565252"/>
                  </a:cubicBezTo>
                  <a:cubicBezTo>
                    <a:pt x="4933" y="541998"/>
                    <a:pt x="8926" y="520388"/>
                    <a:pt x="13858" y="499013"/>
                  </a:cubicBezTo>
                  <a:cubicBezTo>
                    <a:pt x="41106" y="378515"/>
                    <a:pt x="68118" y="258017"/>
                    <a:pt x="96540" y="137753"/>
                  </a:cubicBezTo>
                  <a:cubicBezTo>
                    <a:pt x="104761" y="102989"/>
                    <a:pt x="118149" y="69165"/>
                    <a:pt x="129189" y="35106"/>
                  </a:cubicBezTo>
                  <a:cubicBezTo>
                    <a:pt x="130599" y="31113"/>
                    <a:pt x="132712" y="27120"/>
                    <a:pt x="134592" y="23362"/>
                  </a:cubicBezTo>
                  <a:cubicBezTo>
                    <a:pt x="147980" y="-3415"/>
                    <a:pt x="157611" y="-7174"/>
                    <a:pt x="181100" y="12087"/>
                  </a:cubicBezTo>
                  <a:cubicBezTo>
                    <a:pt x="209756" y="35576"/>
                    <a:pt x="238413" y="59770"/>
                    <a:pt x="263311" y="87252"/>
                  </a:cubicBezTo>
                  <a:cubicBezTo>
                    <a:pt x="361730" y="195536"/>
                    <a:pt x="458739" y="305229"/>
                    <a:pt x="556218" y="414218"/>
                  </a:cubicBezTo>
                  <a:cubicBezTo>
                    <a:pt x="556688" y="414453"/>
                    <a:pt x="556923" y="415158"/>
                    <a:pt x="558097" y="417741"/>
                  </a:cubicBezTo>
                  <a:close/>
                </a:path>
              </a:pathLst>
            </a:custGeom>
            <a:grpFill/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37">
            <a:extLst>
              <a:ext uri="{FF2B5EF4-FFF2-40B4-BE49-F238E27FC236}">
                <a16:creationId xmlns:a16="http://schemas.microsoft.com/office/drawing/2014/main" id="{52BE51D5-51E9-407E-B522-08024199582F}"/>
              </a:ext>
            </a:extLst>
          </p:cNvPr>
          <p:cNvSpPr/>
          <p:nvPr/>
        </p:nvSpPr>
        <p:spPr>
          <a:xfrm>
            <a:off x="9093150" y="1207866"/>
            <a:ext cx="2547507" cy="1230930"/>
          </a:xfrm>
          <a:custGeom>
            <a:avLst/>
            <a:gdLst>
              <a:gd name="connsiteX0" fmla="*/ 0 w 3390621"/>
              <a:gd name="connsiteY0" fmla="*/ 735944 h 1638314"/>
              <a:gd name="connsiteX1" fmla="*/ 41090 w 3390621"/>
              <a:gd name="connsiteY1" fmla="*/ 720303 h 1638314"/>
              <a:gd name="connsiteX2" fmla="*/ 79000 w 3390621"/>
              <a:gd name="connsiteY2" fmla="*/ 714736 h 1638314"/>
              <a:gd name="connsiteX3" fmla="*/ 94640 w 3390621"/>
              <a:gd name="connsiteY3" fmla="*/ 708903 h 1638314"/>
              <a:gd name="connsiteX4" fmla="*/ 82181 w 3390621"/>
              <a:gd name="connsiteY4" fmla="*/ 695914 h 1638314"/>
              <a:gd name="connsiteX5" fmla="*/ 95171 w 3390621"/>
              <a:gd name="connsiteY5" fmla="*/ 685575 h 1638314"/>
              <a:gd name="connsiteX6" fmla="*/ 101798 w 3390621"/>
              <a:gd name="connsiteY6" fmla="*/ 671524 h 1638314"/>
              <a:gd name="connsiteX7" fmla="*/ 88808 w 3390621"/>
              <a:gd name="connsiteY7" fmla="*/ 662246 h 1638314"/>
              <a:gd name="connsiteX8" fmla="*/ 78469 w 3390621"/>
              <a:gd name="connsiteY8" fmla="*/ 662246 h 1638314"/>
              <a:gd name="connsiteX9" fmla="*/ 42681 w 3390621"/>
              <a:gd name="connsiteY9" fmla="*/ 641833 h 1638314"/>
              <a:gd name="connsiteX10" fmla="*/ 22533 w 3390621"/>
              <a:gd name="connsiteY10" fmla="*/ 581921 h 1638314"/>
              <a:gd name="connsiteX11" fmla="*/ 27570 w 3390621"/>
              <a:gd name="connsiteY11" fmla="*/ 542156 h 1638314"/>
              <a:gd name="connsiteX12" fmla="*/ 52755 w 3390621"/>
              <a:gd name="connsiteY12" fmla="*/ 494438 h 1638314"/>
              <a:gd name="connsiteX13" fmla="*/ 66540 w 3390621"/>
              <a:gd name="connsiteY13" fmla="*/ 483039 h 1638314"/>
              <a:gd name="connsiteX14" fmla="*/ 77674 w 3390621"/>
              <a:gd name="connsiteY14" fmla="*/ 466868 h 1638314"/>
              <a:gd name="connsiteX15" fmla="*/ 76879 w 3390621"/>
              <a:gd name="connsiteY15" fmla="*/ 429754 h 1638314"/>
              <a:gd name="connsiteX16" fmla="*/ 92255 w 3390621"/>
              <a:gd name="connsiteY16" fmla="*/ 408811 h 1638314"/>
              <a:gd name="connsiteX17" fmla="*/ 97026 w 3390621"/>
              <a:gd name="connsiteY17" fmla="*/ 399002 h 1638314"/>
              <a:gd name="connsiteX18" fmla="*/ 99677 w 3390621"/>
              <a:gd name="connsiteY18" fmla="*/ 377529 h 1638314"/>
              <a:gd name="connsiteX19" fmla="*/ 218707 w 3390621"/>
              <a:gd name="connsiteY19" fmla="*/ 321328 h 1638314"/>
              <a:gd name="connsiteX20" fmla="*/ 315203 w 3390621"/>
              <a:gd name="connsiteY20" fmla="*/ 319738 h 1638314"/>
              <a:gd name="connsiteX21" fmla="*/ 357884 w 3390621"/>
              <a:gd name="connsiteY21" fmla="*/ 354466 h 1638314"/>
              <a:gd name="connsiteX22" fmla="*/ 372730 w 3390621"/>
              <a:gd name="connsiteY22" fmla="*/ 373553 h 1638314"/>
              <a:gd name="connsiteX23" fmla="*/ 385454 w 3390621"/>
              <a:gd name="connsiteY23" fmla="*/ 384687 h 1638314"/>
              <a:gd name="connsiteX24" fmla="*/ 418592 w 3390621"/>
              <a:gd name="connsiteY24" fmla="*/ 453878 h 1638314"/>
              <a:gd name="connsiteX25" fmla="*/ 421508 w 3390621"/>
              <a:gd name="connsiteY25" fmla="*/ 460505 h 1638314"/>
              <a:gd name="connsiteX26" fmla="*/ 484867 w 3390621"/>
              <a:gd name="connsiteY26" fmla="*/ 445395 h 1638314"/>
              <a:gd name="connsiteX27" fmla="*/ 484867 w 3390621"/>
              <a:gd name="connsiteY27" fmla="*/ 441153 h 1638314"/>
              <a:gd name="connsiteX28" fmla="*/ 466575 w 3390621"/>
              <a:gd name="connsiteY28" fmla="*/ 435851 h 1638314"/>
              <a:gd name="connsiteX29" fmla="*/ 459417 w 3390621"/>
              <a:gd name="connsiteY29" fmla="*/ 429489 h 1638314"/>
              <a:gd name="connsiteX30" fmla="*/ 465249 w 3390621"/>
              <a:gd name="connsiteY30" fmla="*/ 422066 h 1638314"/>
              <a:gd name="connsiteX31" fmla="*/ 474793 w 3390621"/>
              <a:gd name="connsiteY31" fmla="*/ 417824 h 1638314"/>
              <a:gd name="connsiteX32" fmla="*/ 476649 w 3390621"/>
              <a:gd name="connsiteY32" fmla="*/ 402449 h 1638314"/>
              <a:gd name="connsiteX33" fmla="*/ 512702 w 3390621"/>
              <a:gd name="connsiteY33" fmla="*/ 335644 h 1638314"/>
              <a:gd name="connsiteX34" fmla="*/ 552202 w 3390621"/>
              <a:gd name="connsiteY34" fmla="*/ 309929 h 1638314"/>
              <a:gd name="connsiteX35" fmla="*/ 563866 w 3390621"/>
              <a:gd name="connsiteY35" fmla="*/ 303301 h 1638314"/>
              <a:gd name="connsiteX36" fmla="*/ 624839 w 3390621"/>
              <a:gd name="connsiteY36" fmla="*/ 314701 h 1638314"/>
              <a:gd name="connsiteX37" fmla="*/ 638094 w 3390621"/>
              <a:gd name="connsiteY37" fmla="*/ 369046 h 1638314"/>
              <a:gd name="connsiteX38" fmla="*/ 651349 w 3390621"/>
              <a:gd name="connsiteY38" fmla="*/ 358707 h 1638314"/>
              <a:gd name="connsiteX39" fmla="*/ 681836 w 3390621"/>
              <a:gd name="connsiteY39" fmla="*/ 370902 h 1638314"/>
              <a:gd name="connsiteX40" fmla="*/ 695886 w 3390621"/>
              <a:gd name="connsiteY40" fmla="*/ 379650 h 1638314"/>
              <a:gd name="connsiteX41" fmla="*/ 721601 w 3390621"/>
              <a:gd name="connsiteY41" fmla="*/ 366130 h 1638314"/>
              <a:gd name="connsiteX42" fmla="*/ 876949 w 3390621"/>
              <a:gd name="connsiteY42" fmla="*/ 358177 h 1638314"/>
              <a:gd name="connsiteX43" fmla="*/ 920425 w 3390621"/>
              <a:gd name="connsiteY43" fmla="*/ 386543 h 1638314"/>
              <a:gd name="connsiteX44" fmla="*/ 938187 w 3390621"/>
              <a:gd name="connsiteY44" fmla="*/ 339620 h 1638314"/>
              <a:gd name="connsiteX45" fmla="*/ 965757 w 3390621"/>
              <a:gd name="connsiteY45" fmla="*/ 264067 h 1638314"/>
              <a:gd name="connsiteX46" fmla="*/ 1082401 w 3390621"/>
              <a:gd name="connsiteY46" fmla="*/ 36877 h 1638314"/>
              <a:gd name="connsiteX47" fmla="*/ 1102018 w 3390621"/>
              <a:gd name="connsiteY47" fmla="*/ 6920 h 1638314"/>
              <a:gd name="connsiteX48" fmla="*/ 1120045 w 3390621"/>
              <a:gd name="connsiteY48" fmla="*/ 1883 h 1638314"/>
              <a:gd name="connsiteX49" fmla="*/ 1135421 w 3390621"/>
              <a:gd name="connsiteY49" fmla="*/ 9306 h 1638314"/>
              <a:gd name="connsiteX50" fmla="*/ 1154243 w 3390621"/>
              <a:gd name="connsiteY50" fmla="*/ 64977 h 1638314"/>
              <a:gd name="connsiteX51" fmla="*/ 1077364 w 3390621"/>
              <a:gd name="connsiteY51" fmla="*/ 216084 h 1638314"/>
              <a:gd name="connsiteX52" fmla="*/ 1016656 w 3390621"/>
              <a:gd name="connsiteY52" fmla="*/ 327691 h 1638314"/>
              <a:gd name="connsiteX53" fmla="*/ 1003666 w 3390621"/>
              <a:gd name="connsiteY53" fmla="*/ 359502 h 1638314"/>
              <a:gd name="connsiteX54" fmla="*/ 1018512 w 3390621"/>
              <a:gd name="connsiteY54" fmla="*/ 404039 h 1638314"/>
              <a:gd name="connsiteX55" fmla="*/ 1045817 w 3390621"/>
              <a:gd name="connsiteY55" fmla="*/ 422596 h 1638314"/>
              <a:gd name="connsiteX56" fmla="*/ 1056951 w 3390621"/>
              <a:gd name="connsiteY56" fmla="*/ 444599 h 1638314"/>
              <a:gd name="connsiteX57" fmla="*/ 1069676 w 3390621"/>
              <a:gd name="connsiteY57" fmla="*/ 464747 h 1638314"/>
              <a:gd name="connsiteX58" fmla="*/ 1145494 w 3390621"/>
              <a:gd name="connsiteY58" fmla="*/ 515646 h 1638314"/>
              <a:gd name="connsiteX59" fmla="*/ 1524852 w 3390621"/>
              <a:gd name="connsiteY59" fmla="*/ 738330 h 1638314"/>
              <a:gd name="connsiteX60" fmla="*/ 1572835 w 3390621"/>
              <a:gd name="connsiteY60" fmla="*/ 769081 h 1638314"/>
              <a:gd name="connsiteX61" fmla="*/ 1591127 w 3390621"/>
              <a:gd name="connsiteY61" fmla="*/ 793470 h 1638314"/>
              <a:gd name="connsiteX62" fmla="*/ 1602261 w 3390621"/>
              <a:gd name="connsiteY62" fmla="*/ 799833 h 1638314"/>
              <a:gd name="connsiteX63" fmla="*/ 1628505 w 3390621"/>
              <a:gd name="connsiteY63" fmla="*/ 837212 h 1638314"/>
              <a:gd name="connsiteX64" fmla="*/ 1518489 w 3390621"/>
              <a:gd name="connsiteY64" fmla="*/ 1031529 h 1638314"/>
              <a:gd name="connsiteX65" fmla="*/ 1497281 w 3390621"/>
              <a:gd name="connsiteY65" fmla="*/ 1049556 h 1638314"/>
              <a:gd name="connsiteX66" fmla="*/ 1499137 w 3390621"/>
              <a:gd name="connsiteY66" fmla="*/ 1075006 h 1638314"/>
              <a:gd name="connsiteX67" fmla="*/ 1536516 w 3390621"/>
              <a:gd name="connsiteY67" fmla="*/ 1094623 h 1638314"/>
              <a:gd name="connsiteX68" fmla="*/ 1585294 w 3390621"/>
              <a:gd name="connsiteY68" fmla="*/ 1119807 h 1638314"/>
              <a:gd name="connsiteX69" fmla="*/ 1587680 w 3390621"/>
              <a:gd name="connsiteY69" fmla="*/ 1138099 h 1638314"/>
              <a:gd name="connsiteX70" fmla="*/ 1725797 w 3390621"/>
              <a:gd name="connsiteY70" fmla="*/ 1183696 h 1638314"/>
              <a:gd name="connsiteX71" fmla="*/ 1775636 w 3390621"/>
              <a:gd name="connsiteY71" fmla="*/ 1188203 h 1638314"/>
              <a:gd name="connsiteX72" fmla="*/ 1846417 w 3390621"/>
              <a:gd name="connsiteY72" fmla="*/ 1198277 h 1638314"/>
              <a:gd name="connsiteX73" fmla="*/ 1866300 w 3390621"/>
              <a:gd name="connsiteY73" fmla="*/ 1198807 h 1638314"/>
              <a:gd name="connsiteX74" fmla="*/ 1896521 w 3390621"/>
              <a:gd name="connsiteY74" fmla="*/ 1178925 h 1638314"/>
              <a:gd name="connsiteX75" fmla="*/ 2037024 w 3390621"/>
              <a:gd name="connsiteY75" fmla="*/ 998127 h 1638314"/>
              <a:gd name="connsiteX76" fmla="*/ 2144654 w 3390621"/>
              <a:gd name="connsiteY76" fmla="*/ 914090 h 1638314"/>
              <a:gd name="connsiteX77" fmla="*/ 2190251 w 3390621"/>
              <a:gd name="connsiteY77" fmla="*/ 871674 h 1638314"/>
              <a:gd name="connsiteX78" fmla="*/ 2193962 w 3390621"/>
              <a:gd name="connsiteY78" fmla="*/ 806195 h 1638314"/>
              <a:gd name="connsiteX79" fmla="*/ 2192372 w 3390621"/>
              <a:gd name="connsiteY79" fmla="*/ 772792 h 1638314"/>
              <a:gd name="connsiteX80" fmla="*/ 2220738 w 3390621"/>
              <a:gd name="connsiteY80" fmla="*/ 742306 h 1638314"/>
              <a:gd name="connsiteX81" fmla="*/ 2288073 w 3390621"/>
              <a:gd name="connsiteY81" fmla="*/ 713145 h 1638314"/>
              <a:gd name="connsiteX82" fmla="*/ 2320680 w 3390621"/>
              <a:gd name="connsiteY82" fmla="*/ 702011 h 1638314"/>
              <a:gd name="connsiteX83" fmla="*/ 2377942 w 3390621"/>
              <a:gd name="connsiteY83" fmla="*/ 687165 h 1638314"/>
              <a:gd name="connsiteX84" fmla="*/ 2428575 w 3390621"/>
              <a:gd name="connsiteY84" fmla="*/ 672320 h 1638314"/>
              <a:gd name="connsiteX85" fmla="*/ 2659477 w 3390621"/>
              <a:gd name="connsiteY85" fmla="*/ 551700 h 1638314"/>
              <a:gd name="connsiteX86" fmla="*/ 2726812 w 3390621"/>
              <a:gd name="connsiteY86" fmla="*/ 486750 h 1638314"/>
              <a:gd name="connsiteX87" fmla="*/ 2852469 w 3390621"/>
              <a:gd name="connsiteY87" fmla="*/ 287661 h 1638314"/>
              <a:gd name="connsiteX88" fmla="*/ 2911852 w 3390621"/>
              <a:gd name="connsiteY88" fmla="*/ 184272 h 1638314"/>
              <a:gd name="connsiteX89" fmla="*/ 2938362 w 3390621"/>
              <a:gd name="connsiteY89" fmla="*/ 179235 h 1638314"/>
              <a:gd name="connsiteX90" fmla="*/ 2977066 w 3390621"/>
              <a:gd name="connsiteY90" fmla="*/ 240473 h 1638314"/>
              <a:gd name="connsiteX91" fmla="*/ 2985284 w 3390621"/>
              <a:gd name="connsiteY91" fmla="*/ 296939 h 1638314"/>
              <a:gd name="connsiteX92" fmla="*/ 2979982 w 3390621"/>
              <a:gd name="connsiteY92" fmla="*/ 328486 h 1638314"/>
              <a:gd name="connsiteX93" fmla="*/ 2905224 w 3390621"/>
              <a:gd name="connsiteY93" fmla="*/ 463952 h 1638314"/>
              <a:gd name="connsiteX94" fmla="*/ 2824369 w 3390621"/>
              <a:gd name="connsiteY94" fmla="*/ 582981 h 1638314"/>
              <a:gd name="connsiteX95" fmla="*/ 2697651 w 3390621"/>
              <a:gd name="connsiteY95" fmla="*/ 682659 h 1638314"/>
              <a:gd name="connsiteX96" fmla="*/ 2580212 w 3390621"/>
              <a:gd name="connsiteY96" fmla="*/ 734883 h 1638314"/>
              <a:gd name="connsiteX97" fmla="*/ 2379002 w 3390621"/>
              <a:gd name="connsiteY97" fmla="*/ 860805 h 1638314"/>
              <a:gd name="connsiteX98" fmla="*/ 2231607 w 3390621"/>
              <a:gd name="connsiteY98" fmla="*/ 996006 h 1638314"/>
              <a:gd name="connsiteX99" fmla="*/ 2213050 w 3390621"/>
              <a:gd name="connsiteY99" fmla="*/ 1020130 h 1638314"/>
              <a:gd name="connsiteX100" fmla="*/ 2228691 w 3390621"/>
              <a:gd name="connsiteY100" fmla="*/ 1018009 h 1638314"/>
              <a:gd name="connsiteX101" fmla="*/ 2327308 w 3390621"/>
              <a:gd name="connsiteY101" fmla="*/ 983281 h 1638314"/>
              <a:gd name="connsiteX102" fmla="*/ 2349841 w 3390621"/>
              <a:gd name="connsiteY102" fmla="*/ 964459 h 1638314"/>
              <a:gd name="connsiteX103" fmla="*/ 2469666 w 3390621"/>
              <a:gd name="connsiteY103" fmla="*/ 892087 h 1638314"/>
              <a:gd name="connsiteX104" fmla="*/ 2475233 w 3390621"/>
              <a:gd name="connsiteY104" fmla="*/ 889966 h 1638314"/>
              <a:gd name="connsiteX105" fmla="*/ 2466750 w 3390621"/>
              <a:gd name="connsiteY105" fmla="*/ 852852 h 1638314"/>
              <a:gd name="connsiteX106" fmla="*/ 2473908 w 3390621"/>
              <a:gd name="connsiteY106" fmla="*/ 823426 h 1638314"/>
              <a:gd name="connsiteX107" fmla="*/ 2490609 w 3390621"/>
              <a:gd name="connsiteY107" fmla="*/ 844634 h 1638314"/>
              <a:gd name="connsiteX108" fmla="*/ 2547870 w 3390621"/>
              <a:gd name="connsiteY108" fmla="*/ 902956 h 1638314"/>
              <a:gd name="connsiteX109" fmla="*/ 2619447 w 3390621"/>
              <a:gd name="connsiteY109" fmla="*/ 941926 h 1638314"/>
              <a:gd name="connsiteX110" fmla="*/ 2642776 w 3390621"/>
              <a:gd name="connsiteY110" fmla="*/ 967905 h 1638314"/>
              <a:gd name="connsiteX111" fmla="*/ 2667165 w 3390621"/>
              <a:gd name="connsiteY111" fmla="*/ 987258 h 1638314"/>
              <a:gd name="connsiteX112" fmla="*/ 2766842 w 3390621"/>
              <a:gd name="connsiteY112" fmla="*/ 1033385 h 1638314"/>
              <a:gd name="connsiteX113" fmla="*/ 3360930 w 3390621"/>
              <a:gd name="connsiteY113" fmla="*/ 1388353 h 1638314"/>
              <a:gd name="connsiteX114" fmla="*/ 3393007 w 3390621"/>
              <a:gd name="connsiteY114" fmla="*/ 1422816 h 1638314"/>
              <a:gd name="connsiteX115" fmla="*/ 3393007 w 3390621"/>
              <a:gd name="connsiteY115" fmla="*/ 1446675 h 1638314"/>
              <a:gd name="connsiteX116" fmla="*/ 3385054 w 3390621"/>
              <a:gd name="connsiteY116" fmla="*/ 1481138 h 1638314"/>
              <a:gd name="connsiteX117" fmla="*/ 3285907 w 3390621"/>
              <a:gd name="connsiteY117" fmla="*/ 1628268 h 1638314"/>
              <a:gd name="connsiteX118" fmla="*/ 3232622 w 3390621"/>
              <a:gd name="connsiteY118" fmla="*/ 1630389 h 1638314"/>
              <a:gd name="connsiteX119" fmla="*/ 2904959 w 3390621"/>
              <a:gd name="connsiteY119" fmla="*/ 1430239 h 1638314"/>
              <a:gd name="connsiteX120" fmla="*/ 2692880 w 3390621"/>
              <a:gd name="connsiteY120" fmla="*/ 1264022 h 1638314"/>
              <a:gd name="connsiteX121" fmla="*/ 2643571 w 3390621"/>
              <a:gd name="connsiteY121" fmla="*/ 1217894 h 1638314"/>
              <a:gd name="connsiteX122" fmla="*/ 2514998 w 3390621"/>
              <a:gd name="connsiteY122" fmla="*/ 1125109 h 1638314"/>
              <a:gd name="connsiteX123" fmla="*/ 2401005 w 3390621"/>
              <a:gd name="connsiteY123" fmla="*/ 1116626 h 1638314"/>
              <a:gd name="connsiteX124" fmla="*/ 2260503 w 3390621"/>
              <a:gd name="connsiteY124" fmla="*/ 1191914 h 1638314"/>
              <a:gd name="connsiteX125" fmla="*/ 2075728 w 3390621"/>
              <a:gd name="connsiteY125" fmla="*/ 1331357 h 1638314"/>
              <a:gd name="connsiteX126" fmla="*/ 2067775 w 3390621"/>
              <a:gd name="connsiteY126" fmla="*/ 1340105 h 1638314"/>
              <a:gd name="connsiteX127" fmla="*/ 1965712 w 3390621"/>
              <a:gd name="connsiteY127" fmla="*/ 1456219 h 1638314"/>
              <a:gd name="connsiteX128" fmla="*/ 1902353 w 3390621"/>
              <a:gd name="connsiteY128" fmla="*/ 1480608 h 1638314"/>
              <a:gd name="connsiteX129" fmla="*/ 1809038 w 3390621"/>
              <a:gd name="connsiteY129" fmla="*/ 1471064 h 1638314"/>
              <a:gd name="connsiteX130" fmla="*/ 1559580 w 3390621"/>
              <a:gd name="connsiteY130" fmla="*/ 1429444 h 1638314"/>
              <a:gd name="connsiteX131" fmla="*/ 1373215 w 3390621"/>
              <a:gd name="connsiteY131" fmla="*/ 1390209 h 1638314"/>
              <a:gd name="connsiteX132" fmla="*/ 1273007 w 3390621"/>
              <a:gd name="connsiteY132" fmla="*/ 1378279 h 1638314"/>
              <a:gd name="connsiteX133" fmla="*/ 1153978 w 3390621"/>
              <a:gd name="connsiteY133" fmla="*/ 1367675 h 1638314"/>
              <a:gd name="connsiteX134" fmla="*/ 1136216 w 3390621"/>
              <a:gd name="connsiteY134" fmla="*/ 1364759 h 1638314"/>
              <a:gd name="connsiteX135" fmla="*/ 1135421 w 3390621"/>
              <a:gd name="connsiteY135" fmla="*/ 1368206 h 1638314"/>
              <a:gd name="connsiteX136" fmla="*/ 1149736 w 3390621"/>
              <a:gd name="connsiteY136" fmla="*/ 1377219 h 1638314"/>
              <a:gd name="connsiteX137" fmla="*/ 1182343 w 3390621"/>
              <a:gd name="connsiteY137" fmla="*/ 1402138 h 1638314"/>
              <a:gd name="connsiteX138" fmla="*/ 1187910 w 3390621"/>
              <a:gd name="connsiteY138" fmla="*/ 1429444 h 1638314"/>
              <a:gd name="connsiteX139" fmla="*/ 1155303 w 3390621"/>
              <a:gd name="connsiteY139" fmla="*/ 1495983 h 1638314"/>
              <a:gd name="connsiteX140" fmla="*/ 1142843 w 3390621"/>
              <a:gd name="connsiteY140" fmla="*/ 1501550 h 1638314"/>
              <a:gd name="connsiteX141" fmla="*/ 1072062 w 3390621"/>
              <a:gd name="connsiteY141" fmla="*/ 1492802 h 1638314"/>
              <a:gd name="connsiteX142" fmla="*/ 1030441 w 3390621"/>
              <a:gd name="connsiteY142" fmla="*/ 1472390 h 1638314"/>
              <a:gd name="connsiteX143" fmla="*/ 933680 w 3390621"/>
              <a:gd name="connsiteY143" fmla="*/ 1346467 h 1638314"/>
              <a:gd name="connsiteX144" fmla="*/ 880130 w 3390621"/>
              <a:gd name="connsiteY144" fmla="*/ 1302196 h 1638314"/>
              <a:gd name="connsiteX145" fmla="*/ 725312 w 3390621"/>
              <a:gd name="connsiteY145" fmla="*/ 1278072 h 1638314"/>
              <a:gd name="connsiteX146" fmla="*/ 708080 w 3390621"/>
              <a:gd name="connsiteY146" fmla="*/ 1285229 h 1638314"/>
              <a:gd name="connsiteX147" fmla="*/ 688198 w 3390621"/>
              <a:gd name="connsiteY147" fmla="*/ 1295833 h 1638314"/>
              <a:gd name="connsiteX148" fmla="*/ 677329 w 3390621"/>
              <a:gd name="connsiteY148" fmla="*/ 1310149 h 1638314"/>
              <a:gd name="connsiteX149" fmla="*/ 679185 w 3390621"/>
              <a:gd name="connsiteY149" fmla="*/ 1333743 h 1638314"/>
              <a:gd name="connsiteX150" fmla="*/ 673352 w 3390621"/>
              <a:gd name="connsiteY150" fmla="*/ 1345672 h 1638314"/>
              <a:gd name="connsiteX151" fmla="*/ 661158 w 3390621"/>
              <a:gd name="connsiteY151" fmla="*/ 1340370 h 1638314"/>
              <a:gd name="connsiteX152" fmla="*/ 649494 w 3390621"/>
              <a:gd name="connsiteY152" fmla="*/ 1326055 h 1638314"/>
              <a:gd name="connsiteX153" fmla="*/ 631997 w 3390621"/>
              <a:gd name="connsiteY153" fmla="*/ 1323669 h 1638314"/>
              <a:gd name="connsiteX154" fmla="*/ 593292 w 3390621"/>
              <a:gd name="connsiteY154" fmla="*/ 1342491 h 1638314"/>
              <a:gd name="connsiteX155" fmla="*/ 404011 w 3390621"/>
              <a:gd name="connsiteY155" fmla="*/ 1352300 h 1638314"/>
              <a:gd name="connsiteX156" fmla="*/ 330314 w 3390621"/>
              <a:gd name="connsiteY156" fmla="*/ 1346202 h 1638314"/>
              <a:gd name="connsiteX157" fmla="*/ 306985 w 3390621"/>
              <a:gd name="connsiteY157" fmla="*/ 1356806 h 1638314"/>
              <a:gd name="connsiteX158" fmla="*/ 284187 w 3390621"/>
              <a:gd name="connsiteY158" fmla="*/ 1375098 h 1638314"/>
              <a:gd name="connsiteX159" fmla="*/ 201741 w 3390621"/>
              <a:gd name="connsiteY159" fmla="*/ 1393390 h 1638314"/>
              <a:gd name="connsiteX160" fmla="*/ 160120 w 3390621"/>
              <a:gd name="connsiteY160" fmla="*/ 1384111 h 1638314"/>
              <a:gd name="connsiteX161" fmla="*/ 153227 w 3390621"/>
              <a:gd name="connsiteY161" fmla="*/ 1380400 h 1638314"/>
              <a:gd name="connsiteX162" fmla="*/ 128838 w 3390621"/>
              <a:gd name="connsiteY162" fmla="*/ 1361313 h 1638314"/>
              <a:gd name="connsiteX163" fmla="*/ 112137 w 3390621"/>
              <a:gd name="connsiteY163" fmla="*/ 1319692 h 1638314"/>
              <a:gd name="connsiteX164" fmla="*/ 110812 w 3390621"/>
              <a:gd name="connsiteY164" fmla="*/ 1159307 h 1638314"/>
              <a:gd name="connsiteX165" fmla="*/ 135996 w 3390621"/>
              <a:gd name="connsiteY165" fmla="*/ 1104697 h 1638314"/>
              <a:gd name="connsiteX166" fmla="*/ 168603 w 3390621"/>
              <a:gd name="connsiteY166" fmla="*/ 1066522 h 1638314"/>
              <a:gd name="connsiteX167" fmla="*/ 214731 w 3390621"/>
              <a:gd name="connsiteY167" fmla="*/ 991499 h 1638314"/>
              <a:gd name="connsiteX168" fmla="*/ 215526 w 3390621"/>
              <a:gd name="connsiteY168" fmla="*/ 989113 h 1638314"/>
              <a:gd name="connsiteX169" fmla="*/ 238324 w 3390621"/>
              <a:gd name="connsiteY169" fmla="*/ 947758 h 1638314"/>
              <a:gd name="connsiteX170" fmla="*/ 260593 w 3390621"/>
              <a:gd name="connsiteY170" fmla="*/ 895799 h 1638314"/>
              <a:gd name="connsiteX171" fmla="*/ 261653 w 3390621"/>
              <a:gd name="connsiteY171" fmla="*/ 870614 h 1638314"/>
              <a:gd name="connsiteX172" fmla="*/ 272257 w 3390621"/>
              <a:gd name="connsiteY172" fmla="*/ 796121 h 1638314"/>
              <a:gd name="connsiteX173" fmla="*/ 247338 w 3390621"/>
              <a:gd name="connsiteY173" fmla="*/ 760068 h 1638314"/>
              <a:gd name="connsiteX174" fmla="*/ 199620 w 3390621"/>
              <a:gd name="connsiteY174" fmla="*/ 762453 h 1638314"/>
              <a:gd name="connsiteX175" fmla="*/ 163566 w 3390621"/>
              <a:gd name="connsiteY175" fmla="*/ 756356 h 1638314"/>
              <a:gd name="connsiteX176" fmla="*/ 140768 w 3390621"/>
              <a:gd name="connsiteY176" fmla="*/ 769346 h 1638314"/>
              <a:gd name="connsiteX177" fmla="*/ 104979 w 3390621"/>
              <a:gd name="connsiteY177" fmla="*/ 808846 h 1638314"/>
              <a:gd name="connsiteX178" fmla="*/ 75288 w 3390621"/>
              <a:gd name="connsiteY178" fmla="*/ 814943 h 1638314"/>
              <a:gd name="connsiteX179" fmla="*/ 25450 w 3390621"/>
              <a:gd name="connsiteY179" fmla="*/ 797182 h 1638314"/>
              <a:gd name="connsiteX180" fmla="*/ 795 w 3390621"/>
              <a:gd name="connsiteY180" fmla="*/ 750789 h 1638314"/>
              <a:gd name="connsiteX181" fmla="*/ 0 w 3390621"/>
              <a:gd name="connsiteY181" fmla="*/ 735944 h 1638314"/>
              <a:gd name="connsiteX182" fmla="*/ 504219 w 3390621"/>
              <a:gd name="connsiteY182" fmla="*/ 1164609 h 1638314"/>
              <a:gd name="connsiteX183" fmla="*/ 498917 w 3390621"/>
              <a:gd name="connsiteY183" fmla="*/ 1156921 h 1638314"/>
              <a:gd name="connsiteX184" fmla="*/ 468166 w 3390621"/>
              <a:gd name="connsiteY184" fmla="*/ 1091177 h 1638314"/>
              <a:gd name="connsiteX185" fmla="*/ 459682 w 3390621"/>
              <a:gd name="connsiteY185" fmla="*/ 1063341 h 1638314"/>
              <a:gd name="connsiteX186" fmla="*/ 439535 w 3390621"/>
              <a:gd name="connsiteY186" fmla="*/ 1056979 h 1638314"/>
              <a:gd name="connsiteX187" fmla="*/ 412760 w 3390621"/>
              <a:gd name="connsiteY187" fmla="*/ 1078452 h 1638314"/>
              <a:gd name="connsiteX188" fmla="*/ 320240 w 3390621"/>
              <a:gd name="connsiteY188" fmla="*/ 1146583 h 1638314"/>
              <a:gd name="connsiteX189" fmla="*/ 257677 w 3390621"/>
              <a:gd name="connsiteY189" fmla="*/ 1181310 h 1638314"/>
              <a:gd name="connsiteX190" fmla="*/ 230902 w 3390621"/>
              <a:gd name="connsiteY190" fmla="*/ 1200663 h 1638314"/>
              <a:gd name="connsiteX191" fmla="*/ 226395 w 3390621"/>
              <a:gd name="connsiteY191" fmla="*/ 1212327 h 1638314"/>
              <a:gd name="connsiteX192" fmla="*/ 238059 w 3390621"/>
              <a:gd name="connsiteY192" fmla="*/ 1215508 h 1638314"/>
              <a:gd name="connsiteX193" fmla="*/ 324747 w 3390621"/>
              <a:gd name="connsiteY193" fmla="*/ 1233800 h 1638314"/>
              <a:gd name="connsiteX194" fmla="*/ 345690 w 3390621"/>
              <a:gd name="connsiteY194" fmla="*/ 1234330 h 1638314"/>
              <a:gd name="connsiteX195" fmla="*/ 445102 w 3390621"/>
              <a:gd name="connsiteY195" fmla="*/ 1198807 h 1638314"/>
              <a:gd name="connsiteX196" fmla="*/ 495736 w 3390621"/>
              <a:gd name="connsiteY196" fmla="*/ 1173888 h 1638314"/>
              <a:gd name="connsiteX197" fmla="*/ 504219 w 3390621"/>
              <a:gd name="connsiteY197" fmla="*/ 1164609 h 1638314"/>
              <a:gd name="connsiteX198" fmla="*/ 1072857 w 3390621"/>
              <a:gd name="connsiteY198" fmla="*/ 822366 h 1638314"/>
              <a:gd name="connsiteX199" fmla="*/ 1068085 w 3390621"/>
              <a:gd name="connsiteY199" fmla="*/ 828463 h 1638314"/>
              <a:gd name="connsiteX200" fmla="*/ 1095126 w 3390621"/>
              <a:gd name="connsiteY200" fmla="*/ 851527 h 1638314"/>
              <a:gd name="connsiteX201" fmla="*/ 1138602 w 3390621"/>
              <a:gd name="connsiteY201" fmla="*/ 938480 h 1638314"/>
              <a:gd name="connsiteX202" fmla="*/ 1155303 w 3390621"/>
              <a:gd name="connsiteY202" fmla="*/ 950409 h 1638314"/>
              <a:gd name="connsiteX203" fmla="*/ 1245437 w 3390621"/>
              <a:gd name="connsiteY203" fmla="*/ 931322 h 1638314"/>
              <a:gd name="connsiteX204" fmla="*/ 1248883 w 3390621"/>
              <a:gd name="connsiteY204" fmla="*/ 927080 h 1638314"/>
              <a:gd name="connsiteX205" fmla="*/ 1072857 w 3390621"/>
              <a:gd name="connsiteY205" fmla="*/ 822366 h 1638314"/>
              <a:gd name="connsiteX206" fmla="*/ 1075243 w 3390621"/>
              <a:gd name="connsiteY206" fmla="*/ 1413272 h 1638314"/>
              <a:gd name="connsiteX207" fmla="*/ 1075773 w 3390621"/>
              <a:gd name="connsiteY207" fmla="*/ 1411152 h 1638314"/>
              <a:gd name="connsiteX208" fmla="*/ 1085052 w 3390621"/>
              <a:gd name="connsiteY208" fmla="*/ 1411152 h 1638314"/>
              <a:gd name="connsiteX209" fmla="*/ 1105199 w 3390621"/>
              <a:gd name="connsiteY209" fmla="*/ 1398957 h 1638314"/>
              <a:gd name="connsiteX210" fmla="*/ 1086642 w 3390621"/>
              <a:gd name="connsiteY210" fmla="*/ 1383846 h 1638314"/>
              <a:gd name="connsiteX211" fmla="*/ 1031237 w 3390621"/>
              <a:gd name="connsiteY211" fmla="*/ 1384642 h 1638314"/>
              <a:gd name="connsiteX212" fmla="*/ 1021163 w 3390621"/>
              <a:gd name="connsiteY212" fmla="*/ 1391534 h 1638314"/>
              <a:gd name="connsiteX213" fmla="*/ 1029381 w 3390621"/>
              <a:gd name="connsiteY213" fmla="*/ 1401873 h 1638314"/>
              <a:gd name="connsiteX214" fmla="*/ 1075243 w 3390621"/>
              <a:gd name="connsiteY214" fmla="*/ 1413272 h 1638314"/>
              <a:gd name="connsiteX215" fmla="*/ 572880 w 3390621"/>
              <a:gd name="connsiteY215" fmla="*/ 338825 h 1638314"/>
              <a:gd name="connsiteX216" fmla="*/ 546105 w 3390621"/>
              <a:gd name="connsiteY216" fmla="*/ 338029 h 1638314"/>
              <a:gd name="connsiteX217" fmla="*/ 537622 w 3390621"/>
              <a:gd name="connsiteY217" fmla="*/ 348633 h 1638314"/>
              <a:gd name="connsiteX218" fmla="*/ 545840 w 3390621"/>
              <a:gd name="connsiteY218" fmla="*/ 366130 h 1638314"/>
              <a:gd name="connsiteX219" fmla="*/ 559095 w 3390621"/>
              <a:gd name="connsiteY219" fmla="*/ 361358 h 1638314"/>
              <a:gd name="connsiteX220" fmla="*/ 572880 w 3390621"/>
              <a:gd name="connsiteY220" fmla="*/ 338825 h 1638314"/>
              <a:gd name="connsiteX221" fmla="*/ 633322 w 3390621"/>
              <a:gd name="connsiteY221" fmla="*/ 413053 h 1638314"/>
              <a:gd name="connsiteX222" fmla="*/ 619802 w 3390621"/>
              <a:gd name="connsiteY222" fmla="*/ 396616 h 1638314"/>
              <a:gd name="connsiteX223" fmla="*/ 610524 w 3390621"/>
              <a:gd name="connsiteY223" fmla="*/ 412522 h 1638314"/>
              <a:gd name="connsiteX224" fmla="*/ 619272 w 3390621"/>
              <a:gd name="connsiteY224" fmla="*/ 428959 h 1638314"/>
              <a:gd name="connsiteX225" fmla="*/ 633322 w 3390621"/>
              <a:gd name="connsiteY225" fmla="*/ 413053 h 1638314"/>
              <a:gd name="connsiteX226" fmla="*/ 662748 w 3390621"/>
              <a:gd name="connsiteY226" fmla="*/ 1269058 h 1638314"/>
              <a:gd name="connsiteX227" fmla="*/ 690584 w 3390621"/>
              <a:gd name="connsiteY227" fmla="*/ 1287085 h 1638314"/>
              <a:gd name="connsiteX228" fmla="*/ 699862 w 3390621"/>
              <a:gd name="connsiteY228" fmla="*/ 1281253 h 1638314"/>
              <a:gd name="connsiteX229" fmla="*/ 692970 w 3390621"/>
              <a:gd name="connsiteY229" fmla="*/ 1273300 h 1638314"/>
              <a:gd name="connsiteX230" fmla="*/ 662748 w 3390621"/>
              <a:gd name="connsiteY230" fmla="*/ 1269058 h 1638314"/>
              <a:gd name="connsiteX231" fmla="*/ 291609 w 3390621"/>
              <a:gd name="connsiteY231" fmla="*/ 848611 h 1638314"/>
              <a:gd name="connsiteX232" fmla="*/ 297176 w 3390621"/>
              <a:gd name="connsiteY232" fmla="*/ 850201 h 1638314"/>
              <a:gd name="connsiteX233" fmla="*/ 304599 w 3390621"/>
              <a:gd name="connsiteY233" fmla="*/ 827933 h 1638314"/>
              <a:gd name="connsiteX234" fmla="*/ 300093 w 3390621"/>
              <a:gd name="connsiteY234" fmla="*/ 821040 h 1638314"/>
              <a:gd name="connsiteX235" fmla="*/ 293995 w 3390621"/>
              <a:gd name="connsiteY235" fmla="*/ 826342 h 1638314"/>
              <a:gd name="connsiteX236" fmla="*/ 291609 w 3390621"/>
              <a:gd name="connsiteY236" fmla="*/ 848611 h 163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3390621" h="1638314">
                <a:moveTo>
                  <a:pt x="0" y="735944"/>
                </a:moveTo>
                <a:cubicBezTo>
                  <a:pt x="10869" y="723749"/>
                  <a:pt x="26245" y="722689"/>
                  <a:pt x="41090" y="720303"/>
                </a:cubicBezTo>
                <a:cubicBezTo>
                  <a:pt x="53815" y="718182"/>
                  <a:pt x="66540" y="717122"/>
                  <a:pt x="79000" y="714736"/>
                </a:cubicBezTo>
                <a:cubicBezTo>
                  <a:pt x="83771" y="713940"/>
                  <a:pt x="88278" y="711289"/>
                  <a:pt x="94640" y="708903"/>
                </a:cubicBezTo>
                <a:cubicBezTo>
                  <a:pt x="89869" y="703867"/>
                  <a:pt x="86688" y="700420"/>
                  <a:pt x="82181" y="695914"/>
                </a:cubicBezTo>
                <a:cubicBezTo>
                  <a:pt x="86688" y="692467"/>
                  <a:pt x="91724" y="689816"/>
                  <a:pt x="95171" y="685575"/>
                </a:cubicBezTo>
                <a:cubicBezTo>
                  <a:pt x="98617" y="681598"/>
                  <a:pt x="102859" y="675236"/>
                  <a:pt x="101798" y="671524"/>
                </a:cubicBezTo>
                <a:cubicBezTo>
                  <a:pt x="100473" y="667548"/>
                  <a:pt x="93845" y="664632"/>
                  <a:pt x="88808" y="662246"/>
                </a:cubicBezTo>
                <a:cubicBezTo>
                  <a:pt x="85892" y="660920"/>
                  <a:pt x="81916" y="661716"/>
                  <a:pt x="78469" y="662246"/>
                </a:cubicBezTo>
                <a:cubicBezTo>
                  <a:pt x="61238" y="664632"/>
                  <a:pt x="48778" y="658004"/>
                  <a:pt x="42681" y="641833"/>
                </a:cubicBezTo>
                <a:cubicBezTo>
                  <a:pt x="34993" y="622216"/>
                  <a:pt x="26510" y="602333"/>
                  <a:pt x="22533" y="581921"/>
                </a:cubicBezTo>
                <a:cubicBezTo>
                  <a:pt x="20148" y="569461"/>
                  <a:pt x="23064" y="554351"/>
                  <a:pt x="27570" y="542156"/>
                </a:cubicBezTo>
                <a:cubicBezTo>
                  <a:pt x="33933" y="525455"/>
                  <a:pt x="43741" y="509814"/>
                  <a:pt x="52755" y="494438"/>
                </a:cubicBezTo>
                <a:cubicBezTo>
                  <a:pt x="55671" y="489401"/>
                  <a:pt x="61238" y="483834"/>
                  <a:pt x="66540" y="483039"/>
                </a:cubicBezTo>
                <a:cubicBezTo>
                  <a:pt x="76879" y="481183"/>
                  <a:pt x="77939" y="474821"/>
                  <a:pt x="77674" y="466868"/>
                </a:cubicBezTo>
                <a:cubicBezTo>
                  <a:pt x="77409" y="454408"/>
                  <a:pt x="76614" y="442213"/>
                  <a:pt x="76879" y="429754"/>
                </a:cubicBezTo>
                <a:cubicBezTo>
                  <a:pt x="77144" y="419680"/>
                  <a:pt x="78735" y="410402"/>
                  <a:pt x="92255" y="408811"/>
                </a:cubicBezTo>
                <a:cubicBezTo>
                  <a:pt x="94375" y="408546"/>
                  <a:pt x="97557" y="399267"/>
                  <a:pt x="97026" y="399002"/>
                </a:cubicBezTo>
                <a:cubicBezTo>
                  <a:pt x="83241" y="389724"/>
                  <a:pt x="93315" y="383096"/>
                  <a:pt x="99677" y="377529"/>
                </a:cubicBezTo>
                <a:cubicBezTo>
                  <a:pt x="134140" y="348103"/>
                  <a:pt x="172580" y="325305"/>
                  <a:pt x="218707" y="321328"/>
                </a:cubicBezTo>
                <a:cubicBezTo>
                  <a:pt x="250784" y="318677"/>
                  <a:pt x="283126" y="318677"/>
                  <a:pt x="315203" y="319738"/>
                </a:cubicBezTo>
                <a:cubicBezTo>
                  <a:pt x="336676" y="320533"/>
                  <a:pt x="352317" y="331402"/>
                  <a:pt x="357884" y="354466"/>
                </a:cubicBezTo>
                <a:cubicBezTo>
                  <a:pt x="359740" y="361623"/>
                  <a:pt x="367428" y="367455"/>
                  <a:pt x="372730" y="373553"/>
                </a:cubicBezTo>
                <a:cubicBezTo>
                  <a:pt x="376441" y="377794"/>
                  <a:pt x="383334" y="379915"/>
                  <a:pt x="385454" y="384687"/>
                </a:cubicBezTo>
                <a:cubicBezTo>
                  <a:pt x="396324" y="407751"/>
                  <a:pt x="417532" y="426042"/>
                  <a:pt x="418592" y="453878"/>
                </a:cubicBezTo>
                <a:cubicBezTo>
                  <a:pt x="418592" y="455468"/>
                  <a:pt x="419917" y="457059"/>
                  <a:pt x="421508" y="460505"/>
                </a:cubicBezTo>
                <a:cubicBezTo>
                  <a:pt x="441125" y="448841"/>
                  <a:pt x="465780" y="458650"/>
                  <a:pt x="484867" y="445395"/>
                </a:cubicBezTo>
                <a:cubicBezTo>
                  <a:pt x="484867" y="444069"/>
                  <a:pt x="484867" y="442479"/>
                  <a:pt x="484867" y="441153"/>
                </a:cubicBezTo>
                <a:cubicBezTo>
                  <a:pt x="478770" y="439562"/>
                  <a:pt x="472407" y="438237"/>
                  <a:pt x="466575" y="435851"/>
                </a:cubicBezTo>
                <a:cubicBezTo>
                  <a:pt x="463659" y="434791"/>
                  <a:pt x="459682" y="431875"/>
                  <a:pt x="459417" y="429489"/>
                </a:cubicBezTo>
                <a:cubicBezTo>
                  <a:pt x="459152" y="427368"/>
                  <a:pt x="462864" y="423922"/>
                  <a:pt x="465249" y="422066"/>
                </a:cubicBezTo>
                <a:cubicBezTo>
                  <a:pt x="468166" y="419945"/>
                  <a:pt x="471877" y="419415"/>
                  <a:pt x="474793" y="417824"/>
                </a:cubicBezTo>
                <a:cubicBezTo>
                  <a:pt x="485397" y="411992"/>
                  <a:pt x="485397" y="407751"/>
                  <a:pt x="476649" y="402449"/>
                </a:cubicBezTo>
                <a:cubicBezTo>
                  <a:pt x="488578" y="379915"/>
                  <a:pt x="499977" y="357382"/>
                  <a:pt x="512702" y="335644"/>
                </a:cubicBezTo>
                <a:cubicBezTo>
                  <a:pt x="521450" y="321063"/>
                  <a:pt x="534440" y="311785"/>
                  <a:pt x="552202" y="309929"/>
                </a:cubicBezTo>
                <a:cubicBezTo>
                  <a:pt x="556444" y="309399"/>
                  <a:pt x="560950" y="306483"/>
                  <a:pt x="563866" y="303301"/>
                </a:cubicBezTo>
                <a:cubicBezTo>
                  <a:pt x="584014" y="280503"/>
                  <a:pt x="615296" y="286070"/>
                  <a:pt x="624839" y="314701"/>
                </a:cubicBezTo>
                <a:cubicBezTo>
                  <a:pt x="630406" y="331667"/>
                  <a:pt x="633322" y="349694"/>
                  <a:pt x="638094" y="369046"/>
                </a:cubicBezTo>
                <a:cubicBezTo>
                  <a:pt x="642866" y="365335"/>
                  <a:pt x="647108" y="361888"/>
                  <a:pt x="651349" y="358707"/>
                </a:cubicBezTo>
                <a:cubicBezTo>
                  <a:pt x="667255" y="347043"/>
                  <a:pt x="679450" y="351815"/>
                  <a:pt x="681836" y="370902"/>
                </a:cubicBezTo>
                <a:cubicBezTo>
                  <a:pt x="683161" y="380710"/>
                  <a:pt x="687403" y="383627"/>
                  <a:pt x="695886" y="379650"/>
                </a:cubicBezTo>
                <a:cubicBezTo>
                  <a:pt x="704634" y="375674"/>
                  <a:pt x="713913" y="371962"/>
                  <a:pt x="721601" y="366130"/>
                </a:cubicBezTo>
                <a:cubicBezTo>
                  <a:pt x="771704" y="328486"/>
                  <a:pt x="824194" y="334318"/>
                  <a:pt x="876949" y="358177"/>
                </a:cubicBezTo>
                <a:cubicBezTo>
                  <a:pt x="891794" y="364804"/>
                  <a:pt x="904519" y="375939"/>
                  <a:pt x="920425" y="386543"/>
                </a:cubicBezTo>
                <a:cubicBezTo>
                  <a:pt x="925727" y="372757"/>
                  <a:pt x="932089" y="356321"/>
                  <a:pt x="938187" y="339620"/>
                </a:cubicBezTo>
                <a:cubicBezTo>
                  <a:pt x="947465" y="314436"/>
                  <a:pt x="953828" y="287926"/>
                  <a:pt x="965757" y="264067"/>
                </a:cubicBezTo>
                <a:cubicBezTo>
                  <a:pt x="1003666" y="187718"/>
                  <a:pt x="1043166" y="112430"/>
                  <a:pt x="1082401" y="36877"/>
                </a:cubicBezTo>
                <a:cubicBezTo>
                  <a:pt x="1087968" y="26273"/>
                  <a:pt x="1095656" y="16994"/>
                  <a:pt x="1102018" y="6920"/>
                </a:cubicBezTo>
                <a:cubicBezTo>
                  <a:pt x="1106525" y="-502"/>
                  <a:pt x="1112622" y="-1563"/>
                  <a:pt x="1120045" y="1883"/>
                </a:cubicBezTo>
                <a:cubicBezTo>
                  <a:pt x="1125082" y="4269"/>
                  <a:pt x="1130649" y="6390"/>
                  <a:pt x="1135421" y="9306"/>
                </a:cubicBezTo>
                <a:cubicBezTo>
                  <a:pt x="1161666" y="24682"/>
                  <a:pt x="1167233" y="37937"/>
                  <a:pt x="1154243" y="64977"/>
                </a:cubicBezTo>
                <a:cubicBezTo>
                  <a:pt x="1129854" y="115876"/>
                  <a:pt x="1103609" y="165980"/>
                  <a:pt x="1077364" y="216084"/>
                </a:cubicBezTo>
                <a:cubicBezTo>
                  <a:pt x="1057747" y="253728"/>
                  <a:pt x="1036539" y="290312"/>
                  <a:pt x="1016656" y="327691"/>
                </a:cubicBezTo>
                <a:cubicBezTo>
                  <a:pt x="1011354" y="337764"/>
                  <a:pt x="1007113" y="348633"/>
                  <a:pt x="1003666" y="359502"/>
                </a:cubicBezTo>
                <a:cubicBezTo>
                  <a:pt x="997039" y="380445"/>
                  <a:pt x="1000750" y="391314"/>
                  <a:pt x="1018512" y="404039"/>
                </a:cubicBezTo>
                <a:cubicBezTo>
                  <a:pt x="1027525" y="410402"/>
                  <a:pt x="1037069" y="415969"/>
                  <a:pt x="1045817" y="422596"/>
                </a:cubicBezTo>
                <a:cubicBezTo>
                  <a:pt x="1052975" y="427898"/>
                  <a:pt x="1057481" y="433730"/>
                  <a:pt x="1056951" y="444599"/>
                </a:cubicBezTo>
                <a:cubicBezTo>
                  <a:pt x="1056686" y="451227"/>
                  <a:pt x="1063314" y="460240"/>
                  <a:pt x="1069676" y="464747"/>
                </a:cubicBezTo>
                <a:cubicBezTo>
                  <a:pt x="1094330" y="482509"/>
                  <a:pt x="1119250" y="500270"/>
                  <a:pt x="1145494" y="515646"/>
                </a:cubicBezTo>
                <a:cubicBezTo>
                  <a:pt x="1271682" y="590139"/>
                  <a:pt x="1398399" y="664102"/>
                  <a:pt x="1524852" y="738330"/>
                </a:cubicBezTo>
                <a:cubicBezTo>
                  <a:pt x="1541288" y="747873"/>
                  <a:pt x="1557194" y="758477"/>
                  <a:pt x="1572835" y="769081"/>
                </a:cubicBezTo>
                <a:cubicBezTo>
                  <a:pt x="1581318" y="774913"/>
                  <a:pt x="1590861" y="780480"/>
                  <a:pt x="1591127" y="793470"/>
                </a:cubicBezTo>
                <a:cubicBezTo>
                  <a:pt x="1591127" y="795856"/>
                  <a:pt x="1598284" y="799567"/>
                  <a:pt x="1602261" y="799833"/>
                </a:cubicBezTo>
                <a:cubicBezTo>
                  <a:pt x="1633277" y="803544"/>
                  <a:pt x="1637519" y="807785"/>
                  <a:pt x="1628505" y="837212"/>
                </a:cubicBezTo>
                <a:cubicBezTo>
                  <a:pt x="1606237" y="910114"/>
                  <a:pt x="1569123" y="974533"/>
                  <a:pt x="1518489" y="1031529"/>
                </a:cubicBezTo>
                <a:cubicBezTo>
                  <a:pt x="1512392" y="1038422"/>
                  <a:pt x="1504439" y="1043459"/>
                  <a:pt x="1497281" y="1049556"/>
                </a:cubicBezTo>
                <a:cubicBezTo>
                  <a:pt x="1485087" y="1059895"/>
                  <a:pt x="1485087" y="1066522"/>
                  <a:pt x="1499137" y="1075006"/>
                </a:cubicBezTo>
                <a:cubicBezTo>
                  <a:pt x="1511067" y="1082428"/>
                  <a:pt x="1524056" y="1088261"/>
                  <a:pt x="1536516" y="1094623"/>
                </a:cubicBezTo>
                <a:cubicBezTo>
                  <a:pt x="1552157" y="1102576"/>
                  <a:pt x="1567798" y="1110794"/>
                  <a:pt x="1585294" y="1119807"/>
                </a:cubicBezTo>
                <a:cubicBezTo>
                  <a:pt x="1569653" y="1130677"/>
                  <a:pt x="1578667" y="1135183"/>
                  <a:pt x="1587680" y="1138099"/>
                </a:cubicBezTo>
                <a:cubicBezTo>
                  <a:pt x="1633542" y="1153740"/>
                  <a:pt x="1679405" y="1169911"/>
                  <a:pt x="1725797" y="1183696"/>
                </a:cubicBezTo>
                <a:cubicBezTo>
                  <a:pt x="1741438" y="1188468"/>
                  <a:pt x="1758934" y="1186082"/>
                  <a:pt x="1775636" y="1188203"/>
                </a:cubicBezTo>
                <a:cubicBezTo>
                  <a:pt x="1799230" y="1191119"/>
                  <a:pt x="1822823" y="1195096"/>
                  <a:pt x="1846417" y="1198277"/>
                </a:cubicBezTo>
                <a:cubicBezTo>
                  <a:pt x="1853045" y="1199072"/>
                  <a:pt x="1859672" y="1199337"/>
                  <a:pt x="1866300" y="1198807"/>
                </a:cubicBezTo>
                <a:cubicBezTo>
                  <a:pt x="1880085" y="1198012"/>
                  <a:pt x="1888568" y="1192710"/>
                  <a:pt x="1896521" y="1178925"/>
                </a:cubicBezTo>
                <a:cubicBezTo>
                  <a:pt x="1935226" y="1112650"/>
                  <a:pt x="1973930" y="1045845"/>
                  <a:pt x="2037024" y="998127"/>
                </a:cubicBezTo>
                <a:cubicBezTo>
                  <a:pt x="2073342" y="970556"/>
                  <a:pt x="2109131" y="942721"/>
                  <a:pt x="2144654" y="914090"/>
                </a:cubicBezTo>
                <a:cubicBezTo>
                  <a:pt x="2160825" y="901100"/>
                  <a:pt x="2176201" y="887050"/>
                  <a:pt x="2190251" y="871674"/>
                </a:cubicBezTo>
                <a:cubicBezTo>
                  <a:pt x="2208808" y="851262"/>
                  <a:pt x="2209603" y="828728"/>
                  <a:pt x="2193962" y="806195"/>
                </a:cubicBezTo>
                <a:cubicBezTo>
                  <a:pt x="2186275" y="794796"/>
                  <a:pt x="2185214" y="783396"/>
                  <a:pt x="2192372" y="772792"/>
                </a:cubicBezTo>
                <a:cubicBezTo>
                  <a:pt x="2200325" y="761393"/>
                  <a:pt x="2209338" y="748933"/>
                  <a:pt x="2220738" y="742306"/>
                </a:cubicBezTo>
                <a:cubicBezTo>
                  <a:pt x="2241946" y="730377"/>
                  <a:pt x="2265539" y="722424"/>
                  <a:pt x="2288073" y="713145"/>
                </a:cubicBezTo>
                <a:cubicBezTo>
                  <a:pt x="2298677" y="708903"/>
                  <a:pt x="2309546" y="705192"/>
                  <a:pt x="2320680" y="702011"/>
                </a:cubicBezTo>
                <a:cubicBezTo>
                  <a:pt x="2339767" y="696709"/>
                  <a:pt x="2358854" y="692202"/>
                  <a:pt x="2377942" y="687165"/>
                </a:cubicBezTo>
                <a:cubicBezTo>
                  <a:pt x="2394908" y="682659"/>
                  <a:pt x="2412404" y="678682"/>
                  <a:pt x="2428575" y="672320"/>
                </a:cubicBezTo>
                <a:cubicBezTo>
                  <a:pt x="2509696" y="640243"/>
                  <a:pt x="2586575" y="599948"/>
                  <a:pt x="2659477" y="551700"/>
                </a:cubicBezTo>
                <a:cubicBezTo>
                  <a:pt x="2685987" y="534203"/>
                  <a:pt x="2707725" y="511669"/>
                  <a:pt x="2726812" y="486750"/>
                </a:cubicBezTo>
                <a:cubicBezTo>
                  <a:pt x="2774795" y="424187"/>
                  <a:pt x="2814295" y="356321"/>
                  <a:pt x="2852469" y="287661"/>
                </a:cubicBezTo>
                <a:cubicBezTo>
                  <a:pt x="2871822" y="252933"/>
                  <a:pt x="2891439" y="218470"/>
                  <a:pt x="2911852" y="184272"/>
                </a:cubicBezTo>
                <a:cubicBezTo>
                  <a:pt x="2921395" y="168366"/>
                  <a:pt x="2922191" y="169161"/>
                  <a:pt x="2938362" y="179235"/>
                </a:cubicBezTo>
                <a:cubicBezTo>
                  <a:pt x="2961160" y="193550"/>
                  <a:pt x="2974415" y="213433"/>
                  <a:pt x="2977066" y="240473"/>
                </a:cubicBezTo>
                <a:cubicBezTo>
                  <a:pt x="2979187" y="259295"/>
                  <a:pt x="2981573" y="278117"/>
                  <a:pt x="2985284" y="296939"/>
                </a:cubicBezTo>
                <a:cubicBezTo>
                  <a:pt x="2987405" y="308603"/>
                  <a:pt x="2985549" y="318147"/>
                  <a:pt x="2979982" y="328486"/>
                </a:cubicBezTo>
                <a:cubicBezTo>
                  <a:pt x="2954533" y="373553"/>
                  <a:pt x="2928553" y="418089"/>
                  <a:pt x="2905224" y="463952"/>
                </a:cubicBezTo>
                <a:cubicBezTo>
                  <a:pt x="2883221" y="507428"/>
                  <a:pt x="2852999" y="544542"/>
                  <a:pt x="2824369" y="582981"/>
                </a:cubicBezTo>
                <a:cubicBezTo>
                  <a:pt x="2790966" y="627518"/>
                  <a:pt x="2748020" y="659860"/>
                  <a:pt x="2697651" y="682659"/>
                </a:cubicBezTo>
                <a:cubicBezTo>
                  <a:pt x="2658682" y="700420"/>
                  <a:pt x="2619712" y="718182"/>
                  <a:pt x="2580212" y="734883"/>
                </a:cubicBezTo>
                <a:cubicBezTo>
                  <a:pt x="2506515" y="766165"/>
                  <a:pt x="2438649" y="806725"/>
                  <a:pt x="2379002" y="860805"/>
                </a:cubicBezTo>
                <a:cubicBezTo>
                  <a:pt x="2329693" y="905607"/>
                  <a:pt x="2280650" y="950939"/>
                  <a:pt x="2231607" y="996006"/>
                </a:cubicBezTo>
                <a:cubicBezTo>
                  <a:pt x="2224449" y="1002634"/>
                  <a:pt x="2218617" y="1010056"/>
                  <a:pt x="2213050" y="1020130"/>
                </a:cubicBezTo>
                <a:cubicBezTo>
                  <a:pt x="2218352" y="1019600"/>
                  <a:pt x="2223654" y="1019600"/>
                  <a:pt x="2228691" y="1018009"/>
                </a:cubicBezTo>
                <a:cubicBezTo>
                  <a:pt x="2261563" y="1006875"/>
                  <a:pt x="2294700" y="995741"/>
                  <a:pt x="2327308" y="983281"/>
                </a:cubicBezTo>
                <a:cubicBezTo>
                  <a:pt x="2336056" y="979835"/>
                  <a:pt x="2342418" y="970822"/>
                  <a:pt x="2349841" y="964459"/>
                </a:cubicBezTo>
                <a:cubicBezTo>
                  <a:pt x="2385895" y="933973"/>
                  <a:pt x="2421153" y="902161"/>
                  <a:pt x="2469666" y="892087"/>
                </a:cubicBezTo>
                <a:cubicBezTo>
                  <a:pt x="2471257" y="891822"/>
                  <a:pt x="2472847" y="890762"/>
                  <a:pt x="2475233" y="889966"/>
                </a:cubicBezTo>
                <a:cubicBezTo>
                  <a:pt x="2472317" y="877507"/>
                  <a:pt x="2468606" y="865312"/>
                  <a:pt x="2466750" y="852852"/>
                </a:cubicBezTo>
                <a:cubicBezTo>
                  <a:pt x="2465159" y="842248"/>
                  <a:pt x="2461978" y="826873"/>
                  <a:pt x="2473908" y="823426"/>
                </a:cubicBezTo>
                <a:cubicBezTo>
                  <a:pt x="2485572" y="819980"/>
                  <a:pt x="2488753" y="836151"/>
                  <a:pt x="2490609" y="844634"/>
                </a:cubicBezTo>
                <a:cubicBezTo>
                  <a:pt x="2497501" y="876976"/>
                  <a:pt x="2516854" y="892882"/>
                  <a:pt x="2547870" y="902956"/>
                </a:cubicBezTo>
                <a:cubicBezTo>
                  <a:pt x="2573320" y="911174"/>
                  <a:pt x="2596649" y="927345"/>
                  <a:pt x="2619447" y="941926"/>
                </a:cubicBezTo>
                <a:cubicBezTo>
                  <a:pt x="2628991" y="948023"/>
                  <a:pt x="2634558" y="959687"/>
                  <a:pt x="2642776" y="967905"/>
                </a:cubicBezTo>
                <a:cubicBezTo>
                  <a:pt x="2650199" y="975328"/>
                  <a:pt x="2658152" y="982751"/>
                  <a:pt x="2667165" y="987258"/>
                </a:cubicBezTo>
                <a:cubicBezTo>
                  <a:pt x="2700037" y="1003429"/>
                  <a:pt x="2733175" y="1019070"/>
                  <a:pt x="2766842" y="1033385"/>
                </a:cubicBezTo>
                <a:cubicBezTo>
                  <a:pt x="2981838" y="1123254"/>
                  <a:pt x="3177481" y="1245730"/>
                  <a:pt x="3360930" y="1388353"/>
                </a:cubicBezTo>
                <a:cubicBezTo>
                  <a:pt x="3373125" y="1397897"/>
                  <a:pt x="3382403" y="1411152"/>
                  <a:pt x="3393007" y="1422816"/>
                </a:cubicBezTo>
                <a:cubicBezTo>
                  <a:pt x="3393007" y="1430769"/>
                  <a:pt x="3393007" y="1438722"/>
                  <a:pt x="3393007" y="1446675"/>
                </a:cubicBezTo>
                <a:cubicBezTo>
                  <a:pt x="3390356" y="1458074"/>
                  <a:pt x="3386380" y="1469474"/>
                  <a:pt x="3385054" y="1481138"/>
                </a:cubicBezTo>
                <a:cubicBezTo>
                  <a:pt x="3377896" y="1547678"/>
                  <a:pt x="3339722" y="1593010"/>
                  <a:pt x="3285907" y="1628268"/>
                </a:cubicBezTo>
                <a:cubicBezTo>
                  <a:pt x="3267615" y="1640463"/>
                  <a:pt x="3251974" y="1642318"/>
                  <a:pt x="3232622" y="1630389"/>
                </a:cubicBezTo>
                <a:cubicBezTo>
                  <a:pt x="3123666" y="1563319"/>
                  <a:pt x="3014180" y="1497044"/>
                  <a:pt x="2904959" y="1430239"/>
                </a:cubicBezTo>
                <a:cubicBezTo>
                  <a:pt x="2827815" y="1383051"/>
                  <a:pt x="2755708" y="1329501"/>
                  <a:pt x="2692880" y="1264022"/>
                </a:cubicBezTo>
                <a:cubicBezTo>
                  <a:pt x="2677239" y="1247850"/>
                  <a:pt x="2660272" y="1232740"/>
                  <a:pt x="2643571" y="1217894"/>
                </a:cubicBezTo>
                <a:cubicBezTo>
                  <a:pt x="2603806" y="1182901"/>
                  <a:pt x="2562981" y="1149234"/>
                  <a:pt x="2514998" y="1125109"/>
                </a:cubicBezTo>
                <a:cubicBezTo>
                  <a:pt x="2477884" y="1106553"/>
                  <a:pt x="2440505" y="1103106"/>
                  <a:pt x="2401005" y="1116626"/>
                </a:cubicBezTo>
                <a:cubicBezTo>
                  <a:pt x="2349841" y="1134123"/>
                  <a:pt x="2303183" y="1159307"/>
                  <a:pt x="2260503" y="1191914"/>
                </a:cubicBezTo>
                <a:cubicBezTo>
                  <a:pt x="2198999" y="1238572"/>
                  <a:pt x="2137231" y="1284964"/>
                  <a:pt x="2075728" y="1331357"/>
                </a:cubicBezTo>
                <a:cubicBezTo>
                  <a:pt x="2072547" y="1333743"/>
                  <a:pt x="2069896" y="1336924"/>
                  <a:pt x="2067775" y="1340105"/>
                </a:cubicBezTo>
                <a:cubicBezTo>
                  <a:pt x="2039410" y="1383846"/>
                  <a:pt x="2002031" y="1419635"/>
                  <a:pt x="1965712" y="1456219"/>
                </a:cubicBezTo>
                <a:cubicBezTo>
                  <a:pt x="1947950" y="1473980"/>
                  <a:pt x="1926742" y="1482198"/>
                  <a:pt x="1902353" y="1480608"/>
                </a:cubicBezTo>
                <a:cubicBezTo>
                  <a:pt x="1871071" y="1478487"/>
                  <a:pt x="1839790" y="1476101"/>
                  <a:pt x="1809038" y="1471064"/>
                </a:cubicBezTo>
                <a:cubicBezTo>
                  <a:pt x="1725797" y="1458074"/>
                  <a:pt x="1642556" y="1443759"/>
                  <a:pt x="1559580" y="1429444"/>
                </a:cubicBezTo>
                <a:cubicBezTo>
                  <a:pt x="1497016" y="1418840"/>
                  <a:pt x="1433392" y="1411682"/>
                  <a:pt x="1373215" y="1390209"/>
                </a:cubicBezTo>
                <a:cubicBezTo>
                  <a:pt x="1340343" y="1378279"/>
                  <a:pt x="1307205" y="1375628"/>
                  <a:pt x="1273007" y="1378279"/>
                </a:cubicBezTo>
                <a:cubicBezTo>
                  <a:pt x="1232977" y="1381460"/>
                  <a:pt x="1192682" y="1382786"/>
                  <a:pt x="1153978" y="1367675"/>
                </a:cubicBezTo>
                <a:cubicBezTo>
                  <a:pt x="1148411" y="1365555"/>
                  <a:pt x="1142048" y="1365555"/>
                  <a:pt x="1136216" y="1364759"/>
                </a:cubicBezTo>
                <a:cubicBezTo>
                  <a:pt x="1135951" y="1365820"/>
                  <a:pt x="1135686" y="1367145"/>
                  <a:pt x="1135421" y="1368206"/>
                </a:cubicBezTo>
                <a:cubicBezTo>
                  <a:pt x="1140192" y="1371122"/>
                  <a:pt x="1145229" y="1374038"/>
                  <a:pt x="1149736" y="1377219"/>
                </a:cubicBezTo>
                <a:cubicBezTo>
                  <a:pt x="1160605" y="1385437"/>
                  <a:pt x="1171739" y="1393390"/>
                  <a:pt x="1182343" y="1402138"/>
                </a:cubicBezTo>
                <a:cubicBezTo>
                  <a:pt x="1191357" y="1409561"/>
                  <a:pt x="1193212" y="1418840"/>
                  <a:pt x="1187910" y="1429444"/>
                </a:cubicBezTo>
                <a:cubicBezTo>
                  <a:pt x="1177041" y="1451712"/>
                  <a:pt x="1166702" y="1473980"/>
                  <a:pt x="1155303" y="1495983"/>
                </a:cubicBezTo>
                <a:cubicBezTo>
                  <a:pt x="1153713" y="1499165"/>
                  <a:pt x="1146820" y="1501816"/>
                  <a:pt x="1142843" y="1501550"/>
                </a:cubicBezTo>
                <a:cubicBezTo>
                  <a:pt x="1118985" y="1499430"/>
                  <a:pt x="1095126" y="1498104"/>
                  <a:pt x="1072062" y="1492802"/>
                </a:cubicBezTo>
                <a:cubicBezTo>
                  <a:pt x="1057216" y="1489356"/>
                  <a:pt x="1039720" y="1483259"/>
                  <a:pt x="1030441" y="1472390"/>
                </a:cubicBezTo>
                <a:cubicBezTo>
                  <a:pt x="996243" y="1432095"/>
                  <a:pt x="963371" y="1390209"/>
                  <a:pt x="933680" y="1346467"/>
                </a:cubicBezTo>
                <a:cubicBezTo>
                  <a:pt x="919365" y="1325259"/>
                  <a:pt x="902929" y="1310944"/>
                  <a:pt x="880130" y="1302196"/>
                </a:cubicBezTo>
                <a:cubicBezTo>
                  <a:pt x="830291" y="1283109"/>
                  <a:pt x="778067" y="1278602"/>
                  <a:pt x="725312" y="1278072"/>
                </a:cubicBezTo>
                <a:cubicBezTo>
                  <a:pt x="719480" y="1278072"/>
                  <a:pt x="713648" y="1282578"/>
                  <a:pt x="708080" y="1285229"/>
                </a:cubicBezTo>
                <a:cubicBezTo>
                  <a:pt x="701453" y="1288676"/>
                  <a:pt x="695091" y="1294508"/>
                  <a:pt x="688198" y="1295833"/>
                </a:cubicBezTo>
                <a:cubicBezTo>
                  <a:pt x="679185" y="1297689"/>
                  <a:pt x="676269" y="1301666"/>
                  <a:pt x="677329" y="1310149"/>
                </a:cubicBezTo>
                <a:cubicBezTo>
                  <a:pt x="678389" y="1318102"/>
                  <a:pt x="679715" y="1326055"/>
                  <a:pt x="679185" y="1333743"/>
                </a:cubicBezTo>
                <a:cubicBezTo>
                  <a:pt x="678920" y="1337984"/>
                  <a:pt x="676534" y="1344347"/>
                  <a:pt x="673352" y="1345672"/>
                </a:cubicBezTo>
                <a:cubicBezTo>
                  <a:pt x="670171" y="1346733"/>
                  <a:pt x="664604" y="1343286"/>
                  <a:pt x="661158" y="1340370"/>
                </a:cubicBezTo>
                <a:cubicBezTo>
                  <a:pt x="656651" y="1336394"/>
                  <a:pt x="652940" y="1331092"/>
                  <a:pt x="649494" y="1326055"/>
                </a:cubicBezTo>
                <a:cubicBezTo>
                  <a:pt x="644192" y="1318897"/>
                  <a:pt x="639685" y="1318897"/>
                  <a:pt x="631997" y="1323669"/>
                </a:cubicBezTo>
                <a:cubicBezTo>
                  <a:pt x="619802" y="1331092"/>
                  <a:pt x="606812" y="1339045"/>
                  <a:pt x="593292" y="1342491"/>
                </a:cubicBezTo>
                <a:cubicBezTo>
                  <a:pt x="530994" y="1357867"/>
                  <a:pt x="467900" y="1362373"/>
                  <a:pt x="404011" y="1352300"/>
                </a:cubicBezTo>
                <a:cubicBezTo>
                  <a:pt x="379622" y="1348323"/>
                  <a:pt x="354968" y="1346733"/>
                  <a:pt x="330314" y="1346202"/>
                </a:cubicBezTo>
                <a:cubicBezTo>
                  <a:pt x="322361" y="1345937"/>
                  <a:pt x="310696" y="1350444"/>
                  <a:pt x="306985" y="1356806"/>
                </a:cubicBezTo>
                <a:cubicBezTo>
                  <a:pt x="301153" y="1366615"/>
                  <a:pt x="293995" y="1372712"/>
                  <a:pt x="284187" y="1375098"/>
                </a:cubicBezTo>
                <a:cubicBezTo>
                  <a:pt x="256881" y="1381991"/>
                  <a:pt x="229311" y="1388088"/>
                  <a:pt x="201741" y="1393390"/>
                </a:cubicBezTo>
                <a:cubicBezTo>
                  <a:pt x="187160" y="1396306"/>
                  <a:pt x="172845" y="1392860"/>
                  <a:pt x="160120" y="1384111"/>
                </a:cubicBezTo>
                <a:cubicBezTo>
                  <a:pt x="157999" y="1382521"/>
                  <a:pt x="155083" y="1380135"/>
                  <a:pt x="153227" y="1380400"/>
                </a:cubicBezTo>
                <a:cubicBezTo>
                  <a:pt x="137056" y="1384111"/>
                  <a:pt x="133875" y="1370591"/>
                  <a:pt x="128838" y="1361313"/>
                </a:cubicBezTo>
                <a:cubicBezTo>
                  <a:pt x="121946" y="1348058"/>
                  <a:pt x="115848" y="1334008"/>
                  <a:pt x="112137" y="1319692"/>
                </a:cubicBezTo>
                <a:cubicBezTo>
                  <a:pt x="98352" y="1266407"/>
                  <a:pt x="102593" y="1212857"/>
                  <a:pt x="110812" y="1159307"/>
                </a:cubicBezTo>
                <a:cubicBezTo>
                  <a:pt x="113993" y="1138630"/>
                  <a:pt x="122211" y="1120603"/>
                  <a:pt x="135996" y="1104697"/>
                </a:cubicBezTo>
                <a:cubicBezTo>
                  <a:pt x="146865" y="1091972"/>
                  <a:pt x="156674" y="1078187"/>
                  <a:pt x="168603" y="1066522"/>
                </a:cubicBezTo>
                <a:cubicBezTo>
                  <a:pt x="190076" y="1045049"/>
                  <a:pt x="199620" y="1016684"/>
                  <a:pt x="214731" y="991499"/>
                </a:cubicBezTo>
                <a:cubicBezTo>
                  <a:pt x="215261" y="990704"/>
                  <a:pt x="215526" y="989909"/>
                  <a:pt x="215526" y="989113"/>
                </a:cubicBezTo>
                <a:cubicBezTo>
                  <a:pt x="214200" y="970556"/>
                  <a:pt x="226395" y="958892"/>
                  <a:pt x="238324" y="947758"/>
                </a:cubicBezTo>
                <a:cubicBezTo>
                  <a:pt x="253700" y="933443"/>
                  <a:pt x="260328" y="916211"/>
                  <a:pt x="260593" y="895799"/>
                </a:cubicBezTo>
                <a:cubicBezTo>
                  <a:pt x="260593" y="887315"/>
                  <a:pt x="260593" y="878832"/>
                  <a:pt x="261653" y="870614"/>
                </a:cubicBezTo>
                <a:cubicBezTo>
                  <a:pt x="264569" y="845695"/>
                  <a:pt x="266160" y="820245"/>
                  <a:pt x="272257" y="796121"/>
                </a:cubicBezTo>
                <a:cubicBezTo>
                  <a:pt x="277824" y="774118"/>
                  <a:pt x="270666" y="760068"/>
                  <a:pt x="247338" y="760068"/>
                </a:cubicBezTo>
                <a:cubicBezTo>
                  <a:pt x="231432" y="760068"/>
                  <a:pt x="215526" y="762984"/>
                  <a:pt x="199620" y="762453"/>
                </a:cubicBezTo>
                <a:cubicBezTo>
                  <a:pt x="187425" y="762188"/>
                  <a:pt x="174700" y="761128"/>
                  <a:pt x="163566" y="756356"/>
                </a:cubicBezTo>
                <a:cubicBezTo>
                  <a:pt x="143949" y="748138"/>
                  <a:pt x="141828" y="748403"/>
                  <a:pt x="140768" y="769346"/>
                </a:cubicBezTo>
                <a:cubicBezTo>
                  <a:pt x="139442" y="794265"/>
                  <a:pt x="129899" y="804869"/>
                  <a:pt x="104979" y="808846"/>
                </a:cubicBezTo>
                <a:cubicBezTo>
                  <a:pt x="94906" y="810436"/>
                  <a:pt x="84832" y="812027"/>
                  <a:pt x="75288" y="814943"/>
                </a:cubicBezTo>
                <a:cubicBezTo>
                  <a:pt x="49839" y="822896"/>
                  <a:pt x="39765" y="820245"/>
                  <a:pt x="25450" y="797182"/>
                </a:cubicBezTo>
                <a:cubicBezTo>
                  <a:pt x="16171" y="782336"/>
                  <a:pt x="9013" y="766165"/>
                  <a:pt x="795" y="750789"/>
                </a:cubicBezTo>
                <a:cubicBezTo>
                  <a:pt x="0" y="746548"/>
                  <a:pt x="0" y="741246"/>
                  <a:pt x="0" y="735944"/>
                </a:cubicBezTo>
                <a:close/>
                <a:moveTo>
                  <a:pt x="504219" y="1164609"/>
                </a:moveTo>
                <a:cubicBezTo>
                  <a:pt x="502098" y="1161163"/>
                  <a:pt x="500773" y="1158777"/>
                  <a:pt x="498917" y="1156921"/>
                </a:cubicBezTo>
                <a:cubicBezTo>
                  <a:pt x="479300" y="1139425"/>
                  <a:pt x="473202" y="1115301"/>
                  <a:pt x="468166" y="1091177"/>
                </a:cubicBezTo>
                <a:cubicBezTo>
                  <a:pt x="466045" y="1081633"/>
                  <a:pt x="463394" y="1072355"/>
                  <a:pt x="459682" y="1063341"/>
                </a:cubicBezTo>
                <a:cubicBezTo>
                  <a:pt x="455971" y="1053533"/>
                  <a:pt x="448283" y="1050882"/>
                  <a:pt x="439535" y="1056979"/>
                </a:cubicBezTo>
                <a:cubicBezTo>
                  <a:pt x="430256" y="1063606"/>
                  <a:pt x="422038" y="1071559"/>
                  <a:pt x="412760" y="1078452"/>
                </a:cubicBezTo>
                <a:cubicBezTo>
                  <a:pt x="382008" y="1101516"/>
                  <a:pt x="352052" y="1125109"/>
                  <a:pt x="320240" y="1146583"/>
                </a:cubicBezTo>
                <a:cubicBezTo>
                  <a:pt x="300623" y="1159838"/>
                  <a:pt x="278354" y="1169381"/>
                  <a:pt x="257677" y="1181310"/>
                </a:cubicBezTo>
                <a:cubicBezTo>
                  <a:pt x="248133" y="1186878"/>
                  <a:pt x="239385" y="1193505"/>
                  <a:pt x="230902" y="1200663"/>
                </a:cubicBezTo>
                <a:cubicBezTo>
                  <a:pt x="228251" y="1203049"/>
                  <a:pt x="227985" y="1208351"/>
                  <a:pt x="226395" y="1212327"/>
                </a:cubicBezTo>
                <a:cubicBezTo>
                  <a:pt x="230371" y="1213388"/>
                  <a:pt x="234613" y="1216304"/>
                  <a:pt x="238059" y="1215508"/>
                </a:cubicBezTo>
                <a:cubicBezTo>
                  <a:pt x="270136" y="1207025"/>
                  <a:pt x="298237" y="1216834"/>
                  <a:pt x="324747" y="1233800"/>
                </a:cubicBezTo>
                <a:cubicBezTo>
                  <a:pt x="331904" y="1238307"/>
                  <a:pt x="338002" y="1238042"/>
                  <a:pt x="345690" y="1234330"/>
                </a:cubicBezTo>
                <a:cubicBezTo>
                  <a:pt x="377502" y="1218690"/>
                  <a:pt x="410374" y="1206760"/>
                  <a:pt x="445102" y="1198807"/>
                </a:cubicBezTo>
                <a:cubicBezTo>
                  <a:pt x="462864" y="1194831"/>
                  <a:pt x="479035" y="1182636"/>
                  <a:pt x="495736" y="1173888"/>
                </a:cubicBezTo>
                <a:cubicBezTo>
                  <a:pt x="499447" y="1172032"/>
                  <a:pt x="501568" y="1167790"/>
                  <a:pt x="504219" y="1164609"/>
                </a:cubicBezTo>
                <a:close/>
                <a:moveTo>
                  <a:pt x="1072857" y="822366"/>
                </a:moveTo>
                <a:cubicBezTo>
                  <a:pt x="1071267" y="824487"/>
                  <a:pt x="1069676" y="826342"/>
                  <a:pt x="1068085" y="828463"/>
                </a:cubicBezTo>
                <a:cubicBezTo>
                  <a:pt x="1077099" y="836151"/>
                  <a:pt x="1087173" y="843044"/>
                  <a:pt x="1095126" y="851527"/>
                </a:cubicBezTo>
                <a:cubicBezTo>
                  <a:pt x="1118454" y="875916"/>
                  <a:pt x="1136216" y="903751"/>
                  <a:pt x="1138602" y="938480"/>
                </a:cubicBezTo>
                <a:cubicBezTo>
                  <a:pt x="1139662" y="951469"/>
                  <a:pt x="1144699" y="952795"/>
                  <a:pt x="1155303" y="950409"/>
                </a:cubicBezTo>
                <a:cubicBezTo>
                  <a:pt x="1185259" y="943781"/>
                  <a:pt x="1215481" y="937684"/>
                  <a:pt x="1245437" y="931322"/>
                </a:cubicBezTo>
                <a:cubicBezTo>
                  <a:pt x="1245967" y="931057"/>
                  <a:pt x="1246497" y="929996"/>
                  <a:pt x="1248883" y="927080"/>
                </a:cubicBezTo>
                <a:cubicBezTo>
                  <a:pt x="1192152" y="888376"/>
                  <a:pt x="1131974" y="856299"/>
                  <a:pt x="1072857" y="822366"/>
                </a:cubicBezTo>
                <a:close/>
                <a:moveTo>
                  <a:pt x="1075243" y="1413272"/>
                </a:moveTo>
                <a:cubicBezTo>
                  <a:pt x="1075508" y="1412477"/>
                  <a:pt x="1075508" y="1411682"/>
                  <a:pt x="1075773" y="1411152"/>
                </a:cubicBezTo>
                <a:cubicBezTo>
                  <a:pt x="1078955" y="1411152"/>
                  <a:pt x="1082136" y="1411682"/>
                  <a:pt x="1085052" y="1411152"/>
                </a:cubicBezTo>
                <a:cubicBezTo>
                  <a:pt x="1093005" y="1409296"/>
                  <a:pt x="1104934" y="1411947"/>
                  <a:pt x="1105199" y="1398957"/>
                </a:cubicBezTo>
                <a:cubicBezTo>
                  <a:pt x="1105464" y="1387558"/>
                  <a:pt x="1095126" y="1384111"/>
                  <a:pt x="1086642" y="1383846"/>
                </a:cubicBezTo>
                <a:cubicBezTo>
                  <a:pt x="1068351" y="1382786"/>
                  <a:pt x="1049794" y="1383581"/>
                  <a:pt x="1031237" y="1384642"/>
                </a:cubicBezTo>
                <a:cubicBezTo>
                  <a:pt x="1027790" y="1384907"/>
                  <a:pt x="1024609" y="1389148"/>
                  <a:pt x="1021163" y="1391534"/>
                </a:cubicBezTo>
                <a:cubicBezTo>
                  <a:pt x="1023814" y="1395246"/>
                  <a:pt x="1025935" y="1400813"/>
                  <a:pt x="1029381" y="1401873"/>
                </a:cubicBezTo>
                <a:cubicBezTo>
                  <a:pt x="1044492" y="1406115"/>
                  <a:pt x="1059867" y="1409561"/>
                  <a:pt x="1075243" y="1413272"/>
                </a:cubicBezTo>
                <a:close/>
                <a:moveTo>
                  <a:pt x="572880" y="338825"/>
                </a:moveTo>
                <a:cubicBezTo>
                  <a:pt x="560950" y="338295"/>
                  <a:pt x="553262" y="336704"/>
                  <a:pt x="546105" y="338029"/>
                </a:cubicBezTo>
                <a:cubicBezTo>
                  <a:pt x="542393" y="338825"/>
                  <a:pt x="537091" y="345187"/>
                  <a:pt x="537622" y="348633"/>
                </a:cubicBezTo>
                <a:cubicBezTo>
                  <a:pt x="538417" y="354731"/>
                  <a:pt x="541863" y="361358"/>
                  <a:pt x="545840" y="366130"/>
                </a:cubicBezTo>
                <a:cubicBezTo>
                  <a:pt x="547165" y="367455"/>
                  <a:pt x="555913" y="364539"/>
                  <a:pt x="559095" y="361358"/>
                </a:cubicBezTo>
                <a:cubicBezTo>
                  <a:pt x="563866" y="356321"/>
                  <a:pt x="566783" y="349164"/>
                  <a:pt x="572880" y="338825"/>
                </a:cubicBezTo>
                <a:close/>
                <a:moveTo>
                  <a:pt x="633322" y="413053"/>
                </a:moveTo>
                <a:cubicBezTo>
                  <a:pt x="627490" y="406160"/>
                  <a:pt x="623779" y="401388"/>
                  <a:pt x="619802" y="396616"/>
                </a:cubicBezTo>
                <a:cubicBezTo>
                  <a:pt x="616356" y="401918"/>
                  <a:pt x="610524" y="407220"/>
                  <a:pt x="610524" y="412522"/>
                </a:cubicBezTo>
                <a:cubicBezTo>
                  <a:pt x="610524" y="417824"/>
                  <a:pt x="616091" y="423391"/>
                  <a:pt x="619272" y="428959"/>
                </a:cubicBezTo>
                <a:cubicBezTo>
                  <a:pt x="623249" y="424187"/>
                  <a:pt x="627490" y="419680"/>
                  <a:pt x="633322" y="413053"/>
                </a:cubicBezTo>
                <a:close/>
                <a:moveTo>
                  <a:pt x="662748" y="1269058"/>
                </a:moveTo>
                <a:cubicBezTo>
                  <a:pt x="670701" y="1283374"/>
                  <a:pt x="679185" y="1288411"/>
                  <a:pt x="690584" y="1287085"/>
                </a:cubicBezTo>
                <a:cubicBezTo>
                  <a:pt x="693765" y="1286820"/>
                  <a:pt x="696681" y="1283374"/>
                  <a:pt x="699862" y="1281253"/>
                </a:cubicBezTo>
                <a:cubicBezTo>
                  <a:pt x="697477" y="1278337"/>
                  <a:pt x="695886" y="1273830"/>
                  <a:pt x="692970" y="1273300"/>
                </a:cubicBezTo>
                <a:cubicBezTo>
                  <a:pt x="684222" y="1271444"/>
                  <a:pt x="675208" y="1270649"/>
                  <a:pt x="662748" y="1269058"/>
                </a:cubicBezTo>
                <a:close/>
                <a:moveTo>
                  <a:pt x="291609" y="848611"/>
                </a:moveTo>
                <a:cubicBezTo>
                  <a:pt x="293465" y="849141"/>
                  <a:pt x="295321" y="849671"/>
                  <a:pt x="297176" y="850201"/>
                </a:cubicBezTo>
                <a:cubicBezTo>
                  <a:pt x="299827" y="842779"/>
                  <a:pt x="302743" y="835356"/>
                  <a:pt x="304599" y="827933"/>
                </a:cubicBezTo>
                <a:cubicBezTo>
                  <a:pt x="305129" y="826077"/>
                  <a:pt x="301683" y="823426"/>
                  <a:pt x="300093" y="821040"/>
                </a:cubicBezTo>
                <a:cubicBezTo>
                  <a:pt x="297972" y="822896"/>
                  <a:pt x="294525" y="824222"/>
                  <a:pt x="293995" y="826342"/>
                </a:cubicBezTo>
                <a:cubicBezTo>
                  <a:pt x="292670" y="833500"/>
                  <a:pt x="292140" y="841188"/>
                  <a:pt x="291609" y="848611"/>
                </a:cubicBezTo>
                <a:close/>
              </a:path>
            </a:pathLst>
          </a:custGeom>
          <a:solidFill>
            <a:schemeClr val="accent1"/>
          </a:solidFill>
          <a:ln w="26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39">
            <a:extLst>
              <a:ext uri="{FF2B5EF4-FFF2-40B4-BE49-F238E27FC236}">
                <a16:creationId xmlns:a16="http://schemas.microsoft.com/office/drawing/2014/main" id="{151B27A9-26EE-4F63-A2BD-564FEEE956E5}"/>
              </a:ext>
            </a:extLst>
          </p:cNvPr>
          <p:cNvSpPr/>
          <p:nvPr/>
        </p:nvSpPr>
        <p:spPr>
          <a:xfrm>
            <a:off x="2501670" y="1633829"/>
            <a:ext cx="2578319" cy="1633311"/>
          </a:xfrm>
          <a:custGeom>
            <a:avLst/>
            <a:gdLst>
              <a:gd name="connsiteX0" fmla="*/ 3060674 w 3097421"/>
              <a:gd name="connsiteY0" fmla="*/ 466913 h 1962152"/>
              <a:gd name="connsiteX1" fmla="*/ 3026447 w 3097421"/>
              <a:gd name="connsiteY1" fmla="*/ 455391 h 1962152"/>
              <a:gd name="connsiteX2" fmla="*/ 2995269 w 3097421"/>
              <a:gd name="connsiteY2" fmla="*/ 424552 h 1962152"/>
              <a:gd name="connsiteX3" fmla="*/ 2994253 w 3097421"/>
              <a:gd name="connsiteY3" fmla="*/ 416080 h 1962152"/>
              <a:gd name="connsiteX4" fmla="*/ 3007808 w 3097421"/>
              <a:gd name="connsiteY4" fmla="*/ 403880 h 1962152"/>
              <a:gd name="connsiteX5" fmla="*/ 3036614 w 3097421"/>
              <a:gd name="connsiteY5" fmla="*/ 390664 h 1962152"/>
              <a:gd name="connsiteX6" fmla="*/ 3053897 w 3097421"/>
              <a:gd name="connsiteY6" fmla="*/ 331698 h 1962152"/>
              <a:gd name="connsiteX7" fmla="*/ 3000014 w 3097421"/>
              <a:gd name="connsiteY7" fmla="*/ 301198 h 1962152"/>
              <a:gd name="connsiteX8" fmla="*/ 2988831 w 3097421"/>
              <a:gd name="connsiteY8" fmla="*/ 299842 h 1962152"/>
              <a:gd name="connsiteX9" fmla="*/ 2973581 w 3097421"/>
              <a:gd name="connsiteY9" fmla="*/ 298487 h 1962152"/>
              <a:gd name="connsiteX10" fmla="*/ 2962059 w 3097421"/>
              <a:gd name="connsiteY10" fmla="*/ 290353 h 1962152"/>
              <a:gd name="connsiteX11" fmla="*/ 2955620 w 3097421"/>
              <a:gd name="connsiteY11" fmla="*/ 274426 h 1962152"/>
              <a:gd name="connsiteX12" fmla="*/ 2950536 w 3097421"/>
              <a:gd name="connsiteY12" fmla="*/ 274426 h 1962152"/>
              <a:gd name="connsiteX13" fmla="*/ 2916987 w 3097421"/>
              <a:gd name="connsiteY13" fmla="*/ 260870 h 1962152"/>
              <a:gd name="connsiteX14" fmla="*/ 2938675 w 3097421"/>
              <a:gd name="connsiteY14" fmla="*/ 265276 h 1962152"/>
              <a:gd name="connsiteX15" fmla="*/ 2950536 w 3097421"/>
              <a:gd name="connsiteY15" fmla="*/ 264259 h 1962152"/>
              <a:gd name="connsiteX16" fmla="*/ 2928170 w 3097421"/>
              <a:gd name="connsiteY16" fmla="*/ 231387 h 1962152"/>
              <a:gd name="connsiteX17" fmla="*/ 2904109 w 3097421"/>
              <a:gd name="connsiteY17" fmla="*/ 217832 h 1962152"/>
              <a:gd name="connsiteX18" fmla="*/ 2884793 w 3097421"/>
              <a:gd name="connsiteY18" fmla="*/ 204954 h 1962152"/>
              <a:gd name="connsiteX19" fmla="*/ 2869543 w 3097421"/>
              <a:gd name="connsiteY19" fmla="*/ 211054 h 1962152"/>
              <a:gd name="connsiteX20" fmla="*/ 2857343 w 3097421"/>
              <a:gd name="connsiteY20" fmla="*/ 218509 h 1962152"/>
              <a:gd name="connsiteX21" fmla="*/ 2834976 w 3097421"/>
              <a:gd name="connsiteY21" fmla="*/ 252398 h 1962152"/>
              <a:gd name="connsiteX22" fmla="*/ 2834298 w 3097421"/>
              <a:gd name="connsiteY22" fmla="*/ 252398 h 1962152"/>
              <a:gd name="connsiteX23" fmla="*/ 2778721 w 3097421"/>
              <a:gd name="connsiteY23" fmla="*/ 264937 h 1962152"/>
              <a:gd name="connsiteX24" fmla="*/ 2767877 w 3097421"/>
              <a:gd name="connsiteY24" fmla="*/ 287303 h 1962152"/>
              <a:gd name="connsiteX25" fmla="*/ 2761777 w 3097421"/>
              <a:gd name="connsiteY25" fmla="*/ 297809 h 1962152"/>
              <a:gd name="connsiteX26" fmla="*/ 2739410 w 3097421"/>
              <a:gd name="connsiteY26" fmla="*/ 286626 h 1962152"/>
              <a:gd name="connsiteX27" fmla="*/ 2715688 w 3097421"/>
              <a:gd name="connsiteY27" fmla="*/ 312381 h 1962152"/>
              <a:gd name="connsiteX28" fmla="*/ 2674344 w 3097421"/>
              <a:gd name="connsiteY28" fmla="*/ 356436 h 1962152"/>
              <a:gd name="connsiteX29" fmla="*/ 2660789 w 3097421"/>
              <a:gd name="connsiteY29" fmla="*/ 386936 h 1962152"/>
              <a:gd name="connsiteX30" fmla="*/ 2660450 w 3097421"/>
              <a:gd name="connsiteY30" fmla="*/ 397103 h 1962152"/>
              <a:gd name="connsiteX31" fmla="*/ 2644183 w 3097421"/>
              <a:gd name="connsiteY31" fmla="*/ 422180 h 1962152"/>
              <a:gd name="connsiteX32" fmla="*/ 2641472 w 3097421"/>
              <a:gd name="connsiteY32" fmla="*/ 418452 h 1962152"/>
              <a:gd name="connsiteX33" fmla="*/ 2626900 w 3097421"/>
              <a:gd name="connsiteY33" fmla="*/ 414725 h 1962152"/>
              <a:gd name="connsiteX34" fmla="*/ 2620800 w 3097421"/>
              <a:gd name="connsiteY34" fmla="*/ 409641 h 1962152"/>
              <a:gd name="connsiteX35" fmla="*/ 2605550 w 3097421"/>
              <a:gd name="connsiteY35" fmla="*/ 382531 h 1962152"/>
              <a:gd name="connsiteX36" fmla="*/ 2603517 w 3097421"/>
              <a:gd name="connsiteY36" fmla="*/ 365925 h 1962152"/>
              <a:gd name="connsiteX37" fmla="*/ 2621478 w 3097421"/>
              <a:gd name="connsiteY37" fmla="*/ 347625 h 1962152"/>
              <a:gd name="connsiteX38" fmla="*/ 2645878 w 3097421"/>
              <a:gd name="connsiteY38" fmla="*/ 353047 h 1962152"/>
              <a:gd name="connsiteX39" fmla="*/ 2651639 w 3097421"/>
              <a:gd name="connsiteY39" fmla="*/ 342881 h 1962152"/>
              <a:gd name="connsiteX40" fmla="*/ 2616395 w 3097421"/>
              <a:gd name="connsiteY40" fmla="*/ 297131 h 1962152"/>
              <a:gd name="connsiteX41" fmla="*/ 2587928 w 3097421"/>
              <a:gd name="connsiteY41" fmla="*/ 286965 h 1962152"/>
              <a:gd name="connsiteX42" fmla="*/ 2566239 w 3097421"/>
              <a:gd name="connsiteY42" fmla="*/ 286287 h 1962152"/>
              <a:gd name="connsiteX43" fmla="*/ 2532012 w 3097421"/>
              <a:gd name="connsiteY43" fmla="*/ 265615 h 1962152"/>
              <a:gd name="connsiteX44" fmla="*/ 2521168 w 3097421"/>
              <a:gd name="connsiteY44" fmla="*/ 241554 h 1962152"/>
              <a:gd name="connsiteX45" fmla="*/ 2539806 w 3097421"/>
              <a:gd name="connsiteY45" fmla="*/ 232065 h 1962152"/>
              <a:gd name="connsiteX46" fmla="*/ 2566578 w 3097421"/>
              <a:gd name="connsiteY46" fmla="*/ 240537 h 1962152"/>
              <a:gd name="connsiteX47" fmla="*/ 2575389 w 3097421"/>
              <a:gd name="connsiteY47" fmla="*/ 241215 h 1962152"/>
              <a:gd name="connsiteX48" fmla="*/ 2573695 w 3097421"/>
              <a:gd name="connsiteY48" fmla="*/ 232404 h 1962152"/>
              <a:gd name="connsiteX49" fmla="*/ 2553362 w 3097421"/>
              <a:gd name="connsiteY49" fmla="*/ 214782 h 1962152"/>
              <a:gd name="connsiteX50" fmla="*/ 2522862 w 3097421"/>
              <a:gd name="connsiteY50" fmla="*/ 200210 h 1962152"/>
              <a:gd name="connsiteX51" fmla="*/ 2496090 w 3097421"/>
              <a:gd name="connsiteY51" fmla="*/ 199871 h 1962152"/>
              <a:gd name="connsiteX52" fmla="*/ 2485246 w 3097421"/>
              <a:gd name="connsiteY52" fmla="*/ 190721 h 1962152"/>
              <a:gd name="connsiteX53" fmla="*/ 2462201 w 3097421"/>
              <a:gd name="connsiteY53" fmla="*/ 200549 h 1962152"/>
              <a:gd name="connsiteX54" fmla="*/ 2439157 w 3097421"/>
              <a:gd name="connsiteY54" fmla="*/ 206987 h 1962152"/>
              <a:gd name="connsiteX55" fmla="*/ 2432718 w 3097421"/>
              <a:gd name="connsiteY55" fmla="*/ 197837 h 1962152"/>
              <a:gd name="connsiteX56" fmla="*/ 2430346 w 3097421"/>
              <a:gd name="connsiteY56" fmla="*/ 197499 h 1962152"/>
              <a:gd name="connsiteX57" fmla="*/ 2427296 w 3097421"/>
              <a:gd name="connsiteY57" fmla="*/ 179538 h 1962152"/>
              <a:gd name="connsiteX58" fmla="*/ 2458474 w 3097421"/>
              <a:gd name="connsiteY58" fmla="*/ 146327 h 1962152"/>
              <a:gd name="connsiteX59" fmla="*/ 2522862 w 3097421"/>
              <a:gd name="connsiteY59" fmla="*/ 96172 h 1962152"/>
              <a:gd name="connsiteX60" fmla="*/ 2517440 w 3097421"/>
              <a:gd name="connsiteY60" fmla="*/ 85666 h 1962152"/>
              <a:gd name="connsiteX61" fmla="*/ 2510662 w 3097421"/>
              <a:gd name="connsiteY61" fmla="*/ 80583 h 1962152"/>
              <a:gd name="connsiteX62" fmla="*/ 2499140 w 3097421"/>
              <a:gd name="connsiteY62" fmla="*/ 61605 h 1962152"/>
              <a:gd name="connsiteX63" fmla="*/ 2491345 w 3097421"/>
              <a:gd name="connsiteY63" fmla="*/ 51777 h 1962152"/>
              <a:gd name="connsiteX64" fmla="*/ 2475418 w 3097421"/>
              <a:gd name="connsiteY64" fmla="*/ 31783 h 1962152"/>
              <a:gd name="connsiteX65" fmla="*/ 2458474 w 3097421"/>
              <a:gd name="connsiteY65" fmla="*/ 17889 h 1962152"/>
              <a:gd name="connsiteX66" fmla="*/ 2431702 w 3097421"/>
              <a:gd name="connsiteY66" fmla="*/ 944 h 1962152"/>
              <a:gd name="connsiteX67" fmla="*/ 2420857 w 3097421"/>
              <a:gd name="connsiteY67" fmla="*/ 2978 h 1962152"/>
              <a:gd name="connsiteX68" fmla="*/ 2384935 w 3097421"/>
              <a:gd name="connsiteY68" fmla="*/ 51777 h 1962152"/>
              <a:gd name="connsiteX69" fmla="*/ 2384935 w 3097421"/>
              <a:gd name="connsiteY69" fmla="*/ 59911 h 1962152"/>
              <a:gd name="connsiteX70" fmla="*/ 2374769 w 3097421"/>
              <a:gd name="connsiteY70" fmla="*/ 67705 h 1962152"/>
              <a:gd name="connsiteX71" fmla="*/ 2334102 w 3097421"/>
              <a:gd name="connsiteY71" fmla="*/ 106338 h 1962152"/>
              <a:gd name="connsiteX72" fmla="*/ 2326986 w 3097421"/>
              <a:gd name="connsiteY72" fmla="*/ 108371 h 1962152"/>
              <a:gd name="connsiteX73" fmla="*/ 2302586 w 3097421"/>
              <a:gd name="connsiteY73" fmla="*/ 138532 h 1962152"/>
              <a:gd name="connsiteX74" fmla="*/ 2266325 w 3097421"/>
              <a:gd name="connsiteY74" fmla="*/ 174454 h 1962152"/>
              <a:gd name="connsiteX75" fmla="*/ 2261581 w 3097421"/>
              <a:gd name="connsiteY75" fmla="*/ 180893 h 1962152"/>
              <a:gd name="connsiteX76" fmla="*/ 2260903 w 3097421"/>
              <a:gd name="connsiteY76" fmla="*/ 180893 h 1962152"/>
              <a:gd name="connsiteX77" fmla="*/ 2241247 w 3097421"/>
              <a:gd name="connsiteY77" fmla="*/ 188010 h 1962152"/>
              <a:gd name="connsiteX78" fmla="*/ 2228031 w 3097421"/>
              <a:gd name="connsiteY78" fmla="*/ 204954 h 1962152"/>
              <a:gd name="connsiteX79" fmla="*/ 2216509 w 3097421"/>
              <a:gd name="connsiteY79" fmla="*/ 219526 h 1962152"/>
              <a:gd name="connsiteX80" fmla="*/ 2220914 w 3097421"/>
              <a:gd name="connsiteY80" fmla="*/ 227659 h 1962152"/>
              <a:gd name="connsiteX81" fmla="*/ 2243281 w 3097421"/>
              <a:gd name="connsiteY81" fmla="*/ 268665 h 1962152"/>
              <a:gd name="connsiteX82" fmla="*/ 2241925 w 3097421"/>
              <a:gd name="connsiteY82" fmla="*/ 278154 h 1962152"/>
              <a:gd name="connsiteX83" fmla="*/ 2222609 w 3097421"/>
              <a:gd name="connsiteY83" fmla="*/ 314075 h 1962152"/>
              <a:gd name="connsiteX84" fmla="*/ 2224303 w 3097421"/>
              <a:gd name="connsiteY84" fmla="*/ 339831 h 1962152"/>
              <a:gd name="connsiteX85" fmla="*/ 2279541 w 3097421"/>
              <a:gd name="connsiteY85" fmla="*/ 375414 h 1962152"/>
              <a:gd name="connsiteX86" fmla="*/ 2369685 w 3097421"/>
              <a:gd name="connsiteY86" fmla="*/ 356436 h 1962152"/>
              <a:gd name="connsiteX87" fmla="*/ 2422891 w 3097421"/>
              <a:gd name="connsiteY87" fmla="*/ 308992 h 1962152"/>
              <a:gd name="connsiteX88" fmla="*/ 2478468 w 3097421"/>
              <a:gd name="connsiteY88" fmla="*/ 310687 h 1962152"/>
              <a:gd name="connsiteX89" fmla="*/ 2481179 w 3097421"/>
              <a:gd name="connsiteY89" fmla="*/ 314753 h 1962152"/>
              <a:gd name="connsiteX90" fmla="*/ 2501851 w 3097421"/>
              <a:gd name="connsiteY90" fmla="*/ 327631 h 1962152"/>
              <a:gd name="connsiteX91" fmla="*/ 2522184 w 3097421"/>
              <a:gd name="connsiteY91" fmla="*/ 362197 h 1962152"/>
              <a:gd name="connsiteX92" fmla="*/ 2522862 w 3097421"/>
              <a:gd name="connsiteY92" fmla="*/ 379142 h 1962152"/>
              <a:gd name="connsiteX93" fmla="*/ 2560817 w 3097421"/>
              <a:gd name="connsiteY93" fmla="*/ 408964 h 1962152"/>
              <a:gd name="connsiteX94" fmla="*/ 2566239 w 3097421"/>
              <a:gd name="connsiteY94" fmla="*/ 422519 h 1962152"/>
              <a:gd name="connsiteX95" fmla="*/ 2566578 w 3097421"/>
              <a:gd name="connsiteY95" fmla="*/ 432008 h 1962152"/>
              <a:gd name="connsiteX96" fmla="*/ 2579795 w 3097421"/>
              <a:gd name="connsiteY96" fmla="*/ 449291 h 1962152"/>
              <a:gd name="connsiteX97" fmla="*/ 2585217 w 3097421"/>
              <a:gd name="connsiteY97" fmla="*/ 452002 h 1962152"/>
              <a:gd name="connsiteX98" fmla="*/ 2578100 w 3097421"/>
              <a:gd name="connsiteY98" fmla="*/ 455391 h 1962152"/>
              <a:gd name="connsiteX99" fmla="*/ 2569967 w 3097421"/>
              <a:gd name="connsiteY99" fmla="*/ 473013 h 1962152"/>
              <a:gd name="connsiteX100" fmla="*/ 2573017 w 3097421"/>
              <a:gd name="connsiteY100" fmla="*/ 547907 h 1962152"/>
              <a:gd name="connsiteX101" fmla="*/ 2579795 w 3097421"/>
              <a:gd name="connsiteY101" fmla="*/ 557057 h 1962152"/>
              <a:gd name="connsiteX102" fmla="*/ 2585217 w 3097421"/>
              <a:gd name="connsiteY102" fmla="*/ 561124 h 1962152"/>
              <a:gd name="connsiteX103" fmla="*/ 2575050 w 3097421"/>
              <a:gd name="connsiteY103" fmla="*/ 576374 h 1962152"/>
              <a:gd name="connsiteX104" fmla="*/ 2536417 w 3097421"/>
              <a:gd name="connsiteY104" fmla="*/ 641101 h 1962152"/>
              <a:gd name="connsiteX105" fmla="*/ 2529301 w 3097421"/>
              <a:gd name="connsiteY105" fmla="*/ 686851 h 1962152"/>
              <a:gd name="connsiteX106" fmla="*/ 2558445 w 3097421"/>
              <a:gd name="connsiteY106" fmla="*/ 760728 h 1962152"/>
              <a:gd name="connsiteX107" fmla="*/ 2586234 w 3097421"/>
              <a:gd name="connsiteY107" fmla="*/ 775300 h 1962152"/>
              <a:gd name="connsiteX108" fmla="*/ 2614022 w 3097421"/>
              <a:gd name="connsiteY108" fmla="*/ 773605 h 1962152"/>
              <a:gd name="connsiteX109" fmla="*/ 2649944 w 3097421"/>
              <a:gd name="connsiteY109" fmla="*/ 807494 h 1962152"/>
              <a:gd name="connsiteX110" fmla="*/ 2692305 w 3097421"/>
              <a:gd name="connsiteY110" fmla="*/ 836299 h 1962152"/>
              <a:gd name="connsiteX111" fmla="*/ 2673327 w 3097421"/>
              <a:gd name="connsiteY111" fmla="*/ 875271 h 1962152"/>
              <a:gd name="connsiteX112" fmla="*/ 2602161 w 3097421"/>
              <a:gd name="connsiteY112" fmla="*/ 956604 h 1962152"/>
              <a:gd name="connsiteX113" fmla="*/ 2577761 w 3097421"/>
              <a:gd name="connsiteY113" fmla="*/ 970837 h 1962152"/>
              <a:gd name="connsiteX114" fmla="*/ 2500157 w 3097421"/>
              <a:gd name="connsiteY114" fmla="*/ 999643 h 1962152"/>
              <a:gd name="connsiteX115" fmla="*/ 2365958 w 3097421"/>
              <a:gd name="connsiteY115" fmla="*/ 1009131 h 1962152"/>
              <a:gd name="connsiteX116" fmla="*/ 2363585 w 3097421"/>
              <a:gd name="connsiteY116" fmla="*/ 1008454 h 1962152"/>
              <a:gd name="connsiteX117" fmla="*/ 2363924 w 3097421"/>
              <a:gd name="connsiteY117" fmla="*/ 996931 h 1962152"/>
              <a:gd name="connsiteX118" fmla="*/ 2327325 w 3097421"/>
              <a:gd name="connsiteY118" fmla="*/ 947115 h 1962152"/>
              <a:gd name="connsiteX119" fmla="*/ 2322580 w 3097421"/>
              <a:gd name="connsiteY119" fmla="*/ 946099 h 1962152"/>
              <a:gd name="connsiteX120" fmla="*/ 2320886 w 3097421"/>
              <a:gd name="connsiteY120" fmla="*/ 946437 h 1962152"/>
              <a:gd name="connsiteX121" fmla="*/ 2344608 w 3097421"/>
              <a:gd name="connsiteY121" fmla="*/ 899332 h 1962152"/>
              <a:gd name="connsiteX122" fmla="*/ 2377141 w 3097421"/>
              <a:gd name="connsiteY122" fmla="*/ 854938 h 1962152"/>
              <a:gd name="connsiteX123" fmla="*/ 2401541 w 3097421"/>
              <a:gd name="connsiteY123" fmla="*/ 830199 h 1962152"/>
              <a:gd name="connsiteX124" fmla="*/ 2439496 w 3097421"/>
              <a:gd name="connsiteY124" fmla="*/ 818677 h 1962152"/>
              <a:gd name="connsiteX125" fmla="*/ 2451357 w 3097421"/>
              <a:gd name="connsiteY125" fmla="*/ 810883 h 1962152"/>
              <a:gd name="connsiteX126" fmla="*/ 2452713 w 3097421"/>
              <a:gd name="connsiteY126" fmla="*/ 780044 h 1962152"/>
              <a:gd name="connsiteX127" fmla="*/ 2440513 w 3097421"/>
              <a:gd name="connsiteY127" fmla="*/ 745817 h 1962152"/>
              <a:gd name="connsiteX128" fmla="*/ 2428990 w 3097421"/>
              <a:gd name="connsiteY128" fmla="*/ 720400 h 1962152"/>
              <a:gd name="connsiteX129" fmla="*/ 2425602 w 3097421"/>
              <a:gd name="connsiteY129" fmla="*/ 720400 h 1962152"/>
              <a:gd name="connsiteX130" fmla="*/ 2425263 w 3097421"/>
              <a:gd name="connsiteY130" fmla="*/ 694984 h 1962152"/>
              <a:gd name="connsiteX131" fmla="*/ 2361891 w 3097421"/>
              <a:gd name="connsiteY131" fmla="*/ 663806 h 1962152"/>
              <a:gd name="connsiteX132" fmla="*/ 2344947 w 3097421"/>
              <a:gd name="connsiteY132" fmla="*/ 648556 h 1962152"/>
              <a:gd name="connsiteX133" fmla="*/ 2316819 w 3097421"/>
              <a:gd name="connsiteY133" fmla="*/ 629918 h 1962152"/>
              <a:gd name="connsiteX134" fmla="*/ 2213798 w 3097421"/>
              <a:gd name="connsiteY134" fmla="*/ 676684 h 1962152"/>
              <a:gd name="connsiteX135" fmla="*/ 2210748 w 3097421"/>
              <a:gd name="connsiteY135" fmla="*/ 680751 h 1962152"/>
              <a:gd name="connsiteX136" fmla="*/ 2190753 w 3097421"/>
              <a:gd name="connsiteY136" fmla="*/ 688884 h 1962152"/>
              <a:gd name="connsiteX137" fmla="*/ 2189059 w 3097421"/>
              <a:gd name="connsiteY137" fmla="*/ 686512 h 1962152"/>
              <a:gd name="connsiteX138" fmla="*/ 2156865 w 3097421"/>
              <a:gd name="connsiteY138" fmla="*/ 668551 h 1962152"/>
              <a:gd name="connsiteX139" fmla="*/ 2131109 w 3097421"/>
              <a:gd name="connsiteY139" fmla="*/ 661434 h 1962152"/>
              <a:gd name="connsiteX140" fmla="*/ 2128737 w 3097421"/>
              <a:gd name="connsiteY140" fmla="*/ 663467 h 1962152"/>
              <a:gd name="connsiteX141" fmla="*/ 2063671 w 3097421"/>
              <a:gd name="connsiteY141" fmla="*/ 628901 h 1962152"/>
              <a:gd name="connsiteX142" fmla="*/ 1988438 w 3097421"/>
              <a:gd name="connsiteY142" fmla="*/ 603484 h 1962152"/>
              <a:gd name="connsiteX143" fmla="*/ 1816962 w 3097421"/>
              <a:gd name="connsiteY143" fmla="*/ 590607 h 1962152"/>
              <a:gd name="connsiteX144" fmla="*/ 1801034 w 3097421"/>
              <a:gd name="connsiteY144" fmla="*/ 605857 h 1962152"/>
              <a:gd name="connsiteX145" fmla="*/ 1812895 w 3097421"/>
              <a:gd name="connsiteY145" fmla="*/ 624157 h 1962152"/>
              <a:gd name="connsiteX146" fmla="*/ 1895922 w 3097421"/>
              <a:gd name="connsiteY146" fmla="*/ 652284 h 1962152"/>
              <a:gd name="connsiteX147" fmla="*/ 1974205 w 3097421"/>
              <a:gd name="connsiteY147" fmla="*/ 682106 h 1962152"/>
              <a:gd name="connsiteX148" fmla="*/ 1983016 w 3097421"/>
              <a:gd name="connsiteY148" fmla="*/ 690578 h 1962152"/>
              <a:gd name="connsiteX149" fmla="*/ 1975899 w 3097421"/>
              <a:gd name="connsiteY149" fmla="*/ 694306 h 1962152"/>
              <a:gd name="connsiteX150" fmla="*/ 1975899 w 3097421"/>
              <a:gd name="connsiteY150" fmla="*/ 692273 h 1962152"/>
              <a:gd name="connsiteX151" fmla="*/ 1962344 w 3097421"/>
              <a:gd name="connsiteY151" fmla="*/ 683123 h 1962152"/>
              <a:gd name="connsiteX152" fmla="*/ 1901683 w 3097421"/>
              <a:gd name="connsiteY152" fmla="*/ 697695 h 1962152"/>
              <a:gd name="connsiteX153" fmla="*/ 1900328 w 3097421"/>
              <a:gd name="connsiteY153" fmla="*/ 697356 h 1962152"/>
              <a:gd name="connsiteX154" fmla="*/ 1884061 w 3097421"/>
              <a:gd name="connsiteY154" fmla="*/ 699389 h 1962152"/>
              <a:gd name="connsiteX155" fmla="*/ 1876945 w 3097421"/>
              <a:gd name="connsiteY155" fmla="*/ 700067 h 1962152"/>
              <a:gd name="connsiteX156" fmla="*/ 1859661 w 3097421"/>
              <a:gd name="connsiteY156" fmla="*/ 700745 h 1962152"/>
              <a:gd name="connsiteX157" fmla="*/ 1726479 w 3097421"/>
              <a:gd name="connsiteY157" fmla="*/ 720061 h 1962152"/>
              <a:gd name="connsiteX158" fmla="*/ 1670902 w 3097421"/>
              <a:gd name="connsiteY158" fmla="*/ 733956 h 1962152"/>
              <a:gd name="connsiteX159" fmla="*/ 1653618 w 3097421"/>
              <a:gd name="connsiteY159" fmla="*/ 739717 h 1962152"/>
              <a:gd name="connsiteX160" fmla="*/ 1626508 w 3097421"/>
              <a:gd name="connsiteY160" fmla="*/ 755644 h 1962152"/>
              <a:gd name="connsiteX161" fmla="*/ 1541108 w 3097421"/>
              <a:gd name="connsiteY161" fmla="*/ 834605 h 1962152"/>
              <a:gd name="connsiteX162" fmla="*/ 1515692 w 3097421"/>
              <a:gd name="connsiteY162" fmla="*/ 889166 h 1962152"/>
              <a:gd name="connsiteX163" fmla="*/ 1505186 w 3097421"/>
              <a:gd name="connsiteY163" fmla="*/ 937288 h 1962152"/>
              <a:gd name="connsiteX164" fmla="*/ 1505864 w 3097421"/>
              <a:gd name="connsiteY164" fmla="*/ 963721 h 1962152"/>
              <a:gd name="connsiteX165" fmla="*/ 1505864 w 3097421"/>
              <a:gd name="connsiteY165" fmla="*/ 977276 h 1962152"/>
              <a:gd name="connsiteX166" fmla="*/ 1504847 w 3097421"/>
              <a:gd name="connsiteY166" fmla="*/ 990493 h 1962152"/>
              <a:gd name="connsiteX167" fmla="*/ 1546192 w 3097421"/>
              <a:gd name="connsiteY167" fmla="*/ 1012859 h 1962152"/>
              <a:gd name="connsiteX168" fmla="*/ 1554325 w 3097421"/>
              <a:gd name="connsiteY168" fmla="*/ 1009131 h 1962152"/>
              <a:gd name="connsiteX169" fmla="*/ 1594313 w 3097421"/>
              <a:gd name="connsiteY169" fmla="*/ 1085720 h 1962152"/>
              <a:gd name="connsiteX170" fmla="*/ 1586519 w 3097421"/>
              <a:gd name="connsiteY170" fmla="*/ 1116897 h 1962152"/>
              <a:gd name="connsiteX171" fmla="*/ 1575675 w 3097421"/>
              <a:gd name="connsiteY171" fmla="*/ 1128758 h 1962152"/>
              <a:gd name="connsiteX172" fmla="*/ 1576014 w 3097421"/>
              <a:gd name="connsiteY172" fmla="*/ 1136214 h 1962152"/>
              <a:gd name="connsiteX173" fmla="*/ 1503831 w 3097421"/>
              <a:gd name="connsiteY173" fmla="*/ 1190436 h 1962152"/>
              <a:gd name="connsiteX174" fmla="*/ 1445542 w 3097421"/>
              <a:gd name="connsiteY174" fmla="*/ 1227035 h 1962152"/>
              <a:gd name="connsiteX175" fmla="*/ 1443848 w 3097421"/>
              <a:gd name="connsiteY175" fmla="*/ 1226358 h 1962152"/>
              <a:gd name="connsiteX176" fmla="*/ 1424870 w 3097421"/>
              <a:gd name="connsiteY176" fmla="*/ 1230424 h 1962152"/>
              <a:gd name="connsiteX177" fmla="*/ 1398437 w 3097421"/>
              <a:gd name="connsiteY177" fmla="*/ 1231441 h 1962152"/>
              <a:gd name="connsiteX178" fmla="*/ 1306599 w 3097421"/>
              <a:gd name="connsiteY178" fmla="*/ 1250758 h 1962152"/>
              <a:gd name="connsiteX179" fmla="*/ 1174433 w 3097421"/>
              <a:gd name="connsiteY179" fmla="*/ 1266346 h 1962152"/>
              <a:gd name="connsiteX180" fmla="*/ 1069040 w 3097421"/>
              <a:gd name="connsiteY180" fmla="*/ 1274818 h 1962152"/>
              <a:gd name="connsiteX181" fmla="*/ 1005329 w 3097421"/>
              <a:gd name="connsiteY181" fmla="*/ 1257535 h 1962152"/>
              <a:gd name="connsiteX182" fmla="*/ 983979 w 3097421"/>
              <a:gd name="connsiteY182" fmla="*/ 1230763 h 1962152"/>
              <a:gd name="connsiteX183" fmla="*/ 969407 w 3097421"/>
              <a:gd name="connsiteY183" fmla="*/ 1202975 h 1962152"/>
              <a:gd name="connsiteX184" fmla="*/ 949074 w 3097421"/>
              <a:gd name="connsiteY184" fmla="*/ 1173491 h 1962152"/>
              <a:gd name="connsiteX185" fmla="*/ 730831 w 3097421"/>
              <a:gd name="connsiteY185" fmla="*/ 1083009 h 1962152"/>
              <a:gd name="connsiteX186" fmla="*/ 721681 w 3097421"/>
              <a:gd name="connsiteY186" fmla="*/ 1074875 h 1962152"/>
              <a:gd name="connsiteX187" fmla="*/ 708464 w 3097421"/>
              <a:gd name="connsiteY187" fmla="*/ 1061320 h 1962152"/>
              <a:gd name="connsiteX188" fmla="*/ 635265 w 3097421"/>
              <a:gd name="connsiteY188" fmla="*/ 1002693 h 1962152"/>
              <a:gd name="connsiteX189" fmla="*/ 577315 w 3097421"/>
              <a:gd name="connsiteY189" fmla="*/ 961348 h 1962152"/>
              <a:gd name="connsiteX190" fmla="*/ 567488 w 3097421"/>
              <a:gd name="connsiteY190" fmla="*/ 936610 h 1962152"/>
              <a:gd name="connsiteX191" fmla="*/ 560371 w 3097421"/>
              <a:gd name="connsiteY191" fmla="*/ 939660 h 1962152"/>
              <a:gd name="connsiteX192" fmla="*/ 553932 w 3097421"/>
              <a:gd name="connsiteY192" fmla="*/ 939999 h 1962152"/>
              <a:gd name="connsiteX193" fmla="*/ 556643 w 3097421"/>
              <a:gd name="connsiteY193" fmla="*/ 948471 h 1962152"/>
              <a:gd name="connsiteX194" fmla="*/ 557321 w 3097421"/>
              <a:gd name="connsiteY194" fmla="*/ 952876 h 1962152"/>
              <a:gd name="connsiteX195" fmla="*/ 550205 w 3097421"/>
              <a:gd name="connsiteY195" fmla="*/ 972871 h 1962152"/>
              <a:gd name="connsiteX196" fmla="*/ 472600 w 3097421"/>
              <a:gd name="connsiteY196" fmla="*/ 997609 h 1962152"/>
              <a:gd name="connsiteX197" fmla="*/ 387200 w 3097421"/>
              <a:gd name="connsiteY197" fmla="*/ 998965 h 1962152"/>
              <a:gd name="connsiteX198" fmla="*/ 290279 w 3097421"/>
              <a:gd name="connsiteY198" fmla="*/ 996931 h 1962152"/>
              <a:gd name="connsiteX199" fmla="*/ 149302 w 3097421"/>
              <a:gd name="connsiteY199" fmla="*/ 993882 h 1962152"/>
              <a:gd name="connsiteX200" fmla="*/ 25270 w 3097421"/>
              <a:gd name="connsiteY200" fmla="*/ 1014554 h 1962152"/>
              <a:gd name="connsiteX201" fmla="*/ 9342 w 3097421"/>
              <a:gd name="connsiteY201" fmla="*/ 1053526 h 1962152"/>
              <a:gd name="connsiteX202" fmla="*/ 3581 w 3097421"/>
              <a:gd name="connsiteY202" fmla="*/ 1158580 h 1962152"/>
              <a:gd name="connsiteX203" fmla="*/ 50347 w 3097421"/>
              <a:gd name="connsiteY203" fmla="*/ 1221274 h 1962152"/>
              <a:gd name="connsiteX204" fmla="*/ 99825 w 3097421"/>
              <a:gd name="connsiteY204" fmla="*/ 1278546 h 1962152"/>
              <a:gd name="connsiteX205" fmla="*/ 199796 w 3097421"/>
              <a:gd name="connsiteY205" fmla="*/ 1272107 h 1962152"/>
              <a:gd name="connsiteX206" fmla="*/ 307223 w 3097421"/>
              <a:gd name="connsiteY206" fmla="*/ 1246352 h 1962152"/>
              <a:gd name="connsiteX207" fmla="*/ 504116 w 3097421"/>
              <a:gd name="connsiteY207" fmla="*/ 1160614 h 1962152"/>
              <a:gd name="connsiteX208" fmla="*/ 508183 w 3097421"/>
              <a:gd name="connsiteY208" fmla="*/ 1163325 h 1962152"/>
              <a:gd name="connsiteX209" fmla="*/ 532244 w 3097421"/>
              <a:gd name="connsiteY209" fmla="*/ 1163325 h 1962152"/>
              <a:gd name="connsiteX210" fmla="*/ 545121 w 3097421"/>
              <a:gd name="connsiteY210" fmla="*/ 1166036 h 1962152"/>
              <a:gd name="connsiteX211" fmla="*/ 559693 w 3097421"/>
              <a:gd name="connsiteY211" fmla="*/ 1170441 h 1962152"/>
              <a:gd name="connsiteX212" fmla="*/ 578332 w 3097421"/>
              <a:gd name="connsiteY212" fmla="*/ 1162647 h 1962152"/>
              <a:gd name="connsiteX213" fmla="*/ 664748 w 3097421"/>
              <a:gd name="connsiteY213" fmla="*/ 1156208 h 1962152"/>
              <a:gd name="connsiteX214" fmla="*/ 666443 w 3097421"/>
              <a:gd name="connsiteY214" fmla="*/ 1156208 h 1962152"/>
              <a:gd name="connsiteX215" fmla="*/ 689826 w 3097421"/>
              <a:gd name="connsiteY215" fmla="*/ 1170441 h 1962152"/>
              <a:gd name="connsiteX216" fmla="*/ 720664 w 3097421"/>
              <a:gd name="connsiteY216" fmla="*/ 1202636 h 1962152"/>
              <a:gd name="connsiteX217" fmla="*/ 783358 w 3097421"/>
              <a:gd name="connsiteY217" fmla="*/ 1255841 h 1962152"/>
              <a:gd name="connsiteX218" fmla="*/ 854863 w 3097421"/>
              <a:gd name="connsiteY218" fmla="*/ 1314129 h 1962152"/>
              <a:gd name="connsiteX219" fmla="*/ 898919 w 3097421"/>
              <a:gd name="connsiteY219" fmla="*/ 1366657 h 1962152"/>
              <a:gd name="connsiteX220" fmla="*/ 926707 w 3097421"/>
              <a:gd name="connsiteY220" fmla="*/ 1397156 h 1962152"/>
              <a:gd name="connsiteX221" fmla="*/ 955852 w 3097421"/>
              <a:gd name="connsiteY221" fmla="*/ 1417828 h 1962152"/>
              <a:gd name="connsiteX222" fmla="*/ 958224 w 3097421"/>
              <a:gd name="connsiteY222" fmla="*/ 1415117 h 1962152"/>
              <a:gd name="connsiteX223" fmla="*/ 991773 w 3097421"/>
              <a:gd name="connsiteY223" fmla="*/ 1431723 h 1962152"/>
              <a:gd name="connsiteX224" fmla="*/ 1091745 w 3097421"/>
              <a:gd name="connsiteY224" fmla="*/ 1449684 h 1962152"/>
              <a:gd name="connsiteX225" fmla="*/ 1180872 w 3097421"/>
              <a:gd name="connsiteY225" fmla="*/ 1464256 h 1962152"/>
              <a:gd name="connsiteX226" fmla="*/ 1264238 w 3097421"/>
              <a:gd name="connsiteY226" fmla="*/ 1468323 h 1962152"/>
              <a:gd name="connsiteX227" fmla="*/ 1340488 w 3097421"/>
              <a:gd name="connsiteY227" fmla="*/ 1463917 h 1962152"/>
              <a:gd name="connsiteX228" fmla="*/ 1378782 w 3097421"/>
              <a:gd name="connsiteY228" fmla="*/ 1476795 h 1962152"/>
              <a:gd name="connsiteX229" fmla="*/ 1381493 w 3097421"/>
              <a:gd name="connsiteY229" fmla="*/ 1478828 h 1962152"/>
              <a:gd name="connsiteX230" fmla="*/ 1383865 w 3097421"/>
              <a:gd name="connsiteY230" fmla="*/ 1497467 h 1962152"/>
              <a:gd name="connsiteX231" fmla="*/ 1386576 w 3097421"/>
              <a:gd name="connsiteY231" fmla="*/ 1537117 h 1962152"/>
              <a:gd name="connsiteX232" fmla="*/ 1393015 w 3097421"/>
              <a:gd name="connsiteY232" fmla="*/ 1547283 h 1962152"/>
              <a:gd name="connsiteX233" fmla="*/ 1390304 w 3097421"/>
              <a:gd name="connsiteY233" fmla="*/ 1551689 h 1962152"/>
              <a:gd name="connsiteX234" fmla="*/ 1347604 w 3097421"/>
              <a:gd name="connsiteY234" fmla="*/ 1603538 h 1962152"/>
              <a:gd name="connsiteX235" fmla="*/ 1265255 w 3097421"/>
              <a:gd name="connsiteY235" fmla="*/ 1735026 h 1962152"/>
              <a:gd name="connsiteX236" fmla="*/ 1247294 w 3097421"/>
              <a:gd name="connsiteY236" fmla="*/ 1762476 h 1962152"/>
              <a:gd name="connsiteX237" fmla="*/ 1225266 w 3097421"/>
              <a:gd name="connsiteY237" fmla="*/ 1780776 h 1962152"/>
              <a:gd name="connsiteX238" fmla="*/ 1222555 w 3097421"/>
              <a:gd name="connsiteY238" fmla="*/ 1789587 h 1962152"/>
              <a:gd name="connsiteX239" fmla="*/ 1217811 w 3097421"/>
              <a:gd name="connsiteY239" fmla="*/ 1793654 h 1962152"/>
              <a:gd name="connsiteX240" fmla="*/ 1209338 w 3097421"/>
              <a:gd name="connsiteY240" fmla="*/ 1798737 h 1962152"/>
              <a:gd name="connsiteX241" fmla="*/ 1197477 w 3097421"/>
              <a:gd name="connsiteY241" fmla="*/ 1792637 h 1962152"/>
              <a:gd name="connsiteX242" fmla="*/ 1144611 w 3097421"/>
              <a:gd name="connsiteY242" fmla="*/ 1753326 h 1962152"/>
              <a:gd name="connsiteX243" fmla="*/ 1125295 w 3097421"/>
              <a:gd name="connsiteY243" fmla="*/ 1746209 h 1962152"/>
              <a:gd name="connsiteX244" fmla="*/ 1026679 w 3097421"/>
              <a:gd name="connsiteY244" fmla="*/ 1722826 h 1962152"/>
              <a:gd name="connsiteX245" fmla="*/ 952802 w 3097421"/>
              <a:gd name="connsiteY245" fmla="*/ 1712321 h 1962152"/>
              <a:gd name="connsiteX246" fmla="*/ 948396 w 3097421"/>
              <a:gd name="connsiteY246" fmla="*/ 1629632 h 1962152"/>
              <a:gd name="connsiteX247" fmla="*/ 929080 w 3097421"/>
              <a:gd name="connsiteY247" fmla="*/ 1619466 h 1962152"/>
              <a:gd name="connsiteX248" fmla="*/ 878247 w 3097421"/>
              <a:gd name="connsiteY248" fmla="*/ 1686904 h 1962152"/>
              <a:gd name="connsiteX249" fmla="*/ 836902 w 3097421"/>
              <a:gd name="connsiteY249" fmla="*/ 1647932 h 1962152"/>
              <a:gd name="connsiteX250" fmla="*/ 836902 w 3097421"/>
              <a:gd name="connsiteY250" fmla="*/ 1641155 h 1962152"/>
              <a:gd name="connsiteX251" fmla="*/ 836225 w 3097421"/>
              <a:gd name="connsiteY251" fmla="*/ 1631666 h 1962152"/>
              <a:gd name="connsiteX252" fmla="*/ 836225 w 3097421"/>
              <a:gd name="connsiteY252" fmla="*/ 1621838 h 1962152"/>
              <a:gd name="connsiteX253" fmla="*/ 829447 w 3097421"/>
              <a:gd name="connsiteY253" fmla="*/ 1621838 h 1962152"/>
              <a:gd name="connsiteX254" fmla="*/ 828769 w 3097421"/>
              <a:gd name="connsiteY254" fmla="*/ 1621160 h 1962152"/>
              <a:gd name="connsiteX255" fmla="*/ 820297 w 3097421"/>
              <a:gd name="connsiteY255" fmla="*/ 1602860 h 1962152"/>
              <a:gd name="connsiteX256" fmla="*/ 755231 w 3097421"/>
              <a:gd name="connsiteY256" fmla="*/ 1608621 h 1962152"/>
              <a:gd name="connsiteX257" fmla="*/ 711514 w 3097421"/>
              <a:gd name="connsiteY257" fmla="*/ 1617433 h 1962152"/>
              <a:gd name="connsiteX258" fmla="*/ 609171 w 3097421"/>
              <a:gd name="connsiteY258" fmla="*/ 1594388 h 1962152"/>
              <a:gd name="connsiteX259" fmla="*/ 591888 w 3097421"/>
              <a:gd name="connsiteY259" fmla="*/ 1596760 h 1962152"/>
              <a:gd name="connsiteX260" fmla="*/ 572910 w 3097421"/>
              <a:gd name="connsiteY260" fmla="*/ 1586255 h 1962152"/>
              <a:gd name="connsiteX261" fmla="*/ 508183 w 3097421"/>
              <a:gd name="connsiteY261" fmla="*/ 1548300 h 1962152"/>
              <a:gd name="connsiteX262" fmla="*/ 439728 w 3097421"/>
              <a:gd name="connsiteY262" fmla="*/ 1498822 h 1962152"/>
              <a:gd name="connsiteX263" fmla="*/ 320440 w 3097421"/>
              <a:gd name="connsiteY263" fmla="*/ 1349373 h 1962152"/>
              <a:gd name="connsiteX264" fmla="*/ 308917 w 3097421"/>
              <a:gd name="connsiteY264" fmla="*/ 1342596 h 1962152"/>
              <a:gd name="connsiteX265" fmla="*/ 297056 w 3097421"/>
              <a:gd name="connsiteY265" fmla="*/ 1386651 h 1962152"/>
              <a:gd name="connsiteX266" fmla="*/ 317051 w 3097421"/>
              <a:gd name="connsiteY266" fmla="*/ 1423590 h 1962152"/>
              <a:gd name="connsiteX267" fmla="*/ 412956 w 3097421"/>
              <a:gd name="connsiteY267" fmla="*/ 1554061 h 1962152"/>
              <a:gd name="connsiteX268" fmla="*/ 472261 w 3097421"/>
              <a:gd name="connsiteY268" fmla="*/ 1611333 h 1962152"/>
              <a:gd name="connsiteX269" fmla="*/ 527160 w 3097421"/>
              <a:gd name="connsiteY269" fmla="*/ 1657760 h 1962152"/>
              <a:gd name="connsiteX270" fmla="*/ 526821 w 3097421"/>
              <a:gd name="connsiteY270" fmla="*/ 1655727 h 1962152"/>
              <a:gd name="connsiteX271" fmla="*/ 581382 w 3097421"/>
              <a:gd name="connsiteY271" fmla="*/ 1684532 h 1962152"/>
              <a:gd name="connsiteX272" fmla="*/ 703381 w 3097421"/>
              <a:gd name="connsiteY272" fmla="*/ 1745532 h 1962152"/>
              <a:gd name="connsiteX273" fmla="*/ 716937 w 3097421"/>
              <a:gd name="connsiteY273" fmla="*/ 1756037 h 1962152"/>
              <a:gd name="connsiteX274" fmla="*/ 759975 w 3097421"/>
              <a:gd name="connsiteY274" fmla="*/ 1766543 h 1962152"/>
              <a:gd name="connsiteX275" fmla="*/ 840969 w 3097421"/>
              <a:gd name="connsiteY275" fmla="*/ 1801448 h 1962152"/>
              <a:gd name="connsiteX276" fmla="*/ 869774 w 3097421"/>
              <a:gd name="connsiteY276" fmla="*/ 1817714 h 1962152"/>
              <a:gd name="connsiteX277" fmla="*/ 893496 w 3097421"/>
              <a:gd name="connsiteY277" fmla="*/ 1816698 h 1962152"/>
              <a:gd name="connsiteX278" fmla="*/ 1001940 w 3097421"/>
              <a:gd name="connsiteY278" fmla="*/ 1873969 h 1962152"/>
              <a:gd name="connsiteX279" fmla="*/ 1100895 w 3097421"/>
              <a:gd name="connsiteY279" fmla="*/ 1910908 h 1962152"/>
              <a:gd name="connsiteX280" fmla="*/ 1144611 w 3097421"/>
              <a:gd name="connsiteY280" fmla="*/ 1936325 h 1962152"/>
              <a:gd name="connsiteX281" fmla="*/ 1203577 w 3097421"/>
              <a:gd name="connsiteY281" fmla="*/ 1958691 h 1962152"/>
              <a:gd name="connsiteX282" fmla="*/ 1282877 w 3097421"/>
              <a:gd name="connsiteY282" fmla="*/ 1948524 h 1962152"/>
              <a:gd name="connsiteX283" fmla="*/ 1291688 w 3097421"/>
              <a:gd name="connsiteY283" fmla="*/ 1951575 h 1962152"/>
              <a:gd name="connsiteX284" fmla="*/ 1410298 w 3097421"/>
              <a:gd name="connsiteY284" fmla="*/ 1863125 h 1962152"/>
              <a:gd name="connsiteX285" fmla="*/ 1442492 w 3097421"/>
              <a:gd name="connsiteY285" fmla="*/ 1840081 h 1962152"/>
              <a:gd name="connsiteX286" fmla="*/ 1533314 w 3097421"/>
              <a:gd name="connsiteY286" fmla="*/ 1761798 h 1962152"/>
              <a:gd name="connsiteX287" fmla="*/ 1631930 w 3097421"/>
              <a:gd name="connsiteY287" fmla="*/ 1649627 h 1962152"/>
              <a:gd name="connsiteX288" fmla="*/ 1672596 w 3097421"/>
              <a:gd name="connsiteY288" fmla="*/ 1602522 h 1962152"/>
              <a:gd name="connsiteX289" fmla="*/ 1719024 w 3097421"/>
              <a:gd name="connsiteY289" fmla="*/ 1578461 h 1962152"/>
              <a:gd name="connsiteX290" fmla="*/ 1748846 w 3097421"/>
              <a:gd name="connsiteY290" fmla="*/ 1554739 h 1962152"/>
              <a:gd name="connsiteX291" fmla="*/ 1771212 w 3097421"/>
              <a:gd name="connsiteY291" fmla="*/ 1537117 h 1962152"/>
              <a:gd name="connsiteX292" fmla="*/ 1804084 w 3097421"/>
              <a:gd name="connsiteY292" fmla="*/ 1530000 h 1962152"/>
              <a:gd name="connsiteX293" fmla="*/ 1815267 w 3097421"/>
              <a:gd name="connsiteY293" fmla="*/ 1528305 h 1962152"/>
              <a:gd name="connsiteX294" fmla="*/ 1825434 w 3097421"/>
              <a:gd name="connsiteY294" fmla="*/ 1563211 h 1962152"/>
              <a:gd name="connsiteX295" fmla="*/ 1823739 w 3097421"/>
              <a:gd name="connsiteY295" fmla="*/ 1567955 h 1962152"/>
              <a:gd name="connsiteX296" fmla="*/ 1824078 w 3097421"/>
              <a:gd name="connsiteY296" fmla="*/ 1586255 h 1962152"/>
              <a:gd name="connsiteX297" fmla="*/ 1841023 w 3097421"/>
              <a:gd name="connsiteY297" fmla="*/ 1581511 h 1962152"/>
              <a:gd name="connsiteX298" fmla="*/ 1852206 w 3097421"/>
              <a:gd name="connsiteY298" fmla="*/ 1582866 h 1962152"/>
              <a:gd name="connsiteX299" fmla="*/ 1895922 w 3097421"/>
              <a:gd name="connsiteY299" fmla="*/ 1589305 h 1962152"/>
              <a:gd name="connsiteX300" fmla="*/ 1939978 w 3097421"/>
              <a:gd name="connsiteY300" fmla="*/ 1578122 h 1962152"/>
              <a:gd name="connsiteX301" fmla="*/ 1954211 w 3097421"/>
              <a:gd name="connsiteY301" fmla="*/ 1562533 h 1962152"/>
              <a:gd name="connsiteX302" fmla="*/ 1971833 w 3097421"/>
              <a:gd name="connsiteY302" fmla="*/ 1574733 h 1962152"/>
              <a:gd name="connsiteX303" fmla="*/ 2029782 w 3097421"/>
              <a:gd name="connsiteY303" fmla="*/ 1560500 h 1962152"/>
              <a:gd name="connsiteX304" fmla="*/ 2083665 w 3097421"/>
              <a:gd name="connsiteY304" fmla="*/ 1497128 h 1962152"/>
              <a:gd name="connsiteX305" fmla="*/ 2088071 w 3097421"/>
              <a:gd name="connsiteY305" fmla="*/ 1483233 h 1962152"/>
              <a:gd name="connsiteX306" fmla="*/ 2094848 w 3097421"/>
              <a:gd name="connsiteY306" fmla="*/ 1462900 h 1962152"/>
              <a:gd name="connsiteX307" fmla="*/ 2115182 w 3097421"/>
              <a:gd name="connsiteY307" fmla="*/ 1411390 h 1962152"/>
              <a:gd name="connsiteX308" fmla="*/ 2129754 w 3097421"/>
              <a:gd name="connsiteY308" fmla="*/ 1389023 h 1962152"/>
              <a:gd name="connsiteX309" fmla="*/ 2163981 w 3097421"/>
              <a:gd name="connsiteY309" fmla="*/ 1362251 h 1962152"/>
              <a:gd name="connsiteX310" fmla="*/ 2236842 w 3097421"/>
              <a:gd name="connsiteY310" fmla="*/ 1276174 h 1962152"/>
              <a:gd name="connsiteX311" fmla="*/ 2221592 w 3097421"/>
              <a:gd name="connsiteY311" fmla="*/ 1324635 h 1962152"/>
              <a:gd name="connsiteX312" fmla="*/ 2180926 w 3097421"/>
              <a:gd name="connsiteY312" fmla="*/ 1369368 h 1962152"/>
              <a:gd name="connsiteX313" fmla="*/ 2166015 w 3097421"/>
              <a:gd name="connsiteY313" fmla="*/ 1413762 h 1962152"/>
              <a:gd name="connsiteX314" fmla="*/ 2163304 w 3097421"/>
              <a:gd name="connsiteY314" fmla="*/ 1442567 h 1962152"/>
              <a:gd name="connsiteX315" fmla="*/ 2153476 w 3097421"/>
              <a:gd name="connsiteY315" fmla="*/ 1457478 h 1962152"/>
              <a:gd name="connsiteX316" fmla="*/ 2131787 w 3097421"/>
              <a:gd name="connsiteY316" fmla="*/ 1476117 h 1962152"/>
              <a:gd name="connsiteX317" fmla="*/ 2126365 w 3097421"/>
              <a:gd name="connsiteY317" fmla="*/ 1455784 h 1962152"/>
              <a:gd name="connsiteX318" fmla="*/ 2119587 w 3097421"/>
              <a:gd name="connsiteY318" fmla="*/ 1448328 h 1962152"/>
              <a:gd name="connsiteX319" fmla="*/ 2117554 w 3097421"/>
              <a:gd name="connsiteY319" fmla="*/ 1458156 h 1962152"/>
              <a:gd name="connsiteX320" fmla="*/ 2122298 w 3097421"/>
              <a:gd name="connsiteY320" fmla="*/ 1476456 h 1962152"/>
              <a:gd name="connsiteX321" fmla="*/ 2112132 w 3097421"/>
              <a:gd name="connsiteY321" fmla="*/ 1496789 h 1962152"/>
              <a:gd name="connsiteX322" fmla="*/ 2103660 w 3097421"/>
              <a:gd name="connsiteY322" fmla="*/ 1510683 h 1962152"/>
              <a:gd name="connsiteX323" fmla="*/ 2099593 w 3097421"/>
              <a:gd name="connsiteY323" fmla="*/ 1525255 h 1962152"/>
              <a:gd name="connsiteX324" fmla="*/ 2105015 w 3097421"/>
              <a:gd name="connsiteY324" fmla="*/ 1539150 h 1962152"/>
              <a:gd name="connsiteX325" fmla="*/ 2117215 w 3097421"/>
              <a:gd name="connsiteY325" fmla="*/ 1563211 h 1962152"/>
              <a:gd name="connsiteX326" fmla="*/ 2174487 w 3097421"/>
              <a:gd name="connsiteY326" fmla="*/ 1595405 h 1962152"/>
              <a:gd name="connsiteX327" fmla="*/ 2203970 w 3097421"/>
              <a:gd name="connsiteY327" fmla="*/ 1574394 h 1962152"/>
              <a:gd name="connsiteX328" fmla="*/ 2202275 w 3097421"/>
              <a:gd name="connsiteY328" fmla="*/ 1552705 h 1962152"/>
              <a:gd name="connsiteX329" fmla="*/ 2221931 w 3097421"/>
              <a:gd name="connsiteY329" fmla="*/ 1494417 h 1962152"/>
              <a:gd name="connsiteX330" fmla="*/ 2221931 w 3097421"/>
              <a:gd name="connsiteY330" fmla="*/ 1463917 h 1962152"/>
              <a:gd name="connsiteX331" fmla="*/ 2221592 w 3097421"/>
              <a:gd name="connsiteY331" fmla="*/ 1455106 h 1962152"/>
              <a:gd name="connsiteX332" fmla="*/ 2278186 w 3097421"/>
              <a:gd name="connsiteY332" fmla="*/ 1320907 h 1962152"/>
              <a:gd name="connsiteX333" fmla="*/ 2303603 w 3097421"/>
              <a:gd name="connsiteY333" fmla="*/ 1252452 h 1962152"/>
              <a:gd name="connsiteX334" fmla="*/ 2316819 w 3097421"/>
              <a:gd name="connsiteY334" fmla="*/ 1216869 h 1962152"/>
              <a:gd name="connsiteX335" fmla="*/ 2337152 w 3097421"/>
              <a:gd name="connsiteY335" fmla="*/ 1200602 h 1962152"/>
              <a:gd name="connsiteX336" fmla="*/ 2346641 w 3097421"/>
              <a:gd name="connsiteY336" fmla="*/ 1188402 h 1962152"/>
              <a:gd name="connsiteX337" fmla="*/ 2377480 w 3097421"/>
              <a:gd name="connsiteY337" fmla="*/ 1179252 h 1962152"/>
              <a:gd name="connsiteX338" fmla="*/ 2400524 w 3097421"/>
              <a:gd name="connsiteY338" fmla="*/ 1174169 h 1962152"/>
              <a:gd name="connsiteX339" fmla="*/ 2523540 w 3097421"/>
              <a:gd name="connsiteY339" fmla="*/ 1136214 h 1962152"/>
              <a:gd name="connsiteX340" fmla="*/ 2594367 w 3097421"/>
              <a:gd name="connsiteY340" fmla="*/ 1100970 h 1962152"/>
              <a:gd name="connsiteX341" fmla="*/ 2665872 w 3097421"/>
              <a:gd name="connsiteY341" fmla="*/ 1056914 h 1962152"/>
              <a:gd name="connsiteX342" fmla="*/ 2703488 w 3097421"/>
              <a:gd name="connsiteY342" fmla="*/ 1016587 h 1962152"/>
              <a:gd name="connsiteX343" fmla="*/ 2777704 w 3097421"/>
              <a:gd name="connsiteY343" fmla="*/ 908821 h 1962152"/>
              <a:gd name="connsiteX344" fmla="*/ 2807865 w 3097421"/>
              <a:gd name="connsiteY344" fmla="*/ 891199 h 1962152"/>
              <a:gd name="connsiteX345" fmla="*/ 2810915 w 3097421"/>
              <a:gd name="connsiteY345" fmla="*/ 891538 h 1962152"/>
              <a:gd name="connsiteX346" fmla="*/ 2812271 w 3097421"/>
              <a:gd name="connsiteY346" fmla="*/ 894249 h 1962152"/>
              <a:gd name="connsiteX347" fmla="*/ 2852259 w 3097421"/>
              <a:gd name="connsiteY347" fmla="*/ 899671 h 1962152"/>
              <a:gd name="connsiteX348" fmla="*/ 2885470 w 3097421"/>
              <a:gd name="connsiteY348" fmla="*/ 888149 h 1962152"/>
              <a:gd name="connsiteX349" fmla="*/ 2916987 w 3097421"/>
              <a:gd name="connsiteY349" fmla="*/ 854938 h 1962152"/>
              <a:gd name="connsiteX350" fmla="*/ 2991542 w 3097421"/>
              <a:gd name="connsiteY350" fmla="*/ 718706 h 1962152"/>
              <a:gd name="connsiteX351" fmla="*/ 3062030 w 3097421"/>
              <a:gd name="connsiteY351" fmla="*/ 606873 h 1962152"/>
              <a:gd name="connsiteX352" fmla="*/ 3098630 w 3097421"/>
              <a:gd name="connsiteY352" fmla="*/ 496735 h 1962152"/>
              <a:gd name="connsiteX353" fmla="*/ 3060674 w 3097421"/>
              <a:gd name="connsiteY353" fmla="*/ 466913 h 1962152"/>
              <a:gd name="connsiteX354" fmla="*/ 2420518 w 3097421"/>
              <a:gd name="connsiteY354" fmla="*/ 264259 h 1962152"/>
              <a:gd name="connsiteX355" fmla="*/ 2386291 w 3097421"/>
              <a:gd name="connsiteY355" fmla="*/ 305942 h 1962152"/>
              <a:gd name="connsiteX356" fmla="*/ 2295130 w 3097421"/>
              <a:gd name="connsiteY356" fmla="*/ 349659 h 1962152"/>
              <a:gd name="connsiteX357" fmla="*/ 2263614 w 3097421"/>
              <a:gd name="connsiteY357" fmla="*/ 345253 h 1962152"/>
              <a:gd name="connsiteX358" fmla="*/ 2249720 w 3097421"/>
              <a:gd name="connsiteY358" fmla="*/ 327970 h 1962152"/>
              <a:gd name="connsiteX359" fmla="*/ 2267003 w 3097421"/>
              <a:gd name="connsiteY359" fmla="*/ 298487 h 1962152"/>
              <a:gd name="connsiteX360" fmla="*/ 2286658 w 3097421"/>
              <a:gd name="connsiteY360" fmla="*/ 302892 h 1962152"/>
              <a:gd name="connsiteX361" fmla="*/ 2310041 w 3097421"/>
              <a:gd name="connsiteY361" fmla="*/ 301198 h 1962152"/>
              <a:gd name="connsiteX362" fmla="*/ 2417468 w 3097421"/>
              <a:gd name="connsiteY362" fmla="*/ 206987 h 1962152"/>
              <a:gd name="connsiteX363" fmla="*/ 2417468 w 3097421"/>
              <a:gd name="connsiteY363" fmla="*/ 207326 h 1962152"/>
              <a:gd name="connsiteX364" fmla="*/ 2417468 w 3097421"/>
              <a:gd name="connsiteY364" fmla="*/ 207326 h 1962152"/>
              <a:gd name="connsiteX365" fmla="*/ 2417807 w 3097421"/>
              <a:gd name="connsiteY365" fmla="*/ 207326 h 1962152"/>
              <a:gd name="connsiteX366" fmla="*/ 2416452 w 3097421"/>
              <a:gd name="connsiteY366" fmla="*/ 208343 h 1962152"/>
              <a:gd name="connsiteX367" fmla="*/ 2418146 w 3097421"/>
              <a:gd name="connsiteY367" fmla="*/ 223593 h 1962152"/>
              <a:gd name="connsiteX368" fmla="*/ 2420518 w 3097421"/>
              <a:gd name="connsiteY368" fmla="*/ 264259 h 1962152"/>
              <a:gd name="connsiteX369" fmla="*/ 2372058 w 3097421"/>
              <a:gd name="connsiteY369" fmla="*/ 691595 h 1962152"/>
              <a:gd name="connsiteX370" fmla="*/ 2415096 w 3097421"/>
              <a:gd name="connsiteY370" fmla="*/ 709217 h 1962152"/>
              <a:gd name="connsiteX371" fmla="*/ 2422552 w 3097421"/>
              <a:gd name="connsiteY371" fmla="*/ 728872 h 1962152"/>
              <a:gd name="connsiteX372" fmla="*/ 2414079 w 3097421"/>
              <a:gd name="connsiteY372" fmla="*/ 732600 h 1962152"/>
              <a:gd name="connsiteX373" fmla="*/ 2383580 w 3097421"/>
              <a:gd name="connsiteY373" fmla="*/ 718367 h 1962152"/>
              <a:gd name="connsiteX374" fmla="*/ 2363924 w 3097421"/>
              <a:gd name="connsiteY374" fmla="*/ 698034 h 1962152"/>
              <a:gd name="connsiteX375" fmla="*/ 2372058 w 3097421"/>
              <a:gd name="connsiteY375" fmla="*/ 691595 h 1962152"/>
              <a:gd name="connsiteX376" fmla="*/ 2152120 w 3097421"/>
              <a:gd name="connsiteY376" fmla="*/ 713623 h 1962152"/>
              <a:gd name="connsiteX377" fmla="*/ 2137209 w 3097421"/>
              <a:gd name="connsiteY377" fmla="*/ 725484 h 1962152"/>
              <a:gd name="connsiteX378" fmla="*/ 2114165 w 3097421"/>
              <a:gd name="connsiteY378" fmla="*/ 718367 h 1962152"/>
              <a:gd name="connsiteX379" fmla="*/ 2101965 w 3097421"/>
              <a:gd name="connsiteY379" fmla="*/ 711928 h 1962152"/>
              <a:gd name="connsiteX380" fmla="*/ 2098915 w 3097421"/>
              <a:gd name="connsiteY380" fmla="*/ 712606 h 1962152"/>
              <a:gd name="connsiteX381" fmla="*/ 2052149 w 3097421"/>
              <a:gd name="connsiteY381" fmla="*/ 689900 h 1962152"/>
              <a:gd name="connsiteX382" fmla="*/ 1992505 w 3097421"/>
              <a:gd name="connsiteY382" fmla="*/ 665840 h 1962152"/>
              <a:gd name="connsiteX383" fmla="*/ 1932522 w 3097421"/>
              <a:gd name="connsiteY383" fmla="*/ 647540 h 1962152"/>
              <a:gd name="connsiteX384" fmla="*/ 1832550 w 3097421"/>
              <a:gd name="connsiteY384" fmla="*/ 611957 h 1962152"/>
              <a:gd name="connsiteX385" fmla="*/ 1853222 w 3097421"/>
              <a:gd name="connsiteY385" fmla="*/ 600773 h 1962152"/>
              <a:gd name="connsiteX386" fmla="*/ 1958277 w 3097421"/>
              <a:gd name="connsiteY386" fmla="*/ 616023 h 1962152"/>
              <a:gd name="connsiteX387" fmla="*/ 2132465 w 3097421"/>
              <a:gd name="connsiteY387" fmla="*/ 683123 h 1962152"/>
              <a:gd name="connsiteX388" fmla="*/ 2131787 w 3097421"/>
              <a:gd name="connsiteY388" fmla="*/ 687528 h 1962152"/>
              <a:gd name="connsiteX389" fmla="*/ 2143648 w 3097421"/>
              <a:gd name="connsiteY389" fmla="*/ 700406 h 1962152"/>
              <a:gd name="connsiteX390" fmla="*/ 2152120 w 3097421"/>
              <a:gd name="connsiteY390" fmla="*/ 713623 h 1962152"/>
              <a:gd name="connsiteX391" fmla="*/ 2308686 w 3097421"/>
              <a:gd name="connsiteY391" fmla="*/ 708200 h 1962152"/>
              <a:gd name="connsiteX392" fmla="*/ 2268358 w 3097421"/>
              <a:gd name="connsiteY392" fmla="*/ 678039 h 1962152"/>
              <a:gd name="connsiteX393" fmla="*/ 2296147 w 3097421"/>
              <a:gd name="connsiteY393" fmla="*/ 662112 h 1962152"/>
              <a:gd name="connsiteX394" fmla="*/ 2329358 w 3097421"/>
              <a:gd name="connsiteY394" fmla="*/ 691256 h 1962152"/>
              <a:gd name="connsiteX395" fmla="*/ 2308686 w 3097421"/>
              <a:gd name="connsiteY395" fmla="*/ 70820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3097421" h="1962152">
                <a:moveTo>
                  <a:pt x="3060674" y="466913"/>
                </a:moveTo>
                <a:cubicBezTo>
                  <a:pt x="3044408" y="473691"/>
                  <a:pt x="3036952" y="465219"/>
                  <a:pt x="3026447" y="455391"/>
                </a:cubicBezTo>
                <a:cubicBezTo>
                  <a:pt x="3015942" y="445563"/>
                  <a:pt x="3014247" y="426247"/>
                  <a:pt x="2995269" y="424552"/>
                </a:cubicBezTo>
                <a:cubicBezTo>
                  <a:pt x="2991203" y="424214"/>
                  <a:pt x="2992897" y="419469"/>
                  <a:pt x="2994253" y="416080"/>
                </a:cubicBezTo>
                <a:cubicBezTo>
                  <a:pt x="2997303" y="410319"/>
                  <a:pt x="3003064" y="407269"/>
                  <a:pt x="3007808" y="403880"/>
                </a:cubicBezTo>
                <a:cubicBezTo>
                  <a:pt x="3016280" y="397780"/>
                  <a:pt x="3028141" y="400492"/>
                  <a:pt x="3036614" y="390664"/>
                </a:cubicBezTo>
                <a:cubicBezTo>
                  <a:pt x="3045425" y="380497"/>
                  <a:pt x="3075586" y="338814"/>
                  <a:pt x="3053897" y="331698"/>
                </a:cubicBezTo>
                <a:cubicBezTo>
                  <a:pt x="3033903" y="324920"/>
                  <a:pt x="3019331" y="308992"/>
                  <a:pt x="3000014" y="301198"/>
                </a:cubicBezTo>
                <a:cubicBezTo>
                  <a:pt x="2996625" y="299164"/>
                  <a:pt x="2992558" y="300520"/>
                  <a:pt x="2988831" y="299842"/>
                </a:cubicBezTo>
                <a:cubicBezTo>
                  <a:pt x="2983747" y="299503"/>
                  <a:pt x="2978664" y="299842"/>
                  <a:pt x="2973581" y="298487"/>
                </a:cubicBezTo>
                <a:cubicBezTo>
                  <a:pt x="2967820" y="298148"/>
                  <a:pt x="2964092" y="295437"/>
                  <a:pt x="2962059" y="290353"/>
                </a:cubicBezTo>
                <a:cubicBezTo>
                  <a:pt x="2958670" y="285609"/>
                  <a:pt x="2963075" y="277476"/>
                  <a:pt x="2955620" y="274426"/>
                </a:cubicBezTo>
                <a:cubicBezTo>
                  <a:pt x="2953925" y="273748"/>
                  <a:pt x="2952231" y="273748"/>
                  <a:pt x="2950536" y="274426"/>
                </a:cubicBezTo>
                <a:cubicBezTo>
                  <a:pt x="2935626" y="277815"/>
                  <a:pt x="2926476" y="269342"/>
                  <a:pt x="2916987" y="260870"/>
                </a:cubicBezTo>
                <a:cubicBezTo>
                  <a:pt x="2924442" y="261209"/>
                  <a:pt x="2931559" y="263243"/>
                  <a:pt x="2938675" y="265276"/>
                </a:cubicBezTo>
                <a:cubicBezTo>
                  <a:pt x="2942403" y="266292"/>
                  <a:pt x="2947487" y="268665"/>
                  <a:pt x="2950536" y="264259"/>
                </a:cubicBezTo>
                <a:cubicBezTo>
                  <a:pt x="2959009" y="251381"/>
                  <a:pt x="2936303" y="237148"/>
                  <a:pt x="2928170" y="231387"/>
                </a:cubicBezTo>
                <a:cubicBezTo>
                  <a:pt x="2920376" y="226304"/>
                  <a:pt x="2912242" y="221898"/>
                  <a:pt x="2904109" y="217832"/>
                </a:cubicBezTo>
                <a:cubicBezTo>
                  <a:pt x="2899365" y="215460"/>
                  <a:pt x="2888520" y="205632"/>
                  <a:pt x="2884793" y="204954"/>
                </a:cubicBezTo>
                <a:cubicBezTo>
                  <a:pt x="2878354" y="203599"/>
                  <a:pt x="2873609" y="206648"/>
                  <a:pt x="2869543" y="211054"/>
                </a:cubicBezTo>
                <a:cubicBezTo>
                  <a:pt x="2865476" y="213426"/>
                  <a:pt x="2860054" y="212748"/>
                  <a:pt x="2857343" y="218509"/>
                </a:cubicBezTo>
                <a:cubicBezTo>
                  <a:pt x="2851582" y="231048"/>
                  <a:pt x="2843787" y="241893"/>
                  <a:pt x="2834976" y="252398"/>
                </a:cubicBezTo>
                <a:cubicBezTo>
                  <a:pt x="2834637" y="252398"/>
                  <a:pt x="2834637" y="252398"/>
                  <a:pt x="2834298" y="252398"/>
                </a:cubicBezTo>
                <a:cubicBezTo>
                  <a:pt x="2805493" y="241554"/>
                  <a:pt x="2793293" y="244265"/>
                  <a:pt x="2778721" y="264937"/>
                </a:cubicBezTo>
                <a:cubicBezTo>
                  <a:pt x="2773977" y="271715"/>
                  <a:pt x="2773299" y="280865"/>
                  <a:pt x="2767877" y="287303"/>
                </a:cubicBezTo>
                <a:cubicBezTo>
                  <a:pt x="2765166" y="290015"/>
                  <a:pt x="2766521" y="295098"/>
                  <a:pt x="2761777" y="297809"/>
                </a:cubicBezTo>
                <a:cubicBezTo>
                  <a:pt x="2758727" y="284931"/>
                  <a:pt x="2751610" y="279848"/>
                  <a:pt x="2739410" y="286626"/>
                </a:cubicBezTo>
                <a:cubicBezTo>
                  <a:pt x="2732294" y="296114"/>
                  <a:pt x="2719077" y="300859"/>
                  <a:pt x="2715688" y="312381"/>
                </a:cubicBezTo>
                <a:cubicBezTo>
                  <a:pt x="2708572" y="334070"/>
                  <a:pt x="2691627" y="344914"/>
                  <a:pt x="2674344" y="356436"/>
                </a:cubicBezTo>
                <a:cubicBezTo>
                  <a:pt x="2663161" y="363553"/>
                  <a:pt x="2655367" y="372364"/>
                  <a:pt x="2660789" y="386936"/>
                </a:cubicBezTo>
                <a:cubicBezTo>
                  <a:pt x="2662144" y="389986"/>
                  <a:pt x="2660789" y="393714"/>
                  <a:pt x="2660450" y="397103"/>
                </a:cubicBezTo>
                <a:cubicBezTo>
                  <a:pt x="2660450" y="409641"/>
                  <a:pt x="2653333" y="416758"/>
                  <a:pt x="2644183" y="422180"/>
                </a:cubicBezTo>
                <a:cubicBezTo>
                  <a:pt x="2643844" y="420825"/>
                  <a:pt x="2642828" y="419808"/>
                  <a:pt x="2641472" y="418452"/>
                </a:cubicBezTo>
                <a:cubicBezTo>
                  <a:pt x="2636389" y="413030"/>
                  <a:pt x="2631644" y="413369"/>
                  <a:pt x="2626900" y="414725"/>
                </a:cubicBezTo>
                <a:cubicBezTo>
                  <a:pt x="2624867" y="412691"/>
                  <a:pt x="2623172" y="410997"/>
                  <a:pt x="2620800" y="409641"/>
                </a:cubicBezTo>
                <a:cubicBezTo>
                  <a:pt x="2608600" y="403880"/>
                  <a:pt x="2605889" y="394392"/>
                  <a:pt x="2605550" y="382531"/>
                </a:cubicBezTo>
                <a:cubicBezTo>
                  <a:pt x="2605550" y="377108"/>
                  <a:pt x="2604534" y="371347"/>
                  <a:pt x="2603517" y="365925"/>
                </a:cubicBezTo>
                <a:cubicBezTo>
                  <a:pt x="2600467" y="351014"/>
                  <a:pt x="2608261" y="346270"/>
                  <a:pt x="2621478" y="347625"/>
                </a:cubicBezTo>
                <a:cubicBezTo>
                  <a:pt x="2629611" y="348642"/>
                  <a:pt x="2637744" y="351353"/>
                  <a:pt x="2645878" y="353047"/>
                </a:cubicBezTo>
                <a:cubicBezTo>
                  <a:pt x="2659433" y="356097"/>
                  <a:pt x="2656383" y="349997"/>
                  <a:pt x="2651639" y="342881"/>
                </a:cubicBezTo>
                <a:cubicBezTo>
                  <a:pt x="2631306" y="334409"/>
                  <a:pt x="2626222" y="313398"/>
                  <a:pt x="2616395" y="297131"/>
                </a:cubicBezTo>
                <a:cubicBezTo>
                  <a:pt x="2608600" y="283576"/>
                  <a:pt x="2600806" y="281203"/>
                  <a:pt x="2587928" y="286965"/>
                </a:cubicBezTo>
                <a:cubicBezTo>
                  <a:pt x="2580812" y="290353"/>
                  <a:pt x="2573356" y="293403"/>
                  <a:pt x="2566239" y="286287"/>
                </a:cubicBezTo>
                <a:cubicBezTo>
                  <a:pt x="2556751" y="276459"/>
                  <a:pt x="2545228" y="270020"/>
                  <a:pt x="2532012" y="265615"/>
                </a:cubicBezTo>
                <a:cubicBezTo>
                  <a:pt x="2520490" y="261887"/>
                  <a:pt x="2520490" y="250704"/>
                  <a:pt x="2521168" y="241554"/>
                </a:cubicBezTo>
                <a:cubicBezTo>
                  <a:pt x="2522184" y="231048"/>
                  <a:pt x="2532012" y="231726"/>
                  <a:pt x="2539806" y="232065"/>
                </a:cubicBezTo>
                <a:cubicBezTo>
                  <a:pt x="2549295" y="232404"/>
                  <a:pt x="2558784" y="234437"/>
                  <a:pt x="2566578" y="240537"/>
                </a:cubicBezTo>
                <a:cubicBezTo>
                  <a:pt x="2569289" y="242570"/>
                  <a:pt x="2572678" y="244943"/>
                  <a:pt x="2575389" y="241215"/>
                </a:cubicBezTo>
                <a:cubicBezTo>
                  <a:pt x="2578100" y="238165"/>
                  <a:pt x="2576067" y="234776"/>
                  <a:pt x="2573695" y="232404"/>
                </a:cubicBezTo>
                <a:cubicBezTo>
                  <a:pt x="2566917" y="226304"/>
                  <a:pt x="2560140" y="220882"/>
                  <a:pt x="2553362" y="214782"/>
                </a:cubicBezTo>
                <a:cubicBezTo>
                  <a:pt x="2543195" y="210037"/>
                  <a:pt x="2533029" y="204954"/>
                  <a:pt x="2522862" y="200210"/>
                </a:cubicBezTo>
                <a:cubicBezTo>
                  <a:pt x="2514051" y="194787"/>
                  <a:pt x="2504901" y="208004"/>
                  <a:pt x="2496090" y="199871"/>
                </a:cubicBezTo>
                <a:cubicBezTo>
                  <a:pt x="2492362" y="196821"/>
                  <a:pt x="2488973" y="193771"/>
                  <a:pt x="2485246" y="190721"/>
                </a:cubicBezTo>
                <a:cubicBezTo>
                  <a:pt x="2473046" y="183265"/>
                  <a:pt x="2466268" y="188687"/>
                  <a:pt x="2462201" y="200549"/>
                </a:cubicBezTo>
                <a:cubicBezTo>
                  <a:pt x="2456101" y="208343"/>
                  <a:pt x="2451018" y="219187"/>
                  <a:pt x="2439157" y="206987"/>
                </a:cubicBezTo>
                <a:cubicBezTo>
                  <a:pt x="2440174" y="201904"/>
                  <a:pt x="2436107" y="200210"/>
                  <a:pt x="2432718" y="197837"/>
                </a:cubicBezTo>
                <a:cubicBezTo>
                  <a:pt x="2432040" y="197499"/>
                  <a:pt x="2431024" y="197499"/>
                  <a:pt x="2430346" y="197499"/>
                </a:cubicBezTo>
                <a:cubicBezTo>
                  <a:pt x="2427974" y="191737"/>
                  <a:pt x="2422213" y="186654"/>
                  <a:pt x="2427296" y="179538"/>
                </a:cubicBezTo>
                <a:cubicBezTo>
                  <a:pt x="2437801" y="168354"/>
                  <a:pt x="2447968" y="157171"/>
                  <a:pt x="2458474" y="146327"/>
                </a:cubicBezTo>
                <a:cubicBezTo>
                  <a:pt x="2485585" y="136838"/>
                  <a:pt x="2507951" y="121249"/>
                  <a:pt x="2522862" y="96172"/>
                </a:cubicBezTo>
                <a:cubicBezTo>
                  <a:pt x="2520829" y="92783"/>
                  <a:pt x="2521845" y="88038"/>
                  <a:pt x="2517440" y="85666"/>
                </a:cubicBezTo>
                <a:cubicBezTo>
                  <a:pt x="2515067" y="83972"/>
                  <a:pt x="2512695" y="82616"/>
                  <a:pt x="2510662" y="80583"/>
                </a:cubicBezTo>
                <a:cubicBezTo>
                  <a:pt x="2506934" y="74144"/>
                  <a:pt x="2503206" y="68044"/>
                  <a:pt x="2499140" y="61605"/>
                </a:cubicBezTo>
                <a:cubicBezTo>
                  <a:pt x="2496429" y="58216"/>
                  <a:pt x="2493718" y="54827"/>
                  <a:pt x="2491345" y="51777"/>
                </a:cubicBezTo>
                <a:cubicBezTo>
                  <a:pt x="2484907" y="46016"/>
                  <a:pt x="2479484" y="39239"/>
                  <a:pt x="2475418" y="31783"/>
                </a:cubicBezTo>
                <a:cubicBezTo>
                  <a:pt x="2469657" y="27039"/>
                  <a:pt x="2464235" y="22294"/>
                  <a:pt x="2458474" y="17889"/>
                </a:cubicBezTo>
                <a:cubicBezTo>
                  <a:pt x="2452374" y="7722"/>
                  <a:pt x="2442546" y="3317"/>
                  <a:pt x="2431702" y="944"/>
                </a:cubicBezTo>
                <a:cubicBezTo>
                  <a:pt x="2427635" y="-411"/>
                  <a:pt x="2423568" y="-750"/>
                  <a:pt x="2420857" y="2978"/>
                </a:cubicBezTo>
                <a:cubicBezTo>
                  <a:pt x="2408318" y="18567"/>
                  <a:pt x="2395441" y="34833"/>
                  <a:pt x="2384935" y="51777"/>
                </a:cubicBezTo>
                <a:cubicBezTo>
                  <a:pt x="2383241" y="54827"/>
                  <a:pt x="2383241" y="57538"/>
                  <a:pt x="2384935" y="59911"/>
                </a:cubicBezTo>
                <a:cubicBezTo>
                  <a:pt x="2381207" y="61605"/>
                  <a:pt x="2378158" y="64994"/>
                  <a:pt x="2374769" y="67705"/>
                </a:cubicBezTo>
                <a:cubicBezTo>
                  <a:pt x="2359180" y="78549"/>
                  <a:pt x="2348674" y="94477"/>
                  <a:pt x="2334102" y="106338"/>
                </a:cubicBezTo>
                <a:cubicBezTo>
                  <a:pt x="2331730" y="107355"/>
                  <a:pt x="2329358" y="107694"/>
                  <a:pt x="2326986" y="108371"/>
                </a:cubicBezTo>
                <a:cubicBezTo>
                  <a:pt x="2317836" y="117860"/>
                  <a:pt x="2315464" y="132432"/>
                  <a:pt x="2302586" y="138532"/>
                </a:cubicBezTo>
                <a:cubicBezTo>
                  <a:pt x="2288353" y="148360"/>
                  <a:pt x="2281236" y="165304"/>
                  <a:pt x="2266325" y="174454"/>
                </a:cubicBezTo>
                <a:cubicBezTo>
                  <a:pt x="2264969" y="176826"/>
                  <a:pt x="2262597" y="178521"/>
                  <a:pt x="2261581" y="180893"/>
                </a:cubicBezTo>
                <a:cubicBezTo>
                  <a:pt x="2261242" y="180893"/>
                  <a:pt x="2260903" y="180893"/>
                  <a:pt x="2260903" y="180893"/>
                </a:cubicBezTo>
                <a:cubicBezTo>
                  <a:pt x="2252431" y="178182"/>
                  <a:pt x="2247347" y="183943"/>
                  <a:pt x="2241247" y="188010"/>
                </a:cubicBezTo>
                <a:cubicBezTo>
                  <a:pt x="2235147" y="192415"/>
                  <a:pt x="2234809" y="201226"/>
                  <a:pt x="2228031" y="204954"/>
                </a:cubicBezTo>
                <a:cubicBezTo>
                  <a:pt x="2223286" y="209021"/>
                  <a:pt x="2217864" y="212748"/>
                  <a:pt x="2216509" y="219526"/>
                </a:cubicBezTo>
                <a:cubicBezTo>
                  <a:pt x="2216170" y="223254"/>
                  <a:pt x="2218881" y="224948"/>
                  <a:pt x="2220914" y="227659"/>
                </a:cubicBezTo>
                <a:cubicBezTo>
                  <a:pt x="2230403" y="240198"/>
                  <a:pt x="2239553" y="252737"/>
                  <a:pt x="2243281" y="268665"/>
                </a:cubicBezTo>
                <a:cubicBezTo>
                  <a:pt x="2241586" y="271715"/>
                  <a:pt x="2242264" y="275104"/>
                  <a:pt x="2241925" y="278154"/>
                </a:cubicBezTo>
                <a:cubicBezTo>
                  <a:pt x="2233792" y="288998"/>
                  <a:pt x="2227692" y="301537"/>
                  <a:pt x="2222609" y="314075"/>
                </a:cubicBezTo>
                <a:cubicBezTo>
                  <a:pt x="2220914" y="322887"/>
                  <a:pt x="2224303" y="331020"/>
                  <a:pt x="2224303" y="339831"/>
                </a:cubicBezTo>
                <a:cubicBezTo>
                  <a:pt x="2233453" y="365925"/>
                  <a:pt x="2255819" y="372703"/>
                  <a:pt x="2279541" y="375414"/>
                </a:cubicBezTo>
                <a:cubicBezTo>
                  <a:pt x="2308686" y="378464"/>
                  <a:pt x="2343252" y="368297"/>
                  <a:pt x="2369685" y="356436"/>
                </a:cubicBezTo>
                <a:cubicBezTo>
                  <a:pt x="2393068" y="346270"/>
                  <a:pt x="2407302" y="328309"/>
                  <a:pt x="2422891" y="308992"/>
                </a:cubicBezTo>
                <a:cubicBezTo>
                  <a:pt x="2447290" y="278831"/>
                  <a:pt x="2455762" y="278831"/>
                  <a:pt x="2478468" y="310687"/>
                </a:cubicBezTo>
                <a:cubicBezTo>
                  <a:pt x="2479484" y="312042"/>
                  <a:pt x="2480501" y="313398"/>
                  <a:pt x="2481179" y="314753"/>
                </a:cubicBezTo>
                <a:cubicBezTo>
                  <a:pt x="2485585" y="322887"/>
                  <a:pt x="2493040" y="326275"/>
                  <a:pt x="2501851" y="327631"/>
                </a:cubicBezTo>
                <a:cubicBezTo>
                  <a:pt x="2525912" y="332036"/>
                  <a:pt x="2530317" y="339492"/>
                  <a:pt x="2522184" y="362197"/>
                </a:cubicBezTo>
                <a:cubicBezTo>
                  <a:pt x="2520151" y="367958"/>
                  <a:pt x="2517101" y="374397"/>
                  <a:pt x="2522862" y="379142"/>
                </a:cubicBezTo>
                <a:cubicBezTo>
                  <a:pt x="2535401" y="389308"/>
                  <a:pt x="2544551" y="403880"/>
                  <a:pt x="2560817" y="408964"/>
                </a:cubicBezTo>
                <a:cubicBezTo>
                  <a:pt x="2568273" y="411336"/>
                  <a:pt x="2570984" y="415402"/>
                  <a:pt x="2566239" y="422519"/>
                </a:cubicBezTo>
                <a:cubicBezTo>
                  <a:pt x="2564206" y="425569"/>
                  <a:pt x="2564884" y="428958"/>
                  <a:pt x="2566578" y="432008"/>
                </a:cubicBezTo>
                <a:cubicBezTo>
                  <a:pt x="2570645" y="438108"/>
                  <a:pt x="2570984" y="446919"/>
                  <a:pt x="2579795" y="449291"/>
                </a:cubicBezTo>
                <a:cubicBezTo>
                  <a:pt x="2581828" y="449969"/>
                  <a:pt x="2583523" y="450986"/>
                  <a:pt x="2585217" y="452002"/>
                </a:cubicBezTo>
                <a:cubicBezTo>
                  <a:pt x="2582845" y="453358"/>
                  <a:pt x="2579795" y="453358"/>
                  <a:pt x="2578100" y="455391"/>
                </a:cubicBezTo>
                <a:cubicBezTo>
                  <a:pt x="2573695" y="460474"/>
                  <a:pt x="2570984" y="466574"/>
                  <a:pt x="2569967" y="473013"/>
                </a:cubicBezTo>
                <a:cubicBezTo>
                  <a:pt x="2570306" y="498091"/>
                  <a:pt x="2568273" y="523168"/>
                  <a:pt x="2573017" y="547907"/>
                </a:cubicBezTo>
                <a:cubicBezTo>
                  <a:pt x="2572339" y="552990"/>
                  <a:pt x="2575050" y="555701"/>
                  <a:pt x="2579795" y="557057"/>
                </a:cubicBezTo>
                <a:cubicBezTo>
                  <a:pt x="2581828" y="558074"/>
                  <a:pt x="2583523" y="559768"/>
                  <a:pt x="2585217" y="561124"/>
                </a:cubicBezTo>
                <a:cubicBezTo>
                  <a:pt x="2582845" y="566546"/>
                  <a:pt x="2579117" y="571629"/>
                  <a:pt x="2575050" y="576374"/>
                </a:cubicBezTo>
                <a:cubicBezTo>
                  <a:pt x="2553701" y="590607"/>
                  <a:pt x="2552345" y="622462"/>
                  <a:pt x="2536417" y="641101"/>
                </a:cubicBezTo>
                <a:cubicBezTo>
                  <a:pt x="2523879" y="656012"/>
                  <a:pt x="2525912" y="670584"/>
                  <a:pt x="2529301" y="686851"/>
                </a:cubicBezTo>
                <a:cubicBezTo>
                  <a:pt x="2535062" y="712945"/>
                  <a:pt x="2550312" y="735650"/>
                  <a:pt x="2558445" y="760728"/>
                </a:cubicBezTo>
                <a:cubicBezTo>
                  <a:pt x="2563189" y="775639"/>
                  <a:pt x="2578100" y="784111"/>
                  <a:pt x="2586234" y="775300"/>
                </a:cubicBezTo>
                <a:cubicBezTo>
                  <a:pt x="2596061" y="764794"/>
                  <a:pt x="2603856" y="764455"/>
                  <a:pt x="2614022" y="773605"/>
                </a:cubicBezTo>
                <a:cubicBezTo>
                  <a:pt x="2625883" y="784789"/>
                  <a:pt x="2637067" y="797327"/>
                  <a:pt x="2649944" y="807494"/>
                </a:cubicBezTo>
                <a:cubicBezTo>
                  <a:pt x="2663500" y="818000"/>
                  <a:pt x="2679089" y="825455"/>
                  <a:pt x="2692305" y="836299"/>
                </a:cubicBezTo>
                <a:cubicBezTo>
                  <a:pt x="2684850" y="848499"/>
                  <a:pt x="2683155" y="863410"/>
                  <a:pt x="2673327" y="875271"/>
                </a:cubicBezTo>
                <a:cubicBezTo>
                  <a:pt x="2650283" y="903060"/>
                  <a:pt x="2624528" y="928138"/>
                  <a:pt x="2602161" y="956604"/>
                </a:cubicBezTo>
                <a:cubicBezTo>
                  <a:pt x="2596061" y="964398"/>
                  <a:pt x="2586911" y="967787"/>
                  <a:pt x="2577761" y="970837"/>
                </a:cubicBezTo>
                <a:cubicBezTo>
                  <a:pt x="2551667" y="979987"/>
                  <a:pt x="2525234" y="987782"/>
                  <a:pt x="2500157" y="999643"/>
                </a:cubicBezTo>
                <a:cubicBezTo>
                  <a:pt x="2456779" y="1019976"/>
                  <a:pt x="2412046" y="1026415"/>
                  <a:pt x="2365958" y="1009131"/>
                </a:cubicBezTo>
                <a:cubicBezTo>
                  <a:pt x="2365280" y="1008793"/>
                  <a:pt x="2364602" y="1008454"/>
                  <a:pt x="2363585" y="1008454"/>
                </a:cubicBezTo>
                <a:cubicBezTo>
                  <a:pt x="2365619" y="1005404"/>
                  <a:pt x="2365280" y="1001337"/>
                  <a:pt x="2363924" y="996931"/>
                </a:cubicBezTo>
                <a:cubicBezTo>
                  <a:pt x="2357147" y="976598"/>
                  <a:pt x="2348336" y="957282"/>
                  <a:pt x="2327325" y="947115"/>
                </a:cubicBezTo>
                <a:cubicBezTo>
                  <a:pt x="2325630" y="946437"/>
                  <a:pt x="2323936" y="945760"/>
                  <a:pt x="2322580" y="946099"/>
                </a:cubicBezTo>
                <a:cubicBezTo>
                  <a:pt x="2321902" y="946099"/>
                  <a:pt x="2321563" y="946437"/>
                  <a:pt x="2320886" y="946437"/>
                </a:cubicBezTo>
                <a:cubicBezTo>
                  <a:pt x="2319191" y="929832"/>
                  <a:pt x="2329358" y="905093"/>
                  <a:pt x="2344608" y="899332"/>
                </a:cubicBezTo>
                <a:cubicBezTo>
                  <a:pt x="2366635" y="891199"/>
                  <a:pt x="2374430" y="874932"/>
                  <a:pt x="2377141" y="854938"/>
                </a:cubicBezTo>
                <a:cubicBezTo>
                  <a:pt x="2379174" y="839688"/>
                  <a:pt x="2386630" y="831894"/>
                  <a:pt x="2401541" y="830199"/>
                </a:cubicBezTo>
                <a:cubicBezTo>
                  <a:pt x="2413402" y="824099"/>
                  <a:pt x="2421535" y="806816"/>
                  <a:pt x="2439496" y="818677"/>
                </a:cubicBezTo>
                <a:cubicBezTo>
                  <a:pt x="2442207" y="820372"/>
                  <a:pt x="2448646" y="815288"/>
                  <a:pt x="2451357" y="810883"/>
                </a:cubicBezTo>
                <a:cubicBezTo>
                  <a:pt x="2457796" y="801055"/>
                  <a:pt x="2460846" y="790550"/>
                  <a:pt x="2452713" y="780044"/>
                </a:cubicBezTo>
                <a:cubicBezTo>
                  <a:pt x="2444918" y="769878"/>
                  <a:pt x="2442207" y="758356"/>
                  <a:pt x="2440513" y="745817"/>
                </a:cubicBezTo>
                <a:cubicBezTo>
                  <a:pt x="2439157" y="736667"/>
                  <a:pt x="2441190" y="725145"/>
                  <a:pt x="2428990" y="720400"/>
                </a:cubicBezTo>
                <a:cubicBezTo>
                  <a:pt x="2427974" y="720400"/>
                  <a:pt x="2426618" y="720400"/>
                  <a:pt x="2425602" y="720400"/>
                </a:cubicBezTo>
                <a:cubicBezTo>
                  <a:pt x="2426279" y="711928"/>
                  <a:pt x="2426618" y="703456"/>
                  <a:pt x="2425263" y="694984"/>
                </a:cubicBezTo>
                <a:cubicBezTo>
                  <a:pt x="2404591" y="683462"/>
                  <a:pt x="2385613" y="668890"/>
                  <a:pt x="2361891" y="663806"/>
                </a:cubicBezTo>
                <a:cubicBezTo>
                  <a:pt x="2353419" y="662112"/>
                  <a:pt x="2348674" y="656012"/>
                  <a:pt x="2344947" y="648556"/>
                </a:cubicBezTo>
                <a:cubicBezTo>
                  <a:pt x="2339186" y="637034"/>
                  <a:pt x="2329358" y="633306"/>
                  <a:pt x="2316819" y="629918"/>
                </a:cubicBezTo>
                <a:cubicBezTo>
                  <a:pt x="2269036" y="617040"/>
                  <a:pt x="2245653" y="656012"/>
                  <a:pt x="2213798" y="676684"/>
                </a:cubicBezTo>
                <a:cubicBezTo>
                  <a:pt x="2212442" y="677701"/>
                  <a:pt x="2211764" y="679395"/>
                  <a:pt x="2210748" y="680751"/>
                </a:cubicBezTo>
                <a:cubicBezTo>
                  <a:pt x="2204309" y="684139"/>
                  <a:pt x="2197192" y="685156"/>
                  <a:pt x="2190753" y="688884"/>
                </a:cubicBezTo>
                <a:cubicBezTo>
                  <a:pt x="2190076" y="688206"/>
                  <a:pt x="2189398" y="687528"/>
                  <a:pt x="2189059" y="686512"/>
                </a:cubicBezTo>
                <a:cubicBezTo>
                  <a:pt x="2178215" y="680751"/>
                  <a:pt x="2167709" y="674312"/>
                  <a:pt x="2156865" y="668551"/>
                </a:cubicBezTo>
                <a:cubicBezTo>
                  <a:pt x="2149070" y="664484"/>
                  <a:pt x="2141615" y="656351"/>
                  <a:pt x="2131109" y="661434"/>
                </a:cubicBezTo>
                <a:cubicBezTo>
                  <a:pt x="2130093" y="662112"/>
                  <a:pt x="2129415" y="662790"/>
                  <a:pt x="2128737" y="663467"/>
                </a:cubicBezTo>
                <a:cubicBezTo>
                  <a:pt x="2129076" y="663128"/>
                  <a:pt x="2070110" y="631612"/>
                  <a:pt x="2063671" y="628901"/>
                </a:cubicBezTo>
                <a:cubicBezTo>
                  <a:pt x="2039271" y="618734"/>
                  <a:pt x="2014193" y="610262"/>
                  <a:pt x="1988438" y="603484"/>
                </a:cubicBezTo>
                <a:cubicBezTo>
                  <a:pt x="1937944" y="590268"/>
                  <a:pt x="1867795" y="573662"/>
                  <a:pt x="1816962" y="590607"/>
                </a:cubicBezTo>
                <a:cubicBezTo>
                  <a:pt x="1809845" y="592979"/>
                  <a:pt x="1801712" y="595690"/>
                  <a:pt x="1801034" y="605857"/>
                </a:cubicBezTo>
                <a:cubicBezTo>
                  <a:pt x="1800356" y="615007"/>
                  <a:pt x="1805101" y="620429"/>
                  <a:pt x="1812895" y="624157"/>
                </a:cubicBezTo>
                <a:cubicBezTo>
                  <a:pt x="1838989" y="637373"/>
                  <a:pt x="1867795" y="644829"/>
                  <a:pt x="1895922" y="652284"/>
                </a:cubicBezTo>
                <a:cubicBezTo>
                  <a:pt x="1923711" y="659740"/>
                  <a:pt x="1948450" y="669567"/>
                  <a:pt x="1974205" y="682106"/>
                </a:cubicBezTo>
                <a:cubicBezTo>
                  <a:pt x="1977933" y="683801"/>
                  <a:pt x="1984033" y="685495"/>
                  <a:pt x="1983016" y="690578"/>
                </a:cubicBezTo>
                <a:cubicBezTo>
                  <a:pt x="1982338" y="693967"/>
                  <a:pt x="1979288" y="693967"/>
                  <a:pt x="1975899" y="694306"/>
                </a:cubicBezTo>
                <a:cubicBezTo>
                  <a:pt x="1975899" y="693628"/>
                  <a:pt x="1975899" y="692950"/>
                  <a:pt x="1975899" y="692273"/>
                </a:cubicBezTo>
                <a:cubicBezTo>
                  <a:pt x="1973188" y="686512"/>
                  <a:pt x="1967766" y="685156"/>
                  <a:pt x="1962344" y="683123"/>
                </a:cubicBezTo>
                <a:cubicBezTo>
                  <a:pt x="1938283" y="673634"/>
                  <a:pt x="1921000" y="688884"/>
                  <a:pt x="1901683" y="697695"/>
                </a:cubicBezTo>
                <a:cubicBezTo>
                  <a:pt x="1901344" y="697695"/>
                  <a:pt x="1901006" y="697356"/>
                  <a:pt x="1900328" y="697356"/>
                </a:cubicBezTo>
                <a:cubicBezTo>
                  <a:pt x="1894905" y="697695"/>
                  <a:pt x="1889483" y="698712"/>
                  <a:pt x="1884061" y="699389"/>
                </a:cubicBezTo>
                <a:cubicBezTo>
                  <a:pt x="1882028" y="700067"/>
                  <a:pt x="1879317" y="700067"/>
                  <a:pt x="1876945" y="700067"/>
                </a:cubicBezTo>
                <a:cubicBezTo>
                  <a:pt x="1871861" y="697695"/>
                  <a:pt x="1865084" y="700067"/>
                  <a:pt x="1859661" y="700745"/>
                </a:cubicBezTo>
                <a:cubicBezTo>
                  <a:pt x="1814928" y="704134"/>
                  <a:pt x="1770873" y="712945"/>
                  <a:pt x="1726479" y="720061"/>
                </a:cubicBezTo>
                <a:cubicBezTo>
                  <a:pt x="1707501" y="723111"/>
                  <a:pt x="1690557" y="732939"/>
                  <a:pt x="1670902" y="733956"/>
                </a:cubicBezTo>
                <a:cubicBezTo>
                  <a:pt x="1664463" y="733956"/>
                  <a:pt x="1659041" y="735989"/>
                  <a:pt x="1653618" y="739717"/>
                </a:cubicBezTo>
                <a:cubicBezTo>
                  <a:pt x="1644807" y="745478"/>
                  <a:pt x="1636335" y="751239"/>
                  <a:pt x="1626508" y="755644"/>
                </a:cubicBezTo>
                <a:cubicBezTo>
                  <a:pt x="1589230" y="772250"/>
                  <a:pt x="1556697" y="793939"/>
                  <a:pt x="1541108" y="834605"/>
                </a:cubicBezTo>
                <a:cubicBezTo>
                  <a:pt x="1533992" y="853244"/>
                  <a:pt x="1527214" y="872221"/>
                  <a:pt x="1515692" y="889166"/>
                </a:cubicBezTo>
                <a:cubicBezTo>
                  <a:pt x="1506203" y="903399"/>
                  <a:pt x="1500781" y="920004"/>
                  <a:pt x="1505186" y="937288"/>
                </a:cubicBezTo>
                <a:cubicBezTo>
                  <a:pt x="1507558" y="946437"/>
                  <a:pt x="1506881" y="954910"/>
                  <a:pt x="1505864" y="963721"/>
                </a:cubicBezTo>
                <a:cubicBezTo>
                  <a:pt x="1503831" y="968126"/>
                  <a:pt x="1506881" y="972871"/>
                  <a:pt x="1505864" y="977276"/>
                </a:cubicBezTo>
                <a:cubicBezTo>
                  <a:pt x="1504170" y="981682"/>
                  <a:pt x="1504170" y="986087"/>
                  <a:pt x="1504847" y="990493"/>
                </a:cubicBezTo>
                <a:cubicBezTo>
                  <a:pt x="1507897" y="1011165"/>
                  <a:pt x="1529586" y="1022687"/>
                  <a:pt x="1546192" y="1012859"/>
                </a:cubicBezTo>
                <a:cubicBezTo>
                  <a:pt x="1548903" y="1011504"/>
                  <a:pt x="1551614" y="1010487"/>
                  <a:pt x="1554325" y="1009131"/>
                </a:cubicBezTo>
                <a:cubicBezTo>
                  <a:pt x="1572964" y="1031837"/>
                  <a:pt x="1582113" y="1059626"/>
                  <a:pt x="1594313" y="1085720"/>
                </a:cubicBezTo>
                <a:cubicBezTo>
                  <a:pt x="1600074" y="1097920"/>
                  <a:pt x="1598041" y="1108764"/>
                  <a:pt x="1586519" y="1116897"/>
                </a:cubicBezTo>
                <a:cubicBezTo>
                  <a:pt x="1582791" y="1120964"/>
                  <a:pt x="1574997" y="1122658"/>
                  <a:pt x="1575675" y="1128758"/>
                </a:cubicBezTo>
                <a:cubicBezTo>
                  <a:pt x="1576014" y="1131131"/>
                  <a:pt x="1576014" y="1133503"/>
                  <a:pt x="1576014" y="1136214"/>
                </a:cubicBezTo>
                <a:cubicBezTo>
                  <a:pt x="1551614" y="1153836"/>
                  <a:pt x="1528569" y="1173491"/>
                  <a:pt x="1503831" y="1190436"/>
                </a:cubicBezTo>
                <a:cubicBezTo>
                  <a:pt x="1484853" y="1203313"/>
                  <a:pt x="1468925" y="1220935"/>
                  <a:pt x="1445542" y="1227035"/>
                </a:cubicBezTo>
                <a:cubicBezTo>
                  <a:pt x="1444864" y="1226697"/>
                  <a:pt x="1444526" y="1226358"/>
                  <a:pt x="1443848" y="1226358"/>
                </a:cubicBezTo>
                <a:cubicBezTo>
                  <a:pt x="1436731" y="1222969"/>
                  <a:pt x="1430631" y="1225002"/>
                  <a:pt x="1424870" y="1230424"/>
                </a:cubicBezTo>
                <a:cubicBezTo>
                  <a:pt x="1416059" y="1230763"/>
                  <a:pt x="1407248" y="1231102"/>
                  <a:pt x="1398437" y="1231441"/>
                </a:cubicBezTo>
                <a:cubicBezTo>
                  <a:pt x="1369293" y="1244996"/>
                  <a:pt x="1338115" y="1248046"/>
                  <a:pt x="1306599" y="1250758"/>
                </a:cubicBezTo>
                <a:cubicBezTo>
                  <a:pt x="1262205" y="1254485"/>
                  <a:pt x="1217811" y="1257196"/>
                  <a:pt x="1174433" y="1266346"/>
                </a:cubicBezTo>
                <a:cubicBezTo>
                  <a:pt x="1139528" y="1273463"/>
                  <a:pt x="1104623" y="1279224"/>
                  <a:pt x="1069040" y="1274818"/>
                </a:cubicBezTo>
                <a:cubicBezTo>
                  <a:pt x="1046334" y="1274141"/>
                  <a:pt x="1026001" y="1266007"/>
                  <a:pt x="1005329" y="1257535"/>
                </a:cubicBezTo>
                <a:cubicBezTo>
                  <a:pt x="998551" y="1248385"/>
                  <a:pt x="988385" y="1241946"/>
                  <a:pt x="983979" y="1230763"/>
                </a:cubicBezTo>
                <a:cubicBezTo>
                  <a:pt x="980590" y="1222291"/>
                  <a:pt x="973474" y="1211447"/>
                  <a:pt x="969407" y="1202975"/>
                </a:cubicBezTo>
                <a:cubicBezTo>
                  <a:pt x="964324" y="1192130"/>
                  <a:pt x="957207" y="1182302"/>
                  <a:pt x="949074" y="1173491"/>
                </a:cubicBezTo>
                <a:cubicBezTo>
                  <a:pt x="896546" y="1115203"/>
                  <a:pt x="807080" y="1087753"/>
                  <a:pt x="730831" y="1083009"/>
                </a:cubicBezTo>
                <a:cubicBezTo>
                  <a:pt x="725409" y="1082670"/>
                  <a:pt x="723375" y="1079281"/>
                  <a:pt x="721681" y="1074875"/>
                </a:cubicBezTo>
                <a:cubicBezTo>
                  <a:pt x="719309" y="1068098"/>
                  <a:pt x="711176" y="1067420"/>
                  <a:pt x="708464" y="1061320"/>
                </a:cubicBezTo>
                <a:cubicBezTo>
                  <a:pt x="696603" y="1036920"/>
                  <a:pt x="661020" y="1011165"/>
                  <a:pt x="635265" y="1002693"/>
                </a:cubicBezTo>
                <a:cubicBezTo>
                  <a:pt x="608832" y="994220"/>
                  <a:pt x="580365" y="996931"/>
                  <a:pt x="577315" y="961348"/>
                </a:cubicBezTo>
                <a:cubicBezTo>
                  <a:pt x="576638" y="952199"/>
                  <a:pt x="573927" y="943387"/>
                  <a:pt x="567488" y="936610"/>
                </a:cubicBezTo>
                <a:cubicBezTo>
                  <a:pt x="563760" y="934576"/>
                  <a:pt x="561727" y="935593"/>
                  <a:pt x="560371" y="939660"/>
                </a:cubicBezTo>
                <a:cubicBezTo>
                  <a:pt x="557999" y="937288"/>
                  <a:pt x="555966" y="933899"/>
                  <a:pt x="553932" y="939999"/>
                </a:cubicBezTo>
                <a:cubicBezTo>
                  <a:pt x="554949" y="942710"/>
                  <a:pt x="555627" y="945760"/>
                  <a:pt x="556643" y="948471"/>
                </a:cubicBezTo>
                <a:cubicBezTo>
                  <a:pt x="556982" y="949826"/>
                  <a:pt x="556982" y="951521"/>
                  <a:pt x="557321" y="952876"/>
                </a:cubicBezTo>
                <a:cubicBezTo>
                  <a:pt x="559016" y="961010"/>
                  <a:pt x="557321" y="967787"/>
                  <a:pt x="550205" y="972871"/>
                </a:cubicBezTo>
                <a:cubicBezTo>
                  <a:pt x="523433" y="977954"/>
                  <a:pt x="498694" y="990493"/>
                  <a:pt x="472600" y="997609"/>
                </a:cubicBezTo>
                <a:cubicBezTo>
                  <a:pt x="445828" y="1004726"/>
                  <a:pt x="414650" y="999643"/>
                  <a:pt x="387200" y="998965"/>
                </a:cubicBezTo>
                <a:cubicBezTo>
                  <a:pt x="355006" y="998287"/>
                  <a:pt x="322473" y="997609"/>
                  <a:pt x="290279" y="996931"/>
                </a:cubicBezTo>
                <a:cubicBezTo>
                  <a:pt x="243174" y="995237"/>
                  <a:pt x="196068" y="994898"/>
                  <a:pt x="149302" y="993882"/>
                </a:cubicBezTo>
                <a:cubicBezTo>
                  <a:pt x="104230" y="992865"/>
                  <a:pt x="68308" y="1001337"/>
                  <a:pt x="25270" y="1014554"/>
                </a:cubicBezTo>
                <a:cubicBezTo>
                  <a:pt x="5953" y="1020654"/>
                  <a:pt x="9681" y="1037598"/>
                  <a:pt x="9342" y="1053526"/>
                </a:cubicBezTo>
                <a:cubicBezTo>
                  <a:pt x="7986" y="1086398"/>
                  <a:pt x="-6586" y="1127064"/>
                  <a:pt x="3581" y="1158580"/>
                </a:cubicBezTo>
                <a:cubicBezTo>
                  <a:pt x="11714" y="1184336"/>
                  <a:pt x="34420" y="1200602"/>
                  <a:pt x="50347" y="1221274"/>
                </a:cubicBezTo>
                <a:cubicBezTo>
                  <a:pt x="61530" y="1236185"/>
                  <a:pt x="75425" y="1281596"/>
                  <a:pt x="99825" y="1278546"/>
                </a:cubicBezTo>
                <a:cubicBezTo>
                  <a:pt x="131680" y="1274818"/>
                  <a:pt x="166585" y="1276852"/>
                  <a:pt x="199796" y="1272107"/>
                </a:cubicBezTo>
                <a:cubicBezTo>
                  <a:pt x="236396" y="1266685"/>
                  <a:pt x="272318" y="1258213"/>
                  <a:pt x="307223" y="1246352"/>
                </a:cubicBezTo>
                <a:cubicBezTo>
                  <a:pt x="375678" y="1223308"/>
                  <a:pt x="434983" y="1181625"/>
                  <a:pt x="504116" y="1160614"/>
                </a:cubicBezTo>
                <a:cubicBezTo>
                  <a:pt x="505133" y="1161630"/>
                  <a:pt x="506488" y="1162308"/>
                  <a:pt x="508183" y="1163325"/>
                </a:cubicBezTo>
                <a:cubicBezTo>
                  <a:pt x="516316" y="1162986"/>
                  <a:pt x="524110" y="1164003"/>
                  <a:pt x="532244" y="1163325"/>
                </a:cubicBezTo>
                <a:cubicBezTo>
                  <a:pt x="536988" y="1162647"/>
                  <a:pt x="541732" y="1160614"/>
                  <a:pt x="545121" y="1166036"/>
                </a:cubicBezTo>
                <a:cubicBezTo>
                  <a:pt x="548849" y="1171458"/>
                  <a:pt x="554271" y="1170780"/>
                  <a:pt x="559693" y="1170441"/>
                </a:cubicBezTo>
                <a:cubicBezTo>
                  <a:pt x="566471" y="1169086"/>
                  <a:pt x="572232" y="1165697"/>
                  <a:pt x="578332" y="1162647"/>
                </a:cubicBezTo>
                <a:cubicBezTo>
                  <a:pt x="606121" y="1148075"/>
                  <a:pt x="634587" y="1139942"/>
                  <a:pt x="664748" y="1156208"/>
                </a:cubicBezTo>
                <a:cubicBezTo>
                  <a:pt x="665087" y="1156547"/>
                  <a:pt x="665765" y="1156208"/>
                  <a:pt x="666443" y="1156208"/>
                </a:cubicBezTo>
                <a:cubicBezTo>
                  <a:pt x="674237" y="1160953"/>
                  <a:pt x="682031" y="1165697"/>
                  <a:pt x="689826" y="1170441"/>
                </a:cubicBezTo>
                <a:cubicBezTo>
                  <a:pt x="700331" y="1180947"/>
                  <a:pt x="712192" y="1190436"/>
                  <a:pt x="720664" y="1202636"/>
                </a:cubicBezTo>
                <a:cubicBezTo>
                  <a:pt x="735236" y="1223647"/>
                  <a:pt x="763364" y="1239574"/>
                  <a:pt x="783358" y="1255841"/>
                </a:cubicBezTo>
                <a:cubicBezTo>
                  <a:pt x="806403" y="1275835"/>
                  <a:pt x="830802" y="1295490"/>
                  <a:pt x="854863" y="1314129"/>
                </a:cubicBezTo>
                <a:cubicBezTo>
                  <a:pt x="873502" y="1328701"/>
                  <a:pt x="893158" y="1341918"/>
                  <a:pt x="898919" y="1366657"/>
                </a:cubicBezTo>
                <a:cubicBezTo>
                  <a:pt x="910102" y="1375129"/>
                  <a:pt x="918913" y="1385634"/>
                  <a:pt x="926707" y="1397156"/>
                </a:cubicBezTo>
                <a:cubicBezTo>
                  <a:pt x="933485" y="1407323"/>
                  <a:pt x="942635" y="1416134"/>
                  <a:pt x="955852" y="1417828"/>
                </a:cubicBezTo>
                <a:cubicBezTo>
                  <a:pt x="956868" y="1416812"/>
                  <a:pt x="957546" y="1416134"/>
                  <a:pt x="958224" y="1415117"/>
                </a:cubicBezTo>
                <a:cubicBezTo>
                  <a:pt x="960935" y="1411390"/>
                  <a:pt x="989062" y="1430367"/>
                  <a:pt x="991773" y="1431723"/>
                </a:cubicBezTo>
                <a:cubicBezTo>
                  <a:pt x="1023629" y="1447312"/>
                  <a:pt x="1058873" y="1439856"/>
                  <a:pt x="1091745" y="1449684"/>
                </a:cubicBezTo>
                <a:cubicBezTo>
                  <a:pt x="1120550" y="1458156"/>
                  <a:pt x="1150711" y="1462900"/>
                  <a:pt x="1180872" y="1464256"/>
                </a:cubicBezTo>
                <a:cubicBezTo>
                  <a:pt x="1208661" y="1465611"/>
                  <a:pt x="1236111" y="1470356"/>
                  <a:pt x="1264238" y="1468323"/>
                </a:cubicBezTo>
                <a:cubicBezTo>
                  <a:pt x="1289993" y="1466628"/>
                  <a:pt x="1314732" y="1457817"/>
                  <a:pt x="1340488" y="1463917"/>
                </a:cubicBezTo>
                <a:cubicBezTo>
                  <a:pt x="1353365" y="1466967"/>
                  <a:pt x="1363871" y="1477134"/>
                  <a:pt x="1378782" y="1476795"/>
                </a:cubicBezTo>
                <a:cubicBezTo>
                  <a:pt x="1379798" y="1476795"/>
                  <a:pt x="1380476" y="1478150"/>
                  <a:pt x="1381493" y="1478828"/>
                </a:cubicBezTo>
                <a:cubicBezTo>
                  <a:pt x="1386576" y="1484589"/>
                  <a:pt x="1386576" y="1491367"/>
                  <a:pt x="1383865" y="1497467"/>
                </a:cubicBezTo>
                <a:cubicBezTo>
                  <a:pt x="1377765" y="1511361"/>
                  <a:pt x="1379798" y="1524239"/>
                  <a:pt x="1386576" y="1537117"/>
                </a:cubicBezTo>
                <a:cubicBezTo>
                  <a:pt x="1385898" y="1541861"/>
                  <a:pt x="1390643" y="1543555"/>
                  <a:pt x="1393015" y="1547283"/>
                </a:cubicBezTo>
                <a:cubicBezTo>
                  <a:pt x="1392337" y="1548978"/>
                  <a:pt x="1391320" y="1550333"/>
                  <a:pt x="1390304" y="1551689"/>
                </a:cubicBezTo>
                <a:cubicBezTo>
                  <a:pt x="1376748" y="1569650"/>
                  <a:pt x="1363532" y="1587611"/>
                  <a:pt x="1347604" y="1603538"/>
                </a:cubicBezTo>
                <a:cubicBezTo>
                  <a:pt x="1318460" y="1646238"/>
                  <a:pt x="1292027" y="1690971"/>
                  <a:pt x="1265255" y="1735026"/>
                </a:cubicBezTo>
                <a:cubicBezTo>
                  <a:pt x="1259494" y="1744515"/>
                  <a:pt x="1253733" y="1753665"/>
                  <a:pt x="1247294" y="1762476"/>
                </a:cubicBezTo>
                <a:cubicBezTo>
                  <a:pt x="1237805" y="1764848"/>
                  <a:pt x="1228655" y="1769592"/>
                  <a:pt x="1225266" y="1780776"/>
                </a:cubicBezTo>
                <a:cubicBezTo>
                  <a:pt x="1224250" y="1784165"/>
                  <a:pt x="1223233" y="1787215"/>
                  <a:pt x="1222555" y="1789587"/>
                </a:cubicBezTo>
                <a:cubicBezTo>
                  <a:pt x="1220861" y="1790942"/>
                  <a:pt x="1219505" y="1792298"/>
                  <a:pt x="1217811" y="1793654"/>
                </a:cubicBezTo>
                <a:cubicBezTo>
                  <a:pt x="1215100" y="1795687"/>
                  <a:pt x="1212389" y="1797381"/>
                  <a:pt x="1209338" y="1798737"/>
                </a:cubicBezTo>
                <a:cubicBezTo>
                  <a:pt x="1206289" y="1797381"/>
                  <a:pt x="1202561" y="1795348"/>
                  <a:pt x="1197477" y="1792637"/>
                </a:cubicBezTo>
                <a:cubicBezTo>
                  <a:pt x="1178161" y="1781793"/>
                  <a:pt x="1164267" y="1763493"/>
                  <a:pt x="1144611" y="1753326"/>
                </a:cubicBezTo>
                <a:cubicBezTo>
                  <a:pt x="1138511" y="1750276"/>
                  <a:pt x="1132072" y="1748243"/>
                  <a:pt x="1125295" y="1746209"/>
                </a:cubicBezTo>
                <a:cubicBezTo>
                  <a:pt x="1092423" y="1735365"/>
                  <a:pt x="1060906" y="1726554"/>
                  <a:pt x="1026679" y="1722826"/>
                </a:cubicBezTo>
                <a:cubicBezTo>
                  <a:pt x="1004651" y="1720454"/>
                  <a:pt x="973474" y="1721471"/>
                  <a:pt x="952802" y="1712321"/>
                </a:cubicBezTo>
                <a:cubicBezTo>
                  <a:pt x="920268" y="1697749"/>
                  <a:pt x="949752" y="1653354"/>
                  <a:pt x="948396" y="1629632"/>
                </a:cubicBezTo>
                <a:cubicBezTo>
                  <a:pt x="947718" y="1616755"/>
                  <a:pt x="940602" y="1613366"/>
                  <a:pt x="929080" y="1619466"/>
                </a:cubicBezTo>
                <a:cubicBezTo>
                  <a:pt x="900274" y="1634716"/>
                  <a:pt x="912474" y="1683854"/>
                  <a:pt x="878247" y="1686904"/>
                </a:cubicBezTo>
                <a:cubicBezTo>
                  <a:pt x="848763" y="1689615"/>
                  <a:pt x="836902" y="1676060"/>
                  <a:pt x="836902" y="1647932"/>
                </a:cubicBezTo>
                <a:cubicBezTo>
                  <a:pt x="836902" y="1645560"/>
                  <a:pt x="836902" y="1643527"/>
                  <a:pt x="836902" y="1641155"/>
                </a:cubicBezTo>
                <a:cubicBezTo>
                  <a:pt x="836902" y="1637766"/>
                  <a:pt x="836902" y="1634377"/>
                  <a:pt x="836225" y="1631666"/>
                </a:cubicBezTo>
                <a:cubicBezTo>
                  <a:pt x="836902" y="1628277"/>
                  <a:pt x="837241" y="1624888"/>
                  <a:pt x="836225" y="1621838"/>
                </a:cubicBezTo>
                <a:cubicBezTo>
                  <a:pt x="833852" y="1613366"/>
                  <a:pt x="831480" y="1618110"/>
                  <a:pt x="829447" y="1621838"/>
                </a:cubicBezTo>
                <a:cubicBezTo>
                  <a:pt x="829108" y="1621499"/>
                  <a:pt x="828769" y="1621499"/>
                  <a:pt x="828769" y="1621160"/>
                </a:cubicBezTo>
                <a:cubicBezTo>
                  <a:pt x="824025" y="1616077"/>
                  <a:pt x="823347" y="1608960"/>
                  <a:pt x="820297" y="1602860"/>
                </a:cubicBezTo>
                <a:cubicBezTo>
                  <a:pt x="797592" y="1591677"/>
                  <a:pt x="776242" y="1594388"/>
                  <a:pt x="755231" y="1608621"/>
                </a:cubicBezTo>
                <a:cubicBezTo>
                  <a:pt x="742353" y="1617433"/>
                  <a:pt x="727103" y="1621838"/>
                  <a:pt x="711514" y="1617433"/>
                </a:cubicBezTo>
                <a:cubicBezTo>
                  <a:pt x="677965" y="1607944"/>
                  <a:pt x="643059" y="1602860"/>
                  <a:pt x="609171" y="1594388"/>
                </a:cubicBezTo>
                <a:cubicBezTo>
                  <a:pt x="601715" y="1592355"/>
                  <a:pt x="596293" y="1592694"/>
                  <a:pt x="591888" y="1596760"/>
                </a:cubicBezTo>
                <a:cubicBezTo>
                  <a:pt x="589177" y="1588627"/>
                  <a:pt x="579688" y="1588288"/>
                  <a:pt x="572910" y="1586255"/>
                </a:cubicBezTo>
                <a:cubicBezTo>
                  <a:pt x="548849" y="1578122"/>
                  <a:pt x="529871" y="1561177"/>
                  <a:pt x="508183" y="1548300"/>
                </a:cubicBezTo>
                <a:cubicBezTo>
                  <a:pt x="483783" y="1534066"/>
                  <a:pt x="461077" y="1517461"/>
                  <a:pt x="439728" y="1498822"/>
                </a:cubicBezTo>
                <a:cubicBezTo>
                  <a:pt x="389911" y="1455445"/>
                  <a:pt x="358056" y="1402240"/>
                  <a:pt x="320440" y="1349373"/>
                </a:cubicBezTo>
                <a:cubicBezTo>
                  <a:pt x="317729" y="1345307"/>
                  <a:pt x="311290" y="1336157"/>
                  <a:pt x="308917" y="1342596"/>
                </a:cubicBezTo>
                <a:cubicBezTo>
                  <a:pt x="303495" y="1356490"/>
                  <a:pt x="286212" y="1367334"/>
                  <a:pt x="297056" y="1386651"/>
                </a:cubicBezTo>
                <a:cubicBezTo>
                  <a:pt x="303834" y="1398851"/>
                  <a:pt x="307901" y="1412745"/>
                  <a:pt x="317051" y="1423590"/>
                </a:cubicBezTo>
                <a:cubicBezTo>
                  <a:pt x="341112" y="1472050"/>
                  <a:pt x="375678" y="1514750"/>
                  <a:pt x="412956" y="1554061"/>
                </a:cubicBezTo>
                <a:cubicBezTo>
                  <a:pt x="431933" y="1574055"/>
                  <a:pt x="451928" y="1593033"/>
                  <a:pt x="472261" y="1611333"/>
                </a:cubicBezTo>
                <a:cubicBezTo>
                  <a:pt x="481072" y="1619127"/>
                  <a:pt x="525466" y="1647932"/>
                  <a:pt x="527160" y="1657760"/>
                </a:cubicBezTo>
                <a:cubicBezTo>
                  <a:pt x="527160" y="1657082"/>
                  <a:pt x="526821" y="1656404"/>
                  <a:pt x="526821" y="1655727"/>
                </a:cubicBezTo>
                <a:cubicBezTo>
                  <a:pt x="545799" y="1664199"/>
                  <a:pt x="563760" y="1673688"/>
                  <a:pt x="581382" y="1684532"/>
                </a:cubicBezTo>
                <a:cubicBezTo>
                  <a:pt x="618999" y="1707915"/>
                  <a:pt x="659326" y="1737059"/>
                  <a:pt x="703381" y="1745532"/>
                </a:cubicBezTo>
                <a:cubicBezTo>
                  <a:pt x="708464" y="1748581"/>
                  <a:pt x="708464" y="1759765"/>
                  <a:pt x="716937" y="1756037"/>
                </a:cubicBezTo>
                <a:cubicBezTo>
                  <a:pt x="727781" y="1751293"/>
                  <a:pt x="749470" y="1763493"/>
                  <a:pt x="759975" y="1766543"/>
                </a:cubicBezTo>
                <a:cubicBezTo>
                  <a:pt x="780986" y="1772643"/>
                  <a:pt x="831819" y="1777387"/>
                  <a:pt x="840969" y="1801448"/>
                </a:cubicBezTo>
                <a:cubicBezTo>
                  <a:pt x="846052" y="1815003"/>
                  <a:pt x="857236" y="1817714"/>
                  <a:pt x="869774" y="1817714"/>
                </a:cubicBezTo>
                <a:cubicBezTo>
                  <a:pt x="877569" y="1817714"/>
                  <a:pt x="885363" y="1817037"/>
                  <a:pt x="893496" y="1816698"/>
                </a:cubicBezTo>
                <a:cubicBezTo>
                  <a:pt x="931452" y="1832286"/>
                  <a:pt x="966018" y="1854314"/>
                  <a:pt x="1001940" y="1873969"/>
                </a:cubicBezTo>
                <a:cubicBezTo>
                  <a:pt x="1031762" y="1890236"/>
                  <a:pt x="1069378" y="1895658"/>
                  <a:pt x="1100895" y="1910908"/>
                </a:cubicBezTo>
                <a:cubicBezTo>
                  <a:pt x="1116145" y="1918364"/>
                  <a:pt x="1129361" y="1929208"/>
                  <a:pt x="1144611" y="1936325"/>
                </a:cubicBezTo>
                <a:cubicBezTo>
                  <a:pt x="1163589" y="1945136"/>
                  <a:pt x="1183922" y="1951575"/>
                  <a:pt x="1203577" y="1958691"/>
                </a:cubicBezTo>
                <a:cubicBezTo>
                  <a:pt x="1233061" y="1969535"/>
                  <a:pt x="1259833" y="1968180"/>
                  <a:pt x="1282877" y="1948524"/>
                </a:cubicBezTo>
                <a:cubicBezTo>
                  <a:pt x="1285927" y="1949202"/>
                  <a:pt x="1288638" y="1950219"/>
                  <a:pt x="1291688" y="1951575"/>
                </a:cubicBezTo>
                <a:cubicBezTo>
                  <a:pt x="1332693" y="1924125"/>
                  <a:pt x="1368615" y="1889897"/>
                  <a:pt x="1410298" y="1863125"/>
                </a:cubicBezTo>
                <a:cubicBezTo>
                  <a:pt x="1421142" y="1856009"/>
                  <a:pt x="1437409" y="1855331"/>
                  <a:pt x="1442492" y="1840081"/>
                </a:cubicBezTo>
                <a:cubicBezTo>
                  <a:pt x="1475364" y="1819748"/>
                  <a:pt x="1505864" y="1788570"/>
                  <a:pt x="1533314" y="1761798"/>
                </a:cubicBezTo>
                <a:cubicBezTo>
                  <a:pt x="1568219" y="1727909"/>
                  <a:pt x="1605497" y="1690632"/>
                  <a:pt x="1631930" y="1649627"/>
                </a:cubicBezTo>
                <a:cubicBezTo>
                  <a:pt x="1643452" y="1632005"/>
                  <a:pt x="1659041" y="1618110"/>
                  <a:pt x="1672596" y="1602522"/>
                </a:cubicBezTo>
                <a:cubicBezTo>
                  <a:pt x="1684457" y="1588627"/>
                  <a:pt x="1698351" y="1578122"/>
                  <a:pt x="1719024" y="1578461"/>
                </a:cubicBezTo>
                <a:cubicBezTo>
                  <a:pt x="1734273" y="1578799"/>
                  <a:pt x="1745795" y="1572361"/>
                  <a:pt x="1748846" y="1554739"/>
                </a:cubicBezTo>
                <a:cubicBezTo>
                  <a:pt x="1750879" y="1543894"/>
                  <a:pt x="1759012" y="1533050"/>
                  <a:pt x="1771212" y="1537117"/>
                </a:cubicBezTo>
                <a:cubicBezTo>
                  <a:pt x="1785106" y="1541861"/>
                  <a:pt x="1794934" y="1541183"/>
                  <a:pt x="1804084" y="1530000"/>
                </a:cubicBezTo>
                <a:cubicBezTo>
                  <a:pt x="1806795" y="1526611"/>
                  <a:pt x="1811201" y="1527289"/>
                  <a:pt x="1815267" y="1528305"/>
                </a:cubicBezTo>
                <a:cubicBezTo>
                  <a:pt x="1826112" y="1537794"/>
                  <a:pt x="1835939" y="1547622"/>
                  <a:pt x="1825434" y="1563211"/>
                </a:cubicBezTo>
                <a:cubicBezTo>
                  <a:pt x="1824756" y="1564905"/>
                  <a:pt x="1824078" y="1566261"/>
                  <a:pt x="1823739" y="1567955"/>
                </a:cubicBezTo>
                <a:cubicBezTo>
                  <a:pt x="1822723" y="1574055"/>
                  <a:pt x="1816284" y="1580494"/>
                  <a:pt x="1824078" y="1586255"/>
                </a:cubicBezTo>
                <a:cubicBezTo>
                  <a:pt x="1831195" y="1591338"/>
                  <a:pt x="1836278" y="1586933"/>
                  <a:pt x="1841023" y="1581511"/>
                </a:cubicBezTo>
                <a:cubicBezTo>
                  <a:pt x="1845428" y="1576427"/>
                  <a:pt x="1848478" y="1580833"/>
                  <a:pt x="1852206" y="1582866"/>
                </a:cubicBezTo>
                <a:cubicBezTo>
                  <a:pt x="1865761" y="1590322"/>
                  <a:pt x="1879995" y="1597099"/>
                  <a:pt x="1895922" y="1589305"/>
                </a:cubicBezTo>
                <a:cubicBezTo>
                  <a:pt x="1911511" y="1588627"/>
                  <a:pt x="1925405" y="1582527"/>
                  <a:pt x="1939978" y="1578122"/>
                </a:cubicBezTo>
                <a:cubicBezTo>
                  <a:pt x="1948111" y="1575750"/>
                  <a:pt x="1953194" y="1571344"/>
                  <a:pt x="1954211" y="1562533"/>
                </a:cubicBezTo>
                <a:cubicBezTo>
                  <a:pt x="1964377" y="1560500"/>
                  <a:pt x="1967427" y="1568294"/>
                  <a:pt x="1971833" y="1574733"/>
                </a:cubicBezTo>
                <a:cubicBezTo>
                  <a:pt x="1988438" y="1599133"/>
                  <a:pt x="2013516" y="1575411"/>
                  <a:pt x="2029782" y="1560500"/>
                </a:cubicBezTo>
                <a:cubicBezTo>
                  <a:pt x="2050793" y="1541522"/>
                  <a:pt x="2064349" y="1517800"/>
                  <a:pt x="2083665" y="1497128"/>
                </a:cubicBezTo>
                <a:cubicBezTo>
                  <a:pt x="2087732" y="1493061"/>
                  <a:pt x="2087054" y="1487978"/>
                  <a:pt x="2088071" y="1483233"/>
                </a:cubicBezTo>
                <a:cubicBezTo>
                  <a:pt x="2089765" y="1476117"/>
                  <a:pt x="2090104" y="1466289"/>
                  <a:pt x="2094848" y="1462900"/>
                </a:cubicBezTo>
                <a:cubicBezTo>
                  <a:pt x="2112471" y="1449345"/>
                  <a:pt x="2114843" y="1431045"/>
                  <a:pt x="2115182" y="1411390"/>
                </a:cubicBezTo>
                <a:cubicBezTo>
                  <a:pt x="2115182" y="1400884"/>
                  <a:pt x="2119926" y="1393429"/>
                  <a:pt x="2129754" y="1389023"/>
                </a:cubicBezTo>
                <a:cubicBezTo>
                  <a:pt x="2143309" y="1382923"/>
                  <a:pt x="2155509" y="1374451"/>
                  <a:pt x="2163981" y="1362251"/>
                </a:cubicBezTo>
                <a:cubicBezTo>
                  <a:pt x="2185331" y="1331074"/>
                  <a:pt x="2214475" y="1306335"/>
                  <a:pt x="2236842" y="1276174"/>
                </a:cubicBezTo>
                <a:cubicBezTo>
                  <a:pt x="2230064" y="1291763"/>
                  <a:pt x="2226337" y="1308368"/>
                  <a:pt x="2221592" y="1324635"/>
                </a:cubicBezTo>
                <a:cubicBezTo>
                  <a:pt x="2211425" y="1344629"/>
                  <a:pt x="2204648" y="1363268"/>
                  <a:pt x="2180926" y="1369368"/>
                </a:cubicBezTo>
                <a:cubicBezTo>
                  <a:pt x="2155170" y="1375807"/>
                  <a:pt x="2150087" y="1393090"/>
                  <a:pt x="2166015" y="1413762"/>
                </a:cubicBezTo>
                <a:cubicBezTo>
                  <a:pt x="2174826" y="1424945"/>
                  <a:pt x="2174487" y="1433756"/>
                  <a:pt x="2163304" y="1442567"/>
                </a:cubicBezTo>
                <a:cubicBezTo>
                  <a:pt x="2158559" y="1446295"/>
                  <a:pt x="2153476" y="1450362"/>
                  <a:pt x="2153476" y="1457478"/>
                </a:cubicBezTo>
                <a:cubicBezTo>
                  <a:pt x="2154154" y="1472728"/>
                  <a:pt x="2145004" y="1476795"/>
                  <a:pt x="2131787" y="1476117"/>
                </a:cubicBezTo>
                <a:cubicBezTo>
                  <a:pt x="2130093" y="1469339"/>
                  <a:pt x="2128059" y="1462561"/>
                  <a:pt x="2126365" y="1455784"/>
                </a:cubicBezTo>
                <a:cubicBezTo>
                  <a:pt x="2125348" y="1452056"/>
                  <a:pt x="2124671" y="1446973"/>
                  <a:pt x="2119587" y="1448328"/>
                </a:cubicBezTo>
                <a:cubicBezTo>
                  <a:pt x="2114504" y="1449684"/>
                  <a:pt x="2116537" y="1454428"/>
                  <a:pt x="2117554" y="1458156"/>
                </a:cubicBezTo>
                <a:cubicBezTo>
                  <a:pt x="2119248" y="1464256"/>
                  <a:pt x="2120943" y="1470356"/>
                  <a:pt x="2122298" y="1476456"/>
                </a:cubicBezTo>
                <a:cubicBezTo>
                  <a:pt x="2114504" y="1480861"/>
                  <a:pt x="2110437" y="1489334"/>
                  <a:pt x="2112132" y="1496789"/>
                </a:cubicBezTo>
                <a:cubicBezTo>
                  <a:pt x="2114165" y="1505939"/>
                  <a:pt x="2108404" y="1507294"/>
                  <a:pt x="2103660" y="1510683"/>
                </a:cubicBezTo>
                <a:cubicBezTo>
                  <a:pt x="2098915" y="1514750"/>
                  <a:pt x="2103321" y="1521189"/>
                  <a:pt x="2099593" y="1525255"/>
                </a:cubicBezTo>
                <a:cubicBezTo>
                  <a:pt x="2093154" y="1533050"/>
                  <a:pt x="2099593" y="1536100"/>
                  <a:pt x="2105015" y="1539150"/>
                </a:cubicBezTo>
                <a:cubicBezTo>
                  <a:pt x="2115182" y="1544233"/>
                  <a:pt x="2120265" y="1550672"/>
                  <a:pt x="2117215" y="1563211"/>
                </a:cubicBezTo>
                <a:cubicBezTo>
                  <a:pt x="2109760" y="1593033"/>
                  <a:pt x="2154493" y="1599133"/>
                  <a:pt x="2174487" y="1595405"/>
                </a:cubicBezTo>
                <a:cubicBezTo>
                  <a:pt x="2186687" y="1593033"/>
                  <a:pt x="2199903" y="1587272"/>
                  <a:pt x="2203970" y="1574394"/>
                </a:cubicBezTo>
                <a:cubicBezTo>
                  <a:pt x="2206681" y="1566261"/>
                  <a:pt x="2202953" y="1560500"/>
                  <a:pt x="2202275" y="1552705"/>
                </a:cubicBezTo>
                <a:cubicBezTo>
                  <a:pt x="2200242" y="1530339"/>
                  <a:pt x="2214814" y="1514411"/>
                  <a:pt x="2221931" y="1494417"/>
                </a:cubicBezTo>
                <a:cubicBezTo>
                  <a:pt x="2225659" y="1484250"/>
                  <a:pt x="2229048" y="1473745"/>
                  <a:pt x="2221931" y="1463917"/>
                </a:cubicBezTo>
                <a:cubicBezTo>
                  <a:pt x="2219220" y="1460189"/>
                  <a:pt x="2220575" y="1457139"/>
                  <a:pt x="2221592" y="1455106"/>
                </a:cubicBezTo>
                <a:cubicBezTo>
                  <a:pt x="2242603" y="1411390"/>
                  <a:pt x="2260903" y="1366318"/>
                  <a:pt x="2278186" y="1320907"/>
                </a:cubicBezTo>
                <a:cubicBezTo>
                  <a:pt x="2286997" y="1298202"/>
                  <a:pt x="2295130" y="1275496"/>
                  <a:pt x="2303603" y="1252452"/>
                </a:cubicBezTo>
                <a:cubicBezTo>
                  <a:pt x="2308008" y="1240591"/>
                  <a:pt x="2312414" y="1228730"/>
                  <a:pt x="2316819" y="1216869"/>
                </a:cubicBezTo>
                <a:cubicBezTo>
                  <a:pt x="2321563" y="1203991"/>
                  <a:pt x="2322580" y="1200263"/>
                  <a:pt x="2337152" y="1200602"/>
                </a:cubicBezTo>
                <a:cubicBezTo>
                  <a:pt x="2341897" y="1197891"/>
                  <a:pt x="2345286" y="1193825"/>
                  <a:pt x="2346641" y="1188402"/>
                </a:cubicBezTo>
                <a:cubicBezTo>
                  <a:pt x="2356808" y="1185352"/>
                  <a:pt x="2367313" y="1182302"/>
                  <a:pt x="2377480" y="1179252"/>
                </a:cubicBezTo>
                <a:cubicBezTo>
                  <a:pt x="2385274" y="1177558"/>
                  <a:pt x="2392730" y="1175186"/>
                  <a:pt x="2400524" y="1174169"/>
                </a:cubicBezTo>
                <a:cubicBezTo>
                  <a:pt x="2443901" y="1168747"/>
                  <a:pt x="2484568" y="1155869"/>
                  <a:pt x="2523540" y="1136214"/>
                </a:cubicBezTo>
                <a:cubicBezTo>
                  <a:pt x="2546923" y="1124353"/>
                  <a:pt x="2568951" y="1109103"/>
                  <a:pt x="2594367" y="1100970"/>
                </a:cubicBezTo>
                <a:cubicBezTo>
                  <a:pt x="2617750" y="1085720"/>
                  <a:pt x="2638761" y="1066403"/>
                  <a:pt x="2665872" y="1056914"/>
                </a:cubicBezTo>
                <a:cubicBezTo>
                  <a:pt x="2682139" y="1051153"/>
                  <a:pt x="2693322" y="1029465"/>
                  <a:pt x="2703488" y="1016587"/>
                </a:cubicBezTo>
                <a:cubicBezTo>
                  <a:pt x="2731277" y="981682"/>
                  <a:pt x="2757371" y="948471"/>
                  <a:pt x="2777704" y="908821"/>
                </a:cubicBezTo>
                <a:cubicBezTo>
                  <a:pt x="2784482" y="895604"/>
                  <a:pt x="2792954" y="888488"/>
                  <a:pt x="2807865" y="891199"/>
                </a:cubicBezTo>
                <a:cubicBezTo>
                  <a:pt x="2808882" y="891538"/>
                  <a:pt x="2809899" y="891538"/>
                  <a:pt x="2810915" y="891538"/>
                </a:cubicBezTo>
                <a:cubicBezTo>
                  <a:pt x="2811254" y="892555"/>
                  <a:pt x="2811932" y="893232"/>
                  <a:pt x="2812271" y="894249"/>
                </a:cubicBezTo>
                <a:cubicBezTo>
                  <a:pt x="2816676" y="902382"/>
                  <a:pt x="2845143" y="900010"/>
                  <a:pt x="2852259" y="899671"/>
                </a:cubicBezTo>
                <a:cubicBezTo>
                  <a:pt x="2867170" y="898993"/>
                  <a:pt x="2874965" y="898654"/>
                  <a:pt x="2885470" y="888149"/>
                </a:cubicBezTo>
                <a:cubicBezTo>
                  <a:pt x="2895976" y="877644"/>
                  <a:pt x="2908853" y="867816"/>
                  <a:pt x="2916987" y="854938"/>
                </a:cubicBezTo>
                <a:cubicBezTo>
                  <a:pt x="2944437" y="811222"/>
                  <a:pt x="2965448" y="763439"/>
                  <a:pt x="2991542" y="718706"/>
                </a:cubicBezTo>
                <a:cubicBezTo>
                  <a:pt x="3013908" y="680751"/>
                  <a:pt x="3037291" y="643473"/>
                  <a:pt x="3062030" y="606873"/>
                </a:cubicBezTo>
                <a:cubicBezTo>
                  <a:pt x="3084736" y="573662"/>
                  <a:pt x="3098630" y="537741"/>
                  <a:pt x="3098630" y="496735"/>
                </a:cubicBezTo>
                <a:cubicBezTo>
                  <a:pt x="3098291" y="483858"/>
                  <a:pt x="3072875" y="461830"/>
                  <a:pt x="3060674" y="466913"/>
                </a:cubicBezTo>
                <a:close/>
                <a:moveTo>
                  <a:pt x="2420518" y="264259"/>
                </a:moveTo>
                <a:cubicBezTo>
                  <a:pt x="2410691" y="279509"/>
                  <a:pt x="2398830" y="293065"/>
                  <a:pt x="2386291" y="305942"/>
                </a:cubicBezTo>
                <a:cubicBezTo>
                  <a:pt x="2361213" y="331698"/>
                  <a:pt x="2330374" y="345253"/>
                  <a:pt x="2295130" y="349659"/>
                </a:cubicBezTo>
                <a:cubicBezTo>
                  <a:pt x="2284286" y="351014"/>
                  <a:pt x="2273781" y="349320"/>
                  <a:pt x="2263614" y="345253"/>
                </a:cubicBezTo>
                <a:cubicBezTo>
                  <a:pt x="2255819" y="342203"/>
                  <a:pt x="2249381" y="337120"/>
                  <a:pt x="2249720" y="327970"/>
                </a:cubicBezTo>
                <a:cubicBezTo>
                  <a:pt x="2250059" y="315431"/>
                  <a:pt x="2257175" y="305603"/>
                  <a:pt x="2267003" y="298487"/>
                </a:cubicBezTo>
                <a:cubicBezTo>
                  <a:pt x="2274458" y="293403"/>
                  <a:pt x="2281236" y="297809"/>
                  <a:pt x="2286658" y="302892"/>
                </a:cubicBezTo>
                <a:cubicBezTo>
                  <a:pt x="2295469" y="311703"/>
                  <a:pt x="2302247" y="308653"/>
                  <a:pt x="2310041" y="301198"/>
                </a:cubicBezTo>
                <a:cubicBezTo>
                  <a:pt x="2344947" y="268665"/>
                  <a:pt x="2374430" y="230032"/>
                  <a:pt x="2417468" y="206987"/>
                </a:cubicBezTo>
                <a:cubicBezTo>
                  <a:pt x="2417468" y="206987"/>
                  <a:pt x="2417468" y="206987"/>
                  <a:pt x="2417468" y="207326"/>
                </a:cubicBezTo>
                <a:cubicBezTo>
                  <a:pt x="2417468" y="207326"/>
                  <a:pt x="2417468" y="207326"/>
                  <a:pt x="2417468" y="207326"/>
                </a:cubicBezTo>
                <a:cubicBezTo>
                  <a:pt x="2417468" y="207326"/>
                  <a:pt x="2417807" y="207326"/>
                  <a:pt x="2417807" y="207326"/>
                </a:cubicBezTo>
                <a:cubicBezTo>
                  <a:pt x="2417468" y="207665"/>
                  <a:pt x="2416790" y="208004"/>
                  <a:pt x="2416452" y="208343"/>
                </a:cubicBezTo>
                <a:cubicBezTo>
                  <a:pt x="2408657" y="214443"/>
                  <a:pt x="2414418" y="218848"/>
                  <a:pt x="2418146" y="223593"/>
                </a:cubicBezTo>
                <a:cubicBezTo>
                  <a:pt x="2431363" y="240876"/>
                  <a:pt x="2432040" y="246637"/>
                  <a:pt x="2420518" y="264259"/>
                </a:cubicBezTo>
                <a:close/>
                <a:moveTo>
                  <a:pt x="2372058" y="691595"/>
                </a:moveTo>
                <a:cubicBezTo>
                  <a:pt x="2387646" y="694306"/>
                  <a:pt x="2401541" y="701423"/>
                  <a:pt x="2415096" y="709217"/>
                </a:cubicBezTo>
                <a:cubicBezTo>
                  <a:pt x="2422213" y="713284"/>
                  <a:pt x="2420518" y="722095"/>
                  <a:pt x="2422552" y="728872"/>
                </a:cubicBezTo>
                <a:cubicBezTo>
                  <a:pt x="2421535" y="734295"/>
                  <a:pt x="2420518" y="740056"/>
                  <a:pt x="2414079" y="732600"/>
                </a:cubicBezTo>
                <a:cubicBezTo>
                  <a:pt x="2405946" y="723111"/>
                  <a:pt x="2396118" y="718028"/>
                  <a:pt x="2383580" y="718367"/>
                </a:cubicBezTo>
                <a:cubicBezTo>
                  <a:pt x="2370024" y="718706"/>
                  <a:pt x="2371719" y="703795"/>
                  <a:pt x="2363924" y="698034"/>
                </a:cubicBezTo>
                <a:cubicBezTo>
                  <a:pt x="2363246" y="691595"/>
                  <a:pt x="2366635" y="690578"/>
                  <a:pt x="2372058" y="691595"/>
                </a:cubicBezTo>
                <a:close/>
                <a:moveTo>
                  <a:pt x="2152120" y="713623"/>
                </a:moveTo>
                <a:cubicBezTo>
                  <a:pt x="2150087" y="720739"/>
                  <a:pt x="2143987" y="724128"/>
                  <a:pt x="2137209" y="725484"/>
                </a:cubicBezTo>
                <a:cubicBezTo>
                  <a:pt x="2128398" y="727178"/>
                  <a:pt x="2120943" y="723789"/>
                  <a:pt x="2114165" y="718367"/>
                </a:cubicBezTo>
                <a:cubicBezTo>
                  <a:pt x="2110437" y="715656"/>
                  <a:pt x="2108404" y="709556"/>
                  <a:pt x="2101965" y="711928"/>
                </a:cubicBezTo>
                <a:cubicBezTo>
                  <a:pt x="2100949" y="712267"/>
                  <a:pt x="2099932" y="712606"/>
                  <a:pt x="2098915" y="712606"/>
                </a:cubicBezTo>
                <a:cubicBezTo>
                  <a:pt x="2087054" y="697017"/>
                  <a:pt x="2069432" y="689223"/>
                  <a:pt x="2052149" y="689900"/>
                </a:cubicBezTo>
                <a:cubicBezTo>
                  <a:pt x="2016905" y="691595"/>
                  <a:pt x="2021988" y="678378"/>
                  <a:pt x="1992505" y="665840"/>
                </a:cubicBezTo>
                <a:cubicBezTo>
                  <a:pt x="1992505" y="665840"/>
                  <a:pt x="1932522" y="647540"/>
                  <a:pt x="1932522" y="647540"/>
                </a:cubicBezTo>
                <a:cubicBezTo>
                  <a:pt x="1892533" y="637034"/>
                  <a:pt x="1874233" y="630934"/>
                  <a:pt x="1832550" y="611957"/>
                </a:cubicBezTo>
                <a:cubicBezTo>
                  <a:pt x="1835939" y="605518"/>
                  <a:pt x="1849495" y="601112"/>
                  <a:pt x="1853222" y="600773"/>
                </a:cubicBezTo>
                <a:cubicBezTo>
                  <a:pt x="1891856" y="599079"/>
                  <a:pt x="1920661" y="607890"/>
                  <a:pt x="1958277" y="616023"/>
                </a:cubicBezTo>
                <a:cubicBezTo>
                  <a:pt x="2019955" y="629579"/>
                  <a:pt x="2077226" y="653640"/>
                  <a:pt x="2132465" y="683123"/>
                </a:cubicBezTo>
                <a:cubicBezTo>
                  <a:pt x="2132465" y="684478"/>
                  <a:pt x="2132126" y="686173"/>
                  <a:pt x="2131787" y="687528"/>
                </a:cubicBezTo>
                <a:cubicBezTo>
                  <a:pt x="2131787" y="695323"/>
                  <a:pt x="2139243" y="696339"/>
                  <a:pt x="2143648" y="700406"/>
                </a:cubicBezTo>
                <a:cubicBezTo>
                  <a:pt x="2147376" y="704473"/>
                  <a:pt x="2154154" y="706506"/>
                  <a:pt x="2152120" y="713623"/>
                </a:cubicBezTo>
                <a:close/>
                <a:moveTo>
                  <a:pt x="2308686" y="708200"/>
                </a:moveTo>
                <a:cubicBezTo>
                  <a:pt x="2291403" y="708539"/>
                  <a:pt x="2270053" y="692950"/>
                  <a:pt x="2268358" y="678039"/>
                </a:cubicBezTo>
                <a:cubicBezTo>
                  <a:pt x="2269375" y="649912"/>
                  <a:pt x="2271408" y="648217"/>
                  <a:pt x="2296147" y="662112"/>
                </a:cubicBezTo>
                <a:cubicBezTo>
                  <a:pt x="2308686" y="669228"/>
                  <a:pt x="2324952" y="674312"/>
                  <a:pt x="2329358" y="691256"/>
                </a:cubicBezTo>
                <a:cubicBezTo>
                  <a:pt x="2322241" y="697017"/>
                  <a:pt x="2315464" y="702439"/>
                  <a:pt x="2308686" y="708200"/>
                </a:cubicBezTo>
                <a:close/>
              </a:path>
            </a:pathLst>
          </a:custGeom>
          <a:solidFill>
            <a:schemeClr val="accent2"/>
          </a:solidFill>
          <a:ln w="3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A0B585B-590F-40B7-ABC0-5B3B956A2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794" y="1495699"/>
            <a:ext cx="1740175" cy="2204222"/>
          </a:xfrm>
          <a:prstGeom prst="rect">
            <a:avLst/>
          </a:prstGeom>
        </p:spPr>
      </p:pic>
      <p:sp>
        <p:nvSpPr>
          <p:cNvPr id="20" name="Graphic 42">
            <a:extLst>
              <a:ext uri="{FF2B5EF4-FFF2-40B4-BE49-F238E27FC236}">
                <a16:creationId xmlns:a16="http://schemas.microsoft.com/office/drawing/2014/main" id="{652D9C5B-DF24-41F5-913C-DAB6B5E3FC93}"/>
              </a:ext>
            </a:extLst>
          </p:cNvPr>
          <p:cNvSpPr/>
          <p:nvPr/>
        </p:nvSpPr>
        <p:spPr>
          <a:xfrm>
            <a:off x="8828829" y="2479245"/>
            <a:ext cx="2787600" cy="1452293"/>
          </a:xfrm>
          <a:custGeom>
            <a:avLst/>
            <a:gdLst>
              <a:gd name="connsiteX0" fmla="*/ 7085489 w 7085026"/>
              <a:gd name="connsiteY0" fmla="*/ 1540689 h 3691179"/>
              <a:gd name="connsiteX1" fmla="*/ 6853144 w 7085026"/>
              <a:gd name="connsiteY1" fmla="*/ 1476975 h 3691179"/>
              <a:gd name="connsiteX2" fmla="*/ 6588093 w 7085026"/>
              <a:gd name="connsiteY2" fmla="*/ 1434924 h 3691179"/>
              <a:gd name="connsiteX3" fmla="*/ 6131049 w 7085026"/>
              <a:gd name="connsiteY3" fmla="*/ 1402642 h 3691179"/>
              <a:gd name="connsiteX4" fmla="*/ 5674855 w 7085026"/>
              <a:gd name="connsiteY4" fmla="*/ 1428128 h 3691179"/>
              <a:gd name="connsiteX5" fmla="*/ 5164291 w 7085026"/>
              <a:gd name="connsiteY5" fmla="*/ 1452764 h 3691179"/>
              <a:gd name="connsiteX6" fmla="*/ 4988440 w 7085026"/>
              <a:gd name="connsiteY6" fmla="*/ 1452764 h 3691179"/>
              <a:gd name="connsiteX7" fmla="*/ 4981644 w 7085026"/>
              <a:gd name="connsiteY7" fmla="*/ 1443844 h 3691179"/>
              <a:gd name="connsiteX8" fmla="*/ 4969326 w 7085026"/>
              <a:gd name="connsiteY8" fmla="*/ 1439596 h 3691179"/>
              <a:gd name="connsiteX9" fmla="*/ 4878002 w 7085026"/>
              <a:gd name="connsiteY9" fmla="*/ 1374183 h 3691179"/>
              <a:gd name="connsiteX10" fmla="*/ 4838924 w 7085026"/>
              <a:gd name="connsiteY10" fmla="*/ 1363988 h 3691179"/>
              <a:gd name="connsiteX11" fmla="*/ 4794324 w 7085026"/>
              <a:gd name="connsiteY11" fmla="*/ 1335529 h 3691179"/>
              <a:gd name="connsiteX12" fmla="*/ 4731459 w 7085026"/>
              <a:gd name="connsiteY12" fmla="*/ 1332981 h 3691179"/>
              <a:gd name="connsiteX13" fmla="*/ 4393348 w 7085026"/>
              <a:gd name="connsiteY13" fmla="*/ 1236135 h 3691179"/>
              <a:gd name="connsiteX14" fmla="*/ 4231514 w 7085026"/>
              <a:gd name="connsiteY14" fmla="*/ 1214047 h 3691179"/>
              <a:gd name="connsiteX15" fmla="*/ 4040796 w 7085026"/>
              <a:gd name="connsiteY15" fmla="*/ 1216596 h 3691179"/>
              <a:gd name="connsiteX16" fmla="*/ 3923137 w 7085026"/>
              <a:gd name="connsiteY16" fmla="*/ 1214897 h 3691179"/>
              <a:gd name="connsiteX17" fmla="*/ 3828840 w 7085026"/>
              <a:gd name="connsiteY17" fmla="*/ 1258223 h 3691179"/>
              <a:gd name="connsiteX18" fmla="*/ 3831389 w 7085026"/>
              <a:gd name="connsiteY18" fmla="*/ 1261196 h 3691179"/>
              <a:gd name="connsiteX19" fmla="*/ 3787213 w 7085026"/>
              <a:gd name="connsiteY19" fmla="*/ 1248028 h 3691179"/>
              <a:gd name="connsiteX20" fmla="*/ 3682722 w 7085026"/>
              <a:gd name="connsiteY20" fmla="*/ 1196208 h 3691179"/>
              <a:gd name="connsiteX21" fmla="*/ 3671254 w 7085026"/>
              <a:gd name="connsiteY21" fmla="*/ 1192385 h 3691179"/>
              <a:gd name="connsiteX22" fmla="*/ 3642794 w 7085026"/>
              <a:gd name="connsiteY22" fmla="*/ 1171147 h 3691179"/>
              <a:gd name="connsiteX23" fmla="*/ 3635573 w 7085026"/>
              <a:gd name="connsiteY23" fmla="*/ 1157554 h 3691179"/>
              <a:gd name="connsiteX24" fmla="*/ 3500924 w 7085026"/>
              <a:gd name="connsiteY24" fmla="*/ 1087044 h 3691179"/>
              <a:gd name="connsiteX25" fmla="*/ 3276225 w 7085026"/>
              <a:gd name="connsiteY25" fmla="*/ 968535 h 3691179"/>
              <a:gd name="connsiteX26" fmla="*/ 3274951 w 7085026"/>
              <a:gd name="connsiteY26" fmla="*/ 961314 h 3691179"/>
              <a:gd name="connsiteX27" fmla="*/ 3249040 w 7085026"/>
              <a:gd name="connsiteY27" fmla="*/ 912467 h 3691179"/>
              <a:gd name="connsiteX28" fmla="*/ 3229501 w 7085026"/>
              <a:gd name="connsiteY28" fmla="*/ 884008 h 3691179"/>
              <a:gd name="connsiteX29" fmla="*/ 3050676 w 7085026"/>
              <a:gd name="connsiteY29" fmla="*/ 786312 h 3691179"/>
              <a:gd name="connsiteX30" fmla="*/ 2991635 w 7085026"/>
              <a:gd name="connsiteY30" fmla="*/ 770171 h 3691179"/>
              <a:gd name="connsiteX31" fmla="*/ 2791572 w 7085026"/>
              <a:gd name="connsiteY31" fmla="*/ 725147 h 3691179"/>
              <a:gd name="connsiteX32" fmla="*/ 2411410 w 7085026"/>
              <a:gd name="connsiteY32" fmla="*/ 412522 h 3691179"/>
              <a:gd name="connsiteX33" fmla="*/ 2409286 w 7085026"/>
              <a:gd name="connsiteY33" fmla="*/ 403602 h 3691179"/>
              <a:gd name="connsiteX34" fmla="*/ 2390597 w 7085026"/>
              <a:gd name="connsiteY34" fmla="*/ 358152 h 3691179"/>
              <a:gd name="connsiteX35" fmla="*/ 2353643 w 7085026"/>
              <a:gd name="connsiteY35" fmla="*/ 338189 h 3691179"/>
              <a:gd name="connsiteX36" fmla="*/ 2212622 w 7085026"/>
              <a:gd name="connsiteY36" fmla="*/ 325446 h 3691179"/>
              <a:gd name="connsiteX37" fmla="*/ 2155703 w 7085026"/>
              <a:gd name="connsiteY37" fmla="*/ 323322 h 3691179"/>
              <a:gd name="connsiteX38" fmla="*/ 2144660 w 7085026"/>
              <a:gd name="connsiteY38" fmla="*/ 263431 h 3691179"/>
              <a:gd name="connsiteX39" fmla="*/ 2039319 w 7085026"/>
              <a:gd name="connsiteY39" fmla="*/ 60819 h 3691179"/>
              <a:gd name="connsiteX40" fmla="*/ 1884281 w 7085026"/>
              <a:gd name="connsiteY40" fmla="*/ 503 h 3691179"/>
              <a:gd name="connsiteX41" fmla="*/ 1764498 w 7085026"/>
              <a:gd name="connsiteY41" fmla="*/ 11972 h 3691179"/>
              <a:gd name="connsiteX42" fmla="*/ 1649812 w 7085026"/>
              <a:gd name="connsiteY42" fmla="*/ 35333 h 3691179"/>
              <a:gd name="connsiteX43" fmla="*/ 1538949 w 7085026"/>
              <a:gd name="connsiteY43" fmla="*/ 72288 h 3691179"/>
              <a:gd name="connsiteX44" fmla="*/ 1270075 w 7085026"/>
              <a:gd name="connsiteY44" fmla="*/ 138975 h 3691179"/>
              <a:gd name="connsiteX45" fmla="*/ 1230997 w 7085026"/>
              <a:gd name="connsiteY45" fmla="*/ 180602 h 3691179"/>
              <a:gd name="connsiteX46" fmla="*/ 1128630 w 7085026"/>
              <a:gd name="connsiteY46" fmla="*/ 224352 h 3691179"/>
              <a:gd name="connsiteX47" fmla="*/ 1051748 w 7085026"/>
              <a:gd name="connsiteY47" fmla="*/ 238794 h 3691179"/>
              <a:gd name="connsiteX48" fmla="*/ 890763 w 7085026"/>
              <a:gd name="connsiteY48" fmla="*/ 246865 h 3691179"/>
              <a:gd name="connsiteX49" fmla="*/ 817704 w 7085026"/>
              <a:gd name="connsiteY49" fmla="*/ 266829 h 3691179"/>
              <a:gd name="connsiteX50" fmla="*/ 766732 w 7085026"/>
              <a:gd name="connsiteY50" fmla="*/ 297412 h 3691179"/>
              <a:gd name="connsiteX51" fmla="*/ 745494 w 7085026"/>
              <a:gd name="connsiteY51" fmla="*/ 300385 h 3691179"/>
              <a:gd name="connsiteX52" fmla="*/ 682205 w 7085026"/>
              <a:gd name="connsiteY52" fmla="*/ 305057 h 3691179"/>
              <a:gd name="connsiteX53" fmla="*/ 674984 w 7085026"/>
              <a:gd name="connsiteY53" fmla="*/ 306756 h 3691179"/>
              <a:gd name="connsiteX54" fmla="*/ 629959 w 7085026"/>
              <a:gd name="connsiteY54" fmla="*/ 337764 h 3691179"/>
              <a:gd name="connsiteX55" fmla="*/ 578138 w 7085026"/>
              <a:gd name="connsiteY55" fmla="*/ 454998 h 3691179"/>
              <a:gd name="connsiteX56" fmla="*/ 577289 w 7085026"/>
              <a:gd name="connsiteY56" fmla="*/ 500872 h 3691179"/>
              <a:gd name="connsiteX57" fmla="*/ 626561 w 7085026"/>
              <a:gd name="connsiteY57" fmla="*/ 573507 h 3691179"/>
              <a:gd name="connsiteX58" fmla="*/ 610420 w 7085026"/>
              <a:gd name="connsiteY58" fmla="*/ 589223 h 3691179"/>
              <a:gd name="connsiteX59" fmla="*/ 510601 w 7085026"/>
              <a:gd name="connsiteY59" fmla="*/ 624903 h 3691179"/>
              <a:gd name="connsiteX60" fmla="*/ 331776 w 7085026"/>
              <a:gd name="connsiteY60" fmla="*/ 649964 h 3691179"/>
              <a:gd name="connsiteX61" fmla="*/ 290150 w 7085026"/>
              <a:gd name="connsiteY61" fmla="*/ 683520 h 3691179"/>
              <a:gd name="connsiteX62" fmla="*/ 226860 w 7085026"/>
              <a:gd name="connsiteY62" fmla="*/ 706882 h 3691179"/>
              <a:gd name="connsiteX63" fmla="*/ 278256 w 7085026"/>
              <a:gd name="connsiteY63" fmla="*/ 723872 h 3691179"/>
              <a:gd name="connsiteX64" fmla="*/ 103255 w 7085026"/>
              <a:gd name="connsiteY64" fmla="*/ 755729 h 3691179"/>
              <a:gd name="connsiteX65" fmla="*/ 49310 w 7085026"/>
              <a:gd name="connsiteY65" fmla="*/ 762950 h 3691179"/>
              <a:gd name="connsiteX66" fmla="*/ 19576 w 7085026"/>
              <a:gd name="connsiteY66" fmla="*/ 809250 h 3691179"/>
              <a:gd name="connsiteX67" fmla="*/ 18302 w 7085026"/>
              <a:gd name="connsiteY67" fmla="*/ 857672 h 3691179"/>
              <a:gd name="connsiteX68" fmla="*/ 8533 w 7085026"/>
              <a:gd name="connsiteY68" fmla="*/ 866592 h 3691179"/>
              <a:gd name="connsiteX69" fmla="*/ 22550 w 7085026"/>
              <a:gd name="connsiteY69" fmla="*/ 936678 h 3691179"/>
              <a:gd name="connsiteX70" fmla="*/ 45487 w 7085026"/>
              <a:gd name="connsiteY70" fmla="*/ 932855 h 3691179"/>
              <a:gd name="connsiteX71" fmla="*/ 278256 w 7085026"/>
              <a:gd name="connsiteY71" fmla="*/ 1035223 h 3691179"/>
              <a:gd name="connsiteX72" fmla="*/ 481292 w 7085026"/>
              <a:gd name="connsiteY72" fmla="*/ 1074726 h 3691179"/>
              <a:gd name="connsiteX73" fmla="*/ 579837 w 7085026"/>
              <a:gd name="connsiteY73" fmla="*/ 1140564 h 3691179"/>
              <a:gd name="connsiteX74" fmla="*/ 687302 w 7085026"/>
              <a:gd name="connsiteY74" fmla="*/ 1237409 h 3691179"/>
              <a:gd name="connsiteX75" fmla="*/ 824500 w 7085026"/>
              <a:gd name="connsiteY75" fmla="*/ 1339352 h 3691179"/>
              <a:gd name="connsiteX76" fmla="*/ 951504 w 7085026"/>
              <a:gd name="connsiteY76" fmla="*/ 1421756 h 3691179"/>
              <a:gd name="connsiteX77" fmla="*/ 978689 w 7085026"/>
              <a:gd name="connsiteY77" fmla="*/ 1441295 h 3691179"/>
              <a:gd name="connsiteX78" fmla="*/ 1052172 w 7085026"/>
              <a:gd name="connsiteY78" fmla="*/ 1479099 h 3691179"/>
              <a:gd name="connsiteX79" fmla="*/ 1098047 w 7085026"/>
              <a:gd name="connsiteY79" fmla="*/ 1529646 h 3691179"/>
              <a:gd name="connsiteX80" fmla="*/ 1324869 w 7085026"/>
              <a:gd name="connsiteY80" fmla="*/ 1561078 h 3691179"/>
              <a:gd name="connsiteX81" fmla="*/ 1550843 w 7085026"/>
              <a:gd name="connsiteY81" fmla="*/ 1536866 h 3691179"/>
              <a:gd name="connsiteX82" fmla="*/ 1585248 w 7085026"/>
              <a:gd name="connsiteY82" fmla="*/ 1546211 h 3691179"/>
              <a:gd name="connsiteX83" fmla="*/ 1585673 w 7085026"/>
              <a:gd name="connsiteY83" fmla="*/ 1550034 h 3691179"/>
              <a:gd name="connsiteX84" fmla="*/ 1613283 w 7085026"/>
              <a:gd name="connsiteY84" fmla="*/ 1571272 h 3691179"/>
              <a:gd name="connsiteX85" fmla="*/ 1763648 w 7085026"/>
              <a:gd name="connsiteY85" fmla="*/ 1620120 h 3691179"/>
              <a:gd name="connsiteX86" fmla="*/ 1788709 w 7085026"/>
              <a:gd name="connsiteY86" fmla="*/ 1675339 h 3691179"/>
              <a:gd name="connsiteX87" fmla="*/ 2004064 w 7085026"/>
              <a:gd name="connsiteY87" fmla="*/ 1752646 h 3691179"/>
              <a:gd name="connsiteX88" fmla="*/ 2147633 w 7085026"/>
              <a:gd name="connsiteY88" fmla="*/ 1798095 h 3691179"/>
              <a:gd name="connsiteX89" fmla="*/ 2335802 w 7085026"/>
              <a:gd name="connsiteY89" fmla="*/ 1799369 h 3691179"/>
              <a:gd name="connsiteX90" fmla="*/ 2506981 w 7085026"/>
              <a:gd name="connsiteY90" fmla="*/ 1907684 h 3691179"/>
              <a:gd name="connsiteX91" fmla="*/ 2944486 w 7085026"/>
              <a:gd name="connsiteY91" fmla="*/ 2135781 h 3691179"/>
              <a:gd name="connsiteX92" fmla="*/ 3302560 w 7085026"/>
              <a:gd name="connsiteY92" fmla="*/ 2276802 h 3691179"/>
              <a:gd name="connsiteX93" fmla="*/ 3906147 w 7085026"/>
              <a:gd name="connsiteY93" fmla="*/ 2493005 h 3691179"/>
              <a:gd name="connsiteX94" fmla="*/ 4070954 w 7085026"/>
              <a:gd name="connsiteY94" fmla="*/ 2539304 h 3691179"/>
              <a:gd name="connsiteX95" fmla="*/ 4442196 w 7085026"/>
              <a:gd name="connsiteY95" fmla="*/ 2588577 h 3691179"/>
              <a:gd name="connsiteX96" fmla="*/ 4709796 w 7085026"/>
              <a:gd name="connsiteY96" fmla="*/ 2566489 h 3691179"/>
              <a:gd name="connsiteX97" fmla="*/ 5089533 w 7085026"/>
              <a:gd name="connsiteY97" fmla="*/ 2563940 h 3691179"/>
              <a:gd name="connsiteX98" fmla="*/ 5172362 w 7085026"/>
              <a:gd name="connsiteY98" fmla="*/ 2614487 h 3691179"/>
              <a:gd name="connsiteX99" fmla="*/ 5168539 w 7085026"/>
              <a:gd name="connsiteY99" fmla="*/ 2617036 h 3691179"/>
              <a:gd name="connsiteX100" fmla="*/ 5180857 w 7085026"/>
              <a:gd name="connsiteY100" fmla="*/ 2663759 h 3691179"/>
              <a:gd name="connsiteX101" fmla="*/ 5270482 w 7085026"/>
              <a:gd name="connsiteY101" fmla="*/ 2739367 h 3691179"/>
              <a:gd name="connsiteX102" fmla="*/ 5309135 w 7085026"/>
              <a:gd name="connsiteY102" fmla="*/ 2780994 h 3691179"/>
              <a:gd name="connsiteX103" fmla="*/ 5400459 w 7085026"/>
              <a:gd name="connsiteY103" fmla="*/ 2889308 h 3691179"/>
              <a:gd name="connsiteX104" fmla="*/ 5448881 w 7085026"/>
              <a:gd name="connsiteY104" fmla="*/ 2908847 h 3691179"/>
              <a:gd name="connsiteX105" fmla="*/ 5474367 w 7085026"/>
              <a:gd name="connsiteY105" fmla="*/ 2928811 h 3691179"/>
              <a:gd name="connsiteX106" fmla="*/ 5949251 w 7085026"/>
              <a:gd name="connsiteY106" fmla="*/ 3331485 h 3691179"/>
              <a:gd name="connsiteX107" fmla="*/ 6224922 w 7085026"/>
              <a:gd name="connsiteY107" fmla="*/ 3523477 h 3691179"/>
              <a:gd name="connsiteX108" fmla="*/ 6366367 w 7085026"/>
              <a:gd name="connsiteY108" fmla="*/ 3614377 h 3691179"/>
              <a:gd name="connsiteX109" fmla="*/ 6493795 w 7085026"/>
              <a:gd name="connsiteY109" fmla="*/ 3691258 h 3691179"/>
              <a:gd name="connsiteX110" fmla="*/ 6644161 w 7085026"/>
              <a:gd name="connsiteY110" fmla="*/ 3500540 h 3691179"/>
              <a:gd name="connsiteX111" fmla="*/ 6891798 w 7085026"/>
              <a:gd name="connsiteY111" fmla="*/ 3191739 h 3691179"/>
              <a:gd name="connsiteX112" fmla="*/ 6865462 w 7085026"/>
              <a:gd name="connsiteY112" fmla="*/ 3109335 h 3691179"/>
              <a:gd name="connsiteX113" fmla="*/ 6764369 w 7085026"/>
              <a:gd name="connsiteY113" fmla="*/ 3040523 h 3691179"/>
              <a:gd name="connsiteX114" fmla="*/ 6539670 w 7085026"/>
              <a:gd name="connsiteY114" fmla="*/ 2889308 h 3691179"/>
              <a:gd name="connsiteX115" fmla="*/ 6128500 w 7085026"/>
              <a:gd name="connsiteY115" fmla="*/ 2662061 h 3691179"/>
              <a:gd name="connsiteX116" fmla="*/ 5856653 w 7085026"/>
              <a:gd name="connsiteY116" fmla="*/ 2552472 h 3691179"/>
              <a:gd name="connsiteX117" fmla="*/ 5702040 w 7085026"/>
              <a:gd name="connsiteY117" fmla="*/ 2493430 h 3691179"/>
              <a:gd name="connsiteX118" fmla="*/ 5570788 w 7085026"/>
              <a:gd name="connsiteY118" fmla="*/ 2472617 h 3691179"/>
              <a:gd name="connsiteX119" fmla="*/ 5338869 w 7085026"/>
              <a:gd name="connsiteY119" fmla="*/ 2364727 h 3691179"/>
              <a:gd name="connsiteX120" fmla="*/ 5219085 w 7085026"/>
              <a:gd name="connsiteY120" fmla="*/ 2261085 h 3691179"/>
              <a:gd name="connsiteX121" fmla="*/ 5078065 w 7085026"/>
              <a:gd name="connsiteY121" fmla="*/ 2216485 h 3691179"/>
              <a:gd name="connsiteX122" fmla="*/ 5013501 w 7085026"/>
              <a:gd name="connsiteY122" fmla="*/ 2261935 h 3691179"/>
              <a:gd name="connsiteX123" fmla="*/ 5002457 w 7085026"/>
              <a:gd name="connsiteY123" fmla="*/ 2262360 h 3691179"/>
              <a:gd name="connsiteX124" fmla="*/ 4867383 w 7085026"/>
              <a:gd name="connsiteY124" fmla="*/ 2263209 h 3691179"/>
              <a:gd name="connsiteX125" fmla="*/ 4574722 w 7085026"/>
              <a:gd name="connsiteY125" fmla="*/ 2151072 h 3691179"/>
              <a:gd name="connsiteX126" fmla="*/ 4131695 w 7085026"/>
              <a:gd name="connsiteY126" fmla="*/ 2038510 h 3691179"/>
              <a:gd name="connsiteX127" fmla="*/ 3947773 w 7085026"/>
              <a:gd name="connsiteY127" fmla="*/ 1981167 h 3691179"/>
              <a:gd name="connsiteX128" fmla="*/ 3799532 w 7085026"/>
              <a:gd name="connsiteY128" fmla="*/ 1898339 h 3691179"/>
              <a:gd name="connsiteX129" fmla="*/ 3511968 w 7085026"/>
              <a:gd name="connsiteY129" fmla="*/ 1764114 h 3691179"/>
              <a:gd name="connsiteX130" fmla="*/ 3230351 w 7085026"/>
              <a:gd name="connsiteY130" fmla="*/ 1642632 h 3691179"/>
              <a:gd name="connsiteX131" fmla="*/ 3082959 w 7085026"/>
              <a:gd name="connsiteY131" fmla="*/ 1524124 h 3691179"/>
              <a:gd name="connsiteX132" fmla="*/ 3215909 w 7085026"/>
              <a:gd name="connsiteY132" fmla="*/ 1576369 h 3691179"/>
              <a:gd name="connsiteX133" fmla="*/ 3260084 w 7085026"/>
              <a:gd name="connsiteY133" fmla="*/ 1593785 h 3691179"/>
              <a:gd name="connsiteX134" fmla="*/ 3433812 w 7085026"/>
              <a:gd name="connsiteY134" fmla="*/ 1653251 h 3691179"/>
              <a:gd name="connsiteX135" fmla="*/ 3799956 w 7085026"/>
              <a:gd name="connsiteY135" fmla="*/ 1741602 h 3691179"/>
              <a:gd name="connsiteX136" fmla="*/ 4232789 w 7085026"/>
              <a:gd name="connsiteY136" fmla="*/ 1725036 h 3691179"/>
              <a:gd name="connsiteX137" fmla="*/ 4548812 w 7085026"/>
              <a:gd name="connsiteY137" fmla="*/ 1686383 h 3691179"/>
              <a:gd name="connsiteX138" fmla="*/ 4694080 w 7085026"/>
              <a:gd name="connsiteY138" fmla="*/ 1672366 h 3691179"/>
              <a:gd name="connsiteX139" fmla="*/ 4846145 w 7085026"/>
              <a:gd name="connsiteY139" fmla="*/ 1691480 h 3691179"/>
              <a:gd name="connsiteX140" fmla="*/ 4921328 w 7085026"/>
              <a:gd name="connsiteY140" fmla="*/ 1671516 h 3691179"/>
              <a:gd name="connsiteX141" fmla="*/ 4925151 w 7085026"/>
              <a:gd name="connsiteY141" fmla="*/ 1677887 h 3691179"/>
              <a:gd name="connsiteX142" fmla="*/ 5000333 w 7085026"/>
              <a:gd name="connsiteY142" fmla="*/ 1709745 h 3691179"/>
              <a:gd name="connsiteX143" fmla="*/ 5004156 w 7085026"/>
              <a:gd name="connsiteY143" fmla="*/ 1710169 h 3691179"/>
              <a:gd name="connsiteX144" fmla="*/ 5030491 w 7085026"/>
              <a:gd name="connsiteY144" fmla="*/ 1720364 h 3691179"/>
              <a:gd name="connsiteX145" fmla="*/ 5501977 w 7085026"/>
              <a:gd name="connsiteY145" fmla="*/ 1912356 h 3691179"/>
              <a:gd name="connsiteX146" fmla="*/ 6084750 w 7085026"/>
              <a:gd name="connsiteY146" fmla="*/ 2168912 h 3691179"/>
              <a:gd name="connsiteX147" fmla="*/ 6698106 w 7085026"/>
              <a:gd name="connsiteY147" fmla="*/ 2317579 h 3691179"/>
              <a:gd name="connsiteX148" fmla="*/ 6805571 w 7085026"/>
              <a:gd name="connsiteY148" fmla="*/ 2335419 h 3691179"/>
              <a:gd name="connsiteX149" fmla="*/ 6940645 w 7085026"/>
              <a:gd name="connsiteY149" fmla="*/ 2347312 h 3691179"/>
              <a:gd name="connsiteX150" fmla="*/ 6972078 w 7085026"/>
              <a:gd name="connsiteY150" fmla="*/ 2245369 h 3691179"/>
              <a:gd name="connsiteX151" fmla="*/ 6984395 w 7085026"/>
              <a:gd name="connsiteY151" fmla="*/ 1934868 h 3691179"/>
              <a:gd name="connsiteX152" fmla="*/ 7077418 w 7085026"/>
              <a:gd name="connsiteY152" fmla="*/ 1634137 h 3691179"/>
              <a:gd name="connsiteX153" fmla="*/ 7085489 w 7085026"/>
              <a:gd name="connsiteY153" fmla="*/ 1540689 h 3691179"/>
              <a:gd name="connsiteX154" fmla="*/ 1211458 w 7085026"/>
              <a:gd name="connsiteY154" fmla="*/ 865318 h 3691179"/>
              <a:gd name="connsiteX155" fmla="*/ 1172380 w 7085026"/>
              <a:gd name="connsiteY155" fmla="*/ 1008463 h 3691179"/>
              <a:gd name="connsiteX156" fmla="*/ 1176628 w 7085026"/>
              <a:gd name="connsiteY156" fmla="*/ 1247179 h 3691179"/>
              <a:gd name="connsiteX157" fmla="*/ 1173654 w 7085026"/>
              <a:gd name="connsiteY157" fmla="*/ 1242931 h 3691179"/>
              <a:gd name="connsiteX158" fmla="*/ 1044102 w 7085026"/>
              <a:gd name="connsiteY158" fmla="*/ 1175394 h 3691179"/>
              <a:gd name="connsiteX159" fmla="*/ 702593 w 7085026"/>
              <a:gd name="connsiteY159" fmla="*/ 994446 h 3691179"/>
              <a:gd name="connsiteX160" fmla="*/ 556475 w 7085026"/>
              <a:gd name="connsiteY160" fmla="*/ 859796 h 3691179"/>
              <a:gd name="connsiteX161" fmla="*/ 559024 w 7085026"/>
              <a:gd name="connsiteY161" fmla="*/ 828789 h 3691179"/>
              <a:gd name="connsiteX162" fmla="*/ 580262 w 7085026"/>
              <a:gd name="connsiteY162" fmla="*/ 820293 h 3691179"/>
              <a:gd name="connsiteX163" fmla="*/ 931540 w 7085026"/>
              <a:gd name="connsiteY163" fmla="*/ 655910 h 3691179"/>
              <a:gd name="connsiteX164" fmla="*/ 1011395 w 7085026"/>
              <a:gd name="connsiteY164" fmla="*/ 655486 h 3691179"/>
              <a:gd name="connsiteX165" fmla="*/ 1106967 w 7085026"/>
              <a:gd name="connsiteY165" fmla="*/ 792259 h 3691179"/>
              <a:gd name="connsiteX166" fmla="*/ 1189370 w 7085026"/>
              <a:gd name="connsiteY166" fmla="*/ 810099 h 3691179"/>
              <a:gd name="connsiteX167" fmla="*/ 1211458 w 7085026"/>
              <a:gd name="connsiteY167" fmla="*/ 865318 h 3691179"/>
              <a:gd name="connsiteX168" fmla="*/ 1224626 w 7085026"/>
              <a:gd name="connsiteY168" fmla="*/ 988074 h 3691179"/>
              <a:gd name="connsiteX169" fmla="*/ 1235245 w 7085026"/>
              <a:gd name="connsiteY169" fmla="*/ 953244 h 3691179"/>
              <a:gd name="connsiteX170" fmla="*/ 1242041 w 7085026"/>
              <a:gd name="connsiteY170" fmla="*/ 922661 h 3691179"/>
              <a:gd name="connsiteX171" fmla="*/ 1272199 w 7085026"/>
              <a:gd name="connsiteY171" fmla="*/ 887830 h 3691179"/>
              <a:gd name="connsiteX172" fmla="*/ 1304906 w 7085026"/>
              <a:gd name="connsiteY172" fmla="*/ 874663 h 3691179"/>
              <a:gd name="connsiteX173" fmla="*/ 1311277 w 7085026"/>
              <a:gd name="connsiteY173" fmla="*/ 912042 h 3691179"/>
              <a:gd name="connsiteX174" fmla="*/ 1256483 w 7085026"/>
              <a:gd name="connsiteY174" fmla="*/ 1002516 h 3691179"/>
              <a:gd name="connsiteX175" fmla="*/ 1230997 w 7085026"/>
              <a:gd name="connsiteY175" fmla="*/ 1016958 h 3691179"/>
              <a:gd name="connsiteX176" fmla="*/ 1224626 w 7085026"/>
              <a:gd name="connsiteY176" fmla="*/ 988074 h 3691179"/>
              <a:gd name="connsiteX177" fmla="*/ 1416618 w 7085026"/>
              <a:gd name="connsiteY177" fmla="*/ 1264594 h 3691179"/>
              <a:gd name="connsiteX178" fmla="*/ 1342709 w 7085026"/>
              <a:gd name="connsiteY178" fmla="*/ 1284558 h 3691179"/>
              <a:gd name="connsiteX179" fmla="*/ 1342709 w 7085026"/>
              <a:gd name="connsiteY179" fmla="*/ 1284558 h 3691179"/>
              <a:gd name="connsiteX180" fmla="*/ 1250111 w 7085026"/>
              <a:gd name="connsiteY180" fmla="*/ 1201729 h 3691179"/>
              <a:gd name="connsiteX181" fmla="*/ 1247563 w 7085026"/>
              <a:gd name="connsiteY181" fmla="*/ 1136741 h 3691179"/>
              <a:gd name="connsiteX182" fmla="*/ 1287915 w 7085026"/>
              <a:gd name="connsiteY182" fmla="*/ 1185589 h 3691179"/>
              <a:gd name="connsiteX183" fmla="*/ 1298109 w 7085026"/>
              <a:gd name="connsiteY183" fmla="*/ 1210649 h 3691179"/>
              <a:gd name="connsiteX184" fmla="*/ 1332515 w 7085026"/>
              <a:gd name="connsiteY184" fmla="*/ 1209800 h 3691179"/>
              <a:gd name="connsiteX185" fmla="*/ 1378814 w 7085026"/>
              <a:gd name="connsiteY185" fmla="*/ 1186013 h 3691179"/>
              <a:gd name="connsiteX186" fmla="*/ 1416618 w 7085026"/>
              <a:gd name="connsiteY186" fmla="*/ 1264594 h 3691179"/>
              <a:gd name="connsiteX187" fmla="*/ 2067778 w 7085026"/>
              <a:gd name="connsiteY187" fmla="*/ 309730 h 3691179"/>
              <a:gd name="connsiteX188" fmla="*/ 2022753 w 7085026"/>
              <a:gd name="connsiteY188" fmla="*/ 268528 h 3691179"/>
              <a:gd name="connsiteX189" fmla="*/ 1749631 w 7085026"/>
              <a:gd name="connsiteY189" fmla="*/ 175080 h 3691179"/>
              <a:gd name="connsiteX190" fmla="*/ 1519410 w 7085026"/>
              <a:gd name="connsiteY190" fmla="*/ 192071 h 3691179"/>
              <a:gd name="connsiteX191" fmla="*/ 1475660 w 7085026"/>
              <a:gd name="connsiteY191" fmla="*/ 153417 h 3691179"/>
              <a:gd name="connsiteX192" fmla="*/ 1500721 w 7085026"/>
              <a:gd name="connsiteY192" fmla="*/ 127082 h 3691179"/>
              <a:gd name="connsiteX193" fmla="*/ 1866865 w 7085026"/>
              <a:gd name="connsiteY193" fmla="*/ 37033 h 3691179"/>
              <a:gd name="connsiteX194" fmla="*/ 2095387 w 7085026"/>
              <a:gd name="connsiteY194" fmla="*/ 205663 h 3691179"/>
              <a:gd name="connsiteX195" fmla="*/ 2119174 w 7085026"/>
              <a:gd name="connsiteY195" fmla="*/ 302509 h 3691179"/>
              <a:gd name="connsiteX196" fmla="*/ 2067778 w 7085026"/>
              <a:gd name="connsiteY196" fmla="*/ 309730 h 369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7085026" h="3691179">
                <a:moveTo>
                  <a:pt x="7085489" y="1540689"/>
                </a:moveTo>
                <a:cubicBezTo>
                  <a:pt x="7031969" y="1493116"/>
                  <a:pt x="6921106" y="1489718"/>
                  <a:pt x="6853144" y="1476975"/>
                </a:cubicBezTo>
                <a:cubicBezTo>
                  <a:pt x="6765218" y="1459985"/>
                  <a:pt x="6676868" y="1445967"/>
                  <a:pt x="6588093" y="1434924"/>
                </a:cubicBezTo>
                <a:cubicBezTo>
                  <a:pt x="6436453" y="1415809"/>
                  <a:pt x="6283964" y="1405190"/>
                  <a:pt x="6131049" y="1402642"/>
                </a:cubicBezTo>
                <a:cubicBezTo>
                  <a:pt x="5980684" y="1400093"/>
                  <a:pt x="5826070" y="1420482"/>
                  <a:pt x="5674855" y="1428128"/>
                </a:cubicBezTo>
                <a:cubicBezTo>
                  <a:pt x="5507074" y="1434499"/>
                  <a:pt x="5330798" y="1432800"/>
                  <a:pt x="5164291" y="1452764"/>
                </a:cubicBezTo>
                <a:cubicBezTo>
                  <a:pt x="5110347" y="1459135"/>
                  <a:pt x="5041960" y="1465082"/>
                  <a:pt x="4988440" y="1452764"/>
                </a:cubicBezTo>
                <a:cubicBezTo>
                  <a:pt x="4986741" y="1449366"/>
                  <a:pt x="4984193" y="1446392"/>
                  <a:pt x="4981644" y="1443844"/>
                </a:cubicBezTo>
                <a:cubicBezTo>
                  <a:pt x="4977821" y="1441295"/>
                  <a:pt x="4973998" y="1440021"/>
                  <a:pt x="4969326" y="1439596"/>
                </a:cubicBezTo>
                <a:cubicBezTo>
                  <a:pt x="4955308" y="1394996"/>
                  <a:pt x="4926850" y="1371634"/>
                  <a:pt x="4878002" y="1374183"/>
                </a:cubicBezTo>
                <a:cubicBezTo>
                  <a:pt x="4865259" y="1375032"/>
                  <a:pt x="4852091" y="1367811"/>
                  <a:pt x="4838924" y="1363988"/>
                </a:cubicBezTo>
                <a:cubicBezTo>
                  <a:pt x="4828729" y="1346998"/>
                  <a:pt x="4814288" y="1337228"/>
                  <a:pt x="4794324" y="1335529"/>
                </a:cubicBezTo>
                <a:cubicBezTo>
                  <a:pt x="4773086" y="1338078"/>
                  <a:pt x="4751848" y="1341901"/>
                  <a:pt x="4731459" y="1332981"/>
                </a:cubicBezTo>
                <a:cubicBezTo>
                  <a:pt x="4623570" y="1286682"/>
                  <a:pt x="4508884" y="1257373"/>
                  <a:pt x="4393348" y="1236135"/>
                </a:cubicBezTo>
                <a:cubicBezTo>
                  <a:pt x="4339829" y="1226366"/>
                  <a:pt x="4285459" y="1217021"/>
                  <a:pt x="4231514" y="1214047"/>
                </a:cubicBezTo>
                <a:cubicBezTo>
                  <a:pt x="4173747" y="1210649"/>
                  <a:pt x="4097290" y="1203004"/>
                  <a:pt x="4040796" y="1216596"/>
                </a:cubicBezTo>
                <a:cubicBezTo>
                  <a:pt x="4001294" y="1225941"/>
                  <a:pt x="3960941" y="1225091"/>
                  <a:pt x="3923137" y="1214897"/>
                </a:cubicBezTo>
                <a:cubicBezTo>
                  <a:pt x="3876838" y="1202579"/>
                  <a:pt x="3849654" y="1220844"/>
                  <a:pt x="3828840" y="1258223"/>
                </a:cubicBezTo>
                <a:cubicBezTo>
                  <a:pt x="3829690" y="1259072"/>
                  <a:pt x="3830539" y="1260347"/>
                  <a:pt x="3831389" y="1261196"/>
                </a:cubicBezTo>
                <a:cubicBezTo>
                  <a:pt x="3816097" y="1259072"/>
                  <a:pt x="3802080" y="1251851"/>
                  <a:pt x="3787213" y="1248028"/>
                </a:cubicBezTo>
                <a:cubicBezTo>
                  <a:pt x="3748135" y="1238684"/>
                  <a:pt x="3724349" y="1199606"/>
                  <a:pt x="3682722" y="1196208"/>
                </a:cubicBezTo>
                <a:cubicBezTo>
                  <a:pt x="3678899" y="1194933"/>
                  <a:pt x="3675076" y="1193659"/>
                  <a:pt x="3671254" y="1192385"/>
                </a:cubicBezTo>
                <a:cubicBezTo>
                  <a:pt x="3669979" y="1171996"/>
                  <a:pt x="3658086" y="1168173"/>
                  <a:pt x="3642794" y="1171147"/>
                </a:cubicBezTo>
                <a:cubicBezTo>
                  <a:pt x="3640246" y="1166899"/>
                  <a:pt x="3637697" y="1162227"/>
                  <a:pt x="3635573" y="1157554"/>
                </a:cubicBezTo>
                <a:cubicBezTo>
                  <a:pt x="3590974" y="1133343"/>
                  <a:pt x="3544675" y="1113804"/>
                  <a:pt x="3500924" y="1087044"/>
                </a:cubicBezTo>
                <a:cubicBezTo>
                  <a:pt x="3429139" y="1042868"/>
                  <a:pt x="3360328" y="990198"/>
                  <a:pt x="3276225" y="968535"/>
                </a:cubicBezTo>
                <a:cubicBezTo>
                  <a:pt x="3275376" y="965987"/>
                  <a:pt x="3274951" y="963863"/>
                  <a:pt x="3274951" y="961314"/>
                </a:cubicBezTo>
                <a:cubicBezTo>
                  <a:pt x="3287269" y="934129"/>
                  <a:pt x="3262208" y="926484"/>
                  <a:pt x="3249040" y="912467"/>
                </a:cubicBezTo>
                <a:cubicBezTo>
                  <a:pt x="3252014" y="896750"/>
                  <a:pt x="3238421" y="889105"/>
                  <a:pt x="3229501" y="884008"/>
                </a:cubicBezTo>
                <a:cubicBezTo>
                  <a:pt x="3169610" y="852150"/>
                  <a:pt x="3113117" y="813922"/>
                  <a:pt x="3050676" y="786312"/>
                </a:cubicBezTo>
                <a:cubicBezTo>
                  <a:pt x="3031987" y="778242"/>
                  <a:pt x="3013722" y="767198"/>
                  <a:pt x="2991635" y="770171"/>
                </a:cubicBezTo>
                <a:cubicBezTo>
                  <a:pt x="2928770" y="745110"/>
                  <a:pt x="2858259" y="737890"/>
                  <a:pt x="2791572" y="725147"/>
                </a:cubicBezTo>
                <a:cubicBezTo>
                  <a:pt x="2674762" y="703059"/>
                  <a:pt x="2362562" y="581152"/>
                  <a:pt x="2411410" y="412522"/>
                </a:cubicBezTo>
                <a:cubicBezTo>
                  <a:pt x="2412260" y="409973"/>
                  <a:pt x="2410136" y="406575"/>
                  <a:pt x="2409286" y="403602"/>
                </a:cubicBezTo>
                <a:cubicBezTo>
                  <a:pt x="2408862" y="385762"/>
                  <a:pt x="2399092" y="372170"/>
                  <a:pt x="2390597" y="358152"/>
                </a:cubicBezTo>
                <a:cubicBezTo>
                  <a:pt x="2375730" y="356453"/>
                  <a:pt x="2363837" y="348808"/>
                  <a:pt x="2353643" y="338189"/>
                </a:cubicBezTo>
                <a:cubicBezTo>
                  <a:pt x="2308618" y="320773"/>
                  <a:pt x="2260195" y="322897"/>
                  <a:pt x="2212622" y="325446"/>
                </a:cubicBezTo>
                <a:cubicBezTo>
                  <a:pt x="2198180" y="326295"/>
                  <a:pt x="2168446" y="333941"/>
                  <a:pt x="2155703" y="323322"/>
                </a:cubicBezTo>
                <a:cubicBezTo>
                  <a:pt x="2143810" y="313552"/>
                  <a:pt x="2146783" y="279996"/>
                  <a:pt x="2144660" y="263431"/>
                </a:cubicBezTo>
                <a:cubicBezTo>
                  <a:pt x="2134041" y="188248"/>
                  <a:pt x="2104732" y="105844"/>
                  <a:pt x="2039319" y="60819"/>
                </a:cubicBezTo>
                <a:cubicBezTo>
                  <a:pt x="1991321" y="28537"/>
                  <a:pt x="1941624" y="4751"/>
                  <a:pt x="1884281" y="503"/>
                </a:cubicBezTo>
                <a:cubicBezTo>
                  <a:pt x="1845627" y="-2046"/>
                  <a:pt x="1804001" y="5600"/>
                  <a:pt x="1764498" y="11972"/>
                </a:cubicBezTo>
                <a:cubicBezTo>
                  <a:pt x="1733915" y="16644"/>
                  <a:pt x="1666378" y="6450"/>
                  <a:pt x="1649812" y="35333"/>
                </a:cubicBezTo>
                <a:cubicBezTo>
                  <a:pt x="1616681" y="59545"/>
                  <a:pt x="1576328" y="60819"/>
                  <a:pt x="1538949" y="72288"/>
                </a:cubicBezTo>
                <a:cubicBezTo>
                  <a:pt x="1476085" y="51474"/>
                  <a:pt x="1330816" y="112640"/>
                  <a:pt x="1270075" y="138975"/>
                </a:cubicBezTo>
                <a:cubicBezTo>
                  <a:pt x="1250961" y="147046"/>
                  <a:pt x="1226750" y="150019"/>
                  <a:pt x="1230997" y="180602"/>
                </a:cubicBezTo>
                <a:cubicBezTo>
                  <a:pt x="1196591" y="194619"/>
                  <a:pt x="1172805" y="233272"/>
                  <a:pt x="1128630" y="224352"/>
                </a:cubicBezTo>
                <a:cubicBezTo>
                  <a:pt x="1102719" y="229025"/>
                  <a:pt x="1075534" y="229450"/>
                  <a:pt x="1051748" y="238794"/>
                </a:cubicBezTo>
                <a:cubicBezTo>
                  <a:pt x="998228" y="259608"/>
                  <a:pt x="946831" y="268952"/>
                  <a:pt x="890763" y="246865"/>
                </a:cubicBezTo>
                <a:cubicBezTo>
                  <a:pt x="865277" y="237095"/>
                  <a:pt x="839791" y="251537"/>
                  <a:pt x="817704" y="266829"/>
                </a:cubicBezTo>
                <a:cubicBezTo>
                  <a:pt x="801563" y="278297"/>
                  <a:pt x="786696" y="292314"/>
                  <a:pt x="766732" y="297412"/>
                </a:cubicBezTo>
                <a:cubicBezTo>
                  <a:pt x="759936" y="302084"/>
                  <a:pt x="749317" y="304208"/>
                  <a:pt x="745494" y="300385"/>
                </a:cubicBezTo>
                <a:cubicBezTo>
                  <a:pt x="721708" y="275749"/>
                  <a:pt x="702169" y="290615"/>
                  <a:pt x="682205" y="305057"/>
                </a:cubicBezTo>
                <a:cubicBezTo>
                  <a:pt x="679656" y="305907"/>
                  <a:pt x="677532" y="306332"/>
                  <a:pt x="674984" y="306756"/>
                </a:cubicBezTo>
                <a:cubicBezTo>
                  <a:pt x="660117" y="316951"/>
                  <a:pt x="644401" y="326295"/>
                  <a:pt x="629959" y="337764"/>
                </a:cubicBezTo>
                <a:cubicBezTo>
                  <a:pt x="592580" y="367497"/>
                  <a:pt x="566245" y="402752"/>
                  <a:pt x="578138" y="454998"/>
                </a:cubicBezTo>
                <a:cubicBezTo>
                  <a:pt x="578138" y="470290"/>
                  <a:pt x="578988" y="485581"/>
                  <a:pt x="577289" y="500872"/>
                </a:cubicBezTo>
                <a:cubicBezTo>
                  <a:pt x="572192" y="550570"/>
                  <a:pt x="581536" y="567135"/>
                  <a:pt x="626561" y="573507"/>
                </a:cubicBezTo>
                <a:cubicBezTo>
                  <a:pt x="623163" y="579878"/>
                  <a:pt x="618915" y="585825"/>
                  <a:pt x="610420" y="589223"/>
                </a:cubicBezTo>
                <a:cubicBezTo>
                  <a:pt x="577289" y="602391"/>
                  <a:pt x="545432" y="617257"/>
                  <a:pt x="510601" y="624903"/>
                </a:cubicBezTo>
                <a:cubicBezTo>
                  <a:pt x="451559" y="638495"/>
                  <a:pt x="390818" y="638495"/>
                  <a:pt x="331776" y="649964"/>
                </a:cubicBezTo>
                <a:cubicBezTo>
                  <a:pt x="312662" y="653787"/>
                  <a:pt x="289725" y="654636"/>
                  <a:pt x="290150" y="683520"/>
                </a:cubicBezTo>
                <a:cubicBezTo>
                  <a:pt x="271035" y="694989"/>
                  <a:pt x="245125" y="690316"/>
                  <a:pt x="226860" y="706882"/>
                </a:cubicBezTo>
                <a:cubicBezTo>
                  <a:pt x="241302" y="723872"/>
                  <a:pt x="261691" y="702634"/>
                  <a:pt x="278256" y="723872"/>
                </a:cubicBezTo>
                <a:cubicBezTo>
                  <a:pt x="222613" y="757429"/>
                  <a:pt x="162296" y="753181"/>
                  <a:pt x="103255" y="755729"/>
                </a:cubicBezTo>
                <a:cubicBezTo>
                  <a:pt x="85415" y="758278"/>
                  <a:pt x="67150" y="759977"/>
                  <a:pt x="49310" y="762950"/>
                </a:cubicBezTo>
                <a:cubicBezTo>
                  <a:pt x="22550" y="767198"/>
                  <a:pt x="5984" y="778667"/>
                  <a:pt x="19576" y="809250"/>
                </a:cubicBezTo>
                <a:cubicBezTo>
                  <a:pt x="37841" y="825815"/>
                  <a:pt x="53982" y="842381"/>
                  <a:pt x="18302" y="857672"/>
                </a:cubicBezTo>
                <a:cubicBezTo>
                  <a:pt x="14904" y="860646"/>
                  <a:pt x="11931" y="863619"/>
                  <a:pt x="8533" y="866592"/>
                </a:cubicBezTo>
                <a:cubicBezTo>
                  <a:pt x="-11856" y="895051"/>
                  <a:pt x="8957" y="915015"/>
                  <a:pt x="22550" y="936678"/>
                </a:cubicBezTo>
                <a:cubicBezTo>
                  <a:pt x="31045" y="940926"/>
                  <a:pt x="38266" y="937952"/>
                  <a:pt x="45487" y="932855"/>
                </a:cubicBezTo>
                <a:cubicBezTo>
                  <a:pt x="121095" y="971084"/>
                  <a:pt x="194578" y="1014834"/>
                  <a:pt x="278256" y="1035223"/>
                </a:cubicBezTo>
                <a:cubicBezTo>
                  <a:pt x="347068" y="1042019"/>
                  <a:pt x="414605" y="1056036"/>
                  <a:pt x="481292" y="1074726"/>
                </a:cubicBezTo>
                <a:cubicBezTo>
                  <a:pt x="522070" y="1086194"/>
                  <a:pt x="552228" y="1109981"/>
                  <a:pt x="579837" y="1140564"/>
                </a:cubicBezTo>
                <a:cubicBezTo>
                  <a:pt x="611694" y="1176244"/>
                  <a:pt x="649498" y="1207251"/>
                  <a:pt x="687302" y="1237409"/>
                </a:cubicBezTo>
                <a:cubicBezTo>
                  <a:pt x="731902" y="1273089"/>
                  <a:pt x="777351" y="1307070"/>
                  <a:pt x="824500" y="1339352"/>
                </a:cubicBezTo>
                <a:cubicBezTo>
                  <a:pt x="842340" y="1351670"/>
                  <a:pt x="949380" y="1402642"/>
                  <a:pt x="951504" y="1421756"/>
                </a:cubicBezTo>
                <a:cubicBezTo>
                  <a:pt x="953203" y="1438322"/>
                  <a:pt x="962548" y="1444693"/>
                  <a:pt x="978689" y="1441295"/>
                </a:cubicBezTo>
                <a:cubicBezTo>
                  <a:pt x="1006298" y="1448091"/>
                  <a:pt x="1030509" y="1461259"/>
                  <a:pt x="1052172" y="1479099"/>
                </a:cubicBezTo>
                <a:cubicBezTo>
                  <a:pt x="1052597" y="1509682"/>
                  <a:pt x="1075534" y="1522000"/>
                  <a:pt x="1098047" y="1529646"/>
                </a:cubicBezTo>
                <a:cubicBezTo>
                  <a:pt x="1171530" y="1554282"/>
                  <a:pt x="1247138" y="1564901"/>
                  <a:pt x="1324869" y="1561078"/>
                </a:cubicBezTo>
                <a:cubicBezTo>
                  <a:pt x="1392831" y="1557680"/>
                  <a:pt x="1487553" y="1515204"/>
                  <a:pt x="1550843" y="1536866"/>
                </a:cubicBezTo>
                <a:cubicBezTo>
                  <a:pt x="1563586" y="1534743"/>
                  <a:pt x="1572930" y="1547061"/>
                  <a:pt x="1585248" y="1546211"/>
                </a:cubicBezTo>
                <a:cubicBezTo>
                  <a:pt x="1585248" y="1547485"/>
                  <a:pt x="1585248" y="1548760"/>
                  <a:pt x="1585673" y="1550034"/>
                </a:cubicBezTo>
                <a:cubicBezTo>
                  <a:pt x="1591620" y="1561078"/>
                  <a:pt x="1601389" y="1567449"/>
                  <a:pt x="1613283" y="1571272"/>
                </a:cubicBezTo>
                <a:cubicBezTo>
                  <a:pt x="1667652" y="1575520"/>
                  <a:pt x="1713526" y="1599306"/>
                  <a:pt x="1763648" y="1620120"/>
                </a:cubicBezTo>
                <a:cubicBezTo>
                  <a:pt x="1752180" y="1615447"/>
                  <a:pt x="1787435" y="1673640"/>
                  <a:pt x="1788709" y="1675339"/>
                </a:cubicBezTo>
                <a:cubicBezTo>
                  <a:pt x="1845203" y="1747124"/>
                  <a:pt x="1944172" y="1700825"/>
                  <a:pt x="2004064" y="1752646"/>
                </a:cubicBezTo>
                <a:cubicBezTo>
                  <a:pt x="2042292" y="1785777"/>
                  <a:pt x="2097936" y="1799369"/>
                  <a:pt x="2147633" y="1798095"/>
                </a:cubicBezTo>
                <a:cubicBezTo>
                  <a:pt x="2206675" y="1796821"/>
                  <a:pt x="2279309" y="1781954"/>
                  <a:pt x="2335802" y="1799369"/>
                </a:cubicBezTo>
                <a:cubicBezTo>
                  <a:pt x="2396543" y="1818059"/>
                  <a:pt x="2454736" y="1872428"/>
                  <a:pt x="2506981" y="1907684"/>
                </a:cubicBezTo>
                <a:cubicBezTo>
                  <a:pt x="2644180" y="1999432"/>
                  <a:pt x="2792421" y="2072491"/>
                  <a:pt x="2944486" y="2135781"/>
                </a:cubicBezTo>
                <a:cubicBezTo>
                  <a:pt x="3063419" y="2185053"/>
                  <a:pt x="3187875" y="2219034"/>
                  <a:pt x="3302560" y="2276802"/>
                </a:cubicBezTo>
                <a:cubicBezTo>
                  <a:pt x="3497101" y="2374921"/>
                  <a:pt x="3700987" y="2425044"/>
                  <a:pt x="3906147" y="2493005"/>
                </a:cubicBezTo>
                <a:cubicBezTo>
                  <a:pt x="3960516" y="2511270"/>
                  <a:pt x="4015735" y="2524863"/>
                  <a:pt x="4070954" y="2539304"/>
                </a:cubicBezTo>
                <a:cubicBezTo>
                  <a:pt x="4192861" y="2571161"/>
                  <a:pt x="4318590" y="2572861"/>
                  <a:pt x="4442196" y="2588577"/>
                </a:cubicBezTo>
                <a:cubicBezTo>
                  <a:pt x="4526299" y="2561817"/>
                  <a:pt x="4621871" y="2569463"/>
                  <a:pt x="4709796" y="2566489"/>
                </a:cubicBezTo>
                <a:cubicBezTo>
                  <a:pt x="4834676" y="2557994"/>
                  <a:pt x="4965928" y="2547375"/>
                  <a:pt x="5089533" y="2563940"/>
                </a:cubicBezTo>
                <a:cubicBezTo>
                  <a:pt x="5117143" y="2580931"/>
                  <a:pt x="5144752" y="2597921"/>
                  <a:pt x="5172362" y="2614487"/>
                </a:cubicBezTo>
                <a:cubicBezTo>
                  <a:pt x="5171088" y="2615337"/>
                  <a:pt x="5169813" y="2616186"/>
                  <a:pt x="5168539" y="2617036"/>
                </a:cubicBezTo>
                <a:cubicBezTo>
                  <a:pt x="5154522" y="2637424"/>
                  <a:pt x="5168539" y="2650167"/>
                  <a:pt x="5180857" y="2663759"/>
                </a:cubicBezTo>
                <a:cubicBezTo>
                  <a:pt x="5206767" y="2693493"/>
                  <a:pt x="5239899" y="2714731"/>
                  <a:pt x="5270482" y="2739367"/>
                </a:cubicBezTo>
                <a:cubicBezTo>
                  <a:pt x="5282800" y="2753809"/>
                  <a:pt x="5297666" y="2765278"/>
                  <a:pt x="5309135" y="2780994"/>
                </a:cubicBezTo>
                <a:cubicBezTo>
                  <a:pt x="5336745" y="2819222"/>
                  <a:pt x="5367327" y="2855327"/>
                  <a:pt x="5400459" y="2889308"/>
                </a:cubicBezTo>
                <a:cubicBezTo>
                  <a:pt x="5414051" y="2902901"/>
                  <a:pt x="5428069" y="2913944"/>
                  <a:pt x="5448881" y="2908847"/>
                </a:cubicBezTo>
                <a:cubicBezTo>
                  <a:pt x="5457377" y="2915219"/>
                  <a:pt x="5466297" y="2921590"/>
                  <a:pt x="5474367" y="2928811"/>
                </a:cubicBezTo>
                <a:cubicBezTo>
                  <a:pt x="5628131" y="3068558"/>
                  <a:pt x="5784019" y="3205756"/>
                  <a:pt x="5949251" y="3331485"/>
                </a:cubicBezTo>
                <a:cubicBezTo>
                  <a:pt x="6038451" y="3399447"/>
                  <a:pt x="6131049" y="3462312"/>
                  <a:pt x="6224922" y="3523477"/>
                </a:cubicBezTo>
                <a:cubicBezTo>
                  <a:pt x="6272070" y="3554060"/>
                  <a:pt x="6319218" y="3584218"/>
                  <a:pt x="6366367" y="3614377"/>
                </a:cubicBezTo>
                <a:cubicBezTo>
                  <a:pt x="6403321" y="3638163"/>
                  <a:pt x="6450470" y="3682763"/>
                  <a:pt x="6493795" y="3691258"/>
                </a:cubicBezTo>
                <a:cubicBezTo>
                  <a:pt x="6599986" y="3712072"/>
                  <a:pt x="6615278" y="3570626"/>
                  <a:pt x="6644161" y="3500540"/>
                </a:cubicBezTo>
                <a:cubicBezTo>
                  <a:pt x="6690885" y="3388403"/>
                  <a:pt x="6780085" y="3248657"/>
                  <a:pt x="6891798" y="3191739"/>
                </a:cubicBezTo>
                <a:cubicBezTo>
                  <a:pt x="6923230" y="3175597"/>
                  <a:pt x="6878630" y="3118255"/>
                  <a:pt x="6865462" y="3109335"/>
                </a:cubicBezTo>
                <a:cubicBezTo>
                  <a:pt x="6833180" y="3086397"/>
                  <a:pt x="6797500" y="3064310"/>
                  <a:pt x="6764369" y="3040523"/>
                </a:cubicBezTo>
                <a:cubicBezTo>
                  <a:pt x="6691310" y="2987853"/>
                  <a:pt x="6616127" y="2937306"/>
                  <a:pt x="6539670" y="2889308"/>
                </a:cubicBezTo>
                <a:cubicBezTo>
                  <a:pt x="6407144" y="2806055"/>
                  <a:pt x="6269522" y="2730022"/>
                  <a:pt x="6128500" y="2662061"/>
                </a:cubicBezTo>
                <a:cubicBezTo>
                  <a:pt x="6040575" y="2619584"/>
                  <a:pt x="5948402" y="2585179"/>
                  <a:pt x="5856653" y="2552472"/>
                </a:cubicBezTo>
                <a:cubicBezTo>
                  <a:pt x="5804832" y="2533782"/>
                  <a:pt x="5755135" y="2508297"/>
                  <a:pt x="5702040" y="2493430"/>
                </a:cubicBezTo>
                <a:cubicBezTo>
                  <a:pt x="5659139" y="2481112"/>
                  <a:pt x="5614114" y="2482811"/>
                  <a:pt x="5570788" y="2472617"/>
                </a:cubicBezTo>
                <a:cubicBezTo>
                  <a:pt x="5488385" y="2453502"/>
                  <a:pt x="5413627" y="2403381"/>
                  <a:pt x="5338869" y="2364727"/>
                </a:cubicBezTo>
                <a:cubicBezTo>
                  <a:pt x="5299366" y="2344339"/>
                  <a:pt x="5216112" y="2318004"/>
                  <a:pt x="5219085" y="2261085"/>
                </a:cubicBezTo>
                <a:cubicBezTo>
                  <a:pt x="5163866" y="2202893"/>
                  <a:pt x="5128612" y="2190575"/>
                  <a:pt x="5078065" y="2216485"/>
                </a:cubicBezTo>
                <a:cubicBezTo>
                  <a:pt x="5054703" y="2228379"/>
                  <a:pt x="5031341" y="2241546"/>
                  <a:pt x="5013501" y="2261935"/>
                </a:cubicBezTo>
                <a:cubicBezTo>
                  <a:pt x="5009678" y="2261935"/>
                  <a:pt x="5006280" y="2262360"/>
                  <a:pt x="5002457" y="2262360"/>
                </a:cubicBezTo>
                <a:cubicBezTo>
                  <a:pt x="4957432" y="2279775"/>
                  <a:pt x="4912832" y="2276377"/>
                  <a:pt x="4867383" y="2263209"/>
                </a:cubicBezTo>
                <a:cubicBezTo>
                  <a:pt x="4766714" y="2233901"/>
                  <a:pt x="4668170" y="2199070"/>
                  <a:pt x="4574722" y="2151072"/>
                </a:cubicBezTo>
                <a:cubicBezTo>
                  <a:pt x="4432852" y="2099676"/>
                  <a:pt x="4278238" y="2074190"/>
                  <a:pt x="4131695" y="2038510"/>
                </a:cubicBezTo>
                <a:cubicBezTo>
                  <a:pt x="4069255" y="2023219"/>
                  <a:pt x="4000444" y="2022794"/>
                  <a:pt x="3947773" y="1981167"/>
                </a:cubicBezTo>
                <a:cubicBezTo>
                  <a:pt x="3902324" y="1945063"/>
                  <a:pt x="3850503" y="1919152"/>
                  <a:pt x="3799532" y="1898339"/>
                </a:cubicBezTo>
                <a:cubicBezTo>
                  <a:pt x="3701412" y="1857986"/>
                  <a:pt x="3607114" y="1809988"/>
                  <a:pt x="3511968" y="1764114"/>
                </a:cubicBezTo>
                <a:cubicBezTo>
                  <a:pt x="3419370" y="1719514"/>
                  <a:pt x="3323374" y="1684684"/>
                  <a:pt x="3230351" y="1642632"/>
                </a:cubicBezTo>
                <a:cubicBezTo>
                  <a:pt x="3169610" y="1615023"/>
                  <a:pt x="3127134" y="1572122"/>
                  <a:pt x="3082959" y="1524124"/>
                </a:cubicBezTo>
                <a:cubicBezTo>
                  <a:pt x="3127134" y="1541539"/>
                  <a:pt x="3171309" y="1558954"/>
                  <a:pt x="3215909" y="1576369"/>
                </a:cubicBezTo>
                <a:cubicBezTo>
                  <a:pt x="3230776" y="1582316"/>
                  <a:pt x="3245218" y="1587838"/>
                  <a:pt x="3260084" y="1593785"/>
                </a:cubicBezTo>
                <a:cubicBezTo>
                  <a:pt x="3317852" y="1616722"/>
                  <a:pt x="3375619" y="1633287"/>
                  <a:pt x="3433812" y="1653251"/>
                </a:cubicBezTo>
                <a:cubicBezTo>
                  <a:pt x="3553170" y="1694028"/>
                  <a:pt x="3668705" y="1749672"/>
                  <a:pt x="3799956" y="1741602"/>
                </a:cubicBezTo>
                <a:cubicBezTo>
                  <a:pt x="3943101" y="1732682"/>
                  <a:pt x="4089219" y="1719939"/>
                  <a:pt x="4232789" y="1725036"/>
                </a:cubicBezTo>
                <a:cubicBezTo>
                  <a:pt x="4339404" y="1728859"/>
                  <a:pt x="4444745" y="1706347"/>
                  <a:pt x="4548812" y="1686383"/>
                </a:cubicBezTo>
                <a:cubicBezTo>
                  <a:pt x="4598084" y="1676613"/>
                  <a:pt x="4644383" y="1665145"/>
                  <a:pt x="4694080" y="1672366"/>
                </a:cubicBezTo>
                <a:cubicBezTo>
                  <a:pt x="4743777" y="1679586"/>
                  <a:pt x="4796447" y="1681285"/>
                  <a:pt x="4846145" y="1691480"/>
                </a:cubicBezTo>
                <a:cubicBezTo>
                  <a:pt x="4874604" y="1697426"/>
                  <a:pt x="4899665" y="1689356"/>
                  <a:pt x="4921328" y="1671516"/>
                </a:cubicBezTo>
                <a:cubicBezTo>
                  <a:pt x="4922177" y="1673640"/>
                  <a:pt x="4923451" y="1675764"/>
                  <a:pt x="4925151" y="1677887"/>
                </a:cubicBezTo>
                <a:cubicBezTo>
                  <a:pt x="4944265" y="1702524"/>
                  <a:pt x="4975272" y="1699125"/>
                  <a:pt x="5000333" y="1709745"/>
                </a:cubicBezTo>
                <a:cubicBezTo>
                  <a:pt x="5001608" y="1710169"/>
                  <a:pt x="5002882" y="1710169"/>
                  <a:pt x="5004156" y="1710169"/>
                </a:cubicBezTo>
                <a:cubicBezTo>
                  <a:pt x="5010952" y="1716116"/>
                  <a:pt x="5021996" y="1718240"/>
                  <a:pt x="5030491" y="1720364"/>
                </a:cubicBezTo>
                <a:cubicBezTo>
                  <a:pt x="5196573" y="1759866"/>
                  <a:pt x="5348638" y="1840146"/>
                  <a:pt x="5501977" y="1912356"/>
                </a:cubicBezTo>
                <a:cubicBezTo>
                  <a:pt x="5693969" y="2002830"/>
                  <a:pt x="5885537" y="2094579"/>
                  <a:pt x="6084750" y="2168912"/>
                </a:cubicBezTo>
                <a:cubicBezTo>
                  <a:pt x="6286087" y="2243670"/>
                  <a:pt x="6487424" y="2282323"/>
                  <a:pt x="6698106" y="2317579"/>
                </a:cubicBezTo>
                <a:cubicBezTo>
                  <a:pt x="6733786" y="2323525"/>
                  <a:pt x="6769891" y="2329472"/>
                  <a:pt x="6805571" y="2335419"/>
                </a:cubicBezTo>
                <a:cubicBezTo>
                  <a:pt x="6842950" y="2341790"/>
                  <a:pt x="6904965" y="2368550"/>
                  <a:pt x="6940645" y="2347312"/>
                </a:cubicBezTo>
                <a:cubicBezTo>
                  <a:pt x="6974201" y="2327348"/>
                  <a:pt x="6972927" y="2279350"/>
                  <a:pt x="6972078" y="2245369"/>
                </a:cubicBezTo>
                <a:cubicBezTo>
                  <a:pt x="6969529" y="2141727"/>
                  <a:pt x="6967830" y="2037661"/>
                  <a:pt x="6984395" y="1934868"/>
                </a:cubicBezTo>
                <a:cubicBezTo>
                  <a:pt x="7001386" y="1831651"/>
                  <a:pt x="7043013" y="1732682"/>
                  <a:pt x="7077418" y="1634137"/>
                </a:cubicBezTo>
                <a:cubicBezTo>
                  <a:pt x="7089736" y="1601005"/>
                  <a:pt x="7092285" y="1571272"/>
                  <a:pt x="7085489" y="1540689"/>
                </a:cubicBezTo>
                <a:close/>
                <a:moveTo>
                  <a:pt x="1211458" y="865318"/>
                </a:moveTo>
                <a:cubicBezTo>
                  <a:pt x="1214007" y="918838"/>
                  <a:pt x="1184698" y="959615"/>
                  <a:pt x="1172380" y="1008463"/>
                </a:cubicBezTo>
                <a:cubicBezTo>
                  <a:pt x="1157938" y="1066230"/>
                  <a:pt x="1143496" y="1191960"/>
                  <a:pt x="1176628" y="1247179"/>
                </a:cubicBezTo>
                <a:cubicBezTo>
                  <a:pt x="1175778" y="1245905"/>
                  <a:pt x="1174929" y="1244206"/>
                  <a:pt x="1173654" y="1242931"/>
                </a:cubicBezTo>
                <a:cubicBezTo>
                  <a:pt x="1137550" y="1238684"/>
                  <a:pt x="1079357" y="1192385"/>
                  <a:pt x="1044102" y="1175394"/>
                </a:cubicBezTo>
                <a:cubicBezTo>
                  <a:pt x="927292" y="1119750"/>
                  <a:pt x="809633" y="1067929"/>
                  <a:pt x="702593" y="994446"/>
                </a:cubicBezTo>
                <a:cubicBezTo>
                  <a:pt x="645251" y="954943"/>
                  <a:pt x="609146" y="902272"/>
                  <a:pt x="556475" y="859796"/>
                </a:cubicBezTo>
                <a:cubicBezTo>
                  <a:pt x="547555" y="852575"/>
                  <a:pt x="544582" y="838133"/>
                  <a:pt x="559024" y="828789"/>
                </a:cubicBezTo>
                <a:cubicBezTo>
                  <a:pt x="565820" y="824966"/>
                  <a:pt x="574315" y="824966"/>
                  <a:pt x="580262" y="820293"/>
                </a:cubicBezTo>
                <a:cubicBezTo>
                  <a:pt x="672435" y="744261"/>
                  <a:pt x="818978" y="693714"/>
                  <a:pt x="931540" y="655910"/>
                </a:cubicBezTo>
                <a:cubicBezTo>
                  <a:pt x="929841" y="656335"/>
                  <a:pt x="1032633" y="623629"/>
                  <a:pt x="1011395" y="655486"/>
                </a:cubicBezTo>
                <a:cubicBezTo>
                  <a:pt x="977839" y="706032"/>
                  <a:pt x="1069588" y="775269"/>
                  <a:pt x="1106967" y="792259"/>
                </a:cubicBezTo>
                <a:cubicBezTo>
                  <a:pt x="1122683" y="799480"/>
                  <a:pt x="1180875" y="802029"/>
                  <a:pt x="1189370" y="810099"/>
                </a:cubicBezTo>
                <a:cubicBezTo>
                  <a:pt x="1203812" y="824966"/>
                  <a:pt x="1210608" y="844080"/>
                  <a:pt x="1211458" y="865318"/>
                </a:cubicBezTo>
                <a:close/>
                <a:moveTo>
                  <a:pt x="1224626" y="988074"/>
                </a:moveTo>
                <a:cubicBezTo>
                  <a:pt x="1226325" y="976181"/>
                  <a:pt x="1231422" y="964712"/>
                  <a:pt x="1235245" y="953244"/>
                </a:cubicBezTo>
                <a:cubicBezTo>
                  <a:pt x="1242041" y="943899"/>
                  <a:pt x="1233121" y="931581"/>
                  <a:pt x="1242041" y="922661"/>
                </a:cubicBezTo>
                <a:cubicBezTo>
                  <a:pt x="1252235" y="911192"/>
                  <a:pt x="1262854" y="900149"/>
                  <a:pt x="1272199" y="887830"/>
                </a:cubicBezTo>
                <a:cubicBezTo>
                  <a:pt x="1281119" y="876362"/>
                  <a:pt x="1289189" y="863194"/>
                  <a:pt x="1304906" y="874663"/>
                </a:cubicBezTo>
                <a:cubicBezTo>
                  <a:pt x="1317224" y="884008"/>
                  <a:pt x="1318073" y="897600"/>
                  <a:pt x="1311277" y="912042"/>
                </a:cubicBezTo>
                <a:cubicBezTo>
                  <a:pt x="1296410" y="944324"/>
                  <a:pt x="1278146" y="974482"/>
                  <a:pt x="1256483" y="1002516"/>
                </a:cubicBezTo>
                <a:cubicBezTo>
                  <a:pt x="1250111" y="1010587"/>
                  <a:pt x="1243740" y="1023329"/>
                  <a:pt x="1230997" y="1016958"/>
                </a:cubicBezTo>
                <a:cubicBezTo>
                  <a:pt x="1219529" y="1011436"/>
                  <a:pt x="1222927" y="997844"/>
                  <a:pt x="1224626" y="988074"/>
                </a:cubicBezTo>
                <a:close/>
                <a:moveTo>
                  <a:pt x="1416618" y="1264594"/>
                </a:moveTo>
                <a:cubicBezTo>
                  <a:pt x="1407273" y="1291354"/>
                  <a:pt x="1369469" y="1283709"/>
                  <a:pt x="1342709" y="1284558"/>
                </a:cubicBezTo>
                <a:lnTo>
                  <a:pt x="1342709" y="1284558"/>
                </a:lnTo>
                <a:cubicBezTo>
                  <a:pt x="1268376" y="1306646"/>
                  <a:pt x="1263704" y="1302398"/>
                  <a:pt x="1250111" y="1201729"/>
                </a:cubicBezTo>
                <a:cubicBezTo>
                  <a:pt x="1246288" y="1179217"/>
                  <a:pt x="1223776" y="1146086"/>
                  <a:pt x="1247563" y="1136741"/>
                </a:cubicBezTo>
                <a:cubicBezTo>
                  <a:pt x="1274748" y="1126122"/>
                  <a:pt x="1273898" y="1168598"/>
                  <a:pt x="1287915" y="1185589"/>
                </a:cubicBezTo>
                <a:cubicBezTo>
                  <a:pt x="1293437" y="1192385"/>
                  <a:pt x="1294711" y="1202154"/>
                  <a:pt x="1298109" y="1210649"/>
                </a:cubicBezTo>
                <a:cubicBezTo>
                  <a:pt x="1309578" y="1210225"/>
                  <a:pt x="1321047" y="1210225"/>
                  <a:pt x="1332515" y="1209800"/>
                </a:cubicBezTo>
                <a:cubicBezTo>
                  <a:pt x="1346532" y="1198756"/>
                  <a:pt x="1353753" y="1168173"/>
                  <a:pt x="1378814" y="1186013"/>
                </a:cubicBezTo>
                <a:cubicBezTo>
                  <a:pt x="1404300" y="1205128"/>
                  <a:pt x="1426388" y="1236560"/>
                  <a:pt x="1416618" y="1264594"/>
                </a:cubicBezTo>
                <a:close/>
                <a:moveTo>
                  <a:pt x="2067778" y="309730"/>
                </a:moveTo>
                <a:cubicBezTo>
                  <a:pt x="2047389" y="297412"/>
                  <a:pt x="2027850" y="277448"/>
                  <a:pt x="2022753" y="268528"/>
                </a:cubicBezTo>
                <a:cubicBezTo>
                  <a:pt x="1967959" y="172107"/>
                  <a:pt x="1849875" y="150869"/>
                  <a:pt x="1749631" y="175080"/>
                </a:cubicBezTo>
                <a:cubicBezTo>
                  <a:pt x="1672749" y="179753"/>
                  <a:pt x="1597142" y="198017"/>
                  <a:pt x="1519410" y="192071"/>
                </a:cubicBezTo>
                <a:cubicBezTo>
                  <a:pt x="1504544" y="190796"/>
                  <a:pt x="1488403" y="161913"/>
                  <a:pt x="1475660" y="153417"/>
                </a:cubicBezTo>
                <a:cubicBezTo>
                  <a:pt x="1488403" y="147471"/>
                  <a:pt x="1491376" y="136002"/>
                  <a:pt x="1500721" y="127082"/>
                </a:cubicBezTo>
                <a:cubicBezTo>
                  <a:pt x="1615831" y="74836"/>
                  <a:pt x="1741561" y="46377"/>
                  <a:pt x="1866865" y="37033"/>
                </a:cubicBezTo>
                <a:cubicBezTo>
                  <a:pt x="1960738" y="29812"/>
                  <a:pt x="2086043" y="102871"/>
                  <a:pt x="2095387" y="205663"/>
                </a:cubicBezTo>
                <a:cubicBezTo>
                  <a:pt x="2097936" y="230724"/>
                  <a:pt x="2125970" y="279572"/>
                  <a:pt x="2119174" y="302509"/>
                </a:cubicBezTo>
                <a:cubicBezTo>
                  <a:pt x="2111953" y="327994"/>
                  <a:pt x="2089441" y="323322"/>
                  <a:pt x="2067778" y="309730"/>
                </a:cubicBezTo>
                <a:close/>
              </a:path>
            </a:pathLst>
          </a:custGeom>
          <a:solidFill>
            <a:schemeClr val="accent2"/>
          </a:solidFill>
          <a:ln w="42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44">
            <a:extLst>
              <a:ext uri="{FF2B5EF4-FFF2-40B4-BE49-F238E27FC236}">
                <a16:creationId xmlns:a16="http://schemas.microsoft.com/office/drawing/2014/main" id="{A7C4E0ED-6339-498E-9953-5849E330C040}"/>
              </a:ext>
            </a:extLst>
          </p:cNvPr>
          <p:cNvGrpSpPr/>
          <p:nvPr/>
        </p:nvGrpSpPr>
        <p:grpSpPr>
          <a:xfrm>
            <a:off x="5415505" y="3454112"/>
            <a:ext cx="1342929" cy="3037291"/>
            <a:chOff x="4860437" y="3840713"/>
            <a:chExt cx="1032471" cy="2335131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2AA1A7-0F70-48E9-8ABB-0D56283EDA46}"/>
                </a:ext>
              </a:extLst>
            </p:cNvPr>
            <p:cNvSpPr/>
            <p:nvPr/>
          </p:nvSpPr>
          <p:spPr>
            <a:xfrm>
              <a:off x="5357197" y="3840713"/>
              <a:ext cx="20649" cy="28909"/>
            </a:xfrm>
            <a:custGeom>
              <a:avLst/>
              <a:gdLst>
                <a:gd name="connsiteX0" fmla="*/ 1326 w 20649"/>
                <a:gd name="connsiteY0" fmla="*/ 31920 h 28909"/>
                <a:gd name="connsiteX1" fmla="*/ 14955 w 20649"/>
                <a:gd name="connsiteY1" fmla="*/ 946 h 28909"/>
                <a:gd name="connsiteX2" fmla="*/ 24454 w 20649"/>
                <a:gd name="connsiteY2" fmla="*/ 7967 h 28909"/>
                <a:gd name="connsiteX3" fmla="*/ 18259 w 20649"/>
                <a:gd name="connsiteY3" fmla="*/ 15401 h 28909"/>
                <a:gd name="connsiteX4" fmla="*/ 1326 w 20649"/>
                <a:gd name="connsiteY4" fmla="*/ 31920 h 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9" h="28909">
                  <a:moveTo>
                    <a:pt x="1326" y="31920"/>
                  </a:moveTo>
                  <a:cubicBezTo>
                    <a:pt x="-2804" y="15401"/>
                    <a:pt x="2978" y="6315"/>
                    <a:pt x="14955" y="946"/>
                  </a:cubicBezTo>
                  <a:cubicBezTo>
                    <a:pt x="21150" y="-1945"/>
                    <a:pt x="24041" y="2185"/>
                    <a:pt x="24454" y="7967"/>
                  </a:cubicBezTo>
                  <a:cubicBezTo>
                    <a:pt x="24867" y="12510"/>
                    <a:pt x="24041" y="17879"/>
                    <a:pt x="18259" y="15401"/>
                  </a:cubicBezTo>
                  <a:cubicBezTo>
                    <a:pt x="2978" y="8793"/>
                    <a:pt x="5043" y="22835"/>
                    <a:pt x="1326" y="31920"/>
                  </a:cubicBezTo>
                  <a:close/>
                </a:path>
              </a:pathLst>
            </a:custGeom>
            <a:grpFill/>
            <a:ln w="41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93EBC-1A0D-4E9D-9802-115312E1D3C6}"/>
                </a:ext>
              </a:extLst>
            </p:cNvPr>
            <p:cNvSpPr/>
            <p:nvPr/>
          </p:nvSpPr>
          <p:spPr>
            <a:xfrm>
              <a:off x="4860437" y="3929188"/>
              <a:ext cx="1032471" cy="2246656"/>
            </a:xfrm>
            <a:custGeom>
              <a:avLst/>
              <a:gdLst>
                <a:gd name="connsiteX0" fmla="*/ 1029602 w 1032471"/>
                <a:gd name="connsiteY0" fmla="*/ 1070077 h 2246656"/>
                <a:gd name="connsiteX1" fmla="*/ 989542 w 1032471"/>
                <a:gd name="connsiteY1" fmla="*/ 845411 h 2246656"/>
                <a:gd name="connsiteX2" fmla="*/ 929659 w 1032471"/>
                <a:gd name="connsiteY2" fmla="*/ 511304 h 2246656"/>
                <a:gd name="connsiteX3" fmla="*/ 920986 w 1032471"/>
                <a:gd name="connsiteY3" fmla="*/ 423337 h 2246656"/>
                <a:gd name="connsiteX4" fmla="*/ 884643 w 1032471"/>
                <a:gd name="connsiteY4" fmla="*/ 267641 h 2246656"/>
                <a:gd name="connsiteX5" fmla="*/ 875971 w 1032471"/>
                <a:gd name="connsiteY5" fmla="*/ 246991 h 2246656"/>
                <a:gd name="connsiteX6" fmla="*/ 789656 w 1032471"/>
                <a:gd name="connsiteY6" fmla="*/ 164393 h 2246656"/>
                <a:gd name="connsiteX7" fmla="*/ 669476 w 1032471"/>
                <a:gd name="connsiteY7" fmla="*/ 112770 h 2246656"/>
                <a:gd name="connsiteX8" fmla="*/ 645523 w 1032471"/>
                <a:gd name="connsiteY8" fmla="*/ 102032 h 2246656"/>
                <a:gd name="connsiteX9" fmla="*/ 628178 w 1032471"/>
                <a:gd name="connsiteY9" fmla="*/ 71884 h 2246656"/>
                <a:gd name="connsiteX10" fmla="*/ 625700 w 1032471"/>
                <a:gd name="connsiteY10" fmla="*/ 62385 h 2246656"/>
                <a:gd name="connsiteX11" fmla="*/ 565403 w 1032471"/>
                <a:gd name="connsiteY11" fmla="*/ 2915 h 2246656"/>
                <a:gd name="connsiteX12" fmla="*/ 446876 w 1032471"/>
                <a:gd name="connsiteY12" fmla="*/ 11588 h 2246656"/>
                <a:gd name="connsiteX13" fmla="*/ 446876 w 1032471"/>
                <a:gd name="connsiteY13" fmla="*/ 11588 h 2246656"/>
                <a:gd name="connsiteX14" fmla="*/ 413011 w 1032471"/>
                <a:gd name="connsiteY14" fmla="*/ 33889 h 2246656"/>
                <a:gd name="connsiteX15" fmla="*/ 381210 w 1032471"/>
                <a:gd name="connsiteY15" fmla="*/ 97902 h 2246656"/>
                <a:gd name="connsiteX16" fmla="*/ 381210 w 1032471"/>
                <a:gd name="connsiteY16" fmla="*/ 97902 h 2246656"/>
                <a:gd name="connsiteX17" fmla="*/ 381210 w 1032471"/>
                <a:gd name="connsiteY17" fmla="*/ 97902 h 2246656"/>
                <a:gd name="connsiteX18" fmla="*/ 380797 w 1032471"/>
                <a:gd name="connsiteY18" fmla="*/ 104510 h 2246656"/>
                <a:gd name="connsiteX19" fmla="*/ 380797 w 1032471"/>
                <a:gd name="connsiteY19" fmla="*/ 104510 h 2246656"/>
                <a:gd name="connsiteX20" fmla="*/ 380797 w 1032471"/>
                <a:gd name="connsiteY20" fmla="*/ 104510 h 2246656"/>
                <a:gd name="connsiteX21" fmla="*/ 361387 w 1032471"/>
                <a:gd name="connsiteY21" fmla="*/ 107401 h 2246656"/>
                <a:gd name="connsiteX22" fmla="*/ 240381 w 1032471"/>
                <a:gd name="connsiteY22" fmla="*/ 159025 h 2246656"/>
                <a:gd name="connsiteX23" fmla="*/ 145807 w 1032471"/>
                <a:gd name="connsiteY23" fmla="*/ 267641 h 2246656"/>
                <a:gd name="connsiteX24" fmla="*/ 100791 w 1032471"/>
                <a:gd name="connsiteY24" fmla="*/ 503044 h 2246656"/>
                <a:gd name="connsiteX25" fmla="*/ 95835 w 1032471"/>
                <a:gd name="connsiteY25" fmla="*/ 547647 h 2246656"/>
                <a:gd name="connsiteX26" fmla="*/ 63209 w 1032471"/>
                <a:gd name="connsiteY26" fmla="*/ 703756 h 2246656"/>
                <a:gd name="connsiteX27" fmla="*/ 48755 w 1032471"/>
                <a:gd name="connsiteY27" fmla="*/ 759510 h 2246656"/>
                <a:gd name="connsiteX28" fmla="*/ 42560 w 1032471"/>
                <a:gd name="connsiteY28" fmla="*/ 810307 h 2246656"/>
                <a:gd name="connsiteX29" fmla="*/ 6217 w 1032471"/>
                <a:gd name="connsiteY29" fmla="*/ 1074620 h 2246656"/>
                <a:gd name="connsiteX30" fmla="*/ 46690 w 1032471"/>
                <a:gd name="connsiteY30" fmla="*/ 1135329 h 2246656"/>
                <a:gd name="connsiteX31" fmla="*/ 63622 w 1032471"/>
                <a:gd name="connsiteY31" fmla="*/ 1139046 h 2246656"/>
                <a:gd name="connsiteX32" fmla="*/ 102443 w 1032471"/>
                <a:gd name="connsiteY32" fmla="*/ 1112202 h 2246656"/>
                <a:gd name="connsiteX33" fmla="*/ 114007 w 1032471"/>
                <a:gd name="connsiteY33" fmla="*/ 1077098 h 2246656"/>
                <a:gd name="connsiteX34" fmla="*/ 187519 w 1032471"/>
                <a:gd name="connsiteY34" fmla="*/ 841281 h 2246656"/>
                <a:gd name="connsiteX35" fmla="*/ 215602 w 1032471"/>
                <a:gd name="connsiteY35" fmla="*/ 708712 h 2246656"/>
                <a:gd name="connsiteX36" fmla="*/ 221384 w 1032471"/>
                <a:gd name="connsiteY36" fmla="*/ 620333 h 2246656"/>
                <a:gd name="connsiteX37" fmla="*/ 258140 w 1032471"/>
                <a:gd name="connsiteY37" fmla="*/ 491893 h 2246656"/>
                <a:gd name="connsiteX38" fmla="*/ 258140 w 1032471"/>
                <a:gd name="connsiteY38" fmla="*/ 491893 h 2246656"/>
                <a:gd name="connsiteX39" fmla="*/ 272181 w 1032471"/>
                <a:gd name="connsiteY39" fmla="*/ 441922 h 2246656"/>
                <a:gd name="connsiteX40" fmla="*/ 286223 w 1032471"/>
                <a:gd name="connsiteY40" fmla="*/ 573665 h 2246656"/>
                <a:gd name="connsiteX41" fmla="*/ 286223 w 1032471"/>
                <a:gd name="connsiteY41" fmla="*/ 573665 h 2246656"/>
                <a:gd name="connsiteX42" fmla="*/ 290353 w 1032471"/>
                <a:gd name="connsiteY42" fmla="*/ 611247 h 2246656"/>
                <a:gd name="connsiteX43" fmla="*/ 291592 w 1032471"/>
                <a:gd name="connsiteY43" fmla="*/ 626940 h 2246656"/>
                <a:gd name="connsiteX44" fmla="*/ 289114 w 1032471"/>
                <a:gd name="connsiteY44" fmla="*/ 833022 h 2246656"/>
                <a:gd name="connsiteX45" fmla="*/ 277137 w 1032471"/>
                <a:gd name="connsiteY45" fmla="*/ 907772 h 2246656"/>
                <a:gd name="connsiteX46" fmla="*/ 283332 w 1032471"/>
                <a:gd name="connsiteY46" fmla="*/ 1535928 h 2246656"/>
                <a:gd name="connsiteX47" fmla="*/ 283332 w 1032471"/>
                <a:gd name="connsiteY47" fmla="*/ 1535928 h 2246656"/>
                <a:gd name="connsiteX48" fmla="*/ 283332 w 1032471"/>
                <a:gd name="connsiteY48" fmla="*/ 1535928 h 2246656"/>
                <a:gd name="connsiteX49" fmla="*/ 275072 w 1032471"/>
                <a:gd name="connsiteY49" fmla="*/ 1723011 h 2246656"/>
                <a:gd name="connsiteX50" fmla="*/ 290766 w 1032471"/>
                <a:gd name="connsiteY50" fmla="*/ 2155410 h 2246656"/>
                <a:gd name="connsiteX51" fmla="*/ 291592 w 1032471"/>
                <a:gd name="connsiteY51" fmla="*/ 2222314 h 2246656"/>
                <a:gd name="connsiteX52" fmla="*/ 332478 w 1032471"/>
                <a:gd name="connsiteY52" fmla="*/ 2238008 h 2246656"/>
                <a:gd name="connsiteX53" fmla="*/ 335369 w 1032471"/>
                <a:gd name="connsiteY53" fmla="*/ 2238008 h 2246656"/>
                <a:gd name="connsiteX54" fmla="*/ 377493 w 1032471"/>
                <a:gd name="connsiteY54" fmla="*/ 2242551 h 2246656"/>
                <a:gd name="connsiteX55" fmla="*/ 410533 w 1032471"/>
                <a:gd name="connsiteY55" fmla="*/ 2199187 h 2246656"/>
                <a:gd name="connsiteX56" fmla="*/ 417140 w 1032471"/>
                <a:gd name="connsiteY56" fmla="*/ 2065379 h 2246656"/>
                <a:gd name="connsiteX57" fmla="*/ 443985 w 1032471"/>
                <a:gd name="connsiteY57" fmla="*/ 1730858 h 2246656"/>
                <a:gd name="connsiteX58" fmla="*/ 444398 w 1032471"/>
                <a:gd name="connsiteY58" fmla="*/ 1727967 h 2246656"/>
                <a:gd name="connsiteX59" fmla="*/ 501803 w 1032471"/>
                <a:gd name="connsiteY59" fmla="*/ 1193560 h 2246656"/>
                <a:gd name="connsiteX60" fmla="*/ 501803 w 1032471"/>
                <a:gd name="connsiteY60" fmla="*/ 1193560 h 2246656"/>
                <a:gd name="connsiteX61" fmla="*/ 513367 w 1032471"/>
                <a:gd name="connsiteY61" fmla="*/ 1138633 h 2246656"/>
                <a:gd name="connsiteX62" fmla="*/ 526169 w 1032471"/>
                <a:gd name="connsiteY62" fmla="*/ 1167542 h 2246656"/>
                <a:gd name="connsiteX63" fmla="*/ 526582 w 1032471"/>
                <a:gd name="connsiteY63" fmla="*/ 1171672 h 2246656"/>
                <a:gd name="connsiteX64" fmla="*/ 534016 w 1032471"/>
                <a:gd name="connsiteY64" fmla="*/ 1250140 h 2246656"/>
                <a:gd name="connsiteX65" fmla="*/ 534016 w 1032471"/>
                <a:gd name="connsiteY65" fmla="*/ 1250140 h 2246656"/>
                <a:gd name="connsiteX66" fmla="*/ 588118 w 1032471"/>
                <a:gd name="connsiteY66" fmla="*/ 1712687 h 2246656"/>
                <a:gd name="connsiteX67" fmla="*/ 621157 w 1032471"/>
                <a:gd name="connsiteY67" fmla="*/ 2063727 h 2246656"/>
                <a:gd name="connsiteX68" fmla="*/ 622809 w 1032471"/>
                <a:gd name="connsiteY68" fmla="*/ 2197535 h 2246656"/>
                <a:gd name="connsiteX69" fmla="*/ 655848 w 1032471"/>
                <a:gd name="connsiteY69" fmla="*/ 2237595 h 2246656"/>
                <a:gd name="connsiteX70" fmla="*/ 678149 w 1032471"/>
                <a:gd name="connsiteY70" fmla="*/ 2241725 h 2246656"/>
                <a:gd name="connsiteX71" fmla="*/ 678149 w 1032471"/>
                <a:gd name="connsiteY71" fmla="*/ 2241725 h 2246656"/>
                <a:gd name="connsiteX72" fmla="*/ 691778 w 1032471"/>
                <a:gd name="connsiteY72" fmla="*/ 2241312 h 2246656"/>
                <a:gd name="connsiteX73" fmla="*/ 693430 w 1032471"/>
                <a:gd name="connsiteY73" fmla="*/ 2241312 h 2246656"/>
                <a:gd name="connsiteX74" fmla="*/ 695082 w 1032471"/>
                <a:gd name="connsiteY74" fmla="*/ 2241312 h 2246656"/>
                <a:gd name="connsiteX75" fmla="*/ 713253 w 1032471"/>
                <a:gd name="connsiteY75" fmla="*/ 2241725 h 2246656"/>
                <a:gd name="connsiteX76" fmla="*/ 713253 w 1032471"/>
                <a:gd name="connsiteY76" fmla="*/ 2241725 h 2246656"/>
                <a:gd name="connsiteX77" fmla="*/ 720687 w 1032471"/>
                <a:gd name="connsiteY77" fmla="*/ 2237595 h 2246656"/>
                <a:gd name="connsiteX78" fmla="*/ 752487 w 1032471"/>
                <a:gd name="connsiteY78" fmla="*/ 2197948 h 2246656"/>
                <a:gd name="connsiteX79" fmla="*/ 756617 w 1032471"/>
                <a:gd name="connsiteY79" fmla="*/ 2119893 h 2246656"/>
                <a:gd name="connsiteX80" fmla="*/ 757030 w 1032471"/>
                <a:gd name="connsiteY80" fmla="*/ 1946851 h 2246656"/>
                <a:gd name="connsiteX81" fmla="*/ 756617 w 1032471"/>
                <a:gd name="connsiteY81" fmla="*/ 1728380 h 2246656"/>
                <a:gd name="connsiteX82" fmla="*/ 751661 w 1032471"/>
                <a:gd name="connsiteY82" fmla="*/ 1561533 h 2246656"/>
                <a:gd name="connsiteX83" fmla="*/ 773137 w 1032471"/>
                <a:gd name="connsiteY83" fmla="*/ 1182823 h 2246656"/>
                <a:gd name="connsiteX84" fmla="*/ 756617 w 1032471"/>
                <a:gd name="connsiteY84" fmla="*/ 878863 h 2246656"/>
                <a:gd name="connsiteX85" fmla="*/ 737206 w 1032471"/>
                <a:gd name="connsiteY85" fmla="*/ 635200 h 2246656"/>
                <a:gd name="connsiteX86" fmla="*/ 738445 w 1032471"/>
                <a:gd name="connsiteY86" fmla="*/ 627766 h 2246656"/>
                <a:gd name="connsiteX87" fmla="*/ 752900 w 1032471"/>
                <a:gd name="connsiteY87" fmla="*/ 473309 h 2246656"/>
                <a:gd name="connsiteX88" fmla="*/ 752900 w 1032471"/>
                <a:gd name="connsiteY88" fmla="*/ 473309 h 2246656"/>
                <a:gd name="connsiteX89" fmla="*/ 752900 w 1032471"/>
                <a:gd name="connsiteY89" fmla="*/ 473309 h 2246656"/>
                <a:gd name="connsiteX90" fmla="*/ 761160 w 1032471"/>
                <a:gd name="connsiteY90" fmla="*/ 446878 h 2246656"/>
                <a:gd name="connsiteX91" fmla="*/ 786352 w 1032471"/>
                <a:gd name="connsiteY91" fmla="*/ 555906 h 2246656"/>
                <a:gd name="connsiteX92" fmla="*/ 786352 w 1032471"/>
                <a:gd name="connsiteY92" fmla="*/ 555906 h 2246656"/>
                <a:gd name="connsiteX93" fmla="*/ 792134 w 1032471"/>
                <a:gd name="connsiteY93" fmla="*/ 586055 h 2246656"/>
                <a:gd name="connsiteX94" fmla="*/ 818565 w 1032471"/>
                <a:gd name="connsiteY94" fmla="*/ 686824 h 2246656"/>
                <a:gd name="connsiteX95" fmla="*/ 823934 w 1032471"/>
                <a:gd name="connsiteY95" fmla="*/ 737621 h 2246656"/>
                <a:gd name="connsiteX96" fmla="*/ 825999 w 1032471"/>
                <a:gd name="connsiteY96" fmla="*/ 757858 h 2246656"/>
                <a:gd name="connsiteX97" fmla="*/ 894142 w 1032471"/>
                <a:gd name="connsiteY97" fmla="*/ 993674 h 2246656"/>
                <a:gd name="connsiteX98" fmla="*/ 922638 w 1032471"/>
                <a:gd name="connsiteY98" fmla="*/ 1114680 h 2246656"/>
                <a:gd name="connsiteX99" fmla="*/ 988716 w 1032471"/>
                <a:gd name="connsiteY99" fmla="*/ 1141937 h 2246656"/>
                <a:gd name="connsiteX100" fmla="*/ 988716 w 1032471"/>
                <a:gd name="connsiteY100" fmla="*/ 1141937 h 2246656"/>
                <a:gd name="connsiteX101" fmla="*/ 993672 w 1032471"/>
                <a:gd name="connsiteY101" fmla="*/ 1141937 h 2246656"/>
                <a:gd name="connsiteX102" fmla="*/ 993672 w 1032471"/>
                <a:gd name="connsiteY102" fmla="*/ 1141937 h 2246656"/>
                <a:gd name="connsiteX103" fmla="*/ 1029602 w 1032471"/>
                <a:gd name="connsiteY103" fmla="*/ 1070077 h 2246656"/>
                <a:gd name="connsiteX104" fmla="*/ 418379 w 1032471"/>
                <a:gd name="connsiteY104" fmla="*/ 1706079 h 2246656"/>
                <a:gd name="connsiteX105" fmla="*/ 418379 w 1032471"/>
                <a:gd name="connsiteY105" fmla="*/ 1704840 h 2246656"/>
                <a:gd name="connsiteX106" fmla="*/ 418792 w 1032471"/>
                <a:gd name="connsiteY106" fmla="*/ 1704840 h 2246656"/>
                <a:gd name="connsiteX107" fmla="*/ 418379 w 1032471"/>
                <a:gd name="connsiteY107" fmla="*/ 1706079 h 2246656"/>
                <a:gd name="connsiteX108" fmla="*/ 661630 w 1032471"/>
                <a:gd name="connsiteY108" fmla="*/ 127638 h 2246656"/>
                <a:gd name="connsiteX109" fmla="*/ 660804 w 1032471"/>
                <a:gd name="connsiteY109" fmla="*/ 128050 h 2246656"/>
                <a:gd name="connsiteX110" fmla="*/ 659565 w 1032471"/>
                <a:gd name="connsiteY110" fmla="*/ 125986 h 2246656"/>
                <a:gd name="connsiteX111" fmla="*/ 661630 w 1032471"/>
                <a:gd name="connsiteY111" fmla="*/ 127638 h 2246656"/>
                <a:gd name="connsiteX112" fmla="*/ 580271 w 1032471"/>
                <a:gd name="connsiteY112" fmla="*/ 23564 h 2246656"/>
                <a:gd name="connsiteX113" fmla="*/ 579032 w 1032471"/>
                <a:gd name="connsiteY113" fmla="*/ 23977 h 2246656"/>
                <a:gd name="connsiteX114" fmla="*/ 578619 w 1032471"/>
                <a:gd name="connsiteY114" fmla="*/ 23151 h 2246656"/>
                <a:gd name="connsiteX115" fmla="*/ 580271 w 1032471"/>
                <a:gd name="connsiteY115" fmla="*/ 23564 h 2246656"/>
                <a:gd name="connsiteX116" fmla="*/ 711601 w 1032471"/>
                <a:gd name="connsiteY116" fmla="*/ 619094 h 2246656"/>
                <a:gd name="connsiteX117" fmla="*/ 711601 w 1032471"/>
                <a:gd name="connsiteY117" fmla="*/ 619094 h 2246656"/>
                <a:gd name="connsiteX118" fmla="*/ 711601 w 1032471"/>
                <a:gd name="connsiteY118" fmla="*/ 619094 h 2246656"/>
                <a:gd name="connsiteX119" fmla="*/ 711601 w 1032471"/>
                <a:gd name="connsiteY119" fmla="*/ 619094 h 224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032471" h="2246656">
                  <a:moveTo>
                    <a:pt x="1029602" y="1070077"/>
                  </a:moveTo>
                  <a:cubicBezTo>
                    <a:pt x="1008953" y="996152"/>
                    <a:pt x="997802" y="921401"/>
                    <a:pt x="989542" y="845411"/>
                  </a:cubicBezTo>
                  <a:cubicBezTo>
                    <a:pt x="977153" y="732665"/>
                    <a:pt x="940810" y="624049"/>
                    <a:pt x="929659" y="511304"/>
                  </a:cubicBezTo>
                  <a:cubicBezTo>
                    <a:pt x="926768" y="481982"/>
                    <a:pt x="924290" y="452659"/>
                    <a:pt x="920986" y="423337"/>
                  </a:cubicBezTo>
                  <a:cubicBezTo>
                    <a:pt x="914792" y="370062"/>
                    <a:pt x="907771" y="316786"/>
                    <a:pt x="884643" y="267641"/>
                  </a:cubicBezTo>
                  <a:cubicBezTo>
                    <a:pt x="881752" y="260620"/>
                    <a:pt x="879275" y="253599"/>
                    <a:pt x="875971" y="246991"/>
                  </a:cubicBezTo>
                  <a:cubicBezTo>
                    <a:pt x="858212" y="208170"/>
                    <a:pt x="826825" y="183391"/>
                    <a:pt x="789656" y="164393"/>
                  </a:cubicBezTo>
                  <a:cubicBezTo>
                    <a:pt x="751661" y="142092"/>
                    <a:pt x="709949" y="128463"/>
                    <a:pt x="669476" y="112770"/>
                  </a:cubicBezTo>
                  <a:cubicBezTo>
                    <a:pt x="662043" y="109879"/>
                    <a:pt x="652957" y="98728"/>
                    <a:pt x="645523" y="102032"/>
                  </a:cubicBezTo>
                  <a:lnTo>
                    <a:pt x="628178" y="71884"/>
                  </a:lnTo>
                  <a:cubicBezTo>
                    <a:pt x="627352" y="68580"/>
                    <a:pt x="626526" y="65276"/>
                    <a:pt x="625700" y="62385"/>
                  </a:cubicBezTo>
                  <a:cubicBezTo>
                    <a:pt x="617440" y="30585"/>
                    <a:pt x="607115" y="6219"/>
                    <a:pt x="565403" y="2915"/>
                  </a:cubicBezTo>
                  <a:cubicBezTo>
                    <a:pt x="524517" y="-389"/>
                    <a:pt x="485284" y="-4106"/>
                    <a:pt x="446876" y="11588"/>
                  </a:cubicBezTo>
                  <a:lnTo>
                    <a:pt x="446876" y="11588"/>
                  </a:lnTo>
                  <a:cubicBezTo>
                    <a:pt x="426226" y="4980"/>
                    <a:pt x="419205" y="19848"/>
                    <a:pt x="413011" y="33889"/>
                  </a:cubicBezTo>
                  <a:cubicBezTo>
                    <a:pt x="403099" y="55778"/>
                    <a:pt x="399382" y="80144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9967"/>
                    <a:pt x="380797" y="102445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73777" y="100380"/>
                    <a:pt x="367582" y="104510"/>
                    <a:pt x="361387" y="107401"/>
                  </a:cubicBezTo>
                  <a:cubicBezTo>
                    <a:pt x="321327" y="124747"/>
                    <a:pt x="281267" y="142918"/>
                    <a:pt x="240381" y="159025"/>
                  </a:cubicBezTo>
                  <a:cubicBezTo>
                    <a:pt x="189171" y="178848"/>
                    <a:pt x="160675" y="216843"/>
                    <a:pt x="145807" y="267641"/>
                  </a:cubicBezTo>
                  <a:cubicBezTo>
                    <a:pt x="120615" y="344043"/>
                    <a:pt x="109051" y="423337"/>
                    <a:pt x="100791" y="503044"/>
                  </a:cubicBezTo>
                  <a:cubicBezTo>
                    <a:pt x="99139" y="517911"/>
                    <a:pt x="97074" y="532779"/>
                    <a:pt x="95835" y="547647"/>
                  </a:cubicBezTo>
                  <a:cubicBezTo>
                    <a:pt x="91705" y="600922"/>
                    <a:pt x="86750" y="654198"/>
                    <a:pt x="63209" y="703756"/>
                  </a:cubicBezTo>
                  <a:cubicBezTo>
                    <a:pt x="54950" y="721102"/>
                    <a:pt x="51233" y="740099"/>
                    <a:pt x="48755" y="759510"/>
                  </a:cubicBezTo>
                  <a:cubicBezTo>
                    <a:pt x="46690" y="776442"/>
                    <a:pt x="44212" y="793375"/>
                    <a:pt x="42560" y="810307"/>
                  </a:cubicBezTo>
                  <a:cubicBezTo>
                    <a:pt x="33061" y="898687"/>
                    <a:pt x="38430" y="989131"/>
                    <a:pt x="6217" y="1074620"/>
                  </a:cubicBezTo>
                  <a:cubicBezTo>
                    <a:pt x="-8651" y="1114680"/>
                    <a:pt x="2500" y="1127482"/>
                    <a:pt x="46690" y="1135329"/>
                  </a:cubicBezTo>
                  <a:cubicBezTo>
                    <a:pt x="52059" y="1137807"/>
                    <a:pt x="57427" y="1140285"/>
                    <a:pt x="63622" y="1139046"/>
                  </a:cubicBezTo>
                  <a:cubicBezTo>
                    <a:pt x="84685" y="1141937"/>
                    <a:pt x="97487" y="1133264"/>
                    <a:pt x="102443" y="1112202"/>
                  </a:cubicBezTo>
                  <a:cubicBezTo>
                    <a:pt x="105334" y="1100225"/>
                    <a:pt x="111116" y="1089074"/>
                    <a:pt x="114007" y="1077098"/>
                  </a:cubicBezTo>
                  <a:cubicBezTo>
                    <a:pt x="132178" y="996565"/>
                    <a:pt x="158610" y="918510"/>
                    <a:pt x="187519" y="841281"/>
                  </a:cubicBezTo>
                  <a:cubicBezTo>
                    <a:pt x="203625" y="798331"/>
                    <a:pt x="214776" y="754967"/>
                    <a:pt x="215602" y="708712"/>
                  </a:cubicBezTo>
                  <a:cubicBezTo>
                    <a:pt x="216015" y="678977"/>
                    <a:pt x="217254" y="649655"/>
                    <a:pt x="221384" y="620333"/>
                  </a:cubicBezTo>
                  <a:cubicBezTo>
                    <a:pt x="235838" y="578208"/>
                    <a:pt x="251119" y="536083"/>
                    <a:pt x="258140" y="491893"/>
                  </a:cubicBezTo>
                  <a:cubicBezTo>
                    <a:pt x="258140" y="491893"/>
                    <a:pt x="258140" y="491893"/>
                    <a:pt x="258140" y="491893"/>
                  </a:cubicBezTo>
                  <a:cubicBezTo>
                    <a:pt x="266813" y="477852"/>
                    <a:pt x="257727" y="458854"/>
                    <a:pt x="272181" y="441922"/>
                  </a:cubicBezTo>
                  <a:cubicBezTo>
                    <a:pt x="275898" y="488589"/>
                    <a:pt x="277550" y="531540"/>
                    <a:pt x="286223" y="573665"/>
                  </a:cubicBezTo>
                  <a:cubicBezTo>
                    <a:pt x="286223" y="573665"/>
                    <a:pt x="286223" y="573665"/>
                    <a:pt x="286223" y="573665"/>
                  </a:cubicBezTo>
                  <a:cubicBezTo>
                    <a:pt x="287049" y="586055"/>
                    <a:pt x="284984" y="599270"/>
                    <a:pt x="290353" y="611247"/>
                  </a:cubicBezTo>
                  <a:cubicBezTo>
                    <a:pt x="290766" y="616616"/>
                    <a:pt x="291179" y="621572"/>
                    <a:pt x="291592" y="626940"/>
                  </a:cubicBezTo>
                  <a:cubicBezTo>
                    <a:pt x="302330" y="695909"/>
                    <a:pt x="303156" y="764466"/>
                    <a:pt x="289114" y="833022"/>
                  </a:cubicBezTo>
                  <a:cubicBezTo>
                    <a:pt x="284158" y="857801"/>
                    <a:pt x="279615" y="882580"/>
                    <a:pt x="277137" y="907772"/>
                  </a:cubicBezTo>
                  <a:cubicBezTo>
                    <a:pt x="256488" y="1117571"/>
                    <a:pt x="260618" y="1326956"/>
                    <a:pt x="283332" y="1535928"/>
                  </a:cubicBezTo>
                  <a:lnTo>
                    <a:pt x="283332" y="1535928"/>
                  </a:lnTo>
                  <a:lnTo>
                    <a:pt x="283332" y="1535928"/>
                  </a:lnTo>
                  <a:cubicBezTo>
                    <a:pt x="285810" y="1598702"/>
                    <a:pt x="278789" y="1660650"/>
                    <a:pt x="275072" y="1723011"/>
                  </a:cubicBezTo>
                  <a:cubicBezTo>
                    <a:pt x="266813" y="1867144"/>
                    <a:pt x="282093" y="2011277"/>
                    <a:pt x="290766" y="2155410"/>
                  </a:cubicBezTo>
                  <a:cubicBezTo>
                    <a:pt x="291179" y="2177712"/>
                    <a:pt x="290766" y="2200013"/>
                    <a:pt x="291592" y="2222314"/>
                  </a:cubicBezTo>
                  <a:cubicBezTo>
                    <a:pt x="292418" y="2241725"/>
                    <a:pt x="314719" y="2249985"/>
                    <a:pt x="332478" y="2238008"/>
                  </a:cubicBezTo>
                  <a:cubicBezTo>
                    <a:pt x="333304" y="2238008"/>
                    <a:pt x="334543" y="2238008"/>
                    <a:pt x="335369" y="2238008"/>
                  </a:cubicBezTo>
                  <a:cubicBezTo>
                    <a:pt x="347758" y="2253701"/>
                    <a:pt x="363039" y="2244616"/>
                    <a:pt x="377493" y="2242551"/>
                  </a:cubicBezTo>
                  <a:cubicBezTo>
                    <a:pt x="402686" y="2237182"/>
                    <a:pt x="407642" y="2230574"/>
                    <a:pt x="410533" y="2199187"/>
                  </a:cubicBezTo>
                  <a:cubicBezTo>
                    <a:pt x="414250" y="2154584"/>
                    <a:pt x="410533" y="2109982"/>
                    <a:pt x="417140" y="2065379"/>
                  </a:cubicBezTo>
                  <a:cubicBezTo>
                    <a:pt x="433660" y="1954698"/>
                    <a:pt x="444811" y="1843191"/>
                    <a:pt x="443985" y="1730858"/>
                  </a:cubicBezTo>
                  <a:cubicBezTo>
                    <a:pt x="444398" y="1729619"/>
                    <a:pt x="444398" y="1728793"/>
                    <a:pt x="444398" y="1727967"/>
                  </a:cubicBezTo>
                  <a:cubicBezTo>
                    <a:pt x="477437" y="1551208"/>
                    <a:pt x="491065" y="1372797"/>
                    <a:pt x="501803" y="1193560"/>
                  </a:cubicBezTo>
                  <a:cubicBezTo>
                    <a:pt x="501803" y="1193560"/>
                    <a:pt x="501803" y="1193560"/>
                    <a:pt x="501803" y="1193560"/>
                  </a:cubicBezTo>
                  <a:cubicBezTo>
                    <a:pt x="507172" y="1175802"/>
                    <a:pt x="502629" y="1155566"/>
                    <a:pt x="513367" y="1138633"/>
                  </a:cubicBezTo>
                  <a:cubicBezTo>
                    <a:pt x="524104" y="1145654"/>
                    <a:pt x="521627" y="1158043"/>
                    <a:pt x="526169" y="1167542"/>
                  </a:cubicBezTo>
                  <a:cubicBezTo>
                    <a:pt x="526169" y="1168781"/>
                    <a:pt x="526169" y="1170433"/>
                    <a:pt x="526582" y="1171672"/>
                  </a:cubicBezTo>
                  <a:cubicBezTo>
                    <a:pt x="528647" y="1197690"/>
                    <a:pt x="528647" y="1224122"/>
                    <a:pt x="534016" y="1250140"/>
                  </a:cubicBezTo>
                  <a:cubicBezTo>
                    <a:pt x="534016" y="1250140"/>
                    <a:pt x="534016" y="1250140"/>
                    <a:pt x="534016" y="1250140"/>
                  </a:cubicBezTo>
                  <a:cubicBezTo>
                    <a:pt x="537320" y="1405836"/>
                    <a:pt x="558382" y="1559881"/>
                    <a:pt x="588118" y="1712687"/>
                  </a:cubicBezTo>
                  <a:cubicBezTo>
                    <a:pt x="581510" y="1831214"/>
                    <a:pt x="596790" y="1948090"/>
                    <a:pt x="621157" y="2063727"/>
                  </a:cubicBezTo>
                  <a:cubicBezTo>
                    <a:pt x="620331" y="2108330"/>
                    <a:pt x="621570" y="2152932"/>
                    <a:pt x="622809" y="2197535"/>
                  </a:cubicBezTo>
                  <a:cubicBezTo>
                    <a:pt x="623635" y="2221488"/>
                    <a:pt x="634785" y="2232639"/>
                    <a:pt x="655848" y="2237595"/>
                  </a:cubicBezTo>
                  <a:cubicBezTo>
                    <a:pt x="663282" y="2239247"/>
                    <a:pt x="670715" y="2240486"/>
                    <a:pt x="678149" y="2241725"/>
                  </a:cubicBezTo>
                  <a:cubicBezTo>
                    <a:pt x="678149" y="2241725"/>
                    <a:pt x="678149" y="2241725"/>
                    <a:pt x="678149" y="2241725"/>
                  </a:cubicBezTo>
                  <a:cubicBezTo>
                    <a:pt x="682692" y="2244203"/>
                    <a:pt x="687235" y="2245442"/>
                    <a:pt x="691778" y="2241312"/>
                  </a:cubicBezTo>
                  <a:lnTo>
                    <a:pt x="693430" y="2241312"/>
                  </a:lnTo>
                  <a:lnTo>
                    <a:pt x="695082" y="2241312"/>
                  </a:lnTo>
                  <a:cubicBezTo>
                    <a:pt x="700863" y="2246268"/>
                    <a:pt x="707058" y="2244203"/>
                    <a:pt x="713253" y="2241725"/>
                  </a:cubicBezTo>
                  <a:cubicBezTo>
                    <a:pt x="713253" y="2241725"/>
                    <a:pt x="713253" y="2241725"/>
                    <a:pt x="713253" y="2241725"/>
                  </a:cubicBezTo>
                  <a:cubicBezTo>
                    <a:pt x="716557" y="2242138"/>
                    <a:pt x="719448" y="2241312"/>
                    <a:pt x="720687" y="2237595"/>
                  </a:cubicBezTo>
                  <a:cubicBezTo>
                    <a:pt x="745466" y="2235943"/>
                    <a:pt x="748770" y="2216120"/>
                    <a:pt x="752487" y="2197948"/>
                  </a:cubicBezTo>
                  <a:cubicBezTo>
                    <a:pt x="757856" y="2172343"/>
                    <a:pt x="757856" y="2145912"/>
                    <a:pt x="756617" y="2119893"/>
                  </a:cubicBezTo>
                  <a:cubicBezTo>
                    <a:pt x="753726" y="2062075"/>
                    <a:pt x="753726" y="2004669"/>
                    <a:pt x="757030" y="1946851"/>
                  </a:cubicBezTo>
                  <a:cubicBezTo>
                    <a:pt x="761160" y="1874165"/>
                    <a:pt x="764051" y="1801066"/>
                    <a:pt x="756617" y="1728380"/>
                  </a:cubicBezTo>
                  <a:cubicBezTo>
                    <a:pt x="750835" y="1672627"/>
                    <a:pt x="748770" y="1617286"/>
                    <a:pt x="751661" y="1561533"/>
                  </a:cubicBezTo>
                  <a:cubicBezTo>
                    <a:pt x="758269" y="1435159"/>
                    <a:pt x="771898" y="1309610"/>
                    <a:pt x="773137" y="1182823"/>
                  </a:cubicBezTo>
                  <a:cubicBezTo>
                    <a:pt x="774375" y="1081228"/>
                    <a:pt x="778092" y="979632"/>
                    <a:pt x="756617" y="878863"/>
                  </a:cubicBezTo>
                  <a:cubicBezTo>
                    <a:pt x="739684" y="798744"/>
                    <a:pt x="731425" y="717385"/>
                    <a:pt x="737206" y="635200"/>
                  </a:cubicBezTo>
                  <a:cubicBezTo>
                    <a:pt x="738445" y="632309"/>
                    <a:pt x="738445" y="630244"/>
                    <a:pt x="738445" y="627766"/>
                  </a:cubicBezTo>
                  <a:cubicBezTo>
                    <a:pt x="746292" y="576556"/>
                    <a:pt x="749183" y="524932"/>
                    <a:pt x="752900" y="473309"/>
                  </a:cubicBezTo>
                  <a:lnTo>
                    <a:pt x="752900" y="473309"/>
                  </a:lnTo>
                  <a:lnTo>
                    <a:pt x="752900" y="473309"/>
                  </a:lnTo>
                  <a:cubicBezTo>
                    <a:pt x="755378" y="465049"/>
                    <a:pt x="752074" y="455550"/>
                    <a:pt x="761160" y="446878"/>
                  </a:cubicBezTo>
                  <a:cubicBezTo>
                    <a:pt x="774375" y="482807"/>
                    <a:pt x="773549" y="521215"/>
                    <a:pt x="786352" y="555906"/>
                  </a:cubicBezTo>
                  <a:cubicBezTo>
                    <a:pt x="786352" y="555906"/>
                    <a:pt x="786352" y="555906"/>
                    <a:pt x="786352" y="555906"/>
                  </a:cubicBezTo>
                  <a:cubicBezTo>
                    <a:pt x="788417" y="565818"/>
                    <a:pt x="789656" y="576143"/>
                    <a:pt x="792134" y="586055"/>
                  </a:cubicBezTo>
                  <a:cubicBezTo>
                    <a:pt x="800394" y="619507"/>
                    <a:pt x="816913" y="651307"/>
                    <a:pt x="818565" y="686824"/>
                  </a:cubicBezTo>
                  <a:cubicBezTo>
                    <a:pt x="819391" y="703756"/>
                    <a:pt x="819391" y="721102"/>
                    <a:pt x="823934" y="737621"/>
                  </a:cubicBezTo>
                  <a:cubicBezTo>
                    <a:pt x="824760" y="744229"/>
                    <a:pt x="824760" y="751250"/>
                    <a:pt x="825999" y="757858"/>
                  </a:cubicBezTo>
                  <a:cubicBezTo>
                    <a:pt x="840867" y="838803"/>
                    <a:pt x="878036" y="913141"/>
                    <a:pt x="894142" y="993674"/>
                  </a:cubicBezTo>
                  <a:cubicBezTo>
                    <a:pt x="900750" y="1034560"/>
                    <a:pt x="903641" y="1076685"/>
                    <a:pt x="922638" y="1114680"/>
                  </a:cubicBezTo>
                  <a:cubicBezTo>
                    <a:pt x="940397" y="1150197"/>
                    <a:pt x="949070" y="1154327"/>
                    <a:pt x="988716" y="1141937"/>
                  </a:cubicBezTo>
                  <a:lnTo>
                    <a:pt x="988716" y="1141937"/>
                  </a:lnTo>
                  <a:cubicBezTo>
                    <a:pt x="990368" y="1141937"/>
                    <a:pt x="992020" y="1141937"/>
                    <a:pt x="993672" y="1141937"/>
                  </a:cubicBezTo>
                  <a:lnTo>
                    <a:pt x="993672" y="1141937"/>
                  </a:lnTo>
                  <a:cubicBezTo>
                    <a:pt x="1024233" y="1132851"/>
                    <a:pt x="1039927" y="1107246"/>
                    <a:pt x="1029602" y="1070077"/>
                  </a:cubicBezTo>
                  <a:close/>
                  <a:moveTo>
                    <a:pt x="418379" y="1706079"/>
                  </a:moveTo>
                  <a:cubicBezTo>
                    <a:pt x="418379" y="1705666"/>
                    <a:pt x="418379" y="1705253"/>
                    <a:pt x="418379" y="1704840"/>
                  </a:cubicBezTo>
                  <a:cubicBezTo>
                    <a:pt x="418379" y="1704840"/>
                    <a:pt x="418379" y="1704840"/>
                    <a:pt x="418792" y="1704840"/>
                  </a:cubicBezTo>
                  <a:cubicBezTo>
                    <a:pt x="418792" y="1705253"/>
                    <a:pt x="418792" y="1705666"/>
                    <a:pt x="418379" y="1706079"/>
                  </a:cubicBezTo>
                  <a:close/>
                  <a:moveTo>
                    <a:pt x="661630" y="127638"/>
                  </a:moveTo>
                  <a:cubicBezTo>
                    <a:pt x="661217" y="127638"/>
                    <a:pt x="661217" y="127638"/>
                    <a:pt x="660804" y="128050"/>
                  </a:cubicBezTo>
                  <a:lnTo>
                    <a:pt x="659565" y="125986"/>
                  </a:lnTo>
                  <a:cubicBezTo>
                    <a:pt x="660391" y="126399"/>
                    <a:pt x="660804" y="126812"/>
                    <a:pt x="661630" y="127638"/>
                  </a:cubicBezTo>
                  <a:close/>
                  <a:moveTo>
                    <a:pt x="580271" y="23564"/>
                  </a:moveTo>
                  <a:lnTo>
                    <a:pt x="579032" y="23977"/>
                  </a:lnTo>
                  <a:cubicBezTo>
                    <a:pt x="579032" y="23564"/>
                    <a:pt x="578619" y="23151"/>
                    <a:pt x="578619" y="23151"/>
                  </a:cubicBezTo>
                  <a:cubicBezTo>
                    <a:pt x="579445" y="23564"/>
                    <a:pt x="579858" y="23564"/>
                    <a:pt x="580271" y="23564"/>
                  </a:cubicBezTo>
                  <a:close/>
                  <a:moveTo>
                    <a:pt x="711601" y="619094"/>
                  </a:move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lose/>
                </a:path>
              </a:pathLst>
            </a:custGeom>
            <a:solidFill>
              <a:schemeClr val="accent2"/>
            </a:solidFill>
            <a:ln w="41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4" name="Graphic 44">
              <a:extLst>
                <a:ext uri="{FF2B5EF4-FFF2-40B4-BE49-F238E27FC236}">
                  <a16:creationId xmlns:a16="http://schemas.microsoft.com/office/drawing/2014/main" id="{C923FC6D-FF2A-4CDD-A931-F21FB3733E33}"/>
                </a:ext>
              </a:extLst>
            </p:cNvPr>
            <p:cNvGrpSpPr/>
            <p:nvPr/>
          </p:nvGrpSpPr>
          <p:grpSpPr>
            <a:xfrm>
              <a:off x="4900519" y="3990282"/>
              <a:ext cx="962263" cy="2176448"/>
              <a:chOff x="4900519" y="3990282"/>
              <a:chExt cx="962263" cy="2176448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4890948-5D22-4387-A792-47FDC4F1B9B1}"/>
                  </a:ext>
                </a:extLst>
              </p:cNvPr>
              <p:cNvSpPr/>
              <p:nvPr/>
            </p:nvSpPr>
            <p:spPr>
              <a:xfrm>
                <a:off x="5235452" y="5079385"/>
                <a:ext cx="107377" cy="1053120"/>
              </a:xfrm>
              <a:custGeom>
                <a:avLst/>
                <a:gdLst>
                  <a:gd name="connsiteX0" fmla="*/ 102834 w 107377"/>
                  <a:gd name="connsiteY0" fmla="*/ 0 h 1053120"/>
                  <a:gd name="connsiteX1" fmla="*/ 94161 w 107377"/>
                  <a:gd name="connsiteY1" fmla="*/ 28496 h 1053120"/>
                  <a:gd name="connsiteX2" fmla="*/ 77642 w 107377"/>
                  <a:gd name="connsiteY2" fmla="*/ 246554 h 1053120"/>
                  <a:gd name="connsiteX3" fmla="*/ 60296 w 107377"/>
                  <a:gd name="connsiteY3" fmla="*/ 410510 h 1053120"/>
                  <a:gd name="connsiteX4" fmla="*/ 46668 w 107377"/>
                  <a:gd name="connsiteY4" fmla="*/ 492695 h 1053120"/>
                  <a:gd name="connsiteX5" fmla="*/ 30148 w 107377"/>
                  <a:gd name="connsiteY5" fmla="*/ 613701 h 1053120"/>
                  <a:gd name="connsiteX6" fmla="*/ 18997 w 107377"/>
                  <a:gd name="connsiteY6" fmla="*/ 766506 h 1053120"/>
                  <a:gd name="connsiteX7" fmla="*/ 826 w 107377"/>
                  <a:gd name="connsiteY7" fmla="*/ 939549 h 1053120"/>
                  <a:gd name="connsiteX8" fmla="*/ 0 w 107377"/>
                  <a:gd name="connsiteY8" fmla="*/ 1046512 h 1053120"/>
                  <a:gd name="connsiteX9" fmla="*/ 3717 w 107377"/>
                  <a:gd name="connsiteY9" fmla="*/ 1053120 h 1053120"/>
                  <a:gd name="connsiteX10" fmla="*/ 12390 w 107377"/>
                  <a:gd name="connsiteY10" fmla="*/ 1029167 h 1053120"/>
                  <a:gd name="connsiteX11" fmla="*/ 20236 w 107377"/>
                  <a:gd name="connsiteY11" fmla="*/ 889164 h 1053120"/>
                  <a:gd name="connsiteX12" fmla="*/ 30561 w 107377"/>
                  <a:gd name="connsiteY12" fmla="*/ 778483 h 1053120"/>
                  <a:gd name="connsiteX13" fmla="*/ 49559 w 107377"/>
                  <a:gd name="connsiteY13" fmla="*/ 557947 h 1053120"/>
                  <a:gd name="connsiteX14" fmla="*/ 59470 w 107377"/>
                  <a:gd name="connsiteY14" fmla="*/ 476589 h 1053120"/>
                  <a:gd name="connsiteX15" fmla="*/ 88793 w 107377"/>
                  <a:gd name="connsiteY15" fmla="*/ 258944 h 1053120"/>
                  <a:gd name="connsiteX16" fmla="*/ 107790 w 107377"/>
                  <a:gd name="connsiteY16" fmla="*/ 17346 h 1053120"/>
                  <a:gd name="connsiteX17" fmla="*/ 102834 w 107377"/>
                  <a:gd name="connsiteY17" fmla="*/ 0 h 105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77" h="1053120">
                    <a:moveTo>
                      <a:pt x="102834" y="0"/>
                    </a:moveTo>
                    <a:cubicBezTo>
                      <a:pt x="94987" y="9086"/>
                      <a:pt x="94987" y="18997"/>
                      <a:pt x="94161" y="28496"/>
                    </a:cubicBezTo>
                    <a:cubicBezTo>
                      <a:pt x="88380" y="101182"/>
                      <a:pt x="79707" y="173868"/>
                      <a:pt x="77642" y="246554"/>
                    </a:cubicBezTo>
                    <a:cubicBezTo>
                      <a:pt x="75990" y="301481"/>
                      <a:pt x="68969" y="355996"/>
                      <a:pt x="60296" y="410510"/>
                    </a:cubicBezTo>
                    <a:cubicBezTo>
                      <a:pt x="55753" y="437768"/>
                      <a:pt x="51211" y="465025"/>
                      <a:pt x="46668" y="492695"/>
                    </a:cubicBezTo>
                    <a:cubicBezTo>
                      <a:pt x="39647" y="533168"/>
                      <a:pt x="32213" y="572815"/>
                      <a:pt x="30148" y="613701"/>
                    </a:cubicBezTo>
                    <a:cubicBezTo>
                      <a:pt x="27670" y="664911"/>
                      <a:pt x="26018" y="715709"/>
                      <a:pt x="18997" y="766506"/>
                    </a:cubicBezTo>
                    <a:cubicBezTo>
                      <a:pt x="13629" y="804501"/>
                      <a:pt x="413" y="921377"/>
                      <a:pt x="826" y="939549"/>
                    </a:cubicBezTo>
                    <a:cubicBezTo>
                      <a:pt x="826" y="975478"/>
                      <a:pt x="2065" y="1010996"/>
                      <a:pt x="0" y="1046512"/>
                    </a:cubicBezTo>
                    <a:cubicBezTo>
                      <a:pt x="1239" y="1048577"/>
                      <a:pt x="2478" y="1051055"/>
                      <a:pt x="3717" y="1053120"/>
                    </a:cubicBezTo>
                    <a:cubicBezTo>
                      <a:pt x="12390" y="1046926"/>
                      <a:pt x="11564" y="1037840"/>
                      <a:pt x="12390" y="1029167"/>
                    </a:cubicBezTo>
                    <a:cubicBezTo>
                      <a:pt x="17759" y="974653"/>
                      <a:pt x="9912" y="943678"/>
                      <a:pt x="20236" y="889164"/>
                    </a:cubicBezTo>
                    <a:cubicBezTo>
                      <a:pt x="26431" y="856125"/>
                      <a:pt x="26018" y="811522"/>
                      <a:pt x="30561" y="778483"/>
                    </a:cubicBezTo>
                    <a:cubicBezTo>
                      <a:pt x="39647" y="709514"/>
                      <a:pt x="42538" y="626916"/>
                      <a:pt x="49559" y="557947"/>
                    </a:cubicBezTo>
                    <a:cubicBezTo>
                      <a:pt x="49972" y="530277"/>
                      <a:pt x="55340" y="503433"/>
                      <a:pt x="59470" y="476589"/>
                    </a:cubicBezTo>
                    <a:cubicBezTo>
                      <a:pt x="70208" y="404316"/>
                      <a:pt x="86728" y="332456"/>
                      <a:pt x="88793" y="258944"/>
                    </a:cubicBezTo>
                    <a:cubicBezTo>
                      <a:pt x="91270" y="177998"/>
                      <a:pt x="98704" y="97465"/>
                      <a:pt x="107790" y="17346"/>
                    </a:cubicBezTo>
                    <a:cubicBezTo>
                      <a:pt x="105725" y="11151"/>
                      <a:pt x="109029" y="4543"/>
                      <a:pt x="102834" y="0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94B5699-6556-42A1-A5CA-23D13FFA2E05}"/>
                  </a:ext>
                </a:extLst>
              </p:cNvPr>
              <p:cNvSpPr/>
              <p:nvPr/>
            </p:nvSpPr>
            <p:spPr>
              <a:xfrm>
                <a:off x="4900519" y="4021309"/>
                <a:ext cx="574054" cy="2135150"/>
              </a:xfrm>
              <a:custGeom>
                <a:avLst/>
                <a:gdLst>
                  <a:gd name="connsiteX0" fmla="*/ 442311 w 574053"/>
                  <a:gd name="connsiteY0" fmla="*/ 66078 h 2135149"/>
                  <a:gd name="connsiteX1" fmla="*/ 334521 w 574053"/>
                  <a:gd name="connsiteY1" fmla="*/ 0 h 2135149"/>
                  <a:gd name="connsiteX2" fmla="*/ 334108 w 574053"/>
                  <a:gd name="connsiteY2" fmla="*/ 6608 h 2135149"/>
                  <a:gd name="connsiteX3" fmla="*/ 328326 w 574053"/>
                  <a:gd name="connsiteY3" fmla="*/ 40886 h 2135149"/>
                  <a:gd name="connsiteX4" fmla="*/ 256053 w 574053"/>
                  <a:gd name="connsiteY4" fmla="*/ 106138 h 2135149"/>
                  <a:gd name="connsiteX5" fmla="*/ 232926 w 574053"/>
                  <a:gd name="connsiteY5" fmla="*/ 156110 h 2135149"/>
                  <a:gd name="connsiteX6" fmla="*/ 205255 w 574053"/>
                  <a:gd name="connsiteY6" fmla="*/ 198647 h 2135149"/>
                  <a:gd name="connsiteX7" fmla="*/ 165608 w 574053"/>
                  <a:gd name="connsiteY7" fmla="*/ 326674 h 2135149"/>
                  <a:gd name="connsiteX8" fmla="*/ 128439 w 574053"/>
                  <a:gd name="connsiteY8" fmla="*/ 483609 h 2135149"/>
                  <a:gd name="connsiteX9" fmla="*/ 118941 w 574053"/>
                  <a:gd name="connsiteY9" fmla="*/ 560838 h 2135149"/>
                  <a:gd name="connsiteX10" fmla="*/ 112333 w 574053"/>
                  <a:gd name="connsiteY10" fmla="*/ 641371 h 2135149"/>
                  <a:gd name="connsiteX11" fmla="*/ 36756 w 574053"/>
                  <a:gd name="connsiteY11" fmla="*/ 899076 h 2135149"/>
                  <a:gd name="connsiteX12" fmla="*/ 0 w 574053"/>
                  <a:gd name="connsiteY12" fmla="*/ 1036601 h 2135149"/>
                  <a:gd name="connsiteX13" fmla="*/ 16933 w 574053"/>
                  <a:gd name="connsiteY13" fmla="*/ 1040318 h 2135149"/>
                  <a:gd name="connsiteX14" fmla="*/ 13216 w 574053"/>
                  <a:gd name="connsiteY14" fmla="*/ 1016364 h 2135149"/>
                  <a:gd name="connsiteX15" fmla="*/ 92922 w 574053"/>
                  <a:gd name="connsiteY15" fmla="*/ 738010 h 2135149"/>
                  <a:gd name="connsiteX16" fmla="*/ 127613 w 574053"/>
                  <a:gd name="connsiteY16" fmla="*/ 521604 h 2135149"/>
                  <a:gd name="connsiteX17" fmla="*/ 145372 w 574053"/>
                  <a:gd name="connsiteY17" fmla="*/ 433225 h 2135149"/>
                  <a:gd name="connsiteX18" fmla="*/ 169738 w 574053"/>
                  <a:gd name="connsiteY18" fmla="*/ 339063 h 2135149"/>
                  <a:gd name="connsiteX19" fmla="*/ 202364 w 574053"/>
                  <a:gd name="connsiteY19" fmla="*/ 215580 h 2135149"/>
                  <a:gd name="connsiteX20" fmla="*/ 223014 w 574053"/>
                  <a:gd name="connsiteY20" fmla="*/ 187497 h 2135149"/>
                  <a:gd name="connsiteX21" fmla="*/ 244489 w 574053"/>
                  <a:gd name="connsiteY21" fmla="*/ 214341 h 2135149"/>
                  <a:gd name="connsiteX22" fmla="*/ 300243 w 574053"/>
                  <a:gd name="connsiteY22" fmla="*/ 437768 h 2135149"/>
                  <a:gd name="connsiteX23" fmla="*/ 322544 w 574053"/>
                  <a:gd name="connsiteY23" fmla="*/ 599246 h 2135149"/>
                  <a:gd name="connsiteX24" fmla="*/ 321305 w 574053"/>
                  <a:gd name="connsiteY24" fmla="*/ 769810 h 2135149"/>
                  <a:gd name="connsiteX25" fmla="*/ 310980 w 574053"/>
                  <a:gd name="connsiteY25" fmla="*/ 854886 h 2135149"/>
                  <a:gd name="connsiteX26" fmla="*/ 293222 w 574053"/>
                  <a:gd name="connsiteY26" fmla="*/ 942439 h 2135149"/>
                  <a:gd name="connsiteX27" fmla="*/ 284962 w 574053"/>
                  <a:gd name="connsiteY27" fmla="*/ 1011408 h 2135149"/>
                  <a:gd name="connsiteX28" fmla="*/ 272572 w 574053"/>
                  <a:gd name="connsiteY28" fmla="*/ 1180734 h 2135149"/>
                  <a:gd name="connsiteX29" fmla="*/ 272572 w 574053"/>
                  <a:gd name="connsiteY29" fmla="*/ 1287698 h 2135149"/>
                  <a:gd name="connsiteX30" fmla="*/ 280832 w 574053"/>
                  <a:gd name="connsiteY30" fmla="*/ 1401682 h 2135149"/>
                  <a:gd name="connsiteX31" fmla="*/ 281658 w 574053"/>
                  <a:gd name="connsiteY31" fmla="*/ 1461566 h 2135149"/>
                  <a:gd name="connsiteX32" fmla="*/ 285375 w 574053"/>
                  <a:gd name="connsiteY32" fmla="*/ 1529709 h 2135149"/>
                  <a:gd name="connsiteX33" fmla="*/ 290331 w 574053"/>
                  <a:gd name="connsiteY33" fmla="*/ 1594548 h 2135149"/>
                  <a:gd name="connsiteX34" fmla="*/ 296939 w 574053"/>
                  <a:gd name="connsiteY34" fmla="*/ 1662691 h 2135149"/>
                  <a:gd name="connsiteX35" fmla="*/ 291983 w 574053"/>
                  <a:gd name="connsiteY35" fmla="*/ 1791956 h 2135149"/>
                  <a:gd name="connsiteX36" fmla="*/ 282071 w 574053"/>
                  <a:gd name="connsiteY36" fmla="*/ 1937741 h 2135149"/>
                  <a:gd name="connsiteX37" fmla="*/ 282484 w 574053"/>
                  <a:gd name="connsiteY37" fmla="*/ 2004645 h 2135149"/>
                  <a:gd name="connsiteX38" fmla="*/ 282897 w 574053"/>
                  <a:gd name="connsiteY38" fmla="*/ 2138454 h 2135149"/>
                  <a:gd name="connsiteX39" fmla="*/ 299004 w 574053"/>
                  <a:gd name="connsiteY39" fmla="*/ 1799390 h 2135149"/>
                  <a:gd name="connsiteX40" fmla="*/ 301482 w 574053"/>
                  <a:gd name="connsiteY40" fmla="*/ 1751483 h 2135149"/>
                  <a:gd name="connsiteX41" fmla="*/ 308915 w 574053"/>
                  <a:gd name="connsiteY41" fmla="*/ 1760569 h 2135149"/>
                  <a:gd name="connsiteX42" fmla="*/ 306850 w 574053"/>
                  <a:gd name="connsiteY42" fmla="*/ 1721335 h 2135149"/>
                  <a:gd name="connsiteX43" fmla="*/ 304786 w 574053"/>
                  <a:gd name="connsiteY43" fmla="*/ 1683753 h 2135149"/>
                  <a:gd name="connsiteX44" fmla="*/ 299830 w 574053"/>
                  <a:gd name="connsiteY44" fmla="*/ 1601982 h 2135149"/>
                  <a:gd name="connsiteX45" fmla="*/ 288266 w 574053"/>
                  <a:gd name="connsiteY45" fmla="*/ 1438438 h 2135149"/>
                  <a:gd name="connsiteX46" fmla="*/ 276289 w 574053"/>
                  <a:gd name="connsiteY46" fmla="*/ 1286872 h 2135149"/>
                  <a:gd name="connsiteX47" fmla="*/ 276289 w 574053"/>
                  <a:gd name="connsiteY47" fmla="*/ 1179495 h 2135149"/>
                  <a:gd name="connsiteX48" fmla="*/ 289092 w 574053"/>
                  <a:gd name="connsiteY48" fmla="*/ 1010582 h 2135149"/>
                  <a:gd name="connsiteX49" fmla="*/ 303960 w 574053"/>
                  <a:gd name="connsiteY49" fmla="*/ 921790 h 2135149"/>
                  <a:gd name="connsiteX50" fmla="*/ 327500 w 574053"/>
                  <a:gd name="connsiteY50" fmla="*/ 758247 h 2135149"/>
                  <a:gd name="connsiteX51" fmla="*/ 327913 w 574053"/>
                  <a:gd name="connsiteY51" fmla="*/ 592225 h 2135149"/>
                  <a:gd name="connsiteX52" fmla="*/ 320479 w 574053"/>
                  <a:gd name="connsiteY52" fmla="*/ 510041 h 2135149"/>
                  <a:gd name="connsiteX53" fmla="*/ 304373 w 574053"/>
                  <a:gd name="connsiteY53" fmla="*/ 426204 h 2135149"/>
                  <a:gd name="connsiteX54" fmla="*/ 287853 w 574053"/>
                  <a:gd name="connsiteY54" fmla="*/ 342367 h 2135149"/>
                  <a:gd name="connsiteX55" fmla="*/ 265139 w 574053"/>
                  <a:gd name="connsiteY55" fmla="*/ 257705 h 2135149"/>
                  <a:gd name="connsiteX56" fmla="*/ 236229 w 574053"/>
                  <a:gd name="connsiteY56" fmla="*/ 185432 h 2135149"/>
                  <a:gd name="connsiteX57" fmla="*/ 234577 w 574053"/>
                  <a:gd name="connsiteY57" fmla="*/ 168499 h 2135149"/>
                  <a:gd name="connsiteX58" fmla="*/ 334108 w 574053"/>
                  <a:gd name="connsiteY58" fmla="*/ 44190 h 2135149"/>
                  <a:gd name="connsiteX59" fmla="*/ 378297 w 574053"/>
                  <a:gd name="connsiteY59" fmla="*/ 43364 h 2135149"/>
                  <a:gd name="connsiteX60" fmla="*/ 452635 w 574053"/>
                  <a:gd name="connsiteY60" fmla="*/ 74338 h 2135149"/>
                  <a:gd name="connsiteX61" fmla="*/ 577358 w 574053"/>
                  <a:gd name="connsiteY61" fmla="*/ 26431 h 2135149"/>
                  <a:gd name="connsiteX62" fmla="*/ 442311 w 574053"/>
                  <a:gd name="connsiteY62" fmla="*/ 66078 h 213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74053" h="2135149">
                    <a:moveTo>
                      <a:pt x="442311" y="66078"/>
                    </a:moveTo>
                    <a:cubicBezTo>
                      <a:pt x="397708" y="58231"/>
                      <a:pt x="365495" y="30561"/>
                      <a:pt x="334521" y="0"/>
                    </a:cubicBezTo>
                    <a:cubicBezTo>
                      <a:pt x="334521" y="2065"/>
                      <a:pt x="334108" y="4543"/>
                      <a:pt x="334108" y="6608"/>
                    </a:cubicBezTo>
                    <a:cubicBezTo>
                      <a:pt x="351866" y="26431"/>
                      <a:pt x="351453" y="26018"/>
                      <a:pt x="328326" y="40886"/>
                    </a:cubicBezTo>
                    <a:cubicBezTo>
                      <a:pt x="300656" y="58644"/>
                      <a:pt x="272985" y="76816"/>
                      <a:pt x="256053" y="106138"/>
                    </a:cubicBezTo>
                    <a:cubicBezTo>
                      <a:pt x="246967" y="122245"/>
                      <a:pt x="240772" y="139590"/>
                      <a:pt x="232926" y="156110"/>
                    </a:cubicBezTo>
                    <a:cubicBezTo>
                      <a:pt x="225492" y="172216"/>
                      <a:pt x="213515" y="183367"/>
                      <a:pt x="205255" y="198647"/>
                    </a:cubicBezTo>
                    <a:cubicBezTo>
                      <a:pt x="182954" y="239120"/>
                      <a:pt x="176759" y="282484"/>
                      <a:pt x="165608" y="326674"/>
                    </a:cubicBezTo>
                    <a:cubicBezTo>
                      <a:pt x="152806" y="378297"/>
                      <a:pt x="138351" y="430747"/>
                      <a:pt x="128439" y="483609"/>
                    </a:cubicBezTo>
                    <a:cubicBezTo>
                      <a:pt x="123484" y="509215"/>
                      <a:pt x="119767" y="534820"/>
                      <a:pt x="118941" y="560838"/>
                    </a:cubicBezTo>
                    <a:cubicBezTo>
                      <a:pt x="117702" y="587682"/>
                      <a:pt x="116050" y="614527"/>
                      <a:pt x="112333" y="641371"/>
                    </a:cubicBezTo>
                    <a:cubicBezTo>
                      <a:pt x="99117" y="730163"/>
                      <a:pt x="53689" y="811109"/>
                      <a:pt x="36756" y="899076"/>
                    </a:cubicBezTo>
                    <a:cubicBezTo>
                      <a:pt x="27670" y="945743"/>
                      <a:pt x="14868" y="991172"/>
                      <a:pt x="0" y="1036601"/>
                    </a:cubicBezTo>
                    <a:cubicBezTo>
                      <a:pt x="5369" y="1039079"/>
                      <a:pt x="10738" y="1041557"/>
                      <a:pt x="16933" y="1040318"/>
                    </a:cubicBezTo>
                    <a:cubicBezTo>
                      <a:pt x="3717" y="1034123"/>
                      <a:pt x="9912" y="1025037"/>
                      <a:pt x="13216" y="1016364"/>
                    </a:cubicBezTo>
                    <a:cubicBezTo>
                      <a:pt x="39647" y="923855"/>
                      <a:pt x="54514" y="827629"/>
                      <a:pt x="92922" y="738010"/>
                    </a:cubicBezTo>
                    <a:cubicBezTo>
                      <a:pt x="122245" y="669454"/>
                      <a:pt x="123484" y="594703"/>
                      <a:pt x="127613" y="521604"/>
                    </a:cubicBezTo>
                    <a:cubicBezTo>
                      <a:pt x="127613" y="493108"/>
                      <a:pt x="138764" y="460895"/>
                      <a:pt x="145372" y="433225"/>
                    </a:cubicBezTo>
                    <a:cubicBezTo>
                      <a:pt x="153219" y="401838"/>
                      <a:pt x="161892" y="370451"/>
                      <a:pt x="169738" y="339063"/>
                    </a:cubicBezTo>
                    <a:cubicBezTo>
                      <a:pt x="180476" y="297765"/>
                      <a:pt x="190801" y="256466"/>
                      <a:pt x="202364" y="215580"/>
                    </a:cubicBezTo>
                    <a:cubicBezTo>
                      <a:pt x="205668" y="204016"/>
                      <a:pt x="209385" y="188323"/>
                      <a:pt x="223014" y="187497"/>
                    </a:cubicBezTo>
                    <a:cubicBezTo>
                      <a:pt x="237468" y="186671"/>
                      <a:pt x="240772" y="203190"/>
                      <a:pt x="244489" y="214341"/>
                    </a:cubicBezTo>
                    <a:cubicBezTo>
                      <a:pt x="269268" y="287027"/>
                      <a:pt x="286201" y="362191"/>
                      <a:pt x="300243" y="437768"/>
                    </a:cubicBezTo>
                    <a:cubicBezTo>
                      <a:pt x="310154" y="491869"/>
                      <a:pt x="321305" y="543906"/>
                      <a:pt x="322544" y="599246"/>
                    </a:cubicBezTo>
                    <a:cubicBezTo>
                      <a:pt x="324196" y="656239"/>
                      <a:pt x="323783" y="713231"/>
                      <a:pt x="321305" y="769810"/>
                    </a:cubicBezTo>
                    <a:cubicBezTo>
                      <a:pt x="320066" y="798306"/>
                      <a:pt x="315936" y="826803"/>
                      <a:pt x="310980" y="854886"/>
                    </a:cubicBezTo>
                    <a:cubicBezTo>
                      <a:pt x="305611" y="884208"/>
                      <a:pt x="297352" y="913117"/>
                      <a:pt x="293222" y="942439"/>
                    </a:cubicBezTo>
                    <a:cubicBezTo>
                      <a:pt x="291157" y="965567"/>
                      <a:pt x="283723" y="988281"/>
                      <a:pt x="284962" y="1011408"/>
                    </a:cubicBezTo>
                    <a:cubicBezTo>
                      <a:pt x="278767" y="1067575"/>
                      <a:pt x="269682" y="1123741"/>
                      <a:pt x="272572" y="1180734"/>
                    </a:cubicBezTo>
                    <a:cubicBezTo>
                      <a:pt x="272572" y="1216251"/>
                      <a:pt x="272572" y="1252181"/>
                      <a:pt x="272572" y="1287698"/>
                    </a:cubicBezTo>
                    <a:cubicBezTo>
                      <a:pt x="270507" y="1326106"/>
                      <a:pt x="277115" y="1363687"/>
                      <a:pt x="280832" y="1401682"/>
                    </a:cubicBezTo>
                    <a:cubicBezTo>
                      <a:pt x="282897" y="1421506"/>
                      <a:pt x="280832" y="1441742"/>
                      <a:pt x="281658" y="1461566"/>
                    </a:cubicBezTo>
                    <a:cubicBezTo>
                      <a:pt x="282897" y="1484280"/>
                      <a:pt x="284136" y="1506994"/>
                      <a:pt x="285375" y="1529709"/>
                    </a:cubicBezTo>
                    <a:cubicBezTo>
                      <a:pt x="287027" y="1551184"/>
                      <a:pt x="288679" y="1573073"/>
                      <a:pt x="290331" y="1594548"/>
                    </a:cubicBezTo>
                    <a:cubicBezTo>
                      <a:pt x="292396" y="1616849"/>
                      <a:pt x="297352" y="1640390"/>
                      <a:pt x="296939" y="1662691"/>
                    </a:cubicBezTo>
                    <a:cubicBezTo>
                      <a:pt x="296526" y="1705642"/>
                      <a:pt x="294874" y="1749006"/>
                      <a:pt x="291983" y="1791956"/>
                    </a:cubicBezTo>
                    <a:cubicBezTo>
                      <a:pt x="288679" y="1840276"/>
                      <a:pt x="281658" y="1889422"/>
                      <a:pt x="282071" y="1937741"/>
                    </a:cubicBezTo>
                    <a:cubicBezTo>
                      <a:pt x="282071" y="1960043"/>
                      <a:pt x="282071" y="1982344"/>
                      <a:pt x="282484" y="2004645"/>
                    </a:cubicBezTo>
                    <a:cubicBezTo>
                      <a:pt x="282484" y="2049248"/>
                      <a:pt x="282897" y="2093851"/>
                      <a:pt x="282897" y="2138454"/>
                    </a:cubicBezTo>
                    <a:cubicBezTo>
                      <a:pt x="288266" y="2025295"/>
                      <a:pt x="293635" y="1912549"/>
                      <a:pt x="299004" y="1799390"/>
                    </a:cubicBezTo>
                    <a:cubicBezTo>
                      <a:pt x="299830" y="1783284"/>
                      <a:pt x="300656" y="1767177"/>
                      <a:pt x="301482" y="1751483"/>
                    </a:cubicBezTo>
                    <a:cubicBezTo>
                      <a:pt x="303960" y="1754374"/>
                      <a:pt x="306437" y="1757678"/>
                      <a:pt x="308915" y="1760569"/>
                    </a:cubicBezTo>
                    <a:cubicBezTo>
                      <a:pt x="305199" y="1757678"/>
                      <a:pt x="306850" y="1727117"/>
                      <a:pt x="306850" y="1721335"/>
                    </a:cubicBezTo>
                    <a:cubicBezTo>
                      <a:pt x="306024" y="1708946"/>
                      <a:pt x="305611" y="1696556"/>
                      <a:pt x="304786" y="1683753"/>
                    </a:cubicBezTo>
                    <a:cubicBezTo>
                      <a:pt x="303134" y="1656496"/>
                      <a:pt x="301482" y="1629239"/>
                      <a:pt x="299830" y="1601982"/>
                    </a:cubicBezTo>
                    <a:cubicBezTo>
                      <a:pt x="296113" y="1547467"/>
                      <a:pt x="292396" y="1492953"/>
                      <a:pt x="288266" y="1438438"/>
                    </a:cubicBezTo>
                    <a:cubicBezTo>
                      <a:pt x="284549" y="1388054"/>
                      <a:pt x="280419" y="1337669"/>
                      <a:pt x="276289" y="1286872"/>
                    </a:cubicBezTo>
                    <a:cubicBezTo>
                      <a:pt x="276289" y="1250942"/>
                      <a:pt x="276289" y="1215425"/>
                      <a:pt x="276289" y="1179495"/>
                    </a:cubicBezTo>
                    <a:cubicBezTo>
                      <a:pt x="280419" y="1123328"/>
                      <a:pt x="284962" y="1066749"/>
                      <a:pt x="289092" y="1010582"/>
                    </a:cubicBezTo>
                    <a:cubicBezTo>
                      <a:pt x="294048" y="980847"/>
                      <a:pt x="298178" y="951112"/>
                      <a:pt x="303960" y="921790"/>
                    </a:cubicBezTo>
                    <a:cubicBezTo>
                      <a:pt x="314697" y="867275"/>
                      <a:pt x="323783" y="814000"/>
                      <a:pt x="327500" y="758247"/>
                    </a:cubicBezTo>
                    <a:cubicBezTo>
                      <a:pt x="331217" y="703319"/>
                      <a:pt x="330804" y="647153"/>
                      <a:pt x="327913" y="592225"/>
                    </a:cubicBezTo>
                    <a:cubicBezTo>
                      <a:pt x="326674" y="564555"/>
                      <a:pt x="325435" y="537298"/>
                      <a:pt x="320479" y="510041"/>
                    </a:cubicBezTo>
                    <a:cubicBezTo>
                      <a:pt x="315110" y="481957"/>
                      <a:pt x="309741" y="454287"/>
                      <a:pt x="304373" y="426204"/>
                    </a:cubicBezTo>
                    <a:cubicBezTo>
                      <a:pt x="299004" y="398121"/>
                      <a:pt x="293635" y="370451"/>
                      <a:pt x="287853" y="342367"/>
                    </a:cubicBezTo>
                    <a:cubicBezTo>
                      <a:pt x="282071" y="313458"/>
                      <a:pt x="273398" y="285788"/>
                      <a:pt x="265139" y="257705"/>
                    </a:cubicBezTo>
                    <a:cubicBezTo>
                      <a:pt x="257705" y="233338"/>
                      <a:pt x="252749" y="205668"/>
                      <a:pt x="236229" y="185432"/>
                    </a:cubicBezTo>
                    <a:cubicBezTo>
                      <a:pt x="231274" y="179650"/>
                      <a:pt x="232926" y="174694"/>
                      <a:pt x="234577" y="168499"/>
                    </a:cubicBezTo>
                    <a:cubicBezTo>
                      <a:pt x="250684" y="113572"/>
                      <a:pt x="281245" y="69795"/>
                      <a:pt x="334108" y="44190"/>
                    </a:cubicBezTo>
                    <a:cubicBezTo>
                      <a:pt x="348562" y="30148"/>
                      <a:pt x="361778" y="29735"/>
                      <a:pt x="378297" y="43364"/>
                    </a:cubicBezTo>
                    <a:cubicBezTo>
                      <a:pt x="394817" y="57405"/>
                      <a:pt x="429921" y="76403"/>
                      <a:pt x="452635" y="74338"/>
                    </a:cubicBezTo>
                    <a:cubicBezTo>
                      <a:pt x="500955" y="69795"/>
                      <a:pt x="561664" y="44603"/>
                      <a:pt x="577358" y="26431"/>
                    </a:cubicBezTo>
                    <a:cubicBezTo>
                      <a:pt x="548036" y="42951"/>
                      <a:pt x="475350" y="69795"/>
                      <a:pt x="442311" y="66078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2A033E6-F1EF-4469-BCAA-A1D5673A484F}"/>
                  </a:ext>
                </a:extLst>
              </p:cNvPr>
              <p:cNvSpPr/>
              <p:nvPr/>
            </p:nvSpPr>
            <p:spPr>
              <a:xfrm>
                <a:off x="5561866" y="4392656"/>
                <a:ext cx="45429" cy="1730421"/>
              </a:xfrm>
              <a:custGeom>
                <a:avLst/>
                <a:gdLst>
                  <a:gd name="connsiteX0" fmla="*/ 15954 w 45428"/>
                  <a:gd name="connsiteY0" fmla="*/ 149431 h 1730421"/>
                  <a:gd name="connsiteX1" fmla="*/ 32061 w 45428"/>
                  <a:gd name="connsiteY1" fmla="*/ 1169 h 1730421"/>
                  <a:gd name="connsiteX2" fmla="*/ 16780 w 45428"/>
                  <a:gd name="connsiteY2" fmla="*/ 17688 h 1730421"/>
                  <a:gd name="connsiteX3" fmla="*/ 10998 w 45428"/>
                  <a:gd name="connsiteY3" fmla="*/ 92439 h 1730421"/>
                  <a:gd name="connsiteX4" fmla="*/ 4390 w 45428"/>
                  <a:gd name="connsiteY4" fmla="*/ 148605 h 1730421"/>
                  <a:gd name="connsiteX5" fmla="*/ 1087 w 45428"/>
                  <a:gd name="connsiteY5" fmla="*/ 194447 h 1730421"/>
                  <a:gd name="connsiteX6" fmla="*/ 1500 w 45428"/>
                  <a:gd name="connsiteY6" fmla="*/ 258873 h 1730421"/>
                  <a:gd name="connsiteX7" fmla="*/ 19671 w 45428"/>
                  <a:gd name="connsiteY7" fmla="*/ 393507 h 1730421"/>
                  <a:gd name="connsiteX8" fmla="*/ 31235 w 45428"/>
                  <a:gd name="connsiteY8" fmla="*/ 460825 h 1730421"/>
                  <a:gd name="connsiteX9" fmla="*/ 37843 w 45428"/>
                  <a:gd name="connsiteY9" fmla="*/ 541770 h 1730421"/>
                  <a:gd name="connsiteX10" fmla="*/ 35365 w 45428"/>
                  <a:gd name="connsiteY10" fmla="*/ 815169 h 1730421"/>
                  <a:gd name="connsiteX11" fmla="*/ 22562 w 45428"/>
                  <a:gd name="connsiteY11" fmla="*/ 994405 h 1730421"/>
                  <a:gd name="connsiteX12" fmla="*/ 18019 w 45428"/>
                  <a:gd name="connsiteY12" fmla="*/ 1081133 h 1730421"/>
                  <a:gd name="connsiteX13" fmla="*/ 22975 w 45428"/>
                  <a:gd name="connsiteY13" fmla="*/ 1235591 h 1730421"/>
                  <a:gd name="connsiteX14" fmla="*/ 28757 w 45428"/>
                  <a:gd name="connsiteY14" fmla="*/ 1328100 h 1730421"/>
                  <a:gd name="connsiteX15" fmla="*/ 27105 w 45428"/>
                  <a:gd name="connsiteY15" fmla="*/ 1416067 h 1730421"/>
                  <a:gd name="connsiteX16" fmla="*/ 21736 w 45428"/>
                  <a:gd name="connsiteY16" fmla="*/ 1712179 h 1730421"/>
                  <a:gd name="connsiteX17" fmla="*/ 23801 w 45428"/>
                  <a:gd name="connsiteY17" fmla="*/ 1731590 h 1730421"/>
                  <a:gd name="connsiteX18" fmla="*/ 32061 w 45428"/>
                  <a:gd name="connsiteY18" fmla="*/ 1652296 h 1730421"/>
                  <a:gd name="connsiteX19" fmla="*/ 31648 w 45428"/>
                  <a:gd name="connsiteY19" fmla="*/ 1520553 h 1730421"/>
                  <a:gd name="connsiteX20" fmla="*/ 30409 w 45428"/>
                  <a:gd name="connsiteY20" fmla="*/ 1242198 h 1730421"/>
                  <a:gd name="connsiteX21" fmla="*/ 29170 w 45428"/>
                  <a:gd name="connsiteY21" fmla="*/ 1042312 h 1730421"/>
                  <a:gd name="connsiteX22" fmla="*/ 48167 w 45428"/>
                  <a:gd name="connsiteY22" fmla="*/ 700358 h 1730421"/>
                  <a:gd name="connsiteX23" fmla="*/ 28344 w 45428"/>
                  <a:gd name="connsiteY23" fmla="*/ 388139 h 1730421"/>
                  <a:gd name="connsiteX24" fmla="*/ 15954 w 45428"/>
                  <a:gd name="connsiteY24" fmla="*/ 149431 h 173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428" h="1730421">
                    <a:moveTo>
                      <a:pt x="15954" y="149431"/>
                    </a:moveTo>
                    <a:cubicBezTo>
                      <a:pt x="19258" y="99873"/>
                      <a:pt x="22975" y="49901"/>
                      <a:pt x="32061" y="1169"/>
                    </a:cubicBezTo>
                    <a:cubicBezTo>
                      <a:pt x="19258" y="-4200"/>
                      <a:pt x="17606" y="10254"/>
                      <a:pt x="16780" y="17688"/>
                    </a:cubicBezTo>
                    <a:cubicBezTo>
                      <a:pt x="13063" y="50727"/>
                      <a:pt x="13889" y="58987"/>
                      <a:pt x="10998" y="92439"/>
                    </a:cubicBezTo>
                    <a:cubicBezTo>
                      <a:pt x="9759" y="105242"/>
                      <a:pt x="7281" y="135803"/>
                      <a:pt x="4390" y="148605"/>
                    </a:cubicBezTo>
                    <a:cubicBezTo>
                      <a:pt x="1913" y="159343"/>
                      <a:pt x="1913" y="183296"/>
                      <a:pt x="1087" y="194447"/>
                    </a:cubicBezTo>
                    <a:cubicBezTo>
                      <a:pt x="-1391" y="221704"/>
                      <a:pt x="1087" y="231616"/>
                      <a:pt x="1500" y="258873"/>
                    </a:cubicBezTo>
                    <a:cubicBezTo>
                      <a:pt x="2326" y="313388"/>
                      <a:pt x="8520" y="340232"/>
                      <a:pt x="19671" y="393507"/>
                    </a:cubicBezTo>
                    <a:cubicBezTo>
                      <a:pt x="23801" y="412092"/>
                      <a:pt x="27105" y="442240"/>
                      <a:pt x="31235" y="460825"/>
                    </a:cubicBezTo>
                    <a:cubicBezTo>
                      <a:pt x="34539" y="475279"/>
                      <a:pt x="38669" y="526903"/>
                      <a:pt x="37843" y="541770"/>
                    </a:cubicBezTo>
                    <a:cubicBezTo>
                      <a:pt x="33300" y="641713"/>
                      <a:pt x="41559" y="715225"/>
                      <a:pt x="35365" y="815169"/>
                    </a:cubicBezTo>
                    <a:cubicBezTo>
                      <a:pt x="32061" y="871335"/>
                      <a:pt x="27518" y="938239"/>
                      <a:pt x="22562" y="994405"/>
                    </a:cubicBezTo>
                    <a:cubicBezTo>
                      <a:pt x="20084" y="1021663"/>
                      <a:pt x="17606" y="1053876"/>
                      <a:pt x="18019" y="1081133"/>
                    </a:cubicBezTo>
                    <a:cubicBezTo>
                      <a:pt x="18845" y="1137712"/>
                      <a:pt x="18019" y="1179011"/>
                      <a:pt x="22975" y="1235591"/>
                    </a:cubicBezTo>
                    <a:cubicBezTo>
                      <a:pt x="25453" y="1261196"/>
                      <a:pt x="28344" y="1300017"/>
                      <a:pt x="28757" y="1328100"/>
                    </a:cubicBezTo>
                    <a:cubicBezTo>
                      <a:pt x="29170" y="1356183"/>
                      <a:pt x="27105" y="1387983"/>
                      <a:pt x="27105" y="1416067"/>
                    </a:cubicBezTo>
                    <a:cubicBezTo>
                      <a:pt x="27105" y="1516010"/>
                      <a:pt x="27105" y="1607693"/>
                      <a:pt x="21736" y="1712179"/>
                    </a:cubicBezTo>
                    <a:cubicBezTo>
                      <a:pt x="21323" y="1717548"/>
                      <a:pt x="19671" y="1731590"/>
                      <a:pt x="23801" y="1731590"/>
                    </a:cubicBezTo>
                    <a:cubicBezTo>
                      <a:pt x="30822" y="1702681"/>
                      <a:pt x="32474" y="1678727"/>
                      <a:pt x="32061" y="1652296"/>
                    </a:cubicBezTo>
                    <a:cubicBezTo>
                      <a:pt x="31235" y="1608106"/>
                      <a:pt x="30409" y="1564742"/>
                      <a:pt x="31648" y="1520553"/>
                    </a:cubicBezTo>
                    <a:cubicBezTo>
                      <a:pt x="31648" y="1427217"/>
                      <a:pt x="41559" y="1335121"/>
                      <a:pt x="30409" y="1242198"/>
                    </a:cubicBezTo>
                    <a:cubicBezTo>
                      <a:pt x="22562" y="1175707"/>
                      <a:pt x="25040" y="1108803"/>
                      <a:pt x="29170" y="1042312"/>
                    </a:cubicBezTo>
                    <a:cubicBezTo>
                      <a:pt x="36604" y="928327"/>
                      <a:pt x="46928" y="814756"/>
                      <a:pt x="48167" y="700358"/>
                    </a:cubicBezTo>
                    <a:cubicBezTo>
                      <a:pt x="49819" y="595872"/>
                      <a:pt x="50232" y="491799"/>
                      <a:pt x="28344" y="388139"/>
                    </a:cubicBezTo>
                    <a:cubicBezTo>
                      <a:pt x="12650" y="309258"/>
                      <a:pt x="4803" y="229551"/>
                      <a:pt x="15954" y="149431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ED08923-038D-426B-87B6-7BF7EF74D433}"/>
                  </a:ext>
                </a:extLst>
              </p:cNvPr>
              <p:cNvSpPr/>
              <p:nvPr/>
            </p:nvSpPr>
            <p:spPr>
              <a:xfrm>
                <a:off x="4944106" y="4386220"/>
                <a:ext cx="156936" cy="607093"/>
              </a:xfrm>
              <a:custGeom>
                <a:avLst/>
                <a:gdLst>
                  <a:gd name="connsiteX0" fmla="*/ 150104 w 156935"/>
                  <a:gd name="connsiteY0" fmla="*/ 6366 h 607092"/>
                  <a:gd name="connsiteX1" fmla="*/ 138127 w 156935"/>
                  <a:gd name="connsiteY1" fmla="*/ 42296 h 607092"/>
                  <a:gd name="connsiteX2" fmla="*/ 109218 w 156935"/>
                  <a:gd name="connsiteY2" fmla="*/ 147608 h 607092"/>
                  <a:gd name="connsiteX3" fmla="*/ 97241 w 156935"/>
                  <a:gd name="connsiteY3" fmla="*/ 206252 h 607092"/>
                  <a:gd name="connsiteX4" fmla="*/ 92285 w 156935"/>
                  <a:gd name="connsiteY4" fmla="*/ 304130 h 607092"/>
                  <a:gd name="connsiteX5" fmla="*/ 66267 w 156935"/>
                  <a:gd name="connsiteY5" fmla="*/ 388793 h 607092"/>
                  <a:gd name="connsiteX6" fmla="*/ 22903 w 156935"/>
                  <a:gd name="connsiteY6" fmla="*/ 515580 h 607092"/>
                  <a:gd name="connsiteX7" fmla="*/ 22903 w 156935"/>
                  <a:gd name="connsiteY7" fmla="*/ 515580 h 607092"/>
                  <a:gd name="connsiteX8" fmla="*/ 22903 w 156935"/>
                  <a:gd name="connsiteY8" fmla="*/ 515580 h 607092"/>
                  <a:gd name="connsiteX9" fmla="*/ 7623 w 156935"/>
                  <a:gd name="connsiteY9" fmla="*/ 576290 h 607092"/>
                  <a:gd name="connsiteX10" fmla="*/ 1841 w 156935"/>
                  <a:gd name="connsiteY10" fmla="*/ 610568 h 607092"/>
                  <a:gd name="connsiteX11" fmla="*/ 11340 w 156935"/>
                  <a:gd name="connsiteY11" fmla="*/ 590744 h 607092"/>
                  <a:gd name="connsiteX12" fmla="*/ 27033 w 156935"/>
                  <a:gd name="connsiteY12" fmla="*/ 523840 h 607092"/>
                  <a:gd name="connsiteX13" fmla="*/ 27033 w 156935"/>
                  <a:gd name="connsiteY13" fmla="*/ 523840 h 607092"/>
                  <a:gd name="connsiteX14" fmla="*/ 27033 w 156935"/>
                  <a:gd name="connsiteY14" fmla="*/ 523840 h 607092"/>
                  <a:gd name="connsiteX15" fmla="*/ 50987 w 156935"/>
                  <a:gd name="connsiteY15" fmla="*/ 451980 h 607092"/>
                  <a:gd name="connsiteX16" fmla="*/ 96002 w 156935"/>
                  <a:gd name="connsiteY16" fmla="*/ 320237 h 607092"/>
                  <a:gd name="connsiteX17" fmla="*/ 96002 w 156935"/>
                  <a:gd name="connsiteY17" fmla="*/ 320237 h 607092"/>
                  <a:gd name="connsiteX18" fmla="*/ 96002 w 156935"/>
                  <a:gd name="connsiteY18" fmla="*/ 320237 h 607092"/>
                  <a:gd name="connsiteX19" fmla="*/ 107153 w 156935"/>
                  <a:gd name="connsiteY19" fmla="*/ 207904 h 607092"/>
                  <a:gd name="connsiteX20" fmla="*/ 117478 w 156935"/>
                  <a:gd name="connsiteY20" fmla="*/ 147195 h 607092"/>
                  <a:gd name="connsiteX21" fmla="*/ 159190 w 156935"/>
                  <a:gd name="connsiteY21" fmla="*/ 10909 h 607092"/>
                  <a:gd name="connsiteX22" fmla="*/ 150104 w 156935"/>
                  <a:gd name="connsiteY22" fmla="*/ 6366 h 60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6935" h="607092">
                    <a:moveTo>
                      <a:pt x="150104" y="6366"/>
                    </a:moveTo>
                    <a:cubicBezTo>
                      <a:pt x="148865" y="16691"/>
                      <a:pt x="140605" y="32384"/>
                      <a:pt x="138127" y="42296"/>
                    </a:cubicBezTo>
                    <a:cubicBezTo>
                      <a:pt x="129041" y="77400"/>
                      <a:pt x="118717" y="112504"/>
                      <a:pt x="109218" y="147608"/>
                    </a:cubicBezTo>
                    <a:cubicBezTo>
                      <a:pt x="100545" y="166192"/>
                      <a:pt x="102197" y="186842"/>
                      <a:pt x="97241" y="206252"/>
                    </a:cubicBezTo>
                    <a:cubicBezTo>
                      <a:pt x="97654" y="238878"/>
                      <a:pt x="96415" y="271504"/>
                      <a:pt x="92285" y="304130"/>
                    </a:cubicBezTo>
                    <a:cubicBezTo>
                      <a:pt x="83613" y="332214"/>
                      <a:pt x="75766" y="360710"/>
                      <a:pt x="66267" y="388793"/>
                    </a:cubicBezTo>
                    <a:cubicBezTo>
                      <a:pt x="52226" y="431331"/>
                      <a:pt x="37358" y="473456"/>
                      <a:pt x="22903" y="515580"/>
                    </a:cubicBezTo>
                    <a:cubicBezTo>
                      <a:pt x="22903" y="515580"/>
                      <a:pt x="22903" y="515580"/>
                      <a:pt x="22903" y="515580"/>
                    </a:cubicBezTo>
                    <a:lnTo>
                      <a:pt x="22903" y="515580"/>
                    </a:lnTo>
                    <a:cubicBezTo>
                      <a:pt x="13818" y="534991"/>
                      <a:pt x="11340" y="556053"/>
                      <a:pt x="7623" y="576290"/>
                    </a:cubicBezTo>
                    <a:cubicBezTo>
                      <a:pt x="5558" y="587440"/>
                      <a:pt x="-3941" y="598178"/>
                      <a:pt x="1841" y="610568"/>
                    </a:cubicBezTo>
                    <a:cubicBezTo>
                      <a:pt x="8449" y="605612"/>
                      <a:pt x="9688" y="598178"/>
                      <a:pt x="11340" y="590744"/>
                    </a:cubicBezTo>
                    <a:cubicBezTo>
                      <a:pt x="16709" y="568443"/>
                      <a:pt x="21664" y="546142"/>
                      <a:pt x="27033" y="523840"/>
                    </a:cubicBezTo>
                    <a:lnTo>
                      <a:pt x="27033" y="523840"/>
                    </a:lnTo>
                    <a:cubicBezTo>
                      <a:pt x="27033" y="523840"/>
                      <a:pt x="27033" y="523840"/>
                      <a:pt x="27033" y="523840"/>
                    </a:cubicBezTo>
                    <a:cubicBezTo>
                      <a:pt x="34880" y="499887"/>
                      <a:pt x="43140" y="475934"/>
                      <a:pt x="50987" y="451980"/>
                    </a:cubicBezTo>
                    <a:cubicBezTo>
                      <a:pt x="65854" y="407791"/>
                      <a:pt x="84439" y="365253"/>
                      <a:pt x="96002" y="320237"/>
                    </a:cubicBezTo>
                    <a:lnTo>
                      <a:pt x="96002" y="320237"/>
                    </a:lnTo>
                    <a:lnTo>
                      <a:pt x="96002" y="320237"/>
                    </a:lnTo>
                    <a:cubicBezTo>
                      <a:pt x="114174" y="265310"/>
                      <a:pt x="101371" y="264071"/>
                      <a:pt x="107153" y="207904"/>
                    </a:cubicBezTo>
                    <a:cubicBezTo>
                      <a:pt x="107153" y="207904"/>
                      <a:pt x="115826" y="148847"/>
                      <a:pt x="117478" y="147195"/>
                    </a:cubicBezTo>
                    <a:cubicBezTo>
                      <a:pt x="128215" y="100940"/>
                      <a:pt x="143496" y="55924"/>
                      <a:pt x="159190" y="10909"/>
                    </a:cubicBezTo>
                    <a:cubicBezTo>
                      <a:pt x="153408" y="-2307"/>
                      <a:pt x="155473" y="-3133"/>
                      <a:pt x="150104" y="6366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ECEABE-2B34-4B03-84C7-CDAF95E464B8}"/>
                  </a:ext>
                </a:extLst>
              </p:cNvPr>
              <p:cNvSpPr/>
              <p:nvPr/>
            </p:nvSpPr>
            <p:spPr>
              <a:xfrm>
                <a:off x="5451648" y="3990282"/>
                <a:ext cx="408859" cy="2176448"/>
              </a:xfrm>
              <a:custGeom>
                <a:avLst/>
                <a:gdLst>
                  <a:gd name="connsiteX0" fmla="*/ 245112 w 408858"/>
                  <a:gd name="connsiteY0" fmla="*/ 171856 h 2176448"/>
                  <a:gd name="connsiteX1" fmla="*/ 285998 w 408858"/>
                  <a:gd name="connsiteY1" fmla="*/ 280058 h 2176448"/>
                  <a:gd name="connsiteX2" fmla="*/ 307886 w 408858"/>
                  <a:gd name="connsiteY2" fmla="*/ 425017 h 2176448"/>
                  <a:gd name="connsiteX3" fmla="*/ 316559 w 408858"/>
                  <a:gd name="connsiteY3" fmla="*/ 496877 h 2176448"/>
                  <a:gd name="connsiteX4" fmla="*/ 337621 w 408858"/>
                  <a:gd name="connsiteY4" fmla="*/ 611275 h 2176448"/>
                  <a:gd name="connsiteX5" fmla="*/ 378920 w 408858"/>
                  <a:gd name="connsiteY5" fmla="*/ 878892 h 2176448"/>
                  <a:gd name="connsiteX6" fmla="*/ 410307 w 408858"/>
                  <a:gd name="connsiteY6" fmla="*/ 1038305 h 2176448"/>
                  <a:gd name="connsiteX7" fmla="*/ 406178 w 408858"/>
                  <a:gd name="connsiteY7" fmla="*/ 985442 h 2176448"/>
                  <a:gd name="connsiteX8" fmla="*/ 386354 w 408858"/>
                  <a:gd name="connsiteY8" fmla="*/ 866089 h 2176448"/>
                  <a:gd name="connsiteX9" fmla="*/ 345468 w 408858"/>
                  <a:gd name="connsiteY9" fmla="*/ 610449 h 2176448"/>
                  <a:gd name="connsiteX10" fmla="*/ 317798 w 408858"/>
                  <a:gd name="connsiteY10" fmla="*/ 447732 h 2176448"/>
                  <a:gd name="connsiteX11" fmla="*/ 297975 w 408858"/>
                  <a:gd name="connsiteY11" fmla="*/ 290383 h 2176448"/>
                  <a:gd name="connsiteX12" fmla="*/ 273608 w 408858"/>
                  <a:gd name="connsiteY12" fmla="*/ 208611 h 2176448"/>
                  <a:gd name="connsiteX13" fmla="*/ 187707 w 408858"/>
                  <a:gd name="connsiteY13" fmla="*/ 113211 h 2176448"/>
                  <a:gd name="connsiteX14" fmla="*/ 120390 w 408858"/>
                  <a:gd name="connsiteY14" fmla="*/ 82650 h 2176448"/>
                  <a:gd name="connsiteX15" fmla="*/ 73722 w 408858"/>
                  <a:gd name="connsiteY15" fmla="*/ 68608 h 2176448"/>
                  <a:gd name="connsiteX16" fmla="*/ 49356 w 408858"/>
                  <a:gd name="connsiteY16" fmla="*/ 61588 h 2176448"/>
                  <a:gd name="connsiteX17" fmla="*/ 22924 w 408858"/>
                  <a:gd name="connsiteY17" fmla="*/ 43416 h 2176448"/>
                  <a:gd name="connsiteX18" fmla="*/ 18381 w 408858"/>
                  <a:gd name="connsiteY18" fmla="*/ 52915 h 2176448"/>
                  <a:gd name="connsiteX19" fmla="*/ 82395 w 408858"/>
                  <a:gd name="connsiteY19" fmla="*/ 94627 h 2176448"/>
                  <a:gd name="connsiteX20" fmla="*/ 143517 w 408858"/>
                  <a:gd name="connsiteY20" fmla="*/ 166074 h 2176448"/>
                  <a:gd name="connsiteX21" fmla="*/ 143930 w 408858"/>
                  <a:gd name="connsiteY21" fmla="*/ 233391 h 2176448"/>
                  <a:gd name="connsiteX22" fmla="*/ 113369 w 408858"/>
                  <a:gd name="connsiteY22" fmla="*/ 319292 h 2176448"/>
                  <a:gd name="connsiteX23" fmla="*/ 84047 w 408858"/>
                  <a:gd name="connsiteY23" fmla="*/ 421713 h 2176448"/>
                  <a:gd name="connsiteX24" fmla="*/ 63810 w 408858"/>
                  <a:gd name="connsiteY24" fmla="*/ 520005 h 2176448"/>
                  <a:gd name="connsiteX25" fmla="*/ 53072 w 408858"/>
                  <a:gd name="connsiteY25" fmla="*/ 611275 h 2176448"/>
                  <a:gd name="connsiteX26" fmla="*/ 44813 w 408858"/>
                  <a:gd name="connsiteY26" fmla="*/ 702958 h 2176448"/>
                  <a:gd name="connsiteX27" fmla="*/ 43161 w 408858"/>
                  <a:gd name="connsiteY27" fmla="*/ 734759 h 2176448"/>
                  <a:gd name="connsiteX28" fmla="*/ 44813 w 408858"/>
                  <a:gd name="connsiteY28" fmla="*/ 780600 h 2176448"/>
                  <a:gd name="connsiteX29" fmla="*/ 70831 w 408858"/>
                  <a:gd name="connsiteY29" fmla="*/ 863611 h 2176448"/>
                  <a:gd name="connsiteX30" fmla="*/ 86111 w 408858"/>
                  <a:gd name="connsiteY30" fmla="*/ 904497 h 2176448"/>
                  <a:gd name="connsiteX31" fmla="*/ 102218 w 408858"/>
                  <a:gd name="connsiteY31" fmla="*/ 963967 h 2176448"/>
                  <a:gd name="connsiteX32" fmla="*/ 105935 w 408858"/>
                  <a:gd name="connsiteY32" fmla="*/ 1044500 h 2176448"/>
                  <a:gd name="connsiteX33" fmla="*/ 107587 w 408858"/>
                  <a:gd name="connsiteY33" fmla="*/ 1134531 h 2176448"/>
                  <a:gd name="connsiteX34" fmla="*/ 77852 w 408858"/>
                  <a:gd name="connsiteY34" fmla="*/ 1440143 h 2176448"/>
                  <a:gd name="connsiteX35" fmla="*/ 70831 w 408858"/>
                  <a:gd name="connsiteY35" fmla="*/ 1512003 h 2176448"/>
                  <a:gd name="connsiteX36" fmla="*/ 66288 w 408858"/>
                  <a:gd name="connsiteY36" fmla="*/ 1561561 h 2176448"/>
                  <a:gd name="connsiteX37" fmla="*/ 62571 w 408858"/>
                  <a:gd name="connsiteY37" fmla="*/ 1674720 h 2176448"/>
                  <a:gd name="connsiteX38" fmla="*/ 71244 w 408858"/>
                  <a:gd name="connsiteY38" fmla="*/ 1788705 h 2176448"/>
                  <a:gd name="connsiteX39" fmla="*/ 91893 w 408858"/>
                  <a:gd name="connsiteY39" fmla="*/ 2098033 h 2176448"/>
                  <a:gd name="connsiteX40" fmla="*/ 94784 w 408858"/>
                  <a:gd name="connsiteY40" fmla="*/ 2177327 h 2176448"/>
                  <a:gd name="connsiteX41" fmla="*/ 93132 w 408858"/>
                  <a:gd name="connsiteY41" fmla="*/ 2011718 h 2176448"/>
                  <a:gd name="connsiteX42" fmla="*/ 81982 w 408858"/>
                  <a:gd name="connsiteY42" fmla="*/ 1840328 h 2176448"/>
                  <a:gd name="connsiteX43" fmla="*/ 79091 w 408858"/>
                  <a:gd name="connsiteY43" fmla="*/ 1792422 h 2176448"/>
                  <a:gd name="connsiteX44" fmla="*/ 69592 w 408858"/>
                  <a:gd name="connsiteY44" fmla="*/ 1633834 h 2176448"/>
                  <a:gd name="connsiteX45" fmla="*/ 84047 w 408858"/>
                  <a:gd name="connsiteY45" fmla="*/ 1460379 h 2176448"/>
                  <a:gd name="connsiteX46" fmla="*/ 98914 w 408858"/>
                  <a:gd name="connsiteY46" fmla="*/ 1331114 h 2176448"/>
                  <a:gd name="connsiteX47" fmla="*/ 114608 w 408858"/>
                  <a:gd name="connsiteY47" fmla="*/ 1114295 h 2176448"/>
                  <a:gd name="connsiteX48" fmla="*/ 112956 w 408858"/>
                  <a:gd name="connsiteY48" fmla="*/ 1063910 h 2176448"/>
                  <a:gd name="connsiteX49" fmla="*/ 112543 w 408858"/>
                  <a:gd name="connsiteY49" fmla="*/ 983378 h 2176448"/>
                  <a:gd name="connsiteX50" fmla="*/ 51833 w 408858"/>
                  <a:gd name="connsiteY50" fmla="*/ 790925 h 2176448"/>
                  <a:gd name="connsiteX51" fmla="*/ 48942 w 408858"/>
                  <a:gd name="connsiteY51" fmla="*/ 733107 h 2176448"/>
                  <a:gd name="connsiteX52" fmla="*/ 63810 w 408858"/>
                  <a:gd name="connsiteY52" fmla="*/ 565433 h 2176448"/>
                  <a:gd name="connsiteX53" fmla="*/ 96436 w 408858"/>
                  <a:gd name="connsiteY53" fmla="*/ 405194 h 2176448"/>
                  <a:gd name="connsiteX54" fmla="*/ 138561 w 408858"/>
                  <a:gd name="connsiteY54" fmla="*/ 265191 h 2176448"/>
                  <a:gd name="connsiteX55" fmla="*/ 154255 w 408858"/>
                  <a:gd name="connsiteY55" fmla="*/ 229261 h 2176448"/>
                  <a:gd name="connsiteX56" fmla="*/ 171600 w 408858"/>
                  <a:gd name="connsiteY56" fmla="*/ 217284 h 2176448"/>
                  <a:gd name="connsiteX57" fmla="*/ 183990 w 408858"/>
                  <a:gd name="connsiteY57" fmla="*/ 232152 h 2176448"/>
                  <a:gd name="connsiteX58" fmla="*/ 229006 w 408858"/>
                  <a:gd name="connsiteY58" fmla="*/ 396934 h 2176448"/>
                  <a:gd name="connsiteX59" fmla="*/ 249242 w 408858"/>
                  <a:gd name="connsiteY59" fmla="*/ 491921 h 2176448"/>
                  <a:gd name="connsiteX60" fmla="*/ 260806 w 408858"/>
                  <a:gd name="connsiteY60" fmla="*/ 560065 h 2176448"/>
                  <a:gd name="connsiteX61" fmla="*/ 266174 w 408858"/>
                  <a:gd name="connsiteY61" fmla="*/ 626969 h 2176448"/>
                  <a:gd name="connsiteX62" fmla="*/ 294671 w 408858"/>
                  <a:gd name="connsiteY62" fmla="*/ 759125 h 2176448"/>
                  <a:gd name="connsiteX63" fmla="*/ 331840 w 408858"/>
                  <a:gd name="connsiteY63" fmla="*/ 893346 h 2176448"/>
                  <a:gd name="connsiteX64" fmla="*/ 391310 w 408858"/>
                  <a:gd name="connsiteY64" fmla="*/ 1078778 h 2176448"/>
                  <a:gd name="connsiteX65" fmla="*/ 368183 w 408858"/>
                  <a:gd name="connsiteY65" fmla="*/ 989572 h 2176448"/>
                  <a:gd name="connsiteX66" fmla="*/ 288889 w 408858"/>
                  <a:gd name="connsiteY66" fmla="*/ 699655 h 2176448"/>
                  <a:gd name="connsiteX67" fmla="*/ 266174 w 408858"/>
                  <a:gd name="connsiteY67" fmla="*/ 541067 h 2176448"/>
                  <a:gd name="connsiteX68" fmla="*/ 251307 w 408858"/>
                  <a:gd name="connsiteY68" fmla="*/ 458469 h 2176448"/>
                  <a:gd name="connsiteX69" fmla="*/ 233548 w 408858"/>
                  <a:gd name="connsiteY69" fmla="*/ 384545 h 2176448"/>
                  <a:gd name="connsiteX70" fmla="*/ 193488 w 408858"/>
                  <a:gd name="connsiteY70" fmla="*/ 241651 h 2176448"/>
                  <a:gd name="connsiteX71" fmla="*/ 173665 w 408858"/>
                  <a:gd name="connsiteY71" fmla="*/ 209850 h 2176448"/>
                  <a:gd name="connsiteX72" fmla="*/ 167057 w 408858"/>
                  <a:gd name="connsiteY72" fmla="*/ 197874 h 2176448"/>
                  <a:gd name="connsiteX73" fmla="*/ 67527 w 408858"/>
                  <a:gd name="connsiteY73" fmla="*/ 76455 h 2176448"/>
                  <a:gd name="connsiteX74" fmla="*/ 161275 w 408858"/>
                  <a:gd name="connsiteY74" fmla="*/ 110733 h 2176448"/>
                  <a:gd name="connsiteX75" fmla="*/ 161275 w 408858"/>
                  <a:gd name="connsiteY75" fmla="*/ 111146 h 2176448"/>
                  <a:gd name="connsiteX76" fmla="*/ 245112 w 408858"/>
                  <a:gd name="connsiteY76" fmla="*/ 171856 h 217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08858" h="2176448">
                    <a:moveTo>
                      <a:pt x="245112" y="171856"/>
                    </a:moveTo>
                    <a:cubicBezTo>
                      <a:pt x="266587" y="206134"/>
                      <a:pt x="281455" y="256518"/>
                      <a:pt x="285998" y="280058"/>
                    </a:cubicBezTo>
                    <a:cubicBezTo>
                      <a:pt x="295910" y="329617"/>
                      <a:pt x="301692" y="374220"/>
                      <a:pt x="307886" y="425017"/>
                    </a:cubicBezTo>
                    <a:cubicBezTo>
                      <a:pt x="310777" y="448558"/>
                      <a:pt x="312016" y="473750"/>
                      <a:pt x="316559" y="496877"/>
                    </a:cubicBezTo>
                    <a:cubicBezTo>
                      <a:pt x="319037" y="509267"/>
                      <a:pt x="335143" y="595582"/>
                      <a:pt x="337621" y="611275"/>
                    </a:cubicBezTo>
                    <a:cubicBezTo>
                      <a:pt x="359923" y="714935"/>
                      <a:pt x="367770" y="773580"/>
                      <a:pt x="378920" y="878892"/>
                    </a:cubicBezTo>
                    <a:cubicBezTo>
                      <a:pt x="384702" y="932167"/>
                      <a:pt x="398744" y="985442"/>
                      <a:pt x="410307" y="1038305"/>
                    </a:cubicBezTo>
                    <a:cubicBezTo>
                      <a:pt x="413611" y="1016830"/>
                      <a:pt x="410307" y="1002375"/>
                      <a:pt x="406178" y="985442"/>
                    </a:cubicBezTo>
                    <a:cubicBezTo>
                      <a:pt x="396679" y="944970"/>
                      <a:pt x="390071" y="907801"/>
                      <a:pt x="386354" y="866089"/>
                    </a:cubicBezTo>
                    <a:cubicBezTo>
                      <a:pt x="378507" y="779774"/>
                      <a:pt x="365705" y="694699"/>
                      <a:pt x="345468" y="610449"/>
                    </a:cubicBezTo>
                    <a:cubicBezTo>
                      <a:pt x="332666" y="557174"/>
                      <a:pt x="325232" y="502246"/>
                      <a:pt x="317798" y="447732"/>
                    </a:cubicBezTo>
                    <a:cubicBezTo>
                      <a:pt x="310777" y="395282"/>
                      <a:pt x="307886" y="342420"/>
                      <a:pt x="297975" y="290383"/>
                    </a:cubicBezTo>
                    <a:cubicBezTo>
                      <a:pt x="292606" y="261474"/>
                      <a:pt x="284346" y="236282"/>
                      <a:pt x="273608" y="208611"/>
                    </a:cubicBezTo>
                    <a:cubicBezTo>
                      <a:pt x="253372" y="161531"/>
                      <a:pt x="229006" y="132209"/>
                      <a:pt x="187707" y="113211"/>
                    </a:cubicBezTo>
                    <a:cubicBezTo>
                      <a:pt x="181099" y="110733"/>
                      <a:pt x="136083" y="88845"/>
                      <a:pt x="120390" y="82650"/>
                    </a:cubicBezTo>
                    <a:cubicBezTo>
                      <a:pt x="110478" y="78933"/>
                      <a:pt x="86111" y="72738"/>
                      <a:pt x="73722" y="68608"/>
                    </a:cubicBezTo>
                    <a:cubicBezTo>
                      <a:pt x="69592" y="67369"/>
                      <a:pt x="53898" y="64479"/>
                      <a:pt x="49356" y="61588"/>
                    </a:cubicBezTo>
                    <a:cubicBezTo>
                      <a:pt x="41922" y="56632"/>
                      <a:pt x="29532" y="56219"/>
                      <a:pt x="22924" y="43416"/>
                    </a:cubicBezTo>
                    <a:cubicBezTo>
                      <a:pt x="7644" y="6247"/>
                      <a:pt x="-17549" y="-36291"/>
                      <a:pt x="18381" y="52915"/>
                    </a:cubicBezTo>
                    <a:cubicBezTo>
                      <a:pt x="19207" y="55393"/>
                      <a:pt x="66288" y="81824"/>
                      <a:pt x="82395" y="94627"/>
                    </a:cubicBezTo>
                    <a:cubicBezTo>
                      <a:pt x="108826" y="116102"/>
                      <a:pt x="126997" y="137164"/>
                      <a:pt x="143517" y="166074"/>
                    </a:cubicBezTo>
                    <a:cubicBezTo>
                      <a:pt x="157558" y="190440"/>
                      <a:pt x="154668" y="211915"/>
                      <a:pt x="143930" y="233391"/>
                    </a:cubicBezTo>
                    <a:cubicBezTo>
                      <a:pt x="130714" y="258583"/>
                      <a:pt x="121628" y="292035"/>
                      <a:pt x="113369" y="319292"/>
                    </a:cubicBezTo>
                    <a:cubicBezTo>
                      <a:pt x="102218" y="355222"/>
                      <a:pt x="93545" y="389087"/>
                      <a:pt x="84047" y="421713"/>
                    </a:cubicBezTo>
                    <a:cubicBezTo>
                      <a:pt x="74961" y="453927"/>
                      <a:pt x="70831" y="486966"/>
                      <a:pt x="63810" y="520005"/>
                    </a:cubicBezTo>
                    <a:cubicBezTo>
                      <a:pt x="57202" y="550153"/>
                      <a:pt x="55963" y="580714"/>
                      <a:pt x="53072" y="611275"/>
                    </a:cubicBezTo>
                    <a:cubicBezTo>
                      <a:pt x="50181" y="641423"/>
                      <a:pt x="46465" y="672397"/>
                      <a:pt x="44813" y="702958"/>
                    </a:cubicBezTo>
                    <a:cubicBezTo>
                      <a:pt x="44400" y="713696"/>
                      <a:pt x="43574" y="724021"/>
                      <a:pt x="43161" y="734759"/>
                    </a:cubicBezTo>
                    <a:cubicBezTo>
                      <a:pt x="43161" y="751278"/>
                      <a:pt x="41922" y="757886"/>
                      <a:pt x="44813" y="780600"/>
                    </a:cubicBezTo>
                    <a:cubicBezTo>
                      <a:pt x="47704" y="809509"/>
                      <a:pt x="61745" y="836767"/>
                      <a:pt x="70831" y="863611"/>
                    </a:cubicBezTo>
                    <a:cubicBezTo>
                      <a:pt x="74548" y="875175"/>
                      <a:pt x="81982" y="892933"/>
                      <a:pt x="86111" y="904497"/>
                    </a:cubicBezTo>
                    <a:cubicBezTo>
                      <a:pt x="90241" y="916887"/>
                      <a:pt x="100566" y="951164"/>
                      <a:pt x="102218" y="963967"/>
                    </a:cubicBezTo>
                    <a:cubicBezTo>
                      <a:pt x="105522" y="991637"/>
                      <a:pt x="105935" y="1016830"/>
                      <a:pt x="105935" y="1044500"/>
                    </a:cubicBezTo>
                    <a:cubicBezTo>
                      <a:pt x="105935" y="1072170"/>
                      <a:pt x="108826" y="1106035"/>
                      <a:pt x="107587" y="1134531"/>
                    </a:cubicBezTo>
                    <a:cubicBezTo>
                      <a:pt x="103870" y="1233649"/>
                      <a:pt x="91480" y="1329462"/>
                      <a:pt x="77852" y="1440143"/>
                    </a:cubicBezTo>
                    <a:cubicBezTo>
                      <a:pt x="74961" y="1464096"/>
                      <a:pt x="73309" y="1488049"/>
                      <a:pt x="70831" y="1512003"/>
                    </a:cubicBezTo>
                    <a:cubicBezTo>
                      <a:pt x="69179" y="1528522"/>
                      <a:pt x="67940" y="1545042"/>
                      <a:pt x="66288" y="1561561"/>
                    </a:cubicBezTo>
                    <a:cubicBezTo>
                      <a:pt x="62984" y="1598730"/>
                      <a:pt x="60919" y="1637138"/>
                      <a:pt x="62571" y="1674720"/>
                    </a:cubicBezTo>
                    <a:cubicBezTo>
                      <a:pt x="64223" y="1712715"/>
                      <a:pt x="68766" y="1750297"/>
                      <a:pt x="71244" y="1788705"/>
                    </a:cubicBezTo>
                    <a:cubicBezTo>
                      <a:pt x="77439" y="1888648"/>
                      <a:pt x="88589" y="1981983"/>
                      <a:pt x="91893" y="2098033"/>
                    </a:cubicBezTo>
                    <a:cubicBezTo>
                      <a:pt x="92719" y="2126942"/>
                      <a:pt x="91893" y="2177327"/>
                      <a:pt x="94784" y="2177327"/>
                    </a:cubicBezTo>
                    <a:cubicBezTo>
                      <a:pt x="99740" y="2177327"/>
                      <a:pt x="97262" y="2113727"/>
                      <a:pt x="93132" y="2011718"/>
                    </a:cubicBezTo>
                    <a:cubicBezTo>
                      <a:pt x="90654" y="1954313"/>
                      <a:pt x="85698" y="1897321"/>
                      <a:pt x="81982" y="1840328"/>
                    </a:cubicBezTo>
                    <a:cubicBezTo>
                      <a:pt x="81156" y="1824222"/>
                      <a:pt x="79917" y="1808528"/>
                      <a:pt x="79091" y="1792422"/>
                    </a:cubicBezTo>
                    <a:cubicBezTo>
                      <a:pt x="75787" y="1739559"/>
                      <a:pt x="69592" y="1686284"/>
                      <a:pt x="69592" y="1633834"/>
                    </a:cubicBezTo>
                    <a:cubicBezTo>
                      <a:pt x="70005" y="1579320"/>
                      <a:pt x="83634" y="1464922"/>
                      <a:pt x="84047" y="1460379"/>
                    </a:cubicBezTo>
                    <a:cubicBezTo>
                      <a:pt x="86524" y="1417841"/>
                      <a:pt x="93132" y="1373239"/>
                      <a:pt x="98914" y="1331114"/>
                    </a:cubicBezTo>
                    <a:cubicBezTo>
                      <a:pt x="108826" y="1259254"/>
                      <a:pt x="115021" y="1186981"/>
                      <a:pt x="114608" y="1114295"/>
                    </a:cubicBezTo>
                    <a:cubicBezTo>
                      <a:pt x="114608" y="1097362"/>
                      <a:pt x="113782" y="1080843"/>
                      <a:pt x="112956" y="1063910"/>
                    </a:cubicBezTo>
                    <a:cubicBezTo>
                      <a:pt x="111717" y="1037066"/>
                      <a:pt x="115021" y="1010222"/>
                      <a:pt x="112543" y="983378"/>
                    </a:cubicBezTo>
                    <a:cubicBezTo>
                      <a:pt x="105935" y="914822"/>
                      <a:pt x="69179" y="856590"/>
                      <a:pt x="51833" y="790925"/>
                    </a:cubicBezTo>
                    <a:cubicBezTo>
                      <a:pt x="46465" y="770276"/>
                      <a:pt x="47704" y="752930"/>
                      <a:pt x="48942" y="733107"/>
                    </a:cubicBezTo>
                    <a:cubicBezTo>
                      <a:pt x="53485" y="677353"/>
                      <a:pt x="58028" y="621187"/>
                      <a:pt x="63810" y="565433"/>
                    </a:cubicBezTo>
                    <a:cubicBezTo>
                      <a:pt x="69592" y="511332"/>
                      <a:pt x="82395" y="458056"/>
                      <a:pt x="96436" y="405194"/>
                    </a:cubicBezTo>
                    <a:cubicBezTo>
                      <a:pt x="108826" y="358113"/>
                      <a:pt x="122867" y="311446"/>
                      <a:pt x="138561" y="265191"/>
                    </a:cubicBezTo>
                    <a:cubicBezTo>
                      <a:pt x="142691" y="252801"/>
                      <a:pt x="148473" y="240825"/>
                      <a:pt x="154255" y="229261"/>
                    </a:cubicBezTo>
                    <a:cubicBezTo>
                      <a:pt x="157558" y="222653"/>
                      <a:pt x="162514" y="215219"/>
                      <a:pt x="171600" y="217284"/>
                    </a:cubicBezTo>
                    <a:cubicBezTo>
                      <a:pt x="179034" y="218936"/>
                      <a:pt x="182338" y="225131"/>
                      <a:pt x="183990" y="232152"/>
                    </a:cubicBezTo>
                    <a:cubicBezTo>
                      <a:pt x="199270" y="287079"/>
                      <a:pt x="217442" y="341181"/>
                      <a:pt x="229006" y="396934"/>
                    </a:cubicBezTo>
                    <a:cubicBezTo>
                      <a:pt x="235613" y="428734"/>
                      <a:pt x="242634" y="460121"/>
                      <a:pt x="249242" y="491921"/>
                    </a:cubicBezTo>
                    <a:cubicBezTo>
                      <a:pt x="254198" y="514223"/>
                      <a:pt x="256676" y="537350"/>
                      <a:pt x="260806" y="560065"/>
                    </a:cubicBezTo>
                    <a:cubicBezTo>
                      <a:pt x="264523" y="581953"/>
                      <a:pt x="263697" y="605080"/>
                      <a:pt x="266174" y="626969"/>
                    </a:cubicBezTo>
                    <a:cubicBezTo>
                      <a:pt x="271130" y="672397"/>
                      <a:pt x="282281" y="715348"/>
                      <a:pt x="294671" y="759125"/>
                    </a:cubicBezTo>
                    <a:cubicBezTo>
                      <a:pt x="307060" y="803728"/>
                      <a:pt x="318624" y="848743"/>
                      <a:pt x="331840" y="893346"/>
                    </a:cubicBezTo>
                    <a:cubicBezTo>
                      <a:pt x="350424" y="955707"/>
                      <a:pt x="370247" y="1017243"/>
                      <a:pt x="391310" y="1078778"/>
                    </a:cubicBezTo>
                    <a:cubicBezTo>
                      <a:pt x="402461" y="1088690"/>
                      <a:pt x="379746" y="1027154"/>
                      <a:pt x="368183" y="989572"/>
                    </a:cubicBezTo>
                    <a:cubicBezTo>
                      <a:pt x="335143" y="894998"/>
                      <a:pt x="309125" y="797533"/>
                      <a:pt x="288889" y="699655"/>
                    </a:cubicBezTo>
                    <a:cubicBezTo>
                      <a:pt x="268239" y="599298"/>
                      <a:pt x="275260" y="594343"/>
                      <a:pt x="266174" y="541067"/>
                    </a:cubicBezTo>
                    <a:cubicBezTo>
                      <a:pt x="261632" y="514223"/>
                      <a:pt x="257502" y="484901"/>
                      <a:pt x="251307" y="458469"/>
                    </a:cubicBezTo>
                    <a:cubicBezTo>
                      <a:pt x="245525" y="433690"/>
                      <a:pt x="240156" y="408911"/>
                      <a:pt x="233548" y="384545"/>
                    </a:cubicBezTo>
                    <a:cubicBezTo>
                      <a:pt x="220333" y="337051"/>
                      <a:pt x="206704" y="289144"/>
                      <a:pt x="193488" y="241651"/>
                    </a:cubicBezTo>
                    <a:cubicBezTo>
                      <a:pt x="189772" y="228848"/>
                      <a:pt x="186881" y="216458"/>
                      <a:pt x="173665" y="209850"/>
                    </a:cubicBezTo>
                    <a:cubicBezTo>
                      <a:pt x="168709" y="207372"/>
                      <a:pt x="168296" y="202417"/>
                      <a:pt x="167057" y="197874"/>
                    </a:cubicBezTo>
                    <a:cubicBezTo>
                      <a:pt x="150538" y="144185"/>
                      <a:pt x="115021" y="105364"/>
                      <a:pt x="67527" y="76455"/>
                    </a:cubicBezTo>
                    <a:cubicBezTo>
                      <a:pt x="100566" y="82237"/>
                      <a:pt x="130301" y="99583"/>
                      <a:pt x="161275" y="110733"/>
                    </a:cubicBezTo>
                    <a:cubicBezTo>
                      <a:pt x="161275" y="110733"/>
                      <a:pt x="161275" y="111146"/>
                      <a:pt x="161275" y="111146"/>
                    </a:cubicBezTo>
                    <a:cubicBezTo>
                      <a:pt x="186468" y="121471"/>
                      <a:pt x="225289" y="140055"/>
                      <a:pt x="245112" y="171856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8855FD-AB37-4FD8-A050-42E50E12A0BE}"/>
              </a:ext>
            </a:extLst>
          </p:cNvPr>
          <p:cNvSpPr/>
          <p:nvPr/>
        </p:nvSpPr>
        <p:spPr>
          <a:xfrm>
            <a:off x="8149461" y="5342774"/>
            <a:ext cx="1532183" cy="1260943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5" name="Graphic 20">
            <a:extLst>
              <a:ext uri="{FF2B5EF4-FFF2-40B4-BE49-F238E27FC236}">
                <a16:creationId xmlns:a16="http://schemas.microsoft.com/office/drawing/2014/main" id="{0CEA0DD7-783E-400A-999E-3A5BC814A0D2}"/>
              </a:ext>
            </a:extLst>
          </p:cNvPr>
          <p:cNvGrpSpPr/>
          <p:nvPr/>
        </p:nvGrpSpPr>
        <p:grpSpPr>
          <a:xfrm>
            <a:off x="7256659" y="3817328"/>
            <a:ext cx="759994" cy="784327"/>
            <a:chOff x="4815416" y="581744"/>
            <a:chExt cx="1247175" cy="1287105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EEE9A1-90E7-46CD-9A13-59BFFA9BFAB1}"/>
                </a:ext>
              </a:extLst>
            </p:cNvPr>
            <p:cNvSpPr/>
            <p:nvPr/>
          </p:nvSpPr>
          <p:spPr>
            <a:xfrm>
              <a:off x="5485684" y="581744"/>
              <a:ext cx="576815" cy="748176"/>
            </a:xfrm>
            <a:custGeom>
              <a:avLst/>
              <a:gdLst>
                <a:gd name="connsiteX0" fmla="*/ 577582 w 576815"/>
                <a:gd name="connsiteY0" fmla="*/ 749000 h 748176"/>
                <a:gd name="connsiteX1" fmla="*/ 155 w 576815"/>
                <a:gd name="connsiteY1" fmla="*/ 749000 h 748176"/>
                <a:gd name="connsiteX2" fmla="*/ 155 w 576815"/>
                <a:gd name="connsiteY2" fmla="*/ 739667 h 748176"/>
                <a:gd name="connsiteX3" fmla="*/ 2 w 576815"/>
                <a:gd name="connsiteY3" fmla="*/ 405359 h 748176"/>
                <a:gd name="connsiteX4" fmla="*/ 23105 w 576815"/>
                <a:gd name="connsiteY4" fmla="*/ 318607 h 748176"/>
                <a:gd name="connsiteX5" fmla="*/ 182533 w 576815"/>
                <a:gd name="connsiteY5" fmla="*/ 39991 h 748176"/>
                <a:gd name="connsiteX6" fmla="*/ 246793 w 576815"/>
                <a:gd name="connsiteY6" fmla="*/ 823 h 748176"/>
                <a:gd name="connsiteX7" fmla="*/ 384495 w 576815"/>
                <a:gd name="connsiteY7" fmla="*/ 1588 h 748176"/>
                <a:gd name="connsiteX8" fmla="*/ 445695 w 576815"/>
                <a:gd name="connsiteY8" fmla="*/ 127661 h 748176"/>
                <a:gd name="connsiteX9" fmla="*/ 387249 w 576815"/>
                <a:gd name="connsiteY9" fmla="*/ 328705 h 748176"/>
                <a:gd name="connsiteX10" fmla="*/ 535966 w 576815"/>
                <a:gd name="connsiteY10" fmla="*/ 590184 h 748176"/>
                <a:gd name="connsiteX11" fmla="*/ 550654 w 576815"/>
                <a:gd name="connsiteY11" fmla="*/ 599823 h 748176"/>
                <a:gd name="connsiteX12" fmla="*/ 577276 w 576815"/>
                <a:gd name="connsiteY12" fmla="*/ 646030 h 748176"/>
                <a:gd name="connsiteX13" fmla="*/ 577582 w 576815"/>
                <a:gd name="connsiteY13" fmla="*/ 749000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815" h="748176">
                  <a:moveTo>
                    <a:pt x="577582" y="749000"/>
                  </a:moveTo>
                  <a:cubicBezTo>
                    <a:pt x="384801" y="749000"/>
                    <a:pt x="192937" y="749000"/>
                    <a:pt x="155" y="749000"/>
                  </a:cubicBezTo>
                  <a:cubicBezTo>
                    <a:pt x="155" y="745634"/>
                    <a:pt x="155" y="742574"/>
                    <a:pt x="155" y="739667"/>
                  </a:cubicBezTo>
                  <a:cubicBezTo>
                    <a:pt x="155" y="628282"/>
                    <a:pt x="308" y="516744"/>
                    <a:pt x="2" y="405359"/>
                  </a:cubicBezTo>
                  <a:cubicBezTo>
                    <a:pt x="-151" y="374146"/>
                    <a:pt x="7805" y="345229"/>
                    <a:pt x="23105" y="318607"/>
                  </a:cubicBezTo>
                  <a:cubicBezTo>
                    <a:pt x="76044" y="225582"/>
                    <a:pt x="129135" y="132710"/>
                    <a:pt x="182533" y="39991"/>
                  </a:cubicBezTo>
                  <a:cubicBezTo>
                    <a:pt x="196609" y="15511"/>
                    <a:pt x="218641" y="1282"/>
                    <a:pt x="246793" y="823"/>
                  </a:cubicBezTo>
                  <a:cubicBezTo>
                    <a:pt x="292694" y="-95"/>
                    <a:pt x="338594" y="-707"/>
                    <a:pt x="384495" y="1588"/>
                  </a:cubicBezTo>
                  <a:cubicBezTo>
                    <a:pt x="447378" y="4954"/>
                    <a:pt x="480885" y="75488"/>
                    <a:pt x="445695" y="127661"/>
                  </a:cubicBezTo>
                  <a:cubicBezTo>
                    <a:pt x="404691" y="188403"/>
                    <a:pt x="383271" y="255264"/>
                    <a:pt x="387249" y="328705"/>
                  </a:cubicBezTo>
                  <a:cubicBezTo>
                    <a:pt x="393216" y="440243"/>
                    <a:pt x="443706" y="527301"/>
                    <a:pt x="535966" y="590184"/>
                  </a:cubicBezTo>
                  <a:cubicBezTo>
                    <a:pt x="540862" y="593550"/>
                    <a:pt x="545911" y="596457"/>
                    <a:pt x="550654" y="599823"/>
                  </a:cubicBezTo>
                  <a:cubicBezTo>
                    <a:pt x="566413" y="611145"/>
                    <a:pt x="576511" y="626752"/>
                    <a:pt x="577276" y="646030"/>
                  </a:cubicBezTo>
                  <a:cubicBezTo>
                    <a:pt x="578500" y="680149"/>
                    <a:pt x="577582" y="714268"/>
                    <a:pt x="577582" y="74900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CFCA1F-DE31-477E-B5D8-B9286F1EFD62}"/>
                </a:ext>
              </a:extLst>
            </p:cNvPr>
            <p:cNvSpPr/>
            <p:nvPr/>
          </p:nvSpPr>
          <p:spPr>
            <a:xfrm>
              <a:off x="4815961" y="581794"/>
              <a:ext cx="576815" cy="748176"/>
            </a:xfrm>
            <a:custGeom>
              <a:avLst/>
              <a:gdLst>
                <a:gd name="connsiteX0" fmla="*/ 577159 w 576815"/>
                <a:gd name="connsiteY0" fmla="*/ 748949 h 748176"/>
                <a:gd name="connsiteX1" fmla="*/ 1109 w 576815"/>
                <a:gd name="connsiteY1" fmla="*/ 748949 h 748176"/>
                <a:gd name="connsiteX2" fmla="*/ 38 w 576815"/>
                <a:gd name="connsiteY2" fmla="*/ 747419 h 748176"/>
                <a:gd name="connsiteX3" fmla="*/ 650 w 576815"/>
                <a:gd name="connsiteY3" fmla="*/ 646438 h 748176"/>
                <a:gd name="connsiteX4" fmla="*/ 30333 w 576815"/>
                <a:gd name="connsiteY4" fmla="*/ 597325 h 748176"/>
                <a:gd name="connsiteX5" fmla="*/ 178285 w 576815"/>
                <a:gd name="connsiteY5" fmla="*/ 404237 h 748176"/>
                <a:gd name="connsiteX6" fmla="*/ 188077 w 576815"/>
                <a:gd name="connsiteY6" fmla="*/ 274798 h 748176"/>
                <a:gd name="connsiteX7" fmla="*/ 131772 w 576815"/>
                <a:gd name="connsiteY7" fmla="*/ 126999 h 748176"/>
                <a:gd name="connsiteX8" fmla="*/ 164821 w 576815"/>
                <a:gd name="connsiteY8" fmla="*/ 8423 h 748176"/>
                <a:gd name="connsiteX9" fmla="*/ 202612 w 576815"/>
                <a:gd name="connsiteY9" fmla="*/ 773 h 748176"/>
                <a:gd name="connsiteX10" fmla="*/ 324248 w 576815"/>
                <a:gd name="connsiteY10" fmla="*/ 161 h 748176"/>
                <a:gd name="connsiteX11" fmla="*/ 396312 w 576815"/>
                <a:gd name="connsiteY11" fmla="*/ 42236 h 748176"/>
                <a:gd name="connsiteX12" fmla="*/ 552526 w 576815"/>
                <a:gd name="connsiteY12" fmla="*/ 314578 h 748176"/>
                <a:gd name="connsiteX13" fmla="*/ 577312 w 576815"/>
                <a:gd name="connsiteY13" fmla="*/ 406379 h 748176"/>
                <a:gd name="connsiteX14" fmla="*/ 577159 w 576815"/>
                <a:gd name="connsiteY14" fmla="*/ 739157 h 748176"/>
                <a:gd name="connsiteX15" fmla="*/ 577159 w 576815"/>
                <a:gd name="connsiteY15" fmla="*/ 748949 h 74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6815" h="748176">
                  <a:moveTo>
                    <a:pt x="577159" y="748949"/>
                  </a:moveTo>
                  <a:cubicBezTo>
                    <a:pt x="384225" y="748949"/>
                    <a:pt x="192667" y="748949"/>
                    <a:pt x="1109" y="748949"/>
                  </a:cubicBezTo>
                  <a:cubicBezTo>
                    <a:pt x="650" y="748184"/>
                    <a:pt x="38" y="747878"/>
                    <a:pt x="38" y="747419"/>
                  </a:cubicBezTo>
                  <a:cubicBezTo>
                    <a:pt x="191" y="713759"/>
                    <a:pt x="-421" y="680099"/>
                    <a:pt x="650" y="646438"/>
                  </a:cubicBezTo>
                  <a:cubicBezTo>
                    <a:pt x="1262" y="625171"/>
                    <a:pt x="12278" y="608494"/>
                    <a:pt x="30333" y="597325"/>
                  </a:cubicBezTo>
                  <a:cubicBezTo>
                    <a:pt x="104385" y="551730"/>
                    <a:pt x="153958" y="487623"/>
                    <a:pt x="178285" y="404237"/>
                  </a:cubicBezTo>
                  <a:cubicBezTo>
                    <a:pt x="190678" y="361856"/>
                    <a:pt x="193585" y="318709"/>
                    <a:pt x="188077" y="274798"/>
                  </a:cubicBezTo>
                  <a:cubicBezTo>
                    <a:pt x="181345" y="220942"/>
                    <a:pt x="161608" y="172287"/>
                    <a:pt x="131772" y="126999"/>
                  </a:cubicBezTo>
                  <a:cubicBezTo>
                    <a:pt x="103467" y="84158"/>
                    <a:pt x="118920" y="28619"/>
                    <a:pt x="164821" y="8423"/>
                  </a:cubicBezTo>
                  <a:cubicBezTo>
                    <a:pt x="176296" y="3374"/>
                    <a:pt x="189913" y="1079"/>
                    <a:pt x="202612" y="773"/>
                  </a:cubicBezTo>
                  <a:cubicBezTo>
                    <a:pt x="243157" y="-298"/>
                    <a:pt x="283703" y="8"/>
                    <a:pt x="324248" y="161"/>
                  </a:cubicBezTo>
                  <a:cubicBezTo>
                    <a:pt x="356225" y="314"/>
                    <a:pt x="380400" y="14390"/>
                    <a:pt x="396312" y="42236"/>
                  </a:cubicBezTo>
                  <a:cubicBezTo>
                    <a:pt x="448332" y="133119"/>
                    <a:pt x="500506" y="223849"/>
                    <a:pt x="552526" y="314578"/>
                  </a:cubicBezTo>
                  <a:cubicBezTo>
                    <a:pt x="568744" y="343037"/>
                    <a:pt x="577465" y="373178"/>
                    <a:pt x="577312" y="406379"/>
                  </a:cubicBezTo>
                  <a:cubicBezTo>
                    <a:pt x="576853" y="517305"/>
                    <a:pt x="577159" y="628231"/>
                    <a:pt x="577159" y="739157"/>
                  </a:cubicBezTo>
                  <a:cubicBezTo>
                    <a:pt x="577159" y="742370"/>
                    <a:pt x="577159" y="745277"/>
                    <a:pt x="577159" y="748949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DFA10C-7280-42E1-AAE1-74624DB94030}"/>
                </a:ext>
              </a:extLst>
            </p:cNvPr>
            <p:cNvSpPr/>
            <p:nvPr/>
          </p:nvSpPr>
          <p:spPr>
            <a:xfrm>
              <a:off x="5485776" y="1484816"/>
              <a:ext cx="576815" cy="384033"/>
            </a:xfrm>
            <a:custGeom>
              <a:avLst/>
              <a:gdLst>
                <a:gd name="connsiteX0" fmla="*/ 577643 w 576815"/>
                <a:gd name="connsiteY0" fmla="*/ 153 h 384033"/>
                <a:gd name="connsiteX1" fmla="*/ 577643 w 576815"/>
                <a:gd name="connsiteY1" fmla="*/ 7956 h 384033"/>
                <a:gd name="connsiteX2" fmla="*/ 577796 w 576815"/>
                <a:gd name="connsiteY2" fmla="*/ 310134 h 384033"/>
                <a:gd name="connsiteX3" fmla="*/ 514913 w 576815"/>
                <a:gd name="connsiteY3" fmla="*/ 381738 h 384033"/>
                <a:gd name="connsiteX4" fmla="*/ 482171 w 576815"/>
                <a:gd name="connsiteY4" fmla="*/ 384186 h 384033"/>
                <a:gd name="connsiteX5" fmla="*/ 95842 w 576815"/>
                <a:gd name="connsiteY5" fmla="*/ 384339 h 384033"/>
                <a:gd name="connsiteX6" fmla="*/ 42598 w 576815"/>
                <a:gd name="connsiteY6" fmla="*/ 375924 h 384033"/>
                <a:gd name="connsiteX7" fmla="*/ 63 w 576815"/>
                <a:gd name="connsiteY7" fmla="*/ 309522 h 384033"/>
                <a:gd name="connsiteX8" fmla="*/ 216 w 576815"/>
                <a:gd name="connsiteY8" fmla="*/ 63190 h 384033"/>
                <a:gd name="connsiteX9" fmla="*/ 216 w 576815"/>
                <a:gd name="connsiteY9" fmla="*/ 0 h 384033"/>
                <a:gd name="connsiteX10" fmla="*/ 577643 w 576815"/>
                <a:gd name="connsiteY10" fmla="*/ 153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815" h="384033">
                  <a:moveTo>
                    <a:pt x="577643" y="153"/>
                  </a:moveTo>
                  <a:cubicBezTo>
                    <a:pt x="577643" y="3060"/>
                    <a:pt x="577643" y="5508"/>
                    <a:pt x="577643" y="7956"/>
                  </a:cubicBezTo>
                  <a:cubicBezTo>
                    <a:pt x="577643" y="108631"/>
                    <a:pt x="577796" y="209459"/>
                    <a:pt x="577796" y="310134"/>
                  </a:cubicBezTo>
                  <a:cubicBezTo>
                    <a:pt x="577796" y="348384"/>
                    <a:pt x="553775" y="375924"/>
                    <a:pt x="514913" y="381738"/>
                  </a:cubicBezTo>
                  <a:cubicBezTo>
                    <a:pt x="504050" y="383421"/>
                    <a:pt x="493187" y="384186"/>
                    <a:pt x="482171" y="384186"/>
                  </a:cubicBezTo>
                  <a:cubicBezTo>
                    <a:pt x="353343" y="384339"/>
                    <a:pt x="224669" y="384339"/>
                    <a:pt x="95842" y="384339"/>
                  </a:cubicBezTo>
                  <a:cubicBezTo>
                    <a:pt x="77635" y="384339"/>
                    <a:pt x="59581" y="383268"/>
                    <a:pt x="42598" y="375924"/>
                  </a:cubicBezTo>
                  <a:cubicBezTo>
                    <a:pt x="13527" y="363531"/>
                    <a:pt x="63" y="340428"/>
                    <a:pt x="63" y="309522"/>
                  </a:cubicBezTo>
                  <a:cubicBezTo>
                    <a:pt x="-90" y="227360"/>
                    <a:pt x="63" y="145351"/>
                    <a:pt x="216" y="63190"/>
                  </a:cubicBezTo>
                  <a:cubicBezTo>
                    <a:pt x="216" y="42381"/>
                    <a:pt x="216" y="21420"/>
                    <a:pt x="216" y="0"/>
                  </a:cubicBezTo>
                  <a:cubicBezTo>
                    <a:pt x="192692" y="153"/>
                    <a:pt x="384556" y="153"/>
                    <a:pt x="577643" y="153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25E39B-F02F-4203-8E08-359D901DE569}"/>
                </a:ext>
              </a:extLst>
            </p:cNvPr>
            <p:cNvSpPr/>
            <p:nvPr/>
          </p:nvSpPr>
          <p:spPr>
            <a:xfrm>
              <a:off x="4815416" y="1484816"/>
              <a:ext cx="576815" cy="384033"/>
            </a:xfrm>
            <a:custGeom>
              <a:avLst/>
              <a:gdLst>
                <a:gd name="connsiteX0" fmla="*/ 583 w 576815"/>
                <a:gd name="connsiteY0" fmla="*/ 0 h 384033"/>
                <a:gd name="connsiteX1" fmla="*/ 577092 w 576815"/>
                <a:gd name="connsiteY1" fmla="*/ 0 h 384033"/>
                <a:gd name="connsiteX2" fmla="*/ 577092 w 576815"/>
                <a:gd name="connsiteY2" fmla="*/ 9945 h 384033"/>
                <a:gd name="connsiteX3" fmla="*/ 576939 w 576815"/>
                <a:gd name="connsiteY3" fmla="*/ 298200 h 384033"/>
                <a:gd name="connsiteX4" fmla="*/ 574338 w 576815"/>
                <a:gd name="connsiteY4" fmla="*/ 331554 h 384033"/>
                <a:gd name="connsiteX5" fmla="*/ 514361 w 576815"/>
                <a:gd name="connsiteY5" fmla="*/ 381738 h 384033"/>
                <a:gd name="connsiteX6" fmla="*/ 480854 w 576815"/>
                <a:gd name="connsiteY6" fmla="*/ 384186 h 384033"/>
                <a:gd name="connsiteX7" fmla="*/ 96208 w 576815"/>
                <a:gd name="connsiteY7" fmla="*/ 384339 h 384033"/>
                <a:gd name="connsiteX8" fmla="*/ 38833 w 576815"/>
                <a:gd name="connsiteY8" fmla="*/ 374241 h 384033"/>
                <a:gd name="connsiteX9" fmla="*/ 430 w 576815"/>
                <a:gd name="connsiteY9" fmla="*/ 315489 h 384033"/>
                <a:gd name="connsiteX10" fmla="*/ 277 w 576815"/>
                <a:gd name="connsiteY10" fmla="*/ 3519 h 384033"/>
                <a:gd name="connsiteX11" fmla="*/ 583 w 576815"/>
                <a:gd name="connsiteY11" fmla="*/ 0 h 3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815" h="384033">
                  <a:moveTo>
                    <a:pt x="583" y="0"/>
                  </a:moveTo>
                  <a:cubicBezTo>
                    <a:pt x="192905" y="0"/>
                    <a:pt x="384463" y="0"/>
                    <a:pt x="577092" y="0"/>
                  </a:cubicBezTo>
                  <a:cubicBezTo>
                    <a:pt x="577092" y="3519"/>
                    <a:pt x="577092" y="6732"/>
                    <a:pt x="577092" y="9945"/>
                  </a:cubicBezTo>
                  <a:cubicBezTo>
                    <a:pt x="577092" y="106030"/>
                    <a:pt x="577245" y="202115"/>
                    <a:pt x="576939" y="298200"/>
                  </a:cubicBezTo>
                  <a:cubicBezTo>
                    <a:pt x="576939" y="309369"/>
                    <a:pt x="577092" y="320844"/>
                    <a:pt x="574338" y="331554"/>
                  </a:cubicBezTo>
                  <a:cubicBezTo>
                    <a:pt x="566382" y="362001"/>
                    <a:pt x="543737" y="376689"/>
                    <a:pt x="514361" y="381738"/>
                  </a:cubicBezTo>
                  <a:cubicBezTo>
                    <a:pt x="503345" y="383574"/>
                    <a:pt x="492023" y="384186"/>
                    <a:pt x="480854" y="384186"/>
                  </a:cubicBezTo>
                  <a:cubicBezTo>
                    <a:pt x="352639" y="384339"/>
                    <a:pt x="224424" y="384339"/>
                    <a:pt x="96208" y="384339"/>
                  </a:cubicBezTo>
                  <a:cubicBezTo>
                    <a:pt x="76471" y="384339"/>
                    <a:pt x="57040" y="383115"/>
                    <a:pt x="38833" y="374241"/>
                  </a:cubicBezTo>
                  <a:cubicBezTo>
                    <a:pt x="14200" y="362307"/>
                    <a:pt x="583" y="342111"/>
                    <a:pt x="430" y="315489"/>
                  </a:cubicBezTo>
                  <a:cubicBezTo>
                    <a:pt x="-335" y="211448"/>
                    <a:pt x="124" y="107560"/>
                    <a:pt x="277" y="3519"/>
                  </a:cubicBezTo>
                  <a:cubicBezTo>
                    <a:pt x="124" y="2601"/>
                    <a:pt x="277" y="1530"/>
                    <a:pt x="583" y="0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25777D-079A-404B-821E-4080DAFD463F}"/>
                </a:ext>
              </a:extLst>
            </p:cNvPr>
            <p:cNvSpPr/>
            <p:nvPr/>
          </p:nvSpPr>
          <p:spPr>
            <a:xfrm>
              <a:off x="5369246" y="1381931"/>
              <a:ext cx="145351" cy="53550"/>
            </a:xfrm>
            <a:custGeom>
              <a:avLst/>
              <a:gdLst>
                <a:gd name="connsiteX0" fmla="*/ 72988 w 145351"/>
                <a:gd name="connsiteY0" fmla="*/ 68 h 53550"/>
                <a:gd name="connsiteX1" fmla="*/ 118123 w 145351"/>
                <a:gd name="connsiteY1" fmla="*/ 68 h 53550"/>
                <a:gd name="connsiteX2" fmla="*/ 146428 w 145351"/>
                <a:gd name="connsiteY2" fmla="*/ 26231 h 53550"/>
                <a:gd name="connsiteX3" fmla="*/ 119041 w 145351"/>
                <a:gd name="connsiteY3" fmla="*/ 53924 h 53550"/>
                <a:gd name="connsiteX4" fmla="*/ 26628 w 145351"/>
                <a:gd name="connsiteY4" fmla="*/ 53924 h 53550"/>
                <a:gd name="connsiteX5" fmla="*/ 6 w 145351"/>
                <a:gd name="connsiteY5" fmla="*/ 26384 h 53550"/>
                <a:gd name="connsiteX6" fmla="*/ 27240 w 145351"/>
                <a:gd name="connsiteY6" fmla="*/ 68 h 53550"/>
                <a:gd name="connsiteX7" fmla="*/ 72988 w 145351"/>
                <a:gd name="connsiteY7" fmla="*/ 68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351" h="53550">
                  <a:moveTo>
                    <a:pt x="72988" y="68"/>
                  </a:moveTo>
                  <a:cubicBezTo>
                    <a:pt x="87982" y="68"/>
                    <a:pt x="102976" y="-85"/>
                    <a:pt x="118123" y="68"/>
                  </a:cubicBezTo>
                  <a:cubicBezTo>
                    <a:pt x="134035" y="221"/>
                    <a:pt x="146122" y="11543"/>
                    <a:pt x="146428" y="26231"/>
                  </a:cubicBezTo>
                  <a:cubicBezTo>
                    <a:pt x="146887" y="41225"/>
                    <a:pt x="134953" y="53771"/>
                    <a:pt x="119041" y="53924"/>
                  </a:cubicBezTo>
                  <a:cubicBezTo>
                    <a:pt x="88288" y="54230"/>
                    <a:pt x="57382" y="54230"/>
                    <a:pt x="26628" y="53924"/>
                  </a:cubicBezTo>
                  <a:cubicBezTo>
                    <a:pt x="11022" y="53771"/>
                    <a:pt x="-300" y="41531"/>
                    <a:pt x="6" y="26384"/>
                  </a:cubicBezTo>
                  <a:cubicBezTo>
                    <a:pt x="312" y="11849"/>
                    <a:pt x="11940" y="374"/>
                    <a:pt x="27240" y="68"/>
                  </a:cubicBezTo>
                  <a:cubicBezTo>
                    <a:pt x="42540" y="-85"/>
                    <a:pt x="57688" y="68"/>
                    <a:pt x="72988" y="68"/>
                  </a:cubicBezTo>
                  <a:close/>
                </a:path>
              </a:pathLst>
            </a:custGeom>
            <a:grpFill/>
            <a:ln w="1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82895B-A178-4113-824F-C722C3F6E242}"/>
              </a:ext>
            </a:extLst>
          </p:cNvPr>
          <p:cNvGrpSpPr/>
          <p:nvPr/>
        </p:nvGrpSpPr>
        <p:grpSpPr>
          <a:xfrm>
            <a:off x="10240783" y="3680852"/>
            <a:ext cx="655845" cy="1276552"/>
            <a:chOff x="6572000" y="2046422"/>
            <a:chExt cx="481569" cy="937337"/>
          </a:xfrm>
        </p:grpSpPr>
        <p:grpSp>
          <p:nvGrpSpPr>
            <p:cNvPr id="52" name="Graphic 40">
              <a:extLst>
                <a:ext uri="{FF2B5EF4-FFF2-40B4-BE49-F238E27FC236}">
                  <a16:creationId xmlns:a16="http://schemas.microsoft.com/office/drawing/2014/main" id="{E0227923-D7F8-42FA-89F5-EE5EACDC66AA}"/>
                </a:ext>
              </a:extLst>
            </p:cNvPr>
            <p:cNvGrpSpPr/>
            <p:nvPr/>
          </p:nvGrpSpPr>
          <p:grpSpPr>
            <a:xfrm>
              <a:off x="6572000" y="2341684"/>
              <a:ext cx="481569" cy="642075"/>
              <a:chOff x="6572000" y="2341684"/>
              <a:chExt cx="481569" cy="642075"/>
            </a:xfrm>
            <a:solidFill>
              <a:schemeClr val="accent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6E7A9A-2BD4-44D4-A8C9-68CF8C7B16B0}"/>
                  </a:ext>
                </a:extLst>
              </p:cNvPr>
              <p:cNvSpPr/>
              <p:nvPr/>
            </p:nvSpPr>
            <p:spPr>
              <a:xfrm>
                <a:off x="6654501" y="2472396"/>
                <a:ext cx="321046" cy="160523"/>
              </a:xfrm>
              <a:custGeom>
                <a:avLst/>
                <a:gdLst>
                  <a:gd name="connsiteX0" fmla="*/ 321864 w 321046"/>
                  <a:gd name="connsiteY0" fmla="*/ 0 h 160522"/>
                  <a:gd name="connsiteX1" fmla="*/ 159048 w 321046"/>
                  <a:gd name="connsiteY1" fmla="*/ 162816 h 160522"/>
                  <a:gd name="connsiteX2" fmla="*/ 54 w 321046"/>
                  <a:gd name="connsiteY2" fmla="*/ 0 h 160522"/>
                  <a:gd name="connsiteX3" fmla="*/ 321864 w 321046"/>
                  <a:gd name="connsiteY3" fmla="*/ 0 h 160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46" h="160522">
                    <a:moveTo>
                      <a:pt x="321864" y="0"/>
                    </a:moveTo>
                    <a:cubicBezTo>
                      <a:pt x="321864" y="94785"/>
                      <a:pt x="251540" y="163581"/>
                      <a:pt x="159048" y="162816"/>
                    </a:cubicBezTo>
                    <a:cubicBezTo>
                      <a:pt x="68850" y="162052"/>
                      <a:pt x="-2239" y="90963"/>
                      <a:pt x="54" y="0"/>
                    </a:cubicBezTo>
                    <a:cubicBezTo>
                      <a:pt x="105541" y="0"/>
                      <a:pt x="211791" y="0"/>
                      <a:pt x="321864" y="0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00F521F-7F93-4D11-8957-94DAFF9193C4}"/>
                  </a:ext>
                </a:extLst>
              </p:cNvPr>
              <p:cNvSpPr/>
              <p:nvPr/>
            </p:nvSpPr>
            <p:spPr>
              <a:xfrm>
                <a:off x="6742831" y="2646325"/>
                <a:ext cx="137591" cy="337434"/>
              </a:xfrm>
              <a:custGeom>
                <a:avLst/>
                <a:gdLst>
                  <a:gd name="connsiteX0" fmla="*/ 143335 w 137591"/>
                  <a:gd name="connsiteY0" fmla="*/ 0 h 290470"/>
                  <a:gd name="connsiteX1" fmla="*/ 141807 w 137591"/>
                  <a:gd name="connsiteY1" fmla="*/ 215559 h 290470"/>
                  <a:gd name="connsiteX2" fmla="*/ 69953 w 137591"/>
                  <a:gd name="connsiteY2" fmla="*/ 294292 h 290470"/>
                  <a:gd name="connsiteX3" fmla="*/ 1922 w 137591"/>
                  <a:gd name="connsiteY3" fmla="*/ 209444 h 290470"/>
                  <a:gd name="connsiteX4" fmla="*/ 1158 w 137591"/>
                  <a:gd name="connsiteY4" fmla="*/ 0 h 290470"/>
                  <a:gd name="connsiteX5" fmla="*/ 143335 w 137591"/>
                  <a:gd name="connsiteY5" fmla="*/ 0 h 29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591" h="290470">
                    <a:moveTo>
                      <a:pt x="143335" y="0"/>
                    </a:moveTo>
                    <a:cubicBezTo>
                      <a:pt x="143335" y="71853"/>
                      <a:pt x="146393" y="143706"/>
                      <a:pt x="141807" y="215559"/>
                    </a:cubicBezTo>
                    <a:cubicBezTo>
                      <a:pt x="139513" y="256072"/>
                      <a:pt x="118875" y="298114"/>
                      <a:pt x="69953" y="294292"/>
                    </a:cubicBezTo>
                    <a:cubicBezTo>
                      <a:pt x="24854" y="290470"/>
                      <a:pt x="3451" y="250722"/>
                      <a:pt x="1922" y="209444"/>
                    </a:cubicBezTo>
                    <a:cubicBezTo>
                      <a:pt x="-1900" y="140649"/>
                      <a:pt x="1158" y="71089"/>
                      <a:pt x="1158" y="0"/>
                    </a:cubicBezTo>
                    <a:cubicBezTo>
                      <a:pt x="47786" y="0"/>
                      <a:pt x="94414" y="0"/>
                      <a:pt x="143335" y="0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B119E98-A97E-4768-854F-59DBB51B2639}"/>
                  </a:ext>
                </a:extLst>
              </p:cNvPr>
              <p:cNvSpPr/>
              <p:nvPr/>
            </p:nvSpPr>
            <p:spPr>
              <a:xfrm>
                <a:off x="6572000" y="2341684"/>
                <a:ext cx="481569" cy="107015"/>
              </a:xfrm>
              <a:custGeom>
                <a:avLst/>
                <a:gdLst>
                  <a:gd name="connsiteX0" fmla="*/ 431119 w 481569"/>
                  <a:gd name="connsiteY0" fmla="*/ 110073 h 107015"/>
                  <a:gd name="connsiteX1" fmla="*/ 55036 w 481569"/>
                  <a:gd name="connsiteY1" fmla="*/ 110073 h 107015"/>
                  <a:gd name="connsiteX2" fmla="*/ 0 w 481569"/>
                  <a:gd name="connsiteY2" fmla="*/ 55036 h 107015"/>
                  <a:gd name="connsiteX3" fmla="*/ 0 w 481569"/>
                  <a:gd name="connsiteY3" fmla="*/ 55036 h 107015"/>
                  <a:gd name="connsiteX4" fmla="*/ 55036 w 481569"/>
                  <a:gd name="connsiteY4" fmla="*/ 0 h 107015"/>
                  <a:gd name="connsiteX5" fmla="*/ 431119 w 481569"/>
                  <a:gd name="connsiteY5" fmla="*/ 0 h 107015"/>
                  <a:gd name="connsiteX6" fmla="*/ 486155 w 481569"/>
                  <a:gd name="connsiteY6" fmla="*/ 55036 h 107015"/>
                  <a:gd name="connsiteX7" fmla="*/ 486155 w 481569"/>
                  <a:gd name="connsiteY7" fmla="*/ 55036 h 107015"/>
                  <a:gd name="connsiteX8" fmla="*/ 431119 w 481569"/>
                  <a:gd name="connsiteY8" fmla="*/ 110073 h 1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569" h="107015">
                    <a:moveTo>
                      <a:pt x="431119" y="110073"/>
                    </a:moveTo>
                    <a:lnTo>
                      <a:pt x="55036" y="110073"/>
                    </a:lnTo>
                    <a:cubicBezTo>
                      <a:pt x="24461" y="110073"/>
                      <a:pt x="0" y="85612"/>
                      <a:pt x="0" y="55036"/>
                    </a:cubicBezTo>
                    <a:lnTo>
                      <a:pt x="0" y="55036"/>
                    </a:lnTo>
                    <a:cubicBezTo>
                      <a:pt x="0" y="24461"/>
                      <a:pt x="24461" y="0"/>
                      <a:pt x="55036" y="0"/>
                    </a:cubicBezTo>
                    <a:lnTo>
                      <a:pt x="431119" y="0"/>
                    </a:lnTo>
                    <a:cubicBezTo>
                      <a:pt x="461695" y="0"/>
                      <a:pt x="486155" y="24461"/>
                      <a:pt x="486155" y="55036"/>
                    </a:cubicBezTo>
                    <a:lnTo>
                      <a:pt x="486155" y="55036"/>
                    </a:lnTo>
                    <a:cubicBezTo>
                      <a:pt x="486155" y="85612"/>
                      <a:pt x="461695" y="110073"/>
                      <a:pt x="431119" y="110073"/>
                    </a:cubicBezTo>
                    <a:close/>
                  </a:path>
                </a:pathLst>
              </a:custGeom>
              <a:grpFill/>
              <a:ln w="75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1E8BEF-92E8-45A9-8830-242EFE6F0EEB}"/>
                </a:ext>
              </a:extLst>
            </p:cNvPr>
            <p:cNvSpPr/>
            <p:nvPr/>
          </p:nvSpPr>
          <p:spPr>
            <a:xfrm rot="20869645">
              <a:off x="6708997" y="2046422"/>
              <a:ext cx="45719" cy="219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B2127-E088-473C-B819-A474CB0BA568}"/>
                </a:ext>
              </a:extLst>
            </p:cNvPr>
            <p:cNvSpPr/>
            <p:nvPr/>
          </p:nvSpPr>
          <p:spPr>
            <a:xfrm rot="19567372">
              <a:off x="6602528" y="2150123"/>
              <a:ext cx="45719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FE9E76-5AC5-4715-86B8-CCEBE339AE2D}"/>
                </a:ext>
              </a:extLst>
            </p:cNvPr>
            <p:cNvSpPr/>
            <p:nvPr/>
          </p:nvSpPr>
          <p:spPr>
            <a:xfrm rot="730355" flipH="1">
              <a:off x="6871944" y="2046422"/>
              <a:ext cx="45719" cy="219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EEEF783-3B25-4C26-8392-C01A844CCE30}"/>
                </a:ext>
              </a:extLst>
            </p:cNvPr>
            <p:cNvSpPr/>
            <p:nvPr/>
          </p:nvSpPr>
          <p:spPr>
            <a:xfrm rot="2032628" flipH="1">
              <a:off x="6978413" y="2150123"/>
              <a:ext cx="45719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F8A8D21-149B-4B93-83D4-6FDF9E4FC14B}"/>
                </a:ext>
              </a:extLst>
            </p:cNvPr>
            <p:cNvSpPr/>
            <p:nvPr/>
          </p:nvSpPr>
          <p:spPr>
            <a:xfrm>
              <a:off x="6790844" y="2675499"/>
              <a:ext cx="50825" cy="784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E6A0BC-77A2-4651-A3ED-90F5772C0BEA}"/>
              </a:ext>
            </a:extLst>
          </p:cNvPr>
          <p:cNvGrpSpPr/>
          <p:nvPr/>
        </p:nvGrpSpPr>
        <p:grpSpPr>
          <a:xfrm rot="20692589">
            <a:off x="8628896" y="3484233"/>
            <a:ext cx="795486" cy="1389348"/>
            <a:chOff x="7957229" y="440984"/>
            <a:chExt cx="1033602" cy="1805228"/>
          </a:xfrm>
          <a:solidFill>
            <a:schemeClr val="accent4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90810C9-2067-4F22-B1A1-344F5E2B366A}"/>
                </a:ext>
              </a:extLst>
            </p:cNvPr>
            <p:cNvSpPr/>
            <p:nvPr/>
          </p:nvSpPr>
          <p:spPr>
            <a:xfrm>
              <a:off x="7957229" y="1293373"/>
              <a:ext cx="845602" cy="952839"/>
            </a:xfrm>
            <a:custGeom>
              <a:avLst/>
              <a:gdLst>
                <a:gd name="connsiteX0" fmla="*/ 3021 w 845602"/>
                <a:gd name="connsiteY0" fmla="*/ 490115 h 952839"/>
                <a:gd name="connsiteX1" fmla="*/ 842581 w 845602"/>
                <a:gd name="connsiteY1" fmla="*/ 490115 h 952839"/>
                <a:gd name="connsiteX2" fmla="*/ 845602 w 845602"/>
                <a:gd name="connsiteY2" fmla="*/ 530038 h 952839"/>
                <a:gd name="connsiteX3" fmla="*/ 422801 w 845602"/>
                <a:gd name="connsiteY3" fmla="*/ 952839 h 952839"/>
                <a:gd name="connsiteX4" fmla="*/ 0 w 845602"/>
                <a:gd name="connsiteY4" fmla="*/ 530038 h 952839"/>
                <a:gd name="connsiteX5" fmla="*/ 313780 w 845602"/>
                <a:gd name="connsiteY5" fmla="*/ 0 h 952839"/>
                <a:gd name="connsiteX6" fmla="*/ 531820 w 845602"/>
                <a:gd name="connsiteY6" fmla="*/ 0 h 952839"/>
                <a:gd name="connsiteX7" fmla="*/ 586332 w 845602"/>
                <a:gd name="connsiteY7" fmla="*/ 54512 h 952839"/>
                <a:gd name="connsiteX8" fmla="*/ 586332 w 845602"/>
                <a:gd name="connsiteY8" fmla="*/ 140139 h 952839"/>
                <a:gd name="connsiteX9" fmla="*/ 587374 w 845602"/>
                <a:gd name="connsiteY9" fmla="*/ 140463 h 952839"/>
                <a:gd name="connsiteX10" fmla="*/ 773394 w 845602"/>
                <a:gd name="connsiteY10" fmla="*/ 293646 h 952839"/>
                <a:gd name="connsiteX11" fmla="*/ 806352 w 845602"/>
                <a:gd name="connsiteY11" fmla="*/ 362204 h 952839"/>
                <a:gd name="connsiteX12" fmla="*/ 39250 w 845602"/>
                <a:gd name="connsiteY12" fmla="*/ 362204 h 952839"/>
                <a:gd name="connsiteX13" fmla="*/ 72208 w 845602"/>
                <a:gd name="connsiteY13" fmla="*/ 293646 h 952839"/>
                <a:gd name="connsiteX14" fmla="*/ 258228 w 845602"/>
                <a:gd name="connsiteY14" fmla="*/ 140463 h 952839"/>
                <a:gd name="connsiteX15" fmla="*/ 259268 w 845602"/>
                <a:gd name="connsiteY15" fmla="*/ 140140 h 952839"/>
                <a:gd name="connsiteX16" fmla="*/ 259268 w 845602"/>
                <a:gd name="connsiteY16" fmla="*/ 54512 h 952839"/>
                <a:gd name="connsiteX17" fmla="*/ 313780 w 845602"/>
                <a:gd name="connsiteY17" fmla="*/ 0 h 95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5602" h="952839">
                  <a:moveTo>
                    <a:pt x="3021" y="490115"/>
                  </a:moveTo>
                  <a:lnTo>
                    <a:pt x="842581" y="490115"/>
                  </a:lnTo>
                  <a:lnTo>
                    <a:pt x="845602" y="530038"/>
                  </a:lnTo>
                  <a:cubicBezTo>
                    <a:pt x="845602" y="763545"/>
                    <a:pt x="656308" y="952839"/>
                    <a:pt x="422801" y="952839"/>
                  </a:cubicBezTo>
                  <a:cubicBezTo>
                    <a:pt x="189294" y="952839"/>
                    <a:pt x="0" y="763545"/>
                    <a:pt x="0" y="530038"/>
                  </a:cubicBezTo>
                  <a:close/>
                  <a:moveTo>
                    <a:pt x="313780" y="0"/>
                  </a:moveTo>
                  <a:lnTo>
                    <a:pt x="531820" y="0"/>
                  </a:lnTo>
                  <a:cubicBezTo>
                    <a:pt x="561926" y="0"/>
                    <a:pt x="586332" y="24406"/>
                    <a:pt x="586332" y="54512"/>
                  </a:cubicBezTo>
                  <a:lnTo>
                    <a:pt x="586332" y="140139"/>
                  </a:lnTo>
                  <a:lnTo>
                    <a:pt x="587374" y="140463"/>
                  </a:lnTo>
                  <a:cubicBezTo>
                    <a:pt x="663249" y="172555"/>
                    <a:pt x="727806" y="226166"/>
                    <a:pt x="773394" y="293646"/>
                  </a:cubicBezTo>
                  <a:lnTo>
                    <a:pt x="806352" y="362204"/>
                  </a:lnTo>
                  <a:lnTo>
                    <a:pt x="39250" y="362204"/>
                  </a:lnTo>
                  <a:lnTo>
                    <a:pt x="72208" y="293646"/>
                  </a:lnTo>
                  <a:cubicBezTo>
                    <a:pt x="117796" y="226166"/>
                    <a:pt x="182353" y="172555"/>
                    <a:pt x="258228" y="140463"/>
                  </a:cubicBezTo>
                  <a:lnTo>
                    <a:pt x="259268" y="140140"/>
                  </a:lnTo>
                  <a:lnTo>
                    <a:pt x="259268" y="54512"/>
                  </a:lnTo>
                  <a:cubicBezTo>
                    <a:pt x="259268" y="24406"/>
                    <a:pt x="283674" y="0"/>
                    <a:pt x="3137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79968A9-E1A8-4F76-8BC4-22B14D8D1380}"/>
                </a:ext>
              </a:extLst>
            </p:cNvPr>
            <p:cNvSpPr/>
            <p:nvPr/>
          </p:nvSpPr>
          <p:spPr>
            <a:xfrm>
              <a:off x="8334591" y="440984"/>
              <a:ext cx="90879" cy="95962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8AE8FE7-A707-4908-BD1C-37642F0FBA80}"/>
                </a:ext>
              </a:extLst>
            </p:cNvPr>
            <p:cNvSpPr/>
            <p:nvPr/>
          </p:nvSpPr>
          <p:spPr>
            <a:xfrm rot="5400000">
              <a:off x="8438620" y="459722"/>
              <a:ext cx="528793" cy="5756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aphic 1">
            <a:extLst>
              <a:ext uri="{FF2B5EF4-FFF2-40B4-BE49-F238E27FC236}">
                <a16:creationId xmlns:a16="http://schemas.microsoft.com/office/drawing/2014/main" id="{44F6BC30-7569-45BA-A89A-1EC025DDFC7C}"/>
              </a:ext>
            </a:extLst>
          </p:cNvPr>
          <p:cNvGrpSpPr/>
          <p:nvPr/>
        </p:nvGrpSpPr>
        <p:grpSpPr>
          <a:xfrm>
            <a:off x="8355524" y="4577831"/>
            <a:ext cx="1471713" cy="549652"/>
            <a:chOff x="2576512" y="2114550"/>
            <a:chExt cx="7038975" cy="2628900"/>
          </a:xfrm>
          <a:solidFill>
            <a:schemeClr val="accent2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CEC4CD-2853-476D-AF96-51C3CE6C34A4}"/>
                </a:ext>
              </a:extLst>
            </p:cNvPr>
            <p:cNvSpPr/>
            <p:nvPr/>
          </p:nvSpPr>
          <p:spPr>
            <a:xfrm>
              <a:off x="2576828" y="2114883"/>
              <a:ext cx="7038975" cy="942975"/>
            </a:xfrm>
            <a:custGeom>
              <a:avLst/>
              <a:gdLst>
                <a:gd name="connsiteX0" fmla="*/ 703582 w 7038975"/>
                <a:gd name="connsiteY0" fmla="*/ 5382 h 942975"/>
                <a:gd name="connsiteX1" fmla="*/ 1009334 w 7038975"/>
                <a:gd name="connsiteY1" fmla="*/ 67294 h 942975"/>
                <a:gd name="connsiteX2" fmla="*/ 1389382 w 7038975"/>
                <a:gd name="connsiteY2" fmla="*/ 300657 h 942975"/>
                <a:gd name="connsiteX3" fmla="*/ 1696087 w 7038975"/>
                <a:gd name="connsiteY3" fmla="*/ 520684 h 942975"/>
                <a:gd name="connsiteX4" fmla="*/ 1992314 w 7038975"/>
                <a:gd name="connsiteY4" fmla="*/ 631174 h 942975"/>
                <a:gd name="connsiteX5" fmla="*/ 2405700 w 7038975"/>
                <a:gd name="connsiteY5" fmla="*/ 571167 h 942975"/>
                <a:gd name="connsiteX6" fmla="*/ 2786700 w 7038975"/>
                <a:gd name="connsiteY6" fmla="*/ 324469 h 942975"/>
                <a:gd name="connsiteX7" fmla="*/ 3177225 w 7038975"/>
                <a:gd name="connsiteY7" fmla="*/ 79677 h 942975"/>
                <a:gd name="connsiteX8" fmla="*/ 3914460 w 7038975"/>
                <a:gd name="connsiteY8" fmla="*/ 93012 h 942975"/>
                <a:gd name="connsiteX9" fmla="*/ 4278315 w 7038975"/>
                <a:gd name="connsiteY9" fmla="*/ 328279 h 942975"/>
                <a:gd name="connsiteX10" fmla="*/ 4619310 w 7038975"/>
                <a:gd name="connsiteY10" fmla="*/ 554022 h 942975"/>
                <a:gd name="connsiteX11" fmla="*/ 5023170 w 7038975"/>
                <a:gd name="connsiteY11" fmla="*/ 638794 h 942975"/>
                <a:gd name="connsiteX12" fmla="*/ 5322255 w 7038975"/>
                <a:gd name="connsiteY12" fmla="*/ 558784 h 942975"/>
                <a:gd name="connsiteX13" fmla="*/ 5688967 w 7038975"/>
                <a:gd name="connsiteY13" fmla="*/ 316849 h 942975"/>
                <a:gd name="connsiteX14" fmla="*/ 6031867 w 7038975"/>
                <a:gd name="connsiteY14" fmla="*/ 85392 h 942975"/>
                <a:gd name="connsiteX15" fmla="*/ 6391912 w 7038975"/>
                <a:gd name="connsiteY15" fmla="*/ 619 h 942975"/>
                <a:gd name="connsiteX16" fmla="*/ 6693855 w 7038975"/>
                <a:gd name="connsiteY16" fmla="*/ 82534 h 942975"/>
                <a:gd name="connsiteX17" fmla="*/ 7033897 w 7038975"/>
                <a:gd name="connsiteY17" fmla="*/ 311134 h 942975"/>
                <a:gd name="connsiteX18" fmla="*/ 7036755 w 7038975"/>
                <a:gd name="connsiteY18" fmla="*/ 331137 h 942975"/>
                <a:gd name="connsiteX19" fmla="*/ 6885307 w 7038975"/>
                <a:gd name="connsiteY19" fmla="*/ 554974 h 942975"/>
                <a:gd name="connsiteX20" fmla="*/ 6863399 w 7038975"/>
                <a:gd name="connsiteY20" fmla="*/ 555927 h 942975"/>
                <a:gd name="connsiteX21" fmla="*/ 6648135 w 7038975"/>
                <a:gd name="connsiteY21" fmla="*/ 399717 h 942975"/>
                <a:gd name="connsiteX22" fmla="*/ 6421440 w 7038975"/>
                <a:gd name="connsiteY22" fmla="*/ 313039 h 942975"/>
                <a:gd name="connsiteX23" fmla="*/ 6147120 w 7038975"/>
                <a:gd name="connsiteY23" fmla="*/ 364474 h 942975"/>
                <a:gd name="connsiteX24" fmla="*/ 5867085 w 7038975"/>
                <a:gd name="connsiteY24" fmla="*/ 555927 h 942975"/>
                <a:gd name="connsiteX25" fmla="*/ 5423220 w 7038975"/>
                <a:gd name="connsiteY25" fmla="*/ 848344 h 942975"/>
                <a:gd name="connsiteX26" fmla="*/ 4952685 w 7038975"/>
                <a:gd name="connsiteY26" fmla="*/ 951214 h 942975"/>
                <a:gd name="connsiteX27" fmla="*/ 4486912 w 7038975"/>
                <a:gd name="connsiteY27" fmla="*/ 827389 h 942975"/>
                <a:gd name="connsiteX28" fmla="*/ 4100197 w 7038975"/>
                <a:gd name="connsiteY28" fmla="*/ 567357 h 942975"/>
                <a:gd name="connsiteX29" fmla="*/ 3796350 w 7038975"/>
                <a:gd name="connsiteY29" fmla="*/ 373999 h 942975"/>
                <a:gd name="connsiteX30" fmla="*/ 3201990 w 7038975"/>
                <a:gd name="connsiteY30" fmla="*/ 401622 h 942975"/>
                <a:gd name="connsiteX31" fmla="*/ 2902904 w 7038975"/>
                <a:gd name="connsiteY31" fmla="*/ 612124 h 942975"/>
                <a:gd name="connsiteX32" fmla="*/ 2448562 w 7038975"/>
                <a:gd name="connsiteY32" fmla="*/ 882634 h 942975"/>
                <a:gd name="connsiteX33" fmla="*/ 2101852 w 7038975"/>
                <a:gd name="connsiteY33" fmla="*/ 948357 h 942975"/>
                <a:gd name="connsiteX34" fmla="*/ 1676084 w 7038975"/>
                <a:gd name="connsiteY34" fmla="*/ 849297 h 942975"/>
                <a:gd name="connsiteX35" fmla="*/ 1234124 w 7038975"/>
                <a:gd name="connsiteY35" fmla="*/ 557832 h 942975"/>
                <a:gd name="connsiteX36" fmla="*/ 948374 w 7038975"/>
                <a:gd name="connsiteY36" fmla="*/ 371142 h 942975"/>
                <a:gd name="connsiteX37" fmla="*/ 438787 w 7038975"/>
                <a:gd name="connsiteY37" fmla="*/ 381619 h 942975"/>
                <a:gd name="connsiteX38" fmla="*/ 179707 w 7038975"/>
                <a:gd name="connsiteY38" fmla="*/ 554974 h 942975"/>
                <a:gd name="connsiteX39" fmla="*/ 150179 w 7038975"/>
                <a:gd name="connsiteY39" fmla="*/ 550212 h 942975"/>
                <a:gd name="connsiteX40" fmla="*/ 6352 w 7038975"/>
                <a:gd name="connsiteY40" fmla="*/ 336852 h 942975"/>
                <a:gd name="connsiteX41" fmla="*/ 7304 w 7038975"/>
                <a:gd name="connsiteY41" fmla="*/ 310182 h 942975"/>
                <a:gd name="connsiteX42" fmla="*/ 383542 w 7038975"/>
                <a:gd name="connsiteY42" fmla="*/ 73962 h 942975"/>
                <a:gd name="connsiteX43" fmla="*/ 703582 w 7038975"/>
                <a:gd name="connsiteY43" fmla="*/ 5382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038975" h="942975">
                  <a:moveTo>
                    <a:pt x="703582" y="5382"/>
                  </a:moveTo>
                  <a:cubicBezTo>
                    <a:pt x="809309" y="6334"/>
                    <a:pt x="911227" y="28242"/>
                    <a:pt x="1009334" y="67294"/>
                  </a:cubicBezTo>
                  <a:cubicBezTo>
                    <a:pt x="1149352" y="123492"/>
                    <a:pt x="1273177" y="205407"/>
                    <a:pt x="1389382" y="300657"/>
                  </a:cubicBezTo>
                  <a:cubicBezTo>
                    <a:pt x="1486537" y="380667"/>
                    <a:pt x="1585597" y="458772"/>
                    <a:pt x="1696087" y="520684"/>
                  </a:cubicBezTo>
                  <a:cubicBezTo>
                    <a:pt x="1788479" y="573072"/>
                    <a:pt x="1886587" y="614029"/>
                    <a:pt x="1992314" y="631174"/>
                  </a:cubicBezTo>
                  <a:cubicBezTo>
                    <a:pt x="2136142" y="654034"/>
                    <a:pt x="2273302" y="629269"/>
                    <a:pt x="2405700" y="571167"/>
                  </a:cubicBezTo>
                  <a:cubicBezTo>
                    <a:pt x="2545717" y="509254"/>
                    <a:pt x="2669542" y="421624"/>
                    <a:pt x="2786700" y="324469"/>
                  </a:cubicBezTo>
                  <a:cubicBezTo>
                    <a:pt x="2905762" y="225409"/>
                    <a:pt x="3033397" y="138732"/>
                    <a:pt x="3177225" y="79677"/>
                  </a:cubicBezTo>
                  <a:cubicBezTo>
                    <a:pt x="3424875" y="-22241"/>
                    <a:pt x="3670619" y="-15573"/>
                    <a:pt x="3914460" y="93012"/>
                  </a:cubicBezTo>
                  <a:cubicBezTo>
                    <a:pt x="4047810" y="153019"/>
                    <a:pt x="4165919" y="234934"/>
                    <a:pt x="4278315" y="328279"/>
                  </a:cubicBezTo>
                  <a:cubicBezTo>
                    <a:pt x="4384042" y="415909"/>
                    <a:pt x="4495485" y="494967"/>
                    <a:pt x="4619310" y="554022"/>
                  </a:cubicBezTo>
                  <a:cubicBezTo>
                    <a:pt x="4746945" y="614982"/>
                    <a:pt x="4881247" y="648319"/>
                    <a:pt x="5023170" y="638794"/>
                  </a:cubicBezTo>
                  <a:cubicBezTo>
                    <a:pt x="5127945" y="632127"/>
                    <a:pt x="5227005" y="602599"/>
                    <a:pt x="5322255" y="558784"/>
                  </a:cubicBezTo>
                  <a:cubicBezTo>
                    <a:pt x="5456557" y="496872"/>
                    <a:pt x="5575620" y="411147"/>
                    <a:pt x="5688967" y="316849"/>
                  </a:cubicBezTo>
                  <a:cubicBezTo>
                    <a:pt x="5796599" y="228267"/>
                    <a:pt x="5907090" y="146352"/>
                    <a:pt x="6031867" y="85392"/>
                  </a:cubicBezTo>
                  <a:cubicBezTo>
                    <a:pt x="6145215" y="29194"/>
                    <a:pt x="6264277" y="-5096"/>
                    <a:pt x="6391912" y="619"/>
                  </a:cubicBezTo>
                  <a:cubicBezTo>
                    <a:pt x="6498592" y="5382"/>
                    <a:pt x="6598605" y="35862"/>
                    <a:pt x="6693855" y="82534"/>
                  </a:cubicBezTo>
                  <a:cubicBezTo>
                    <a:pt x="6817680" y="143494"/>
                    <a:pt x="6927217" y="223504"/>
                    <a:pt x="7033897" y="311134"/>
                  </a:cubicBezTo>
                  <a:cubicBezTo>
                    <a:pt x="7041517" y="317802"/>
                    <a:pt x="7042470" y="322564"/>
                    <a:pt x="7036755" y="331137"/>
                  </a:cubicBezTo>
                  <a:cubicBezTo>
                    <a:pt x="6986272" y="405432"/>
                    <a:pt x="6935790" y="480679"/>
                    <a:pt x="6885307" y="554974"/>
                  </a:cubicBezTo>
                  <a:cubicBezTo>
                    <a:pt x="6876735" y="567357"/>
                    <a:pt x="6871020" y="562594"/>
                    <a:pt x="6863399" y="555927"/>
                  </a:cubicBezTo>
                  <a:cubicBezTo>
                    <a:pt x="6794820" y="499729"/>
                    <a:pt x="6724335" y="445437"/>
                    <a:pt x="6648135" y="399717"/>
                  </a:cubicBezTo>
                  <a:cubicBezTo>
                    <a:pt x="6577649" y="357807"/>
                    <a:pt x="6504307" y="325422"/>
                    <a:pt x="6421440" y="313039"/>
                  </a:cubicBezTo>
                  <a:cubicBezTo>
                    <a:pt x="6324285" y="299704"/>
                    <a:pt x="6233797" y="322564"/>
                    <a:pt x="6147120" y="364474"/>
                  </a:cubicBezTo>
                  <a:cubicBezTo>
                    <a:pt x="6044249" y="414957"/>
                    <a:pt x="5953762" y="482584"/>
                    <a:pt x="5867085" y="555927"/>
                  </a:cubicBezTo>
                  <a:cubicBezTo>
                    <a:pt x="5729924" y="669274"/>
                    <a:pt x="5586097" y="773097"/>
                    <a:pt x="5423220" y="848344"/>
                  </a:cubicBezTo>
                  <a:cubicBezTo>
                    <a:pt x="5273677" y="916924"/>
                    <a:pt x="5118420" y="955977"/>
                    <a:pt x="4952685" y="951214"/>
                  </a:cubicBezTo>
                  <a:cubicBezTo>
                    <a:pt x="4787902" y="947404"/>
                    <a:pt x="4633597" y="900732"/>
                    <a:pt x="4486912" y="827389"/>
                  </a:cubicBezTo>
                  <a:cubicBezTo>
                    <a:pt x="4346895" y="756904"/>
                    <a:pt x="4220212" y="666417"/>
                    <a:pt x="4100197" y="567357"/>
                  </a:cubicBezTo>
                  <a:cubicBezTo>
                    <a:pt x="4006852" y="490204"/>
                    <a:pt x="3908744" y="422577"/>
                    <a:pt x="3796350" y="373999"/>
                  </a:cubicBezTo>
                  <a:cubicBezTo>
                    <a:pt x="3593467" y="287322"/>
                    <a:pt x="3396300" y="302562"/>
                    <a:pt x="3201990" y="401622"/>
                  </a:cubicBezTo>
                  <a:cubicBezTo>
                    <a:pt x="3092452" y="457819"/>
                    <a:pt x="2998154" y="534972"/>
                    <a:pt x="2902904" y="612124"/>
                  </a:cubicBezTo>
                  <a:cubicBezTo>
                    <a:pt x="2763840" y="723567"/>
                    <a:pt x="2615250" y="818817"/>
                    <a:pt x="2448562" y="882634"/>
                  </a:cubicBezTo>
                  <a:cubicBezTo>
                    <a:pt x="2337119" y="924544"/>
                    <a:pt x="2220914" y="949309"/>
                    <a:pt x="2101852" y="948357"/>
                  </a:cubicBezTo>
                  <a:cubicBezTo>
                    <a:pt x="1952309" y="947404"/>
                    <a:pt x="1811339" y="911209"/>
                    <a:pt x="1676084" y="849297"/>
                  </a:cubicBezTo>
                  <a:cubicBezTo>
                    <a:pt x="1514159" y="775002"/>
                    <a:pt x="1370332" y="671179"/>
                    <a:pt x="1234124" y="557832"/>
                  </a:cubicBezTo>
                  <a:cubicBezTo>
                    <a:pt x="1146494" y="484489"/>
                    <a:pt x="1053149" y="418767"/>
                    <a:pt x="948374" y="371142"/>
                  </a:cubicBezTo>
                  <a:cubicBezTo>
                    <a:pt x="776924" y="292084"/>
                    <a:pt x="606427" y="297799"/>
                    <a:pt x="438787" y="381619"/>
                  </a:cubicBezTo>
                  <a:cubicBezTo>
                    <a:pt x="345442" y="428292"/>
                    <a:pt x="260669" y="488299"/>
                    <a:pt x="179707" y="554974"/>
                  </a:cubicBezTo>
                  <a:cubicBezTo>
                    <a:pt x="166372" y="566404"/>
                    <a:pt x="159704" y="565452"/>
                    <a:pt x="150179" y="550212"/>
                  </a:cubicBezTo>
                  <a:cubicBezTo>
                    <a:pt x="102554" y="478774"/>
                    <a:pt x="54929" y="408289"/>
                    <a:pt x="6352" y="336852"/>
                  </a:cubicBezTo>
                  <a:cubicBezTo>
                    <a:pt x="-316" y="327327"/>
                    <a:pt x="-4126" y="319707"/>
                    <a:pt x="7304" y="310182"/>
                  </a:cubicBezTo>
                  <a:cubicBezTo>
                    <a:pt x="123509" y="215884"/>
                    <a:pt x="245429" y="132064"/>
                    <a:pt x="383542" y="73962"/>
                  </a:cubicBezTo>
                  <a:cubicBezTo>
                    <a:pt x="486412" y="30147"/>
                    <a:pt x="593092" y="5382"/>
                    <a:pt x="703582" y="5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3E7337B-326E-42B1-9C98-F6F6762FFFFE}"/>
                </a:ext>
              </a:extLst>
            </p:cNvPr>
            <p:cNvSpPr/>
            <p:nvPr/>
          </p:nvSpPr>
          <p:spPr>
            <a:xfrm>
              <a:off x="2576981" y="2955759"/>
              <a:ext cx="7038975" cy="942975"/>
            </a:xfrm>
            <a:custGeom>
              <a:avLst/>
              <a:gdLst>
                <a:gd name="connsiteX0" fmla="*/ 4977296 w 7038975"/>
                <a:gd name="connsiteY0" fmla="*/ 951396 h 942975"/>
                <a:gd name="connsiteX1" fmla="*/ 4459136 w 7038975"/>
                <a:gd name="connsiteY1" fmla="*/ 812331 h 942975"/>
                <a:gd name="connsiteX2" fmla="*/ 4089566 w 7038975"/>
                <a:gd name="connsiteY2" fmla="*/ 558014 h 942975"/>
                <a:gd name="connsiteX3" fmla="*/ 3779051 w 7038975"/>
                <a:gd name="connsiteY3" fmla="*/ 366561 h 942975"/>
                <a:gd name="connsiteX4" fmla="*/ 3218981 w 7038975"/>
                <a:gd name="connsiteY4" fmla="*/ 394184 h 942975"/>
                <a:gd name="connsiteX5" fmla="*/ 2936088 w 7038975"/>
                <a:gd name="connsiteY5" fmla="*/ 585636 h 942975"/>
                <a:gd name="connsiteX6" fmla="*/ 2470316 w 7038975"/>
                <a:gd name="connsiteY6" fmla="*/ 874244 h 942975"/>
                <a:gd name="connsiteX7" fmla="*/ 2060741 w 7038975"/>
                <a:gd name="connsiteY7" fmla="*/ 947586 h 942975"/>
                <a:gd name="connsiteX8" fmla="*/ 1655928 w 7038975"/>
                <a:gd name="connsiteY8" fmla="*/ 839954 h 942975"/>
                <a:gd name="connsiteX9" fmla="*/ 1241591 w 7038975"/>
                <a:gd name="connsiteY9" fmla="*/ 564681 h 942975"/>
                <a:gd name="connsiteX10" fmla="*/ 943458 w 7038975"/>
                <a:gd name="connsiteY10" fmla="*/ 369419 h 942975"/>
                <a:gd name="connsiteX11" fmla="*/ 440538 w 7038975"/>
                <a:gd name="connsiteY11" fmla="*/ 380849 h 942975"/>
                <a:gd name="connsiteX12" fmla="*/ 180506 w 7038975"/>
                <a:gd name="connsiteY12" fmla="*/ 554204 h 942975"/>
                <a:gd name="connsiteX13" fmla="*/ 150978 w 7038975"/>
                <a:gd name="connsiteY13" fmla="*/ 550394 h 942975"/>
                <a:gd name="connsiteX14" fmla="*/ 6198 w 7038975"/>
                <a:gd name="connsiteY14" fmla="*/ 335129 h 942975"/>
                <a:gd name="connsiteX15" fmla="*/ 6198 w 7038975"/>
                <a:gd name="connsiteY15" fmla="*/ 311316 h 942975"/>
                <a:gd name="connsiteX16" fmla="*/ 408153 w 7038975"/>
                <a:gd name="connsiteY16" fmla="*/ 63666 h 942975"/>
                <a:gd name="connsiteX17" fmla="*/ 1049186 w 7038975"/>
                <a:gd name="connsiteY17" fmla="*/ 84621 h 942975"/>
                <a:gd name="connsiteX18" fmla="*/ 1416851 w 7038975"/>
                <a:gd name="connsiteY18" fmla="*/ 323699 h 942975"/>
                <a:gd name="connsiteX19" fmla="*/ 1754036 w 7038975"/>
                <a:gd name="connsiteY19" fmla="*/ 552299 h 942975"/>
                <a:gd name="connsiteX20" fmla="*/ 2095031 w 7038975"/>
                <a:gd name="connsiteY20" fmla="*/ 639929 h 942975"/>
                <a:gd name="connsiteX21" fmla="*/ 2388401 w 7038975"/>
                <a:gd name="connsiteY21" fmla="*/ 578016 h 942975"/>
                <a:gd name="connsiteX22" fmla="*/ 2778926 w 7038975"/>
                <a:gd name="connsiteY22" fmla="*/ 329414 h 942975"/>
                <a:gd name="connsiteX23" fmla="*/ 3158021 w 7038975"/>
                <a:gd name="connsiteY23" fmla="*/ 86526 h 942975"/>
                <a:gd name="connsiteX24" fmla="*/ 3564738 w 7038975"/>
                <a:gd name="connsiteY24" fmla="*/ 7469 h 942975"/>
                <a:gd name="connsiteX25" fmla="*/ 4000031 w 7038975"/>
                <a:gd name="connsiteY25" fmla="*/ 135104 h 942975"/>
                <a:gd name="connsiteX26" fmla="*/ 4324834 w 7038975"/>
                <a:gd name="connsiteY26" fmla="*/ 365609 h 942975"/>
                <a:gd name="connsiteX27" fmla="*/ 4702024 w 7038975"/>
                <a:gd name="connsiteY27" fmla="*/ 589446 h 942975"/>
                <a:gd name="connsiteX28" fmla="*/ 5290669 w 7038975"/>
                <a:gd name="connsiteY28" fmla="*/ 573254 h 942975"/>
                <a:gd name="connsiteX29" fmla="*/ 5679288 w 7038975"/>
                <a:gd name="connsiteY29" fmla="*/ 324651 h 942975"/>
                <a:gd name="connsiteX30" fmla="*/ 6011711 w 7038975"/>
                <a:gd name="connsiteY30" fmla="*/ 95099 h 942975"/>
                <a:gd name="connsiteX31" fmla="*/ 6273649 w 7038975"/>
                <a:gd name="connsiteY31" fmla="*/ 6516 h 942975"/>
                <a:gd name="connsiteX32" fmla="*/ 6651791 w 7038975"/>
                <a:gd name="connsiteY32" fmla="*/ 63666 h 942975"/>
                <a:gd name="connsiteX33" fmla="*/ 7032791 w 7038975"/>
                <a:gd name="connsiteY33" fmla="*/ 310364 h 942975"/>
                <a:gd name="connsiteX34" fmla="*/ 7035649 w 7038975"/>
                <a:gd name="connsiteY34" fmla="*/ 332271 h 942975"/>
                <a:gd name="connsiteX35" fmla="*/ 6887058 w 7038975"/>
                <a:gd name="connsiteY35" fmla="*/ 553251 h 942975"/>
                <a:gd name="connsiteX36" fmla="*/ 6862294 w 7038975"/>
                <a:gd name="connsiteY36" fmla="*/ 555156 h 942975"/>
                <a:gd name="connsiteX37" fmla="*/ 6634646 w 7038975"/>
                <a:gd name="connsiteY37" fmla="*/ 392279 h 942975"/>
                <a:gd name="connsiteX38" fmla="*/ 6411761 w 7038975"/>
                <a:gd name="connsiteY38" fmla="*/ 312269 h 942975"/>
                <a:gd name="connsiteX39" fmla="*/ 6151729 w 7038975"/>
                <a:gd name="connsiteY39" fmla="*/ 362751 h 942975"/>
                <a:gd name="connsiteX40" fmla="*/ 5873599 w 7038975"/>
                <a:gd name="connsiteY40" fmla="*/ 550394 h 942975"/>
                <a:gd name="connsiteX41" fmla="*/ 5439258 w 7038975"/>
                <a:gd name="connsiteY41" fmla="*/ 839954 h 942975"/>
                <a:gd name="connsiteX42" fmla="*/ 4977296 w 7038975"/>
                <a:gd name="connsiteY42" fmla="*/ 951396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038975" h="942975">
                  <a:moveTo>
                    <a:pt x="4977296" y="951396"/>
                  </a:moveTo>
                  <a:cubicBezTo>
                    <a:pt x="4792511" y="951396"/>
                    <a:pt x="4621061" y="898056"/>
                    <a:pt x="4459136" y="812331"/>
                  </a:cubicBezTo>
                  <a:cubicBezTo>
                    <a:pt x="4325786" y="741846"/>
                    <a:pt x="4205771" y="653264"/>
                    <a:pt x="4089566" y="558014"/>
                  </a:cubicBezTo>
                  <a:cubicBezTo>
                    <a:pt x="3995268" y="479909"/>
                    <a:pt x="3893351" y="412281"/>
                    <a:pt x="3779051" y="366561"/>
                  </a:cubicBezTo>
                  <a:cubicBezTo>
                    <a:pt x="3588551" y="290361"/>
                    <a:pt x="3401861" y="304649"/>
                    <a:pt x="3218981" y="394184"/>
                  </a:cubicBezTo>
                  <a:cubicBezTo>
                    <a:pt x="3116111" y="444666"/>
                    <a:pt x="3024671" y="513246"/>
                    <a:pt x="2936088" y="585636"/>
                  </a:cubicBezTo>
                  <a:cubicBezTo>
                    <a:pt x="2794166" y="702794"/>
                    <a:pt x="2642718" y="804711"/>
                    <a:pt x="2470316" y="874244"/>
                  </a:cubicBezTo>
                  <a:cubicBezTo>
                    <a:pt x="2338871" y="926631"/>
                    <a:pt x="2202663" y="954254"/>
                    <a:pt x="2060741" y="947586"/>
                  </a:cubicBezTo>
                  <a:cubicBezTo>
                    <a:pt x="1917866" y="940919"/>
                    <a:pt x="1784516" y="900914"/>
                    <a:pt x="1655928" y="839954"/>
                  </a:cubicBezTo>
                  <a:cubicBezTo>
                    <a:pt x="1504481" y="767564"/>
                    <a:pt x="1370178" y="670409"/>
                    <a:pt x="1241591" y="564681"/>
                  </a:cubicBezTo>
                  <a:cubicBezTo>
                    <a:pt x="1149198" y="488481"/>
                    <a:pt x="1052996" y="418949"/>
                    <a:pt x="943458" y="369419"/>
                  </a:cubicBezTo>
                  <a:cubicBezTo>
                    <a:pt x="773913" y="292266"/>
                    <a:pt x="606273" y="298934"/>
                    <a:pt x="440538" y="380849"/>
                  </a:cubicBezTo>
                  <a:cubicBezTo>
                    <a:pt x="346241" y="427521"/>
                    <a:pt x="260516" y="487529"/>
                    <a:pt x="180506" y="554204"/>
                  </a:cubicBezTo>
                  <a:cubicBezTo>
                    <a:pt x="167171" y="565634"/>
                    <a:pt x="160503" y="565634"/>
                    <a:pt x="150978" y="550394"/>
                  </a:cubicBezTo>
                  <a:cubicBezTo>
                    <a:pt x="103353" y="478004"/>
                    <a:pt x="54776" y="406566"/>
                    <a:pt x="6198" y="335129"/>
                  </a:cubicBezTo>
                  <a:cubicBezTo>
                    <a:pt x="483" y="326556"/>
                    <a:pt x="-4279" y="319889"/>
                    <a:pt x="6198" y="311316"/>
                  </a:cubicBezTo>
                  <a:cubicBezTo>
                    <a:pt x="129071" y="211304"/>
                    <a:pt x="259563" y="121769"/>
                    <a:pt x="408153" y="63666"/>
                  </a:cubicBezTo>
                  <a:cubicBezTo>
                    <a:pt x="624371" y="-21106"/>
                    <a:pt x="837731" y="-10629"/>
                    <a:pt x="1049186" y="84621"/>
                  </a:cubicBezTo>
                  <a:cubicBezTo>
                    <a:pt x="1184441" y="145581"/>
                    <a:pt x="1303503" y="230354"/>
                    <a:pt x="1416851" y="323699"/>
                  </a:cubicBezTo>
                  <a:cubicBezTo>
                    <a:pt x="1521626" y="410376"/>
                    <a:pt x="1631163" y="491339"/>
                    <a:pt x="1754036" y="552299"/>
                  </a:cubicBezTo>
                  <a:cubicBezTo>
                    <a:pt x="1861668" y="605639"/>
                    <a:pt x="1974063" y="638976"/>
                    <a:pt x="2095031" y="639929"/>
                  </a:cubicBezTo>
                  <a:cubicBezTo>
                    <a:pt x="2196948" y="640881"/>
                    <a:pt x="2295056" y="617069"/>
                    <a:pt x="2388401" y="578016"/>
                  </a:cubicBezTo>
                  <a:cubicBezTo>
                    <a:pt x="2533181" y="517056"/>
                    <a:pt x="2658911" y="428474"/>
                    <a:pt x="2778926" y="329414"/>
                  </a:cubicBezTo>
                  <a:cubicBezTo>
                    <a:pt x="2895131" y="233211"/>
                    <a:pt x="3018003" y="146534"/>
                    <a:pt x="3158021" y="86526"/>
                  </a:cubicBezTo>
                  <a:cubicBezTo>
                    <a:pt x="3287561" y="31281"/>
                    <a:pt x="3422816" y="801"/>
                    <a:pt x="3564738" y="7469"/>
                  </a:cubicBezTo>
                  <a:cubicBezTo>
                    <a:pt x="3719996" y="14136"/>
                    <a:pt x="3863824" y="61761"/>
                    <a:pt x="4000031" y="135104"/>
                  </a:cubicBezTo>
                  <a:cubicBezTo>
                    <a:pt x="4118141" y="198921"/>
                    <a:pt x="4221011" y="282741"/>
                    <a:pt x="4324834" y="365609"/>
                  </a:cubicBezTo>
                  <a:cubicBezTo>
                    <a:pt x="4440086" y="458001"/>
                    <a:pt x="4562959" y="537059"/>
                    <a:pt x="4702024" y="589446"/>
                  </a:cubicBezTo>
                  <a:cubicBezTo>
                    <a:pt x="4901096" y="663741"/>
                    <a:pt x="5096358" y="656121"/>
                    <a:pt x="5290669" y="573254"/>
                  </a:cubicBezTo>
                  <a:cubicBezTo>
                    <a:pt x="5434496" y="512294"/>
                    <a:pt x="5560226" y="423711"/>
                    <a:pt x="5679288" y="324651"/>
                  </a:cubicBezTo>
                  <a:cubicBezTo>
                    <a:pt x="5783111" y="238926"/>
                    <a:pt x="5890744" y="157011"/>
                    <a:pt x="6011711" y="95099"/>
                  </a:cubicBezTo>
                  <a:cubicBezTo>
                    <a:pt x="6094579" y="52236"/>
                    <a:pt x="6181256" y="19851"/>
                    <a:pt x="6273649" y="6516"/>
                  </a:cubicBezTo>
                  <a:cubicBezTo>
                    <a:pt x="6405094" y="-12534"/>
                    <a:pt x="6530824" y="11279"/>
                    <a:pt x="6651791" y="63666"/>
                  </a:cubicBezTo>
                  <a:cubicBezTo>
                    <a:pt x="6792761" y="124626"/>
                    <a:pt x="6914681" y="214161"/>
                    <a:pt x="7032791" y="310364"/>
                  </a:cubicBezTo>
                  <a:cubicBezTo>
                    <a:pt x="7041363" y="317984"/>
                    <a:pt x="7041363" y="323699"/>
                    <a:pt x="7035649" y="332271"/>
                  </a:cubicBezTo>
                  <a:cubicBezTo>
                    <a:pt x="6986119" y="405614"/>
                    <a:pt x="6935636" y="478956"/>
                    <a:pt x="6887058" y="553251"/>
                  </a:cubicBezTo>
                  <a:cubicBezTo>
                    <a:pt x="6877533" y="567539"/>
                    <a:pt x="6871819" y="562776"/>
                    <a:pt x="6862294" y="555156"/>
                  </a:cubicBezTo>
                  <a:cubicBezTo>
                    <a:pt x="6789904" y="496101"/>
                    <a:pt x="6716561" y="438951"/>
                    <a:pt x="6634646" y="392279"/>
                  </a:cubicBezTo>
                  <a:cubicBezTo>
                    <a:pt x="6565113" y="352274"/>
                    <a:pt x="6492724" y="321794"/>
                    <a:pt x="6411761" y="312269"/>
                  </a:cubicBezTo>
                  <a:cubicBezTo>
                    <a:pt x="6320321" y="301791"/>
                    <a:pt x="6234596" y="322746"/>
                    <a:pt x="6151729" y="362751"/>
                  </a:cubicBezTo>
                  <a:cubicBezTo>
                    <a:pt x="6049811" y="411329"/>
                    <a:pt x="5960276" y="478956"/>
                    <a:pt x="5873599" y="550394"/>
                  </a:cubicBezTo>
                  <a:cubicBezTo>
                    <a:pt x="5739296" y="661836"/>
                    <a:pt x="5598326" y="764706"/>
                    <a:pt x="5439258" y="839954"/>
                  </a:cubicBezTo>
                  <a:cubicBezTo>
                    <a:pt x="5293526" y="909486"/>
                    <a:pt x="5140174" y="951396"/>
                    <a:pt x="4977296" y="951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343E08-6992-4025-9283-0B2DB59ACD2C}"/>
                </a:ext>
              </a:extLst>
            </p:cNvPr>
            <p:cNvSpPr/>
            <p:nvPr/>
          </p:nvSpPr>
          <p:spPr>
            <a:xfrm>
              <a:off x="2576388" y="3796119"/>
              <a:ext cx="7038975" cy="942975"/>
            </a:xfrm>
            <a:custGeom>
              <a:avLst/>
              <a:gdLst>
                <a:gd name="connsiteX0" fmla="*/ 724976 w 7038975"/>
                <a:gd name="connsiteY0" fmla="*/ 6261 h 942975"/>
                <a:gd name="connsiteX1" fmla="*/ 1235516 w 7038975"/>
                <a:gd name="connsiteY1" fmla="*/ 186283 h 942975"/>
                <a:gd name="connsiteX2" fmla="*/ 1496501 w 7038975"/>
                <a:gd name="connsiteY2" fmla="*/ 386308 h 942975"/>
                <a:gd name="connsiteX3" fmla="*/ 1807969 w 7038975"/>
                <a:gd name="connsiteY3" fmla="*/ 576808 h 942975"/>
                <a:gd name="connsiteX4" fmla="*/ 2417569 w 7038975"/>
                <a:gd name="connsiteY4" fmla="*/ 566331 h 942975"/>
                <a:gd name="connsiteX5" fmla="*/ 2795711 w 7038975"/>
                <a:gd name="connsiteY5" fmla="*/ 317728 h 942975"/>
                <a:gd name="connsiteX6" fmla="*/ 3152899 w 7038975"/>
                <a:gd name="connsiteY6" fmla="*/ 90081 h 942975"/>
                <a:gd name="connsiteX7" fmla="*/ 3952046 w 7038975"/>
                <a:gd name="connsiteY7" fmla="*/ 110083 h 942975"/>
                <a:gd name="connsiteX8" fmla="*/ 4274944 w 7038975"/>
                <a:gd name="connsiteY8" fmla="*/ 325348 h 942975"/>
                <a:gd name="connsiteX9" fmla="*/ 4620702 w 7038975"/>
                <a:gd name="connsiteY9" fmla="*/ 553948 h 942975"/>
                <a:gd name="connsiteX10" fmla="*/ 5004559 w 7038975"/>
                <a:gd name="connsiteY10" fmla="*/ 639673 h 942975"/>
                <a:gd name="connsiteX11" fmla="*/ 5339839 w 7038975"/>
                <a:gd name="connsiteY11" fmla="*/ 551091 h 942975"/>
                <a:gd name="connsiteX12" fmla="*/ 5694169 w 7038975"/>
                <a:gd name="connsiteY12" fmla="*/ 313918 h 942975"/>
                <a:gd name="connsiteX13" fmla="*/ 6063739 w 7038975"/>
                <a:gd name="connsiteY13" fmla="*/ 70078 h 942975"/>
                <a:gd name="connsiteX14" fmla="*/ 6391399 w 7038975"/>
                <a:gd name="connsiteY14" fmla="*/ 546 h 942975"/>
                <a:gd name="connsiteX15" fmla="*/ 6692389 w 7038975"/>
                <a:gd name="connsiteY15" fmla="*/ 81508 h 942975"/>
                <a:gd name="connsiteX16" fmla="*/ 7034336 w 7038975"/>
                <a:gd name="connsiteY16" fmla="*/ 310108 h 942975"/>
                <a:gd name="connsiteX17" fmla="*/ 7037194 w 7038975"/>
                <a:gd name="connsiteY17" fmla="*/ 332016 h 942975"/>
                <a:gd name="connsiteX18" fmla="*/ 6889556 w 7038975"/>
                <a:gd name="connsiteY18" fmla="*/ 551091 h 942975"/>
                <a:gd name="connsiteX19" fmla="*/ 6862886 w 7038975"/>
                <a:gd name="connsiteY19" fmla="*/ 554901 h 942975"/>
                <a:gd name="connsiteX20" fmla="*/ 6605711 w 7038975"/>
                <a:gd name="connsiteY20" fmla="*/ 375831 h 942975"/>
                <a:gd name="connsiteX21" fmla="*/ 6390447 w 7038975"/>
                <a:gd name="connsiteY21" fmla="*/ 310108 h 942975"/>
                <a:gd name="connsiteX22" fmla="*/ 6127556 w 7038975"/>
                <a:gd name="connsiteY22" fmla="*/ 374878 h 942975"/>
                <a:gd name="connsiteX23" fmla="*/ 5827519 w 7038975"/>
                <a:gd name="connsiteY23" fmla="*/ 588238 h 942975"/>
                <a:gd name="connsiteX24" fmla="*/ 5340792 w 7038975"/>
                <a:gd name="connsiteY24" fmla="*/ 882561 h 942975"/>
                <a:gd name="connsiteX25" fmla="*/ 4920739 w 7038975"/>
                <a:gd name="connsiteY25" fmla="*/ 950188 h 942975"/>
                <a:gd name="connsiteX26" fmla="*/ 4533071 w 7038975"/>
                <a:gd name="connsiteY26" fmla="*/ 849223 h 942975"/>
                <a:gd name="connsiteX27" fmla="*/ 4095874 w 7038975"/>
                <a:gd name="connsiteY27" fmla="*/ 563473 h 942975"/>
                <a:gd name="connsiteX28" fmla="*/ 3798694 w 7038975"/>
                <a:gd name="connsiteY28" fmla="*/ 374878 h 942975"/>
                <a:gd name="connsiteX29" fmla="*/ 3209096 w 7038975"/>
                <a:gd name="connsiteY29" fmla="*/ 398691 h 942975"/>
                <a:gd name="connsiteX30" fmla="*/ 2944301 w 7038975"/>
                <a:gd name="connsiteY30" fmla="*/ 578713 h 942975"/>
                <a:gd name="connsiteX31" fmla="*/ 2527106 w 7038975"/>
                <a:gd name="connsiteY31" fmla="*/ 849223 h 942975"/>
                <a:gd name="connsiteX32" fmla="*/ 2110864 w 7038975"/>
                <a:gd name="connsiteY32" fmla="*/ 947331 h 942975"/>
                <a:gd name="connsiteX33" fmla="*/ 1729864 w 7038975"/>
                <a:gd name="connsiteY33" fmla="*/ 871131 h 942975"/>
                <a:gd name="connsiteX34" fmla="*/ 1289809 w 7038975"/>
                <a:gd name="connsiteY34" fmla="*/ 601573 h 942975"/>
                <a:gd name="connsiteX35" fmla="*/ 1044064 w 7038975"/>
                <a:gd name="connsiteY35" fmla="*/ 419646 h 942975"/>
                <a:gd name="connsiteX36" fmla="*/ 771649 w 7038975"/>
                <a:gd name="connsiteY36" fmla="*/ 317728 h 942975"/>
                <a:gd name="connsiteX37" fmla="*/ 440179 w 7038975"/>
                <a:gd name="connsiteY37" fmla="*/ 379641 h 942975"/>
                <a:gd name="connsiteX38" fmla="*/ 183956 w 7038975"/>
                <a:gd name="connsiteY38" fmla="*/ 549186 h 942975"/>
                <a:gd name="connsiteX39" fmla="*/ 147761 w 7038975"/>
                <a:gd name="connsiteY39" fmla="*/ 544423 h 942975"/>
                <a:gd name="connsiteX40" fmla="*/ 5839 w 7038975"/>
                <a:gd name="connsiteY40" fmla="*/ 334873 h 942975"/>
                <a:gd name="connsiteX41" fmla="*/ 7744 w 7038975"/>
                <a:gd name="connsiteY41" fmla="*/ 309156 h 942975"/>
                <a:gd name="connsiteX42" fmla="*/ 438274 w 7038975"/>
                <a:gd name="connsiteY42" fmla="*/ 51981 h 942975"/>
                <a:gd name="connsiteX43" fmla="*/ 724976 w 7038975"/>
                <a:gd name="connsiteY43" fmla="*/ 6261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038975" h="942975">
                  <a:moveTo>
                    <a:pt x="724976" y="6261"/>
                  </a:moveTo>
                  <a:cubicBezTo>
                    <a:pt x="914524" y="11976"/>
                    <a:pt x="1079306" y="85318"/>
                    <a:pt x="1235516" y="186283"/>
                  </a:cubicBezTo>
                  <a:cubicBezTo>
                    <a:pt x="1327909" y="246291"/>
                    <a:pt x="1409824" y="318681"/>
                    <a:pt x="1496501" y="386308"/>
                  </a:cubicBezTo>
                  <a:cubicBezTo>
                    <a:pt x="1593656" y="461556"/>
                    <a:pt x="1695574" y="528231"/>
                    <a:pt x="1807969" y="576808"/>
                  </a:cubicBezTo>
                  <a:cubicBezTo>
                    <a:pt x="2012756" y="665391"/>
                    <a:pt x="2215639" y="658723"/>
                    <a:pt x="2417569" y="566331"/>
                  </a:cubicBezTo>
                  <a:cubicBezTo>
                    <a:pt x="2556634" y="502513"/>
                    <a:pt x="2678554" y="414883"/>
                    <a:pt x="2795711" y="317728"/>
                  </a:cubicBezTo>
                  <a:cubicBezTo>
                    <a:pt x="2905249" y="227241"/>
                    <a:pt x="3022406" y="148183"/>
                    <a:pt x="3152899" y="90081"/>
                  </a:cubicBezTo>
                  <a:cubicBezTo>
                    <a:pt x="3422456" y="-28029"/>
                    <a:pt x="3689156" y="-18504"/>
                    <a:pt x="3952046" y="110083"/>
                  </a:cubicBezTo>
                  <a:cubicBezTo>
                    <a:pt x="4069204" y="167233"/>
                    <a:pt x="4174931" y="242481"/>
                    <a:pt x="4274944" y="325348"/>
                  </a:cubicBezTo>
                  <a:cubicBezTo>
                    <a:pt x="4381624" y="413931"/>
                    <a:pt x="4494971" y="494893"/>
                    <a:pt x="4620702" y="553948"/>
                  </a:cubicBezTo>
                  <a:cubicBezTo>
                    <a:pt x="4741669" y="611098"/>
                    <a:pt x="4869304" y="644436"/>
                    <a:pt x="5004559" y="639673"/>
                  </a:cubicBezTo>
                  <a:cubicBezTo>
                    <a:pt x="5122669" y="634911"/>
                    <a:pt x="5234111" y="601573"/>
                    <a:pt x="5339839" y="551091"/>
                  </a:cubicBezTo>
                  <a:cubicBezTo>
                    <a:pt x="5469379" y="489178"/>
                    <a:pt x="5583679" y="405358"/>
                    <a:pt x="5694169" y="313918"/>
                  </a:cubicBezTo>
                  <a:cubicBezTo>
                    <a:pt x="5808469" y="219621"/>
                    <a:pt x="5927531" y="131991"/>
                    <a:pt x="6063739" y="70078"/>
                  </a:cubicBezTo>
                  <a:cubicBezTo>
                    <a:pt x="6167561" y="22453"/>
                    <a:pt x="6276147" y="-4217"/>
                    <a:pt x="6391399" y="546"/>
                  </a:cubicBezTo>
                  <a:cubicBezTo>
                    <a:pt x="6498079" y="4356"/>
                    <a:pt x="6597139" y="35788"/>
                    <a:pt x="6692389" y="81508"/>
                  </a:cubicBezTo>
                  <a:cubicBezTo>
                    <a:pt x="6817167" y="141516"/>
                    <a:pt x="6927656" y="223431"/>
                    <a:pt x="7034336" y="310108"/>
                  </a:cubicBezTo>
                  <a:cubicBezTo>
                    <a:pt x="7042909" y="317728"/>
                    <a:pt x="7043861" y="322491"/>
                    <a:pt x="7037194" y="332016"/>
                  </a:cubicBezTo>
                  <a:cubicBezTo>
                    <a:pt x="6987664" y="405358"/>
                    <a:pt x="6938134" y="477748"/>
                    <a:pt x="6889556" y="551091"/>
                  </a:cubicBezTo>
                  <a:cubicBezTo>
                    <a:pt x="6880984" y="563473"/>
                    <a:pt x="6875269" y="564426"/>
                    <a:pt x="6862886" y="554901"/>
                  </a:cubicBezTo>
                  <a:cubicBezTo>
                    <a:pt x="6781924" y="488226"/>
                    <a:pt x="6699056" y="424408"/>
                    <a:pt x="6605711" y="375831"/>
                  </a:cubicBezTo>
                  <a:cubicBezTo>
                    <a:pt x="6538084" y="340588"/>
                    <a:pt x="6467599" y="314871"/>
                    <a:pt x="6390447" y="310108"/>
                  </a:cubicBezTo>
                  <a:cubicBezTo>
                    <a:pt x="6296149" y="304393"/>
                    <a:pt x="6210424" y="332016"/>
                    <a:pt x="6127556" y="374878"/>
                  </a:cubicBezTo>
                  <a:cubicBezTo>
                    <a:pt x="6018019" y="432028"/>
                    <a:pt x="5922769" y="510133"/>
                    <a:pt x="5827519" y="588238"/>
                  </a:cubicBezTo>
                  <a:cubicBezTo>
                    <a:pt x="5678929" y="709206"/>
                    <a:pt x="5520814" y="813981"/>
                    <a:pt x="5340792" y="882561"/>
                  </a:cubicBezTo>
                  <a:cubicBezTo>
                    <a:pt x="5205536" y="933996"/>
                    <a:pt x="5065519" y="957808"/>
                    <a:pt x="4920739" y="950188"/>
                  </a:cubicBezTo>
                  <a:cubicBezTo>
                    <a:pt x="4785484" y="942568"/>
                    <a:pt x="4656896" y="905421"/>
                    <a:pt x="4533071" y="849223"/>
                  </a:cubicBezTo>
                  <a:cubicBezTo>
                    <a:pt x="4373052" y="775881"/>
                    <a:pt x="4231129" y="674916"/>
                    <a:pt x="4095874" y="563473"/>
                  </a:cubicBezTo>
                  <a:cubicBezTo>
                    <a:pt x="4004434" y="488226"/>
                    <a:pt x="3907279" y="421551"/>
                    <a:pt x="3798694" y="374878"/>
                  </a:cubicBezTo>
                  <a:cubicBezTo>
                    <a:pt x="3598669" y="289153"/>
                    <a:pt x="3402454" y="301536"/>
                    <a:pt x="3209096" y="398691"/>
                  </a:cubicBezTo>
                  <a:cubicBezTo>
                    <a:pt x="3112894" y="447268"/>
                    <a:pt x="3027169" y="511086"/>
                    <a:pt x="2944301" y="578713"/>
                  </a:cubicBezTo>
                  <a:cubicBezTo>
                    <a:pt x="2815714" y="685393"/>
                    <a:pt x="2679506" y="779691"/>
                    <a:pt x="2527106" y="849223"/>
                  </a:cubicBezTo>
                  <a:cubicBezTo>
                    <a:pt x="2394709" y="910183"/>
                    <a:pt x="2256596" y="946378"/>
                    <a:pt x="2110864" y="947331"/>
                  </a:cubicBezTo>
                  <a:cubicBezTo>
                    <a:pt x="1978466" y="948283"/>
                    <a:pt x="1851784" y="920661"/>
                    <a:pt x="1729864" y="871131"/>
                  </a:cubicBezTo>
                  <a:cubicBezTo>
                    <a:pt x="1567939" y="805408"/>
                    <a:pt x="1425064" y="710158"/>
                    <a:pt x="1289809" y="601573"/>
                  </a:cubicBezTo>
                  <a:cubicBezTo>
                    <a:pt x="1210751" y="537756"/>
                    <a:pt x="1131694" y="472033"/>
                    <a:pt x="1044064" y="419646"/>
                  </a:cubicBezTo>
                  <a:cubicBezTo>
                    <a:pt x="959291" y="369163"/>
                    <a:pt x="870709" y="330111"/>
                    <a:pt x="771649" y="317728"/>
                  </a:cubicBezTo>
                  <a:cubicBezTo>
                    <a:pt x="654491" y="302488"/>
                    <a:pt x="544954" y="328206"/>
                    <a:pt x="440179" y="379641"/>
                  </a:cubicBezTo>
                  <a:cubicBezTo>
                    <a:pt x="346834" y="424408"/>
                    <a:pt x="263966" y="484416"/>
                    <a:pt x="183956" y="549186"/>
                  </a:cubicBezTo>
                  <a:cubicBezTo>
                    <a:pt x="163001" y="566331"/>
                    <a:pt x="163001" y="566331"/>
                    <a:pt x="147761" y="544423"/>
                  </a:cubicBezTo>
                  <a:cubicBezTo>
                    <a:pt x="100136" y="473938"/>
                    <a:pt x="53464" y="404406"/>
                    <a:pt x="5839" y="334873"/>
                  </a:cubicBezTo>
                  <a:cubicBezTo>
                    <a:pt x="-829" y="325348"/>
                    <a:pt x="-3686" y="318681"/>
                    <a:pt x="7744" y="309156"/>
                  </a:cubicBezTo>
                  <a:cubicBezTo>
                    <a:pt x="139189" y="202476"/>
                    <a:pt x="277301" y="108178"/>
                    <a:pt x="438274" y="51981"/>
                  </a:cubicBezTo>
                  <a:cubicBezTo>
                    <a:pt x="531619" y="19596"/>
                    <a:pt x="626869" y="4356"/>
                    <a:pt x="724976" y="6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A9E398-4635-43F2-8C65-ADAC05420F01}"/>
              </a:ext>
            </a:extLst>
          </p:cNvPr>
          <p:cNvGrpSpPr/>
          <p:nvPr/>
        </p:nvGrpSpPr>
        <p:grpSpPr>
          <a:xfrm>
            <a:off x="7335310" y="4943781"/>
            <a:ext cx="540050" cy="1712429"/>
            <a:chOff x="3684098" y="2487650"/>
            <a:chExt cx="834359" cy="26456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42411E5-F884-4C1E-87E3-73872D42859D}"/>
                </a:ext>
              </a:extLst>
            </p:cNvPr>
            <p:cNvGrpSpPr/>
            <p:nvPr/>
          </p:nvGrpSpPr>
          <p:grpSpPr>
            <a:xfrm>
              <a:off x="3861360" y="2487650"/>
              <a:ext cx="657097" cy="527776"/>
              <a:chOff x="3844758" y="2463936"/>
              <a:chExt cx="701626" cy="56354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B288C7F-F6CD-4EFC-AAFA-9BC87EFFAE5B}"/>
                  </a:ext>
                </a:extLst>
              </p:cNvPr>
              <p:cNvGrpSpPr/>
              <p:nvPr/>
            </p:nvGrpSpPr>
            <p:grpSpPr>
              <a:xfrm>
                <a:off x="3844758" y="2463936"/>
                <a:ext cx="701626" cy="563541"/>
                <a:chOff x="3844758" y="2463936"/>
                <a:chExt cx="701626" cy="563541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856ACA8-614A-4321-B83D-B06DED48793B}"/>
                    </a:ext>
                  </a:extLst>
                </p:cNvPr>
                <p:cNvSpPr/>
                <p:nvPr/>
              </p:nvSpPr>
              <p:spPr>
                <a:xfrm>
                  <a:off x="3844758" y="2463936"/>
                  <a:ext cx="401490" cy="563541"/>
                </a:xfrm>
                <a:custGeom>
                  <a:avLst/>
                  <a:gdLst>
                    <a:gd name="connsiteX0" fmla="*/ 295141 w 590283"/>
                    <a:gd name="connsiteY0" fmla="*/ 0 h 828535"/>
                    <a:gd name="connsiteX1" fmla="*/ 401074 w 590283"/>
                    <a:gd name="connsiteY1" fmla="*/ 105933 h 828535"/>
                    <a:gd name="connsiteX2" fmla="*/ 401074 w 590283"/>
                    <a:gd name="connsiteY2" fmla="*/ 254519 h 828535"/>
                    <a:gd name="connsiteX3" fmla="*/ 590283 w 590283"/>
                    <a:gd name="connsiteY3" fmla="*/ 254519 h 828535"/>
                    <a:gd name="connsiteX4" fmla="*/ 590283 w 590283"/>
                    <a:gd name="connsiteY4" fmla="*/ 435702 h 828535"/>
                    <a:gd name="connsiteX5" fmla="*/ 401074 w 590283"/>
                    <a:gd name="connsiteY5" fmla="*/ 435702 h 828535"/>
                    <a:gd name="connsiteX6" fmla="*/ 401074 w 590283"/>
                    <a:gd name="connsiteY6" fmla="*/ 828535 h 828535"/>
                    <a:gd name="connsiteX7" fmla="*/ 189208 w 590283"/>
                    <a:gd name="connsiteY7" fmla="*/ 828535 h 828535"/>
                    <a:gd name="connsiteX8" fmla="*/ 189208 w 590283"/>
                    <a:gd name="connsiteY8" fmla="*/ 435702 h 828535"/>
                    <a:gd name="connsiteX9" fmla="*/ 0 w 590283"/>
                    <a:gd name="connsiteY9" fmla="*/ 435702 h 828535"/>
                    <a:gd name="connsiteX10" fmla="*/ 0 w 590283"/>
                    <a:gd name="connsiteY10" fmla="*/ 254519 h 828535"/>
                    <a:gd name="connsiteX11" fmla="*/ 189208 w 590283"/>
                    <a:gd name="connsiteY11" fmla="*/ 254519 h 828535"/>
                    <a:gd name="connsiteX12" fmla="*/ 189208 w 590283"/>
                    <a:gd name="connsiteY12" fmla="*/ 105933 h 828535"/>
                    <a:gd name="connsiteX13" fmla="*/ 295141 w 590283"/>
                    <a:gd name="connsiteY13" fmla="*/ 0 h 828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0283" h="828535">
                      <a:moveTo>
                        <a:pt x="295141" y="0"/>
                      </a:moveTo>
                      <a:cubicBezTo>
                        <a:pt x="353646" y="0"/>
                        <a:pt x="401074" y="47428"/>
                        <a:pt x="401074" y="105933"/>
                      </a:cubicBezTo>
                      <a:lnTo>
                        <a:pt x="401074" y="254519"/>
                      </a:lnTo>
                      <a:lnTo>
                        <a:pt x="590283" y="254519"/>
                      </a:lnTo>
                      <a:lnTo>
                        <a:pt x="590283" y="435702"/>
                      </a:lnTo>
                      <a:lnTo>
                        <a:pt x="401074" y="435702"/>
                      </a:lnTo>
                      <a:lnTo>
                        <a:pt x="401074" y="828535"/>
                      </a:lnTo>
                      <a:lnTo>
                        <a:pt x="189208" y="828535"/>
                      </a:lnTo>
                      <a:lnTo>
                        <a:pt x="189208" y="435702"/>
                      </a:lnTo>
                      <a:lnTo>
                        <a:pt x="0" y="435702"/>
                      </a:lnTo>
                      <a:lnTo>
                        <a:pt x="0" y="254519"/>
                      </a:lnTo>
                      <a:lnTo>
                        <a:pt x="189208" y="254519"/>
                      </a:lnTo>
                      <a:lnTo>
                        <a:pt x="189208" y="105933"/>
                      </a:lnTo>
                      <a:cubicBezTo>
                        <a:pt x="189208" y="47428"/>
                        <a:pt x="236636" y="0"/>
                        <a:pt x="2951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002B3A54-3227-4FA0-8A24-3B6B19109252}"/>
                    </a:ext>
                  </a:extLst>
                </p:cNvPr>
                <p:cNvSpPr/>
                <p:nvPr/>
              </p:nvSpPr>
              <p:spPr>
                <a:xfrm rot="16200000">
                  <a:off x="4243601" y="2534737"/>
                  <a:ext cx="288088" cy="317479"/>
                </a:xfrm>
                <a:prstGeom prst="trapezoid">
                  <a:avLst>
                    <a:gd name="adj" fmla="val 1755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032642A-2418-45B2-89EC-0D40DB40C739}"/>
                  </a:ext>
                </a:extLst>
              </p:cNvPr>
              <p:cNvSpPr/>
              <p:nvPr/>
            </p:nvSpPr>
            <p:spPr>
              <a:xfrm>
                <a:off x="4014406" y="2527352"/>
                <a:ext cx="62194" cy="621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8E81C19-F4D3-43D7-A9A3-358F0B740A2D}"/>
                </a:ext>
              </a:extLst>
            </p:cNvPr>
            <p:cNvSpPr/>
            <p:nvPr/>
          </p:nvSpPr>
          <p:spPr>
            <a:xfrm>
              <a:off x="3763185" y="2923036"/>
              <a:ext cx="560787" cy="2039380"/>
            </a:xfrm>
            <a:custGeom>
              <a:avLst/>
              <a:gdLst>
                <a:gd name="connsiteX0" fmla="*/ 251806 w 824486"/>
                <a:gd name="connsiteY0" fmla="*/ 0 h 2998358"/>
                <a:gd name="connsiteX1" fmla="*/ 572681 w 824486"/>
                <a:gd name="connsiteY1" fmla="*/ 0 h 2998358"/>
                <a:gd name="connsiteX2" fmla="*/ 572681 w 824486"/>
                <a:gd name="connsiteY2" fmla="*/ 129945 h 2998358"/>
                <a:gd name="connsiteX3" fmla="*/ 643315 w 824486"/>
                <a:gd name="connsiteY3" fmla="*/ 144205 h 2998358"/>
                <a:gd name="connsiteX4" fmla="*/ 824486 w 824486"/>
                <a:gd name="connsiteY4" fmla="*/ 417528 h 2998358"/>
                <a:gd name="connsiteX5" fmla="*/ 824486 w 824486"/>
                <a:gd name="connsiteY5" fmla="*/ 2998358 h 2998358"/>
                <a:gd name="connsiteX6" fmla="*/ 0 w 824486"/>
                <a:gd name="connsiteY6" fmla="*/ 2998358 h 2998358"/>
                <a:gd name="connsiteX7" fmla="*/ 0 w 824486"/>
                <a:gd name="connsiteY7" fmla="*/ 417528 h 2998358"/>
                <a:gd name="connsiteX8" fmla="*/ 181171 w 824486"/>
                <a:gd name="connsiteY8" fmla="*/ 144205 h 2998358"/>
                <a:gd name="connsiteX9" fmla="*/ 251806 w 824486"/>
                <a:gd name="connsiteY9" fmla="*/ 129945 h 299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4486" h="2998358">
                  <a:moveTo>
                    <a:pt x="251806" y="0"/>
                  </a:moveTo>
                  <a:lnTo>
                    <a:pt x="572681" y="0"/>
                  </a:lnTo>
                  <a:lnTo>
                    <a:pt x="572681" y="129945"/>
                  </a:lnTo>
                  <a:lnTo>
                    <a:pt x="643315" y="144205"/>
                  </a:lnTo>
                  <a:cubicBezTo>
                    <a:pt x="749782" y="189237"/>
                    <a:pt x="824486" y="294659"/>
                    <a:pt x="824486" y="417528"/>
                  </a:cubicBezTo>
                  <a:lnTo>
                    <a:pt x="824486" y="2998358"/>
                  </a:lnTo>
                  <a:lnTo>
                    <a:pt x="0" y="2998358"/>
                  </a:lnTo>
                  <a:lnTo>
                    <a:pt x="0" y="417528"/>
                  </a:lnTo>
                  <a:cubicBezTo>
                    <a:pt x="0" y="294659"/>
                    <a:pt x="74705" y="189237"/>
                    <a:pt x="181171" y="144205"/>
                  </a:cubicBezTo>
                  <a:lnTo>
                    <a:pt x="251806" y="1299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8E2B89E-534A-4F27-B097-228233B69348}"/>
                </a:ext>
              </a:extLst>
            </p:cNvPr>
            <p:cNvSpPr/>
            <p:nvPr/>
          </p:nvSpPr>
          <p:spPr>
            <a:xfrm>
              <a:off x="3684098" y="4827108"/>
              <a:ext cx="718960" cy="306185"/>
            </a:xfrm>
            <a:custGeom>
              <a:avLst/>
              <a:gdLst>
                <a:gd name="connsiteX0" fmla="*/ 0 w 966232"/>
                <a:gd name="connsiteY0" fmla="*/ 0 h 450163"/>
                <a:gd name="connsiteX1" fmla="*/ 966232 w 966232"/>
                <a:gd name="connsiteY1" fmla="*/ 0 h 450163"/>
                <a:gd name="connsiteX2" fmla="*/ 966232 w 966232"/>
                <a:gd name="connsiteY2" fmla="*/ 120894 h 450163"/>
                <a:gd name="connsiteX3" fmla="*/ 894596 w 966232"/>
                <a:gd name="connsiteY3" fmla="*/ 120894 h 450163"/>
                <a:gd name="connsiteX4" fmla="*/ 894596 w 966232"/>
                <a:gd name="connsiteY4" fmla="*/ 450163 h 450163"/>
                <a:gd name="connsiteX5" fmla="*/ 71636 w 966232"/>
                <a:gd name="connsiteY5" fmla="*/ 450163 h 450163"/>
                <a:gd name="connsiteX6" fmla="*/ 71636 w 966232"/>
                <a:gd name="connsiteY6" fmla="*/ 120894 h 450163"/>
                <a:gd name="connsiteX7" fmla="*/ 0 w 966232"/>
                <a:gd name="connsiteY7" fmla="*/ 120894 h 4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6232" h="450163">
                  <a:moveTo>
                    <a:pt x="0" y="0"/>
                  </a:moveTo>
                  <a:lnTo>
                    <a:pt x="966232" y="0"/>
                  </a:lnTo>
                  <a:lnTo>
                    <a:pt x="966232" y="120894"/>
                  </a:lnTo>
                  <a:lnTo>
                    <a:pt x="894596" y="120894"/>
                  </a:lnTo>
                  <a:lnTo>
                    <a:pt x="894596" y="450163"/>
                  </a:lnTo>
                  <a:lnTo>
                    <a:pt x="71636" y="450163"/>
                  </a:lnTo>
                  <a:lnTo>
                    <a:pt x="71636" y="120894"/>
                  </a:lnTo>
                  <a:lnTo>
                    <a:pt x="0" y="1208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B350E4-BC23-4FAF-B3C4-26C8B27A9836}"/>
                </a:ext>
              </a:extLst>
            </p:cNvPr>
            <p:cNvSpPr/>
            <p:nvPr/>
          </p:nvSpPr>
          <p:spPr>
            <a:xfrm>
              <a:off x="3763821" y="3533328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ED47A08-A995-41DA-A5F9-8C69DA0B8B1A}"/>
                </a:ext>
              </a:extLst>
            </p:cNvPr>
            <p:cNvSpPr/>
            <p:nvPr/>
          </p:nvSpPr>
          <p:spPr>
            <a:xfrm>
              <a:off x="3763821" y="4448231"/>
              <a:ext cx="559514" cy="67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aphic 3">
            <a:extLst>
              <a:ext uri="{FF2B5EF4-FFF2-40B4-BE49-F238E27FC236}">
                <a16:creationId xmlns:a16="http://schemas.microsoft.com/office/drawing/2014/main" id="{9B82DF89-CED5-45FB-A64C-059F445D5C19}"/>
              </a:ext>
            </a:extLst>
          </p:cNvPr>
          <p:cNvGrpSpPr/>
          <p:nvPr/>
        </p:nvGrpSpPr>
        <p:grpSpPr>
          <a:xfrm>
            <a:off x="469252" y="3955081"/>
            <a:ext cx="2416414" cy="2443021"/>
            <a:chOff x="588465" y="350874"/>
            <a:chExt cx="4069985" cy="41148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674F83-8A43-4576-87DE-0BCB4AE9FD56}"/>
                </a:ext>
              </a:extLst>
            </p:cNvPr>
            <p:cNvSpPr/>
            <p:nvPr/>
          </p:nvSpPr>
          <p:spPr>
            <a:xfrm>
              <a:off x="588367" y="1434574"/>
              <a:ext cx="1821104" cy="2839619"/>
            </a:xfrm>
            <a:custGeom>
              <a:avLst/>
              <a:gdLst>
                <a:gd name="connsiteX0" fmla="*/ 1818758 w 1821104"/>
                <a:gd name="connsiteY0" fmla="*/ 1621068 h 2839619"/>
                <a:gd name="connsiteX1" fmla="*/ 1743796 w 1821104"/>
                <a:gd name="connsiteY1" fmla="*/ 1174551 h 2839619"/>
                <a:gd name="connsiteX2" fmla="*/ 1167724 w 1821104"/>
                <a:gd name="connsiteY2" fmla="*/ 69259 h 2839619"/>
                <a:gd name="connsiteX3" fmla="*/ 1112317 w 1821104"/>
                <a:gd name="connsiteY3" fmla="*/ 0 h 2839619"/>
                <a:gd name="connsiteX4" fmla="*/ 439282 w 1821104"/>
                <a:gd name="connsiteY4" fmla="*/ 1240958 h 2839619"/>
                <a:gd name="connsiteX5" fmla="*/ 107654 w 1821104"/>
                <a:gd name="connsiteY5" fmla="*/ 1970215 h 2839619"/>
                <a:gd name="connsiteX6" fmla="*/ 46950 w 1821104"/>
                <a:gd name="connsiteY6" fmla="*/ 2609028 h 2839619"/>
                <a:gd name="connsiteX7" fmla="*/ 350467 w 1821104"/>
                <a:gd name="connsiteY7" fmla="*/ 2650176 h 2839619"/>
                <a:gd name="connsiteX8" fmla="*/ 617318 w 1821104"/>
                <a:gd name="connsiteY8" fmla="*/ 2782583 h 2839619"/>
                <a:gd name="connsiteX9" fmla="*/ 938354 w 1821104"/>
                <a:gd name="connsiteY9" fmla="*/ 2828212 h 2839619"/>
                <a:gd name="connsiteX10" fmla="*/ 1261835 w 1821104"/>
                <a:gd name="connsiteY10" fmla="*/ 2782175 h 2839619"/>
                <a:gd name="connsiteX11" fmla="*/ 1668833 w 1821104"/>
                <a:gd name="connsiteY11" fmla="*/ 2799694 h 2839619"/>
                <a:gd name="connsiteX12" fmla="*/ 1818758 w 1821104"/>
                <a:gd name="connsiteY12" fmla="*/ 1621068 h 283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1104" h="2839619">
                  <a:moveTo>
                    <a:pt x="1818758" y="1621068"/>
                  </a:moveTo>
                  <a:cubicBezTo>
                    <a:pt x="1806944" y="1470328"/>
                    <a:pt x="1781684" y="1320403"/>
                    <a:pt x="1743796" y="1174551"/>
                  </a:cubicBezTo>
                  <a:cubicBezTo>
                    <a:pt x="1646426" y="798108"/>
                    <a:pt x="1451278" y="345888"/>
                    <a:pt x="1167724" y="69259"/>
                  </a:cubicBezTo>
                  <a:cubicBezTo>
                    <a:pt x="1146539" y="48889"/>
                    <a:pt x="1133094" y="22407"/>
                    <a:pt x="1112317" y="0"/>
                  </a:cubicBezTo>
                  <a:cubicBezTo>
                    <a:pt x="924910" y="436332"/>
                    <a:pt x="674355" y="829479"/>
                    <a:pt x="439282" y="1240958"/>
                  </a:cubicBezTo>
                  <a:cubicBezTo>
                    <a:pt x="306875" y="1472773"/>
                    <a:pt x="186283" y="1713957"/>
                    <a:pt x="107654" y="1970215"/>
                  </a:cubicBezTo>
                  <a:cubicBezTo>
                    <a:pt x="80357" y="2057400"/>
                    <a:pt x="-76901" y="2600065"/>
                    <a:pt x="46950" y="2609028"/>
                  </a:cubicBezTo>
                  <a:cubicBezTo>
                    <a:pt x="149616" y="2616361"/>
                    <a:pt x="254320" y="2612694"/>
                    <a:pt x="350467" y="2650176"/>
                  </a:cubicBezTo>
                  <a:cubicBezTo>
                    <a:pt x="443356" y="2686435"/>
                    <a:pt x="522393" y="2750805"/>
                    <a:pt x="617318" y="2782583"/>
                  </a:cubicBezTo>
                  <a:cubicBezTo>
                    <a:pt x="720392" y="2817620"/>
                    <a:pt x="829984" y="2833508"/>
                    <a:pt x="938354" y="2828212"/>
                  </a:cubicBezTo>
                  <a:cubicBezTo>
                    <a:pt x="1047946" y="2822916"/>
                    <a:pt x="1151835" y="2776064"/>
                    <a:pt x="1261835" y="2782175"/>
                  </a:cubicBezTo>
                  <a:cubicBezTo>
                    <a:pt x="1338019" y="2786657"/>
                    <a:pt x="1647240" y="2899916"/>
                    <a:pt x="1668833" y="2799694"/>
                  </a:cubicBezTo>
                  <a:cubicBezTo>
                    <a:pt x="1753166" y="2411843"/>
                    <a:pt x="1849721" y="2020734"/>
                    <a:pt x="1818758" y="1621068"/>
                  </a:cubicBezTo>
                  <a:close/>
                </a:path>
              </a:pathLst>
            </a:custGeom>
            <a:solidFill>
              <a:schemeClr val="accent4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4B38135-4139-465E-9C2A-63E3A20F0E35}"/>
                </a:ext>
              </a:extLst>
            </p:cNvPr>
            <p:cNvSpPr/>
            <p:nvPr/>
          </p:nvSpPr>
          <p:spPr>
            <a:xfrm>
              <a:off x="1400799" y="351553"/>
              <a:ext cx="3255173" cy="4114800"/>
            </a:xfrm>
            <a:custGeom>
              <a:avLst/>
              <a:gdLst>
                <a:gd name="connsiteX0" fmla="*/ 3150503 w 3255173"/>
                <a:gd name="connsiteY0" fmla="*/ 2904941 h 4114800"/>
                <a:gd name="connsiteX1" fmla="*/ 2883245 w 3255173"/>
                <a:gd name="connsiteY1" fmla="*/ 2524831 h 4114800"/>
                <a:gd name="connsiteX2" fmla="*/ 1804434 w 3255173"/>
                <a:gd name="connsiteY2" fmla="*/ 1364946 h 4114800"/>
                <a:gd name="connsiteX3" fmla="*/ 1297621 w 3255173"/>
                <a:gd name="connsiteY3" fmla="*/ 887466 h 4114800"/>
                <a:gd name="connsiteX4" fmla="*/ 1042992 w 3255173"/>
                <a:gd name="connsiteY4" fmla="*/ 649541 h 4114800"/>
                <a:gd name="connsiteX5" fmla="*/ 975363 w 3255173"/>
                <a:gd name="connsiteY5" fmla="*/ 539542 h 4114800"/>
                <a:gd name="connsiteX6" fmla="*/ 850697 w 3255173"/>
                <a:gd name="connsiteY6" fmla="*/ 466616 h 4114800"/>
                <a:gd name="connsiteX7" fmla="*/ 842549 w 3255173"/>
                <a:gd name="connsiteY7" fmla="*/ 459283 h 4114800"/>
                <a:gd name="connsiteX8" fmla="*/ 548401 w 3255173"/>
                <a:gd name="connsiteY8" fmla="*/ 209950 h 4114800"/>
                <a:gd name="connsiteX9" fmla="*/ 194773 w 3255173"/>
                <a:gd name="connsiteY9" fmla="*/ 134173 h 4114800"/>
                <a:gd name="connsiteX10" fmla="*/ 164218 w 3255173"/>
                <a:gd name="connsiteY10" fmla="*/ 298357 h 4114800"/>
                <a:gd name="connsiteX11" fmla="*/ 20403 w 3255173"/>
                <a:gd name="connsiteY11" fmla="*/ 486579 h 4114800"/>
                <a:gd name="connsiteX12" fmla="*/ 48107 w 3255173"/>
                <a:gd name="connsiteY12" fmla="*/ 749763 h 4114800"/>
                <a:gd name="connsiteX13" fmla="*/ 756993 w 3255173"/>
                <a:gd name="connsiteY13" fmla="*/ 1855055 h 4114800"/>
                <a:gd name="connsiteX14" fmla="*/ 992474 w 3255173"/>
                <a:gd name="connsiteY14" fmla="*/ 2488979 h 4114800"/>
                <a:gd name="connsiteX15" fmla="*/ 1319213 w 3255173"/>
                <a:gd name="connsiteY15" fmla="*/ 3270384 h 4114800"/>
                <a:gd name="connsiteX16" fmla="*/ 1623953 w 3255173"/>
                <a:gd name="connsiteY16" fmla="*/ 3715679 h 4114800"/>
                <a:gd name="connsiteX17" fmla="*/ 1796286 w 3255173"/>
                <a:gd name="connsiteY17" fmla="*/ 3931604 h 4114800"/>
                <a:gd name="connsiteX18" fmla="*/ 1925433 w 3255173"/>
                <a:gd name="connsiteY18" fmla="*/ 4101492 h 4114800"/>
                <a:gd name="connsiteX19" fmla="*/ 2129951 w 3255173"/>
                <a:gd name="connsiteY19" fmla="*/ 4031418 h 4114800"/>
                <a:gd name="connsiteX20" fmla="*/ 2618024 w 3255173"/>
                <a:gd name="connsiteY20" fmla="*/ 3830974 h 4114800"/>
                <a:gd name="connsiteX21" fmla="*/ 2984689 w 3255173"/>
                <a:gd name="connsiteY21" fmla="*/ 3374272 h 4114800"/>
                <a:gd name="connsiteX22" fmla="*/ 3253984 w 3255173"/>
                <a:gd name="connsiteY22" fmla="*/ 3133088 h 4114800"/>
                <a:gd name="connsiteX23" fmla="*/ 3150503 w 3255173"/>
                <a:gd name="connsiteY23" fmla="*/ 2904941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5173" h="4114800">
                  <a:moveTo>
                    <a:pt x="3150503" y="2904941"/>
                  </a:moveTo>
                  <a:cubicBezTo>
                    <a:pt x="3069837" y="2771719"/>
                    <a:pt x="2965133" y="2647053"/>
                    <a:pt x="2883245" y="2524831"/>
                  </a:cubicBezTo>
                  <a:cubicBezTo>
                    <a:pt x="2591542" y="2090129"/>
                    <a:pt x="2182914" y="1722241"/>
                    <a:pt x="1804434" y="1364946"/>
                  </a:cubicBezTo>
                  <a:cubicBezTo>
                    <a:pt x="1636175" y="1205243"/>
                    <a:pt x="1467102" y="1045947"/>
                    <a:pt x="1297621" y="887466"/>
                  </a:cubicBezTo>
                  <a:cubicBezTo>
                    <a:pt x="1216955" y="811689"/>
                    <a:pt x="1109807" y="737134"/>
                    <a:pt x="1042992" y="649541"/>
                  </a:cubicBezTo>
                  <a:cubicBezTo>
                    <a:pt x="1016918" y="615319"/>
                    <a:pt x="1003066" y="572134"/>
                    <a:pt x="975363" y="539542"/>
                  </a:cubicBezTo>
                  <a:cubicBezTo>
                    <a:pt x="939104" y="497171"/>
                    <a:pt x="895919" y="493912"/>
                    <a:pt x="850697" y="466616"/>
                  </a:cubicBezTo>
                  <a:cubicBezTo>
                    <a:pt x="847845" y="464172"/>
                    <a:pt x="845400" y="461320"/>
                    <a:pt x="842549" y="459283"/>
                  </a:cubicBezTo>
                  <a:cubicBezTo>
                    <a:pt x="734586" y="388394"/>
                    <a:pt x="639660" y="300394"/>
                    <a:pt x="548401" y="209950"/>
                  </a:cubicBezTo>
                  <a:cubicBezTo>
                    <a:pt x="448180" y="110136"/>
                    <a:pt x="255884" y="-162011"/>
                    <a:pt x="194773" y="134173"/>
                  </a:cubicBezTo>
                  <a:cubicBezTo>
                    <a:pt x="183773" y="188765"/>
                    <a:pt x="181736" y="245395"/>
                    <a:pt x="164218" y="298357"/>
                  </a:cubicBezTo>
                  <a:cubicBezTo>
                    <a:pt x="136107" y="382690"/>
                    <a:pt x="52588" y="405505"/>
                    <a:pt x="20403" y="486579"/>
                  </a:cubicBezTo>
                  <a:cubicBezTo>
                    <a:pt x="-13004" y="570912"/>
                    <a:pt x="-6485" y="676023"/>
                    <a:pt x="48107" y="749763"/>
                  </a:cubicBezTo>
                  <a:cubicBezTo>
                    <a:pt x="303143" y="1096058"/>
                    <a:pt x="579772" y="1463131"/>
                    <a:pt x="756993" y="1855055"/>
                  </a:cubicBezTo>
                  <a:cubicBezTo>
                    <a:pt x="849882" y="2060795"/>
                    <a:pt x="919548" y="2275906"/>
                    <a:pt x="992474" y="2488979"/>
                  </a:cubicBezTo>
                  <a:cubicBezTo>
                    <a:pt x="1083733" y="2756238"/>
                    <a:pt x="1188436" y="3019829"/>
                    <a:pt x="1319213" y="3270384"/>
                  </a:cubicBezTo>
                  <a:cubicBezTo>
                    <a:pt x="1402732" y="3430494"/>
                    <a:pt x="1511916" y="3574716"/>
                    <a:pt x="1623953" y="3715679"/>
                  </a:cubicBezTo>
                  <a:cubicBezTo>
                    <a:pt x="1681397" y="3787789"/>
                    <a:pt x="1739656" y="3858678"/>
                    <a:pt x="1796286" y="3931604"/>
                  </a:cubicBezTo>
                  <a:cubicBezTo>
                    <a:pt x="1836211" y="3982937"/>
                    <a:pt x="1865952" y="4068492"/>
                    <a:pt x="1925433" y="4101492"/>
                  </a:cubicBezTo>
                  <a:cubicBezTo>
                    <a:pt x="1999581" y="4142640"/>
                    <a:pt x="2076581" y="4082751"/>
                    <a:pt x="2129951" y="4031418"/>
                  </a:cubicBezTo>
                  <a:cubicBezTo>
                    <a:pt x="2266025" y="3899826"/>
                    <a:pt x="2457913" y="3923863"/>
                    <a:pt x="2618024" y="3830974"/>
                  </a:cubicBezTo>
                  <a:cubicBezTo>
                    <a:pt x="2805023" y="3722604"/>
                    <a:pt x="2891393" y="3559235"/>
                    <a:pt x="2984689" y="3374272"/>
                  </a:cubicBezTo>
                  <a:cubicBezTo>
                    <a:pt x="3023392" y="3297273"/>
                    <a:pt x="3275984" y="3211717"/>
                    <a:pt x="3253984" y="3133088"/>
                  </a:cubicBezTo>
                  <a:cubicBezTo>
                    <a:pt x="3232392" y="3053644"/>
                    <a:pt x="3194910" y="2977866"/>
                    <a:pt x="3150503" y="2904941"/>
                  </a:cubicBezTo>
                  <a:close/>
                </a:path>
              </a:pathLst>
            </a:custGeom>
            <a:solidFill>
              <a:schemeClr val="accent4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4E4480-2A38-4321-83E4-2DB867024762}"/>
                </a:ext>
              </a:extLst>
            </p:cNvPr>
            <p:cNvSpPr/>
            <p:nvPr/>
          </p:nvSpPr>
          <p:spPr>
            <a:xfrm>
              <a:off x="1069856" y="3003618"/>
              <a:ext cx="741479" cy="1250736"/>
            </a:xfrm>
            <a:custGeom>
              <a:avLst/>
              <a:gdLst>
                <a:gd name="connsiteX0" fmla="*/ 1793 w 741478"/>
                <a:gd name="connsiteY0" fmla="*/ 1132465 h 1250736"/>
                <a:gd name="connsiteX1" fmla="*/ 37237 w 741478"/>
                <a:gd name="connsiteY1" fmla="*/ 979688 h 1250736"/>
                <a:gd name="connsiteX2" fmla="*/ 118311 w 741478"/>
                <a:gd name="connsiteY2" fmla="*/ 692467 h 1250736"/>
                <a:gd name="connsiteX3" fmla="*/ 207125 w 741478"/>
                <a:gd name="connsiteY3" fmla="*/ 461875 h 1250736"/>
                <a:gd name="connsiteX4" fmla="*/ 401051 w 741478"/>
                <a:gd name="connsiteY4" fmla="*/ 117617 h 1250736"/>
                <a:gd name="connsiteX5" fmla="*/ 548124 w 741478"/>
                <a:gd name="connsiteY5" fmla="*/ 5580 h 1250736"/>
                <a:gd name="connsiteX6" fmla="*/ 645087 w 741478"/>
                <a:gd name="connsiteY6" fmla="*/ 23914 h 1250736"/>
                <a:gd name="connsiteX7" fmla="*/ 726975 w 741478"/>
                <a:gd name="connsiteY7" fmla="*/ 151432 h 1250736"/>
                <a:gd name="connsiteX8" fmla="*/ 734309 w 741478"/>
                <a:gd name="connsiteY8" fmla="*/ 218246 h 1250736"/>
                <a:gd name="connsiteX9" fmla="*/ 737568 w 741478"/>
                <a:gd name="connsiteY9" fmla="*/ 293616 h 1250736"/>
                <a:gd name="connsiteX10" fmla="*/ 740420 w 741478"/>
                <a:gd name="connsiteY10" fmla="*/ 562504 h 1250736"/>
                <a:gd name="connsiteX11" fmla="*/ 737161 w 741478"/>
                <a:gd name="connsiteY11" fmla="*/ 740948 h 1250736"/>
                <a:gd name="connsiteX12" fmla="*/ 727790 w 741478"/>
                <a:gd name="connsiteY12" fmla="*/ 917355 h 1250736"/>
                <a:gd name="connsiteX13" fmla="*/ 692753 w 741478"/>
                <a:gd name="connsiteY13" fmla="*/ 1189095 h 1250736"/>
                <a:gd name="connsiteX14" fmla="*/ 686642 w 741478"/>
                <a:gd name="connsiteY14" fmla="*/ 1209058 h 1250736"/>
                <a:gd name="connsiteX15" fmla="*/ 606383 w 741478"/>
                <a:gd name="connsiteY15" fmla="*/ 1229020 h 1250736"/>
                <a:gd name="connsiteX16" fmla="*/ 513495 w 741478"/>
                <a:gd name="connsiteY16" fmla="*/ 1244502 h 1250736"/>
                <a:gd name="connsiteX17" fmla="*/ 175755 w 741478"/>
                <a:gd name="connsiteY17" fmla="*/ 1221687 h 1250736"/>
                <a:gd name="connsiteX18" fmla="*/ 104052 w 741478"/>
                <a:gd name="connsiteY18" fmla="*/ 1193169 h 1250736"/>
                <a:gd name="connsiteX19" fmla="*/ 9534 w 741478"/>
                <a:gd name="connsiteY19" fmla="*/ 1146317 h 1250736"/>
                <a:gd name="connsiteX20" fmla="*/ 1793 w 741478"/>
                <a:gd name="connsiteY20" fmla="*/ 1132465 h 125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1478" h="1250736">
                  <a:moveTo>
                    <a:pt x="1793" y="1132465"/>
                  </a:moveTo>
                  <a:cubicBezTo>
                    <a:pt x="13608" y="1081539"/>
                    <a:pt x="24608" y="1030206"/>
                    <a:pt x="37237" y="979688"/>
                  </a:cubicBezTo>
                  <a:cubicBezTo>
                    <a:pt x="60867" y="883133"/>
                    <a:pt x="86941" y="786985"/>
                    <a:pt x="118311" y="692467"/>
                  </a:cubicBezTo>
                  <a:cubicBezTo>
                    <a:pt x="144385" y="614245"/>
                    <a:pt x="173718" y="537245"/>
                    <a:pt x="207125" y="461875"/>
                  </a:cubicBezTo>
                  <a:cubicBezTo>
                    <a:pt x="260903" y="340875"/>
                    <a:pt x="324458" y="225172"/>
                    <a:pt x="401051" y="117617"/>
                  </a:cubicBezTo>
                  <a:cubicBezTo>
                    <a:pt x="437717" y="66284"/>
                    <a:pt x="485791" y="25543"/>
                    <a:pt x="548124" y="5580"/>
                  </a:cubicBezTo>
                  <a:cubicBezTo>
                    <a:pt x="583976" y="-6235"/>
                    <a:pt x="616568" y="1099"/>
                    <a:pt x="645087" y="23914"/>
                  </a:cubicBezTo>
                  <a:cubicBezTo>
                    <a:pt x="686235" y="56913"/>
                    <a:pt x="713938" y="100098"/>
                    <a:pt x="726975" y="151432"/>
                  </a:cubicBezTo>
                  <a:cubicBezTo>
                    <a:pt x="732272" y="173024"/>
                    <a:pt x="732679" y="195839"/>
                    <a:pt x="734309" y="218246"/>
                  </a:cubicBezTo>
                  <a:cubicBezTo>
                    <a:pt x="735938" y="243505"/>
                    <a:pt x="737568" y="268357"/>
                    <a:pt x="737568" y="293616"/>
                  </a:cubicBezTo>
                  <a:cubicBezTo>
                    <a:pt x="737568" y="383246"/>
                    <a:pt x="744086" y="472875"/>
                    <a:pt x="740420" y="562504"/>
                  </a:cubicBezTo>
                  <a:cubicBezTo>
                    <a:pt x="737975" y="621985"/>
                    <a:pt x="739605" y="681467"/>
                    <a:pt x="737161" y="740948"/>
                  </a:cubicBezTo>
                  <a:cubicBezTo>
                    <a:pt x="734716" y="799615"/>
                    <a:pt x="732272" y="858688"/>
                    <a:pt x="727790" y="917355"/>
                  </a:cubicBezTo>
                  <a:cubicBezTo>
                    <a:pt x="721272" y="1008614"/>
                    <a:pt x="715161" y="1099873"/>
                    <a:pt x="692753" y="1189095"/>
                  </a:cubicBezTo>
                  <a:cubicBezTo>
                    <a:pt x="691124" y="1196021"/>
                    <a:pt x="688679" y="1202539"/>
                    <a:pt x="686642" y="1209058"/>
                  </a:cubicBezTo>
                  <a:cubicBezTo>
                    <a:pt x="660976" y="1220057"/>
                    <a:pt x="633679" y="1223724"/>
                    <a:pt x="606383" y="1229020"/>
                  </a:cubicBezTo>
                  <a:cubicBezTo>
                    <a:pt x="575420" y="1235131"/>
                    <a:pt x="544865" y="1241650"/>
                    <a:pt x="513495" y="1244502"/>
                  </a:cubicBezTo>
                  <a:cubicBezTo>
                    <a:pt x="399421" y="1261613"/>
                    <a:pt x="286977" y="1253465"/>
                    <a:pt x="175755" y="1221687"/>
                  </a:cubicBezTo>
                  <a:cubicBezTo>
                    <a:pt x="150903" y="1214354"/>
                    <a:pt x="127274" y="1204169"/>
                    <a:pt x="104052" y="1193169"/>
                  </a:cubicBezTo>
                  <a:cubicBezTo>
                    <a:pt x="72274" y="1177687"/>
                    <a:pt x="40089" y="1164243"/>
                    <a:pt x="9534" y="1146317"/>
                  </a:cubicBezTo>
                  <a:cubicBezTo>
                    <a:pt x="5459" y="1142650"/>
                    <a:pt x="-3911" y="1141836"/>
                    <a:pt x="1793" y="1132465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BB90C94-AB7E-4A1E-9CBB-EABA8FF33917}"/>
                </a:ext>
              </a:extLst>
            </p:cNvPr>
            <p:cNvSpPr/>
            <p:nvPr/>
          </p:nvSpPr>
          <p:spPr>
            <a:xfrm>
              <a:off x="1662794" y="1360426"/>
              <a:ext cx="1042959" cy="2118511"/>
            </a:xfrm>
            <a:custGeom>
              <a:avLst/>
              <a:gdLst>
                <a:gd name="connsiteX0" fmla="*/ 729664 w 1042959"/>
                <a:gd name="connsiteY0" fmla="*/ 1397810 h 2118510"/>
                <a:gd name="connsiteX1" fmla="*/ 661220 w 1042959"/>
                <a:gd name="connsiteY1" fmla="*/ 1183922 h 2118510"/>
                <a:gd name="connsiteX2" fmla="*/ 547146 w 1042959"/>
                <a:gd name="connsiteY2" fmla="*/ 895478 h 2118510"/>
                <a:gd name="connsiteX3" fmla="*/ 410665 w 1042959"/>
                <a:gd name="connsiteY3" fmla="*/ 631072 h 2118510"/>
                <a:gd name="connsiteX4" fmla="*/ 348332 w 1042959"/>
                <a:gd name="connsiteY4" fmla="*/ 516591 h 2118510"/>
                <a:gd name="connsiteX5" fmla="*/ 219184 w 1042959"/>
                <a:gd name="connsiteY5" fmla="*/ 292110 h 2118510"/>
                <a:gd name="connsiteX6" fmla="*/ 83518 w 1042959"/>
                <a:gd name="connsiteY6" fmla="*/ 99000 h 2118510"/>
                <a:gd name="connsiteX7" fmla="*/ 0 w 1042959"/>
                <a:gd name="connsiteY7" fmla="*/ 0 h 2118510"/>
                <a:gd name="connsiteX8" fmla="*/ 46037 w 1042959"/>
                <a:gd name="connsiteY8" fmla="*/ 15074 h 2118510"/>
                <a:gd name="connsiteX9" fmla="*/ 223666 w 1042959"/>
                <a:gd name="connsiteY9" fmla="*/ 63555 h 2118510"/>
                <a:gd name="connsiteX10" fmla="*/ 234666 w 1042959"/>
                <a:gd name="connsiteY10" fmla="*/ 64778 h 2118510"/>
                <a:gd name="connsiteX11" fmla="*/ 303517 w 1042959"/>
                <a:gd name="connsiteY11" fmla="*/ 103481 h 2118510"/>
                <a:gd name="connsiteX12" fmla="*/ 442850 w 1042959"/>
                <a:gd name="connsiteY12" fmla="*/ 336517 h 2118510"/>
                <a:gd name="connsiteX13" fmla="*/ 626183 w 1042959"/>
                <a:gd name="connsiteY13" fmla="*/ 752886 h 2118510"/>
                <a:gd name="connsiteX14" fmla="*/ 629442 w 1042959"/>
                <a:gd name="connsiteY14" fmla="*/ 758182 h 2118510"/>
                <a:gd name="connsiteX15" fmla="*/ 631479 w 1042959"/>
                <a:gd name="connsiteY15" fmla="*/ 759405 h 2118510"/>
                <a:gd name="connsiteX16" fmla="*/ 640035 w 1042959"/>
                <a:gd name="connsiteY16" fmla="*/ 782219 h 2118510"/>
                <a:gd name="connsiteX17" fmla="*/ 653479 w 1042959"/>
                <a:gd name="connsiteY17" fmla="*/ 824997 h 2118510"/>
                <a:gd name="connsiteX18" fmla="*/ 913811 w 1042959"/>
                <a:gd name="connsiteY18" fmla="*/ 1606809 h 2118510"/>
                <a:gd name="connsiteX19" fmla="*/ 919515 w 1042959"/>
                <a:gd name="connsiteY19" fmla="*/ 1642661 h 2118510"/>
                <a:gd name="connsiteX20" fmla="*/ 928885 w 1042959"/>
                <a:gd name="connsiteY20" fmla="*/ 1684624 h 2118510"/>
                <a:gd name="connsiteX21" fmla="*/ 1029515 w 1042959"/>
                <a:gd name="connsiteY21" fmla="*/ 2069215 h 2118510"/>
                <a:gd name="connsiteX22" fmla="*/ 1042959 w 1042959"/>
                <a:gd name="connsiteY22" fmla="*/ 2119733 h 2118510"/>
                <a:gd name="connsiteX23" fmla="*/ 1020552 w 1042959"/>
                <a:gd name="connsiteY23" fmla="*/ 2101807 h 2118510"/>
                <a:gd name="connsiteX24" fmla="*/ 803812 w 1042959"/>
                <a:gd name="connsiteY24" fmla="*/ 1593772 h 2118510"/>
                <a:gd name="connsiteX25" fmla="*/ 735368 w 1042959"/>
                <a:gd name="connsiteY25" fmla="*/ 1410439 h 2118510"/>
                <a:gd name="connsiteX26" fmla="*/ 729664 w 1042959"/>
                <a:gd name="connsiteY26" fmla="*/ 1397810 h 21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42959" h="2118510">
                  <a:moveTo>
                    <a:pt x="729664" y="1397810"/>
                  </a:moveTo>
                  <a:cubicBezTo>
                    <a:pt x="713775" y="1324069"/>
                    <a:pt x="685664" y="1254810"/>
                    <a:pt x="661220" y="1183922"/>
                  </a:cubicBezTo>
                  <a:cubicBezTo>
                    <a:pt x="627812" y="1086144"/>
                    <a:pt x="589924" y="989589"/>
                    <a:pt x="547146" y="895478"/>
                  </a:cubicBezTo>
                  <a:cubicBezTo>
                    <a:pt x="505998" y="805034"/>
                    <a:pt x="459961" y="717442"/>
                    <a:pt x="410665" y="631072"/>
                  </a:cubicBezTo>
                  <a:cubicBezTo>
                    <a:pt x="389073" y="593183"/>
                    <a:pt x="369110" y="554887"/>
                    <a:pt x="348332" y="516591"/>
                  </a:cubicBezTo>
                  <a:cubicBezTo>
                    <a:pt x="308406" y="439998"/>
                    <a:pt x="265221" y="365443"/>
                    <a:pt x="219184" y="292110"/>
                  </a:cubicBezTo>
                  <a:cubicBezTo>
                    <a:pt x="177222" y="225296"/>
                    <a:pt x="132407" y="160518"/>
                    <a:pt x="83518" y="99000"/>
                  </a:cubicBezTo>
                  <a:cubicBezTo>
                    <a:pt x="57444" y="66407"/>
                    <a:pt x="29741" y="35037"/>
                    <a:pt x="0" y="0"/>
                  </a:cubicBezTo>
                  <a:cubicBezTo>
                    <a:pt x="17926" y="5704"/>
                    <a:pt x="31778" y="10593"/>
                    <a:pt x="46037" y="15074"/>
                  </a:cubicBezTo>
                  <a:cubicBezTo>
                    <a:pt x="104296" y="34629"/>
                    <a:pt x="162555" y="55000"/>
                    <a:pt x="223666" y="63555"/>
                  </a:cubicBezTo>
                  <a:cubicBezTo>
                    <a:pt x="227332" y="63963"/>
                    <a:pt x="231407" y="65592"/>
                    <a:pt x="234666" y="64778"/>
                  </a:cubicBezTo>
                  <a:cubicBezTo>
                    <a:pt x="269295" y="57037"/>
                    <a:pt x="286814" y="79037"/>
                    <a:pt x="303517" y="103481"/>
                  </a:cubicBezTo>
                  <a:cubicBezTo>
                    <a:pt x="355665" y="177629"/>
                    <a:pt x="401295" y="255851"/>
                    <a:pt x="442850" y="336517"/>
                  </a:cubicBezTo>
                  <a:cubicBezTo>
                    <a:pt x="512109" y="471776"/>
                    <a:pt x="570776" y="611516"/>
                    <a:pt x="626183" y="752886"/>
                  </a:cubicBezTo>
                  <a:cubicBezTo>
                    <a:pt x="626998" y="754923"/>
                    <a:pt x="628220" y="756553"/>
                    <a:pt x="629442" y="758182"/>
                  </a:cubicBezTo>
                  <a:cubicBezTo>
                    <a:pt x="630257" y="758590"/>
                    <a:pt x="630664" y="758997"/>
                    <a:pt x="631479" y="759405"/>
                  </a:cubicBezTo>
                  <a:cubicBezTo>
                    <a:pt x="637183" y="765923"/>
                    <a:pt x="639220" y="773664"/>
                    <a:pt x="640035" y="782219"/>
                  </a:cubicBezTo>
                  <a:cubicBezTo>
                    <a:pt x="642887" y="796886"/>
                    <a:pt x="648590" y="811145"/>
                    <a:pt x="653479" y="824997"/>
                  </a:cubicBezTo>
                  <a:cubicBezTo>
                    <a:pt x="740256" y="1085737"/>
                    <a:pt x="827441" y="1346069"/>
                    <a:pt x="913811" y="1606809"/>
                  </a:cubicBezTo>
                  <a:cubicBezTo>
                    <a:pt x="917478" y="1618216"/>
                    <a:pt x="923182" y="1629624"/>
                    <a:pt x="919515" y="1642661"/>
                  </a:cubicBezTo>
                  <a:cubicBezTo>
                    <a:pt x="917885" y="1657735"/>
                    <a:pt x="924811" y="1670772"/>
                    <a:pt x="928885" y="1684624"/>
                  </a:cubicBezTo>
                  <a:cubicBezTo>
                    <a:pt x="963922" y="1812549"/>
                    <a:pt x="998959" y="1940067"/>
                    <a:pt x="1029515" y="2069215"/>
                  </a:cubicBezTo>
                  <a:cubicBezTo>
                    <a:pt x="1033589" y="2085918"/>
                    <a:pt x="1038070" y="2102215"/>
                    <a:pt x="1042959" y="2119733"/>
                  </a:cubicBezTo>
                  <a:cubicBezTo>
                    <a:pt x="1030737" y="2118104"/>
                    <a:pt x="1029107" y="2105474"/>
                    <a:pt x="1020552" y="2101807"/>
                  </a:cubicBezTo>
                  <a:cubicBezTo>
                    <a:pt x="925626" y="1942104"/>
                    <a:pt x="871034" y="1765290"/>
                    <a:pt x="803812" y="1593772"/>
                  </a:cubicBezTo>
                  <a:cubicBezTo>
                    <a:pt x="780182" y="1533069"/>
                    <a:pt x="758182" y="1471550"/>
                    <a:pt x="735368" y="1410439"/>
                  </a:cubicBezTo>
                  <a:cubicBezTo>
                    <a:pt x="734553" y="1406365"/>
                    <a:pt x="732108" y="1401884"/>
                    <a:pt x="729664" y="1397810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76EE43-729F-4891-A583-4DBA5A6BF376}"/>
                </a:ext>
              </a:extLst>
            </p:cNvPr>
            <p:cNvSpPr/>
            <p:nvPr/>
          </p:nvSpPr>
          <p:spPr>
            <a:xfrm>
              <a:off x="2633235" y="1192575"/>
              <a:ext cx="1955548" cy="2118511"/>
            </a:xfrm>
            <a:custGeom>
              <a:avLst/>
              <a:gdLst>
                <a:gd name="connsiteX0" fmla="*/ 1958400 w 1955548"/>
                <a:gd name="connsiteY0" fmla="*/ 2118918 h 2118510"/>
                <a:gd name="connsiteX1" fmla="*/ 1942919 w 1955548"/>
                <a:gd name="connsiteY1" fmla="*/ 2103844 h 2118510"/>
                <a:gd name="connsiteX2" fmla="*/ 1775068 w 1955548"/>
                <a:gd name="connsiteY2" fmla="*/ 1892401 h 2118510"/>
                <a:gd name="connsiteX3" fmla="*/ 1623920 w 1955548"/>
                <a:gd name="connsiteY3" fmla="*/ 1706624 h 2118510"/>
                <a:gd name="connsiteX4" fmla="*/ 1520032 w 1955548"/>
                <a:gd name="connsiteY4" fmla="*/ 1586031 h 2118510"/>
                <a:gd name="connsiteX5" fmla="*/ 1167218 w 1955548"/>
                <a:gd name="connsiteY5" fmla="*/ 1217329 h 2118510"/>
                <a:gd name="connsiteX6" fmla="*/ 947626 w 1955548"/>
                <a:gd name="connsiteY6" fmla="*/ 1018922 h 2118510"/>
                <a:gd name="connsiteX7" fmla="*/ 537776 w 1955548"/>
                <a:gd name="connsiteY7" fmla="*/ 695442 h 2118510"/>
                <a:gd name="connsiteX8" fmla="*/ 459554 w 1955548"/>
                <a:gd name="connsiteY8" fmla="*/ 614368 h 2118510"/>
                <a:gd name="connsiteX9" fmla="*/ 359332 w 1955548"/>
                <a:gd name="connsiteY9" fmla="*/ 505591 h 2118510"/>
                <a:gd name="connsiteX10" fmla="*/ 99000 w 1955548"/>
                <a:gd name="connsiteY10" fmla="*/ 181296 h 2118510"/>
                <a:gd name="connsiteX11" fmla="*/ 0 w 1955548"/>
                <a:gd name="connsiteY11" fmla="*/ 0 h 2118510"/>
                <a:gd name="connsiteX12" fmla="*/ 45629 w 1955548"/>
                <a:gd name="connsiteY12" fmla="*/ 40741 h 2118510"/>
                <a:gd name="connsiteX13" fmla="*/ 232221 w 1955548"/>
                <a:gd name="connsiteY13" fmla="*/ 211036 h 2118510"/>
                <a:gd name="connsiteX14" fmla="*/ 244851 w 1955548"/>
                <a:gd name="connsiteY14" fmla="*/ 217555 h 2118510"/>
                <a:gd name="connsiteX15" fmla="*/ 624553 w 1955548"/>
                <a:gd name="connsiteY15" fmla="*/ 573628 h 2118510"/>
                <a:gd name="connsiteX16" fmla="*/ 1205514 w 1955548"/>
                <a:gd name="connsiteY16" fmla="*/ 1150107 h 2118510"/>
                <a:gd name="connsiteX17" fmla="*/ 1534291 w 1955548"/>
                <a:gd name="connsiteY17" fmla="*/ 1517587 h 2118510"/>
                <a:gd name="connsiteX18" fmla="*/ 1538772 w 1955548"/>
                <a:gd name="connsiteY18" fmla="*/ 1524106 h 2118510"/>
                <a:gd name="connsiteX19" fmla="*/ 1587253 w 1955548"/>
                <a:gd name="connsiteY19" fmla="*/ 1585217 h 2118510"/>
                <a:gd name="connsiteX20" fmla="*/ 1734734 w 1955548"/>
                <a:gd name="connsiteY20" fmla="*/ 1777105 h 2118510"/>
                <a:gd name="connsiteX21" fmla="*/ 1919289 w 1955548"/>
                <a:gd name="connsiteY21" fmla="*/ 2051289 h 2118510"/>
                <a:gd name="connsiteX22" fmla="*/ 1958400 w 1955548"/>
                <a:gd name="connsiteY22" fmla="*/ 2118918 h 21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48" h="2118510">
                  <a:moveTo>
                    <a:pt x="1958400" y="2118918"/>
                  </a:moveTo>
                  <a:cubicBezTo>
                    <a:pt x="1948215" y="2118918"/>
                    <a:pt x="1947400" y="2109548"/>
                    <a:pt x="1942919" y="2103844"/>
                  </a:cubicBezTo>
                  <a:cubicBezTo>
                    <a:pt x="1886697" y="2033770"/>
                    <a:pt x="1831290" y="1962882"/>
                    <a:pt x="1775068" y="1892401"/>
                  </a:cubicBezTo>
                  <a:cubicBezTo>
                    <a:pt x="1725364" y="1830067"/>
                    <a:pt x="1674846" y="1768142"/>
                    <a:pt x="1623920" y="1706624"/>
                  </a:cubicBezTo>
                  <a:cubicBezTo>
                    <a:pt x="1590105" y="1665883"/>
                    <a:pt x="1555068" y="1625957"/>
                    <a:pt x="1520032" y="1586031"/>
                  </a:cubicBezTo>
                  <a:cubicBezTo>
                    <a:pt x="1408402" y="1457699"/>
                    <a:pt x="1289440" y="1335477"/>
                    <a:pt x="1167218" y="1217329"/>
                  </a:cubicBezTo>
                  <a:cubicBezTo>
                    <a:pt x="1096329" y="1148885"/>
                    <a:pt x="1022589" y="1083292"/>
                    <a:pt x="947626" y="1018922"/>
                  </a:cubicBezTo>
                  <a:cubicBezTo>
                    <a:pt x="815627" y="905256"/>
                    <a:pt x="678331" y="798516"/>
                    <a:pt x="537776" y="695442"/>
                  </a:cubicBezTo>
                  <a:cubicBezTo>
                    <a:pt x="507628" y="673035"/>
                    <a:pt x="485628" y="641664"/>
                    <a:pt x="459554" y="614368"/>
                  </a:cubicBezTo>
                  <a:cubicBezTo>
                    <a:pt x="425332" y="578924"/>
                    <a:pt x="392739" y="541850"/>
                    <a:pt x="359332" y="505591"/>
                  </a:cubicBezTo>
                  <a:cubicBezTo>
                    <a:pt x="265629" y="402924"/>
                    <a:pt x="174777" y="298221"/>
                    <a:pt x="99000" y="181296"/>
                  </a:cubicBezTo>
                  <a:cubicBezTo>
                    <a:pt x="62333" y="124666"/>
                    <a:pt x="29741" y="65592"/>
                    <a:pt x="0" y="0"/>
                  </a:cubicBezTo>
                  <a:cubicBezTo>
                    <a:pt x="17519" y="15481"/>
                    <a:pt x="31370" y="27704"/>
                    <a:pt x="45629" y="40741"/>
                  </a:cubicBezTo>
                  <a:cubicBezTo>
                    <a:pt x="107963" y="97370"/>
                    <a:pt x="170296" y="153999"/>
                    <a:pt x="232221" y="211036"/>
                  </a:cubicBezTo>
                  <a:cubicBezTo>
                    <a:pt x="235888" y="214296"/>
                    <a:pt x="239555" y="217555"/>
                    <a:pt x="244851" y="217555"/>
                  </a:cubicBezTo>
                  <a:cubicBezTo>
                    <a:pt x="371554" y="336110"/>
                    <a:pt x="498665" y="454258"/>
                    <a:pt x="624553" y="573628"/>
                  </a:cubicBezTo>
                  <a:cubicBezTo>
                    <a:pt x="822960" y="761034"/>
                    <a:pt x="1017293" y="952515"/>
                    <a:pt x="1205514" y="1150107"/>
                  </a:cubicBezTo>
                  <a:cubicBezTo>
                    <a:pt x="1318773" y="1269069"/>
                    <a:pt x="1428365" y="1391699"/>
                    <a:pt x="1534291" y="1517587"/>
                  </a:cubicBezTo>
                  <a:cubicBezTo>
                    <a:pt x="1535920" y="1519624"/>
                    <a:pt x="1537143" y="1522069"/>
                    <a:pt x="1538772" y="1524106"/>
                  </a:cubicBezTo>
                  <a:cubicBezTo>
                    <a:pt x="1553439" y="1545698"/>
                    <a:pt x="1570957" y="1565254"/>
                    <a:pt x="1587253" y="1585217"/>
                  </a:cubicBezTo>
                  <a:cubicBezTo>
                    <a:pt x="1638179" y="1647957"/>
                    <a:pt x="1687068" y="1711920"/>
                    <a:pt x="1734734" y="1777105"/>
                  </a:cubicBezTo>
                  <a:cubicBezTo>
                    <a:pt x="1799919" y="1865919"/>
                    <a:pt x="1861438" y="1957585"/>
                    <a:pt x="1919289" y="2051289"/>
                  </a:cubicBezTo>
                  <a:cubicBezTo>
                    <a:pt x="1933141" y="2073289"/>
                    <a:pt x="1949030" y="2094474"/>
                    <a:pt x="1958400" y="2118918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1E691A1-1E65-4493-A534-905649D451AC}"/>
                </a:ext>
              </a:extLst>
            </p:cNvPr>
            <p:cNvSpPr/>
            <p:nvPr/>
          </p:nvSpPr>
          <p:spPr>
            <a:xfrm>
              <a:off x="3076017" y="2653763"/>
              <a:ext cx="1279255" cy="1584809"/>
            </a:xfrm>
            <a:custGeom>
              <a:avLst/>
              <a:gdLst>
                <a:gd name="connsiteX0" fmla="*/ 735029 w 1279254"/>
                <a:gd name="connsiteY0" fmla="*/ 1579689 h 1584809"/>
                <a:gd name="connsiteX1" fmla="*/ 528882 w 1279254"/>
                <a:gd name="connsiteY1" fmla="*/ 1312838 h 1584809"/>
                <a:gd name="connsiteX2" fmla="*/ 345549 w 1279254"/>
                <a:gd name="connsiteY2" fmla="*/ 1004839 h 1584809"/>
                <a:gd name="connsiteX3" fmla="*/ 177698 w 1279254"/>
                <a:gd name="connsiteY3" fmla="*/ 657322 h 1584809"/>
                <a:gd name="connsiteX4" fmla="*/ 31032 w 1279254"/>
                <a:gd name="connsiteY4" fmla="*/ 344842 h 1584809"/>
                <a:gd name="connsiteX5" fmla="*/ 160994 w 1279254"/>
                <a:gd name="connsiteY5" fmla="*/ 176 h 1584809"/>
                <a:gd name="connsiteX6" fmla="*/ 543956 w 1279254"/>
                <a:gd name="connsiteY6" fmla="*/ 221398 h 1584809"/>
                <a:gd name="connsiteX7" fmla="*/ 857251 w 1279254"/>
                <a:gd name="connsiteY7" fmla="*/ 577878 h 1584809"/>
                <a:gd name="connsiteX8" fmla="*/ 1106583 w 1279254"/>
                <a:gd name="connsiteY8" fmla="*/ 883432 h 1584809"/>
                <a:gd name="connsiteX9" fmla="*/ 1276879 w 1279254"/>
                <a:gd name="connsiteY9" fmla="*/ 1135617 h 1584809"/>
                <a:gd name="connsiteX10" fmla="*/ 1132250 w 1279254"/>
                <a:gd name="connsiteY10" fmla="*/ 1366208 h 1584809"/>
                <a:gd name="connsiteX11" fmla="*/ 961140 w 1279254"/>
                <a:gd name="connsiteY11" fmla="*/ 1516134 h 1584809"/>
                <a:gd name="connsiteX12" fmla="*/ 793288 w 1279254"/>
                <a:gd name="connsiteY12" fmla="*/ 1587430 h 1584809"/>
                <a:gd name="connsiteX13" fmla="*/ 735029 w 1279254"/>
                <a:gd name="connsiteY13" fmla="*/ 1579689 h 15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9254" h="1584809">
                  <a:moveTo>
                    <a:pt x="735029" y="1579689"/>
                  </a:moveTo>
                  <a:cubicBezTo>
                    <a:pt x="667400" y="1551578"/>
                    <a:pt x="598548" y="1416727"/>
                    <a:pt x="528882" y="1312838"/>
                  </a:cubicBezTo>
                  <a:cubicBezTo>
                    <a:pt x="462067" y="1213431"/>
                    <a:pt x="401771" y="1110357"/>
                    <a:pt x="345549" y="1004839"/>
                  </a:cubicBezTo>
                  <a:cubicBezTo>
                    <a:pt x="285253" y="891580"/>
                    <a:pt x="228624" y="775470"/>
                    <a:pt x="177698" y="657322"/>
                  </a:cubicBezTo>
                  <a:cubicBezTo>
                    <a:pt x="132068" y="552619"/>
                    <a:pt x="70550" y="452804"/>
                    <a:pt x="31032" y="344842"/>
                  </a:cubicBezTo>
                  <a:cubicBezTo>
                    <a:pt x="-15820" y="216101"/>
                    <a:pt x="-34561" y="-7157"/>
                    <a:pt x="160994" y="176"/>
                  </a:cubicBezTo>
                  <a:cubicBezTo>
                    <a:pt x="310920" y="5472"/>
                    <a:pt x="444549" y="119546"/>
                    <a:pt x="543956" y="221398"/>
                  </a:cubicBezTo>
                  <a:cubicBezTo>
                    <a:pt x="653548" y="333842"/>
                    <a:pt x="754992" y="458508"/>
                    <a:pt x="857251" y="577878"/>
                  </a:cubicBezTo>
                  <a:cubicBezTo>
                    <a:pt x="942806" y="677692"/>
                    <a:pt x="1024695" y="780359"/>
                    <a:pt x="1106583" y="883432"/>
                  </a:cubicBezTo>
                  <a:cubicBezTo>
                    <a:pt x="1152213" y="940469"/>
                    <a:pt x="1303768" y="1083061"/>
                    <a:pt x="1276879" y="1135617"/>
                  </a:cubicBezTo>
                  <a:cubicBezTo>
                    <a:pt x="1232064" y="1223209"/>
                    <a:pt x="1183583" y="1301431"/>
                    <a:pt x="1132250" y="1366208"/>
                  </a:cubicBezTo>
                  <a:cubicBezTo>
                    <a:pt x="1085806" y="1424468"/>
                    <a:pt x="1027139" y="1479467"/>
                    <a:pt x="961140" y="1516134"/>
                  </a:cubicBezTo>
                  <a:cubicBezTo>
                    <a:pt x="923251" y="1536912"/>
                    <a:pt x="836473" y="1583763"/>
                    <a:pt x="793288" y="1587430"/>
                  </a:cubicBezTo>
                  <a:cubicBezTo>
                    <a:pt x="778214" y="1588652"/>
                    <a:pt x="763548" y="1591504"/>
                    <a:pt x="735029" y="1579689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A9DFC8-9AAA-4AE0-9A7F-C47C2A2BB7CD}"/>
                </a:ext>
              </a:extLst>
            </p:cNvPr>
            <p:cNvSpPr/>
            <p:nvPr/>
          </p:nvSpPr>
          <p:spPr>
            <a:xfrm>
              <a:off x="2292644" y="2118400"/>
              <a:ext cx="456295" cy="1319995"/>
            </a:xfrm>
            <a:custGeom>
              <a:avLst/>
              <a:gdLst>
                <a:gd name="connsiteX0" fmla="*/ 0 w 456294"/>
                <a:gd name="connsiteY0" fmla="*/ 208 h 1319995"/>
                <a:gd name="connsiteX1" fmla="*/ 50518 w 456294"/>
                <a:gd name="connsiteY1" fmla="*/ 17726 h 1319995"/>
                <a:gd name="connsiteX2" fmla="*/ 215925 w 456294"/>
                <a:gd name="connsiteY2" fmla="*/ 87393 h 1319995"/>
                <a:gd name="connsiteX3" fmla="*/ 354443 w 456294"/>
                <a:gd name="connsiteY3" fmla="*/ 100430 h 1319995"/>
                <a:gd name="connsiteX4" fmla="*/ 408221 w 456294"/>
                <a:gd name="connsiteY4" fmla="*/ 106948 h 1319995"/>
                <a:gd name="connsiteX5" fmla="*/ 404962 w 456294"/>
                <a:gd name="connsiteY5" fmla="*/ 119578 h 1319995"/>
                <a:gd name="connsiteX6" fmla="*/ 357295 w 456294"/>
                <a:gd name="connsiteY6" fmla="*/ 204726 h 1319995"/>
                <a:gd name="connsiteX7" fmla="*/ 351591 w 456294"/>
                <a:gd name="connsiteY7" fmla="*/ 210022 h 1319995"/>
                <a:gd name="connsiteX8" fmla="*/ 377258 w 456294"/>
                <a:gd name="connsiteY8" fmla="*/ 276429 h 1319995"/>
                <a:gd name="connsiteX9" fmla="*/ 447739 w 456294"/>
                <a:gd name="connsiteY9" fmla="*/ 297614 h 1319995"/>
                <a:gd name="connsiteX10" fmla="*/ 457517 w 456294"/>
                <a:gd name="connsiteY10" fmla="*/ 299651 h 1319995"/>
                <a:gd name="connsiteX11" fmla="*/ 211851 w 456294"/>
                <a:gd name="connsiteY11" fmla="*/ 272355 h 1319995"/>
                <a:gd name="connsiteX12" fmla="*/ 441221 w 456294"/>
                <a:gd name="connsiteY12" fmla="*/ 1322648 h 1319995"/>
                <a:gd name="connsiteX13" fmla="*/ 438776 w 456294"/>
                <a:gd name="connsiteY13" fmla="*/ 1323463 h 1319995"/>
                <a:gd name="connsiteX14" fmla="*/ 425739 w 456294"/>
                <a:gd name="connsiteY14" fmla="*/ 1279463 h 1319995"/>
                <a:gd name="connsiteX15" fmla="*/ 410665 w 456294"/>
                <a:gd name="connsiteY15" fmla="*/ 1245648 h 1319995"/>
                <a:gd name="connsiteX16" fmla="*/ 404962 w 456294"/>
                <a:gd name="connsiteY16" fmla="*/ 1216722 h 1319995"/>
                <a:gd name="connsiteX17" fmla="*/ 375628 w 456294"/>
                <a:gd name="connsiteY17" fmla="*/ 1124241 h 1319995"/>
                <a:gd name="connsiteX18" fmla="*/ 363814 w 456294"/>
                <a:gd name="connsiteY18" fmla="*/ 1069649 h 1319995"/>
                <a:gd name="connsiteX19" fmla="*/ 260740 w 456294"/>
                <a:gd name="connsiteY19" fmla="*/ 685872 h 1319995"/>
                <a:gd name="connsiteX20" fmla="*/ 110407 w 456294"/>
                <a:gd name="connsiteY20" fmla="*/ 228763 h 1319995"/>
                <a:gd name="connsiteX21" fmla="*/ 16704 w 456294"/>
                <a:gd name="connsiteY21" fmla="*/ 32800 h 1319995"/>
                <a:gd name="connsiteX22" fmla="*/ 0 w 456294"/>
                <a:gd name="connsiteY22" fmla="*/ 208 h 1319995"/>
                <a:gd name="connsiteX23" fmla="*/ 0 w 456294"/>
                <a:gd name="connsiteY23" fmla="*/ 208 h 131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6294" h="1319995">
                  <a:moveTo>
                    <a:pt x="0" y="208"/>
                  </a:moveTo>
                  <a:cubicBezTo>
                    <a:pt x="19556" y="-1422"/>
                    <a:pt x="36667" y="6726"/>
                    <a:pt x="50518" y="17726"/>
                  </a:cubicBezTo>
                  <a:cubicBezTo>
                    <a:pt x="99407" y="56430"/>
                    <a:pt x="155629" y="75578"/>
                    <a:pt x="215925" y="87393"/>
                  </a:cubicBezTo>
                  <a:cubicBezTo>
                    <a:pt x="261555" y="96356"/>
                    <a:pt x="308406" y="96763"/>
                    <a:pt x="354443" y="100430"/>
                  </a:cubicBezTo>
                  <a:cubicBezTo>
                    <a:pt x="372369" y="101652"/>
                    <a:pt x="390295" y="104504"/>
                    <a:pt x="408221" y="106948"/>
                  </a:cubicBezTo>
                  <a:cubicBezTo>
                    <a:pt x="412295" y="112652"/>
                    <a:pt x="407406" y="115911"/>
                    <a:pt x="404962" y="119578"/>
                  </a:cubicBezTo>
                  <a:cubicBezTo>
                    <a:pt x="385813" y="146059"/>
                    <a:pt x="366258" y="172541"/>
                    <a:pt x="357295" y="204726"/>
                  </a:cubicBezTo>
                  <a:cubicBezTo>
                    <a:pt x="356480" y="207578"/>
                    <a:pt x="354443" y="209207"/>
                    <a:pt x="351591" y="210022"/>
                  </a:cubicBezTo>
                  <a:cubicBezTo>
                    <a:pt x="341406" y="236911"/>
                    <a:pt x="351184" y="262170"/>
                    <a:pt x="377258" y="276429"/>
                  </a:cubicBezTo>
                  <a:cubicBezTo>
                    <a:pt x="399258" y="288651"/>
                    <a:pt x="423702" y="292318"/>
                    <a:pt x="447739" y="297614"/>
                  </a:cubicBezTo>
                  <a:cubicBezTo>
                    <a:pt x="451813" y="298429"/>
                    <a:pt x="456702" y="296800"/>
                    <a:pt x="457517" y="299651"/>
                  </a:cubicBezTo>
                  <a:cubicBezTo>
                    <a:pt x="372369" y="339984"/>
                    <a:pt x="291295" y="328170"/>
                    <a:pt x="211851" y="272355"/>
                  </a:cubicBezTo>
                  <a:cubicBezTo>
                    <a:pt x="289258" y="625983"/>
                    <a:pt x="365036" y="974316"/>
                    <a:pt x="441221" y="1322648"/>
                  </a:cubicBezTo>
                  <a:cubicBezTo>
                    <a:pt x="440406" y="1323055"/>
                    <a:pt x="439591" y="1323055"/>
                    <a:pt x="438776" y="1323463"/>
                  </a:cubicBezTo>
                  <a:cubicBezTo>
                    <a:pt x="434295" y="1308796"/>
                    <a:pt x="429813" y="1294129"/>
                    <a:pt x="425739" y="1279463"/>
                  </a:cubicBezTo>
                  <a:cubicBezTo>
                    <a:pt x="422480" y="1267241"/>
                    <a:pt x="417184" y="1256241"/>
                    <a:pt x="410665" y="1245648"/>
                  </a:cubicBezTo>
                  <a:cubicBezTo>
                    <a:pt x="405369" y="1237500"/>
                    <a:pt x="403739" y="1226907"/>
                    <a:pt x="404962" y="1216722"/>
                  </a:cubicBezTo>
                  <a:cubicBezTo>
                    <a:pt x="392739" y="1186574"/>
                    <a:pt x="384591" y="1155204"/>
                    <a:pt x="375628" y="1124241"/>
                  </a:cubicBezTo>
                  <a:cubicBezTo>
                    <a:pt x="376036" y="1105093"/>
                    <a:pt x="368702" y="1087574"/>
                    <a:pt x="363814" y="1069649"/>
                  </a:cubicBezTo>
                  <a:cubicBezTo>
                    <a:pt x="329184" y="941723"/>
                    <a:pt x="296592" y="813390"/>
                    <a:pt x="260740" y="685872"/>
                  </a:cubicBezTo>
                  <a:cubicBezTo>
                    <a:pt x="217147" y="531465"/>
                    <a:pt x="170296" y="377873"/>
                    <a:pt x="110407" y="228763"/>
                  </a:cubicBezTo>
                  <a:cubicBezTo>
                    <a:pt x="83518" y="161541"/>
                    <a:pt x="54592" y="95134"/>
                    <a:pt x="16704" y="32800"/>
                  </a:cubicBezTo>
                  <a:cubicBezTo>
                    <a:pt x="9778" y="21393"/>
                    <a:pt x="7333" y="9578"/>
                    <a:pt x="0" y="208"/>
                  </a:cubicBezTo>
                  <a:lnTo>
                    <a:pt x="0" y="208"/>
                  </a:ln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2164540-D275-4E27-B5F8-9F6C48DEE08D}"/>
                </a:ext>
              </a:extLst>
            </p:cNvPr>
            <p:cNvSpPr/>
            <p:nvPr/>
          </p:nvSpPr>
          <p:spPr>
            <a:xfrm>
              <a:off x="2644235" y="2018539"/>
              <a:ext cx="468517" cy="382962"/>
            </a:xfrm>
            <a:custGeom>
              <a:avLst/>
              <a:gdLst>
                <a:gd name="connsiteX0" fmla="*/ 0 w 468516"/>
                <a:gd name="connsiteY0" fmla="*/ 309069 h 382961"/>
                <a:gd name="connsiteX1" fmla="*/ 47259 w 468516"/>
                <a:gd name="connsiteY1" fmla="*/ 221069 h 382961"/>
                <a:gd name="connsiteX2" fmla="*/ 56629 w 468516"/>
                <a:gd name="connsiteY2" fmla="*/ 206403 h 382961"/>
                <a:gd name="connsiteX3" fmla="*/ 176407 w 468516"/>
                <a:gd name="connsiteY3" fmla="*/ 104959 h 382961"/>
                <a:gd name="connsiteX4" fmla="*/ 315332 w 468516"/>
                <a:gd name="connsiteY4" fmla="*/ 28366 h 382961"/>
                <a:gd name="connsiteX5" fmla="*/ 385813 w 468516"/>
                <a:gd name="connsiteY5" fmla="*/ 1885 h 382961"/>
                <a:gd name="connsiteX6" fmla="*/ 448554 w 468516"/>
                <a:gd name="connsiteY6" fmla="*/ 12885 h 382961"/>
                <a:gd name="connsiteX7" fmla="*/ 467295 w 468516"/>
                <a:gd name="connsiteY7" fmla="*/ 73588 h 382961"/>
                <a:gd name="connsiteX8" fmla="*/ 410258 w 468516"/>
                <a:gd name="connsiteY8" fmla="*/ 160366 h 382961"/>
                <a:gd name="connsiteX9" fmla="*/ 144222 w 468516"/>
                <a:gd name="connsiteY9" fmla="*/ 357550 h 382961"/>
                <a:gd name="connsiteX10" fmla="*/ 76592 w 468516"/>
                <a:gd name="connsiteY10" fmla="*/ 383624 h 382961"/>
                <a:gd name="connsiteX11" fmla="*/ 0 w 468516"/>
                <a:gd name="connsiteY11" fmla="*/ 309069 h 38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516" h="382961">
                  <a:moveTo>
                    <a:pt x="0" y="309069"/>
                  </a:moveTo>
                  <a:cubicBezTo>
                    <a:pt x="8148" y="275662"/>
                    <a:pt x="27296" y="247958"/>
                    <a:pt x="47259" y="221069"/>
                  </a:cubicBezTo>
                  <a:cubicBezTo>
                    <a:pt x="50518" y="216588"/>
                    <a:pt x="53778" y="211292"/>
                    <a:pt x="56629" y="206403"/>
                  </a:cubicBezTo>
                  <a:cubicBezTo>
                    <a:pt x="102666" y="179921"/>
                    <a:pt x="130777" y="132662"/>
                    <a:pt x="176407" y="104959"/>
                  </a:cubicBezTo>
                  <a:cubicBezTo>
                    <a:pt x="222036" y="77662"/>
                    <a:pt x="267258" y="50773"/>
                    <a:pt x="315332" y="28366"/>
                  </a:cubicBezTo>
                  <a:cubicBezTo>
                    <a:pt x="338147" y="17774"/>
                    <a:pt x="360554" y="6366"/>
                    <a:pt x="385813" y="1885"/>
                  </a:cubicBezTo>
                  <a:cubicBezTo>
                    <a:pt x="408628" y="-2189"/>
                    <a:pt x="429406" y="-152"/>
                    <a:pt x="448554" y="12885"/>
                  </a:cubicBezTo>
                  <a:cubicBezTo>
                    <a:pt x="464035" y="23070"/>
                    <a:pt x="473813" y="55255"/>
                    <a:pt x="467295" y="73588"/>
                  </a:cubicBezTo>
                  <a:cubicBezTo>
                    <a:pt x="459554" y="109847"/>
                    <a:pt x="437961" y="136329"/>
                    <a:pt x="410258" y="160366"/>
                  </a:cubicBezTo>
                  <a:cubicBezTo>
                    <a:pt x="327147" y="233699"/>
                    <a:pt x="237518" y="298069"/>
                    <a:pt x="144222" y="357550"/>
                  </a:cubicBezTo>
                  <a:cubicBezTo>
                    <a:pt x="123037" y="370995"/>
                    <a:pt x="103074" y="384032"/>
                    <a:pt x="76592" y="383624"/>
                  </a:cubicBezTo>
                  <a:cubicBezTo>
                    <a:pt x="28518" y="383624"/>
                    <a:pt x="1222" y="357550"/>
                    <a:pt x="0" y="309069"/>
                  </a:cubicBezTo>
                  <a:close/>
                </a:path>
              </a:pathLst>
            </a:custGeom>
            <a:solidFill>
              <a:srgbClr val="0000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1901DB4-7BDB-4004-A2EC-5A5E05C29CEB}"/>
                </a:ext>
              </a:extLst>
            </p:cNvPr>
            <p:cNvSpPr/>
            <p:nvPr/>
          </p:nvSpPr>
          <p:spPr>
            <a:xfrm>
              <a:off x="2298786" y="2140608"/>
              <a:ext cx="395184" cy="1189625"/>
            </a:xfrm>
            <a:custGeom>
              <a:avLst/>
              <a:gdLst>
                <a:gd name="connsiteX0" fmla="*/ 372339 w 395183"/>
                <a:gd name="connsiteY0" fmla="*/ 1099996 h 1189625"/>
                <a:gd name="connsiteX1" fmla="*/ 398412 w 395183"/>
                <a:gd name="connsiteY1" fmla="*/ 1193292 h 1189625"/>
                <a:gd name="connsiteX2" fmla="*/ 390672 w 395183"/>
                <a:gd name="connsiteY2" fmla="*/ 1178625 h 1189625"/>
                <a:gd name="connsiteX3" fmla="*/ 287598 w 395183"/>
                <a:gd name="connsiteY3" fmla="*/ 869404 h 1189625"/>
                <a:gd name="connsiteX4" fmla="*/ 284339 w 395183"/>
                <a:gd name="connsiteY4" fmla="*/ 862478 h 1189625"/>
                <a:gd name="connsiteX5" fmla="*/ 197154 w 395183"/>
                <a:gd name="connsiteY5" fmla="*/ 598072 h 1189625"/>
                <a:gd name="connsiteX6" fmla="*/ 2414 w 395183"/>
                <a:gd name="connsiteY6" fmla="*/ 12222 h 1189625"/>
                <a:gd name="connsiteX7" fmla="*/ 377 w 395183"/>
                <a:gd name="connsiteY7" fmla="*/ 0 h 1189625"/>
                <a:gd name="connsiteX8" fmla="*/ 11784 w 395183"/>
                <a:gd name="connsiteY8" fmla="*/ 12222 h 1189625"/>
                <a:gd name="connsiteX9" fmla="*/ 87562 w 395183"/>
                <a:gd name="connsiteY9" fmla="*/ 175999 h 1189625"/>
                <a:gd name="connsiteX10" fmla="*/ 238709 w 395183"/>
                <a:gd name="connsiteY10" fmla="*/ 617628 h 1189625"/>
                <a:gd name="connsiteX11" fmla="*/ 368672 w 395183"/>
                <a:gd name="connsiteY11" fmla="*/ 1078404 h 1189625"/>
                <a:gd name="connsiteX12" fmla="*/ 372339 w 395183"/>
                <a:gd name="connsiteY12" fmla="*/ 1099996 h 118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183" h="1189625">
                  <a:moveTo>
                    <a:pt x="372339" y="1099996"/>
                  </a:moveTo>
                  <a:cubicBezTo>
                    <a:pt x="380894" y="1130959"/>
                    <a:pt x="389857" y="1162329"/>
                    <a:pt x="398412" y="1193292"/>
                  </a:cubicBezTo>
                  <a:cubicBezTo>
                    <a:pt x="391079" y="1190848"/>
                    <a:pt x="392301" y="1183922"/>
                    <a:pt x="390672" y="1178625"/>
                  </a:cubicBezTo>
                  <a:cubicBezTo>
                    <a:pt x="356042" y="1075552"/>
                    <a:pt x="321820" y="972478"/>
                    <a:pt x="287598" y="869404"/>
                  </a:cubicBezTo>
                  <a:cubicBezTo>
                    <a:pt x="286783" y="866960"/>
                    <a:pt x="285561" y="864515"/>
                    <a:pt x="284339" y="862478"/>
                  </a:cubicBezTo>
                  <a:cubicBezTo>
                    <a:pt x="255413" y="774479"/>
                    <a:pt x="226487" y="686072"/>
                    <a:pt x="197154" y="598072"/>
                  </a:cubicBezTo>
                  <a:cubicBezTo>
                    <a:pt x="132376" y="402517"/>
                    <a:pt x="67191" y="207370"/>
                    <a:pt x="2414" y="12222"/>
                  </a:cubicBezTo>
                  <a:cubicBezTo>
                    <a:pt x="1192" y="8148"/>
                    <a:pt x="-845" y="4481"/>
                    <a:pt x="377" y="0"/>
                  </a:cubicBezTo>
                  <a:cubicBezTo>
                    <a:pt x="8118" y="407"/>
                    <a:pt x="8932" y="7333"/>
                    <a:pt x="11784" y="12222"/>
                  </a:cubicBezTo>
                  <a:cubicBezTo>
                    <a:pt x="41117" y="64778"/>
                    <a:pt x="64747" y="120185"/>
                    <a:pt x="87562" y="175999"/>
                  </a:cubicBezTo>
                  <a:cubicBezTo>
                    <a:pt x="146636" y="320221"/>
                    <a:pt x="193080" y="468924"/>
                    <a:pt x="238709" y="617628"/>
                  </a:cubicBezTo>
                  <a:cubicBezTo>
                    <a:pt x="285561" y="770405"/>
                    <a:pt x="324265" y="925219"/>
                    <a:pt x="368672" y="1078404"/>
                  </a:cubicBezTo>
                  <a:cubicBezTo>
                    <a:pt x="370709" y="1085330"/>
                    <a:pt x="373968" y="1092256"/>
                    <a:pt x="372339" y="1099996"/>
                  </a:cubicBezTo>
                  <a:close/>
                </a:path>
              </a:pathLst>
            </a:custGeom>
            <a:solidFill>
              <a:srgbClr val="0101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9D3F166-93E0-49E8-9A3F-AAF2EDBF09B7}"/>
                </a:ext>
              </a:extLst>
            </p:cNvPr>
            <p:cNvSpPr/>
            <p:nvPr/>
          </p:nvSpPr>
          <p:spPr>
            <a:xfrm>
              <a:off x="2995012" y="1689203"/>
              <a:ext cx="167036" cy="448147"/>
            </a:xfrm>
            <a:custGeom>
              <a:avLst/>
              <a:gdLst>
                <a:gd name="connsiteX0" fmla="*/ 124259 w 167036"/>
                <a:gd name="connsiteY0" fmla="*/ 415147 h 448146"/>
                <a:gd name="connsiteX1" fmla="*/ 103481 w 167036"/>
                <a:gd name="connsiteY1" fmla="*/ 347517 h 448146"/>
                <a:gd name="connsiteX2" fmla="*/ 63963 w 167036"/>
                <a:gd name="connsiteY2" fmla="*/ 325110 h 448146"/>
                <a:gd name="connsiteX3" fmla="*/ 46852 w 167036"/>
                <a:gd name="connsiteY3" fmla="*/ 298221 h 448146"/>
                <a:gd name="connsiteX4" fmla="*/ 45630 w 167036"/>
                <a:gd name="connsiteY4" fmla="*/ 103481 h 448146"/>
                <a:gd name="connsiteX5" fmla="*/ 10185 w 167036"/>
                <a:gd name="connsiteY5" fmla="*/ 24444 h 448146"/>
                <a:gd name="connsiteX6" fmla="*/ 0 w 167036"/>
                <a:gd name="connsiteY6" fmla="*/ 0 h 448146"/>
                <a:gd name="connsiteX7" fmla="*/ 74148 w 167036"/>
                <a:gd name="connsiteY7" fmla="*/ 72926 h 448146"/>
                <a:gd name="connsiteX8" fmla="*/ 158888 w 167036"/>
                <a:gd name="connsiteY8" fmla="*/ 170703 h 448146"/>
                <a:gd name="connsiteX9" fmla="*/ 167444 w 167036"/>
                <a:gd name="connsiteY9" fmla="*/ 187814 h 448146"/>
                <a:gd name="connsiteX10" fmla="*/ 149110 w 167036"/>
                <a:gd name="connsiteY10" fmla="*/ 413110 h 448146"/>
                <a:gd name="connsiteX11" fmla="*/ 131999 w 167036"/>
                <a:gd name="connsiteY11" fmla="*/ 451406 h 448146"/>
                <a:gd name="connsiteX12" fmla="*/ 124259 w 167036"/>
                <a:gd name="connsiteY12" fmla="*/ 415147 h 4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036" h="448146">
                  <a:moveTo>
                    <a:pt x="124259" y="415147"/>
                  </a:moveTo>
                  <a:cubicBezTo>
                    <a:pt x="121407" y="391517"/>
                    <a:pt x="118963" y="367073"/>
                    <a:pt x="103481" y="347517"/>
                  </a:cubicBezTo>
                  <a:cubicBezTo>
                    <a:pt x="96963" y="328369"/>
                    <a:pt x="81481" y="325110"/>
                    <a:pt x="63963" y="325110"/>
                  </a:cubicBezTo>
                  <a:cubicBezTo>
                    <a:pt x="41963" y="325110"/>
                    <a:pt x="35444" y="316962"/>
                    <a:pt x="46852" y="298221"/>
                  </a:cubicBezTo>
                  <a:cubicBezTo>
                    <a:pt x="87185" y="232629"/>
                    <a:pt x="71296" y="167851"/>
                    <a:pt x="45630" y="103481"/>
                  </a:cubicBezTo>
                  <a:cubicBezTo>
                    <a:pt x="35037" y="76592"/>
                    <a:pt x="22000" y="50926"/>
                    <a:pt x="10185" y="24444"/>
                  </a:cubicBezTo>
                  <a:cubicBezTo>
                    <a:pt x="6926" y="17518"/>
                    <a:pt x="4481" y="10593"/>
                    <a:pt x="0" y="0"/>
                  </a:cubicBezTo>
                  <a:cubicBezTo>
                    <a:pt x="26889" y="26074"/>
                    <a:pt x="51741" y="48481"/>
                    <a:pt x="74148" y="72926"/>
                  </a:cubicBezTo>
                  <a:cubicBezTo>
                    <a:pt x="103481" y="104703"/>
                    <a:pt x="130777" y="138111"/>
                    <a:pt x="158888" y="170703"/>
                  </a:cubicBezTo>
                  <a:cubicBezTo>
                    <a:pt x="163370" y="175592"/>
                    <a:pt x="167851" y="180073"/>
                    <a:pt x="167444" y="187814"/>
                  </a:cubicBezTo>
                  <a:cubicBezTo>
                    <a:pt x="164185" y="263184"/>
                    <a:pt x="166222" y="338962"/>
                    <a:pt x="149110" y="413110"/>
                  </a:cubicBezTo>
                  <a:cubicBezTo>
                    <a:pt x="145851" y="426554"/>
                    <a:pt x="141370" y="439591"/>
                    <a:pt x="131999" y="451406"/>
                  </a:cubicBezTo>
                  <a:cubicBezTo>
                    <a:pt x="122629" y="439591"/>
                    <a:pt x="132407" y="425332"/>
                    <a:pt x="124259" y="415147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3022B5-C30A-4B67-9534-561C1C9B012B}"/>
                </a:ext>
              </a:extLst>
            </p:cNvPr>
            <p:cNvSpPr/>
            <p:nvPr/>
          </p:nvSpPr>
          <p:spPr>
            <a:xfrm>
              <a:off x="615761" y="1453722"/>
              <a:ext cx="1356662" cy="2485176"/>
            </a:xfrm>
            <a:custGeom>
              <a:avLst/>
              <a:gdLst>
                <a:gd name="connsiteX0" fmla="*/ 992848 w 1356661"/>
                <a:gd name="connsiteY0" fmla="*/ 196370 h 2485176"/>
                <a:gd name="connsiteX1" fmla="*/ 1012404 w 1356661"/>
                <a:gd name="connsiteY1" fmla="*/ 154407 h 2485176"/>
                <a:gd name="connsiteX2" fmla="*/ 1075959 w 1356661"/>
                <a:gd name="connsiteY2" fmla="*/ 28111 h 2485176"/>
                <a:gd name="connsiteX3" fmla="*/ 1098366 w 1356661"/>
                <a:gd name="connsiteY3" fmla="*/ 0 h 2485176"/>
                <a:gd name="connsiteX4" fmla="*/ 1071478 w 1356661"/>
                <a:gd name="connsiteY4" fmla="*/ 78629 h 2485176"/>
                <a:gd name="connsiteX5" fmla="*/ 897923 w 1356661"/>
                <a:gd name="connsiteY5" fmla="*/ 530442 h 2485176"/>
                <a:gd name="connsiteX6" fmla="*/ 841293 w 1356661"/>
                <a:gd name="connsiteY6" fmla="*/ 752479 h 2485176"/>
                <a:gd name="connsiteX7" fmla="*/ 842515 w 1356661"/>
                <a:gd name="connsiteY7" fmla="*/ 809923 h 2485176"/>
                <a:gd name="connsiteX8" fmla="*/ 893849 w 1356661"/>
                <a:gd name="connsiteY8" fmla="*/ 838441 h 2485176"/>
                <a:gd name="connsiteX9" fmla="*/ 915441 w 1356661"/>
                <a:gd name="connsiteY9" fmla="*/ 830293 h 2485176"/>
                <a:gd name="connsiteX10" fmla="*/ 878367 w 1356661"/>
                <a:gd name="connsiteY10" fmla="*/ 878367 h 2485176"/>
                <a:gd name="connsiteX11" fmla="*/ 887738 w 1356661"/>
                <a:gd name="connsiteY11" fmla="*/ 997330 h 2485176"/>
                <a:gd name="connsiteX12" fmla="*/ 1027070 w 1356661"/>
                <a:gd name="connsiteY12" fmla="*/ 1069441 h 2485176"/>
                <a:gd name="connsiteX13" fmla="*/ 1221403 w 1356661"/>
                <a:gd name="connsiteY13" fmla="*/ 1102033 h 2485176"/>
                <a:gd name="connsiteX14" fmla="*/ 1358291 w 1356661"/>
                <a:gd name="connsiteY14" fmla="*/ 1119552 h 2485176"/>
                <a:gd name="connsiteX15" fmla="*/ 1322032 w 1356661"/>
                <a:gd name="connsiteY15" fmla="*/ 1118737 h 2485176"/>
                <a:gd name="connsiteX16" fmla="*/ 1212847 w 1356661"/>
                <a:gd name="connsiteY16" fmla="*/ 1115070 h 2485176"/>
                <a:gd name="connsiteX17" fmla="*/ 864515 w 1356661"/>
                <a:gd name="connsiteY17" fmla="*/ 1042959 h 2485176"/>
                <a:gd name="connsiteX18" fmla="*/ 812775 w 1356661"/>
                <a:gd name="connsiteY18" fmla="*/ 991626 h 2485176"/>
                <a:gd name="connsiteX19" fmla="*/ 794442 w 1356661"/>
                <a:gd name="connsiteY19" fmla="*/ 964737 h 2485176"/>
                <a:gd name="connsiteX20" fmla="*/ 742294 w 1356661"/>
                <a:gd name="connsiteY20" fmla="*/ 970441 h 2485176"/>
                <a:gd name="connsiteX21" fmla="*/ 657553 w 1356661"/>
                <a:gd name="connsiteY21" fmla="*/ 1041737 h 2485176"/>
                <a:gd name="connsiteX22" fmla="*/ 399665 w 1356661"/>
                <a:gd name="connsiteY22" fmla="*/ 1456884 h 2485176"/>
                <a:gd name="connsiteX23" fmla="*/ 173555 w 1356661"/>
                <a:gd name="connsiteY23" fmla="*/ 1978771 h 2485176"/>
                <a:gd name="connsiteX24" fmla="*/ 8556 w 1356661"/>
                <a:gd name="connsiteY24" fmla="*/ 2470510 h 2485176"/>
                <a:gd name="connsiteX25" fmla="*/ 0 w 1356661"/>
                <a:gd name="connsiteY25" fmla="*/ 2488028 h 2485176"/>
                <a:gd name="connsiteX26" fmla="*/ 15481 w 1356661"/>
                <a:gd name="connsiteY26" fmla="*/ 2406547 h 2485176"/>
                <a:gd name="connsiteX27" fmla="*/ 69259 w 1356661"/>
                <a:gd name="connsiteY27" fmla="*/ 2131141 h 2485176"/>
                <a:gd name="connsiteX28" fmla="*/ 150333 w 1356661"/>
                <a:gd name="connsiteY28" fmla="*/ 1862253 h 2485176"/>
                <a:gd name="connsiteX29" fmla="*/ 376850 w 1356661"/>
                <a:gd name="connsiteY29" fmla="*/ 1368069 h 2485176"/>
                <a:gd name="connsiteX30" fmla="*/ 581368 w 1356661"/>
                <a:gd name="connsiteY30" fmla="*/ 1001404 h 2485176"/>
                <a:gd name="connsiteX31" fmla="*/ 744331 w 1356661"/>
                <a:gd name="connsiteY31" fmla="*/ 712553 h 2485176"/>
                <a:gd name="connsiteX32" fmla="*/ 785071 w 1356661"/>
                <a:gd name="connsiteY32" fmla="*/ 641664 h 2485176"/>
                <a:gd name="connsiteX33" fmla="*/ 882034 w 1356661"/>
                <a:gd name="connsiteY33" fmla="*/ 444887 h 2485176"/>
                <a:gd name="connsiteX34" fmla="*/ 987959 w 1356661"/>
                <a:gd name="connsiteY34" fmla="*/ 208592 h 2485176"/>
                <a:gd name="connsiteX35" fmla="*/ 992848 w 1356661"/>
                <a:gd name="connsiteY35" fmla="*/ 196370 h 248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56661" h="2485176">
                  <a:moveTo>
                    <a:pt x="992848" y="196370"/>
                  </a:moveTo>
                  <a:cubicBezTo>
                    <a:pt x="1000589" y="182925"/>
                    <a:pt x="1007922" y="169481"/>
                    <a:pt x="1012404" y="154407"/>
                  </a:cubicBezTo>
                  <a:cubicBezTo>
                    <a:pt x="1034811" y="112851"/>
                    <a:pt x="1051922" y="68852"/>
                    <a:pt x="1075959" y="28111"/>
                  </a:cubicBezTo>
                  <a:cubicBezTo>
                    <a:pt x="1082070" y="17518"/>
                    <a:pt x="1088589" y="7741"/>
                    <a:pt x="1098366" y="0"/>
                  </a:cubicBezTo>
                  <a:cubicBezTo>
                    <a:pt x="1093478" y="27704"/>
                    <a:pt x="1081663" y="52963"/>
                    <a:pt x="1071478" y="78629"/>
                  </a:cubicBezTo>
                  <a:cubicBezTo>
                    <a:pt x="1010774" y="228147"/>
                    <a:pt x="948848" y="377258"/>
                    <a:pt x="897923" y="530442"/>
                  </a:cubicBezTo>
                  <a:cubicBezTo>
                    <a:pt x="873886" y="602961"/>
                    <a:pt x="850664" y="675886"/>
                    <a:pt x="841293" y="752479"/>
                  </a:cubicBezTo>
                  <a:cubicBezTo>
                    <a:pt x="838849" y="771627"/>
                    <a:pt x="838034" y="791182"/>
                    <a:pt x="842515" y="809923"/>
                  </a:cubicBezTo>
                  <a:cubicBezTo>
                    <a:pt x="849441" y="838441"/>
                    <a:pt x="866145" y="847404"/>
                    <a:pt x="893849" y="838441"/>
                  </a:cubicBezTo>
                  <a:cubicBezTo>
                    <a:pt x="899960" y="836404"/>
                    <a:pt x="905663" y="833960"/>
                    <a:pt x="915441" y="830293"/>
                  </a:cubicBezTo>
                  <a:cubicBezTo>
                    <a:pt x="901589" y="848219"/>
                    <a:pt x="889367" y="862886"/>
                    <a:pt x="878367" y="878367"/>
                  </a:cubicBezTo>
                  <a:cubicBezTo>
                    <a:pt x="845775" y="924812"/>
                    <a:pt x="849441" y="955774"/>
                    <a:pt x="887738" y="997330"/>
                  </a:cubicBezTo>
                  <a:cubicBezTo>
                    <a:pt x="925626" y="1038478"/>
                    <a:pt x="975737" y="1054774"/>
                    <a:pt x="1027070" y="1069441"/>
                  </a:cubicBezTo>
                  <a:cubicBezTo>
                    <a:pt x="1090626" y="1087366"/>
                    <a:pt x="1155811" y="1094700"/>
                    <a:pt x="1221403" y="1102033"/>
                  </a:cubicBezTo>
                  <a:cubicBezTo>
                    <a:pt x="1267032" y="1107329"/>
                    <a:pt x="1312662" y="1113033"/>
                    <a:pt x="1358291" y="1119552"/>
                  </a:cubicBezTo>
                  <a:cubicBezTo>
                    <a:pt x="1346069" y="1122403"/>
                    <a:pt x="1334254" y="1119144"/>
                    <a:pt x="1322032" y="1118737"/>
                  </a:cubicBezTo>
                  <a:cubicBezTo>
                    <a:pt x="1285773" y="1116700"/>
                    <a:pt x="1249107" y="1115477"/>
                    <a:pt x="1212847" y="1115070"/>
                  </a:cubicBezTo>
                  <a:cubicBezTo>
                    <a:pt x="1091848" y="1113848"/>
                    <a:pt x="975737" y="1088996"/>
                    <a:pt x="864515" y="1042959"/>
                  </a:cubicBezTo>
                  <a:cubicBezTo>
                    <a:pt x="840478" y="1033181"/>
                    <a:pt x="825812" y="1012811"/>
                    <a:pt x="812775" y="991626"/>
                  </a:cubicBezTo>
                  <a:cubicBezTo>
                    <a:pt x="807071" y="982256"/>
                    <a:pt x="805849" y="967182"/>
                    <a:pt x="794442" y="964737"/>
                  </a:cubicBezTo>
                  <a:cubicBezTo>
                    <a:pt x="777331" y="961071"/>
                    <a:pt x="759405" y="962700"/>
                    <a:pt x="742294" y="970441"/>
                  </a:cubicBezTo>
                  <a:cubicBezTo>
                    <a:pt x="707257" y="985922"/>
                    <a:pt x="679961" y="1009552"/>
                    <a:pt x="657553" y="1041737"/>
                  </a:cubicBezTo>
                  <a:cubicBezTo>
                    <a:pt x="564257" y="1175774"/>
                    <a:pt x="476258" y="1312662"/>
                    <a:pt x="399665" y="1456884"/>
                  </a:cubicBezTo>
                  <a:cubicBezTo>
                    <a:pt x="310036" y="1624735"/>
                    <a:pt x="235481" y="1799105"/>
                    <a:pt x="173555" y="1978771"/>
                  </a:cubicBezTo>
                  <a:cubicBezTo>
                    <a:pt x="117333" y="2142141"/>
                    <a:pt x="63555" y="2306733"/>
                    <a:pt x="8556" y="2470510"/>
                  </a:cubicBezTo>
                  <a:cubicBezTo>
                    <a:pt x="6518" y="2476621"/>
                    <a:pt x="4074" y="2482324"/>
                    <a:pt x="0" y="2488028"/>
                  </a:cubicBezTo>
                  <a:cubicBezTo>
                    <a:pt x="4889" y="2460732"/>
                    <a:pt x="9370" y="2433843"/>
                    <a:pt x="15481" y="2406547"/>
                  </a:cubicBezTo>
                  <a:cubicBezTo>
                    <a:pt x="35037" y="2314881"/>
                    <a:pt x="48481" y="2222400"/>
                    <a:pt x="69259" y="2131141"/>
                  </a:cubicBezTo>
                  <a:cubicBezTo>
                    <a:pt x="90444" y="2039474"/>
                    <a:pt x="117333" y="1950252"/>
                    <a:pt x="150333" y="1862253"/>
                  </a:cubicBezTo>
                  <a:cubicBezTo>
                    <a:pt x="214703" y="1692364"/>
                    <a:pt x="294147" y="1529402"/>
                    <a:pt x="376850" y="1368069"/>
                  </a:cubicBezTo>
                  <a:cubicBezTo>
                    <a:pt x="440813" y="1243403"/>
                    <a:pt x="512924" y="1123626"/>
                    <a:pt x="581368" y="1001404"/>
                  </a:cubicBezTo>
                  <a:cubicBezTo>
                    <a:pt x="635146" y="904849"/>
                    <a:pt x="690146" y="809108"/>
                    <a:pt x="744331" y="712553"/>
                  </a:cubicBezTo>
                  <a:cubicBezTo>
                    <a:pt x="757775" y="688923"/>
                    <a:pt x="769182" y="663664"/>
                    <a:pt x="785071" y="641664"/>
                  </a:cubicBezTo>
                  <a:cubicBezTo>
                    <a:pt x="828664" y="581368"/>
                    <a:pt x="851071" y="510887"/>
                    <a:pt x="882034" y="444887"/>
                  </a:cubicBezTo>
                  <a:cubicBezTo>
                    <a:pt x="919108" y="366665"/>
                    <a:pt x="952922" y="287221"/>
                    <a:pt x="987959" y="208592"/>
                  </a:cubicBezTo>
                  <a:cubicBezTo>
                    <a:pt x="990811" y="204518"/>
                    <a:pt x="991626" y="200036"/>
                    <a:pt x="992848" y="196370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26B4B7-CF47-4B17-946E-6A3273E1682A}"/>
                </a:ext>
              </a:extLst>
            </p:cNvPr>
            <p:cNvSpPr/>
            <p:nvPr/>
          </p:nvSpPr>
          <p:spPr>
            <a:xfrm>
              <a:off x="1520186" y="2306657"/>
              <a:ext cx="558146" cy="228147"/>
            </a:xfrm>
            <a:custGeom>
              <a:avLst/>
              <a:gdLst>
                <a:gd name="connsiteX0" fmla="*/ 198016 w 558146"/>
                <a:gd name="connsiteY0" fmla="*/ 173 h 228147"/>
                <a:gd name="connsiteX1" fmla="*/ 377682 w 558146"/>
                <a:gd name="connsiteY1" fmla="*/ 20951 h 228147"/>
                <a:gd name="connsiteX2" fmla="*/ 463645 w 558146"/>
                <a:gd name="connsiteY2" fmla="*/ 31136 h 228147"/>
                <a:gd name="connsiteX3" fmla="*/ 550829 w 558146"/>
                <a:gd name="connsiteY3" fmla="*/ 98765 h 228147"/>
                <a:gd name="connsiteX4" fmla="*/ 477496 w 558146"/>
                <a:gd name="connsiteY4" fmla="*/ 225876 h 228147"/>
                <a:gd name="connsiteX5" fmla="*/ 347534 w 558146"/>
                <a:gd name="connsiteY5" fmla="*/ 224246 h 228147"/>
                <a:gd name="connsiteX6" fmla="*/ 97794 w 558146"/>
                <a:gd name="connsiteY6" fmla="*/ 189617 h 228147"/>
                <a:gd name="connsiteX7" fmla="*/ 6943 w 558146"/>
                <a:gd name="connsiteY7" fmla="*/ 121987 h 228147"/>
                <a:gd name="connsiteX8" fmla="*/ 13054 w 558146"/>
                <a:gd name="connsiteY8" fmla="*/ 60062 h 228147"/>
                <a:gd name="connsiteX9" fmla="*/ 78646 w 558146"/>
                <a:gd name="connsiteY9" fmla="*/ 18099 h 228147"/>
                <a:gd name="connsiteX10" fmla="*/ 198016 w 558146"/>
                <a:gd name="connsiteY10" fmla="*/ 173 h 22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8146" h="228147">
                  <a:moveTo>
                    <a:pt x="198016" y="173"/>
                  </a:moveTo>
                  <a:cubicBezTo>
                    <a:pt x="262794" y="-234"/>
                    <a:pt x="320238" y="11580"/>
                    <a:pt x="377682" y="20951"/>
                  </a:cubicBezTo>
                  <a:cubicBezTo>
                    <a:pt x="406200" y="25432"/>
                    <a:pt x="435126" y="30321"/>
                    <a:pt x="463645" y="31136"/>
                  </a:cubicBezTo>
                  <a:cubicBezTo>
                    <a:pt x="509681" y="32765"/>
                    <a:pt x="534533" y="61284"/>
                    <a:pt x="550829" y="98765"/>
                  </a:cubicBezTo>
                  <a:cubicBezTo>
                    <a:pt x="577718" y="161506"/>
                    <a:pt x="546348" y="213654"/>
                    <a:pt x="477496" y="225876"/>
                  </a:cubicBezTo>
                  <a:cubicBezTo>
                    <a:pt x="433904" y="233617"/>
                    <a:pt x="390719" y="228728"/>
                    <a:pt x="347534" y="224246"/>
                  </a:cubicBezTo>
                  <a:cubicBezTo>
                    <a:pt x="264016" y="215691"/>
                    <a:pt x="180497" y="204283"/>
                    <a:pt x="97794" y="189617"/>
                  </a:cubicBezTo>
                  <a:cubicBezTo>
                    <a:pt x="57461" y="182691"/>
                    <a:pt x="26498" y="158247"/>
                    <a:pt x="6943" y="121987"/>
                  </a:cubicBezTo>
                  <a:cubicBezTo>
                    <a:pt x="-4872" y="100802"/>
                    <a:pt x="-798" y="79210"/>
                    <a:pt x="13054" y="60062"/>
                  </a:cubicBezTo>
                  <a:cubicBezTo>
                    <a:pt x="29350" y="37247"/>
                    <a:pt x="50942" y="24210"/>
                    <a:pt x="78646" y="18099"/>
                  </a:cubicBezTo>
                  <a:cubicBezTo>
                    <a:pt x="119794" y="8729"/>
                    <a:pt x="160942" y="-1457"/>
                    <a:pt x="198016" y="173"/>
                  </a:cubicBezTo>
                  <a:close/>
                </a:path>
              </a:pathLst>
            </a:custGeom>
            <a:solidFill>
              <a:srgbClr val="000000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293E5B-96CC-4D60-835D-58AE880926B0}"/>
                </a:ext>
              </a:extLst>
            </p:cNvPr>
            <p:cNvSpPr/>
            <p:nvPr/>
          </p:nvSpPr>
          <p:spPr>
            <a:xfrm>
              <a:off x="2074274" y="2367533"/>
              <a:ext cx="309628" cy="1788512"/>
            </a:xfrm>
            <a:custGeom>
              <a:avLst/>
              <a:gdLst>
                <a:gd name="connsiteX0" fmla="*/ 139333 w 309628"/>
                <a:gd name="connsiteY0" fmla="*/ 1789734 h 1788512"/>
                <a:gd name="connsiteX1" fmla="*/ 153999 w 309628"/>
                <a:gd name="connsiteY1" fmla="*/ 1709883 h 1788512"/>
                <a:gd name="connsiteX2" fmla="*/ 204925 w 309628"/>
                <a:gd name="connsiteY2" fmla="*/ 1422662 h 1788512"/>
                <a:gd name="connsiteX3" fmla="*/ 229369 w 309628"/>
                <a:gd name="connsiteY3" fmla="*/ 1252773 h 1788512"/>
                <a:gd name="connsiteX4" fmla="*/ 244036 w 309628"/>
                <a:gd name="connsiteY4" fmla="*/ 1096329 h 1788512"/>
                <a:gd name="connsiteX5" fmla="*/ 252184 w 309628"/>
                <a:gd name="connsiteY5" fmla="*/ 851886 h 1788512"/>
                <a:gd name="connsiteX6" fmla="*/ 237518 w 309628"/>
                <a:gd name="connsiteY6" fmla="*/ 596850 h 1788512"/>
                <a:gd name="connsiteX7" fmla="*/ 156036 w 309628"/>
                <a:gd name="connsiteY7" fmla="*/ 123037 h 1788512"/>
                <a:gd name="connsiteX8" fmla="*/ 151555 w 309628"/>
                <a:gd name="connsiteY8" fmla="*/ 106740 h 1788512"/>
                <a:gd name="connsiteX9" fmla="*/ 89629 w 309628"/>
                <a:gd name="connsiteY9" fmla="*/ 175185 h 1788512"/>
                <a:gd name="connsiteX10" fmla="*/ 0 w 309628"/>
                <a:gd name="connsiteY10" fmla="*/ 190259 h 1788512"/>
                <a:gd name="connsiteX11" fmla="*/ 145444 w 309628"/>
                <a:gd name="connsiteY11" fmla="*/ 0 h 1788512"/>
                <a:gd name="connsiteX12" fmla="*/ 171518 w 309628"/>
                <a:gd name="connsiteY12" fmla="*/ 74555 h 1788512"/>
                <a:gd name="connsiteX13" fmla="*/ 265221 w 309628"/>
                <a:gd name="connsiteY13" fmla="*/ 355258 h 1788512"/>
                <a:gd name="connsiteX14" fmla="*/ 281517 w 309628"/>
                <a:gd name="connsiteY14" fmla="*/ 454665 h 1788512"/>
                <a:gd name="connsiteX15" fmla="*/ 299851 w 309628"/>
                <a:gd name="connsiteY15" fmla="*/ 609072 h 1788512"/>
                <a:gd name="connsiteX16" fmla="*/ 310851 w 309628"/>
                <a:gd name="connsiteY16" fmla="*/ 725590 h 1788512"/>
                <a:gd name="connsiteX17" fmla="*/ 306777 w 309628"/>
                <a:gd name="connsiteY17" fmla="*/ 949256 h 1788512"/>
                <a:gd name="connsiteX18" fmla="*/ 282332 w 309628"/>
                <a:gd name="connsiteY18" fmla="*/ 1204699 h 1788512"/>
                <a:gd name="connsiteX19" fmla="*/ 187407 w 309628"/>
                <a:gd name="connsiteY19" fmla="*/ 1630031 h 1788512"/>
                <a:gd name="connsiteX20" fmla="*/ 141777 w 309628"/>
                <a:gd name="connsiteY20" fmla="*/ 1790142 h 1788512"/>
                <a:gd name="connsiteX21" fmla="*/ 139333 w 309628"/>
                <a:gd name="connsiteY21" fmla="*/ 1789734 h 17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628" h="1788512">
                  <a:moveTo>
                    <a:pt x="139333" y="1789734"/>
                  </a:moveTo>
                  <a:cubicBezTo>
                    <a:pt x="144222" y="1763253"/>
                    <a:pt x="149110" y="1736364"/>
                    <a:pt x="153999" y="1709883"/>
                  </a:cubicBezTo>
                  <a:cubicBezTo>
                    <a:pt x="171518" y="1614142"/>
                    <a:pt x="189851" y="1518809"/>
                    <a:pt x="204925" y="1422662"/>
                  </a:cubicBezTo>
                  <a:cubicBezTo>
                    <a:pt x="213888" y="1366032"/>
                    <a:pt x="222444" y="1309403"/>
                    <a:pt x="229369" y="1252773"/>
                  </a:cubicBezTo>
                  <a:cubicBezTo>
                    <a:pt x="235481" y="1200625"/>
                    <a:pt x="239962" y="1148478"/>
                    <a:pt x="244036" y="1096329"/>
                  </a:cubicBezTo>
                  <a:cubicBezTo>
                    <a:pt x="249740" y="1014848"/>
                    <a:pt x="253406" y="933367"/>
                    <a:pt x="252184" y="851886"/>
                  </a:cubicBezTo>
                  <a:cubicBezTo>
                    <a:pt x="250962" y="766738"/>
                    <a:pt x="246073" y="681590"/>
                    <a:pt x="237518" y="596850"/>
                  </a:cubicBezTo>
                  <a:cubicBezTo>
                    <a:pt x="222036" y="436739"/>
                    <a:pt x="193925" y="279480"/>
                    <a:pt x="156036" y="123037"/>
                  </a:cubicBezTo>
                  <a:cubicBezTo>
                    <a:pt x="154814" y="118555"/>
                    <a:pt x="153592" y="113666"/>
                    <a:pt x="151555" y="106740"/>
                  </a:cubicBezTo>
                  <a:cubicBezTo>
                    <a:pt x="131999" y="132407"/>
                    <a:pt x="114481" y="156851"/>
                    <a:pt x="89629" y="175185"/>
                  </a:cubicBezTo>
                  <a:cubicBezTo>
                    <a:pt x="63148" y="194740"/>
                    <a:pt x="34630" y="198407"/>
                    <a:pt x="0" y="190259"/>
                  </a:cubicBezTo>
                  <a:cubicBezTo>
                    <a:pt x="60296" y="134444"/>
                    <a:pt x="100222" y="67222"/>
                    <a:pt x="145444" y="0"/>
                  </a:cubicBezTo>
                  <a:cubicBezTo>
                    <a:pt x="154814" y="26481"/>
                    <a:pt x="163370" y="50518"/>
                    <a:pt x="171518" y="74555"/>
                  </a:cubicBezTo>
                  <a:cubicBezTo>
                    <a:pt x="202888" y="168259"/>
                    <a:pt x="233851" y="261555"/>
                    <a:pt x="265221" y="355258"/>
                  </a:cubicBezTo>
                  <a:cubicBezTo>
                    <a:pt x="276221" y="387443"/>
                    <a:pt x="276629" y="421665"/>
                    <a:pt x="281517" y="454665"/>
                  </a:cubicBezTo>
                  <a:cubicBezTo>
                    <a:pt x="288443" y="505998"/>
                    <a:pt x="294962" y="557331"/>
                    <a:pt x="299851" y="609072"/>
                  </a:cubicBezTo>
                  <a:cubicBezTo>
                    <a:pt x="303517" y="647775"/>
                    <a:pt x="310443" y="686479"/>
                    <a:pt x="310851" y="725590"/>
                  </a:cubicBezTo>
                  <a:cubicBezTo>
                    <a:pt x="311258" y="800145"/>
                    <a:pt x="310851" y="874701"/>
                    <a:pt x="306777" y="949256"/>
                  </a:cubicBezTo>
                  <a:cubicBezTo>
                    <a:pt x="301888" y="1034811"/>
                    <a:pt x="294147" y="1119959"/>
                    <a:pt x="282332" y="1204699"/>
                  </a:cubicBezTo>
                  <a:cubicBezTo>
                    <a:pt x="262369" y="1349329"/>
                    <a:pt x="227332" y="1490291"/>
                    <a:pt x="187407" y="1630031"/>
                  </a:cubicBezTo>
                  <a:cubicBezTo>
                    <a:pt x="172333" y="1683401"/>
                    <a:pt x="156851" y="1736772"/>
                    <a:pt x="141777" y="1790142"/>
                  </a:cubicBezTo>
                  <a:cubicBezTo>
                    <a:pt x="140962" y="1790142"/>
                    <a:pt x="140148" y="1790142"/>
                    <a:pt x="139333" y="1789734"/>
                  </a:cubicBezTo>
                  <a:close/>
                </a:path>
              </a:pathLst>
            </a:custGeom>
            <a:solidFill>
              <a:schemeClr val="accent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2E6D18C-8879-484B-8ED4-6F5049A95CD2}"/>
                </a:ext>
              </a:extLst>
            </p:cNvPr>
            <p:cNvSpPr/>
            <p:nvPr/>
          </p:nvSpPr>
          <p:spPr>
            <a:xfrm>
              <a:off x="1619960" y="491351"/>
              <a:ext cx="761849" cy="676294"/>
            </a:xfrm>
            <a:custGeom>
              <a:avLst/>
              <a:gdLst>
                <a:gd name="connsiteX0" fmla="*/ 729313 w 761849"/>
                <a:gd name="connsiteY0" fmla="*/ 400151 h 676293"/>
                <a:gd name="connsiteX1" fmla="*/ 657202 w 761849"/>
                <a:gd name="connsiteY1" fmla="*/ 343929 h 676293"/>
                <a:gd name="connsiteX2" fmla="*/ 644980 w 761849"/>
                <a:gd name="connsiteY2" fmla="*/ 336595 h 676293"/>
                <a:gd name="connsiteX3" fmla="*/ 528869 w 761849"/>
                <a:gd name="connsiteY3" fmla="*/ 275077 h 676293"/>
                <a:gd name="connsiteX4" fmla="*/ 270167 w 761849"/>
                <a:gd name="connsiteY4" fmla="*/ 66078 h 676293"/>
                <a:gd name="connsiteX5" fmla="*/ 204167 w 761849"/>
                <a:gd name="connsiteY5" fmla="*/ 15559 h 676293"/>
                <a:gd name="connsiteX6" fmla="*/ 96204 w 761849"/>
                <a:gd name="connsiteY6" fmla="*/ 19633 h 676293"/>
                <a:gd name="connsiteX7" fmla="*/ 13501 w 761849"/>
                <a:gd name="connsiteY7" fmla="*/ 44485 h 676293"/>
                <a:gd name="connsiteX8" fmla="*/ 871 w 761849"/>
                <a:gd name="connsiteY8" fmla="*/ 57115 h 676293"/>
                <a:gd name="connsiteX9" fmla="*/ 1279 w 761849"/>
                <a:gd name="connsiteY9" fmla="*/ 168337 h 676293"/>
                <a:gd name="connsiteX10" fmla="*/ 34279 w 761849"/>
                <a:gd name="connsiteY10" fmla="*/ 367558 h 676293"/>
                <a:gd name="connsiteX11" fmla="*/ 322314 w 761849"/>
                <a:gd name="connsiteY11" fmla="*/ 673927 h 676293"/>
                <a:gd name="connsiteX12" fmla="*/ 619313 w 761849"/>
                <a:gd name="connsiteY12" fmla="*/ 612002 h 676293"/>
                <a:gd name="connsiteX13" fmla="*/ 731350 w 761849"/>
                <a:gd name="connsiteY13" fmla="*/ 541520 h 676293"/>
                <a:gd name="connsiteX14" fmla="*/ 729313 w 761849"/>
                <a:gd name="connsiteY14" fmla="*/ 400151 h 67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1849" h="676293">
                  <a:moveTo>
                    <a:pt x="729313" y="400151"/>
                  </a:moveTo>
                  <a:cubicBezTo>
                    <a:pt x="707720" y="378151"/>
                    <a:pt x="682054" y="361854"/>
                    <a:pt x="657202" y="343929"/>
                  </a:cubicBezTo>
                  <a:cubicBezTo>
                    <a:pt x="653128" y="341484"/>
                    <a:pt x="649054" y="339040"/>
                    <a:pt x="644980" y="336595"/>
                  </a:cubicBezTo>
                  <a:cubicBezTo>
                    <a:pt x="604239" y="319892"/>
                    <a:pt x="566351" y="297892"/>
                    <a:pt x="528869" y="275077"/>
                  </a:cubicBezTo>
                  <a:cubicBezTo>
                    <a:pt x="433536" y="216818"/>
                    <a:pt x="351240" y="142263"/>
                    <a:pt x="270167" y="66078"/>
                  </a:cubicBezTo>
                  <a:cubicBezTo>
                    <a:pt x="249796" y="46930"/>
                    <a:pt x="229018" y="29411"/>
                    <a:pt x="204167" y="15559"/>
                  </a:cubicBezTo>
                  <a:cubicBezTo>
                    <a:pt x="166278" y="-5626"/>
                    <a:pt x="130834" y="-6033"/>
                    <a:pt x="96204" y="19633"/>
                  </a:cubicBezTo>
                  <a:cubicBezTo>
                    <a:pt x="71352" y="37967"/>
                    <a:pt x="44056" y="46115"/>
                    <a:pt x="13501" y="44485"/>
                  </a:cubicBezTo>
                  <a:cubicBezTo>
                    <a:pt x="3316" y="43670"/>
                    <a:pt x="1279" y="47744"/>
                    <a:pt x="871" y="57115"/>
                  </a:cubicBezTo>
                  <a:cubicBezTo>
                    <a:pt x="-351" y="94189"/>
                    <a:pt x="-351" y="131263"/>
                    <a:pt x="1279" y="168337"/>
                  </a:cubicBezTo>
                  <a:cubicBezTo>
                    <a:pt x="4130" y="235966"/>
                    <a:pt x="14316" y="302781"/>
                    <a:pt x="34279" y="367558"/>
                  </a:cubicBezTo>
                  <a:cubicBezTo>
                    <a:pt x="80723" y="516261"/>
                    <a:pt x="182982" y="608742"/>
                    <a:pt x="322314" y="673927"/>
                  </a:cubicBezTo>
                  <a:cubicBezTo>
                    <a:pt x="368759" y="695520"/>
                    <a:pt x="573684" y="640113"/>
                    <a:pt x="619313" y="612002"/>
                  </a:cubicBezTo>
                  <a:cubicBezTo>
                    <a:pt x="649054" y="593668"/>
                    <a:pt x="700387" y="574928"/>
                    <a:pt x="731350" y="541520"/>
                  </a:cubicBezTo>
                  <a:cubicBezTo>
                    <a:pt x="776165" y="493447"/>
                    <a:pt x="774942" y="446187"/>
                    <a:pt x="729313" y="400151"/>
                  </a:cubicBezTo>
                  <a:close/>
                </a:path>
              </a:pathLst>
            </a:custGeom>
            <a:solidFill>
              <a:srgbClr val="333333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A5583-BCF6-40F8-AF2F-B35DFEEADB2A}"/>
                </a:ext>
              </a:extLst>
            </p:cNvPr>
            <p:cNvSpPr/>
            <p:nvPr/>
          </p:nvSpPr>
          <p:spPr>
            <a:xfrm>
              <a:off x="1899083" y="902863"/>
              <a:ext cx="350369" cy="264814"/>
            </a:xfrm>
            <a:custGeom>
              <a:avLst/>
              <a:gdLst>
                <a:gd name="connsiteX0" fmla="*/ 72933 w 350369"/>
                <a:gd name="connsiteY0" fmla="*/ 266897 h 264813"/>
                <a:gd name="connsiteX1" fmla="*/ 7 w 350369"/>
                <a:gd name="connsiteY1" fmla="*/ 58713 h 264813"/>
                <a:gd name="connsiteX2" fmla="*/ 39118 w 350369"/>
                <a:gd name="connsiteY2" fmla="*/ 1269 h 264813"/>
                <a:gd name="connsiteX3" fmla="*/ 96155 w 350369"/>
                <a:gd name="connsiteY3" fmla="*/ 6565 h 264813"/>
                <a:gd name="connsiteX4" fmla="*/ 207377 w 350369"/>
                <a:gd name="connsiteY4" fmla="*/ 66454 h 264813"/>
                <a:gd name="connsiteX5" fmla="*/ 353636 w 350369"/>
                <a:gd name="connsiteY5" fmla="*/ 192749 h 264813"/>
                <a:gd name="connsiteX6" fmla="*/ 72933 w 350369"/>
                <a:gd name="connsiteY6" fmla="*/ 266897 h 26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69" h="264813">
                  <a:moveTo>
                    <a:pt x="72933" y="266897"/>
                  </a:moveTo>
                  <a:cubicBezTo>
                    <a:pt x="67637" y="264046"/>
                    <a:pt x="1229" y="132046"/>
                    <a:pt x="7" y="58713"/>
                  </a:cubicBezTo>
                  <a:cubicBezTo>
                    <a:pt x="-400" y="29380"/>
                    <a:pt x="16304" y="4528"/>
                    <a:pt x="39118" y="1269"/>
                  </a:cubicBezTo>
                  <a:cubicBezTo>
                    <a:pt x="58266" y="-1583"/>
                    <a:pt x="77414" y="454"/>
                    <a:pt x="96155" y="6565"/>
                  </a:cubicBezTo>
                  <a:cubicBezTo>
                    <a:pt x="136488" y="20417"/>
                    <a:pt x="172747" y="42417"/>
                    <a:pt x="207377" y="66454"/>
                  </a:cubicBezTo>
                  <a:cubicBezTo>
                    <a:pt x="222858" y="77046"/>
                    <a:pt x="319414" y="162601"/>
                    <a:pt x="353636" y="192749"/>
                  </a:cubicBezTo>
                  <a:cubicBezTo>
                    <a:pt x="304747" y="223712"/>
                    <a:pt x="155229" y="266897"/>
                    <a:pt x="72933" y="266897"/>
                  </a:cubicBezTo>
                  <a:close/>
                </a:path>
              </a:pathLst>
            </a:custGeom>
            <a:solidFill>
              <a:srgbClr val="666666"/>
            </a:solidFill>
            <a:ln w="40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324EDBB-CCFE-424B-8F46-986567CE0B02}"/>
              </a:ext>
            </a:extLst>
          </p:cNvPr>
          <p:cNvGrpSpPr/>
          <p:nvPr/>
        </p:nvGrpSpPr>
        <p:grpSpPr>
          <a:xfrm>
            <a:off x="3410965" y="4442753"/>
            <a:ext cx="1659620" cy="1829885"/>
            <a:chOff x="656565" y="4533828"/>
            <a:chExt cx="2012458" cy="2218922"/>
          </a:xfrm>
        </p:grpSpPr>
        <p:grpSp>
          <p:nvGrpSpPr>
            <p:cNvPr id="96" name="Graphic 57">
              <a:extLst>
                <a:ext uri="{FF2B5EF4-FFF2-40B4-BE49-F238E27FC236}">
                  <a16:creationId xmlns:a16="http://schemas.microsoft.com/office/drawing/2014/main" id="{B7EF917B-88D0-4D10-BE11-390628CECACD}"/>
                </a:ext>
              </a:extLst>
            </p:cNvPr>
            <p:cNvGrpSpPr/>
            <p:nvPr/>
          </p:nvGrpSpPr>
          <p:grpSpPr>
            <a:xfrm>
              <a:off x="1706077" y="4533828"/>
              <a:ext cx="962946" cy="2218922"/>
              <a:chOff x="4608588" y="85"/>
              <a:chExt cx="2974712" cy="6854646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3078E8A-5B8B-41AA-AB67-5579B9966C10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95E4525-3421-4750-910E-553A1AB474B7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D0C5270-2EE8-4A81-AD7B-C90E5176A4BF}"/>
                  </a:ext>
                </a:extLst>
              </p:cNvPr>
              <p:cNvSpPr/>
              <p:nvPr/>
            </p:nvSpPr>
            <p:spPr>
              <a:xfrm>
                <a:off x="5757852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B552CA4-C053-4682-9926-233D19D74994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49C93EB-5D45-4810-97B8-1560C2B62725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aphic 57">
              <a:extLst>
                <a:ext uri="{FF2B5EF4-FFF2-40B4-BE49-F238E27FC236}">
                  <a16:creationId xmlns:a16="http://schemas.microsoft.com/office/drawing/2014/main" id="{6D09E7F9-9326-44CB-8477-8858A0B9F116}"/>
                </a:ext>
              </a:extLst>
            </p:cNvPr>
            <p:cNvGrpSpPr/>
            <p:nvPr/>
          </p:nvGrpSpPr>
          <p:grpSpPr>
            <a:xfrm flipH="1">
              <a:off x="656565" y="4533828"/>
              <a:ext cx="962946" cy="2218922"/>
              <a:chOff x="4608588" y="85"/>
              <a:chExt cx="2974712" cy="6854646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CBFD04D-5F3F-43C7-BD72-C1D1CA1F4D60}"/>
                  </a:ext>
                </a:extLst>
              </p:cNvPr>
              <p:cNvSpPr/>
              <p:nvPr/>
            </p:nvSpPr>
            <p:spPr>
              <a:xfrm>
                <a:off x="4608588" y="87595"/>
                <a:ext cx="2974668" cy="6767136"/>
              </a:xfrm>
              <a:custGeom>
                <a:avLst/>
                <a:gdLst>
                  <a:gd name="connsiteX0" fmla="*/ 2974746 w 2974669"/>
                  <a:gd name="connsiteY0" fmla="*/ 2930113 h 6767133"/>
                  <a:gd name="connsiteX1" fmla="*/ 2964225 w 2974669"/>
                  <a:gd name="connsiteY1" fmla="*/ 1620685 h 6767133"/>
                  <a:gd name="connsiteX2" fmla="*/ 2972355 w 2974669"/>
                  <a:gd name="connsiteY2" fmla="*/ 618766 h 6767133"/>
                  <a:gd name="connsiteX3" fmla="*/ 2687801 w 2974669"/>
                  <a:gd name="connsiteY3" fmla="*/ 8051 h 6767133"/>
                  <a:gd name="connsiteX4" fmla="*/ 2116301 w 2974669"/>
                  <a:gd name="connsiteY4" fmla="*/ 305517 h 6767133"/>
                  <a:gd name="connsiteX5" fmla="*/ 1979045 w 2974669"/>
                  <a:gd name="connsiteY5" fmla="*/ 650809 h 6767133"/>
                  <a:gd name="connsiteX6" fmla="*/ 1745663 w 2974669"/>
                  <a:gd name="connsiteY6" fmla="*/ 1133834 h 6767133"/>
                  <a:gd name="connsiteX7" fmla="*/ 1990 w 2974669"/>
                  <a:gd name="connsiteY7" fmla="*/ 6056386 h 6767133"/>
                  <a:gd name="connsiteX8" fmla="*/ 181809 w 2974669"/>
                  <a:gd name="connsiteY8" fmla="*/ 6237162 h 6767133"/>
                  <a:gd name="connsiteX9" fmla="*/ 1176076 w 2974669"/>
                  <a:gd name="connsiteY9" fmla="*/ 6277334 h 6767133"/>
                  <a:gd name="connsiteX10" fmla="*/ 2192341 w 2974669"/>
                  <a:gd name="connsiteY10" fmla="*/ 6757968 h 6767133"/>
                  <a:gd name="connsiteX11" fmla="*/ 2890576 w 2974669"/>
                  <a:gd name="connsiteY11" fmla="*/ 4676177 h 6767133"/>
                  <a:gd name="connsiteX12" fmla="*/ 2974746 w 2974669"/>
                  <a:gd name="connsiteY12" fmla="*/ 2930113 h 6767133"/>
                  <a:gd name="connsiteX13" fmla="*/ 2688279 w 2974669"/>
                  <a:gd name="connsiteY13" fmla="*/ 1855024 h 6767133"/>
                  <a:gd name="connsiteX14" fmla="*/ 2702148 w 2974669"/>
                  <a:gd name="connsiteY14" fmla="*/ 1922456 h 6767133"/>
                  <a:gd name="connsiteX15" fmla="*/ 2688279 w 2974669"/>
                  <a:gd name="connsiteY15" fmla="*/ 1855024 h 6767133"/>
                  <a:gd name="connsiteX16" fmla="*/ 2731799 w 2974669"/>
                  <a:gd name="connsiteY16" fmla="*/ 2072624 h 6767133"/>
                  <a:gd name="connsiteX17" fmla="*/ 2731321 w 2974669"/>
                  <a:gd name="connsiteY17" fmla="*/ 2067842 h 6767133"/>
                  <a:gd name="connsiteX18" fmla="*/ 2732277 w 2974669"/>
                  <a:gd name="connsiteY18" fmla="*/ 2067842 h 6767133"/>
                  <a:gd name="connsiteX19" fmla="*/ 2731799 w 2974669"/>
                  <a:gd name="connsiteY19" fmla="*/ 2072624 h 676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4669" h="6767133">
                    <a:moveTo>
                      <a:pt x="2974746" y="2930113"/>
                    </a:moveTo>
                    <a:cubicBezTo>
                      <a:pt x="2971398" y="2492521"/>
                      <a:pt x="2960399" y="2054929"/>
                      <a:pt x="2964225" y="1620685"/>
                    </a:cubicBezTo>
                    <a:cubicBezTo>
                      <a:pt x="2967094" y="1288306"/>
                      <a:pt x="2951791" y="950189"/>
                      <a:pt x="2972355" y="618766"/>
                    </a:cubicBezTo>
                    <a:cubicBezTo>
                      <a:pt x="2985746" y="404035"/>
                      <a:pt x="2966138" y="61614"/>
                      <a:pt x="2687801" y="8051"/>
                    </a:cubicBezTo>
                    <a:cubicBezTo>
                      <a:pt x="2460635" y="-35948"/>
                      <a:pt x="2247817" y="105612"/>
                      <a:pt x="2116301" y="305517"/>
                    </a:cubicBezTo>
                    <a:cubicBezTo>
                      <a:pt x="2046477" y="410731"/>
                      <a:pt x="2030217" y="536509"/>
                      <a:pt x="1979045" y="650809"/>
                    </a:cubicBezTo>
                    <a:cubicBezTo>
                      <a:pt x="1906352" y="813889"/>
                      <a:pt x="1823138" y="973144"/>
                      <a:pt x="1745663" y="1133834"/>
                    </a:cubicBezTo>
                    <a:cubicBezTo>
                      <a:pt x="974257" y="2731165"/>
                      <a:pt x="125377" y="4247194"/>
                      <a:pt x="1990" y="6056386"/>
                    </a:cubicBezTo>
                    <a:cubicBezTo>
                      <a:pt x="-9966" y="6215641"/>
                      <a:pt x="29728" y="6267769"/>
                      <a:pt x="181809" y="6237162"/>
                    </a:cubicBezTo>
                    <a:cubicBezTo>
                      <a:pt x="191374" y="6236684"/>
                      <a:pt x="886261" y="6227119"/>
                      <a:pt x="1176076" y="6277334"/>
                    </a:cubicBezTo>
                    <a:cubicBezTo>
                      <a:pt x="1549583" y="6341897"/>
                      <a:pt x="1936003" y="6489674"/>
                      <a:pt x="2192341" y="6757968"/>
                    </a:cubicBezTo>
                    <a:cubicBezTo>
                      <a:pt x="2458722" y="6950221"/>
                      <a:pt x="2875750" y="4781391"/>
                      <a:pt x="2890576" y="4676177"/>
                    </a:cubicBezTo>
                    <a:cubicBezTo>
                      <a:pt x="2969007" y="4099895"/>
                      <a:pt x="2979050" y="3515004"/>
                      <a:pt x="2974746" y="2930113"/>
                    </a:cubicBezTo>
                    <a:close/>
                    <a:moveTo>
                      <a:pt x="2688279" y="1855024"/>
                    </a:moveTo>
                    <a:cubicBezTo>
                      <a:pt x="2697365" y="1878936"/>
                      <a:pt x="2701191" y="1900935"/>
                      <a:pt x="2702148" y="1922456"/>
                    </a:cubicBezTo>
                    <a:cubicBezTo>
                      <a:pt x="2697844" y="1899979"/>
                      <a:pt x="2693540" y="1877501"/>
                      <a:pt x="2688279" y="1855024"/>
                    </a:cubicBezTo>
                    <a:close/>
                    <a:moveTo>
                      <a:pt x="2731799" y="2072624"/>
                    </a:moveTo>
                    <a:cubicBezTo>
                      <a:pt x="2731799" y="2071189"/>
                      <a:pt x="2731799" y="2069755"/>
                      <a:pt x="2731321" y="2067842"/>
                    </a:cubicBezTo>
                    <a:cubicBezTo>
                      <a:pt x="2731799" y="2067842"/>
                      <a:pt x="2731799" y="2067842"/>
                      <a:pt x="2732277" y="2067842"/>
                    </a:cubicBezTo>
                    <a:cubicBezTo>
                      <a:pt x="2732277" y="2069277"/>
                      <a:pt x="2732277" y="2070711"/>
                      <a:pt x="2731799" y="2072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665DD67-4FE2-4364-9681-2E97172146E0}"/>
                  </a:ext>
                </a:extLst>
              </p:cNvPr>
              <p:cNvSpPr/>
              <p:nvPr/>
            </p:nvSpPr>
            <p:spPr>
              <a:xfrm>
                <a:off x="5947710" y="85"/>
                <a:ext cx="1635590" cy="3089447"/>
              </a:xfrm>
              <a:custGeom>
                <a:avLst/>
                <a:gdLst>
                  <a:gd name="connsiteX0" fmla="*/ 1633712 w 1635589"/>
                  <a:gd name="connsiteY0" fmla="*/ 465245 h 3089447"/>
                  <a:gd name="connsiteX1" fmla="*/ 1619365 w 1635589"/>
                  <a:gd name="connsiteY1" fmla="*/ 448985 h 3089447"/>
                  <a:gd name="connsiteX2" fmla="*/ 1633712 w 1635589"/>
                  <a:gd name="connsiteY2" fmla="*/ 465245 h 3089447"/>
                  <a:gd name="connsiteX3" fmla="*/ 1315203 w 1635589"/>
                  <a:gd name="connsiteY3" fmla="*/ 16175 h 3089447"/>
                  <a:gd name="connsiteX4" fmla="*/ 679140 w 1635589"/>
                  <a:gd name="connsiteY4" fmla="*/ 346641 h 3089447"/>
                  <a:gd name="connsiteX5" fmla="*/ 182724 w 1635589"/>
                  <a:gd name="connsiteY5" fmla="*/ 1902364 h 3089447"/>
                  <a:gd name="connsiteX6" fmla="*/ 35 w 1635589"/>
                  <a:gd name="connsiteY6" fmla="*/ 2574774 h 3089447"/>
                  <a:gd name="connsiteX7" fmla="*/ 555753 w 1635589"/>
                  <a:gd name="connsiteY7" fmla="*/ 3062581 h 3089447"/>
                  <a:gd name="connsiteX8" fmla="*/ 1063169 w 1635589"/>
                  <a:gd name="connsiteY8" fmla="*/ 3022887 h 3089447"/>
                  <a:gd name="connsiteX9" fmla="*/ 1441937 w 1635589"/>
                  <a:gd name="connsiteY9" fmla="*/ 1727806 h 3089447"/>
                  <a:gd name="connsiteX10" fmla="*/ 1633712 w 1635589"/>
                  <a:gd name="connsiteY10" fmla="*/ 465245 h 30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5589" h="3089447">
                    <a:moveTo>
                      <a:pt x="1633712" y="465245"/>
                    </a:moveTo>
                    <a:cubicBezTo>
                      <a:pt x="1627017" y="460941"/>
                      <a:pt x="1622712" y="455680"/>
                      <a:pt x="1619365" y="448985"/>
                    </a:cubicBezTo>
                    <a:cubicBezTo>
                      <a:pt x="1624147" y="454245"/>
                      <a:pt x="1628930" y="459506"/>
                      <a:pt x="1633712" y="465245"/>
                    </a:cubicBezTo>
                    <a:cubicBezTo>
                      <a:pt x="1611713" y="228993"/>
                      <a:pt x="1484022" y="48696"/>
                      <a:pt x="1315203" y="16175"/>
                    </a:cubicBezTo>
                    <a:cubicBezTo>
                      <a:pt x="1006736" y="-43127"/>
                      <a:pt x="808744" y="59217"/>
                      <a:pt x="679140" y="346641"/>
                    </a:cubicBezTo>
                    <a:cubicBezTo>
                      <a:pt x="457714" y="837318"/>
                      <a:pt x="337675" y="1386340"/>
                      <a:pt x="182724" y="1902364"/>
                    </a:cubicBezTo>
                    <a:cubicBezTo>
                      <a:pt x="117205" y="2120921"/>
                      <a:pt x="-2356" y="2341391"/>
                      <a:pt x="35" y="2574774"/>
                    </a:cubicBezTo>
                    <a:cubicBezTo>
                      <a:pt x="2905" y="2882284"/>
                      <a:pt x="288894" y="2999931"/>
                      <a:pt x="555753" y="3062581"/>
                    </a:cubicBezTo>
                    <a:cubicBezTo>
                      <a:pt x="724095" y="3102275"/>
                      <a:pt x="914435" y="3110405"/>
                      <a:pt x="1063169" y="3022887"/>
                    </a:cubicBezTo>
                    <a:cubicBezTo>
                      <a:pt x="1394591" y="2827764"/>
                      <a:pt x="1371635" y="2130964"/>
                      <a:pt x="1441937" y="1727806"/>
                    </a:cubicBezTo>
                    <a:cubicBezTo>
                      <a:pt x="1511760" y="1328951"/>
                      <a:pt x="1659537" y="872229"/>
                      <a:pt x="1633712" y="465245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86798C9-EAF3-4447-8AD0-7A888F42BB2E}"/>
                  </a:ext>
                </a:extLst>
              </p:cNvPr>
              <p:cNvSpPr/>
              <p:nvPr/>
            </p:nvSpPr>
            <p:spPr>
              <a:xfrm>
                <a:off x="5757855" y="2690114"/>
                <a:ext cx="1453857" cy="879968"/>
              </a:xfrm>
              <a:custGeom>
                <a:avLst/>
                <a:gdLst>
                  <a:gd name="connsiteX0" fmla="*/ 1250156 w 1453857"/>
                  <a:gd name="connsiteY0" fmla="*/ 543284 h 879966"/>
                  <a:gd name="connsiteX1" fmla="*/ 678177 w 1453857"/>
                  <a:gd name="connsiteY1" fmla="*/ 586804 h 879966"/>
                  <a:gd name="connsiteX2" fmla="*/ 51680 w 1453857"/>
                  <a:gd name="connsiteY2" fmla="*/ 55476 h 879966"/>
                  <a:gd name="connsiteX3" fmla="*/ 53114 w 1453857"/>
                  <a:gd name="connsiteY3" fmla="*/ 0 h 879966"/>
                  <a:gd name="connsiteX4" fmla="*/ 29 w 1453857"/>
                  <a:gd name="connsiteY4" fmla="*/ 315640 h 879966"/>
                  <a:gd name="connsiteX5" fmla="*/ 609789 w 1453857"/>
                  <a:gd name="connsiteY5" fmla="*/ 850794 h 879966"/>
                  <a:gd name="connsiteX6" fmla="*/ 1166941 w 1453857"/>
                  <a:gd name="connsiteY6" fmla="*/ 806795 h 879966"/>
                  <a:gd name="connsiteX7" fmla="*/ 1455800 w 1453857"/>
                  <a:gd name="connsiteY7" fmla="*/ 310380 h 879966"/>
                  <a:gd name="connsiteX8" fmla="*/ 1250156 w 1453857"/>
                  <a:gd name="connsiteY8" fmla="*/ 543284 h 879966"/>
                  <a:gd name="connsiteX9" fmla="*/ 695394 w 1453857"/>
                  <a:gd name="connsiteY9" fmla="*/ 747493 h 879966"/>
                  <a:gd name="connsiteX10" fmla="*/ 646135 w 1453857"/>
                  <a:gd name="connsiteY10" fmla="*/ 756580 h 879966"/>
                  <a:gd name="connsiteX11" fmla="*/ 637527 w 1453857"/>
                  <a:gd name="connsiteY11" fmla="*/ 757537 h 879966"/>
                  <a:gd name="connsiteX12" fmla="*/ 560530 w 1453857"/>
                  <a:gd name="connsiteY12" fmla="*/ 742711 h 879966"/>
                  <a:gd name="connsiteX13" fmla="*/ 486880 w 1453857"/>
                  <a:gd name="connsiteY13" fmla="*/ 712582 h 879966"/>
                  <a:gd name="connsiteX14" fmla="*/ 454360 w 1453857"/>
                  <a:gd name="connsiteY14" fmla="*/ 693452 h 879966"/>
                  <a:gd name="connsiteX15" fmla="*/ 439056 w 1453857"/>
                  <a:gd name="connsiteY15" fmla="*/ 665714 h 879966"/>
                  <a:gd name="connsiteX16" fmla="*/ 456751 w 1453857"/>
                  <a:gd name="connsiteY16" fmla="*/ 639411 h 879966"/>
                  <a:gd name="connsiteX17" fmla="*/ 508401 w 1453857"/>
                  <a:gd name="connsiteY17" fmla="*/ 634150 h 879966"/>
                  <a:gd name="connsiteX18" fmla="*/ 668613 w 1453857"/>
                  <a:gd name="connsiteY18" fmla="*/ 675757 h 879966"/>
                  <a:gd name="connsiteX19" fmla="*/ 700177 w 1453857"/>
                  <a:gd name="connsiteY19" fmla="*/ 693930 h 879966"/>
                  <a:gd name="connsiteX20" fmla="*/ 695394 w 1453857"/>
                  <a:gd name="connsiteY20" fmla="*/ 747493 h 87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857" h="879966">
                    <a:moveTo>
                      <a:pt x="1250156" y="543284"/>
                    </a:moveTo>
                    <a:cubicBezTo>
                      <a:pt x="1082292" y="638932"/>
                      <a:pt x="868040" y="629846"/>
                      <a:pt x="678177" y="586804"/>
                    </a:cubicBezTo>
                    <a:cubicBezTo>
                      <a:pt x="377363" y="518415"/>
                      <a:pt x="55027" y="390724"/>
                      <a:pt x="51680" y="55476"/>
                    </a:cubicBezTo>
                    <a:cubicBezTo>
                      <a:pt x="51680" y="36825"/>
                      <a:pt x="52158" y="18173"/>
                      <a:pt x="53114" y="0"/>
                    </a:cubicBezTo>
                    <a:cubicBezTo>
                      <a:pt x="21550" y="103300"/>
                      <a:pt x="-927" y="208036"/>
                      <a:pt x="29" y="315640"/>
                    </a:cubicBezTo>
                    <a:cubicBezTo>
                      <a:pt x="3377" y="653279"/>
                      <a:pt x="316626" y="781927"/>
                      <a:pt x="609789" y="850794"/>
                    </a:cubicBezTo>
                    <a:cubicBezTo>
                      <a:pt x="794390" y="894314"/>
                      <a:pt x="1002904" y="903401"/>
                      <a:pt x="1166941" y="806795"/>
                    </a:cubicBezTo>
                    <a:cubicBezTo>
                      <a:pt x="1319501" y="716886"/>
                      <a:pt x="1403671" y="529893"/>
                      <a:pt x="1455800" y="310380"/>
                    </a:cubicBezTo>
                    <a:cubicBezTo>
                      <a:pt x="1405106" y="411289"/>
                      <a:pt x="1339109" y="492590"/>
                      <a:pt x="1250156" y="543284"/>
                    </a:cubicBezTo>
                    <a:close/>
                    <a:moveTo>
                      <a:pt x="695394" y="747493"/>
                    </a:moveTo>
                    <a:cubicBezTo>
                      <a:pt x="680090" y="754667"/>
                      <a:pt x="662874" y="756102"/>
                      <a:pt x="646135" y="756580"/>
                    </a:cubicBezTo>
                    <a:cubicBezTo>
                      <a:pt x="643266" y="756580"/>
                      <a:pt x="640396" y="757058"/>
                      <a:pt x="637527" y="757537"/>
                    </a:cubicBezTo>
                    <a:cubicBezTo>
                      <a:pt x="612658" y="747972"/>
                      <a:pt x="585398" y="751798"/>
                      <a:pt x="560530" y="742711"/>
                    </a:cubicBezTo>
                    <a:cubicBezTo>
                      <a:pt x="535661" y="733624"/>
                      <a:pt x="510793" y="724538"/>
                      <a:pt x="486880" y="712582"/>
                    </a:cubicBezTo>
                    <a:cubicBezTo>
                      <a:pt x="475403" y="706843"/>
                      <a:pt x="463925" y="702060"/>
                      <a:pt x="454360" y="693452"/>
                    </a:cubicBezTo>
                    <a:cubicBezTo>
                      <a:pt x="445752" y="685800"/>
                      <a:pt x="440013" y="677192"/>
                      <a:pt x="439056" y="665714"/>
                    </a:cubicBezTo>
                    <a:cubicBezTo>
                      <a:pt x="438100" y="656627"/>
                      <a:pt x="447664" y="642758"/>
                      <a:pt x="456751" y="639411"/>
                    </a:cubicBezTo>
                    <a:cubicBezTo>
                      <a:pt x="473490" y="630802"/>
                      <a:pt x="490228" y="631280"/>
                      <a:pt x="508401" y="634150"/>
                    </a:cubicBezTo>
                    <a:cubicBezTo>
                      <a:pt x="562921" y="643236"/>
                      <a:pt x="616006" y="658062"/>
                      <a:pt x="668613" y="675757"/>
                    </a:cubicBezTo>
                    <a:cubicBezTo>
                      <a:pt x="680569" y="679583"/>
                      <a:pt x="692046" y="683409"/>
                      <a:pt x="700177" y="693930"/>
                    </a:cubicBezTo>
                    <a:cubicBezTo>
                      <a:pt x="715480" y="713060"/>
                      <a:pt x="714046" y="731711"/>
                      <a:pt x="695394" y="747493"/>
                    </a:cubicBezTo>
                    <a:close/>
                  </a:path>
                </a:pathLst>
              </a:custGeom>
              <a:solidFill>
                <a:srgbClr val="181818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C22D4CA-87D9-4C08-8926-20ABB9BE90C1}"/>
                  </a:ext>
                </a:extLst>
              </p:cNvPr>
              <p:cNvSpPr/>
              <p:nvPr/>
            </p:nvSpPr>
            <p:spPr>
              <a:xfrm>
                <a:off x="4857885" y="3728665"/>
                <a:ext cx="1071263" cy="2606423"/>
              </a:xfrm>
              <a:custGeom>
                <a:avLst/>
                <a:gdLst>
                  <a:gd name="connsiteX0" fmla="*/ 1057340 w 1071263"/>
                  <a:gd name="connsiteY0" fmla="*/ 81015 h 2606422"/>
                  <a:gd name="connsiteX1" fmla="*/ 838783 w 1071263"/>
                  <a:gd name="connsiteY1" fmla="*/ 74320 h 2606422"/>
                  <a:gd name="connsiteX2" fmla="*/ 297412 w 1071263"/>
                  <a:gd name="connsiteY2" fmla="*/ 1286664 h 2606422"/>
                  <a:gd name="connsiteX3" fmla="*/ 47291 w 1071263"/>
                  <a:gd name="connsiteY3" fmla="*/ 2252715 h 2606422"/>
                  <a:gd name="connsiteX4" fmla="*/ 5684 w 1071263"/>
                  <a:gd name="connsiteY4" fmla="*/ 2493749 h 2606422"/>
                  <a:gd name="connsiteX5" fmla="*/ 138636 w 1071263"/>
                  <a:gd name="connsiteY5" fmla="*/ 2593702 h 2606422"/>
                  <a:gd name="connsiteX6" fmla="*/ 553272 w 1071263"/>
                  <a:gd name="connsiteY6" fmla="*/ 2607571 h 2606422"/>
                  <a:gd name="connsiteX7" fmla="*/ 749830 w 1071263"/>
                  <a:gd name="connsiteY7" fmla="*/ 2499967 h 2606422"/>
                  <a:gd name="connsiteX8" fmla="*/ 830653 w 1071263"/>
                  <a:gd name="connsiteY8" fmla="*/ 2100634 h 2606422"/>
                  <a:gd name="connsiteX9" fmla="*/ 953561 w 1071263"/>
                  <a:gd name="connsiteY9" fmla="*/ 1429659 h 2606422"/>
                  <a:gd name="connsiteX10" fmla="*/ 1045384 w 1071263"/>
                  <a:gd name="connsiteY10" fmla="*/ 534867 h 2606422"/>
                  <a:gd name="connsiteX11" fmla="*/ 1061166 w 1071263"/>
                  <a:gd name="connsiteY11" fmla="*/ 94884 h 2606422"/>
                  <a:gd name="connsiteX12" fmla="*/ 1057340 w 1071263"/>
                  <a:gd name="connsiteY12" fmla="*/ 81015 h 260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71263" h="2606422">
                    <a:moveTo>
                      <a:pt x="1057340" y="81015"/>
                    </a:moveTo>
                    <a:cubicBezTo>
                      <a:pt x="1020993" y="-31850"/>
                      <a:pt x="909563" y="-19894"/>
                      <a:pt x="838783" y="74320"/>
                    </a:cubicBezTo>
                    <a:cubicBezTo>
                      <a:pt x="581967" y="417220"/>
                      <a:pt x="430842" y="883028"/>
                      <a:pt x="297412" y="1286664"/>
                    </a:cubicBezTo>
                    <a:cubicBezTo>
                      <a:pt x="193155" y="1602783"/>
                      <a:pt x="109463" y="1925597"/>
                      <a:pt x="47291" y="2252715"/>
                    </a:cubicBezTo>
                    <a:cubicBezTo>
                      <a:pt x="31988" y="2332582"/>
                      <a:pt x="18119" y="2412926"/>
                      <a:pt x="5684" y="2493749"/>
                    </a:cubicBezTo>
                    <a:cubicBezTo>
                      <a:pt x="-15358" y="2627179"/>
                      <a:pt x="20510" y="2603267"/>
                      <a:pt x="138636" y="2593702"/>
                    </a:cubicBezTo>
                    <a:cubicBezTo>
                      <a:pt x="276370" y="2582702"/>
                      <a:pt x="415060" y="2609962"/>
                      <a:pt x="553272" y="2607571"/>
                    </a:cubicBezTo>
                    <a:cubicBezTo>
                      <a:pt x="693875" y="2604702"/>
                      <a:pt x="715396" y="2634831"/>
                      <a:pt x="749830" y="2499967"/>
                    </a:cubicBezTo>
                    <a:cubicBezTo>
                      <a:pt x="779003" y="2386623"/>
                      <a:pt x="805784" y="2214934"/>
                      <a:pt x="830653" y="2100634"/>
                    </a:cubicBezTo>
                    <a:cubicBezTo>
                      <a:pt x="878955" y="1878251"/>
                      <a:pt x="920084" y="1654433"/>
                      <a:pt x="953561" y="1429659"/>
                    </a:cubicBezTo>
                    <a:cubicBezTo>
                      <a:pt x="997560" y="1133149"/>
                      <a:pt x="1028167" y="834247"/>
                      <a:pt x="1045384" y="534867"/>
                    </a:cubicBezTo>
                    <a:cubicBezTo>
                      <a:pt x="1053036" y="405264"/>
                      <a:pt x="1092252" y="220662"/>
                      <a:pt x="1061166" y="94884"/>
                    </a:cubicBezTo>
                    <a:cubicBezTo>
                      <a:pt x="1060209" y="89623"/>
                      <a:pt x="1058775" y="85319"/>
                      <a:pt x="1057340" y="81015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C281EFC-DF20-4897-91D4-D27F3EB81857}"/>
                  </a:ext>
                </a:extLst>
              </p:cNvPr>
              <p:cNvSpPr/>
              <p:nvPr/>
            </p:nvSpPr>
            <p:spPr>
              <a:xfrm>
                <a:off x="6008505" y="3923852"/>
                <a:ext cx="951702" cy="2759461"/>
              </a:xfrm>
              <a:custGeom>
                <a:avLst/>
                <a:gdLst>
                  <a:gd name="connsiteX0" fmla="*/ 687212 w 951702"/>
                  <a:gd name="connsiteY0" fmla="*/ 54171 h 2759460"/>
                  <a:gd name="connsiteX1" fmla="*/ 525088 w 951702"/>
                  <a:gd name="connsiteY1" fmla="*/ 463069 h 2759460"/>
                  <a:gd name="connsiteX2" fmla="*/ 249620 w 951702"/>
                  <a:gd name="connsiteY2" fmla="*/ 1319602 h 2759460"/>
                  <a:gd name="connsiteX3" fmla="*/ 92757 w 951702"/>
                  <a:gd name="connsiteY3" fmla="*/ 1983402 h 2759460"/>
                  <a:gd name="connsiteX4" fmla="*/ 6673 w 951702"/>
                  <a:gd name="connsiteY4" fmla="*/ 2381779 h 2759460"/>
                  <a:gd name="connsiteX5" fmla="*/ 143450 w 951702"/>
                  <a:gd name="connsiteY5" fmla="*/ 2559207 h 2759460"/>
                  <a:gd name="connsiteX6" fmla="*/ 528914 w 951702"/>
                  <a:gd name="connsiteY6" fmla="*/ 2713201 h 2759460"/>
                  <a:gd name="connsiteX7" fmla="*/ 691038 w 951702"/>
                  <a:gd name="connsiteY7" fmla="*/ 2674942 h 2759460"/>
                  <a:gd name="connsiteX8" fmla="*/ 749384 w 951702"/>
                  <a:gd name="connsiteY8" fmla="*/ 2437733 h 2759460"/>
                  <a:gd name="connsiteX9" fmla="*/ 908160 w 951702"/>
                  <a:gd name="connsiteY9" fmla="*/ 1453032 h 2759460"/>
                  <a:gd name="connsiteX10" fmla="*/ 899552 w 951702"/>
                  <a:gd name="connsiteY10" fmla="*/ 125430 h 2759460"/>
                  <a:gd name="connsiteX11" fmla="*/ 696777 w 951702"/>
                  <a:gd name="connsiteY11" fmla="*/ 43650 h 2759460"/>
                  <a:gd name="connsiteX12" fmla="*/ 687212 w 951702"/>
                  <a:gd name="connsiteY12" fmla="*/ 54171 h 27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1702" h="2759460">
                    <a:moveTo>
                      <a:pt x="687212" y="54171"/>
                    </a:moveTo>
                    <a:cubicBezTo>
                      <a:pt x="608302" y="156994"/>
                      <a:pt x="570043" y="341596"/>
                      <a:pt x="525088" y="463069"/>
                    </a:cubicBezTo>
                    <a:cubicBezTo>
                      <a:pt x="420353" y="744276"/>
                      <a:pt x="328530" y="1030265"/>
                      <a:pt x="249620" y="1319602"/>
                    </a:cubicBezTo>
                    <a:cubicBezTo>
                      <a:pt x="189840" y="1539115"/>
                      <a:pt x="137233" y="1760541"/>
                      <a:pt x="92757" y="1983402"/>
                    </a:cubicBezTo>
                    <a:cubicBezTo>
                      <a:pt x="69801" y="2098181"/>
                      <a:pt x="25803" y="2266044"/>
                      <a:pt x="6673" y="2381779"/>
                    </a:cubicBezTo>
                    <a:cubicBezTo>
                      <a:pt x="-15805" y="2519034"/>
                      <a:pt x="15760" y="2500383"/>
                      <a:pt x="143450" y="2559207"/>
                    </a:cubicBezTo>
                    <a:cubicBezTo>
                      <a:pt x="269228" y="2617074"/>
                      <a:pt x="406962" y="2647682"/>
                      <a:pt x="528914" y="2713201"/>
                    </a:cubicBezTo>
                    <a:cubicBezTo>
                      <a:pt x="633171" y="2769155"/>
                      <a:pt x="656605" y="2805980"/>
                      <a:pt x="691038" y="2674942"/>
                    </a:cubicBezTo>
                    <a:cubicBezTo>
                      <a:pt x="711603" y="2596032"/>
                      <a:pt x="731211" y="2517122"/>
                      <a:pt x="749384" y="2437733"/>
                    </a:cubicBezTo>
                    <a:cubicBezTo>
                      <a:pt x="823990" y="2113485"/>
                      <a:pt x="876596" y="1783975"/>
                      <a:pt x="908160" y="1453032"/>
                    </a:cubicBezTo>
                    <a:cubicBezTo>
                      <a:pt x="947854" y="1029787"/>
                      <a:pt x="996635" y="542457"/>
                      <a:pt x="899552" y="125430"/>
                    </a:cubicBezTo>
                    <a:cubicBezTo>
                      <a:pt x="872770" y="10652"/>
                      <a:pt x="775209" y="-44825"/>
                      <a:pt x="696777" y="43650"/>
                    </a:cubicBezTo>
                    <a:cubicBezTo>
                      <a:pt x="692951" y="46998"/>
                      <a:pt x="690082" y="50346"/>
                      <a:pt x="687212" y="54171"/>
                    </a:cubicBezTo>
                    <a:close/>
                  </a:path>
                </a:pathLst>
              </a:custGeom>
              <a:solidFill>
                <a:srgbClr val="353535"/>
              </a:solidFill>
              <a:ln w="4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32" name="Graphic 7">
            <a:extLst>
              <a:ext uri="{FF2B5EF4-FFF2-40B4-BE49-F238E27FC236}">
                <a16:creationId xmlns:a16="http://schemas.microsoft.com/office/drawing/2014/main" id="{A23EE972-2626-4E0C-A022-BA276B96AE05}"/>
              </a:ext>
            </a:extLst>
          </p:cNvPr>
          <p:cNvSpPr/>
          <p:nvPr/>
        </p:nvSpPr>
        <p:spPr>
          <a:xfrm>
            <a:off x="278022" y="3727492"/>
            <a:ext cx="1962461" cy="2269152"/>
          </a:xfrm>
          <a:custGeom>
            <a:avLst/>
            <a:gdLst>
              <a:gd name="connsiteX0" fmla="*/ 3102421 w 3102421"/>
              <a:gd name="connsiteY0" fmla="*/ 1804841 h 3587262"/>
              <a:gd name="connsiteX1" fmla="*/ 3101020 w 3102421"/>
              <a:gd name="connsiteY1" fmla="*/ 1787465 h 3587262"/>
              <a:gd name="connsiteX2" fmla="*/ 3101020 w 3102421"/>
              <a:gd name="connsiteY2" fmla="*/ 1774013 h 3587262"/>
              <a:gd name="connsiteX3" fmla="*/ 3101020 w 3102421"/>
              <a:gd name="connsiteY3" fmla="*/ 1760561 h 3587262"/>
              <a:gd name="connsiteX4" fmla="*/ 3097937 w 3102421"/>
              <a:gd name="connsiteY4" fmla="*/ 1708994 h 3587262"/>
              <a:gd name="connsiteX5" fmla="*/ 3080281 w 3102421"/>
              <a:gd name="connsiteY5" fmla="*/ 1610064 h 3587262"/>
              <a:gd name="connsiteX6" fmla="*/ 3065708 w 3102421"/>
              <a:gd name="connsiteY6" fmla="*/ 1590446 h 3587262"/>
              <a:gd name="connsiteX7" fmla="*/ 3054778 w 3102421"/>
              <a:gd name="connsiteY7" fmla="*/ 1572510 h 3587262"/>
              <a:gd name="connsiteX8" fmla="*/ 3050574 w 3102421"/>
              <a:gd name="connsiteY8" fmla="*/ 1515618 h 3587262"/>
              <a:gd name="connsiteX9" fmla="*/ 3026192 w 3102421"/>
              <a:gd name="connsiteY9" fmla="*/ 1438268 h 3587262"/>
              <a:gd name="connsiteX10" fmla="*/ 2946880 w 3102421"/>
              <a:gd name="connsiteY10" fmla="*/ 1250497 h 3587262"/>
              <a:gd name="connsiteX11" fmla="*/ 2921657 w 3102421"/>
              <a:gd name="connsiteY11" fmla="*/ 1225274 h 3587262"/>
              <a:gd name="connsiteX12" fmla="*/ 2914090 w 3102421"/>
              <a:gd name="connsiteY12" fmla="*/ 1214625 h 3587262"/>
              <a:gd name="connsiteX13" fmla="*/ 2896714 w 3102421"/>
              <a:gd name="connsiteY13" fmla="*/ 1176790 h 3587262"/>
              <a:gd name="connsiteX14" fmla="*/ 2844587 w 3102421"/>
              <a:gd name="connsiteY14" fmla="*/ 1110930 h 3587262"/>
              <a:gd name="connsiteX15" fmla="*/ 2826931 w 3102421"/>
              <a:gd name="connsiteY15" fmla="*/ 1101121 h 3587262"/>
              <a:gd name="connsiteX16" fmla="*/ 2804510 w 3102421"/>
              <a:gd name="connsiteY16" fmla="*/ 1087389 h 3587262"/>
              <a:gd name="connsiteX17" fmla="*/ 2742854 w 3102421"/>
              <a:gd name="connsiteY17" fmla="*/ 1022930 h 3587262"/>
              <a:gd name="connsiteX18" fmla="*/ 2705020 w 3102421"/>
              <a:gd name="connsiteY18" fmla="*/ 983414 h 3587262"/>
              <a:gd name="connsiteX19" fmla="*/ 2688765 w 3102421"/>
              <a:gd name="connsiteY19" fmla="*/ 966039 h 3587262"/>
              <a:gd name="connsiteX20" fmla="*/ 2572459 w 3102421"/>
              <a:gd name="connsiteY20" fmla="*/ 883644 h 3587262"/>
              <a:gd name="connsiteX21" fmla="*/ 2496510 w 3102421"/>
              <a:gd name="connsiteY21" fmla="*/ 841605 h 3587262"/>
              <a:gd name="connsiteX22" fmla="*/ 2437376 w 3102421"/>
              <a:gd name="connsiteY22" fmla="*/ 816943 h 3587262"/>
              <a:gd name="connsiteX23" fmla="*/ 2291644 w 3102421"/>
              <a:gd name="connsiteY23" fmla="*/ 790319 h 3587262"/>
              <a:gd name="connsiteX24" fmla="*/ 2227746 w 3102421"/>
              <a:gd name="connsiteY24" fmla="*/ 784714 h 3587262"/>
              <a:gd name="connsiteX25" fmla="*/ 2132739 w 3102421"/>
              <a:gd name="connsiteY25" fmla="*/ 801249 h 3587262"/>
              <a:gd name="connsiteX26" fmla="*/ 2050905 w 3102421"/>
              <a:gd name="connsiteY26" fmla="*/ 869070 h 3587262"/>
              <a:gd name="connsiteX27" fmla="*/ 2031007 w 3102421"/>
              <a:gd name="connsiteY27" fmla="*/ 932968 h 3587262"/>
              <a:gd name="connsiteX28" fmla="*/ 2008026 w 3102421"/>
              <a:gd name="connsiteY28" fmla="*/ 923720 h 3587262"/>
              <a:gd name="connsiteX29" fmla="*/ 1942446 w 3102421"/>
              <a:gd name="connsiteY29" fmla="*/ 875236 h 3587262"/>
              <a:gd name="connsiteX30" fmla="*/ 1936561 w 3102421"/>
              <a:gd name="connsiteY30" fmla="*/ 866268 h 3587262"/>
              <a:gd name="connsiteX31" fmla="*/ 1916102 w 3102421"/>
              <a:gd name="connsiteY31" fmla="*/ 817784 h 3587262"/>
              <a:gd name="connsiteX32" fmla="*/ 1885274 w 3102421"/>
              <a:gd name="connsiteY32" fmla="*/ 795924 h 3587262"/>
              <a:gd name="connsiteX33" fmla="*/ 1849682 w 3102421"/>
              <a:gd name="connsiteY33" fmla="*/ 784714 h 3587262"/>
              <a:gd name="connsiteX34" fmla="*/ 1811007 w 3102421"/>
              <a:gd name="connsiteY34" fmla="*/ 790038 h 3587262"/>
              <a:gd name="connsiteX35" fmla="*/ 1790268 w 3102421"/>
              <a:gd name="connsiteY35" fmla="*/ 795363 h 3587262"/>
              <a:gd name="connsiteX36" fmla="*/ 1801478 w 3102421"/>
              <a:gd name="connsiteY36" fmla="*/ 783873 h 3587262"/>
              <a:gd name="connsiteX37" fmla="*/ 1797835 w 3102421"/>
              <a:gd name="connsiteY37" fmla="*/ 748561 h 3587262"/>
              <a:gd name="connsiteX38" fmla="*/ 1754395 w 3102421"/>
              <a:gd name="connsiteY38" fmla="*/ 703720 h 3587262"/>
              <a:gd name="connsiteX39" fmla="*/ 1731134 w 3102421"/>
              <a:gd name="connsiteY39" fmla="*/ 684102 h 3587262"/>
              <a:gd name="connsiteX40" fmla="*/ 1744306 w 3102421"/>
              <a:gd name="connsiteY40" fmla="*/ 661121 h 3587262"/>
              <a:gd name="connsiteX41" fmla="*/ 1751593 w 3102421"/>
              <a:gd name="connsiteY41" fmla="*/ 575083 h 3587262"/>
              <a:gd name="connsiteX42" fmla="*/ 1749351 w 3102421"/>
              <a:gd name="connsiteY42" fmla="*/ 543134 h 3587262"/>
              <a:gd name="connsiteX43" fmla="*/ 1758879 w 3102421"/>
              <a:gd name="connsiteY43" fmla="*/ 464102 h 3587262"/>
              <a:gd name="connsiteX44" fmla="*/ 1758039 w 3102421"/>
              <a:gd name="connsiteY44" fmla="*/ 366573 h 3587262"/>
              <a:gd name="connsiteX45" fmla="*/ 1737580 w 3102421"/>
              <a:gd name="connsiteY45" fmla="*/ 288102 h 3587262"/>
              <a:gd name="connsiteX46" fmla="*/ 1718803 w 3102421"/>
              <a:gd name="connsiteY46" fmla="*/ 204026 h 3587262"/>
              <a:gd name="connsiteX47" fmla="*/ 1704230 w 3102421"/>
              <a:gd name="connsiteY47" fmla="*/ 140688 h 3587262"/>
              <a:gd name="connsiteX48" fmla="*/ 1631363 w 3102421"/>
              <a:gd name="connsiteY48" fmla="*/ 83516 h 3587262"/>
              <a:gd name="connsiteX49" fmla="*/ 1625478 w 3102421"/>
              <a:gd name="connsiteY49" fmla="*/ 87720 h 3587262"/>
              <a:gd name="connsiteX50" fmla="*/ 1628841 w 3102421"/>
              <a:gd name="connsiteY50" fmla="*/ 82395 h 3587262"/>
              <a:gd name="connsiteX51" fmla="*/ 1620714 w 3102421"/>
              <a:gd name="connsiteY51" fmla="*/ 59414 h 3587262"/>
              <a:gd name="connsiteX52" fmla="*/ 1535797 w 3102421"/>
              <a:gd name="connsiteY52" fmla="*/ 0 h 3587262"/>
              <a:gd name="connsiteX53" fmla="*/ 1532994 w 3102421"/>
              <a:gd name="connsiteY53" fmla="*/ 0 h 3587262"/>
              <a:gd name="connsiteX54" fmla="*/ 1504688 w 3102421"/>
              <a:gd name="connsiteY54" fmla="*/ 17096 h 3587262"/>
              <a:gd name="connsiteX55" fmla="*/ 1464332 w 3102421"/>
              <a:gd name="connsiteY55" fmla="*/ 66981 h 3587262"/>
              <a:gd name="connsiteX56" fmla="*/ 1436867 w 3102421"/>
              <a:gd name="connsiteY56" fmla="*/ 90803 h 3587262"/>
              <a:gd name="connsiteX57" fmla="*/ 1376332 w 3102421"/>
              <a:gd name="connsiteY57" fmla="*/ 178242 h 3587262"/>
              <a:gd name="connsiteX58" fmla="*/ 1356994 w 3102421"/>
              <a:gd name="connsiteY58" fmla="*/ 271847 h 3587262"/>
              <a:gd name="connsiteX59" fmla="*/ 1322523 w 3102421"/>
              <a:gd name="connsiteY59" fmla="*/ 449809 h 3587262"/>
              <a:gd name="connsiteX60" fmla="*/ 1337096 w 3102421"/>
              <a:gd name="connsiteY60" fmla="*/ 566115 h 3587262"/>
              <a:gd name="connsiteX61" fmla="*/ 1343822 w 3102421"/>
              <a:gd name="connsiteY61" fmla="*/ 576204 h 3587262"/>
              <a:gd name="connsiteX62" fmla="*/ 1350548 w 3102421"/>
              <a:gd name="connsiteY62" fmla="*/ 578726 h 3587262"/>
              <a:gd name="connsiteX63" fmla="*/ 1343261 w 3102421"/>
              <a:gd name="connsiteY63" fmla="*/ 575924 h 3587262"/>
              <a:gd name="connsiteX64" fmla="*/ 1334293 w 3102421"/>
              <a:gd name="connsiteY64" fmla="*/ 589096 h 3587262"/>
              <a:gd name="connsiteX65" fmla="*/ 1338777 w 3102421"/>
              <a:gd name="connsiteY65" fmla="*/ 665886 h 3587262"/>
              <a:gd name="connsiteX66" fmla="*/ 1335975 w 3102421"/>
              <a:gd name="connsiteY66" fmla="*/ 705401 h 3587262"/>
              <a:gd name="connsiteX67" fmla="*/ 1293376 w 3102421"/>
              <a:gd name="connsiteY67" fmla="*/ 755287 h 3587262"/>
              <a:gd name="connsiteX68" fmla="*/ 1287771 w 3102421"/>
              <a:gd name="connsiteY68" fmla="*/ 783593 h 3587262"/>
              <a:gd name="connsiteX69" fmla="*/ 1290293 w 3102421"/>
              <a:gd name="connsiteY69" fmla="*/ 792561 h 3587262"/>
              <a:gd name="connsiteX70" fmla="*/ 1284968 w 3102421"/>
              <a:gd name="connsiteY70" fmla="*/ 793682 h 3587262"/>
              <a:gd name="connsiteX71" fmla="*/ 1223593 w 3102421"/>
              <a:gd name="connsiteY71" fmla="*/ 788357 h 3587262"/>
              <a:gd name="connsiteX72" fmla="*/ 1195007 w 3102421"/>
              <a:gd name="connsiteY72" fmla="*/ 796204 h 3587262"/>
              <a:gd name="connsiteX73" fmla="*/ 1149325 w 3102421"/>
              <a:gd name="connsiteY73" fmla="*/ 861503 h 3587262"/>
              <a:gd name="connsiteX74" fmla="*/ 1142319 w 3102421"/>
              <a:gd name="connsiteY74" fmla="*/ 871312 h 3587262"/>
              <a:gd name="connsiteX75" fmla="*/ 1090752 w 3102421"/>
              <a:gd name="connsiteY75" fmla="*/ 908586 h 3587262"/>
              <a:gd name="connsiteX76" fmla="*/ 1059644 w 3102421"/>
              <a:gd name="connsiteY76" fmla="*/ 929886 h 3587262"/>
              <a:gd name="connsiteX77" fmla="*/ 1026573 w 3102421"/>
              <a:gd name="connsiteY77" fmla="*/ 841325 h 3587262"/>
              <a:gd name="connsiteX78" fmla="*/ 1015924 w 3102421"/>
              <a:gd name="connsiteY78" fmla="*/ 827032 h 3587262"/>
              <a:gd name="connsiteX79" fmla="*/ 948102 w 3102421"/>
              <a:gd name="connsiteY79" fmla="*/ 798166 h 3587262"/>
              <a:gd name="connsiteX80" fmla="*/ 837962 w 3102421"/>
              <a:gd name="connsiteY80" fmla="*/ 794803 h 3587262"/>
              <a:gd name="connsiteX81" fmla="*/ 677656 w 3102421"/>
              <a:gd name="connsiteY81" fmla="*/ 817223 h 3587262"/>
              <a:gd name="connsiteX82" fmla="*/ 530242 w 3102421"/>
              <a:gd name="connsiteY82" fmla="*/ 883924 h 3587262"/>
              <a:gd name="connsiteX83" fmla="*/ 295949 w 3102421"/>
              <a:gd name="connsiteY83" fmla="*/ 1072816 h 3587262"/>
              <a:gd name="connsiteX84" fmla="*/ 137045 w 3102421"/>
              <a:gd name="connsiteY84" fmla="*/ 1293656 h 3587262"/>
              <a:gd name="connsiteX85" fmla="*/ 111822 w 3102421"/>
              <a:gd name="connsiteY85" fmla="*/ 1365682 h 3587262"/>
              <a:gd name="connsiteX86" fmla="*/ 103134 w 3102421"/>
              <a:gd name="connsiteY86" fmla="*/ 1379414 h 3587262"/>
              <a:gd name="connsiteX87" fmla="*/ 65580 w 3102421"/>
              <a:gd name="connsiteY87" fmla="*/ 1433784 h 3587262"/>
              <a:gd name="connsiteX88" fmla="*/ 43440 w 3102421"/>
              <a:gd name="connsiteY88" fmla="*/ 1506090 h 3587262"/>
              <a:gd name="connsiteX89" fmla="*/ 5325 w 3102421"/>
              <a:gd name="connsiteY89" fmla="*/ 1670879 h 3587262"/>
              <a:gd name="connsiteX90" fmla="*/ 280 w 3102421"/>
              <a:gd name="connsiteY90" fmla="*/ 1731695 h 3587262"/>
              <a:gd name="connsiteX91" fmla="*/ 280 w 3102421"/>
              <a:gd name="connsiteY91" fmla="*/ 1756918 h 3587262"/>
              <a:gd name="connsiteX92" fmla="*/ 1682 w 3102421"/>
              <a:gd name="connsiteY92" fmla="*/ 1778497 h 3587262"/>
              <a:gd name="connsiteX93" fmla="*/ 0 w 3102421"/>
              <a:gd name="connsiteY93" fmla="*/ 1793631 h 3587262"/>
              <a:gd name="connsiteX94" fmla="*/ 0 w 3102421"/>
              <a:gd name="connsiteY94" fmla="*/ 1807644 h 3587262"/>
              <a:gd name="connsiteX95" fmla="*/ 1401 w 3102421"/>
              <a:gd name="connsiteY95" fmla="*/ 1845478 h 3587262"/>
              <a:gd name="connsiteX96" fmla="*/ 0 w 3102421"/>
              <a:gd name="connsiteY96" fmla="*/ 1863695 h 3587262"/>
              <a:gd name="connsiteX97" fmla="*/ 0 w 3102421"/>
              <a:gd name="connsiteY97" fmla="*/ 1880510 h 3587262"/>
              <a:gd name="connsiteX98" fmla="*/ 1401 w 3102421"/>
              <a:gd name="connsiteY98" fmla="*/ 1897045 h 3587262"/>
              <a:gd name="connsiteX99" fmla="*/ 4204 w 3102421"/>
              <a:gd name="connsiteY99" fmla="*/ 1940204 h 3587262"/>
              <a:gd name="connsiteX100" fmla="*/ 35592 w 3102421"/>
              <a:gd name="connsiteY100" fmla="*/ 1959822 h 3587262"/>
              <a:gd name="connsiteX101" fmla="*/ 72306 w 3102421"/>
              <a:gd name="connsiteY101" fmla="*/ 1925351 h 3587262"/>
              <a:gd name="connsiteX102" fmla="*/ 93045 w 3102421"/>
              <a:gd name="connsiteY102" fmla="*/ 1899848 h 3587262"/>
              <a:gd name="connsiteX103" fmla="*/ 166752 w 3102421"/>
              <a:gd name="connsiteY103" fmla="*/ 1798115 h 3587262"/>
              <a:gd name="connsiteX104" fmla="*/ 183567 w 3102421"/>
              <a:gd name="connsiteY104" fmla="*/ 1779618 h 3587262"/>
              <a:gd name="connsiteX105" fmla="*/ 247465 w 3102421"/>
              <a:gd name="connsiteY105" fmla="*/ 1735338 h 3587262"/>
              <a:gd name="connsiteX106" fmla="*/ 293987 w 3102421"/>
              <a:gd name="connsiteY106" fmla="*/ 1663873 h 3587262"/>
              <a:gd name="connsiteX107" fmla="*/ 313605 w 3102421"/>
              <a:gd name="connsiteY107" fmla="*/ 1635007 h 3587262"/>
              <a:gd name="connsiteX108" fmla="*/ 344433 w 3102421"/>
              <a:gd name="connsiteY108" fmla="*/ 1585682 h 3587262"/>
              <a:gd name="connsiteX109" fmla="*/ 365733 w 3102421"/>
              <a:gd name="connsiteY109" fmla="*/ 1557376 h 3587262"/>
              <a:gd name="connsiteX110" fmla="*/ 440841 w 3102421"/>
              <a:gd name="connsiteY110" fmla="*/ 1490395 h 3587262"/>
              <a:gd name="connsiteX111" fmla="*/ 547898 w 3102421"/>
              <a:gd name="connsiteY111" fmla="*/ 1383618 h 3587262"/>
              <a:gd name="connsiteX112" fmla="*/ 582650 w 3102421"/>
              <a:gd name="connsiteY112" fmla="*/ 1358395 h 3587262"/>
              <a:gd name="connsiteX113" fmla="*/ 648229 w 3102421"/>
              <a:gd name="connsiteY113" fmla="*/ 1313835 h 3587262"/>
              <a:gd name="connsiteX114" fmla="*/ 687465 w 3102421"/>
              <a:gd name="connsiteY114" fmla="*/ 1295618 h 3587262"/>
              <a:gd name="connsiteX115" fmla="*/ 696714 w 3102421"/>
              <a:gd name="connsiteY115" fmla="*/ 1307109 h 3587262"/>
              <a:gd name="connsiteX116" fmla="*/ 680179 w 3102421"/>
              <a:gd name="connsiteY116" fmla="*/ 1360637 h 3587262"/>
              <a:gd name="connsiteX117" fmla="*/ 643745 w 3102421"/>
              <a:gd name="connsiteY117" fmla="*/ 1489835 h 3587262"/>
              <a:gd name="connsiteX118" fmla="*/ 656077 w 3102421"/>
              <a:gd name="connsiteY118" fmla="*/ 1517300 h 3587262"/>
              <a:gd name="connsiteX119" fmla="*/ 654395 w 3102421"/>
              <a:gd name="connsiteY119" fmla="*/ 1517019 h 3587262"/>
              <a:gd name="connsiteX120" fmla="*/ 624128 w 3102421"/>
              <a:gd name="connsiteY120" fmla="*/ 1538319 h 3587262"/>
              <a:gd name="connsiteX121" fmla="*/ 594421 w 3102421"/>
              <a:gd name="connsiteY121" fmla="*/ 1694981 h 3587262"/>
              <a:gd name="connsiteX122" fmla="*/ 592459 w 3102421"/>
              <a:gd name="connsiteY122" fmla="*/ 1749631 h 3587262"/>
              <a:gd name="connsiteX123" fmla="*/ 592459 w 3102421"/>
              <a:gd name="connsiteY123" fmla="*/ 1753835 h 3587262"/>
              <a:gd name="connsiteX124" fmla="*/ 580968 w 3102421"/>
              <a:gd name="connsiteY124" fmla="*/ 1819415 h 3587262"/>
              <a:gd name="connsiteX125" fmla="*/ 588815 w 3102421"/>
              <a:gd name="connsiteY125" fmla="*/ 1975236 h 3587262"/>
              <a:gd name="connsiteX126" fmla="*/ 612917 w 3102421"/>
              <a:gd name="connsiteY126" fmla="*/ 2001580 h 3587262"/>
              <a:gd name="connsiteX127" fmla="*/ 648510 w 3102421"/>
              <a:gd name="connsiteY127" fmla="*/ 2009147 h 3587262"/>
              <a:gd name="connsiteX128" fmla="*/ 608994 w 3102421"/>
              <a:gd name="connsiteY128" fmla="*/ 2018115 h 3587262"/>
              <a:gd name="connsiteX129" fmla="*/ 590217 w 3102421"/>
              <a:gd name="connsiteY129" fmla="*/ 2042497 h 3587262"/>
              <a:gd name="connsiteX130" fmla="*/ 592739 w 3102421"/>
              <a:gd name="connsiteY130" fmla="*/ 2067440 h 3587262"/>
              <a:gd name="connsiteX131" fmla="*/ 612637 w 3102421"/>
              <a:gd name="connsiteY131" fmla="*/ 2224102 h 3587262"/>
              <a:gd name="connsiteX132" fmla="*/ 643465 w 3102421"/>
              <a:gd name="connsiteY132" fmla="*/ 2314625 h 3587262"/>
              <a:gd name="connsiteX133" fmla="*/ 642624 w 3102421"/>
              <a:gd name="connsiteY133" fmla="*/ 2326396 h 3587262"/>
              <a:gd name="connsiteX134" fmla="*/ 639542 w 3102421"/>
              <a:gd name="connsiteY134" fmla="*/ 2387491 h 3587262"/>
              <a:gd name="connsiteX135" fmla="*/ 698395 w 3102421"/>
              <a:gd name="connsiteY135" fmla="*/ 2549198 h 3587262"/>
              <a:gd name="connsiteX136" fmla="*/ 714650 w 3102421"/>
              <a:gd name="connsiteY136" fmla="*/ 2571338 h 3587262"/>
              <a:gd name="connsiteX137" fmla="*/ 724179 w 3102421"/>
              <a:gd name="connsiteY137" fmla="*/ 2587873 h 3587262"/>
              <a:gd name="connsiteX138" fmla="*/ 744917 w 3102421"/>
              <a:gd name="connsiteY138" fmla="*/ 2645606 h 3587262"/>
              <a:gd name="connsiteX139" fmla="*/ 824790 w 3102421"/>
              <a:gd name="connsiteY139" fmla="*/ 2785453 h 3587262"/>
              <a:gd name="connsiteX140" fmla="*/ 828994 w 3102421"/>
              <a:gd name="connsiteY140" fmla="*/ 2811797 h 3587262"/>
              <a:gd name="connsiteX141" fmla="*/ 808535 w 3102421"/>
              <a:gd name="connsiteY141" fmla="*/ 2900358 h 3587262"/>
              <a:gd name="connsiteX142" fmla="*/ 774344 w 3102421"/>
              <a:gd name="connsiteY142" fmla="*/ 3128205 h 3587262"/>
              <a:gd name="connsiteX143" fmla="*/ 764255 w 3102421"/>
              <a:gd name="connsiteY143" fmla="*/ 3264689 h 3587262"/>
              <a:gd name="connsiteX144" fmla="*/ 763975 w 3102421"/>
              <a:gd name="connsiteY144" fmla="*/ 3388001 h 3587262"/>
              <a:gd name="connsiteX145" fmla="*/ 779108 w 3102421"/>
              <a:gd name="connsiteY145" fmla="*/ 3467313 h 3587262"/>
              <a:gd name="connsiteX146" fmla="*/ 794803 w 3102421"/>
              <a:gd name="connsiteY146" fmla="*/ 3491695 h 3587262"/>
              <a:gd name="connsiteX147" fmla="*/ 864866 w 3102421"/>
              <a:gd name="connsiteY147" fmla="*/ 3551950 h 3587262"/>
              <a:gd name="connsiteX148" fmla="*/ 891771 w 3102421"/>
              <a:gd name="connsiteY148" fmla="*/ 3560078 h 3587262"/>
              <a:gd name="connsiteX149" fmla="*/ 953987 w 3102421"/>
              <a:gd name="connsiteY149" fmla="*/ 3551109 h 3587262"/>
              <a:gd name="connsiteX150" fmla="*/ 980051 w 3102421"/>
              <a:gd name="connsiteY150" fmla="*/ 3536256 h 3587262"/>
              <a:gd name="connsiteX151" fmla="*/ 1006115 w 3102421"/>
              <a:gd name="connsiteY151" fmla="*/ 3501504 h 3587262"/>
              <a:gd name="connsiteX152" fmla="*/ 1028255 w 3102421"/>
              <a:gd name="connsiteY152" fmla="*/ 3485529 h 3587262"/>
              <a:gd name="connsiteX153" fmla="*/ 1091032 w 3102421"/>
              <a:gd name="connsiteY153" fmla="*/ 3472638 h 3587262"/>
              <a:gd name="connsiteX154" fmla="*/ 1112892 w 3102421"/>
              <a:gd name="connsiteY154" fmla="*/ 3457785 h 3587262"/>
              <a:gd name="connsiteX155" fmla="*/ 1133070 w 3102421"/>
              <a:gd name="connsiteY155" fmla="*/ 3411542 h 3587262"/>
              <a:gd name="connsiteX156" fmla="*/ 1136153 w 3102421"/>
              <a:gd name="connsiteY156" fmla="*/ 3384077 h 3587262"/>
              <a:gd name="connsiteX157" fmla="*/ 1148204 w 3102421"/>
              <a:gd name="connsiteY157" fmla="*/ 3350167 h 3587262"/>
              <a:gd name="connsiteX158" fmla="*/ 1161096 w 3102421"/>
              <a:gd name="connsiteY158" fmla="*/ 3339517 h 3587262"/>
              <a:gd name="connsiteX159" fmla="*/ 1172867 w 3102421"/>
              <a:gd name="connsiteY159" fmla="*/ 3310931 h 3587262"/>
              <a:gd name="connsiteX160" fmla="*/ 1169223 w 3102421"/>
              <a:gd name="connsiteY160" fmla="*/ 3273377 h 3587262"/>
              <a:gd name="connsiteX161" fmla="*/ 1155771 w 3102421"/>
              <a:gd name="connsiteY161" fmla="*/ 3152587 h 3587262"/>
              <a:gd name="connsiteX162" fmla="*/ 1165300 w 3102421"/>
              <a:gd name="connsiteY162" fmla="*/ 3145020 h 3587262"/>
              <a:gd name="connsiteX163" fmla="*/ 1178472 w 3102421"/>
              <a:gd name="connsiteY163" fmla="*/ 3149784 h 3587262"/>
              <a:gd name="connsiteX164" fmla="*/ 1245453 w 3102421"/>
              <a:gd name="connsiteY164" fmla="*/ 3187619 h 3587262"/>
              <a:gd name="connsiteX165" fmla="*/ 1279924 w 3102421"/>
              <a:gd name="connsiteY165" fmla="*/ 3195746 h 3587262"/>
              <a:gd name="connsiteX166" fmla="*/ 1297300 w 3102421"/>
              <a:gd name="connsiteY166" fmla="*/ 3201351 h 3587262"/>
              <a:gd name="connsiteX167" fmla="*/ 1342140 w 3102421"/>
              <a:gd name="connsiteY167" fmla="*/ 3238065 h 3587262"/>
              <a:gd name="connsiteX168" fmla="*/ 1422574 w 3102421"/>
              <a:gd name="connsiteY168" fmla="*/ 3276740 h 3587262"/>
              <a:gd name="connsiteX169" fmla="*/ 1435465 w 3102421"/>
              <a:gd name="connsiteY169" fmla="*/ 3299721 h 3587262"/>
              <a:gd name="connsiteX170" fmla="*/ 1437988 w 3102421"/>
              <a:gd name="connsiteY170" fmla="*/ 3323262 h 3587262"/>
              <a:gd name="connsiteX171" fmla="*/ 1462090 w 3102421"/>
              <a:gd name="connsiteY171" fmla="*/ 3399211 h 3587262"/>
              <a:gd name="connsiteX172" fmla="*/ 1515618 w 3102421"/>
              <a:gd name="connsiteY172" fmla="*/ 3564281 h 3587262"/>
              <a:gd name="connsiteX173" fmla="*/ 1540561 w 3102421"/>
              <a:gd name="connsiteY173" fmla="*/ 3587262 h 3587262"/>
              <a:gd name="connsiteX174" fmla="*/ 1546166 w 3102421"/>
              <a:gd name="connsiteY174" fmla="*/ 3587262 h 3587262"/>
              <a:gd name="connsiteX175" fmla="*/ 1562421 w 3102421"/>
              <a:gd name="connsiteY175" fmla="*/ 3567644 h 3587262"/>
              <a:gd name="connsiteX176" fmla="*/ 1575873 w 3102421"/>
              <a:gd name="connsiteY176" fmla="*/ 3534014 h 3587262"/>
              <a:gd name="connsiteX177" fmla="*/ 1588484 w 3102421"/>
              <a:gd name="connsiteY177" fmla="*/ 3504867 h 3587262"/>
              <a:gd name="connsiteX178" fmla="*/ 1633886 w 3102421"/>
              <a:gd name="connsiteY178" fmla="*/ 3310370 h 3587262"/>
              <a:gd name="connsiteX179" fmla="*/ 1657988 w 3102421"/>
              <a:gd name="connsiteY179" fmla="*/ 3281504 h 3587262"/>
              <a:gd name="connsiteX180" fmla="*/ 1680688 w 3102421"/>
              <a:gd name="connsiteY180" fmla="*/ 3270294 h 3587262"/>
              <a:gd name="connsiteX181" fmla="*/ 1752714 w 3102421"/>
              <a:gd name="connsiteY181" fmla="*/ 3232740 h 3587262"/>
              <a:gd name="connsiteX182" fmla="*/ 1787465 w 3102421"/>
              <a:gd name="connsiteY182" fmla="*/ 3190141 h 3587262"/>
              <a:gd name="connsiteX183" fmla="*/ 1797835 w 3102421"/>
              <a:gd name="connsiteY183" fmla="*/ 3184256 h 3587262"/>
              <a:gd name="connsiteX184" fmla="*/ 1880510 w 3102421"/>
              <a:gd name="connsiteY184" fmla="*/ 3162956 h 3587262"/>
              <a:gd name="connsiteX185" fmla="*/ 1908535 w 3102421"/>
              <a:gd name="connsiteY185" fmla="*/ 3144459 h 3587262"/>
              <a:gd name="connsiteX186" fmla="*/ 1918344 w 3102421"/>
              <a:gd name="connsiteY186" fmla="*/ 3149224 h 3587262"/>
              <a:gd name="connsiteX187" fmla="*/ 1927873 w 3102421"/>
              <a:gd name="connsiteY187" fmla="*/ 3179211 h 3587262"/>
              <a:gd name="connsiteX188" fmla="*/ 1929555 w 3102421"/>
              <a:gd name="connsiteY188" fmla="*/ 3192663 h 3587262"/>
              <a:gd name="connsiteX189" fmla="*/ 1911899 w 3102421"/>
              <a:gd name="connsiteY189" fmla="*/ 3329988 h 3587262"/>
              <a:gd name="connsiteX190" fmla="*/ 1939083 w 3102421"/>
              <a:gd name="connsiteY190" fmla="*/ 3382396 h 3587262"/>
              <a:gd name="connsiteX191" fmla="*/ 1950574 w 3102421"/>
              <a:gd name="connsiteY191" fmla="*/ 3405657 h 3587262"/>
              <a:gd name="connsiteX192" fmla="*/ 1957300 w 3102421"/>
              <a:gd name="connsiteY192" fmla="*/ 3449937 h 3587262"/>
              <a:gd name="connsiteX193" fmla="*/ 1976918 w 3102421"/>
              <a:gd name="connsiteY193" fmla="*/ 3478804 h 3587262"/>
              <a:gd name="connsiteX194" fmla="*/ 1999898 w 3102421"/>
              <a:gd name="connsiteY194" fmla="*/ 3491975 h 3587262"/>
              <a:gd name="connsiteX195" fmla="*/ 2036332 w 3102421"/>
              <a:gd name="connsiteY195" fmla="*/ 3477122 h 3587262"/>
              <a:gd name="connsiteX196" fmla="*/ 2040816 w 3102421"/>
              <a:gd name="connsiteY196" fmla="*/ 3482727 h 3587262"/>
              <a:gd name="connsiteX197" fmla="*/ 2110039 w 3102421"/>
              <a:gd name="connsiteY197" fmla="*/ 3558116 h 3587262"/>
              <a:gd name="connsiteX198" fmla="*/ 2134981 w 3102421"/>
              <a:gd name="connsiteY198" fmla="*/ 3566803 h 3587262"/>
              <a:gd name="connsiteX199" fmla="*/ 2187669 w 3102421"/>
              <a:gd name="connsiteY199" fmla="*/ 3572689 h 3587262"/>
              <a:gd name="connsiteX200" fmla="*/ 2220739 w 3102421"/>
              <a:gd name="connsiteY200" fmla="*/ 3561198 h 3587262"/>
              <a:gd name="connsiteX201" fmla="*/ 2259415 w 3102421"/>
              <a:gd name="connsiteY201" fmla="*/ 3524485 h 3587262"/>
              <a:gd name="connsiteX202" fmla="*/ 2309300 w 3102421"/>
              <a:gd name="connsiteY202" fmla="*/ 3436205 h 3587262"/>
              <a:gd name="connsiteX203" fmla="*/ 2314905 w 3102421"/>
              <a:gd name="connsiteY203" fmla="*/ 3271695 h 3587262"/>
              <a:gd name="connsiteX204" fmla="*/ 2294727 w 3102421"/>
              <a:gd name="connsiteY204" fmla="*/ 3080001 h 3587262"/>
              <a:gd name="connsiteX205" fmla="*/ 2248204 w 3102421"/>
              <a:gd name="connsiteY205" fmla="*/ 2852714 h 3587262"/>
              <a:gd name="connsiteX206" fmla="*/ 2229427 w 3102421"/>
              <a:gd name="connsiteY206" fmla="*/ 2832816 h 3587262"/>
              <a:gd name="connsiteX207" fmla="*/ 2235032 w 3102421"/>
              <a:gd name="connsiteY207" fmla="*/ 2822166 h 3587262"/>
              <a:gd name="connsiteX208" fmla="*/ 2277911 w 3102421"/>
              <a:gd name="connsiteY208" fmla="*/ 2763033 h 3587262"/>
              <a:gd name="connsiteX209" fmla="*/ 2337606 w 3102421"/>
              <a:gd name="connsiteY209" fmla="*/ 2647568 h 3587262"/>
              <a:gd name="connsiteX210" fmla="*/ 2359185 w 3102421"/>
              <a:gd name="connsiteY210" fmla="*/ 2575542 h 3587262"/>
              <a:gd name="connsiteX211" fmla="*/ 2347975 w 3102421"/>
              <a:gd name="connsiteY211" fmla="*/ 2559568 h 3587262"/>
              <a:gd name="connsiteX212" fmla="*/ 2360587 w 3102421"/>
              <a:gd name="connsiteY212" fmla="*/ 2558447 h 3587262"/>
              <a:gd name="connsiteX213" fmla="*/ 2388612 w 3102421"/>
              <a:gd name="connsiteY213" fmla="*/ 2537708 h 3587262"/>
              <a:gd name="connsiteX214" fmla="*/ 2423364 w 3102421"/>
              <a:gd name="connsiteY214" fmla="*/ 2438778 h 3587262"/>
              <a:gd name="connsiteX215" fmla="*/ 2432612 w 3102421"/>
              <a:gd name="connsiteY215" fmla="*/ 2416918 h 3587262"/>
              <a:gd name="connsiteX216" fmla="*/ 2448867 w 3102421"/>
              <a:gd name="connsiteY216" fmla="*/ 2354141 h 3587262"/>
              <a:gd name="connsiteX217" fmla="*/ 2436816 w 3102421"/>
              <a:gd name="connsiteY217" fmla="*/ 2322752 h 3587262"/>
              <a:gd name="connsiteX218" fmla="*/ 2436536 w 3102421"/>
              <a:gd name="connsiteY218" fmla="*/ 2312663 h 3587262"/>
              <a:gd name="connsiteX219" fmla="*/ 2460077 w 3102421"/>
              <a:gd name="connsiteY219" fmla="*/ 2271185 h 3587262"/>
              <a:gd name="connsiteX220" fmla="*/ 2493708 w 3102421"/>
              <a:gd name="connsiteY220" fmla="*/ 2108357 h 3587262"/>
              <a:gd name="connsiteX221" fmla="*/ 2490905 w 3102421"/>
              <a:gd name="connsiteY221" fmla="*/ 2028204 h 3587262"/>
              <a:gd name="connsiteX222" fmla="*/ 2456154 w 3102421"/>
              <a:gd name="connsiteY222" fmla="*/ 2007465 h 3587262"/>
              <a:gd name="connsiteX223" fmla="*/ 2455873 w 3102421"/>
              <a:gd name="connsiteY223" fmla="*/ 2007465 h 3587262"/>
              <a:gd name="connsiteX224" fmla="*/ 2464001 w 3102421"/>
              <a:gd name="connsiteY224" fmla="*/ 2005504 h 3587262"/>
              <a:gd name="connsiteX225" fmla="*/ 2504638 w 3102421"/>
              <a:gd name="connsiteY225" fmla="*/ 1953657 h 3587262"/>
              <a:gd name="connsiteX226" fmla="*/ 2504638 w 3102421"/>
              <a:gd name="connsiteY226" fmla="*/ 1922828 h 3587262"/>
              <a:gd name="connsiteX227" fmla="*/ 2501835 w 3102421"/>
              <a:gd name="connsiteY227" fmla="*/ 1784383 h 3587262"/>
              <a:gd name="connsiteX228" fmla="*/ 2490345 w 3102421"/>
              <a:gd name="connsiteY228" fmla="*/ 1744586 h 3587262"/>
              <a:gd name="connsiteX229" fmla="*/ 2487822 w 3102421"/>
              <a:gd name="connsiteY229" fmla="*/ 1731414 h 3587262"/>
              <a:gd name="connsiteX230" fmla="*/ 2485860 w 3102421"/>
              <a:gd name="connsiteY230" fmla="*/ 1654905 h 3587262"/>
              <a:gd name="connsiteX231" fmla="*/ 2459516 w 3102421"/>
              <a:gd name="connsiteY231" fmla="*/ 1536077 h 3587262"/>
              <a:gd name="connsiteX232" fmla="*/ 2450268 w 3102421"/>
              <a:gd name="connsiteY232" fmla="*/ 1520663 h 3587262"/>
              <a:gd name="connsiteX233" fmla="*/ 2442701 w 3102421"/>
              <a:gd name="connsiteY233" fmla="*/ 1504969 h 3587262"/>
              <a:gd name="connsiteX234" fmla="*/ 2404587 w 3102421"/>
              <a:gd name="connsiteY234" fmla="*/ 1362039 h 3587262"/>
              <a:gd name="connsiteX235" fmla="*/ 2388332 w 3102421"/>
              <a:gd name="connsiteY235" fmla="*/ 1314395 h 3587262"/>
              <a:gd name="connsiteX236" fmla="*/ 2389173 w 3102421"/>
              <a:gd name="connsiteY236" fmla="*/ 1300943 h 3587262"/>
              <a:gd name="connsiteX237" fmla="*/ 2432332 w 3102421"/>
              <a:gd name="connsiteY237" fmla="*/ 1305147 h 3587262"/>
              <a:gd name="connsiteX238" fmla="*/ 2511924 w 3102421"/>
              <a:gd name="connsiteY238" fmla="*/ 1348586 h 3587262"/>
              <a:gd name="connsiteX239" fmla="*/ 2543033 w 3102421"/>
              <a:gd name="connsiteY239" fmla="*/ 1371287 h 3587262"/>
              <a:gd name="connsiteX240" fmla="*/ 2615618 w 3102421"/>
              <a:gd name="connsiteY240" fmla="*/ 1442472 h 3587262"/>
              <a:gd name="connsiteX241" fmla="*/ 2625427 w 3102421"/>
              <a:gd name="connsiteY241" fmla="*/ 1453962 h 3587262"/>
              <a:gd name="connsiteX242" fmla="*/ 2641122 w 3102421"/>
              <a:gd name="connsiteY242" fmla="*/ 1476943 h 3587262"/>
              <a:gd name="connsiteX243" fmla="*/ 2719313 w 3102421"/>
              <a:gd name="connsiteY243" fmla="*/ 1555134 h 3587262"/>
              <a:gd name="connsiteX244" fmla="*/ 2738370 w 3102421"/>
              <a:gd name="connsiteY244" fmla="*/ 1569147 h 3587262"/>
              <a:gd name="connsiteX245" fmla="*/ 2757427 w 3102421"/>
              <a:gd name="connsiteY245" fmla="*/ 1590726 h 3587262"/>
              <a:gd name="connsiteX246" fmla="*/ 2787415 w 3102421"/>
              <a:gd name="connsiteY246" fmla="*/ 1650981 h 3587262"/>
              <a:gd name="connsiteX247" fmla="*/ 2875695 w 3102421"/>
              <a:gd name="connsiteY247" fmla="*/ 1774854 h 3587262"/>
              <a:gd name="connsiteX248" fmla="*/ 2904841 w 3102421"/>
              <a:gd name="connsiteY248" fmla="*/ 1803720 h 3587262"/>
              <a:gd name="connsiteX249" fmla="*/ 2955848 w 3102421"/>
              <a:gd name="connsiteY249" fmla="*/ 1851644 h 3587262"/>
              <a:gd name="connsiteX250" fmla="*/ 2991440 w 3102421"/>
              <a:gd name="connsiteY250" fmla="*/ 1892561 h 3587262"/>
              <a:gd name="connsiteX251" fmla="*/ 3027313 w 3102421"/>
              <a:gd name="connsiteY251" fmla="*/ 1929555 h 3587262"/>
              <a:gd name="connsiteX252" fmla="*/ 3086166 w 3102421"/>
              <a:gd name="connsiteY252" fmla="*/ 1958701 h 3587262"/>
              <a:gd name="connsiteX253" fmla="*/ 3098778 w 3102421"/>
              <a:gd name="connsiteY253" fmla="*/ 1946370 h 3587262"/>
              <a:gd name="connsiteX254" fmla="*/ 3101580 w 3102421"/>
              <a:gd name="connsiteY254" fmla="*/ 1899287 h 3587262"/>
              <a:gd name="connsiteX255" fmla="*/ 3101580 w 3102421"/>
              <a:gd name="connsiteY255" fmla="*/ 1865657 h 3587262"/>
              <a:gd name="connsiteX256" fmla="*/ 3100179 w 3102421"/>
              <a:gd name="connsiteY256" fmla="*/ 1848001 h 3587262"/>
              <a:gd name="connsiteX257" fmla="*/ 3101580 w 3102421"/>
              <a:gd name="connsiteY257" fmla="*/ 1823618 h 3587262"/>
              <a:gd name="connsiteX258" fmla="*/ 3102421 w 3102421"/>
              <a:gd name="connsiteY258" fmla="*/ 1804841 h 3587262"/>
              <a:gd name="connsiteX259" fmla="*/ 659159 w 3102421"/>
              <a:gd name="connsiteY259" fmla="*/ 1517580 h 3587262"/>
              <a:gd name="connsiteX260" fmla="*/ 663363 w 3102421"/>
              <a:gd name="connsiteY260" fmla="*/ 1517580 h 3587262"/>
              <a:gd name="connsiteX261" fmla="*/ 659159 w 3102421"/>
              <a:gd name="connsiteY261" fmla="*/ 1517580 h 3587262"/>
              <a:gd name="connsiteX262" fmla="*/ 1784943 w 3102421"/>
              <a:gd name="connsiteY262" fmla="*/ 799847 h 3587262"/>
              <a:gd name="connsiteX263" fmla="*/ 1782421 w 3102421"/>
              <a:gd name="connsiteY263" fmla="*/ 801529 h 3587262"/>
              <a:gd name="connsiteX264" fmla="*/ 1784943 w 3102421"/>
              <a:gd name="connsiteY264" fmla="*/ 799847 h 3587262"/>
              <a:gd name="connsiteX265" fmla="*/ 1784943 w 3102421"/>
              <a:gd name="connsiteY265" fmla="*/ 799847 h 3587262"/>
              <a:gd name="connsiteX266" fmla="*/ 1624077 w 3102421"/>
              <a:gd name="connsiteY266" fmla="*/ 89401 h 3587262"/>
              <a:gd name="connsiteX267" fmla="*/ 1619873 w 3102421"/>
              <a:gd name="connsiteY267" fmla="*/ 93885 h 3587262"/>
              <a:gd name="connsiteX268" fmla="*/ 1624077 w 3102421"/>
              <a:gd name="connsiteY268" fmla="*/ 89401 h 3587262"/>
              <a:gd name="connsiteX269" fmla="*/ 2454192 w 3102421"/>
              <a:gd name="connsiteY269" fmla="*/ 2008026 h 3587262"/>
              <a:gd name="connsiteX270" fmla="*/ 2450268 w 3102421"/>
              <a:gd name="connsiteY270" fmla="*/ 2008867 h 3587262"/>
              <a:gd name="connsiteX271" fmla="*/ 2454192 w 3102421"/>
              <a:gd name="connsiteY271" fmla="*/ 2008026 h 35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3102421" h="3587262">
                <a:moveTo>
                  <a:pt x="3102421" y="1804841"/>
                </a:moveTo>
                <a:cubicBezTo>
                  <a:pt x="3099338" y="1799236"/>
                  <a:pt x="3101861" y="1793071"/>
                  <a:pt x="3101020" y="1787465"/>
                </a:cubicBezTo>
                <a:cubicBezTo>
                  <a:pt x="3101020" y="1782981"/>
                  <a:pt x="3101020" y="1778497"/>
                  <a:pt x="3101020" y="1774013"/>
                </a:cubicBezTo>
                <a:cubicBezTo>
                  <a:pt x="3101020" y="1769529"/>
                  <a:pt x="3101020" y="1765045"/>
                  <a:pt x="3101020" y="1760561"/>
                </a:cubicBezTo>
                <a:cubicBezTo>
                  <a:pt x="3101020" y="1743185"/>
                  <a:pt x="3099058" y="1726090"/>
                  <a:pt x="3097937" y="1708994"/>
                </a:cubicBezTo>
                <a:cubicBezTo>
                  <a:pt x="3095695" y="1675363"/>
                  <a:pt x="3090090" y="1642293"/>
                  <a:pt x="3080281" y="1610064"/>
                </a:cubicBezTo>
                <a:cubicBezTo>
                  <a:pt x="3077759" y="1601937"/>
                  <a:pt x="3074396" y="1593249"/>
                  <a:pt x="3065708" y="1590446"/>
                </a:cubicBezTo>
                <a:cubicBezTo>
                  <a:pt x="3055899" y="1587364"/>
                  <a:pt x="3054778" y="1581198"/>
                  <a:pt x="3054778" y="1572510"/>
                </a:cubicBezTo>
                <a:cubicBezTo>
                  <a:pt x="3054778" y="1553453"/>
                  <a:pt x="3057861" y="1533835"/>
                  <a:pt x="3050574" y="1515618"/>
                </a:cubicBezTo>
                <a:cubicBezTo>
                  <a:pt x="3040205" y="1490395"/>
                  <a:pt x="3034319" y="1464051"/>
                  <a:pt x="3026192" y="1438268"/>
                </a:cubicBezTo>
                <a:cubicBezTo>
                  <a:pt x="3005733" y="1373249"/>
                  <a:pt x="2984154" y="1308510"/>
                  <a:pt x="2946880" y="1250497"/>
                </a:cubicBezTo>
                <a:cubicBezTo>
                  <a:pt x="2940154" y="1240128"/>
                  <a:pt x="2933988" y="1229758"/>
                  <a:pt x="2921657" y="1225274"/>
                </a:cubicBezTo>
                <a:cubicBezTo>
                  <a:pt x="2916332" y="1223312"/>
                  <a:pt x="2914650" y="1219669"/>
                  <a:pt x="2914090" y="1214625"/>
                </a:cubicBezTo>
                <a:cubicBezTo>
                  <a:pt x="2912128" y="1200332"/>
                  <a:pt x="2904841" y="1188561"/>
                  <a:pt x="2896714" y="1176790"/>
                </a:cubicBezTo>
                <a:cubicBezTo>
                  <a:pt x="2880459" y="1154089"/>
                  <a:pt x="2859440" y="1135032"/>
                  <a:pt x="2844587" y="1110930"/>
                </a:cubicBezTo>
                <a:cubicBezTo>
                  <a:pt x="2840663" y="1104484"/>
                  <a:pt x="2834217" y="1100841"/>
                  <a:pt x="2826931" y="1101121"/>
                </a:cubicBezTo>
                <a:cubicBezTo>
                  <a:pt x="2816001" y="1101682"/>
                  <a:pt x="2810115" y="1095797"/>
                  <a:pt x="2804510" y="1087389"/>
                </a:cubicBezTo>
                <a:cubicBezTo>
                  <a:pt x="2787695" y="1062166"/>
                  <a:pt x="2766956" y="1040586"/>
                  <a:pt x="2742854" y="1022930"/>
                </a:cubicBezTo>
                <a:cubicBezTo>
                  <a:pt x="2727720" y="1011720"/>
                  <a:pt x="2713708" y="1000510"/>
                  <a:pt x="2705020" y="983414"/>
                </a:cubicBezTo>
                <a:cubicBezTo>
                  <a:pt x="2701377" y="976408"/>
                  <a:pt x="2694931" y="971363"/>
                  <a:pt x="2688765" y="966039"/>
                </a:cubicBezTo>
                <a:cubicBezTo>
                  <a:pt x="2652332" y="935210"/>
                  <a:pt x="2611695" y="910548"/>
                  <a:pt x="2572459" y="883644"/>
                </a:cubicBezTo>
                <a:cubicBezTo>
                  <a:pt x="2548638" y="867109"/>
                  <a:pt x="2522013" y="855338"/>
                  <a:pt x="2496510" y="841605"/>
                </a:cubicBezTo>
                <a:cubicBezTo>
                  <a:pt x="2477733" y="831516"/>
                  <a:pt x="2458956" y="821147"/>
                  <a:pt x="2437376" y="816943"/>
                </a:cubicBezTo>
                <a:cubicBezTo>
                  <a:pt x="2388892" y="807695"/>
                  <a:pt x="2340408" y="798166"/>
                  <a:pt x="2291644" y="790319"/>
                </a:cubicBezTo>
                <a:cubicBezTo>
                  <a:pt x="2270625" y="786956"/>
                  <a:pt x="2249325" y="780790"/>
                  <a:pt x="2227746" y="784714"/>
                </a:cubicBezTo>
                <a:cubicBezTo>
                  <a:pt x="2196077" y="790319"/>
                  <a:pt x="2164128" y="795083"/>
                  <a:pt x="2132739" y="801249"/>
                </a:cubicBezTo>
                <a:cubicBezTo>
                  <a:pt x="2092943" y="808816"/>
                  <a:pt x="2061835" y="826191"/>
                  <a:pt x="2050905" y="869070"/>
                </a:cubicBezTo>
                <a:cubicBezTo>
                  <a:pt x="2045300" y="890650"/>
                  <a:pt x="2029045" y="909147"/>
                  <a:pt x="2031007" y="932968"/>
                </a:cubicBezTo>
                <a:cubicBezTo>
                  <a:pt x="2021478" y="933249"/>
                  <a:pt x="2013631" y="931007"/>
                  <a:pt x="2008026" y="923720"/>
                </a:cubicBezTo>
                <a:cubicBezTo>
                  <a:pt x="1990650" y="901580"/>
                  <a:pt x="1968790" y="885325"/>
                  <a:pt x="1942446" y="875236"/>
                </a:cubicBezTo>
                <a:cubicBezTo>
                  <a:pt x="1938523" y="873835"/>
                  <a:pt x="1934599" y="872153"/>
                  <a:pt x="1936561" y="866268"/>
                </a:cubicBezTo>
                <a:cubicBezTo>
                  <a:pt x="1943848" y="844128"/>
                  <a:pt x="1932918" y="829835"/>
                  <a:pt x="1916102" y="817784"/>
                </a:cubicBezTo>
                <a:cubicBezTo>
                  <a:pt x="1905733" y="810497"/>
                  <a:pt x="1893962" y="805733"/>
                  <a:pt x="1885274" y="795924"/>
                </a:cubicBezTo>
                <a:cubicBezTo>
                  <a:pt x="1875746" y="784994"/>
                  <a:pt x="1863415" y="782191"/>
                  <a:pt x="1849682" y="784714"/>
                </a:cubicBezTo>
                <a:cubicBezTo>
                  <a:pt x="1836790" y="786956"/>
                  <a:pt x="1823618" y="787516"/>
                  <a:pt x="1811007" y="790038"/>
                </a:cubicBezTo>
                <a:cubicBezTo>
                  <a:pt x="1804000" y="791440"/>
                  <a:pt x="1796434" y="791720"/>
                  <a:pt x="1790268" y="795363"/>
                </a:cubicBezTo>
                <a:cubicBezTo>
                  <a:pt x="1794192" y="792000"/>
                  <a:pt x="1797835" y="787796"/>
                  <a:pt x="1801478" y="783873"/>
                </a:cubicBezTo>
                <a:cubicBezTo>
                  <a:pt x="1816612" y="766777"/>
                  <a:pt x="1816051" y="761172"/>
                  <a:pt x="1797835" y="748561"/>
                </a:cubicBezTo>
                <a:cubicBezTo>
                  <a:pt x="1780459" y="736510"/>
                  <a:pt x="1765045" y="722497"/>
                  <a:pt x="1754395" y="703720"/>
                </a:cubicBezTo>
                <a:cubicBezTo>
                  <a:pt x="1749351" y="694752"/>
                  <a:pt x="1741504" y="688026"/>
                  <a:pt x="1731134" y="684102"/>
                </a:cubicBezTo>
                <a:cubicBezTo>
                  <a:pt x="1738701" y="677656"/>
                  <a:pt x="1743185" y="670089"/>
                  <a:pt x="1744306" y="661121"/>
                </a:cubicBezTo>
                <a:cubicBezTo>
                  <a:pt x="1748510" y="632535"/>
                  <a:pt x="1752994" y="603949"/>
                  <a:pt x="1751593" y="575083"/>
                </a:cubicBezTo>
                <a:cubicBezTo>
                  <a:pt x="1751032" y="564433"/>
                  <a:pt x="1747949" y="554064"/>
                  <a:pt x="1749351" y="543134"/>
                </a:cubicBezTo>
                <a:cubicBezTo>
                  <a:pt x="1752714" y="516790"/>
                  <a:pt x="1756918" y="490446"/>
                  <a:pt x="1758879" y="464102"/>
                </a:cubicBezTo>
                <a:cubicBezTo>
                  <a:pt x="1761402" y="431592"/>
                  <a:pt x="1763644" y="399083"/>
                  <a:pt x="1758039" y="366573"/>
                </a:cubicBezTo>
                <a:cubicBezTo>
                  <a:pt x="1753555" y="339949"/>
                  <a:pt x="1743746" y="314446"/>
                  <a:pt x="1737580" y="288102"/>
                </a:cubicBezTo>
                <a:cubicBezTo>
                  <a:pt x="1730854" y="260077"/>
                  <a:pt x="1717962" y="233452"/>
                  <a:pt x="1718803" y="204026"/>
                </a:cubicBezTo>
                <a:cubicBezTo>
                  <a:pt x="1719363" y="181325"/>
                  <a:pt x="1714319" y="160306"/>
                  <a:pt x="1704230" y="140688"/>
                </a:cubicBezTo>
                <a:cubicBezTo>
                  <a:pt x="1688816" y="110701"/>
                  <a:pt x="1665555" y="89962"/>
                  <a:pt x="1631363" y="83516"/>
                </a:cubicBezTo>
                <a:cubicBezTo>
                  <a:pt x="1628841" y="84357"/>
                  <a:pt x="1627160" y="86038"/>
                  <a:pt x="1625478" y="87720"/>
                </a:cubicBezTo>
                <a:cubicBezTo>
                  <a:pt x="1626879" y="86038"/>
                  <a:pt x="1628000" y="84357"/>
                  <a:pt x="1628841" y="82395"/>
                </a:cubicBezTo>
                <a:cubicBezTo>
                  <a:pt x="1630242" y="73427"/>
                  <a:pt x="1625478" y="66140"/>
                  <a:pt x="1620714" y="59414"/>
                </a:cubicBezTo>
                <a:cubicBezTo>
                  <a:pt x="1599134" y="30268"/>
                  <a:pt x="1574472" y="5325"/>
                  <a:pt x="1535797" y="0"/>
                </a:cubicBezTo>
                <a:cubicBezTo>
                  <a:pt x="1534956" y="0"/>
                  <a:pt x="1533835" y="0"/>
                  <a:pt x="1532994" y="0"/>
                </a:cubicBezTo>
                <a:cubicBezTo>
                  <a:pt x="1522064" y="3363"/>
                  <a:pt x="1512255" y="8688"/>
                  <a:pt x="1504688" y="17096"/>
                </a:cubicBezTo>
                <a:cubicBezTo>
                  <a:pt x="1490115" y="32790"/>
                  <a:pt x="1475542" y="48764"/>
                  <a:pt x="1464332" y="66981"/>
                </a:cubicBezTo>
                <a:cubicBezTo>
                  <a:pt x="1457325" y="78471"/>
                  <a:pt x="1448918" y="85478"/>
                  <a:pt x="1436867" y="90803"/>
                </a:cubicBezTo>
                <a:cubicBezTo>
                  <a:pt x="1399032" y="107618"/>
                  <a:pt x="1376332" y="136204"/>
                  <a:pt x="1376332" y="178242"/>
                </a:cubicBezTo>
                <a:cubicBezTo>
                  <a:pt x="1376332" y="211032"/>
                  <a:pt x="1368765" y="241580"/>
                  <a:pt x="1356994" y="271847"/>
                </a:cubicBezTo>
                <a:cubicBezTo>
                  <a:pt x="1334293" y="329019"/>
                  <a:pt x="1318319" y="387312"/>
                  <a:pt x="1322523" y="449809"/>
                </a:cubicBezTo>
                <a:cubicBezTo>
                  <a:pt x="1325045" y="489045"/>
                  <a:pt x="1331771" y="527440"/>
                  <a:pt x="1337096" y="566115"/>
                </a:cubicBezTo>
                <a:cubicBezTo>
                  <a:pt x="1337656" y="570599"/>
                  <a:pt x="1339618" y="573962"/>
                  <a:pt x="1343822" y="576204"/>
                </a:cubicBezTo>
                <a:cubicBezTo>
                  <a:pt x="1345784" y="577886"/>
                  <a:pt x="1347746" y="579007"/>
                  <a:pt x="1350548" y="578726"/>
                </a:cubicBezTo>
                <a:cubicBezTo>
                  <a:pt x="1347746" y="579007"/>
                  <a:pt x="1345504" y="577325"/>
                  <a:pt x="1343261" y="575924"/>
                </a:cubicBezTo>
                <a:cubicBezTo>
                  <a:pt x="1332051" y="574522"/>
                  <a:pt x="1334293" y="583210"/>
                  <a:pt x="1334293" y="589096"/>
                </a:cubicBezTo>
                <a:cubicBezTo>
                  <a:pt x="1333733" y="614879"/>
                  <a:pt x="1337376" y="640102"/>
                  <a:pt x="1338777" y="665886"/>
                </a:cubicBezTo>
                <a:cubicBezTo>
                  <a:pt x="1339618" y="679058"/>
                  <a:pt x="1344383" y="693350"/>
                  <a:pt x="1335975" y="705401"/>
                </a:cubicBezTo>
                <a:cubicBezTo>
                  <a:pt x="1323363" y="723338"/>
                  <a:pt x="1309351" y="740433"/>
                  <a:pt x="1293376" y="755287"/>
                </a:cubicBezTo>
                <a:cubicBezTo>
                  <a:pt x="1283567" y="764535"/>
                  <a:pt x="1282166" y="772663"/>
                  <a:pt x="1287771" y="783593"/>
                </a:cubicBezTo>
                <a:cubicBezTo>
                  <a:pt x="1289172" y="786395"/>
                  <a:pt x="1291414" y="789198"/>
                  <a:pt x="1290293" y="792561"/>
                </a:cubicBezTo>
                <a:cubicBezTo>
                  <a:pt x="1288612" y="794242"/>
                  <a:pt x="1286930" y="793682"/>
                  <a:pt x="1284968" y="793682"/>
                </a:cubicBezTo>
                <a:cubicBezTo>
                  <a:pt x="1264510" y="792561"/>
                  <a:pt x="1244051" y="790879"/>
                  <a:pt x="1223593" y="788357"/>
                </a:cubicBezTo>
                <a:cubicBezTo>
                  <a:pt x="1212943" y="786956"/>
                  <a:pt x="1203695" y="789758"/>
                  <a:pt x="1195007" y="796204"/>
                </a:cubicBezTo>
                <a:cubicBezTo>
                  <a:pt x="1172586" y="813019"/>
                  <a:pt x="1157172" y="834599"/>
                  <a:pt x="1149325" y="861503"/>
                </a:cubicBezTo>
                <a:cubicBezTo>
                  <a:pt x="1148204" y="865707"/>
                  <a:pt x="1147083" y="869911"/>
                  <a:pt x="1142319" y="871312"/>
                </a:cubicBezTo>
                <a:cubicBezTo>
                  <a:pt x="1120739" y="877478"/>
                  <a:pt x="1106446" y="894013"/>
                  <a:pt x="1090752" y="908586"/>
                </a:cubicBezTo>
                <a:cubicBezTo>
                  <a:pt x="1081223" y="917554"/>
                  <a:pt x="1071414" y="925682"/>
                  <a:pt x="1059644" y="929886"/>
                </a:cubicBezTo>
                <a:cubicBezTo>
                  <a:pt x="1045351" y="900739"/>
                  <a:pt x="1034421" y="871593"/>
                  <a:pt x="1026573" y="841325"/>
                </a:cubicBezTo>
                <a:cubicBezTo>
                  <a:pt x="1024892" y="835440"/>
                  <a:pt x="1021249" y="830115"/>
                  <a:pt x="1015924" y="827032"/>
                </a:cubicBezTo>
                <a:cubicBezTo>
                  <a:pt x="994344" y="814981"/>
                  <a:pt x="973045" y="802370"/>
                  <a:pt x="948102" y="798166"/>
                </a:cubicBezTo>
                <a:cubicBezTo>
                  <a:pt x="911669" y="792000"/>
                  <a:pt x="874956" y="792281"/>
                  <a:pt x="837962" y="794803"/>
                </a:cubicBezTo>
                <a:cubicBezTo>
                  <a:pt x="783873" y="798446"/>
                  <a:pt x="730064" y="804051"/>
                  <a:pt x="677656" y="817223"/>
                </a:cubicBezTo>
                <a:cubicBezTo>
                  <a:pt x="624688" y="830675"/>
                  <a:pt x="576484" y="855618"/>
                  <a:pt x="530242" y="883924"/>
                </a:cubicBezTo>
                <a:cubicBezTo>
                  <a:pt x="443924" y="936612"/>
                  <a:pt x="361248" y="994064"/>
                  <a:pt x="295949" y="1072816"/>
                </a:cubicBezTo>
                <a:cubicBezTo>
                  <a:pt x="237656" y="1142599"/>
                  <a:pt x="176841" y="1210701"/>
                  <a:pt x="137045" y="1293656"/>
                </a:cubicBezTo>
                <a:cubicBezTo>
                  <a:pt x="125834" y="1316637"/>
                  <a:pt x="111822" y="1338497"/>
                  <a:pt x="111822" y="1365682"/>
                </a:cubicBezTo>
                <a:cubicBezTo>
                  <a:pt x="111822" y="1371848"/>
                  <a:pt x="107898" y="1375771"/>
                  <a:pt x="103134" y="1379414"/>
                </a:cubicBezTo>
                <a:cubicBezTo>
                  <a:pt x="84357" y="1393147"/>
                  <a:pt x="73147" y="1412204"/>
                  <a:pt x="65580" y="1433784"/>
                </a:cubicBezTo>
                <a:cubicBezTo>
                  <a:pt x="57172" y="1457605"/>
                  <a:pt x="50166" y="1481707"/>
                  <a:pt x="43440" y="1506090"/>
                </a:cubicBezTo>
                <a:cubicBezTo>
                  <a:pt x="28306" y="1560459"/>
                  <a:pt x="12892" y="1614829"/>
                  <a:pt x="5325" y="1670879"/>
                </a:cubicBezTo>
                <a:cubicBezTo>
                  <a:pt x="2522" y="1691058"/>
                  <a:pt x="3924" y="1711516"/>
                  <a:pt x="280" y="1731695"/>
                </a:cubicBezTo>
                <a:cubicBezTo>
                  <a:pt x="280" y="1740102"/>
                  <a:pt x="280" y="1748510"/>
                  <a:pt x="280" y="1756918"/>
                </a:cubicBezTo>
                <a:cubicBezTo>
                  <a:pt x="3363" y="1763924"/>
                  <a:pt x="841" y="1771211"/>
                  <a:pt x="1682" y="1778497"/>
                </a:cubicBezTo>
                <a:cubicBezTo>
                  <a:pt x="841" y="1783822"/>
                  <a:pt x="2803" y="1788867"/>
                  <a:pt x="0" y="1793631"/>
                </a:cubicBezTo>
                <a:cubicBezTo>
                  <a:pt x="0" y="1798395"/>
                  <a:pt x="0" y="1802879"/>
                  <a:pt x="0" y="1807644"/>
                </a:cubicBezTo>
                <a:cubicBezTo>
                  <a:pt x="3083" y="1820255"/>
                  <a:pt x="561" y="1832867"/>
                  <a:pt x="1401" y="1845478"/>
                </a:cubicBezTo>
                <a:cubicBezTo>
                  <a:pt x="841" y="1851644"/>
                  <a:pt x="2803" y="1857809"/>
                  <a:pt x="0" y="1863695"/>
                </a:cubicBezTo>
                <a:cubicBezTo>
                  <a:pt x="0" y="1869300"/>
                  <a:pt x="0" y="1874905"/>
                  <a:pt x="0" y="1880510"/>
                </a:cubicBezTo>
                <a:cubicBezTo>
                  <a:pt x="3083" y="1885835"/>
                  <a:pt x="561" y="1891440"/>
                  <a:pt x="1401" y="1897045"/>
                </a:cubicBezTo>
                <a:cubicBezTo>
                  <a:pt x="1682" y="1911338"/>
                  <a:pt x="2803" y="1925911"/>
                  <a:pt x="4204" y="1940204"/>
                </a:cubicBezTo>
                <a:cubicBezTo>
                  <a:pt x="6166" y="1958141"/>
                  <a:pt x="18777" y="1966268"/>
                  <a:pt x="35592" y="1959822"/>
                </a:cubicBezTo>
                <a:cubicBezTo>
                  <a:pt x="52688" y="1953376"/>
                  <a:pt x="64739" y="1941886"/>
                  <a:pt x="72306" y="1925351"/>
                </a:cubicBezTo>
                <a:cubicBezTo>
                  <a:pt x="77070" y="1915262"/>
                  <a:pt x="82395" y="1905733"/>
                  <a:pt x="93045" y="1899848"/>
                </a:cubicBezTo>
                <a:cubicBezTo>
                  <a:pt x="133962" y="1877988"/>
                  <a:pt x="156662" y="1842115"/>
                  <a:pt x="166752" y="1798115"/>
                </a:cubicBezTo>
                <a:cubicBezTo>
                  <a:pt x="169274" y="1787185"/>
                  <a:pt x="172917" y="1782141"/>
                  <a:pt x="183567" y="1779618"/>
                </a:cubicBezTo>
                <a:cubicBezTo>
                  <a:pt x="210752" y="1773453"/>
                  <a:pt x="231490" y="1758319"/>
                  <a:pt x="247465" y="1735338"/>
                </a:cubicBezTo>
                <a:cubicBezTo>
                  <a:pt x="263720" y="1712077"/>
                  <a:pt x="281096" y="1689376"/>
                  <a:pt x="293987" y="1663873"/>
                </a:cubicBezTo>
                <a:cubicBezTo>
                  <a:pt x="299312" y="1653504"/>
                  <a:pt x="305198" y="1643415"/>
                  <a:pt x="313605" y="1635007"/>
                </a:cubicBezTo>
                <a:cubicBezTo>
                  <a:pt x="327618" y="1620994"/>
                  <a:pt x="337987" y="1604459"/>
                  <a:pt x="344433" y="1585682"/>
                </a:cubicBezTo>
                <a:cubicBezTo>
                  <a:pt x="348357" y="1573911"/>
                  <a:pt x="355363" y="1564663"/>
                  <a:pt x="365733" y="1557376"/>
                </a:cubicBezTo>
                <a:cubicBezTo>
                  <a:pt x="393198" y="1537758"/>
                  <a:pt x="416739" y="1513656"/>
                  <a:pt x="440841" y="1490395"/>
                </a:cubicBezTo>
                <a:cubicBezTo>
                  <a:pt x="476994" y="1455363"/>
                  <a:pt x="512306" y="1419491"/>
                  <a:pt x="547898" y="1383618"/>
                </a:cubicBezTo>
                <a:cubicBezTo>
                  <a:pt x="558268" y="1373249"/>
                  <a:pt x="569758" y="1365121"/>
                  <a:pt x="582650" y="1358395"/>
                </a:cubicBezTo>
                <a:cubicBezTo>
                  <a:pt x="606191" y="1346064"/>
                  <a:pt x="630293" y="1334013"/>
                  <a:pt x="648229" y="1313835"/>
                </a:cubicBezTo>
                <a:cubicBezTo>
                  <a:pt x="659159" y="1301784"/>
                  <a:pt x="672051" y="1296739"/>
                  <a:pt x="687465" y="1295618"/>
                </a:cubicBezTo>
                <a:cubicBezTo>
                  <a:pt x="698395" y="1294777"/>
                  <a:pt x="700357" y="1296459"/>
                  <a:pt x="696714" y="1307109"/>
                </a:cubicBezTo>
                <a:cubicBezTo>
                  <a:pt x="690828" y="1324765"/>
                  <a:pt x="685503" y="1342701"/>
                  <a:pt x="680179" y="1360637"/>
                </a:cubicBezTo>
                <a:cubicBezTo>
                  <a:pt x="667007" y="1403516"/>
                  <a:pt x="654675" y="1446395"/>
                  <a:pt x="643745" y="1489835"/>
                </a:cubicBezTo>
                <a:cubicBezTo>
                  <a:pt x="639822" y="1505249"/>
                  <a:pt x="642624" y="1511134"/>
                  <a:pt x="656077" y="1517300"/>
                </a:cubicBezTo>
                <a:cubicBezTo>
                  <a:pt x="655516" y="1517300"/>
                  <a:pt x="654956" y="1517019"/>
                  <a:pt x="654395" y="1517019"/>
                </a:cubicBezTo>
                <a:cubicBezTo>
                  <a:pt x="637300" y="1513096"/>
                  <a:pt x="628051" y="1519822"/>
                  <a:pt x="624128" y="1538319"/>
                </a:cubicBezTo>
                <a:cubicBezTo>
                  <a:pt x="613758" y="1590446"/>
                  <a:pt x="603669" y="1642574"/>
                  <a:pt x="594421" y="1694981"/>
                </a:cubicBezTo>
                <a:cubicBezTo>
                  <a:pt x="591338" y="1712918"/>
                  <a:pt x="582650" y="1731134"/>
                  <a:pt x="592459" y="1749631"/>
                </a:cubicBezTo>
                <a:cubicBezTo>
                  <a:pt x="593019" y="1750752"/>
                  <a:pt x="593019" y="1752434"/>
                  <a:pt x="592459" y="1753835"/>
                </a:cubicBezTo>
                <a:cubicBezTo>
                  <a:pt x="582089" y="1774574"/>
                  <a:pt x="582930" y="1797274"/>
                  <a:pt x="580968" y="1819415"/>
                </a:cubicBezTo>
                <a:cubicBezTo>
                  <a:pt x="576484" y="1871822"/>
                  <a:pt x="578446" y="1923669"/>
                  <a:pt x="588815" y="1975236"/>
                </a:cubicBezTo>
                <a:cubicBezTo>
                  <a:pt x="591618" y="1989249"/>
                  <a:pt x="600306" y="1997376"/>
                  <a:pt x="612917" y="2001580"/>
                </a:cubicBezTo>
                <a:cubicBezTo>
                  <a:pt x="624968" y="2005504"/>
                  <a:pt x="637580" y="2007465"/>
                  <a:pt x="648510" y="2009147"/>
                </a:cubicBezTo>
                <a:cubicBezTo>
                  <a:pt x="636179" y="2011669"/>
                  <a:pt x="622446" y="2014472"/>
                  <a:pt x="608994" y="2018115"/>
                </a:cubicBezTo>
                <a:cubicBezTo>
                  <a:pt x="596102" y="2021759"/>
                  <a:pt x="591057" y="2029045"/>
                  <a:pt x="590217" y="2042497"/>
                </a:cubicBezTo>
                <a:cubicBezTo>
                  <a:pt x="589656" y="2050905"/>
                  <a:pt x="592179" y="2059032"/>
                  <a:pt x="592739" y="2067440"/>
                </a:cubicBezTo>
                <a:cubicBezTo>
                  <a:pt x="596102" y="2120128"/>
                  <a:pt x="601987" y="2172255"/>
                  <a:pt x="612637" y="2224102"/>
                </a:cubicBezTo>
                <a:cubicBezTo>
                  <a:pt x="619083" y="2255491"/>
                  <a:pt x="623287" y="2287720"/>
                  <a:pt x="643465" y="2314625"/>
                </a:cubicBezTo>
                <a:cubicBezTo>
                  <a:pt x="646548" y="2318548"/>
                  <a:pt x="644586" y="2322472"/>
                  <a:pt x="642624" y="2326396"/>
                </a:cubicBezTo>
                <a:cubicBezTo>
                  <a:pt x="632535" y="2346294"/>
                  <a:pt x="633096" y="2366752"/>
                  <a:pt x="639542" y="2387491"/>
                </a:cubicBezTo>
                <a:cubicBezTo>
                  <a:pt x="656357" y="2442421"/>
                  <a:pt x="678777" y="2495389"/>
                  <a:pt x="698395" y="2549198"/>
                </a:cubicBezTo>
                <a:cubicBezTo>
                  <a:pt x="701758" y="2558166"/>
                  <a:pt x="706242" y="2566294"/>
                  <a:pt x="714650" y="2571338"/>
                </a:cubicBezTo>
                <a:cubicBezTo>
                  <a:pt x="720815" y="2575262"/>
                  <a:pt x="723058" y="2581147"/>
                  <a:pt x="724179" y="2587873"/>
                </a:cubicBezTo>
                <a:cubicBezTo>
                  <a:pt x="727261" y="2608612"/>
                  <a:pt x="735108" y="2627389"/>
                  <a:pt x="744917" y="2645606"/>
                </a:cubicBezTo>
                <a:cubicBezTo>
                  <a:pt x="770701" y="2692689"/>
                  <a:pt x="794242" y="2740892"/>
                  <a:pt x="824790" y="2785453"/>
                </a:cubicBezTo>
                <a:cubicBezTo>
                  <a:pt x="830675" y="2793861"/>
                  <a:pt x="831236" y="2801988"/>
                  <a:pt x="828994" y="2811797"/>
                </a:cubicBezTo>
                <a:cubicBezTo>
                  <a:pt x="822268" y="2841504"/>
                  <a:pt x="814701" y="2870651"/>
                  <a:pt x="808535" y="2900358"/>
                </a:cubicBezTo>
                <a:cubicBezTo>
                  <a:pt x="792841" y="2975746"/>
                  <a:pt x="781911" y="3051695"/>
                  <a:pt x="774344" y="3128205"/>
                </a:cubicBezTo>
                <a:cubicBezTo>
                  <a:pt x="769860" y="3173606"/>
                  <a:pt x="766217" y="3219007"/>
                  <a:pt x="764255" y="3264689"/>
                </a:cubicBezTo>
                <a:cubicBezTo>
                  <a:pt x="762573" y="3305606"/>
                  <a:pt x="763414" y="3346803"/>
                  <a:pt x="763975" y="3388001"/>
                </a:cubicBezTo>
                <a:cubicBezTo>
                  <a:pt x="764255" y="3415186"/>
                  <a:pt x="768459" y="3441810"/>
                  <a:pt x="779108" y="3467313"/>
                </a:cubicBezTo>
                <a:cubicBezTo>
                  <a:pt x="782752" y="3476281"/>
                  <a:pt x="786956" y="3484969"/>
                  <a:pt x="794803" y="3491695"/>
                </a:cubicBezTo>
                <a:cubicBezTo>
                  <a:pt x="818344" y="3511593"/>
                  <a:pt x="841886" y="3531211"/>
                  <a:pt x="864866" y="3551950"/>
                </a:cubicBezTo>
                <a:cubicBezTo>
                  <a:pt x="872714" y="3558956"/>
                  <a:pt x="881401" y="3561759"/>
                  <a:pt x="891771" y="3560078"/>
                </a:cubicBezTo>
                <a:cubicBezTo>
                  <a:pt x="912510" y="3556994"/>
                  <a:pt x="933249" y="3553912"/>
                  <a:pt x="953987" y="3551109"/>
                </a:cubicBezTo>
                <a:cubicBezTo>
                  <a:pt x="964917" y="3549708"/>
                  <a:pt x="973325" y="3544944"/>
                  <a:pt x="980051" y="3536256"/>
                </a:cubicBezTo>
                <a:cubicBezTo>
                  <a:pt x="989019" y="3524765"/>
                  <a:pt x="997707" y="3513275"/>
                  <a:pt x="1006115" y="3501504"/>
                </a:cubicBezTo>
                <a:cubicBezTo>
                  <a:pt x="1011720" y="3493657"/>
                  <a:pt x="1018726" y="3488613"/>
                  <a:pt x="1028255" y="3485529"/>
                </a:cubicBezTo>
                <a:cubicBezTo>
                  <a:pt x="1048714" y="3478804"/>
                  <a:pt x="1069733" y="3475160"/>
                  <a:pt x="1091032" y="3472638"/>
                </a:cubicBezTo>
                <a:cubicBezTo>
                  <a:pt x="1101121" y="3471237"/>
                  <a:pt x="1108968" y="3467033"/>
                  <a:pt x="1112892" y="3457785"/>
                </a:cubicBezTo>
                <a:cubicBezTo>
                  <a:pt x="1119338" y="3442371"/>
                  <a:pt x="1127745" y="3427517"/>
                  <a:pt x="1133070" y="3411542"/>
                </a:cubicBezTo>
                <a:cubicBezTo>
                  <a:pt x="1136153" y="3402574"/>
                  <a:pt x="1139236" y="3392765"/>
                  <a:pt x="1136153" y="3384077"/>
                </a:cubicBezTo>
                <a:cubicBezTo>
                  <a:pt x="1130828" y="3368663"/>
                  <a:pt x="1137554" y="3359415"/>
                  <a:pt x="1148204" y="3350167"/>
                </a:cubicBezTo>
                <a:cubicBezTo>
                  <a:pt x="1152408" y="3346523"/>
                  <a:pt x="1156892" y="3343160"/>
                  <a:pt x="1161096" y="3339517"/>
                </a:cubicBezTo>
                <a:cubicBezTo>
                  <a:pt x="1169784" y="3331950"/>
                  <a:pt x="1174548" y="3322421"/>
                  <a:pt x="1172867" y="3310931"/>
                </a:cubicBezTo>
                <a:cubicBezTo>
                  <a:pt x="1170905" y="3298319"/>
                  <a:pt x="1170344" y="3285988"/>
                  <a:pt x="1169223" y="3273377"/>
                </a:cubicBezTo>
                <a:cubicBezTo>
                  <a:pt x="1165019" y="3233020"/>
                  <a:pt x="1159695" y="3192944"/>
                  <a:pt x="1155771" y="3152587"/>
                </a:cubicBezTo>
                <a:cubicBezTo>
                  <a:pt x="1154930" y="3143619"/>
                  <a:pt x="1158574" y="3142778"/>
                  <a:pt x="1165300" y="3145020"/>
                </a:cubicBezTo>
                <a:cubicBezTo>
                  <a:pt x="1169784" y="3146421"/>
                  <a:pt x="1174268" y="3147822"/>
                  <a:pt x="1178472" y="3149784"/>
                </a:cubicBezTo>
                <a:cubicBezTo>
                  <a:pt x="1202013" y="3160154"/>
                  <a:pt x="1223593" y="3174166"/>
                  <a:pt x="1245453" y="3187619"/>
                </a:cubicBezTo>
                <a:cubicBezTo>
                  <a:pt x="1256102" y="3194345"/>
                  <a:pt x="1267032" y="3198268"/>
                  <a:pt x="1279924" y="3195746"/>
                </a:cubicBezTo>
                <a:cubicBezTo>
                  <a:pt x="1286370" y="3194345"/>
                  <a:pt x="1293096" y="3194064"/>
                  <a:pt x="1297300" y="3201351"/>
                </a:cubicBezTo>
                <a:cubicBezTo>
                  <a:pt x="1307389" y="3219568"/>
                  <a:pt x="1324204" y="3229657"/>
                  <a:pt x="1342140" y="3238065"/>
                </a:cubicBezTo>
                <a:cubicBezTo>
                  <a:pt x="1369045" y="3250676"/>
                  <a:pt x="1397351" y="3260485"/>
                  <a:pt x="1422574" y="3276740"/>
                </a:cubicBezTo>
                <a:cubicBezTo>
                  <a:pt x="1431822" y="3282625"/>
                  <a:pt x="1438268" y="3287670"/>
                  <a:pt x="1435465" y="3299721"/>
                </a:cubicBezTo>
                <a:cubicBezTo>
                  <a:pt x="1433784" y="3307568"/>
                  <a:pt x="1436306" y="3315415"/>
                  <a:pt x="1437988" y="3323262"/>
                </a:cubicBezTo>
                <a:cubicBezTo>
                  <a:pt x="1443873" y="3349326"/>
                  <a:pt x="1454242" y="3373988"/>
                  <a:pt x="1462090" y="3399211"/>
                </a:cubicBezTo>
                <a:cubicBezTo>
                  <a:pt x="1478905" y="3454421"/>
                  <a:pt x="1493478" y="3510472"/>
                  <a:pt x="1515618" y="3564281"/>
                </a:cubicBezTo>
                <a:cubicBezTo>
                  <a:pt x="1520383" y="3576052"/>
                  <a:pt x="1526268" y="3585861"/>
                  <a:pt x="1540561" y="3587262"/>
                </a:cubicBezTo>
                <a:cubicBezTo>
                  <a:pt x="1542523" y="3587262"/>
                  <a:pt x="1544204" y="3587262"/>
                  <a:pt x="1546166" y="3587262"/>
                </a:cubicBezTo>
                <a:cubicBezTo>
                  <a:pt x="1555414" y="3583899"/>
                  <a:pt x="1559618" y="3576332"/>
                  <a:pt x="1562421" y="3567644"/>
                </a:cubicBezTo>
                <a:cubicBezTo>
                  <a:pt x="1566344" y="3556154"/>
                  <a:pt x="1568306" y="3543823"/>
                  <a:pt x="1575873" y="3534014"/>
                </a:cubicBezTo>
                <a:cubicBezTo>
                  <a:pt x="1582599" y="3525326"/>
                  <a:pt x="1586523" y="3515517"/>
                  <a:pt x="1588484" y="3504867"/>
                </a:cubicBezTo>
                <a:cubicBezTo>
                  <a:pt x="1599695" y="3439007"/>
                  <a:pt x="1610344" y="3373428"/>
                  <a:pt x="1633886" y="3310370"/>
                </a:cubicBezTo>
                <a:cubicBezTo>
                  <a:pt x="1639211" y="3296077"/>
                  <a:pt x="1645096" y="3287109"/>
                  <a:pt x="1657988" y="3281504"/>
                </a:cubicBezTo>
                <a:cubicBezTo>
                  <a:pt x="1665555" y="3278141"/>
                  <a:pt x="1673121" y="3274218"/>
                  <a:pt x="1680688" y="3270294"/>
                </a:cubicBezTo>
                <a:cubicBezTo>
                  <a:pt x="1704790" y="3257963"/>
                  <a:pt x="1729453" y="3246472"/>
                  <a:pt x="1752714" y="3232740"/>
                </a:cubicBezTo>
                <a:cubicBezTo>
                  <a:pt x="1769529" y="3222931"/>
                  <a:pt x="1785504" y="3212281"/>
                  <a:pt x="1787465" y="3190141"/>
                </a:cubicBezTo>
                <a:cubicBezTo>
                  <a:pt x="1788026" y="3183695"/>
                  <a:pt x="1792790" y="3182854"/>
                  <a:pt x="1797835" y="3184256"/>
                </a:cubicBezTo>
                <a:cubicBezTo>
                  <a:pt x="1829223" y="3192383"/>
                  <a:pt x="1855567" y="3179772"/>
                  <a:pt x="1880510" y="3162956"/>
                </a:cubicBezTo>
                <a:cubicBezTo>
                  <a:pt x="1889758" y="3156791"/>
                  <a:pt x="1899007" y="3150625"/>
                  <a:pt x="1908535" y="3144459"/>
                </a:cubicBezTo>
                <a:cubicBezTo>
                  <a:pt x="1914701" y="3140536"/>
                  <a:pt x="1918625" y="3141657"/>
                  <a:pt x="1918344" y="3149224"/>
                </a:cubicBezTo>
                <a:cubicBezTo>
                  <a:pt x="1918064" y="3160434"/>
                  <a:pt x="1920586" y="3170523"/>
                  <a:pt x="1927873" y="3179211"/>
                </a:cubicBezTo>
                <a:cubicBezTo>
                  <a:pt x="1931236" y="3183415"/>
                  <a:pt x="1930115" y="3188179"/>
                  <a:pt x="1929555" y="3192663"/>
                </a:cubicBezTo>
                <a:cubicBezTo>
                  <a:pt x="1922548" y="3238345"/>
                  <a:pt x="1917784" y="3284027"/>
                  <a:pt x="1911899" y="3329988"/>
                </a:cubicBezTo>
                <a:cubicBezTo>
                  <a:pt x="1907975" y="3361657"/>
                  <a:pt x="1916102" y="3370625"/>
                  <a:pt x="1939083" y="3382396"/>
                </a:cubicBezTo>
                <a:cubicBezTo>
                  <a:pt x="1949453" y="3387721"/>
                  <a:pt x="1952816" y="3393606"/>
                  <a:pt x="1950574" y="3405657"/>
                </a:cubicBezTo>
                <a:cubicBezTo>
                  <a:pt x="1947771" y="3420791"/>
                  <a:pt x="1946370" y="3436765"/>
                  <a:pt x="1957300" y="3449937"/>
                </a:cubicBezTo>
                <a:cubicBezTo>
                  <a:pt x="1964867" y="3458905"/>
                  <a:pt x="1971593" y="3468434"/>
                  <a:pt x="1976918" y="3478804"/>
                </a:cubicBezTo>
                <a:cubicBezTo>
                  <a:pt x="1981682" y="3488052"/>
                  <a:pt x="1989529" y="3492256"/>
                  <a:pt x="1999898" y="3491975"/>
                </a:cubicBezTo>
                <a:cubicBezTo>
                  <a:pt x="2014192" y="3491975"/>
                  <a:pt x="2029606" y="3494778"/>
                  <a:pt x="2036332" y="3477122"/>
                </a:cubicBezTo>
                <a:cubicBezTo>
                  <a:pt x="2039695" y="3479084"/>
                  <a:pt x="2040255" y="3481045"/>
                  <a:pt x="2040816" y="3482727"/>
                </a:cubicBezTo>
                <a:cubicBezTo>
                  <a:pt x="2054548" y="3516358"/>
                  <a:pt x="2085096" y="3534855"/>
                  <a:pt x="2110039" y="3558116"/>
                </a:cubicBezTo>
                <a:cubicBezTo>
                  <a:pt x="2116485" y="3564281"/>
                  <a:pt x="2126013" y="3565683"/>
                  <a:pt x="2134981" y="3566803"/>
                </a:cubicBezTo>
                <a:cubicBezTo>
                  <a:pt x="2152637" y="3569326"/>
                  <a:pt x="2170294" y="3570167"/>
                  <a:pt x="2187669" y="3572689"/>
                </a:cubicBezTo>
                <a:cubicBezTo>
                  <a:pt x="2200561" y="3574370"/>
                  <a:pt x="2211491" y="3570727"/>
                  <a:pt x="2220739" y="3561198"/>
                </a:cubicBezTo>
                <a:cubicBezTo>
                  <a:pt x="2233071" y="3548587"/>
                  <a:pt x="2246243" y="3536536"/>
                  <a:pt x="2259415" y="3524485"/>
                </a:cubicBezTo>
                <a:cubicBezTo>
                  <a:pt x="2285478" y="3500663"/>
                  <a:pt x="2303415" y="3472358"/>
                  <a:pt x="2309300" y="3436205"/>
                </a:cubicBezTo>
                <a:cubicBezTo>
                  <a:pt x="2317988" y="3381555"/>
                  <a:pt x="2318268" y="3326905"/>
                  <a:pt x="2314905" y="3271695"/>
                </a:cubicBezTo>
                <a:cubicBezTo>
                  <a:pt x="2311262" y="3207517"/>
                  <a:pt x="2304255" y="3143619"/>
                  <a:pt x="2294727" y="3080001"/>
                </a:cubicBezTo>
                <a:cubicBezTo>
                  <a:pt x="2283236" y="3003491"/>
                  <a:pt x="2264459" y="2928383"/>
                  <a:pt x="2248204" y="2852714"/>
                </a:cubicBezTo>
                <a:cubicBezTo>
                  <a:pt x="2245962" y="2842625"/>
                  <a:pt x="2243440" y="2832256"/>
                  <a:pt x="2229427" y="2832816"/>
                </a:cubicBezTo>
                <a:cubicBezTo>
                  <a:pt x="2230548" y="2828052"/>
                  <a:pt x="2232230" y="2824408"/>
                  <a:pt x="2235032" y="2822166"/>
                </a:cubicBezTo>
                <a:cubicBezTo>
                  <a:pt x="2255491" y="2806752"/>
                  <a:pt x="2265300" y="2784332"/>
                  <a:pt x="2277911" y="2763033"/>
                </a:cubicBezTo>
                <a:cubicBezTo>
                  <a:pt x="2300052" y="2725478"/>
                  <a:pt x="2319669" y="2687084"/>
                  <a:pt x="2337606" y="2647568"/>
                </a:cubicBezTo>
                <a:cubicBezTo>
                  <a:pt x="2347975" y="2624587"/>
                  <a:pt x="2356663" y="2600765"/>
                  <a:pt x="2359185" y="2575542"/>
                </a:cubicBezTo>
                <a:cubicBezTo>
                  <a:pt x="2360026" y="2566294"/>
                  <a:pt x="2357784" y="2559568"/>
                  <a:pt x="2347975" y="2559568"/>
                </a:cubicBezTo>
                <a:cubicBezTo>
                  <a:pt x="2351338" y="2559287"/>
                  <a:pt x="2356103" y="2558447"/>
                  <a:pt x="2360587" y="2558447"/>
                </a:cubicBezTo>
                <a:cubicBezTo>
                  <a:pt x="2374880" y="2558166"/>
                  <a:pt x="2384408" y="2551720"/>
                  <a:pt x="2388612" y="2537708"/>
                </a:cubicBezTo>
                <a:cubicBezTo>
                  <a:pt x="2398701" y="2504077"/>
                  <a:pt x="2413274" y="2472128"/>
                  <a:pt x="2423364" y="2438778"/>
                </a:cubicBezTo>
                <a:cubicBezTo>
                  <a:pt x="2425606" y="2431211"/>
                  <a:pt x="2428408" y="2423644"/>
                  <a:pt x="2432612" y="2416918"/>
                </a:cubicBezTo>
                <a:cubicBezTo>
                  <a:pt x="2444943" y="2397580"/>
                  <a:pt x="2448306" y="2376281"/>
                  <a:pt x="2448867" y="2354141"/>
                </a:cubicBezTo>
                <a:cubicBezTo>
                  <a:pt x="2449147" y="2341810"/>
                  <a:pt x="2447466" y="2330880"/>
                  <a:pt x="2436816" y="2322752"/>
                </a:cubicBezTo>
                <a:cubicBezTo>
                  <a:pt x="2432892" y="2319670"/>
                  <a:pt x="2431211" y="2316026"/>
                  <a:pt x="2436536" y="2312663"/>
                </a:cubicBezTo>
                <a:cubicBezTo>
                  <a:pt x="2451669" y="2302854"/>
                  <a:pt x="2455593" y="2286880"/>
                  <a:pt x="2460077" y="2271185"/>
                </a:cubicBezTo>
                <a:cubicBezTo>
                  <a:pt x="2474930" y="2217657"/>
                  <a:pt x="2482217" y="2162446"/>
                  <a:pt x="2493708" y="2108357"/>
                </a:cubicBezTo>
                <a:cubicBezTo>
                  <a:pt x="2499593" y="2081172"/>
                  <a:pt x="2497911" y="2054829"/>
                  <a:pt x="2490905" y="2028204"/>
                </a:cubicBezTo>
                <a:cubicBezTo>
                  <a:pt x="2484739" y="2004663"/>
                  <a:pt x="2480255" y="2001860"/>
                  <a:pt x="2456154" y="2007465"/>
                </a:cubicBezTo>
                <a:cubicBezTo>
                  <a:pt x="2456154" y="2007465"/>
                  <a:pt x="2455873" y="2007465"/>
                  <a:pt x="2455873" y="2007465"/>
                </a:cubicBezTo>
                <a:cubicBezTo>
                  <a:pt x="2458396" y="2006625"/>
                  <a:pt x="2461198" y="2006345"/>
                  <a:pt x="2464001" y="2005504"/>
                </a:cubicBezTo>
                <a:cubicBezTo>
                  <a:pt x="2491746" y="1998217"/>
                  <a:pt x="2504638" y="1981962"/>
                  <a:pt x="2504638" y="1953657"/>
                </a:cubicBezTo>
                <a:cubicBezTo>
                  <a:pt x="2504638" y="1943287"/>
                  <a:pt x="2504918" y="1933198"/>
                  <a:pt x="2504638" y="1922828"/>
                </a:cubicBezTo>
                <a:cubicBezTo>
                  <a:pt x="2503797" y="1876586"/>
                  <a:pt x="2506880" y="1830344"/>
                  <a:pt x="2501835" y="1784383"/>
                </a:cubicBezTo>
                <a:cubicBezTo>
                  <a:pt x="2500434" y="1770370"/>
                  <a:pt x="2498752" y="1756357"/>
                  <a:pt x="2490345" y="1744586"/>
                </a:cubicBezTo>
                <a:cubicBezTo>
                  <a:pt x="2487262" y="1740383"/>
                  <a:pt x="2486701" y="1735899"/>
                  <a:pt x="2487822" y="1731414"/>
                </a:cubicBezTo>
                <a:cubicBezTo>
                  <a:pt x="2494268" y="1705631"/>
                  <a:pt x="2489224" y="1680408"/>
                  <a:pt x="2485860" y="1654905"/>
                </a:cubicBezTo>
                <a:cubicBezTo>
                  <a:pt x="2480536" y="1614548"/>
                  <a:pt x="2469045" y="1575593"/>
                  <a:pt x="2459516" y="1536077"/>
                </a:cubicBezTo>
                <a:cubicBezTo>
                  <a:pt x="2458115" y="1529911"/>
                  <a:pt x="2455593" y="1524306"/>
                  <a:pt x="2450268" y="1520663"/>
                </a:cubicBezTo>
                <a:cubicBezTo>
                  <a:pt x="2444383" y="1516739"/>
                  <a:pt x="2443262" y="1511414"/>
                  <a:pt x="2442701" y="1504969"/>
                </a:cubicBezTo>
                <a:cubicBezTo>
                  <a:pt x="2437376" y="1455363"/>
                  <a:pt x="2421962" y="1408561"/>
                  <a:pt x="2404587" y="1362039"/>
                </a:cubicBezTo>
                <a:cubicBezTo>
                  <a:pt x="2398701" y="1346344"/>
                  <a:pt x="2393657" y="1330370"/>
                  <a:pt x="2388332" y="1314395"/>
                </a:cubicBezTo>
                <a:cubicBezTo>
                  <a:pt x="2386931" y="1310191"/>
                  <a:pt x="2383007" y="1301504"/>
                  <a:pt x="2389173" y="1300943"/>
                </a:cubicBezTo>
                <a:cubicBezTo>
                  <a:pt x="2403746" y="1299542"/>
                  <a:pt x="2420001" y="1294777"/>
                  <a:pt x="2432332" y="1305147"/>
                </a:cubicBezTo>
                <a:cubicBezTo>
                  <a:pt x="2456154" y="1324765"/>
                  <a:pt x="2483899" y="1337096"/>
                  <a:pt x="2511924" y="1348586"/>
                </a:cubicBezTo>
                <a:cubicBezTo>
                  <a:pt x="2524255" y="1353631"/>
                  <a:pt x="2534345" y="1360918"/>
                  <a:pt x="2543033" y="1371287"/>
                </a:cubicBezTo>
                <a:cubicBezTo>
                  <a:pt x="2565173" y="1397351"/>
                  <a:pt x="2586752" y="1423695"/>
                  <a:pt x="2615618" y="1442472"/>
                </a:cubicBezTo>
                <a:cubicBezTo>
                  <a:pt x="2619822" y="1445274"/>
                  <a:pt x="2623746" y="1448637"/>
                  <a:pt x="2625427" y="1453962"/>
                </a:cubicBezTo>
                <a:cubicBezTo>
                  <a:pt x="2628510" y="1463211"/>
                  <a:pt x="2634396" y="1470217"/>
                  <a:pt x="2641122" y="1476943"/>
                </a:cubicBezTo>
                <a:cubicBezTo>
                  <a:pt x="2667185" y="1503007"/>
                  <a:pt x="2693249" y="1529070"/>
                  <a:pt x="2719313" y="1555134"/>
                </a:cubicBezTo>
                <a:cubicBezTo>
                  <a:pt x="2724918" y="1560739"/>
                  <a:pt x="2730523" y="1567185"/>
                  <a:pt x="2738370" y="1569147"/>
                </a:cubicBezTo>
                <a:cubicBezTo>
                  <a:pt x="2750141" y="1571950"/>
                  <a:pt x="2754064" y="1580357"/>
                  <a:pt x="2757427" y="1590726"/>
                </a:cubicBezTo>
                <a:cubicBezTo>
                  <a:pt x="2764994" y="1612026"/>
                  <a:pt x="2772561" y="1632204"/>
                  <a:pt x="2787415" y="1650981"/>
                </a:cubicBezTo>
                <a:cubicBezTo>
                  <a:pt x="2818523" y="1690778"/>
                  <a:pt x="2854115" y="1728051"/>
                  <a:pt x="2875695" y="1774854"/>
                </a:cubicBezTo>
                <a:cubicBezTo>
                  <a:pt x="2881861" y="1788026"/>
                  <a:pt x="2891389" y="1797835"/>
                  <a:pt x="2904841" y="1803720"/>
                </a:cubicBezTo>
                <a:cubicBezTo>
                  <a:pt x="2927542" y="1813809"/>
                  <a:pt x="2943797" y="1830344"/>
                  <a:pt x="2955848" y="1851644"/>
                </a:cubicBezTo>
                <a:cubicBezTo>
                  <a:pt x="2965096" y="1867618"/>
                  <a:pt x="2976867" y="1881071"/>
                  <a:pt x="2991440" y="1892561"/>
                </a:cubicBezTo>
                <a:cubicBezTo>
                  <a:pt x="3004892" y="1903211"/>
                  <a:pt x="3018064" y="1914141"/>
                  <a:pt x="3027313" y="1929555"/>
                </a:cubicBezTo>
                <a:cubicBezTo>
                  <a:pt x="3040205" y="1951415"/>
                  <a:pt x="3062064" y="1957860"/>
                  <a:pt x="3086166" y="1958701"/>
                </a:cubicBezTo>
                <a:cubicBezTo>
                  <a:pt x="3094854" y="1958981"/>
                  <a:pt x="3099058" y="1955618"/>
                  <a:pt x="3098778" y="1946370"/>
                </a:cubicBezTo>
                <a:cubicBezTo>
                  <a:pt x="3098497" y="1930676"/>
                  <a:pt x="3098497" y="1914981"/>
                  <a:pt x="3101580" y="1899287"/>
                </a:cubicBezTo>
                <a:cubicBezTo>
                  <a:pt x="3101580" y="1888077"/>
                  <a:pt x="3101580" y="1876867"/>
                  <a:pt x="3101580" y="1865657"/>
                </a:cubicBezTo>
                <a:cubicBezTo>
                  <a:pt x="3098497" y="1860051"/>
                  <a:pt x="3101020" y="1853886"/>
                  <a:pt x="3100179" y="1848001"/>
                </a:cubicBezTo>
                <a:cubicBezTo>
                  <a:pt x="3100740" y="1839873"/>
                  <a:pt x="3098778" y="1831465"/>
                  <a:pt x="3101580" y="1823618"/>
                </a:cubicBezTo>
                <a:cubicBezTo>
                  <a:pt x="3102421" y="1818013"/>
                  <a:pt x="3102421" y="1811287"/>
                  <a:pt x="3102421" y="1804841"/>
                </a:cubicBezTo>
                <a:close/>
                <a:moveTo>
                  <a:pt x="659159" y="1517580"/>
                </a:moveTo>
                <a:cubicBezTo>
                  <a:pt x="660561" y="1517580"/>
                  <a:pt x="661962" y="1517580"/>
                  <a:pt x="663363" y="1517580"/>
                </a:cubicBezTo>
                <a:cubicBezTo>
                  <a:pt x="661962" y="1517580"/>
                  <a:pt x="660561" y="1517580"/>
                  <a:pt x="659159" y="1517580"/>
                </a:cubicBezTo>
                <a:close/>
                <a:moveTo>
                  <a:pt x="1784943" y="799847"/>
                </a:moveTo>
                <a:cubicBezTo>
                  <a:pt x="1784102" y="800408"/>
                  <a:pt x="1783262" y="800968"/>
                  <a:pt x="1782421" y="801529"/>
                </a:cubicBezTo>
                <a:cubicBezTo>
                  <a:pt x="1783262" y="800968"/>
                  <a:pt x="1784102" y="800408"/>
                  <a:pt x="1784943" y="799847"/>
                </a:cubicBezTo>
                <a:cubicBezTo>
                  <a:pt x="1784943" y="799847"/>
                  <a:pt x="1784943" y="799847"/>
                  <a:pt x="1784943" y="799847"/>
                </a:cubicBezTo>
                <a:close/>
                <a:moveTo>
                  <a:pt x="1624077" y="89401"/>
                </a:moveTo>
                <a:cubicBezTo>
                  <a:pt x="1622676" y="91083"/>
                  <a:pt x="1621274" y="92484"/>
                  <a:pt x="1619873" y="93885"/>
                </a:cubicBezTo>
                <a:cubicBezTo>
                  <a:pt x="1621274" y="92484"/>
                  <a:pt x="1622676" y="91083"/>
                  <a:pt x="1624077" y="89401"/>
                </a:cubicBezTo>
                <a:close/>
                <a:moveTo>
                  <a:pt x="2454192" y="2008026"/>
                </a:moveTo>
                <a:cubicBezTo>
                  <a:pt x="2452790" y="2008306"/>
                  <a:pt x="2451669" y="2008587"/>
                  <a:pt x="2450268" y="2008867"/>
                </a:cubicBezTo>
                <a:cubicBezTo>
                  <a:pt x="2451669" y="2008587"/>
                  <a:pt x="2453071" y="2008306"/>
                  <a:pt x="2454192" y="2008026"/>
                </a:cubicBezTo>
                <a:close/>
              </a:path>
            </a:pathLst>
          </a:custGeom>
          <a:solidFill>
            <a:schemeClr val="accent4"/>
          </a:solidFill>
          <a:ln w="27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16">
            <a:extLst>
              <a:ext uri="{FF2B5EF4-FFF2-40B4-BE49-F238E27FC236}">
                <a16:creationId xmlns:a16="http://schemas.microsoft.com/office/drawing/2014/main" id="{000B26E7-2ABF-450C-9AB7-52FCFA9207C8}"/>
              </a:ext>
            </a:extLst>
          </p:cNvPr>
          <p:cNvGrpSpPr/>
          <p:nvPr/>
        </p:nvGrpSpPr>
        <p:grpSpPr>
          <a:xfrm rot="829632">
            <a:off x="2239322" y="5229823"/>
            <a:ext cx="2265485" cy="1044247"/>
            <a:chOff x="0" y="619125"/>
            <a:chExt cx="12192000" cy="5619750"/>
          </a:xfrm>
          <a:solidFill>
            <a:schemeClr val="accent2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79FA8A-3D4A-48C3-A139-2FF53265CB70}"/>
                </a:ext>
              </a:extLst>
            </p:cNvPr>
            <p:cNvSpPr/>
            <p:nvPr/>
          </p:nvSpPr>
          <p:spPr>
            <a:xfrm>
              <a:off x="0" y="1552787"/>
              <a:ext cx="10572750" cy="4686300"/>
            </a:xfrm>
            <a:custGeom>
              <a:avLst/>
              <a:gdLst>
                <a:gd name="connsiteX0" fmla="*/ 0 w 10572750"/>
                <a:gd name="connsiteY0" fmla="*/ 363643 h 4686300"/>
                <a:gd name="connsiteX1" fmla="*/ 298133 w 10572750"/>
                <a:gd name="connsiteY1" fmla="*/ 145521 h 4686300"/>
                <a:gd name="connsiteX2" fmla="*/ 835343 w 10572750"/>
                <a:gd name="connsiteY2" fmla="*/ 92181 h 4686300"/>
                <a:gd name="connsiteX3" fmla="*/ 1753553 w 10572750"/>
                <a:gd name="connsiteY3" fmla="*/ 77893 h 4686300"/>
                <a:gd name="connsiteX4" fmla="*/ 2090738 w 10572750"/>
                <a:gd name="connsiteY4" fmla="*/ 22648 h 4686300"/>
                <a:gd name="connsiteX5" fmla="*/ 2626995 w 10572750"/>
                <a:gd name="connsiteY5" fmla="*/ 15981 h 4686300"/>
                <a:gd name="connsiteX6" fmla="*/ 3088958 w 10572750"/>
                <a:gd name="connsiteY6" fmla="*/ 98848 h 4686300"/>
                <a:gd name="connsiteX7" fmla="*/ 3163253 w 10572750"/>
                <a:gd name="connsiteY7" fmla="*/ 130281 h 4686300"/>
                <a:gd name="connsiteX8" fmla="*/ 3063240 w 10572750"/>
                <a:gd name="connsiteY8" fmla="*/ 134091 h 4686300"/>
                <a:gd name="connsiteX9" fmla="*/ 2373630 w 10572750"/>
                <a:gd name="connsiteY9" fmla="*/ 128376 h 4686300"/>
                <a:gd name="connsiteX10" fmla="*/ 2197418 w 10572750"/>
                <a:gd name="connsiteY10" fmla="*/ 165523 h 4686300"/>
                <a:gd name="connsiteX11" fmla="*/ 1620203 w 10572750"/>
                <a:gd name="connsiteY11" fmla="*/ 268393 h 4686300"/>
                <a:gd name="connsiteX12" fmla="*/ 1149668 w 10572750"/>
                <a:gd name="connsiteY12" fmla="*/ 256011 h 4686300"/>
                <a:gd name="connsiteX13" fmla="*/ 647700 w 10572750"/>
                <a:gd name="connsiteY13" fmla="*/ 279823 h 4686300"/>
                <a:gd name="connsiteX14" fmla="*/ 563880 w 10572750"/>
                <a:gd name="connsiteY14" fmla="*/ 330306 h 4686300"/>
                <a:gd name="connsiteX15" fmla="*/ 627698 w 10572750"/>
                <a:gd name="connsiteY15" fmla="*/ 397933 h 4686300"/>
                <a:gd name="connsiteX16" fmla="*/ 1146810 w 10572750"/>
                <a:gd name="connsiteY16" fmla="*/ 766551 h 4686300"/>
                <a:gd name="connsiteX17" fmla="*/ 1220153 w 10572750"/>
                <a:gd name="connsiteY17" fmla="*/ 808461 h 4686300"/>
                <a:gd name="connsiteX18" fmla="*/ 1264920 w 10572750"/>
                <a:gd name="connsiteY18" fmla="*/ 768456 h 4686300"/>
                <a:gd name="connsiteX19" fmla="*/ 1223010 w 10572750"/>
                <a:gd name="connsiteY19" fmla="*/ 642726 h 4686300"/>
                <a:gd name="connsiteX20" fmla="*/ 1196340 w 10572750"/>
                <a:gd name="connsiteY20" fmla="*/ 532236 h 4686300"/>
                <a:gd name="connsiteX21" fmla="*/ 1243013 w 10572750"/>
                <a:gd name="connsiteY21" fmla="*/ 498898 h 4686300"/>
                <a:gd name="connsiteX22" fmla="*/ 1483995 w 10572750"/>
                <a:gd name="connsiteY22" fmla="*/ 704638 h 4686300"/>
                <a:gd name="connsiteX23" fmla="*/ 1750695 w 10572750"/>
                <a:gd name="connsiteY23" fmla="*/ 996103 h 4686300"/>
                <a:gd name="connsiteX24" fmla="*/ 2543175 w 10572750"/>
                <a:gd name="connsiteY24" fmla="*/ 1341861 h 4686300"/>
                <a:gd name="connsiteX25" fmla="*/ 2808923 w 10572750"/>
                <a:gd name="connsiteY25" fmla="*/ 1351386 h 4686300"/>
                <a:gd name="connsiteX26" fmla="*/ 3268980 w 10572750"/>
                <a:gd name="connsiteY26" fmla="*/ 1375198 h 4686300"/>
                <a:gd name="connsiteX27" fmla="*/ 3558540 w 10572750"/>
                <a:gd name="connsiteY27" fmla="*/ 1613323 h 4686300"/>
                <a:gd name="connsiteX28" fmla="*/ 3569018 w 10572750"/>
                <a:gd name="connsiteY28" fmla="*/ 1644756 h 4686300"/>
                <a:gd name="connsiteX29" fmla="*/ 3567113 w 10572750"/>
                <a:gd name="connsiteY29" fmla="*/ 1712383 h 4686300"/>
                <a:gd name="connsiteX30" fmla="*/ 3513773 w 10572750"/>
                <a:gd name="connsiteY30" fmla="*/ 1692381 h 4686300"/>
                <a:gd name="connsiteX31" fmla="*/ 3386138 w 10572750"/>
                <a:gd name="connsiteY31" fmla="*/ 1640946 h 4686300"/>
                <a:gd name="connsiteX32" fmla="*/ 3357563 w 10572750"/>
                <a:gd name="connsiteY32" fmla="*/ 1609513 h 4686300"/>
                <a:gd name="connsiteX33" fmla="*/ 3347085 w 10572750"/>
                <a:gd name="connsiteY33" fmla="*/ 1568556 h 4686300"/>
                <a:gd name="connsiteX34" fmla="*/ 3314700 w 10572750"/>
                <a:gd name="connsiteY34" fmla="*/ 1533313 h 4686300"/>
                <a:gd name="connsiteX35" fmla="*/ 3296603 w 10572750"/>
                <a:gd name="connsiteY35" fmla="*/ 1572366 h 4686300"/>
                <a:gd name="connsiteX36" fmla="*/ 3284220 w 10572750"/>
                <a:gd name="connsiteY36" fmla="*/ 1622848 h 4686300"/>
                <a:gd name="connsiteX37" fmla="*/ 3196590 w 10572750"/>
                <a:gd name="connsiteY37" fmla="*/ 1652376 h 4686300"/>
                <a:gd name="connsiteX38" fmla="*/ 3067050 w 10572750"/>
                <a:gd name="connsiteY38" fmla="*/ 1516168 h 4686300"/>
                <a:gd name="connsiteX39" fmla="*/ 3020378 w 10572750"/>
                <a:gd name="connsiteY39" fmla="*/ 1483783 h 4686300"/>
                <a:gd name="connsiteX40" fmla="*/ 2983230 w 10572750"/>
                <a:gd name="connsiteY40" fmla="*/ 1532361 h 4686300"/>
                <a:gd name="connsiteX41" fmla="*/ 2990850 w 10572750"/>
                <a:gd name="connsiteY41" fmla="*/ 1583796 h 4686300"/>
                <a:gd name="connsiteX42" fmla="*/ 2959418 w 10572750"/>
                <a:gd name="connsiteY42" fmla="*/ 1648566 h 4686300"/>
                <a:gd name="connsiteX43" fmla="*/ 2902268 w 10572750"/>
                <a:gd name="connsiteY43" fmla="*/ 1618086 h 4686300"/>
                <a:gd name="connsiteX44" fmla="*/ 2775585 w 10572750"/>
                <a:gd name="connsiteY44" fmla="*/ 1510453 h 4686300"/>
                <a:gd name="connsiteX45" fmla="*/ 2722245 w 10572750"/>
                <a:gd name="connsiteY45" fmla="*/ 1542838 h 4686300"/>
                <a:gd name="connsiteX46" fmla="*/ 2706053 w 10572750"/>
                <a:gd name="connsiteY46" fmla="*/ 1620943 h 4686300"/>
                <a:gd name="connsiteX47" fmla="*/ 2636520 w 10572750"/>
                <a:gd name="connsiteY47" fmla="*/ 1574271 h 4686300"/>
                <a:gd name="connsiteX48" fmla="*/ 2546985 w 10572750"/>
                <a:gd name="connsiteY48" fmla="*/ 1504738 h 4686300"/>
                <a:gd name="connsiteX49" fmla="*/ 2501265 w 10572750"/>
                <a:gd name="connsiteY49" fmla="*/ 1532361 h 4686300"/>
                <a:gd name="connsiteX50" fmla="*/ 2501265 w 10572750"/>
                <a:gd name="connsiteY50" fmla="*/ 1599036 h 4686300"/>
                <a:gd name="connsiteX51" fmla="*/ 2418398 w 10572750"/>
                <a:gd name="connsiteY51" fmla="*/ 1655233 h 4686300"/>
                <a:gd name="connsiteX52" fmla="*/ 2340293 w 10572750"/>
                <a:gd name="connsiteY52" fmla="*/ 1594273 h 4686300"/>
                <a:gd name="connsiteX53" fmla="*/ 2294573 w 10572750"/>
                <a:gd name="connsiteY53" fmla="*/ 1545696 h 4686300"/>
                <a:gd name="connsiteX54" fmla="*/ 2293620 w 10572750"/>
                <a:gd name="connsiteY54" fmla="*/ 1662853 h 4686300"/>
                <a:gd name="connsiteX55" fmla="*/ 2203133 w 10572750"/>
                <a:gd name="connsiteY55" fmla="*/ 1701906 h 4686300"/>
                <a:gd name="connsiteX56" fmla="*/ 2103120 w 10572750"/>
                <a:gd name="connsiteY56" fmla="*/ 1581891 h 4686300"/>
                <a:gd name="connsiteX57" fmla="*/ 2044065 w 10572750"/>
                <a:gd name="connsiteY57" fmla="*/ 1543791 h 4686300"/>
                <a:gd name="connsiteX58" fmla="*/ 2017395 w 10572750"/>
                <a:gd name="connsiteY58" fmla="*/ 1604751 h 4686300"/>
                <a:gd name="connsiteX59" fmla="*/ 2008823 w 10572750"/>
                <a:gd name="connsiteY59" fmla="*/ 1784773 h 4686300"/>
                <a:gd name="connsiteX60" fmla="*/ 1990725 w 10572750"/>
                <a:gd name="connsiteY60" fmla="*/ 1820016 h 4686300"/>
                <a:gd name="connsiteX61" fmla="*/ 1961198 w 10572750"/>
                <a:gd name="connsiteY61" fmla="*/ 1800013 h 4686300"/>
                <a:gd name="connsiteX62" fmla="*/ 1774508 w 10572750"/>
                <a:gd name="connsiteY62" fmla="*/ 1645708 h 4686300"/>
                <a:gd name="connsiteX63" fmla="*/ 1723073 w 10572750"/>
                <a:gd name="connsiteY63" fmla="*/ 1635231 h 4686300"/>
                <a:gd name="connsiteX64" fmla="*/ 1724978 w 10572750"/>
                <a:gd name="connsiteY64" fmla="*/ 1684761 h 4686300"/>
                <a:gd name="connsiteX65" fmla="*/ 1756410 w 10572750"/>
                <a:gd name="connsiteY65" fmla="*/ 1880976 h 4686300"/>
                <a:gd name="connsiteX66" fmla="*/ 1737360 w 10572750"/>
                <a:gd name="connsiteY66" fmla="*/ 1926696 h 4686300"/>
                <a:gd name="connsiteX67" fmla="*/ 1693545 w 10572750"/>
                <a:gd name="connsiteY67" fmla="*/ 1905741 h 4686300"/>
                <a:gd name="connsiteX68" fmla="*/ 1541145 w 10572750"/>
                <a:gd name="connsiteY68" fmla="*/ 1802871 h 4686300"/>
                <a:gd name="connsiteX69" fmla="*/ 1492568 w 10572750"/>
                <a:gd name="connsiteY69" fmla="*/ 1803823 h 4686300"/>
                <a:gd name="connsiteX70" fmla="*/ 1485900 w 10572750"/>
                <a:gd name="connsiteY70" fmla="*/ 1848591 h 4686300"/>
                <a:gd name="connsiteX71" fmla="*/ 1522095 w 10572750"/>
                <a:gd name="connsiteY71" fmla="*/ 2010516 h 4686300"/>
                <a:gd name="connsiteX72" fmla="*/ 1502093 w 10572750"/>
                <a:gd name="connsiteY72" fmla="*/ 2135293 h 4686300"/>
                <a:gd name="connsiteX73" fmla="*/ 1547813 w 10572750"/>
                <a:gd name="connsiteY73" fmla="*/ 2393421 h 4686300"/>
                <a:gd name="connsiteX74" fmla="*/ 1601153 w 10572750"/>
                <a:gd name="connsiteY74" fmla="*/ 2226733 h 4686300"/>
                <a:gd name="connsiteX75" fmla="*/ 1705928 w 10572750"/>
                <a:gd name="connsiteY75" fmla="*/ 2086716 h 4686300"/>
                <a:gd name="connsiteX76" fmla="*/ 2100263 w 10572750"/>
                <a:gd name="connsiteY76" fmla="*/ 1940031 h 4686300"/>
                <a:gd name="connsiteX77" fmla="*/ 3036570 w 10572750"/>
                <a:gd name="connsiteY77" fmla="*/ 1812396 h 4686300"/>
                <a:gd name="connsiteX78" fmla="*/ 3312795 w 10572750"/>
                <a:gd name="connsiteY78" fmla="*/ 1838113 h 4686300"/>
                <a:gd name="connsiteX79" fmla="*/ 3357563 w 10572750"/>
                <a:gd name="connsiteY79" fmla="*/ 1866688 h 4686300"/>
                <a:gd name="connsiteX80" fmla="*/ 3253740 w 10572750"/>
                <a:gd name="connsiteY80" fmla="*/ 1891453 h 4686300"/>
                <a:gd name="connsiteX81" fmla="*/ 2635568 w 10572750"/>
                <a:gd name="connsiteY81" fmla="*/ 1985751 h 4686300"/>
                <a:gd name="connsiteX82" fmla="*/ 2589848 w 10572750"/>
                <a:gd name="connsiteY82" fmla="*/ 2000038 h 4686300"/>
                <a:gd name="connsiteX83" fmla="*/ 2845118 w 10572750"/>
                <a:gd name="connsiteY83" fmla="*/ 2235306 h 4686300"/>
                <a:gd name="connsiteX84" fmla="*/ 3418523 w 10572750"/>
                <a:gd name="connsiteY84" fmla="*/ 2743941 h 4686300"/>
                <a:gd name="connsiteX85" fmla="*/ 4582478 w 10572750"/>
                <a:gd name="connsiteY85" fmla="*/ 2879196 h 4686300"/>
                <a:gd name="connsiteX86" fmla="*/ 5145405 w 10572750"/>
                <a:gd name="connsiteY86" fmla="*/ 2404851 h 4686300"/>
                <a:gd name="connsiteX87" fmla="*/ 5379720 w 10572750"/>
                <a:gd name="connsiteY87" fmla="*/ 1796203 h 4686300"/>
                <a:gd name="connsiteX88" fmla="*/ 5392103 w 10572750"/>
                <a:gd name="connsiteY88" fmla="*/ 1753341 h 4686300"/>
                <a:gd name="connsiteX89" fmla="*/ 5420678 w 10572750"/>
                <a:gd name="connsiteY89" fmla="*/ 2097193 h 4686300"/>
                <a:gd name="connsiteX90" fmla="*/ 5429250 w 10572750"/>
                <a:gd name="connsiteY90" fmla="*/ 2184823 h 4686300"/>
                <a:gd name="connsiteX91" fmla="*/ 5495925 w 10572750"/>
                <a:gd name="connsiteY91" fmla="*/ 2184823 h 4686300"/>
                <a:gd name="connsiteX92" fmla="*/ 5550218 w 10572750"/>
                <a:gd name="connsiteY92" fmla="*/ 2043853 h 4686300"/>
                <a:gd name="connsiteX93" fmla="*/ 5599748 w 10572750"/>
                <a:gd name="connsiteY93" fmla="*/ 1787631 h 4686300"/>
                <a:gd name="connsiteX94" fmla="*/ 5615940 w 10572750"/>
                <a:gd name="connsiteY94" fmla="*/ 1747626 h 4686300"/>
                <a:gd name="connsiteX95" fmla="*/ 5654993 w 10572750"/>
                <a:gd name="connsiteY95" fmla="*/ 1908598 h 4686300"/>
                <a:gd name="connsiteX96" fmla="*/ 5704523 w 10572750"/>
                <a:gd name="connsiteY96" fmla="*/ 2101003 h 4686300"/>
                <a:gd name="connsiteX97" fmla="*/ 5728335 w 10572750"/>
                <a:gd name="connsiteY97" fmla="*/ 2127673 h 4686300"/>
                <a:gd name="connsiteX98" fmla="*/ 5745480 w 10572750"/>
                <a:gd name="connsiteY98" fmla="*/ 2097193 h 4686300"/>
                <a:gd name="connsiteX99" fmla="*/ 5769293 w 10572750"/>
                <a:gd name="connsiteY99" fmla="*/ 1851448 h 4686300"/>
                <a:gd name="connsiteX100" fmla="*/ 5785485 w 10572750"/>
                <a:gd name="connsiteY100" fmla="*/ 1798108 h 4686300"/>
                <a:gd name="connsiteX101" fmla="*/ 5821680 w 10572750"/>
                <a:gd name="connsiteY101" fmla="*/ 1998133 h 4686300"/>
                <a:gd name="connsiteX102" fmla="*/ 5808345 w 10572750"/>
                <a:gd name="connsiteY102" fmla="*/ 2462001 h 4686300"/>
                <a:gd name="connsiteX103" fmla="*/ 5775008 w 10572750"/>
                <a:gd name="connsiteY103" fmla="*/ 2565823 h 4686300"/>
                <a:gd name="connsiteX104" fmla="*/ 5813108 w 10572750"/>
                <a:gd name="connsiteY104" fmla="*/ 2747751 h 4686300"/>
                <a:gd name="connsiteX105" fmla="*/ 5887403 w 10572750"/>
                <a:gd name="connsiteY105" fmla="*/ 2799186 h 4686300"/>
                <a:gd name="connsiteX106" fmla="*/ 6276023 w 10572750"/>
                <a:gd name="connsiteY106" fmla="*/ 2976351 h 4686300"/>
                <a:gd name="connsiteX107" fmla="*/ 6825615 w 10572750"/>
                <a:gd name="connsiteY107" fmla="*/ 3124941 h 4686300"/>
                <a:gd name="connsiteX108" fmla="*/ 8061008 w 10572750"/>
                <a:gd name="connsiteY108" fmla="*/ 3465936 h 4686300"/>
                <a:gd name="connsiteX109" fmla="*/ 10343198 w 10572750"/>
                <a:gd name="connsiteY109" fmla="*/ 4271751 h 4686300"/>
                <a:gd name="connsiteX110" fmla="*/ 10542270 w 10572750"/>
                <a:gd name="connsiteY110" fmla="*/ 4361286 h 4686300"/>
                <a:gd name="connsiteX111" fmla="*/ 10572750 w 10572750"/>
                <a:gd name="connsiteY111" fmla="*/ 4398433 h 4686300"/>
                <a:gd name="connsiteX112" fmla="*/ 10535602 w 10572750"/>
                <a:gd name="connsiteY112" fmla="*/ 4443201 h 4686300"/>
                <a:gd name="connsiteX113" fmla="*/ 10351770 w 10572750"/>
                <a:gd name="connsiteY113" fmla="*/ 4449868 h 4686300"/>
                <a:gd name="connsiteX114" fmla="*/ 9754552 w 10572750"/>
                <a:gd name="connsiteY114" fmla="*/ 4335568 h 4686300"/>
                <a:gd name="connsiteX115" fmla="*/ 8360093 w 10572750"/>
                <a:gd name="connsiteY115" fmla="*/ 4090776 h 4686300"/>
                <a:gd name="connsiteX116" fmla="*/ 6875145 w 10572750"/>
                <a:gd name="connsiteY116" fmla="*/ 3838363 h 4686300"/>
                <a:gd name="connsiteX117" fmla="*/ 6657023 w 10572750"/>
                <a:gd name="connsiteY117" fmla="*/ 3795501 h 4686300"/>
                <a:gd name="connsiteX118" fmla="*/ 6727508 w 10572750"/>
                <a:gd name="connsiteY118" fmla="*/ 3882178 h 4686300"/>
                <a:gd name="connsiteX119" fmla="*/ 6878003 w 10572750"/>
                <a:gd name="connsiteY119" fmla="*/ 3999336 h 4686300"/>
                <a:gd name="connsiteX120" fmla="*/ 6861810 w 10572750"/>
                <a:gd name="connsiteY120" fmla="*/ 4089823 h 4686300"/>
                <a:gd name="connsiteX121" fmla="*/ 6370320 w 10572750"/>
                <a:gd name="connsiteY121" fmla="*/ 4194599 h 4686300"/>
                <a:gd name="connsiteX122" fmla="*/ 5457825 w 10572750"/>
                <a:gd name="connsiteY122" fmla="*/ 4204124 h 4686300"/>
                <a:gd name="connsiteX123" fmla="*/ 4486275 w 10572750"/>
                <a:gd name="connsiteY123" fmla="*/ 4029815 h 4686300"/>
                <a:gd name="connsiteX124" fmla="*/ 4149090 w 10572750"/>
                <a:gd name="connsiteY124" fmla="*/ 3932661 h 4686300"/>
                <a:gd name="connsiteX125" fmla="*/ 3970020 w 10572750"/>
                <a:gd name="connsiteY125" fmla="*/ 3936471 h 4686300"/>
                <a:gd name="connsiteX126" fmla="*/ 3467100 w 10572750"/>
                <a:gd name="connsiteY126" fmla="*/ 4120303 h 4686300"/>
                <a:gd name="connsiteX127" fmla="*/ 2247900 w 10572750"/>
                <a:gd name="connsiteY127" fmla="*/ 4614651 h 4686300"/>
                <a:gd name="connsiteX128" fmla="*/ 2046923 w 10572750"/>
                <a:gd name="connsiteY128" fmla="*/ 4685136 h 4686300"/>
                <a:gd name="connsiteX129" fmla="*/ 1940243 w 10572750"/>
                <a:gd name="connsiteY129" fmla="*/ 4570836 h 4686300"/>
                <a:gd name="connsiteX130" fmla="*/ 2029778 w 10572750"/>
                <a:gd name="connsiteY130" fmla="*/ 4362238 h 4686300"/>
                <a:gd name="connsiteX131" fmla="*/ 2668905 w 10572750"/>
                <a:gd name="connsiteY131" fmla="*/ 3592618 h 4686300"/>
                <a:gd name="connsiteX132" fmla="*/ 2847975 w 10572750"/>
                <a:gd name="connsiteY132" fmla="*/ 3463078 h 4686300"/>
                <a:gd name="connsiteX133" fmla="*/ 2858453 w 10572750"/>
                <a:gd name="connsiteY133" fmla="*/ 3386878 h 4686300"/>
                <a:gd name="connsiteX134" fmla="*/ 2727960 w 10572750"/>
                <a:gd name="connsiteY134" fmla="*/ 3301153 h 4686300"/>
                <a:gd name="connsiteX135" fmla="*/ 2001203 w 10572750"/>
                <a:gd name="connsiteY135" fmla="*/ 2926821 h 4686300"/>
                <a:gd name="connsiteX136" fmla="*/ 1574483 w 10572750"/>
                <a:gd name="connsiteY136" fmla="*/ 2602971 h 4686300"/>
                <a:gd name="connsiteX137" fmla="*/ 1435418 w 10572750"/>
                <a:gd name="connsiteY137" fmla="*/ 2353416 h 4686300"/>
                <a:gd name="connsiteX138" fmla="*/ 1301115 w 10572750"/>
                <a:gd name="connsiteY138" fmla="*/ 2182918 h 4686300"/>
                <a:gd name="connsiteX139" fmla="*/ 622935 w 10572750"/>
                <a:gd name="connsiteY139" fmla="*/ 1639041 h 4686300"/>
                <a:gd name="connsiteX140" fmla="*/ 63818 w 10572750"/>
                <a:gd name="connsiteY140" fmla="*/ 775123 h 4686300"/>
                <a:gd name="connsiteX141" fmla="*/ 17145 w 10572750"/>
                <a:gd name="connsiteY141" fmla="*/ 577003 h 4686300"/>
                <a:gd name="connsiteX142" fmla="*/ 0 w 10572750"/>
                <a:gd name="connsiteY142" fmla="*/ 525568 h 4686300"/>
                <a:gd name="connsiteX143" fmla="*/ 0 w 10572750"/>
                <a:gd name="connsiteY143" fmla="*/ 363643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572750" h="4686300">
                  <a:moveTo>
                    <a:pt x="0" y="363643"/>
                  </a:moveTo>
                  <a:cubicBezTo>
                    <a:pt x="55245" y="231246"/>
                    <a:pt x="172403" y="180763"/>
                    <a:pt x="298133" y="145521"/>
                  </a:cubicBezTo>
                  <a:cubicBezTo>
                    <a:pt x="474345" y="96943"/>
                    <a:pt x="655320" y="88371"/>
                    <a:pt x="835343" y="92181"/>
                  </a:cubicBezTo>
                  <a:cubicBezTo>
                    <a:pt x="1142048" y="98848"/>
                    <a:pt x="1447800" y="103611"/>
                    <a:pt x="1753553" y="77893"/>
                  </a:cubicBezTo>
                  <a:cubicBezTo>
                    <a:pt x="1866900" y="68368"/>
                    <a:pt x="1978343" y="44556"/>
                    <a:pt x="2090738" y="22648"/>
                  </a:cubicBezTo>
                  <a:cubicBezTo>
                    <a:pt x="2267903" y="-11642"/>
                    <a:pt x="2447925" y="-1164"/>
                    <a:pt x="2626995" y="15981"/>
                  </a:cubicBezTo>
                  <a:cubicBezTo>
                    <a:pt x="2783205" y="30268"/>
                    <a:pt x="2938463" y="54081"/>
                    <a:pt x="3088958" y="98848"/>
                  </a:cubicBezTo>
                  <a:cubicBezTo>
                    <a:pt x="3114675" y="106468"/>
                    <a:pt x="3138488" y="116946"/>
                    <a:pt x="3163253" y="130281"/>
                  </a:cubicBezTo>
                  <a:cubicBezTo>
                    <a:pt x="3129915" y="141711"/>
                    <a:pt x="3096578" y="136948"/>
                    <a:pt x="3063240" y="134091"/>
                  </a:cubicBezTo>
                  <a:cubicBezTo>
                    <a:pt x="2833688" y="114088"/>
                    <a:pt x="2604135" y="107421"/>
                    <a:pt x="2373630" y="128376"/>
                  </a:cubicBezTo>
                  <a:cubicBezTo>
                    <a:pt x="2313623" y="134091"/>
                    <a:pt x="2253615" y="143616"/>
                    <a:pt x="2197418" y="165523"/>
                  </a:cubicBezTo>
                  <a:cubicBezTo>
                    <a:pt x="2011680" y="237913"/>
                    <a:pt x="1816418" y="259821"/>
                    <a:pt x="1620203" y="268393"/>
                  </a:cubicBezTo>
                  <a:cubicBezTo>
                    <a:pt x="1463040" y="275061"/>
                    <a:pt x="1305878" y="265536"/>
                    <a:pt x="1149668" y="256011"/>
                  </a:cubicBezTo>
                  <a:cubicBezTo>
                    <a:pt x="982028" y="245533"/>
                    <a:pt x="813435" y="242676"/>
                    <a:pt x="647700" y="279823"/>
                  </a:cubicBezTo>
                  <a:cubicBezTo>
                    <a:pt x="614363" y="287443"/>
                    <a:pt x="570548" y="290301"/>
                    <a:pt x="563880" y="330306"/>
                  </a:cubicBezTo>
                  <a:cubicBezTo>
                    <a:pt x="557213" y="370311"/>
                    <a:pt x="600075" y="381741"/>
                    <a:pt x="627698" y="397933"/>
                  </a:cubicBezTo>
                  <a:cubicBezTo>
                    <a:pt x="810578" y="506518"/>
                    <a:pt x="979170" y="636058"/>
                    <a:pt x="1146810" y="766551"/>
                  </a:cubicBezTo>
                  <a:cubicBezTo>
                    <a:pt x="1169670" y="784648"/>
                    <a:pt x="1192530" y="800841"/>
                    <a:pt x="1220153" y="808461"/>
                  </a:cubicBezTo>
                  <a:cubicBezTo>
                    <a:pt x="1257300" y="818938"/>
                    <a:pt x="1274445" y="806556"/>
                    <a:pt x="1264920" y="768456"/>
                  </a:cubicBezTo>
                  <a:cubicBezTo>
                    <a:pt x="1254443" y="725593"/>
                    <a:pt x="1237298" y="684636"/>
                    <a:pt x="1223010" y="642726"/>
                  </a:cubicBezTo>
                  <a:cubicBezTo>
                    <a:pt x="1211580" y="606531"/>
                    <a:pt x="1197293" y="571288"/>
                    <a:pt x="1196340" y="532236"/>
                  </a:cubicBezTo>
                  <a:cubicBezTo>
                    <a:pt x="1195388" y="496993"/>
                    <a:pt x="1211580" y="482706"/>
                    <a:pt x="1243013" y="498898"/>
                  </a:cubicBezTo>
                  <a:cubicBezTo>
                    <a:pt x="1340168" y="546523"/>
                    <a:pt x="1439228" y="588433"/>
                    <a:pt x="1483995" y="704638"/>
                  </a:cubicBezTo>
                  <a:cubicBezTo>
                    <a:pt x="1533525" y="833226"/>
                    <a:pt x="1644968" y="915141"/>
                    <a:pt x="1750695" y="996103"/>
                  </a:cubicBezTo>
                  <a:cubicBezTo>
                    <a:pt x="1985963" y="1177078"/>
                    <a:pt x="2246948" y="1299951"/>
                    <a:pt x="2543175" y="1341861"/>
                  </a:cubicBezTo>
                  <a:cubicBezTo>
                    <a:pt x="2630805" y="1354243"/>
                    <a:pt x="2720340" y="1357101"/>
                    <a:pt x="2808923" y="1351386"/>
                  </a:cubicBezTo>
                  <a:cubicBezTo>
                    <a:pt x="2963228" y="1341861"/>
                    <a:pt x="3116580" y="1345671"/>
                    <a:pt x="3268980" y="1375198"/>
                  </a:cubicBezTo>
                  <a:cubicBezTo>
                    <a:pt x="3408045" y="1402821"/>
                    <a:pt x="3509963" y="1475211"/>
                    <a:pt x="3558540" y="1613323"/>
                  </a:cubicBezTo>
                  <a:cubicBezTo>
                    <a:pt x="3562350" y="1623801"/>
                    <a:pt x="3568065" y="1634278"/>
                    <a:pt x="3569018" y="1644756"/>
                  </a:cubicBezTo>
                  <a:cubicBezTo>
                    <a:pt x="3570923" y="1667616"/>
                    <a:pt x="3586163" y="1697143"/>
                    <a:pt x="3567113" y="1712383"/>
                  </a:cubicBezTo>
                  <a:cubicBezTo>
                    <a:pt x="3553778" y="1723813"/>
                    <a:pt x="3531870" y="1700001"/>
                    <a:pt x="3513773" y="1692381"/>
                  </a:cubicBezTo>
                  <a:cubicBezTo>
                    <a:pt x="3471863" y="1674283"/>
                    <a:pt x="3431858" y="1651423"/>
                    <a:pt x="3386138" y="1640946"/>
                  </a:cubicBezTo>
                  <a:cubicBezTo>
                    <a:pt x="3367088" y="1637136"/>
                    <a:pt x="3359468" y="1626658"/>
                    <a:pt x="3357563" y="1609513"/>
                  </a:cubicBezTo>
                  <a:cubicBezTo>
                    <a:pt x="3355658" y="1595226"/>
                    <a:pt x="3351848" y="1581891"/>
                    <a:pt x="3347085" y="1568556"/>
                  </a:cubicBezTo>
                  <a:cubicBezTo>
                    <a:pt x="3341370" y="1552363"/>
                    <a:pt x="3334703" y="1531408"/>
                    <a:pt x="3314700" y="1533313"/>
                  </a:cubicBezTo>
                  <a:cubicBezTo>
                    <a:pt x="3292793" y="1535218"/>
                    <a:pt x="3300413" y="1558078"/>
                    <a:pt x="3296603" y="1572366"/>
                  </a:cubicBezTo>
                  <a:cubicBezTo>
                    <a:pt x="3291840" y="1589511"/>
                    <a:pt x="3290888" y="1606656"/>
                    <a:pt x="3284220" y="1622848"/>
                  </a:cubicBezTo>
                  <a:cubicBezTo>
                    <a:pt x="3267075" y="1665711"/>
                    <a:pt x="3236595" y="1676188"/>
                    <a:pt x="3196590" y="1652376"/>
                  </a:cubicBezTo>
                  <a:cubicBezTo>
                    <a:pt x="3141345" y="1619038"/>
                    <a:pt x="3095625" y="1575223"/>
                    <a:pt x="3067050" y="1516168"/>
                  </a:cubicBezTo>
                  <a:cubicBezTo>
                    <a:pt x="3056573" y="1495213"/>
                    <a:pt x="3043238" y="1484736"/>
                    <a:pt x="3020378" y="1483783"/>
                  </a:cubicBezTo>
                  <a:cubicBezTo>
                    <a:pt x="2978468" y="1481878"/>
                    <a:pt x="2967990" y="1493308"/>
                    <a:pt x="2983230" y="1532361"/>
                  </a:cubicBezTo>
                  <a:cubicBezTo>
                    <a:pt x="2989898" y="1549506"/>
                    <a:pt x="2991803" y="1565698"/>
                    <a:pt x="2990850" y="1583796"/>
                  </a:cubicBezTo>
                  <a:cubicBezTo>
                    <a:pt x="2990850" y="1610466"/>
                    <a:pt x="2984183" y="1637136"/>
                    <a:pt x="2959418" y="1648566"/>
                  </a:cubicBezTo>
                  <a:cubicBezTo>
                    <a:pt x="2930843" y="1662853"/>
                    <a:pt x="2917508" y="1633326"/>
                    <a:pt x="2902268" y="1618086"/>
                  </a:cubicBezTo>
                  <a:cubicBezTo>
                    <a:pt x="2863215" y="1578081"/>
                    <a:pt x="2825115" y="1537123"/>
                    <a:pt x="2775585" y="1510453"/>
                  </a:cubicBezTo>
                  <a:cubicBezTo>
                    <a:pt x="2734628" y="1488546"/>
                    <a:pt x="2723198" y="1496166"/>
                    <a:pt x="2722245" y="1542838"/>
                  </a:cubicBezTo>
                  <a:cubicBezTo>
                    <a:pt x="2722245" y="1570461"/>
                    <a:pt x="2736533" y="1608561"/>
                    <a:pt x="2706053" y="1620943"/>
                  </a:cubicBezTo>
                  <a:cubicBezTo>
                    <a:pt x="2671763" y="1635231"/>
                    <a:pt x="2656523" y="1594273"/>
                    <a:pt x="2636520" y="1574271"/>
                  </a:cubicBezTo>
                  <a:cubicBezTo>
                    <a:pt x="2608898" y="1547601"/>
                    <a:pt x="2584133" y="1519026"/>
                    <a:pt x="2546985" y="1504738"/>
                  </a:cubicBezTo>
                  <a:cubicBezTo>
                    <a:pt x="2520315" y="1494261"/>
                    <a:pt x="2503170" y="1501881"/>
                    <a:pt x="2501265" y="1532361"/>
                  </a:cubicBezTo>
                  <a:cubicBezTo>
                    <a:pt x="2500313" y="1554268"/>
                    <a:pt x="2501265" y="1577128"/>
                    <a:pt x="2501265" y="1599036"/>
                  </a:cubicBezTo>
                  <a:cubicBezTo>
                    <a:pt x="2503170" y="1661901"/>
                    <a:pt x="2478405" y="1679046"/>
                    <a:pt x="2418398" y="1655233"/>
                  </a:cubicBezTo>
                  <a:cubicBezTo>
                    <a:pt x="2386965" y="1641898"/>
                    <a:pt x="2364105" y="1616181"/>
                    <a:pt x="2340293" y="1594273"/>
                  </a:cubicBezTo>
                  <a:cubicBezTo>
                    <a:pt x="2326005" y="1581891"/>
                    <a:pt x="2314575" y="1566651"/>
                    <a:pt x="2294573" y="1545696"/>
                  </a:cubicBezTo>
                  <a:cubicBezTo>
                    <a:pt x="2294573" y="1589511"/>
                    <a:pt x="2297430" y="1626658"/>
                    <a:pt x="2293620" y="1662853"/>
                  </a:cubicBezTo>
                  <a:cubicBezTo>
                    <a:pt x="2287905" y="1724766"/>
                    <a:pt x="2254568" y="1738101"/>
                    <a:pt x="2203133" y="1701906"/>
                  </a:cubicBezTo>
                  <a:cubicBezTo>
                    <a:pt x="2159318" y="1670473"/>
                    <a:pt x="2131695" y="1626658"/>
                    <a:pt x="2103120" y="1581891"/>
                  </a:cubicBezTo>
                  <a:cubicBezTo>
                    <a:pt x="2088833" y="1559031"/>
                    <a:pt x="2071688" y="1536171"/>
                    <a:pt x="2044065" y="1543791"/>
                  </a:cubicBezTo>
                  <a:cubicBezTo>
                    <a:pt x="2017395" y="1551411"/>
                    <a:pt x="2019300" y="1581891"/>
                    <a:pt x="2017395" y="1604751"/>
                  </a:cubicBezTo>
                  <a:cubicBezTo>
                    <a:pt x="2012633" y="1664758"/>
                    <a:pt x="2021205" y="1725718"/>
                    <a:pt x="2008823" y="1784773"/>
                  </a:cubicBezTo>
                  <a:cubicBezTo>
                    <a:pt x="2005965" y="1798108"/>
                    <a:pt x="2006918" y="1816206"/>
                    <a:pt x="1990725" y="1820016"/>
                  </a:cubicBezTo>
                  <a:cubicBezTo>
                    <a:pt x="1977390" y="1823826"/>
                    <a:pt x="1969770" y="1808586"/>
                    <a:pt x="1961198" y="1800013"/>
                  </a:cubicBezTo>
                  <a:cubicBezTo>
                    <a:pt x="1905000" y="1740958"/>
                    <a:pt x="1844040" y="1687618"/>
                    <a:pt x="1774508" y="1645708"/>
                  </a:cubicBezTo>
                  <a:cubicBezTo>
                    <a:pt x="1759268" y="1636183"/>
                    <a:pt x="1740218" y="1619991"/>
                    <a:pt x="1723073" y="1635231"/>
                  </a:cubicBezTo>
                  <a:cubicBezTo>
                    <a:pt x="1708785" y="1647613"/>
                    <a:pt x="1720215" y="1668568"/>
                    <a:pt x="1724978" y="1684761"/>
                  </a:cubicBezTo>
                  <a:cubicBezTo>
                    <a:pt x="1744980" y="1748578"/>
                    <a:pt x="1760220" y="1813348"/>
                    <a:pt x="1756410" y="1880976"/>
                  </a:cubicBezTo>
                  <a:cubicBezTo>
                    <a:pt x="1755458" y="1898121"/>
                    <a:pt x="1755458" y="1919076"/>
                    <a:pt x="1737360" y="1926696"/>
                  </a:cubicBezTo>
                  <a:cubicBezTo>
                    <a:pt x="1717358" y="1936221"/>
                    <a:pt x="1705928" y="1916218"/>
                    <a:pt x="1693545" y="1905741"/>
                  </a:cubicBezTo>
                  <a:cubicBezTo>
                    <a:pt x="1646873" y="1865736"/>
                    <a:pt x="1599248" y="1825731"/>
                    <a:pt x="1541145" y="1802871"/>
                  </a:cubicBezTo>
                  <a:cubicBezTo>
                    <a:pt x="1524953" y="1796203"/>
                    <a:pt x="1507808" y="1789536"/>
                    <a:pt x="1492568" y="1803823"/>
                  </a:cubicBezTo>
                  <a:cubicBezTo>
                    <a:pt x="1480185" y="1816206"/>
                    <a:pt x="1483043" y="1832398"/>
                    <a:pt x="1485900" y="1848591"/>
                  </a:cubicBezTo>
                  <a:cubicBezTo>
                    <a:pt x="1497330" y="1902883"/>
                    <a:pt x="1515428" y="1955271"/>
                    <a:pt x="1522095" y="2010516"/>
                  </a:cubicBezTo>
                  <a:cubicBezTo>
                    <a:pt x="1526858" y="2054331"/>
                    <a:pt x="1520190" y="2095288"/>
                    <a:pt x="1502093" y="2135293"/>
                  </a:cubicBezTo>
                  <a:cubicBezTo>
                    <a:pt x="1466850" y="2214351"/>
                    <a:pt x="1484948" y="2320078"/>
                    <a:pt x="1547813" y="2393421"/>
                  </a:cubicBezTo>
                  <a:cubicBezTo>
                    <a:pt x="1562100" y="2333413"/>
                    <a:pt x="1586865" y="2281026"/>
                    <a:pt x="1601153" y="2226733"/>
                  </a:cubicBezTo>
                  <a:cubicBezTo>
                    <a:pt x="1618298" y="2162916"/>
                    <a:pt x="1654493" y="2120053"/>
                    <a:pt x="1705928" y="2086716"/>
                  </a:cubicBezTo>
                  <a:cubicBezTo>
                    <a:pt x="1825943" y="2008611"/>
                    <a:pt x="1963103" y="1971463"/>
                    <a:pt x="2100263" y="1940031"/>
                  </a:cubicBezTo>
                  <a:cubicBezTo>
                    <a:pt x="2408873" y="1869546"/>
                    <a:pt x="2722245" y="1838113"/>
                    <a:pt x="3036570" y="1812396"/>
                  </a:cubicBezTo>
                  <a:cubicBezTo>
                    <a:pt x="3131820" y="1804776"/>
                    <a:pt x="3223260" y="1809538"/>
                    <a:pt x="3312795" y="1838113"/>
                  </a:cubicBezTo>
                  <a:cubicBezTo>
                    <a:pt x="3328035" y="1842876"/>
                    <a:pt x="3347085" y="1843828"/>
                    <a:pt x="3357563" y="1866688"/>
                  </a:cubicBezTo>
                  <a:cubicBezTo>
                    <a:pt x="3325178" y="1885738"/>
                    <a:pt x="3289935" y="1889548"/>
                    <a:pt x="3253740" y="1891453"/>
                  </a:cubicBezTo>
                  <a:cubicBezTo>
                    <a:pt x="3044190" y="1903836"/>
                    <a:pt x="2836545" y="1924791"/>
                    <a:pt x="2635568" y="1985751"/>
                  </a:cubicBezTo>
                  <a:cubicBezTo>
                    <a:pt x="2623185" y="1989561"/>
                    <a:pt x="2611755" y="1993371"/>
                    <a:pt x="2589848" y="2000038"/>
                  </a:cubicBezTo>
                  <a:cubicBezTo>
                    <a:pt x="2717483" y="2040043"/>
                    <a:pt x="2772728" y="2146723"/>
                    <a:pt x="2845118" y="2235306"/>
                  </a:cubicBezTo>
                  <a:cubicBezTo>
                    <a:pt x="3008948" y="2436283"/>
                    <a:pt x="3189923" y="2617258"/>
                    <a:pt x="3418523" y="2743941"/>
                  </a:cubicBezTo>
                  <a:cubicBezTo>
                    <a:pt x="3787140" y="2948728"/>
                    <a:pt x="4175760" y="3009688"/>
                    <a:pt x="4582478" y="2879196"/>
                  </a:cubicBezTo>
                  <a:cubicBezTo>
                    <a:pt x="4832033" y="2799186"/>
                    <a:pt x="5010150" y="2623926"/>
                    <a:pt x="5145405" y="2404851"/>
                  </a:cubicBezTo>
                  <a:cubicBezTo>
                    <a:pt x="5261610" y="2217208"/>
                    <a:pt x="5336858" y="2012421"/>
                    <a:pt x="5379720" y="1796203"/>
                  </a:cubicBezTo>
                  <a:cubicBezTo>
                    <a:pt x="5382578" y="1783821"/>
                    <a:pt x="5386388" y="1772391"/>
                    <a:pt x="5392103" y="1753341"/>
                  </a:cubicBezTo>
                  <a:cubicBezTo>
                    <a:pt x="5436870" y="1870498"/>
                    <a:pt x="5434013" y="1982893"/>
                    <a:pt x="5420678" y="2097193"/>
                  </a:cubicBezTo>
                  <a:cubicBezTo>
                    <a:pt x="5416868" y="2126721"/>
                    <a:pt x="5409248" y="2156248"/>
                    <a:pt x="5429250" y="2184823"/>
                  </a:cubicBezTo>
                  <a:cubicBezTo>
                    <a:pt x="5452110" y="2217208"/>
                    <a:pt x="5473065" y="2218161"/>
                    <a:pt x="5495925" y="2184823"/>
                  </a:cubicBezTo>
                  <a:cubicBezTo>
                    <a:pt x="5524500" y="2141961"/>
                    <a:pt x="5537835" y="2092431"/>
                    <a:pt x="5550218" y="2043853"/>
                  </a:cubicBezTo>
                  <a:cubicBezTo>
                    <a:pt x="5572125" y="1959081"/>
                    <a:pt x="5588318" y="1874308"/>
                    <a:pt x="5599748" y="1787631"/>
                  </a:cubicBezTo>
                  <a:cubicBezTo>
                    <a:pt x="5601653" y="1774296"/>
                    <a:pt x="5602605" y="1760008"/>
                    <a:pt x="5615940" y="1747626"/>
                  </a:cubicBezTo>
                  <a:cubicBezTo>
                    <a:pt x="5643563" y="1799061"/>
                    <a:pt x="5643563" y="1855258"/>
                    <a:pt x="5654993" y="1908598"/>
                  </a:cubicBezTo>
                  <a:cubicBezTo>
                    <a:pt x="5668328" y="1973368"/>
                    <a:pt x="5678805" y="2039091"/>
                    <a:pt x="5704523" y="2101003"/>
                  </a:cubicBezTo>
                  <a:cubicBezTo>
                    <a:pt x="5709285" y="2112433"/>
                    <a:pt x="5712143" y="2128626"/>
                    <a:pt x="5728335" y="2127673"/>
                  </a:cubicBezTo>
                  <a:cubicBezTo>
                    <a:pt x="5744528" y="2126721"/>
                    <a:pt x="5742623" y="2108623"/>
                    <a:pt x="5745480" y="2097193"/>
                  </a:cubicBezTo>
                  <a:cubicBezTo>
                    <a:pt x="5765483" y="2016231"/>
                    <a:pt x="5756910" y="1932411"/>
                    <a:pt x="5769293" y="1851448"/>
                  </a:cubicBezTo>
                  <a:cubicBezTo>
                    <a:pt x="5772150" y="1834303"/>
                    <a:pt x="5770245" y="1816206"/>
                    <a:pt x="5785485" y="1798108"/>
                  </a:cubicBezTo>
                  <a:cubicBezTo>
                    <a:pt x="5811203" y="1863831"/>
                    <a:pt x="5813108" y="1931458"/>
                    <a:pt x="5821680" y="1998133"/>
                  </a:cubicBezTo>
                  <a:cubicBezTo>
                    <a:pt x="5840730" y="2153391"/>
                    <a:pt x="5841683" y="2307696"/>
                    <a:pt x="5808345" y="2462001"/>
                  </a:cubicBezTo>
                  <a:cubicBezTo>
                    <a:pt x="5800725" y="2497243"/>
                    <a:pt x="5789295" y="2531533"/>
                    <a:pt x="5775008" y="2565823"/>
                  </a:cubicBezTo>
                  <a:cubicBezTo>
                    <a:pt x="5746433" y="2635356"/>
                    <a:pt x="5759768" y="2695363"/>
                    <a:pt x="5813108" y="2747751"/>
                  </a:cubicBezTo>
                  <a:cubicBezTo>
                    <a:pt x="5835015" y="2768706"/>
                    <a:pt x="5858828" y="2787756"/>
                    <a:pt x="5887403" y="2799186"/>
                  </a:cubicBezTo>
                  <a:cubicBezTo>
                    <a:pt x="6019800" y="2852526"/>
                    <a:pt x="6144578" y="2923011"/>
                    <a:pt x="6276023" y="2976351"/>
                  </a:cubicBezTo>
                  <a:cubicBezTo>
                    <a:pt x="6453188" y="3047788"/>
                    <a:pt x="6639878" y="3083983"/>
                    <a:pt x="6825615" y="3124941"/>
                  </a:cubicBezTo>
                  <a:cubicBezTo>
                    <a:pt x="7242810" y="3217333"/>
                    <a:pt x="7652385" y="3340206"/>
                    <a:pt x="8061008" y="3465936"/>
                  </a:cubicBezTo>
                  <a:cubicBezTo>
                    <a:pt x="8832532" y="3705013"/>
                    <a:pt x="9592627" y="3974571"/>
                    <a:pt x="10343198" y="4271751"/>
                  </a:cubicBezTo>
                  <a:cubicBezTo>
                    <a:pt x="10410825" y="4298421"/>
                    <a:pt x="10478452" y="4326043"/>
                    <a:pt x="10542270" y="4361286"/>
                  </a:cubicBezTo>
                  <a:cubicBezTo>
                    <a:pt x="10555605" y="4368906"/>
                    <a:pt x="10575608" y="4373668"/>
                    <a:pt x="10572750" y="4398433"/>
                  </a:cubicBezTo>
                  <a:cubicBezTo>
                    <a:pt x="10569892" y="4422246"/>
                    <a:pt x="10556558" y="4436533"/>
                    <a:pt x="10535602" y="4443201"/>
                  </a:cubicBezTo>
                  <a:cubicBezTo>
                    <a:pt x="10474642" y="4462251"/>
                    <a:pt x="10412730" y="4457488"/>
                    <a:pt x="10351770" y="4449868"/>
                  </a:cubicBezTo>
                  <a:cubicBezTo>
                    <a:pt x="10149840" y="4426056"/>
                    <a:pt x="9953625" y="4375574"/>
                    <a:pt x="9754552" y="4335568"/>
                  </a:cubicBezTo>
                  <a:cubicBezTo>
                    <a:pt x="9291638" y="4244128"/>
                    <a:pt x="8827770" y="4158403"/>
                    <a:pt x="8360093" y="4090776"/>
                  </a:cubicBezTo>
                  <a:cubicBezTo>
                    <a:pt x="7862888" y="4019338"/>
                    <a:pt x="7367588" y="3936471"/>
                    <a:pt x="6875145" y="3838363"/>
                  </a:cubicBezTo>
                  <a:cubicBezTo>
                    <a:pt x="6804660" y="3824076"/>
                    <a:pt x="6733223" y="3810741"/>
                    <a:pt x="6657023" y="3795501"/>
                  </a:cubicBezTo>
                  <a:cubicBezTo>
                    <a:pt x="6669405" y="3838363"/>
                    <a:pt x="6700838" y="3859318"/>
                    <a:pt x="6727508" y="3882178"/>
                  </a:cubicBezTo>
                  <a:cubicBezTo>
                    <a:pt x="6776085" y="3923136"/>
                    <a:pt x="6828473" y="3959331"/>
                    <a:pt x="6878003" y="3999336"/>
                  </a:cubicBezTo>
                  <a:cubicBezTo>
                    <a:pt x="6930390" y="4042198"/>
                    <a:pt x="6926580" y="4068868"/>
                    <a:pt x="6861810" y="4089823"/>
                  </a:cubicBezTo>
                  <a:cubicBezTo>
                    <a:pt x="6701790" y="4143163"/>
                    <a:pt x="6537008" y="4173643"/>
                    <a:pt x="6370320" y="4194599"/>
                  </a:cubicBezTo>
                  <a:cubicBezTo>
                    <a:pt x="6066473" y="4232699"/>
                    <a:pt x="5762625" y="4231746"/>
                    <a:pt x="5457825" y="4204124"/>
                  </a:cubicBezTo>
                  <a:cubicBezTo>
                    <a:pt x="5129213" y="4174596"/>
                    <a:pt x="4805363" y="4114588"/>
                    <a:pt x="4486275" y="4029815"/>
                  </a:cubicBezTo>
                  <a:cubicBezTo>
                    <a:pt x="4372928" y="4000288"/>
                    <a:pt x="4261485" y="3965046"/>
                    <a:pt x="4149090" y="3932661"/>
                  </a:cubicBezTo>
                  <a:cubicBezTo>
                    <a:pt x="4089083" y="3914563"/>
                    <a:pt x="4029075" y="3925041"/>
                    <a:pt x="3970020" y="3936471"/>
                  </a:cubicBezTo>
                  <a:cubicBezTo>
                    <a:pt x="3792855" y="3972665"/>
                    <a:pt x="3630930" y="4047913"/>
                    <a:pt x="3467100" y="4120303"/>
                  </a:cubicBezTo>
                  <a:cubicBezTo>
                    <a:pt x="3065145" y="4296516"/>
                    <a:pt x="2656523" y="4455583"/>
                    <a:pt x="2247900" y="4614651"/>
                  </a:cubicBezTo>
                  <a:cubicBezTo>
                    <a:pt x="2182178" y="4640368"/>
                    <a:pt x="2118360" y="4674658"/>
                    <a:pt x="2046923" y="4685136"/>
                  </a:cubicBezTo>
                  <a:cubicBezTo>
                    <a:pt x="1959293" y="4698471"/>
                    <a:pt x="1922145" y="4659418"/>
                    <a:pt x="1940243" y="4570836"/>
                  </a:cubicBezTo>
                  <a:cubicBezTo>
                    <a:pt x="1955483" y="4495588"/>
                    <a:pt x="1991678" y="4427961"/>
                    <a:pt x="2029778" y="4362238"/>
                  </a:cubicBezTo>
                  <a:cubicBezTo>
                    <a:pt x="2198370" y="4068868"/>
                    <a:pt x="2422208" y="3821218"/>
                    <a:pt x="2668905" y="3592618"/>
                  </a:cubicBezTo>
                  <a:cubicBezTo>
                    <a:pt x="2723198" y="3543088"/>
                    <a:pt x="2772728" y="3486891"/>
                    <a:pt x="2847975" y="3463078"/>
                  </a:cubicBezTo>
                  <a:cubicBezTo>
                    <a:pt x="2885123" y="3450696"/>
                    <a:pt x="2887980" y="3418311"/>
                    <a:pt x="2858453" y="3386878"/>
                  </a:cubicBezTo>
                  <a:cubicBezTo>
                    <a:pt x="2822258" y="3347826"/>
                    <a:pt x="2775585" y="3324013"/>
                    <a:pt x="2727960" y="3301153"/>
                  </a:cubicBezTo>
                  <a:cubicBezTo>
                    <a:pt x="2482215" y="3183996"/>
                    <a:pt x="2235518" y="3068743"/>
                    <a:pt x="2001203" y="2926821"/>
                  </a:cubicBezTo>
                  <a:cubicBezTo>
                    <a:pt x="1847850" y="2833476"/>
                    <a:pt x="1698308" y="2734416"/>
                    <a:pt x="1574483" y="2602971"/>
                  </a:cubicBezTo>
                  <a:cubicBezTo>
                    <a:pt x="1506855" y="2531533"/>
                    <a:pt x="1455420" y="2452476"/>
                    <a:pt x="1435418" y="2353416"/>
                  </a:cubicBezTo>
                  <a:cubicBezTo>
                    <a:pt x="1420178" y="2276263"/>
                    <a:pt x="1367790" y="2222923"/>
                    <a:pt x="1301115" y="2182918"/>
                  </a:cubicBezTo>
                  <a:cubicBezTo>
                    <a:pt x="1051560" y="2030518"/>
                    <a:pt x="826770" y="1847638"/>
                    <a:pt x="622935" y="1639041"/>
                  </a:cubicBezTo>
                  <a:cubicBezTo>
                    <a:pt x="381000" y="1386628"/>
                    <a:pt x="172403" y="1113261"/>
                    <a:pt x="63818" y="775123"/>
                  </a:cubicBezTo>
                  <a:cubicBezTo>
                    <a:pt x="42863" y="710353"/>
                    <a:pt x="26670" y="644631"/>
                    <a:pt x="17145" y="577003"/>
                  </a:cubicBezTo>
                  <a:cubicBezTo>
                    <a:pt x="14288" y="559858"/>
                    <a:pt x="18098" y="538903"/>
                    <a:pt x="0" y="525568"/>
                  </a:cubicBezTo>
                  <a:cubicBezTo>
                    <a:pt x="0" y="471276"/>
                    <a:pt x="0" y="416983"/>
                    <a:pt x="0" y="363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2B3038-97FF-445B-A878-A7B02BF563D3}"/>
                </a:ext>
              </a:extLst>
            </p:cNvPr>
            <p:cNvSpPr/>
            <p:nvPr/>
          </p:nvSpPr>
          <p:spPr>
            <a:xfrm>
              <a:off x="7698694" y="1840139"/>
              <a:ext cx="4495800" cy="3886200"/>
            </a:xfrm>
            <a:custGeom>
              <a:avLst/>
              <a:gdLst>
                <a:gd name="connsiteX0" fmla="*/ 4493307 w 4495800"/>
                <a:gd name="connsiteY0" fmla="*/ 3838666 h 3886200"/>
                <a:gd name="connsiteX1" fmla="*/ 4358052 w 4495800"/>
                <a:gd name="connsiteY1" fmla="*/ 3891054 h 3886200"/>
                <a:gd name="connsiteX2" fmla="*/ 3973242 w 4495800"/>
                <a:gd name="connsiteY2" fmla="*/ 3711984 h 3886200"/>
                <a:gd name="connsiteX3" fmla="*/ 3427459 w 4495800"/>
                <a:gd name="connsiteY3" fmla="*/ 3226209 h 3886200"/>
                <a:gd name="connsiteX4" fmla="*/ 2915967 w 4495800"/>
                <a:gd name="connsiteY4" fmla="*/ 2714716 h 3886200"/>
                <a:gd name="connsiteX5" fmla="*/ 2702606 w 4495800"/>
                <a:gd name="connsiteY5" fmla="*/ 2573746 h 3886200"/>
                <a:gd name="connsiteX6" fmla="*/ 2545444 w 4495800"/>
                <a:gd name="connsiteY6" fmla="*/ 2559459 h 3886200"/>
                <a:gd name="connsiteX7" fmla="*/ 1571989 w 4495800"/>
                <a:gd name="connsiteY7" fmla="*/ 2882356 h 3886200"/>
                <a:gd name="connsiteX8" fmla="*/ 1037636 w 4495800"/>
                <a:gd name="connsiteY8" fmla="*/ 3080476 h 3886200"/>
                <a:gd name="connsiteX9" fmla="*/ 863329 w 4495800"/>
                <a:gd name="connsiteY9" fmla="*/ 3163344 h 3886200"/>
                <a:gd name="connsiteX10" fmla="*/ 480424 w 4495800"/>
                <a:gd name="connsiteY10" fmla="*/ 3122386 h 3886200"/>
                <a:gd name="connsiteX11" fmla="*/ 17509 w 4495800"/>
                <a:gd name="connsiteY11" fmla="*/ 2950936 h 3886200"/>
                <a:gd name="connsiteX12" fmla="*/ 4174 w 4495800"/>
                <a:gd name="connsiteY12" fmla="*/ 2919504 h 3886200"/>
                <a:gd name="connsiteX13" fmla="*/ 50846 w 4495800"/>
                <a:gd name="connsiteY13" fmla="*/ 2809966 h 3886200"/>
                <a:gd name="connsiteX14" fmla="*/ 177529 w 4495800"/>
                <a:gd name="connsiteY14" fmla="*/ 2717574 h 3886200"/>
                <a:gd name="connsiteX15" fmla="*/ 699499 w 4495800"/>
                <a:gd name="connsiteY15" fmla="*/ 2579461 h 3886200"/>
                <a:gd name="connsiteX16" fmla="*/ 825229 w 4495800"/>
                <a:gd name="connsiteY16" fmla="*/ 2503261 h 3886200"/>
                <a:gd name="connsiteX17" fmla="*/ 824276 w 4495800"/>
                <a:gd name="connsiteY17" fmla="*/ 2381341 h 3886200"/>
                <a:gd name="connsiteX18" fmla="*/ 671876 w 4495800"/>
                <a:gd name="connsiteY18" fmla="*/ 2306094 h 3886200"/>
                <a:gd name="connsiteX19" fmla="*/ 240394 w 4495800"/>
                <a:gd name="connsiteY19" fmla="*/ 2161314 h 3886200"/>
                <a:gd name="connsiteX20" fmla="*/ 169909 w 4495800"/>
                <a:gd name="connsiteY20" fmla="*/ 2122261 h 3886200"/>
                <a:gd name="connsiteX21" fmla="*/ 148954 w 4495800"/>
                <a:gd name="connsiteY21" fmla="*/ 2077493 h 3886200"/>
                <a:gd name="connsiteX22" fmla="*/ 212771 w 4495800"/>
                <a:gd name="connsiteY22" fmla="*/ 2052729 h 3886200"/>
                <a:gd name="connsiteX23" fmla="*/ 779509 w 4495800"/>
                <a:gd name="connsiteY23" fmla="*/ 2201319 h 3886200"/>
                <a:gd name="connsiteX24" fmla="*/ 1533889 w 4495800"/>
                <a:gd name="connsiteY24" fmla="*/ 2240371 h 3886200"/>
                <a:gd name="connsiteX25" fmla="*/ 2430192 w 4495800"/>
                <a:gd name="connsiteY25" fmla="*/ 2167981 h 3886200"/>
                <a:gd name="connsiteX26" fmla="*/ 3033123 w 4495800"/>
                <a:gd name="connsiteY26" fmla="*/ 2124166 h 3886200"/>
                <a:gd name="connsiteX27" fmla="*/ 3346496 w 4495800"/>
                <a:gd name="connsiteY27" fmla="*/ 2170839 h 3886200"/>
                <a:gd name="connsiteX28" fmla="*/ 3387454 w 4495800"/>
                <a:gd name="connsiteY28" fmla="*/ 2167981 h 3886200"/>
                <a:gd name="connsiteX29" fmla="*/ 3363642 w 4495800"/>
                <a:gd name="connsiteY29" fmla="*/ 2136549 h 3886200"/>
                <a:gd name="connsiteX30" fmla="*/ 2986452 w 4495800"/>
                <a:gd name="connsiteY30" fmla="*/ 1995579 h 3886200"/>
                <a:gd name="connsiteX31" fmla="*/ 2560684 w 4495800"/>
                <a:gd name="connsiteY31" fmla="*/ 1898424 h 3886200"/>
                <a:gd name="connsiteX32" fmla="*/ 2904536 w 4495800"/>
                <a:gd name="connsiteY32" fmla="*/ 1528854 h 3886200"/>
                <a:gd name="connsiteX33" fmla="*/ 3913234 w 4495800"/>
                <a:gd name="connsiteY33" fmla="*/ 201069 h 3886200"/>
                <a:gd name="connsiteX34" fmla="*/ 4130404 w 4495800"/>
                <a:gd name="connsiteY34" fmla="*/ 24856 h 3886200"/>
                <a:gd name="connsiteX35" fmla="*/ 4271374 w 4495800"/>
                <a:gd name="connsiteY35" fmla="*/ 11521 h 3886200"/>
                <a:gd name="connsiteX36" fmla="*/ 4424727 w 4495800"/>
                <a:gd name="connsiteY36" fmla="*/ 45811 h 3886200"/>
                <a:gd name="connsiteX37" fmla="*/ 4301854 w 4495800"/>
                <a:gd name="connsiteY37" fmla="*/ 175351 h 3886200"/>
                <a:gd name="connsiteX38" fmla="*/ 4217082 w 4495800"/>
                <a:gd name="connsiteY38" fmla="*/ 327751 h 3886200"/>
                <a:gd name="connsiteX39" fmla="*/ 4259944 w 4495800"/>
                <a:gd name="connsiteY39" fmla="*/ 453481 h 3886200"/>
                <a:gd name="connsiteX40" fmla="*/ 4273279 w 4495800"/>
                <a:gd name="connsiteY40" fmla="*/ 511584 h 3886200"/>
                <a:gd name="connsiteX41" fmla="*/ 4231369 w 4495800"/>
                <a:gd name="connsiteY41" fmla="*/ 574449 h 3886200"/>
                <a:gd name="connsiteX42" fmla="*/ 4081827 w 4495800"/>
                <a:gd name="connsiteY42" fmla="*/ 841149 h 3886200"/>
                <a:gd name="connsiteX43" fmla="*/ 3825604 w 4495800"/>
                <a:gd name="connsiteY43" fmla="*/ 1804126 h 3886200"/>
                <a:gd name="connsiteX44" fmla="*/ 4016104 w 4495800"/>
                <a:gd name="connsiteY44" fmla="*/ 2811871 h 3886200"/>
                <a:gd name="connsiteX45" fmla="*/ 4196127 w 4495800"/>
                <a:gd name="connsiteY45" fmla="*/ 3113814 h 3886200"/>
                <a:gd name="connsiteX46" fmla="*/ 4221844 w 4495800"/>
                <a:gd name="connsiteY46" fmla="*/ 3316696 h 3886200"/>
                <a:gd name="connsiteX47" fmla="*/ 4281852 w 4495800"/>
                <a:gd name="connsiteY47" fmla="*/ 3481479 h 3886200"/>
                <a:gd name="connsiteX48" fmla="*/ 4489496 w 4495800"/>
                <a:gd name="connsiteY48" fmla="*/ 3763419 h 3886200"/>
                <a:gd name="connsiteX49" fmla="*/ 4496165 w 4495800"/>
                <a:gd name="connsiteY49" fmla="*/ 3770086 h 3886200"/>
                <a:gd name="connsiteX50" fmla="*/ 4493307 w 4495800"/>
                <a:gd name="connsiteY50" fmla="*/ 3838666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495800" h="3886200">
                  <a:moveTo>
                    <a:pt x="4493307" y="3838666"/>
                  </a:moveTo>
                  <a:cubicBezTo>
                    <a:pt x="4461874" y="3892006"/>
                    <a:pt x="4412344" y="3899626"/>
                    <a:pt x="4358052" y="3891054"/>
                  </a:cubicBezTo>
                  <a:cubicBezTo>
                    <a:pt x="4213271" y="3868194"/>
                    <a:pt x="4092304" y="3790088"/>
                    <a:pt x="3973242" y="3711984"/>
                  </a:cubicBezTo>
                  <a:cubicBezTo>
                    <a:pt x="3767502" y="3577681"/>
                    <a:pt x="3590336" y="3410041"/>
                    <a:pt x="3427459" y="3226209"/>
                  </a:cubicBezTo>
                  <a:cubicBezTo>
                    <a:pt x="3267439" y="3046186"/>
                    <a:pt x="3102656" y="2869974"/>
                    <a:pt x="2915967" y="2714716"/>
                  </a:cubicBezTo>
                  <a:cubicBezTo>
                    <a:pt x="2850244" y="2660424"/>
                    <a:pt x="2780711" y="2609941"/>
                    <a:pt x="2702606" y="2573746"/>
                  </a:cubicBezTo>
                  <a:cubicBezTo>
                    <a:pt x="2652123" y="2549934"/>
                    <a:pt x="2600689" y="2546124"/>
                    <a:pt x="2545444" y="2559459"/>
                  </a:cubicBezTo>
                  <a:cubicBezTo>
                    <a:pt x="2213021" y="2644231"/>
                    <a:pt x="1893934" y="2766151"/>
                    <a:pt x="1571989" y="2882356"/>
                  </a:cubicBezTo>
                  <a:cubicBezTo>
                    <a:pt x="1392919" y="2946174"/>
                    <a:pt x="1215754" y="3012849"/>
                    <a:pt x="1037636" y="3080476"/>
                  </a:cubicBezTo>
                  <a:cubicBezTo>
                    <a:pt x="977629" y="3103336"/>
                    <a:pt x="929051" y="3150009"/>
                    <a:pt x="863329" y="3163344"/>
                  </a:cubicBezTo>
                  <a:cubicBezTo>
                    <a:pt x="730931" y="3189061"/>
                    <a:pt x="604249" y="3166201"/>
                    <a:pt x="480424" y="3122386"/>
                  </a:cubicBezTo>
                  <a:cubicBezTo>
                    <a:pt x="325167" y="3067141"/>
                    <a:pt x="175624" y="2998561"/>
                    <a:pt x="17509" y="2950936"/>
                  </a:cubicBezTo>
                  <a:cubicBezTo>
                    <a:pt x="-1541" y="2945221"/>
                    <a:pt x="-3446" y="2935696"/>
                    <a:pt x="4174" y="2919504"/>
                  </a:cubicBezTo>
                  <a:cubicBezTo>
                    <a:pt x="20367" y="2883309"/>
                    <a:pt x="32749" y="2846161"/>
                    <a:pt x="50846" y="2809966"/>
                  </a:cubicBezTo>
                  <a:cubicBezTo>
                    <a:pt x="76564" y="2757579"/>
                    <a:pt x="112759" y="2726146"/>
                    <a:pt x="177529" y="2717574"/>
                  </a:cubicBezTo>
                  <a:cubicBezTo>
                    <a:pt x="356599" y="2693761"/>
                    <a:pt x="531859" y="2648994"/>
                    <a:pt x="699499" y="2579461"/>
                  </a:cubicBezTo>
                  <a:cubicBezTo>
                    <a:pt x="745219" y="2560411"/>
                    <a:pt x="788081" y="2537551"/>
                    <a:pt x="825229" y="2503261"/>
                  </a:cubicBezTo>
                  <a:cubicBezTo>
                    <a:pt x="869044" y="2463256"/>
                    <a:pt x="869044" y="2420394"/>
                    <a:pt x="824276" y="2381341"/>
                  </a:cubicBezTo>
                  <a:cubicBezTo>
                    <a:pt x="780461" y="2343241"/>
                    <a:pt x="728074" y="2321334"/>
                    <a:pt x="671876" y="2306094"/>
                  </a:cubicBezTo>
                  <a:cubicBezTo>
                    <a:pt x="526144" y="2264184"/>
                    <a:pt x="379459" y="2223226"/>
                    <a:pt x="240394" y="2161314"/>
                  </a:cubicBezTo>
                  <a:cubicBezTo>
                    <a:pt x="215629" y="2150836"/>
                    <a:pt x="191817" y="2137501"/>
                    <a:pt x="169909" y="2122261"/>
                  </a:cubicBezTo>
                  <a:cubicBezTo>
                    <a:pt x="155621" y="2112736"/>
                    <a:pt x="134667" y="2101306"/>
                    <a:pt x="148954" y="2077493"/>
                  </a:cubicBezTo>
                  <a:cubicBezTo>
                    <a:pt x="164194" y="2053681"/>
                    <a:pt x="183244" y="2039393"/>
                    <a:pt x="212771" y="2052729"/>
                  </a:cubicBezTo>
                  <a:cubicBezTo>
                    <a:pt x="392794" y="2138454"/>
                    <a:pt x="586151" y="2170839"/>
                    <a:pt x="779509" y="2201319"/>
                  </a:cubicBezTo>
                  <a:cubicBezTo>
                    <a:pt x="1029064" y="2240371"/>
                    <a:pt x="1280524" y="2251801"/>
                    <a:pt x="1533889" y="2240371"/>
                  </a:cubicBezTo>
                  <a:cubicBezTo>
                    <a:pt x="1833926" y="2227036"/>
                    <a:pt x="2132059" y="2197509"/>
                    <a:pt x="2430192" y="2167981"/>
                  </a:cubicBezTo>
                  <a:cubicBezTo>
                    <a:pt x="2631169" y="2147979"/>
                    <a:pt x="2831194" y="2129881"/>
                    <a:pt x="3033123" y="2124166"/>
                  </a:cubicBezTo>
                  <a:cubicBezTo>
                    <a:pt x="3139804" y="2121309"/>
                    <a:pt x="3244579" y="2136549"/>
                    <a:pt x="3346496" y="2170839"/>
                  </a:cubicBezTo>
                  <a:cubicBezTo>
                    <a:pt x="3359831" y="2175601"/>
                    <a:pt x="3378881" y="2188936"/>
                    <a:pt x="3387454" y="2167981"/>
                  </a:cubicBezTo>
                  <a:cubicBezTo>
                    <a:pt x="3394121" y="2153694"/>
                    <a:pt x="3375071" y="2144169"/>
                    <a:pt x="3363642" y="2136549"/>
                  </a:cubicBezTo>
                  <a:cubicBezTo>
                    <a:pt x="3250294" y="2055586"/>
                    <a:pt x="3126469" y="2008914"/>
                    <a:pt x="2986452" y="1995579"/>
                  </a:cubicBezTo>
                  <a:cubicBezTo>
                    <a:pt x="2844529" y="1982243"/>
                    <a:pt x="2707369" y="1939381"/>
                    <a:pt x="2560684" y="1898424"/>
                  </a:cubicBezTo>
                  <a:cubicBezTo>
                    <a:pt x="2734992" y="1824129"/>
                    <a:pt x="2813096" y="1670776"/>
                    <a:pt x="2904536" y="1528854"/>
                  </a:cubicBezTo>
                  <a:cubicBezTo>
                    <a:pt x="3206479" y="1060224"/>
                    <a:pt x="3524614" y="603976"/>
                    <a:pt x="3913234" y="201069"/>
                  </a:cubicBezTo>
                  <a:cubicBezTo>
                    <a:pt x="3978004" y="133441"/>
                    <a:pt x="4047536" y="70576"/>
                    <a:pt x="4130404" y="24856"/>
                  </a:cubicBezTo>
                  <a:cubicBezTo>
                    <a:pt x="4176123" y="91"/>
                    <a:pt x="4220892" y="-9434"/>
                    <a:pt x="4271374" y="11521"/>
                  </a:cubicBezTo>
                  <a:cubicBezTo>
                    <a:pt x="4317094" y="30571"/>
                    <a:pt x="4365671" y="37239"/>
                    <a:pt x="4424727" y="45811"/>
                  </a:cubicBezTo>
                  <a:cubicBezTo>
                    <a:pt x="4376149" y="88674"/>
                    <a:pt x="4336144" y="129631"/>
                    <a:pt x="4301854" y="175351"/>
                  </a:cubicBezTo>
                  <a:cubicBezTo>
                    <a:pt x="4266611" y="222024"/>
                    <a:pt x="4233274" y="270601"/>
                    <a:pt x="4217082" y="327751"/>
                  </a:cubicBezTo>
                  <a:cubicBezTo>
                    <a:pt x="4198984" y="389664"/>
                    <a:pt x="4207557" y="417286"/>
                    <a:pt x="4259944" y="453481"/>
                  </a:cubicBezTo>
                  <a:cubicBezTo>
                    <a:pt x="4284709" y="470626"/>
                    <a:pt x="4282804" y="491581"/>
                    <a:pt x="4273279" y="511584"/>
                  </a:cubicBezTo>
                  <a:cubicBezTo>
                    <a:pt x="4262802" y="534444"/>
                    <a:pt x="4249467" y="557304"/>
                    <a:pt x="4231369" y="574449"/>
                  </a:cubicBezTo>
                  <a:cubicBezTo>
                    <a:pt x="4155169" y="648744"/>
                    <a:pt x="4116117" y="743994"/>
                    <a:pt x="4081827" y="841149"/>
                  </a:cubicBezTo>
                  <a:cubicBezTo>
                    <a:pt x="3973242" y="1155474"/>
                    <a:pt x="3886564" y="1477418"/>
                    <a:pt x="3825604" y="1804126"/>
                  </a:cubicBezTo>
                  <a:cubicBezTo>
                    <a:pt x="3758929" y="2158456"/>
                    <a:pt x="3812269" y="2502309"/>
                    <a:pt x="4016104" y="2811871"/>
                  </a:cubicBezTo>
                  <a:cubicBezTo>
                    <a:pt x="4080873" y="2909979"/>
                    <a:pt x="4149454" y="3005229"/>
                    <a:pt x="4196127" y="3113814"/>
                  </a:cubicBezTo>
                  <a:cubicBezTo>
                    <a:pt x="4224702" y="3178584"/>
                    <a:pt x="4240894" y="3243354"/>
                    <a:pt x="4221844" y="3316696"/>
                  </a:cubicBezTo>
                  <a:cubicBezTo>
                    <a:pt x="4204699" y="3381466"/>
                    <a:pt x="4227559" y="3444331"/>
                    <a:pt x="4281852" y="3481479"/>
                  </a:cubicBezTo>
                  <a:cubicBezTo>
                    <a:pt x="4384721" y="3552916"/>
                    <a:pt x="4445682" y="3651024"/>
                    <a:pt x="4489496" y="3763419"/>
                  </a:cubicBezTo>
                  <a:cubicBezTo>
                    <a:pt x="4490449" y="3766276"/>
                    <a:pt x="4493307" y="3768181"/>
                    <a:pt x="4496165" y="3770086"/>
                  </a:cubicBezTo>
                  <a:cubicBezTo>
                    <a:pt x="4493307" y="3793899"/>
                    <a:pt x="4493307" y="3815806"/>
                    <a:pt x="4493307" y="38386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2E57D9-713E-4261-AACA-38B56F8A9585}"/>
                </a:ext>
              </a:extLst>
            </p:cNvPr>
            <p:cNvSpPr/>
            <p:nvPr/>
          </p:nvSpPr>
          <p:spPr>
            <a:xfrm>
              <a:off x="5058727" y="619066"/>
              <a:ext cx="1762125" cy="2085975"/>
            </a:xfrm>
            <a:custGeom>
              <a:avLst/>
              <a:gdLst>
                <a:gd name="connsiteX0" fmla="*/ 1769746 w 1762125"/>
                <a:gd name="connsiteY0" fmla="*/ 2090797 h 2085975"/>
                <a:gd name="connsiteX1" fmla="*/ 920115 w 1762125"/>
                <a:gd name="connsiteY1" fmla="*/ 1599307 h 2085975"/>
                <a:gd name="connsiteX2" fmla="*/ 0 w 1762125"/>
                <a:gd name="connsiteY2" fmla="*/ 1275457 h 2085975"/>
                <a:gd name="connsiteX3" fmla="*/ 109538 w 1762125"/>
                <a:gd name="connsiteY3" fmla="*/ 1128772 h 2085975"/>
                <a:gd name="connsiteX4" fmla="*/ 430530 w 1762125"/>
                <a:gd name="connsiteY4" fmla="*/ 613470 h 2085975"/>
                <a:gd name="connsiteX5" fmla="*/ 926783 w 1762125"/>
                <a:gd name="connsiteY5" fmla="*/ 58162 h 2085975"/>
                <a:gd name="connsiteX6" fmla="*/ 1075373 w 1762125"/>
                <a:gd name="connsiteY6" fmla="*/ 59 h 2085975"/>
                <a:gd name="connsiteX7" fmla="*/ 1150621 w 1762125"/>
                <a:gd name="connsiteY7" fmla="*/ 32444 h 2085975"/>
                <a:gd name="connsiteX8" fmla="*/ 1237298 w 1762125"/>
                <a:gd name="connsiteY8" fmla="*/ 252472 h 2085975"/>
                <a:gd name="connsiteX9" fmla="*/ 1229678 w 1762125"/>
                <a:gd name="connsiteY9" fmla="*/ 504884 h 2085975"/>
                <a:gd name="connsiteX10" fmla="*/ 1284923 w 1762125"/>
                <a:gd name="connsiteY10" fmla="*/ 1233547 h 2085975"/>
                <a:gd name="connsiteX11" fmla="*/ 1748790 w 1762125"/>
                <a:gd name="connsiteY11" fmla="*/ 2059364 h 2085975"/>
                <a:gd name="connsiteX12" fmla="*/ 1764983 w 1762125"/>
                <a:gd name="connsiteY12" fmla="*/ 2076510 h 2085975"/>
                <a:gd name="connsiteX13" fmla="*/ 1769746 w 1762125"/>
                <a:gd name="connsiteY13" fmla="*/ 2090797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2125" h="2085975">
                  <a:moveTo>
                    <a:pt x="1769746" y="2090797"/>
                  </a:moveTo>
                  <a:cubicBezTo>
                    <a:pt x="1493521" y="1906964"/>
                    <a:pt x="1213485" y="1740277"/>
                    <a:pt x="920115" y="1599307"/>
                  </a:cubicBezTo>
                  <a:cubicBezTo>
                    <a:pt x="626745" y="1458337"/>
                    <a:pt x="324803" y="1343085"/>
                    <a:pt x="0" y="1275457"/>
                  </a:cubicBezTo>
                  <a:cubicBezTo>
                    <a:pt x="38100" y="1224022"/>
                    <a:pt x="73343" y="1176397"/>
                    <a:pt x="109538" y="1128772"/>
                  </a:cubicBezTo>
                  <a:cubicBezTo>
                    <a:pt x="230505" y="965895"/>
                    <a:pt x="336233" y="794445"/>
                    <a:pt x="430530" y="613470"/>
                  </a:cubicBezTo>
                  <a:cubicBezTo>
                    <a:pt x="547688" y="388679"/>
                    <a:pt x="718185" y="203894"/>
                    <a:pt x="926783" y="58162"/>
                  </a:cubicBezTo>
                  <a:cubicBezTo>
                    <a:pt x="970598" y="27682"/>
                    <a:pt x="1019175" y="1964"/>
                    <a:pt x="1075373" y="59"/>
                  </a:cubicBezTo>
                  <a:cubicBezTo>
                    <a:pt x="1105853" y="-893"/>
                    <a:pt x="1130618" y="9584"/>
                    <a:pt x="1150621" y="32444"/>
                  </a:cubicBezTo>
                  <a:cubicBezTo>
                    <a:pt x="1206818" y="95309"/>
                    <a:pt x="1239203" y="167699"/>
                    <a:pt x="1237298" y="252472"/>
                  </a:cubicBezTo>
                  <a:cubicBezTo>
                    <a:pt x="1235393" y="336292"/>
                    <a:pt x="1230630" y="420112"/>
                    <a:pt x="1229678" y="504884"/>
                  </a:cubicBezTo>
                  <a:cubicBezTo>
                    <a:pt x="1226821" y="749677"/>
                    <a:pt x="1236346" y="993517"/>
                    <a:pt x="1284923" y="1233547"/>
                  </a:cubicBezTo>
                  <a:cubicBezTo>
                    <a:pt x="1350646" y="1559302"/>
                    <a:pt x="1501140" y="1836480"/>
                    <a:pt x="1748790" y="2059364"/>
                  </a:cubicBezTo>
                  <a:cubicBezTo>
                    <a:pt x="1754505" y="2065080"/>
                    <a:pt x="1760221" y="2070794"/>
                    <a:pt x="1764983" y="2076510"/>
                  </a:cubicBezTo>
                  <a:cubicBezTo>
                    <a:pt x="1764983" y="2078414"/>
                    <a:pt x="1765935" y="2081272"/>
                    <a:pt x="1769746" y="2090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0C9F04-2C42-4655-A9D8-BC6FC97EE1EE}"/>
                </a:ext>
              </a:extLst>
            </p:cNvPr>
            <p:cNvSpPr/>
            <p:nvPr/>
          </p:nvSpPr>
          <p:spPr>
            <a:xfrm>
              <a:off x="8745783" y="3268662"/>
              <a:ext cx="800100" cy="504825"/>
            </a:xfrm>
            <a:custGeom>
              <a:avLst/>
              <a:gdLst>
                <a:gd name="connsiteX0" fmla="*/ 802077 w 800100"/>
                <a:gd name="connsiteY0" fmla="*/ 511810 h 504825"/>
                <a:gd name="connsiteX1" fmla="*/ 227719 w 800100"/>
                <a:gd name="connsiteY1" fmla="*/ 443230 h 504825"/>
                <a:gd name="connsiteX2" fmla="*/ 97227 w 800100"/>
                <a:gd name="connsiteY2" fmla="*/ 420370 h 504825"/>
                <a:gd name="connsiteX3" fmla="*/ 25789 w 800100"/>
                <a:gd name="connsiteY3" fmla="*/ 385128 h 504825"/>
                <a:gd name="connsiteX4" fmla="*/ 31504 w 800100"/>
                <a:gd name="connsiteY4" fmla="*/ 318453 h 504825"/>
                <a:gd name="connsiteX5" fmla="*/ 371547 w 800100"/>
                <a:gd name="connsiteY5" fmla="*/ 67945 h 504825"/>
                <a:gd name="connsiteX6" fmla="*/ 450604 w 800100"/>
                <a:gd name="connsiteY6" fmla="*/ 7938 h 504825"/>
                <a:gd name="connsiteX7" fmla="*/ 485847 w 800100"/>
                <a:gd name="connsiteY7" fmla="*/ 27940 h 504825"/>
                <a:gd name="connsiteX8" fmla="*/ 462034 w 800100"/>
                <a:gd name="connsiteY8" fmla="*/ 163195 h 504825"/>
                <a:gd name="connsiteX9" fmla="*/ 542044 w 800100"/>
                <a:gd name="connsiteY9" fmla="*/ 381318 h 504825"/>
                <a:gd name="connsiteX10" fmla="*/ 753499 w 800100"/>
                <a:gd name="connsiteY10" fmla="*/ 486093 h 504825"/>
                <a:gd name="connsiteX11" fmla="*/ 802077 w 800100"/>
                <a:gd name="connsiteY11" fmla="*/ 51181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100" h="504825">
                  <a:moveTo>
                    <a:pt x="802077" y="511810"/>
                  </a:moveTo>
                  <a:cubicBezTo>
                    <a:pt x="605861" y="488950"/>
                    <a:pt x="417267" y="466090"/>
                    <a:pt x="227719" y="443230"/>
                  </a:cubicBezTo>
                  <a:cubicBezTo>
                    <a:pt x="183904" y="437515"/>
                    <a:pt x="139136" y="434657"/>
                    <a:pt x="97227" y="420370"/>
                  </a:cubicBezTo>
                  <a:cubicBezTo>
                    <a:pt x="71509" y="411798"/>
                    <a:pt x="46744" y="402273"/>
                    <a:pt x="25789" y="385128"/>
                  </a:cubicBezTo>
                  <a:cubicBezTo>
                    <a:pt x="-10406" y="354648"/>
                    <a:pt x="-8501" y="342265"/>
                    <a:pt x="31504" y="318453"/>
                  </a:cubicBezTo>
                  <a:cubicBezTo>
                    <a:pt x="153424" y="247015"/>
                    <a:pt x="263914" y="158432"/>
                    <a:pt x="371547" y="67945"/>
                  </a:cubicBezTo>
                  <a:cubicBezTo>
                    <a:pt x="397264" y="46990"/>
                    <a:pt x="423934" y="26988"/>
                    <a:pt x="450604" y="7938"/>
                  </a:cubicBezTo>
                  <a:cubicBezTo>
                    <a:pt x="474417" y="-8255"/>
                    <a:pt x="484894" y="1270"/>
                    <a:pt x="485847" y="27940"/>
                  </a:cubicBezTo>
                  <a:cubicBezTo>
                    <a:pt x="486799" y="74613"/>
                    <a:pt x="472511" y="118428"/>
                    <a:pt x="462034" y="163195"/>
                  </a:cubicBezTo>
                  <a:cubicBezTo>
                    <a:pt x="441079" y="254635"/>
                    <a:pt x="472511" y="324168"/>
                    <a:pt x="542044" y="381318"/>
                  </a:cubicBezTo>
                  <a:cubicBezTo>
                    <a:pt x="603956" y="432753"/>
                    <a:pt x="678252" y="461328"/>
                    <a:pt x="753499" y="486093"/>
                  </a:cubicBezTo>
                  <a:cubicBezTo>
                    <a:pt x="767786" y="490855"/>
                    <a:pt x="786836" y="490855"/>
                    <a:pt x="802077" y="511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B455E6-5392-44F2-A5AA-1DE7B4AAEA19}"/>
                </a:ext>
              </a:extLst>
            </p:cNvPr>
            <p:cNvSpPr/>
            <p:nvPr/>
          </p:nvSpPr>
          <p:spPr>
            <a:xfrm>
              <a:off x="2154705" y="1820656"/>
              <a:ext cx="371475" cy="476250"/>
            </a:xfrm>
            <a:custGeom>
              <a:avLst/>
              <a:gdLst>
                <a:gd name="connsiteX0" fmla="*/ 372278 w 371475"/>
                <a:gd name="connsiteY0" fmla="*/ 221504 h 476250"/>
                <a:gd name="connsiteX1" fmla="*/ 353228 w 371475"/>
                <a:gd name="connsiteY1" fmla="*/ 385334 h 476250"/>
                <a:gd name="connsiteX2" fmla="*/ 148440 w 371475"/>
                <a:gd name="connsiteY2" fmla="*/ 468201 h 476250"/>
                <a:gd name="connsiteX3" fmla="*/ 54143 w 371475"/>
                <a:gd name="connsiteY3" fmla="*/ 63389 h 476250"/>
                <a:gd name="connsiteX4" fmla="*/ 251310 w 371475"/>
                <a:gd name="connsiteY4" fmla="*/ 9096 h 476250"/>
                <a:gd name="connsiteX5" fmla="*/ 369420 w 371475"/>
                <a:gd name="connsiteY5" fmla="*/ 159591 h 476250"/>
                <a:gd name="connsiteX6" fmla="*/ 372278 w 371475"/>
                <a:gd name="connsiteY6" fmla="*/ 22150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476250">
                  <a:moveTo>
                    <a:pt x="372278" y="221504"/>
                  </a:moveTo>
                  <a:cubicBezTo>
                    <a:pt x="374183" y="276749"/>
                    <a:pt x="375135" y="331994"/>
                    <a:pt x="353228" y="385334"/>
                  </a:cubicBezTo>
                  <a:cubicBezTo>
                    <a:pt x="319890" y="467249"/>
                    <a:pt x="229403" y="503444"/>
                    <a:pt x="148440" y="468201"/>
                  </a:cubicBezTo>
                  <a:cubicBezTo>
                    <a:pt x="1755" y="404384"/>
                    <a:pt x="-48727" y="185309"/>
                    <a:pt x="54143" y="63389"/>
                  </a:cubicBezTo>
                  <a:cubicBezTo>
                    <a:pt x="108435" y="-2334"/>
                    <a:pt x="176063" y="-9954"/>
                    <a:pt x="251310" y="9096"/>
                  </a:cubicBezTo>
                  <a:cubicBezTo>
                    <a:pt x="327510" y="29099"/>
                    <a:pt x="357990" y="88154"/>
                    <a:pt x="369420" y="159591"/>
                  </a:cubicBezTo>
                  <a:cubicBezTo>
                    <a:pt x="371325" y="180546"/>
                    <a:pt x="371325" y="201501"/>
                    <a:pt x="372278" y="22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55">
            <a:extLst>
              <a:ext uri="{FF2B5EF4-FFF2-40B4-BE49-F238E27FC236}">
                <a16:creationId xmlns:a16="http://schemas.microsoft.com/office/drawing/2014/main" id="{F30BBEBA-4C83-443C-B6DA-B19F9DC8C1BA}"/>
              </a:ext>
            </a:extLst>
          </p:cNvPr>
          <p:cNvSpPr/>
          <p:nvPr/>
        </p:nvSpPr>
        <p:spPr>
          <a:xfrm>
            <a:off x="2845807" y="1807557"/>
            <a:ext cx="1213789" cy="688907"/>
          </a:xfrm>
          <a:custGeom>
            <a:avLst/>
            <a:gdLst>
              <a:gd name="connsiteX0" fmla="*/ 2111350 w 2114550"/>
              <a:gd name="connsiteY0" fmla="*/ 569287 h 1200150"/>
              <a:gd name="connsiteX1" fmla="*/ 1875130 w 2114550"/>
              <a:gd name="connsiteY1" fmla="*/ 294967 h 1200150"/>
              <a:gd name="connsiteX2" fmla="*/ 1875130 w 2114550"/>
              <a:gd name="connsiteY2" fmla="*/ 294967 h 1200150"/>
              <a:gd name="connsiteX3" fmla="*/ 1875130 w 2114550"/>
              <a:gd name="connsiteY3" fmla="*/ 294967 h 1200150"/>
              <a:gd name="connsiteX4" fmla="*/ 1732255 w 2114550"/>
              <a:gd name="connsiteY4" fmla="*/ 205432 h 1200150"/>
              <a:gd name="connsiteX5" fmla="*/ 1629385 w 2114550"/>
              <a:gd name="connsiteY5" fmla="*/ 179714 h 1200150"/>
              <a:gd name="connsiteX6" fmla="*/ 1238860 w 2114550"/>
              <a:gd name="connsiteY6" fmla="*/ 644 h 1200150"/>
              <a:gd name="connsiteX7" fmla="*/ 828333 w 2114550"/>
              <a:gd name="connsiteY7" fmla="*/ 102562 h 1200150"/>
              <a:gd name="connsiteX8" fmla="*/ 684505 w 2114550"/>
              <a:gd name="connsiteY8" fmla="*/ 139709 h 1200150"/>
              <a:gd name="connsiteX9" fmla="*/ 447333 w 2114550"/>
              <a:gd name="connsiteY9" fmla="*/ 255914 h 1200150"/>
              <a:gd name="connsiteX10" fmla="*/ 407328 w 2114550"/>
              <a:gd name="connsiteY10" fmla="*/ 383549 h 1200150"/>
              <a:gd name="connsiteX11" fmla="*/ 400660 w 2114550"/>
              <a:gd name="connsiteY11" fmla="*/ 514042 h 1200150"/>
              <a:gd name="connsiteX12" fmla="*/ 362560 w 2114550"/>
              <a:gd name="connsiteY12" fmla="*/ 495944 h 1200150"/>
              <a:gd name="connsiteX13" fmla="*/ 239688 w 2114550"/>
              <a:gd name="connsiteY13" fmla="*/ 390217 h 1200150"/>
              <a:gd name="connsiteX14" fmla="*/ 80620 w 2114550"/>
              <a:gd name="connsiteY14" fmla="*/ 320684 h 1200150"/>
              <a:gd name="connsiteX15" fmla="*/ 4420 w 2114550"/>
              <a:gd name="connsiteY15" fmla="*/ 402599 h 1200150"/>
              <a:gd name="connsiteX16" fmla="*/ 20613 w 2114550"/>
              <a:gd name="connsiteY16" fmla="*/ 685492 h 1200150"/>
              <a:gd name="connsiteX17" fmla="*/ 20613 w 2114550"/>
              <a:gd name="connsiteY17" fmla="*/ 695017 h 1200150"/>
              <a:gd name="connsiteX18" fmla="*/ 20613 w 2114550"/>
              <a:gd name="connsiteY18" fmla="*/ 695017 h 1200150"/>
              <a:gd name="connsiteX19" fmla="*/ 19660 w 2114550"/>
              <a:gd name="connsiteY19" fmla="*/ 714067 h 1200150"/>
              <a:gd name="connsiteX20" fmla="*/ 29185 w 2114550"/>
              <a:gd name="connsiteY20" fmla="*/ 913139 h 1200150"/>
              <a:gd name="connsiteX21" fmla="*/ 164440 w 2114550"/>
              <a:gd name="connsiteY21" fmla="*/ 941714 h 1200150"/>
              <a:gd name="connsiteX22" fmla="*/ 361608 w 2114550"/>
              <a:gd name="connsiteY22" fmla="*/ 751214 h 1200150"/>
              <a:gd name="connsiteX23" fmla="*/ 409233 w 2114550"/>
              <a:gd name="connsiteY23" fmla="*/ 730259 h 1200150"/>
              <a:gd name="connsiteX24" fmla="*/ 409233 w 2114550"/>
              <a:gd name="connsiteY24" fmla="*/ 730259 h 1200150"/>
              <a:gd name="connsiteX25" fmla="*/ 409233 w 2114550"/>
              <a:gd name="connsiteY25" fmla="*/ 730259 h 1200150"/>
              <a:gd name="connsiteX26" fmla="*/ 446380 w 2114550"/>
              <a:gd name="connsiteY26" fmla="*/ 722639 h 1200150"/>
              <a:gd name="connsiteX27" fmla="*/ 413043 w 2114550"/>
              <a:gd name="connsiteY27" fmla="*/ 800744 h 1200150"/>
              <a:gd name="connsiteX28" fmla="*/ 378753 w 2114550"/>
              <a:gd name="connsiteY28" fmla="*/ 883612 h 1200150"/>
              <a:gd name="connsiteX29" fmla="*/ 331128 w 2114550"/>
              <a:gd name="connsiteY29" fmla="*/ 1009342 h 1200150"/>
              <a:gd name="connsiteX30" fmla="*/ 327318 w 2114550"/>
              <a:gd name="connsiteY30" fmla="*/ 1022677 h 1200150"/>
              <a:gd name="connsiteX31" fmla="*/ 350178 w 2114550"/>
              <a:gd name="connsiteY31" fmla="*/ 1091257 h 1200150"/>
              <a:gd name="connsiteX32" fmla="*/ 665455 w 2114550"/>
              <a:gd name="connsiteY32" fmla="*/ 1167457 h 1200150"/>
              <a:gd name="connsiteX33" fmla="*/ 721653 w 2114550"/>
              <a:gd name="connsiteY33" fmla="*/ 1165552 h 1200150"/>
              <a:gd name="connsiteX34" fmla="*/ 1015023 w 2114550"/>
              <a:gd name="connsiteY34" fmla="*/ 1150312 h 1200150"/>
              <a:gd name="connsiteX35" fmla="*/ 1298868 w 2114550"/>
              <a:gd name="connsiteY35" fmla="*/ 1096972 h 1200150"/>
              <a:gd name="connsiteX36" fmla="*/ 1210285 w 2114550"/>
              <a:gd name="connsiteY36" fmla="*/ 1152217 h 1200150"/>
              <a:gd name="connsiteX37" fmla="*/ 1330300 w 2114550"/>
              <a:gd name="connsiteY37" fmla="*/ 1156979 h 1200150"/>
              <a:gd name="connsiteX38" fmla="*/ 1229335 w 2114550"/>
              <a:gd name="connsiteY38" fmla="*/ 1194127 h 1200150"/>
              <a:gd name="connsiteX39" fmla="*/ 1487463 w 2114550"/>
              <a:gd name="connsiteY39" fmla="*/ 1183649 h 1200150"/>
              <a:gd name="connsiteX40" fmla="*/ 1894180 w 2114550"/>
              <a:gd name="connsiteY40" fmla="*/ 835034 h 1200150"/>
              <a:gd name="connsiteX41" fmla="*/ 1908468 w 2114550"/>
              <a:gd name="connsiteY41" fmla="*/ 817889 h 1200150"/>
              <a:gd name="connsiteX42" fmla="*/ 2016100 w 2114550"/>
              <a:gd name="connsiteY42" fmla="*/ 741689 h 1200150"/>
              <a:gd name="connsiteX43" fmla="*/ 2045628 w 2114550"/>
              <a:gd name="connsiteY43" fmla="*/ 712162 h 1200150"/>
              <a:gd name="connsiteX44" fmla="*/ 2109445 w 2114550"/>
              <a:gd name="connsiteY44" fmla="*/ 607387 h 1200150"/>
              <a:gd name="connsiteX45" fmla="*/ 2111350 w 2114550"/>
              <a:gd name="connsiteY45" fmla="*/ 56928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14550" h="1200150">
                <a:moveTo>
                  <a:pt x="2111350" y="569287"/>
                </a:moveTo>
                <a:cubicBezTo>
                  <a:pt x="2039913" y="472132"/>
                  <a:pt x="1971333" y="371167"/>
                  <a:pt x="1875130" y="294967"/>
                </a:cubicBezTo>
                <a:lnTo>
                  <a:pt x="1875130" y="294967"/>
                </a:lnTo>
                <a:lnTo>
                  <a:pt x="1875130" y="294967"/>
                </a:lnTo>
                <a:cubicBezTo>
                  <a:pt x="1837030" y="249247"/>
                  <a:pt x="1793215" y="215909"/>
                  <a:pt x="1732255" y="205432"/>
                </a:cubicBezTo>
                <a:cubicBezTo>
                  <a:pt x="1697965" y="199717"/>
                  <a:pt x="1663675" y="188287"/>
                  <a:pt x="1629385" y="179714"/>
                </a:cubicBezTo>
                <a:cubicBezTo>
                  <a:pt x="1530325" y="53032"/>
                  <a:pt x="1399833" y="-6976"/>
                  <a:pt x="1238860" y="644"/>
                </a:cubicBezTo>
                <a:cubicBezTo>
                  <a:pt x="1097890" y="17789"/>
                  <a:pt x="960730" y="51127"/>
                  <a:pt x="828333" y="102562"/>
                </a:cubicBezTo>
                <a:cubicBezTo>
                  <a:pt x="779755" y="113992"/>
                  <a:pt x="730225" y="119707"/>
                  <a:pt x="684505" y="139709"/>
                </a:cubicBezTo>
                <a:cubicBezTo>
                  <a:pt x="597828" y="163522"/>
                  <a:pt x="515913" y="195907"/>
                  <a:pt x="447333" y="255914"/>
                </a:cubicBezTo>
                <a:cubicBezTo>
                  <a:pt x="407328" y="291157"/>
                  <a:pt x="390183" y="346402"/>
                  <a:pt x="407328" y="383549"/>
                </a:cubicBezTo>
                <a:cubicBezTo>
                  <a:pt x="428283" y="428317"/>
                  <a:pt x="426378" y="471179"/>
                  <a:pt x="400660" y="514042"/>
                </a:cubicBezTo>
                <a:cubicBezTo>
                  <a:pt x="388278" y="508327"/>
                  <a:pt x="374943" y="501659"/>
                  <a:pt x="362560" y="495944"/>
                </a:cubicBezTo>
                <a:cubicBezTo>
                  <a:pt x="321603" y="460702"/>
                  <a:pt x="281598" y="424507"/>
                  <a:pt x="239688" y="390217"/>
                </a:cubicBezTo>
                <a:cubicBezTo>
                  <a:pt x="193015" y="353069"/>
                  <a:pt x="140628" y="327352"/>
                  <a:pt x="80620" y="320684"/>
                </a:cubicBezTo>
                <a:cubicBezTo>
                  <a:pt x="9183" y="313064"/>
                  <a:pt x="-9867" y="331162"/>
                  <a:pt x="4420" y="402599"/>
                </a:cubicBezTo>
                <a:cubicBezTo>
                  <a:pt x="23470" y="495944"/>
                  <a:pt x="38710" y="589289"/>
                  <a:pt x="20613" y="685492"/>
                </a:cubicBezTo>
                <a:cubicBezTo>
                  <a:pt x="20613" y="688349"/>
                  <a:pt x="20613" y="692159"/>
                  <a:pt x="20613" y="695017"/>
                </a:cubicBezTo>
                <a:cubicBezTo>
                  <a:pt x="20613" y="695017"/>
                  <a:pt x="20613" y="695017"/>
                  <a:pt x="20613" y="695017"/>
                </a:cubicBezTo>
                <a:cubicBezTo>
                  <a:pt x="20613" y="701684"/>
                  <a:pt x="19660" y="707399"/>
                  <a:pt x="19660" y="714067"/>
                </a:cubicBezTo>
                <a:cubicBezTo>
                  <a:pt x="9183" y="780742"/>
                  <a:pt x="5373" y="847417"/>
                  <a:pt x="29185" y="913139"/>
                </a:cubicBezTo>
                <a:cubicBezTo>
                  <a:pt x="58713" y="982672"/>
                  <a:pt x="111100" y="993149"/>
                  <a:pt x="164440" y="941714"/>
                </a:cubicBezTo>
                <a:cubicBezTo>
                  <a:pt x="230163" y="877897"/>
                  <a:pt x="295885" y="814079"/>
                  <a:pt x="361608" y="751214"/>
                </a:cubicBezTo>
                <a:cubicBezTo>
                  <a:pt x="375895" y="741689"/>
                  <a:pt x="391135" y="732164"/>
                  <a:pt x="409233" y="730259"/>
                </a:cubicBezTo>
                <a:cubicBezTo>
                  <a:pt x="409233" y="730259"/>
                  <a:pt x="409233" y="730259"/>
                  <a:pt x="409233" y="730259"/>
                </a:cubicBezTo>
                <a:lnTo>
                  <a:pt x="409233" y="730259"/>
                </a:lnTo>
                <a:cubicBezTo>
                  <a:pt x="421615" y="727402"/>
                  <a:pt x="433998" y="725497"/>
                  <a:pt x="446380" y="722639"/>
                </a:cubicBezTo>
                <a:cubicBezTo>
                  <a:pt x="435903" y="749309"/>
                  <a:pt x="432093" y="793124"/>
                  <a:pt x="413043" y="800744"/>
                </a:cubicBezTo>
                <a:cubicBezTo>
                  <a:pt x="365418" y="819794"/>
                  <a:pt x="380658" y="852179"/>
                  <a:pt x="378753" y="883612"/>
                </a:cubicBezTo>
                <a:cubicBezTo>
                  <a:pt x="364465" y="926474"/>
                  <a:pt x="294933" y="947429"/>
                  <a:pt x="331128" y="1009342"/>
                </a:cubicBezTo>
                <a:cubicBezTo>
                  <a:pt x="333033" y="1012199"/>
                  <a:pt x="330175" y="1018867"/>
                  <a:pt x="327318" y="1022677"/>
                </a:cubicBezTo>
                <a:cubicBezTo>
                  <a:pt x="295885" y="1058872"/>
                  <a:pt x="324460" y="1076969"/>
                  <a:pt x="350178" y="1091257"/>
                </a:cubicBezTo>
                <a:cubicBezTo>
                  <a:pt x="447333" y="1147454"/>
                  <a:pt x="552108" y="1177934"/>
                  <a:pt x="665455" y="1167457"/>
                </a:cubicBezTo>
                <a:cubicBezTo>
                  <a:pt x="684505" y="1166504"/>
                  <a:pt x="703555" y="1163647"/>
                  <a:pt x="721653" y="1165552"/>
                </a:cubicBezTo>
                <a:cubicBezTo>
                  <a:pt x="819760" y="1173172"/>
                  <a:pt x="917868" y="1165552"/>
                  <a:pt x="1015023" y="1150312"/>
                </a:cubicBezTo>
                <a:cubicBezTo>
                  <a:pt x="1107415" y="1135072"/>
                  <a:pt x="1196950" y="1104592"/>
                  <a:pt x="1298868" y="1096972"/>
                </a:cubicBezTo>
                <a:cubicBezTo>
                  <a:pt x="1267435" y="1116974"/>
                  <a:pt x="1242670" y="1132214"/>
                  <a:pt x="1210285" y="1152217"/>
                </a:cubicBezTo>
                <a:cubicBezTo>
                  <a:pt x="1252195" y="1156027"/>
                  <a:pt x="1285533" y="1144597"/>
                  <a:pt x="1330300" y="1156979"/>
                </a:cubicBezTo>
                <a:cubicBezTo>
                  <a:pt x="1291248" y="1171267"/>
                  <a:pt x="1264578" y="1181744"/>
                  <a:pt x="1229335" y="1194127"/>
                </a:cubicBezTo>
                <a:cubicBezTo>
                  <a:pt x="1323633" y="1217939"/>
                  <a:pt x="1407453" y="1213177"/>
                  <a:pt x="1487463" y="1183649"/>
                </a:cubicBezTo>
                <a:cubicBezTo>
                  <a:pt x="1664628" y="1116974"/>
                  <a:pt x="1811313" y="1013152"/>
                  <a:pt x="1894180" y="835034"/>
                </a:cubicBezTo>
                <a:cubicBezTo>
                  <a:pt x="1898943" y="829319"/>
                  <a:pt x="1903705" y="823604"/>
                  <a:pt x="1908468" y="817889"/>
                </a:cubicBezTo>
                <a:cubicBezTo>
                  <a:pt x="1942758" y="790267"/>
                  <a:pt x="1973238" y="757882"/>
                  <a:pt x="2016100" y="741689"/>
                </a:cubicBezTo>
                <a:cubicBezTo>
                  <a:pt x="2030388" y="735974"/>
                  <a:pt x="2038008" y="724544"/>
                  <a:pt x="2045628" y="712162"/>
                </a:cubicBezTo>
                <a:cubicBezTo>
                  <a:pt x="2066583" y="676919"/>
                  <a:pt x="2087538" y="641677"/>
                  <a:pt x="2109445" y="607387"/>
                </a:cubicBezTo>
                <a:cubicBezTo>
                  <a:pt x="2118018" y="595004"/>
                  <a:pt x="2121828" y="583574"/>
                  <a:pt x="2111350" y="56928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aphic 42">
            <a:extLst>
              <a:ext uri="{FF2B5EF4-FFF2-40B4-BE49-F238E27FC236}">
                <a16:creationId xmlns:a16="http://schemas.microsoft.com/office/drawing/2014/main" id="{26DD339A-10F3-4DAD-81E4-2B072204A8FF}"/>
              </a:ext>
            </a:extLst>
          </p:cNvPr>
          <p:cNvGrpSpPr/>
          <p:nvPr/>
        </p:nvGrpSpPr>
        <p:grpSpPr>
          <a:xfrm>
            <a:off x="2268548" y="3335943"/>
            <a:ext cx="1880734" cy="1666310"/>
            <a:chOff x="8950873" y="856864"/>
            <a:chExt cx="2622062" cy="23231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6DC650-AC7E-456C-BFE6-6348467037E8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accent2"/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aphic 42">
              <a:extLst>
                <a:ext uri="{FF2B5EF4-FFF2-40B4-BE49-F238E27FC236}">
                  <a16:creationId xmlns:a16="http://schemas.microsoft.com/office/drawing/2014/main" id="{B5E832BE-A3CB-49C7-9D49-9C5BE16048CE}"/>
                </a:ext>
              </a:extLst>
            </p:cNvPr>
            <p:cNvGrpSpPr/>
            <p:nvPr/>
          </p:nvGrpSpPr>
          <p:grpSpPr>
            <a:xfrm>
              <a:off x="8968074" y="856864"/>
              <a:ext cx="2306842" cy="1901558"/>
              <a:chOff x="8968074" y="856864"/>
              <a:chExt cx="2306842" cy="1901558"/>
            </a:xfrm>
            <a:solidFill>
              <a:srgbClr val="D4D4D4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F5155C2-331F-4221-8BBA-3C7665330E91}"/>
                  </a:ext>
                </a:extLst>
              </p:cNvPr>
              <p:cNvSpPr/>
              <p:nvPr/>
            </p:nvSpPr>
            <p:spPr>
              <a:xfrm>
                <a:off x="9828366" y="1378204"/>
                <a:ext cx="591550" cy="405284"/>
              </a:xfrm>
              <a:custGeom>
                <a:avLst/>
                <a:gdLst>
                  <a:gd name="connsiteX0" fmla="*/ 497060 w 591550"/>
                  <a:gd name="connsiteY0" fmla="*/ 333302 h 405283"/>
                  <a:gd name="connsiteX1" fmla="*/ 393487 w 591550"/>
                  <a:gd name="connsiteY1" fmla="*/ 188382 h 405283"/>
                  <a:gd name="connsiteX2" fmla="*/ 341701 w 591550"/>
                  <a:gd name="connsiteY2" fmla="*/ 116332 h 405283"/>
                  <a:gd name="connsiteX3" fmla="*/ 56979 w 591550"/>
                  <a:gd name="connsiteY3" fmla="*/ 1092 h 405283"/>
                  <a:gd name="connsiteX4" fmla="*/ 13585 w 591550"/>
                  <a:gd name="connsiteY4" fmla="*/ 4981 h 405283"/>
                  <a:gd name="connsiteX5" fmla="*/ 7240 w 591550"/>
                  <a:gd name="connsiteY5" fmla="*/ 34456 h 405283"/>
                  <a:gd name="connsiteX6" fmla="*/ 134352 w 591550"/>
                  <a:gd name="connsiteY6" fmla="*/ 157474 h 405283"/>
                  <a:gd name="connsiteX7" fmla="*/ 342315 w 591550"/>
                  <a:gd name="connsiteY7" fmla="*/ 325933 h 405283"/>
                  <a:gd name="connsiteX8" fmla="*/ 466971 w 591550"/>
                  <a:gd name="connsiteY8" fmla="*/ 388977 h 405283"/>
                  <a:gd name="connsiteX9" fmla="*/ 592036 w 591550"/>
                  <a:gd name="connsiteY9" fmla="*/ 402896 h 405283"/>
                  <a:gd name="connsiteX10" fmla="*/ 585895 w 591550"/>
                  <a:gd name="connsiteY10" fmla="*/ 398597 h 405283"/>
                  <a:gd name="connsiteX11" fmla="*/ 497060 w 591550"/>
                  <a:gd name="connsiteY11" fmla="*/ 333302 h 40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1550" h="405283">
                    <a:moveTo>
                      <a:pt x="497060" y="333302"/>
                    </a:moveTo>
                    <a:cubicBezTo>
                      <a:pt x="452028" y="292569"/>
                      <a:pt x="413956" y="246309"/>
                      <a:pt x="393487" y="188382"/>
                    </a:cubicBezTo>
                    <a:cubicBezTo>
                      <a:pt x="383048" y="158907"/>
                      <a:pt x="366264" y="134754"/>
                      <a:pt x="341701" y="116332"/>
                    </a:cubicBezTo>
                    <a:cubicBezTo>
                      <a:pt x="257165" y="52469"/>
                      <a:pt x="161780" y="14601"/>
                      <a:pt x="56979" y="1092"/>
                    </a:cubicBezTo>
                    <a:cubicBezTo>
                      <a:pt x="42446" y="-750"/>
                      <a:pt x="27504" y="-750"/>
                      <a:pt x="13585" y="4981"/>
                    </a:cubicBezTo>
                    <a:cubicBezTo>
                      <a:pt x="-1766" y="11326"/>
                      <a:pt x="-4427" y="23198"/>
                      <a:pt x="7240" y="34456"/>
                    </a:cubicBezTo>
                    <a:cubicBezTo>
                      <a:pt x="49610" y="75599"/>
                      <a:pt x="91572" y="116946"/>
                      <a:pt x="134352" y="157474"/>
                    </a:cubicBezTo>
                    <a:cubicBezTo>
                      <a:pt x="199238" y="218881"/>
                      <a:pt x="267195" y="277012"/>
                      <a:pt x="342315" y="325933"/>
                    </a:cubicBezTo>
                    <a:cubicBezTo>
                      <a:pt x="381616" y="351519"/>
                      <a:pt x="422553" y="373830"/>
                      <a:pt x="466971" y="388977"/>
                    </a:cubicBezTo>
                    <a:cubicBezTo>
                      <a:pt x="506680" y="402486"/>
                      <a:pt x="547209" y="410265"/>
                      <a:pt x="592036" y="402896"/>
                    </a:cubicBezTo>
                    <a:cubicBezTo>
                      <a:pt x="588556" y="400440"/>
                      <a:pt x="587328" y="399416"/>
                      <a:pt x="585895" y="398597"/>
                    </a:cubicBezTo>
                    <a:cubicBezTo>
                      <a:pt x="554168" y="379766"/>
                      <a:pt x="524284" y="358069"/>
                      <a:pt x="497060" y="3333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A09F963-D157-44F0-AADB-B835FCDF2EE5}"/>
                  </a:ext>
                </a:extLst>
              </p:cNvPr>
              <p:cNvSpPr/>
              <p:nvPr/>
            </p:nvSpPr>
            <p:spPr>
              <a:xfrm>
                <a:off x="8968074" y="856864"/>
                <a:ext cx="2306842" cy="1901558"/>
              </a:xfrm>
              <a:custGeom>
                <a:avLst/>
                <a:gdLst>
                  <a:gd name="connsiteX0" fmla="*/ 2286434 w 2306841"/>
                  <a:gd name="connsiteY0" fmla="*/ 1888729 h 1901558"/>
                  <a:gd name="connsiteX1" fmla="*/ 2235467 w 2306841"/>
                  <a:gd name="connsiteY1" fmla="*/ 1851680 h 1901558"/>
                  <a:gd name="connsiteX2" fmla="*/ 2211723 w 2306841"/>
                  <a:gd name="connsiteY2" fmla="*/ 1785565 h 1901558"/>
                  <a:gd name="connsiteX3" fmla="*/ 2179996 w 2306841"/>
                  <a:gd name="connsiteY3" fmla="*/ 1468298 h 1901558"/>
                  <a:gd name="connsiteX4" fmla="*/ 2105285 w 2306841"/>
                  <a:gd name="connsiteY4" fmla="*/ 1153487 h 1901558"/>
                  <a:gd name="connsiteX5" fmla="*/ 1817492 w 2306841"/>
                  <a:gd name="connsiteY5" fmla="*/ 580972 h 1901558"/>
                  <a:gd name="connsiteX6" fmla="*/ 1690176 w 2306841"/>
                  <a:gd name="connsiteY6" fmla="*/ 403098 h 1901558"/>
                  <a:gd name="connsiteX7" fmla="*/ 1734389 w 2306841"/>
                  <a:gd name="connsiteY7" fmla="*/ 285811 h 1901558"/>
                  <a:gd name="connsiteX8" fmla="*/ 1737868 w 2306841"/>
                  <a:gd name="connsiteY8" fmla="*/ 271892 h 1901558"/>
                  <a:gd name="connsiteX9" fmla="*/ 1402384 w 2306841"/>
                  <a:gd name="connsiteY9" fmla="*/ 197181 h 1901558"/>
                  <a:gd name="connsiteX10" fmla="*/ 1381915 w 2306841"/>
                  <a:gd name="connsiteY10" fmla="*/ 193701 h 1901558"/>
                  <a:gd name="connsiteX11" fmla="*/ 942448 w 2306841"/>
                  <a:gd name="connsiteY11" fmla="*/ 33635 h 1901558"/>
                  <a:gd name="connsiteX12" fmla="*/ 326540 w 2306841"/>
                  <a:gd name="connsiteY12" fmla="*/ 36910 h 1901558"/>
                  <a:gd name="connsiteX13" fmla="*/ 143753 w 2306841"/>
                  <a:gd name="connsiteY13" fmla="*/ 149898 h 1901558"/>
                  <a:gd name="connsiteX14" fmla="*/ 127787 w 2306841"/>
                  <a:gd name="connsiteY14" fmla="*/ 286220 h 1901558"/>
                  <a:gd name="connsiteX15" fmla="*/ 369524 w 2306841"/>
                  <a:gd name="connsiteY15" fmla="*/ 300549 h 1901558"/>
                  <a:gd name="connsiteX16" fmla="*/ 160537 w 2306841"/>
                  <a:gd name="connsiteY16" fmla="*/ 312421 h 1901558"/>
                  <a:gd name="connsiteX17" fmla="*/ 7840 w 2306841"/>
                  <a:gd name="connsiteY17" fmla="*/ 403712 h 1901558"/>
                  <a:gd name="connsiteX18" fmla="*/ 57579 w 2306841"/>
                  <a:gd name="connsiteY18" fmla="*/ 447925 h 1901558"/>
                  <a:gd name="connsiteX19" fmla="*/ 166064 w 2306841"/>
                  <a:gd name="connsiteY19" fmla="*/ 437281 h 1901558"/>
                  <a:gd name="connsiteX20" fmla="*/ 307913 w 2306841"/>
                  <a:gd name="connsiteY20" fmla="*/ 365435 h 1901558"/>
                  <a:gd name="connsiteX21" fmla="*/ 606145 w 2306841"/>
                  <a:gd name="connsiteY21" fmla="*/ 303619 h 1901558"/>
                  <a:gd name="connsiteX22" fmla="*/ 916248 w 2306841"/>
                  <a:gd name="connsiteY22" fmla="*/ 383243 h 1901558"/>
                  <a:gd name="connsiteX23" fmla="*/ 1254598 w 2306841"/>
                  <a:gd name="connsiteY23" fmla="*/ 543514 h 1901558"/>
                  <a:gd name="connsiteX24" fmla="*/ 1707575 w 2306841"/>
                  <a:gd name="connsiteY24" fmla="*/ 913387 h 1901558"/>
                  <a:gd name="connsiteX25" fmla="*/ 1985542 w 2306841"/>
                  <a:gd name="connsiteY25" fmla="*/ 1346099 h 1901558"/>
                  <a:gd name="connsiteX26" fmla="*/ 2081745 w 2306841"/>
                  <a:gd name="connsiteY26" fmla="*/ 1596024 h 1901558"/>
                  <a:gd name="connsiteX27" fmla="*/ 2136602 w 2306841"/>
                  <a:gd name="connsiteY27" fmla="*/ 1797437 h 1901558"/>
                  <a:gd name="connsiteX28" fmla="*/ 2165259 w 2306841"/>
                  <a:gd name="connsiteY28" fmla="*/ 1839603 h 1901558"/>
                  <a:gd name="connsiteX29" fmla="*/ 2308336 w 2306841"/>
                  <a:gd name="connsiteY29" fmla="*/ 1901624 h 1901558"/>
                  <a:gd name="connsiteX30" fmla="*/ 2286434 w 2306841"/>
                  <a:gd name="connsiteY30" fmla="*/ 1888729 h 1901558"/>
                  <a:gd name="connsiteX31" fmla="*/ 606963 w 2306841"/>
                  <a:gd name="connsiteY31" fmla="*/ 252037 h 1901558"/>
                  <a:gd name="connsiteX32" fmla="*/ 553130 w 2306841"/>
                  <a:gd name="connsiteY32" fmla="*/ 269436 h 1901558"/>
                  <a:gd name="connsiteX33" fmla="*/ 536550 w 2306841"/>
                  <a:gd name="connsiteY33" fmla="*/ 248148 h 1901558"/>
                  <a:gd name="connsiteX34" fmla="*/ 576055 w 2306841"/>
                  <a:gd name="connsiteY34" fmla="*/ 219492 h 1901558"/>
                  <a:gd name="connsiteX35" fmla="*/ 606759 w 2306841"/>
                  <a:gd name="connsiteY35" fmla="*/ 229726 h 1901558"/>
                  <a:gd name="connsiteX36" fmla="*/ 606963 w 2306841"/>
                  <a:gd name="connsiteY36" fmla="*/ 252037 h 190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6841" h="1901558">
                    <a:moveTo>
                      <a:pt x="2286434" y="1888729"/>
                    </a:moveTo>
                    <a:cubicBezTo>
                      <a:pt x="2267808" y="1878699"/>
                      <a:pt x="2249999" y="1867236"/>
                      <a:pt x="2235467" y="1851680"/>
                    </a:cubicBezTo>
                    <a:cubicBezTo>
                      <a:pt x="2218682" y="1833872"/>
                      <a:pt x="2214384" y="1808900"/>
                      <a:pt x="2211723" y="1785565"/>
                    </a:cubicBezTo>
                    <a:cubicBezTo>
                      <a:pt x="2199441" y="1679741"/>
                      <a:pt x="2197395" y="1573917"/>
                      <a:pt x="2179996" y="1468298"/>
                    </a:cubicBezTo>
                    <a:cubicBezTo>
                      <a:pt x="2162393" y="1361860"/>
                      <a:pt x="2137626" y="1256445"/>
                      <a:pt x="2105285" y="1153487"/>
                    </a:cubicBezTo>
                    <a:cubicBezTo>
                      <a:pt x="2041012" y="948798"/>
                      <a:pt x="1946651" y="752706"/>
                      <a:pt x="1817492" y="580972"/>
                    </a:cubicBezTo>
                    <a:cubicBezTo>
                      <a:pt x="1774303" y="523455"/>
                      <a:pt x="1715762" y="471259"/>
                      <a:pt x="1690176" y="403098"/>
                    </a:cubicBezTo>
                    <a:cubicBezTo>
                      <a:pt x="1671754" y="354382"/>
                      <a:pt x="1681988" y="307917"/>
                      <a:pt x="1734389" y="285811"/>
                    </a:cubicBezTo>
                    <a:cubicBezTo>
                      <a:pt x="1742167" y="282536"/>
                      <a:pt x="1740939" y="277828"/>
                      <a:pt x="1737868" y="271892"/>
                    </a:cubicBezTo>
                    <a:cubicBezTo>
                      <a:pt x="1659268" y="115715"/>
                      <a:pt x="1523559" y="179373"/>
                      <a:pt x="1402384" y="197181"/>
                    </a:cubicBezTo>
                    <a:cubicBezTo>
                      <a:pt x="1394810" y="198204"/>
                      <a:pt x="1388465" y="197386"/>
                      <a:pt x="1381915" y="193701"/>
                    </a:cubicBezTo>
                    <a:cubicBezTo>
                      <a:pt x="1245183" y="117762"/>
                      <a:pt x="1095555" y="64338"/>
                      <a:pt x="942448" y="33635"/>
                    </a:cubicBezTo>
                    <a:cubicBezTo>
                      <a:pt x="741034" y="-6894"/>
                      <a:pt x="526316" y="-16514"/>
                      <a:pt x="326540" y="36910"/>
                    </a:cubicBezTo>
                    <a:cubicBezTo>
                      <a:pt x="255104" y="55946"/>
                      <a:pt x="190422" y="87058"/>
                      <a:pt x="143753" y="149898"/>
                    </a:cubicBezTo>
                    <a:cubicBezTo>
                      <a:pt x="125536" y="174665"/>
                      <a:pt x="83165" y="288472"/>
                      <a:pt x="127787" y="286220"/>
                    </a:cubicBezTo>
                    <a:cubicBezTo>
                      <a:pt x="129425" y="286220"/>
                      <a:pt x="293380" y="265138"/>
                      <a:pt x="369524" y="300549"/>
                    </a:cubicBezTo>
                    <a:cubicBezTo>
                      <a:pt x="309141" y="298297"/>
                      <a:pt x="220306" y="295022"/>
                      <a:pt x="160537" y="312421"/>
                    </a:cubicBezTo>
                    <a:cubicBezTo>
                      <a:pt x="97698" y="330638"/>
                      <a:pt x="47344" y="358476"/>
                      <a:pt x="7840" y="403712"/>
                    </a:cubicBezTo>
                    <a:cubicBezTo>
                      <a:pt x="-20407" y="436053"/>
                      <a:pt x="35063" y="444650"/>
                      <a:pt x="57579" y="447925"/>
                    </a:cubicBezTo>
                    <a:cubicBezTo>
                      <a:pt x="93809" y="453042"/>
                      <a:pt x="131267" y="447925"/>
                      <a:pt x="166064" y="437281"/>
                    </a:cubicBezTo>
                    <a:cubicBezTo>
                      <a:pt x="218055" y="421315"/>
                      <a:pt x="259607" y="390612"/>
                      <a:pt x="307913" y="365435"/>
                    </a:cubicBezTo>
                    <a:cubicBezTo>
                      <a:pt x="397976" y="318766"/>
                      <a:pt x="504210" y="294408"/>
                      <a:pt x="606145" y="303619"/>
                    </a:cubicBezTo>
                    <a:cubicBezTo>
                      <a:pt x="713606" y="313444"/>
                      <a:pt x="816974" y="342100"/>
                      <a:pt x="916248" y="383243"/>
                    </a:cubicBezTo>
                    <a:cubicBezTo>
                      <a:pt x="1031488" y="431140"/>
                      <a:pt x="1144271" y="484769"/>
                      <a:pt x="1254598" y="543514"/>
                    </a:cubicBezTo>
                    <a:cubicBezTo>
                      <a:pt x="1430017" y="636852"/>
                      <a:pt x="1580258" y="761303"/>
                      <a:pt x="1707575" y="913387"/>
                    </a:cubicBezTo>
                    <a:cubicBezTo>
                      <a:pt x="1818516" y="1045820"/>
                      <a:pt x="1912877" y="1188898"/>
                      <a:pt x="1985542" y="1346099"/>
                    </a:cubicBezTo>
                    <a:cubicBezTo>
                      <a:pt x="2023000" y="1427360"/>
                      <a:pt x="2055136" y="1510668"/>
                      <a:pt x="2081745" y="1596024"/>
                    </a:cubicBezTo>
                    <a:cubicBezTo>
                      <a:pt x="2102624" y="1662548"/>
                      <a:pt x="2118794" y="1730095"/>
                      <a:pt x="2136602" y="1797437"/>
                    </a:cubicBezTo>
                    <a:cubicBezTo>
                      <a:pt x="2141310" y="1815041"/>
                      <a:pt x="2150521" y="1829164"/>
                      <a:pt x="2165259" y="1839603"/>
                    </a:cubicBezTo>
                    <a:cubicBezTo>
                      <a:pt x="2208652" y="1870102"/>
                      <a:pt x="2259415" y="1883816"/>
                      <a:pt x="2308336" y="1901624"/>
                    </a:cubicBezTo>
                    <a:cubicBezTo>
                      <a:pt x="2302400" y="1894869"/>
                      <a:pt x="2293803" y="1892822"/>
                      <a:pt x="2286434" y="1888729"/>
                    </a:cubicBezTo>
                    <a:close/>
                    <a:moveTo>
                      <a:pt x="606963" y="252037"/>
                    </a:moveTo>
                    <a:cubicBezTo>
                      <a:pt x="594068" y="261453"/>
                      <a:pt x="569915" y="269231"/>
                      <a:pt x="553130" y="269436"/>
                    </a:cubicBezTo>
                    <a:cubicBezTo>
                      <a:pt x="536550" y="269436"/>
                      <a:pt x="532457" y="264319"/>
                      <a:pt x="536550" y="248148"/>
                    </a:cubicBezTo>
                    <a:cubicBezTo>
                      <a:pt x="541258" y="229317"/>
                      <a:pt x="556201" y="218468"/>
                      <a:pt x="576055" y="219492"/>
                    </a:cubicBezTo>
                    <a:cubicBezTo>
                      <a:pt x="587109" y="220106"/>
                      <a:pt x="597343" y="223790"/>
                      <a:pt x="606759" y="229726"/>
                    </a:cubicBezTo>
                    <a:cubicBezTo>
                      <a:pt x="617607" y="236686"/>
                      <a:pt x="617607" y="244055"/>
                      <a:pt x="606963" y="25203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9C3E8A3-026D-4723-9F9E-4F286C0E8F3C}"/>
              </a:ext>
            </a:extLst>
          </p:cNvPr>
          <p:cNvSpPr/>
          <p:nvPr/>
        </p:nvSpPr>
        <p:spPr>
          <a:xfrm>
            <a:off x="378965" y="1117597"/>
            <a:ext cx="2168067" cy="2269152"/>
          </a:xfrm>
          <a:custGeom>
            <a:avLst/>
            <a:gdLst>
              <a:gd name="connsiteX0" fmla="*/ 7692669 w 9385959"/>
              <a:gd name="connsiteY0" fmla="*/ 5195102 h 9823576"/>
              <a:gd name="connsiteX1" fmla="*/ 9385959 w 9385959"/>
              <a:gd name="connsiteY1" fmla="*/ 5581692 h 9823576"/>
              <a:gd name="connsiteX2" fmla="*/ 7692669 w 9385959"/>
              <a:gd name="connsiteY2" fmla="*/ 5195102 h 9823576"/>
              <a:gd name="connsiteX3" fmla="*/ 7218809 w 9385959"/>
              <a:gd name="connsiteY3" fmla="*/ 4042986 h 9823576"/>
              <a:gd name="connsiteX4" fmla="*/ 7162890 w 9385959"/>
              <a:gd name="connsiteY4" fmla="*/ 4098904 h 9823576"/>
              <a:gd name="connsiteX5" fmla="*/ 7218809 w 9385959"/>
              <a:gd name="connsiteY5" fmla="*/ 4154823 h 9823576"/>
              <a:gd name="connsiteX6" fmla="*/ 7274728 w 9385959"/>
              <a:gd name="connsiteY6" fmla="*/ 4098904 h 9823576"/>
              <a:gd name="connsiteX7" fmla="*/ 7218809 w 9385959"/>
              <a:gd name="connsiteY7" fmla="*/ 4042986 h 9823576"/>
              <a:gd name="connsiteX8" fmla="*/ 7157789 w 9385959"/>
              <a:gd name="connsiteY8" fmla="*/ 4007412 h 9823576"/>
              <a:gd name="connsiteX9" fmla="*/ 7297577 w 9385959"/>
              <a:gd name="connsiteY9" fmla="*/ 4148056 h 9823576"/>
              <a:gd name="connsiteX10" fmla="*/ 7156933 w 9385959"/>
              <a:gd name="connsiteY10" fmla="*/ 4288704 h 9823576"/>
              <a:gd name="connsiteX11" fmla="*/ 7015429 w 9385959"/>
              <a:gd name="connsiteY11" fmla="*/ 4147200 h 9823576"/>
              <a:gd name="connsiteX12" fmla="*/ 7157789 w 9385959"/>
              <a:gd name="connsiteY12" fmla="*/ 4007412 h 9823576"/>
              <a:gd name="connsiteX13" fmla="*/ 7151219 w 9385959"/>
              <a:gd name="connsiteY13" fmla="*/ 3992953 h 9823576"/>
              <a:gd name="connsiteX14" fmla="*/ 6992590 w 9385959"/>
              <a:gd name="connsiteY14" fmla="*/ 4151581 h 9823576"/>
              <a:gd name="connsiteX15" fmla="*/ 7151219 w 9385959"/>
              <a:gd name="connsiteY15" fmla="*/ 4310209 h 9823576"/>
              <a:gd name="connsiteX16" fmla="*/ 7309847 w 9385959"/>
              <a:gd name="connsiteY16" fmla="*/ 4151581 h 9823576"/>
              <a:gd name="connsiteX17" fmla="*/ 7151219 w 9385959"/>
              <a:gd name="connsiteY17" fmla="*/ 3992953 h 9823576"/>
              <a:gd name="connsiteX18" fmla="*/ 7139813 w 9385959"/>
              <a:gd name="connsiteY18" fmla="*/ 3918290 h 9823576"/>
              <a:gd name="connsiteX19" fmla="*/ 7347354 w 9385959"/>
              <a:gd name="connsiteY19" fmla="*/ 4130977 h 9823576"/>
              <a:gd name="connsiteX20" fmla="*/ 7135523 w 9385959"/>
              <a:gd name="connsiteY20" fmla="*/ 4341946 h 9823576"/>
              <a:gd name="connsiteX21" fmla="*/ 6923698 w 9385959"/>
              <a:gd name="connsiteY21" fmla="*/ 4129260 h 9823576"/>
              <a:gd name="connsiteX22" fmla="*/ 7139813 w 9385959"/>
              <a:gd name="connsiteY22" fmla="*/ 3918290 h 9823576"/>
              <a:gd name="connsiteX23" fmla="*/ 7139062 w 9385959"/>
              <a:gd name="connsiteY23" fmla="*/ 3905582 h 9823576"/>
              <a:gd name="connsiteX24" fmla="*/ 6907703 w 9385959"/>
              <a:gd name="connsiteY24" fmla="*/ 4131431 h 9823576"/>
              <a:gd name="connsiteX25" fmla="*/ 7134475 w 9385959"/>
              <a:gd name="connsiteY25" fmla="*/ 4359118 h 9823576"/>
              <a:gd name="connsiteX26" fmla="*/ 7361241 w 9385959"/>
              <a:gd name="connsiteY26" fmla="*/ 4132347 h 9823576"/>
              <a:gd name="connsiteX27" fmla="*/ 7139062 w 9385959"/>
              <a:gd name="connsiteY27" fmla="*/ 3905582 h 9823576"/>
              <a:gd name="connsiteX28" fmla="*/ 1282571 w 9385959"/>
              <a:gd name="connsiteY28" fmla="*/ 2945252 h 9823576"/>
              <a:gd name="connsiteX29" fmla="*/ 2835058 w 9385959"/>
              <a:gd name="connsiteY29" fmla="*/ 4003807 h 9823576"/>
              <a:gd name="connsiteX30" fmla="*/ 2693673 w 9385959"/>
              <a:gd name="connsiteY30" fmla="*/ 4261794 h 9823576"/>
              <a:gd name="connsiteX31" fmla="*/ 2389790 w 9385959"/>
              <a:gd name="connsiteY31" fmla="*/ 5271690 h 9823576"/>
              <a:gd name="connsiteX32" fmla="*/ 2344803 w 9385959"/>
              <a:gd name="connsiteY32" fmla="*/ 5593938 h 9823576"/>
              <a:gd name="connsiteX33" fmla="*/ 2320929 w 9385959"/>
              <a:gd name="connsiteY33" fmla="*/ 5632500 h 9823576"/>
              <a:gd name="connsiteX34" fmla="*/ 1873823 w 9385959"/>
              <a:gd name="connsiteY34" fmla="*/ 5866612 h 9823576"/>
              <a:gd name="connsiteX35" fmla="*/ 1963796 w 9385959"/>
              <a:gd name="connsiteY35" fmla="*/ 5372681 h 9823576"/>
              <a:gd name="connsiteX36" fmla="*/ 1748042 w 9385959"/>
              <a:gd name="connsiteY36" fmla="*/ 3633818 h 9823576"/>
              <a:gd name="connsiteX37" fmla="*/ 1319294 w 9385959"/>
              <a:gd name="connsiteY37" fmla="*/ 2991155 h 9823576"/>
              <a:gd name="connsiteX38" fmla="*/ 1282571 w 9385959"/>
              <a:gd name="connsiteY38" fmla="*/ 2945252 h 9823576"/>
              <a:gd name="connsiteX39" fmla="*/ 5749070 w 9385959"/>
              <a:gd name="connsiteY39" fmla="*/ 574754 h 9823576"/>
              <a:gd name="connsiteX40" fmla="*/ 5787632 w 9385959"/>
              <a:gd name="connsiteY40" fmla="*/ 605968 h 9823576"/>
              <a:gd name="connsiteX41" fmla="*/ 6658901 w 9385959"/>
              <a:gd name="connsiteY41" fmla="*/ 1602094 h 9823576"/>
              <a:gd name="connsiteX42" fmla="*/ 7376852 w 9385959"/>
              <a:gd name="connsiteY42" fmla="*/ 2832332 h 9823576"/>
              <a:gd name="connsiteX43" fmla="*/ 7643096 w 9385959"/>
              <a:gd name="connsiteY43" fmla="*/ 3597105 h 9823576"/>
              <a:gd name="connsiteX44" fmla="*/ 7690837 w 9385959"/>
              <a:gd name="connsiteY44" fmla="*/ 3759604 h 9823576"/>
              <a:gd name="connsiteX45" fmla="*/ 7666047 w 9385959"/>
              <a:gd name="connsiteY45" fmla="*/ 3836727 h 9823576"/>
              <a:gd name="connsiteX46" fmla="*/ 7420916 w 9385959"/>
              <a:gd name="connsiteY46" fmla="*/ 4014836 h 9823576"/>
              <a:gd name="connsiteX47" fmla="*/ 7398881 w 9385959"/>
              <a:gd name="connsiteY47" fmla="*/ 4056145 h 9823576"/>
              <a:gd name="connsiteX48" fmla="*/ 7265759 w 9385959"/>
              <a:gd name="connsiteY48" fmla="*/ 4376561 h 9823576"/>
              <a:gd name="connsiteX49" fmla="*/ 6926068 w 9385959"/>
              <a:gd name="connsiteY49" fmla="*/ 4304030 h 9823576"/>
              <a:gd name="connsiteX50" fmla="*/ 6911373 w 9385959"/>
              <a:gd name="connsiteY50" fmla="*/ 4294851 h 9823576"/>
              <a:gd name="connsiteX51" fmla="*/ 6828747 w 9385959"/>
              <a:gd name="connsiteY51" fmla="*/ 4389417 h 9823576"/>
              <a:gd name="connsiteX52" fmla="*/ 6719492 w 9385959"/>
              <a:gd name="connsiteY52" fmla="*/ 4746550 h 9823576"/>
              <a:gd name="connsiteX53" fmla="*/ 7058274 w 9385959"/>
              <a:gd name="connsiteY53" fmla="*/ 6835204 h 9823576"/>
              <a:gd name="connsiteX54" fmla="*/ 7198737 w 9385959"/>
              <a:gd name="connsiteY54" fmla="*/ 7083089 h 9823576"/>
              <a:gd name="connsiteX55" fmla="*/ 7121619 w 9385959"/>
              <a:gd name="connsiteY55" fmla="*/ 7129908 h 9823576"/>
              <a:gd name="connsiteX56" fmla="*/ 6682769 w 9385959"/>
              <a:gd name="connsiteY56" fmla="*/ 7337399 h 9823576"/>
              <a:gd name="connsiteX57" fmla="*/ 6639620 w 9385959"/>
              <a:gd name="connsiteY57" fmla="*/ 7400744 h 9823576"/>
              <a:gd name="connsiteX58" fmla="*/ 6477122 w 9385959"/>
              <a:gd name="connsiteY58" fmla="*/ 8787061 h 9823576"/>
              <a:gd name="connsiteX59" fmla="*/ 6239332 w 9385959"/>
              <a:gd name="connsiteY59" fmla="*/ 9426047 h 9823576"/>
              <a:gd name="connsiteX60" fmla="*/ 6203531 w 9385959"/>
              <a:gd name="connsiteY60" fmla="*/ 9475627 h 9823576"/>
              <a:gd name="connsiteX61" fmla="*/ 6253104 w 9385959"/>
              <a:gd name="connsiteY61" fmla="*/ 9243352 h 9823576"/>
              <a:gd name="connsiteX62" fmla="*/ 6372454 w 9385959"/>
              <a:gd name="connsiteY62" fmla="*/ 8306902 h 9823576"/>
              <a:gd name="connsiteX63" fmla="*/ 6334814 w 9385959"/>
              <a:gd name="connsiteY63" fmla="*/ 7869891 h 9823576"/>
              <a:gd name="connsiteX64" fmla="*/ 6319204 w 9385959"/>
              <a:gd name="connsiteY64" fmla="*/ 7819396 h 9823576"/>
              <a:gd name="connsiteX65" fmla="*/ 5335932 w 9385959"/>
              <a:gd name="connsiteY65" fmla="*/ 9292926 h 9823576"/>
              <a:gd name="connsiteX66" fmla="*/ 5991446 w 9385959"/>
              <a:gd name="connsiteY66" fmla="*/ 7588038 h 9823576"/>
              <a:gd name="connsiteX67" fmla="*/ 5048568 w 9385959"/>
              <a:gd name="connsiteY67" fmla="*/ 8020456 h 9823576"/>
              <a:gd name="connsiteX68" fmla="*/ 5063256 w 9385959"/>
              <a:gd name="connsiteY68" fmla="*/ 8003013 h 9823576"/>
              <a:gd name="connsiteX69" fmla="*/ 5614109 w 9385959"/>
              <a:gd name="connsiteY69" fmla="*/ 7075742 h 9823576"/>
              <a:gd name="connsiteX70" fmla="*/ 5755501 w 9385959"/>
              <a:gd name="connsiteY70" fmla="*/ 5878557 h 9823576"/>
              <a:gd name="connsiteX71" fmla="*/ 5651755 w 9385959"/>
              <a:gd name="connsiteY71" fmla="*/ 4819997 h 9823576"/>
              <a:gd name="connsiteX72" fmla="*/ 5683886 w 9385959"/>
              <a:gd name="connsiteY72" fmla="*/ 4364628 h 9823576"/>
              <a:gd name="connsiteX73" fmla="*/ 5904227 w 9385959"/>
              <a:gd name="connsiteY73" fmla="*/ 3676061 h 9823576"/>
              <a:gd name="connsiteX74" fmla="*/ 6121820 w 9385959"/>
              <a:gd name="connsiteY74" fmla="*/ 2996674 h 9823576"/>
              <a:gd name="connsiteX75" fmla="*/ 6158544 w 9385959"/>
              <a:gd name="connsiteY75" fmla="*/ 2443984 h 9823576"/>
              <a:gd name="connsiteX76" fmla="*/ 6058469 w 9385959"/>
              <a:gd name="connsiteY76" fmla="*/ 1364311 h 9823576"/>
              <a:gd name="connsiteX77" fmla="*/ 5759171 w 9385959"/>
              <a:gd name="connsiteY77" fmla="*/ 607807 h 9823576"/>
              <a:gd name="connsiteX78" fmla="*/ 5749070 w 9385959"/>
              <a:gd name="connsiteY78" fmla="*/ 574754 h 9823576"/>
              <a:gd name="connsiteX79" fmla="*/ 3228048 w 9385959"/>
              <a:gd name="connsiteY79" fmla="*/ 514 h 9823576"/>
              <a:gd name="connsiteX80" fmla="*/ 4123143 w 9385959"/>
              <a:gd name="connsiteY80" fmla="*/ 122129 h 9823576"/>
              <a:gd name="connsiteX81" fmla="*/ 5124779 w 9385959"/>
              <a:gd name="connsiteY81" fmla="*/ 1308302 h 9823576"/>
              <a:gd name="connsiteX82" fmla="*/ 4955849 w 9385959"/>
              <a:gd name="connsiteY82" fmla="*/ 2873644 h 9823576"/>
              <a:gd name="connsiteX83" fmla="*/ 4572088 w 9385959"/>
              <a:gd name="connsiteY83" fmla="*/ 3996467 h 9823576"/>
              <a:gd name="connsiteX84" fmla="*/ 4388471 w 9385959"/>
              <a:gd name="connsiteY84" fmla="*/ 5751856 h 9823576"/>
              <a:gd name="connsiteX85" fmla="*/ 4459163 w 9385959"/>
              <a:gd name="connsiteY85" fmla="*/ 6772771 h 9823576"/>
              <a:gd name="connsiteX86" fmla="*/ 4226889 w 9385959"/>
              <a:gd name="connsiteY86" fmla="*/ 8272923 h 9823576"/>
              <a:gd name="connsiteX87" fmla="*/ 3726526 w 9385959"/>
              <a:gd name="connsiteY87" fmla="*/ 9036774 h 9823576"/>
              <a:gd name="connsiteX88" fmla="*/ 3469462 w 9385959"/>
              <a:gd name="connsiteY88" fmla="*/ 9244264 h 9823576"/>
              <a:gd name="connsiteX89" fmla="*/ 2760698 w 9385959"/>
              <a:gd name="connsiteY89" fmla="*/ 9798793 h 9823576"/>
              <a:gd name="connsiteX90" fmla="*/ 2724891 w 9385959"/>
              <a:gd name="connsiteY90" fmla="*/ 9823576 h 9823576"/>
              <a:gd name="connsiteX91" fmla="*/ 2829552 w 9385959"/>
              <a:gd name="connsiteY91" fmla="*/ 9536214 h 9823576"/>
              <a:gd name="connsiteX92" fmla="*/ 3027864 w 9385959"/>
              <a:gd name="connsiteY92" fmla="*/ 8698922 h 9823576"/>
              <a:gd name="connsiteX93" fmla="*/ 3127017 w 9385959"/>
              <a:gd name="connsiteY93" fmla="*/ 8284863 h 9823576"/>
              <a:gd name="connsiteX94" fmla="*/ 3220661 w 9385959"/>
              <a:gd name="connsiteY94" fmla="*/ 7016063 h 9823576"/>
              <a:gd name="connsiteX95" fmla="*/ 3218822 w 9385959"/>
              <a:gd name="connsiteY95" fmla="*/ 6163155 h 9823576"/>
              <a:gd name="connsiteX96" fmla="*/ 3415296 w 9385959"/>
              <a:gd name="connsiteY96" fmla="*/ 5081649 h 9823576"/>
              <a:gd name="connsiteX97" fmla="*/ 3983597 w 9385959"/>
              <a:gd name="connsiteY97" fmla="*/ 3397874 h 9823576"/>
              <a:gd name="connsiteX98" fmla="*/ 4266367 w 9385959"/>
              <a:gd name="connsiteY98" fmla="*/ 2613826 h 9823576"/>
              <a:gd name="connsiteX99" fmla="*/ 4374699 w 9385959"/>
              <a:gd name="connsiteY99" fmla="*/ 1827023 h 9823576"/>
              <a:gd name="connsiteX100" fmla="*/ 3666851 w 9385959"/>
              <a:gd name="connsiteY100" fmla="*/ 699608 h 9823576"/>
              <a:gd name="connsiteX101" fmla="*/ 2808439 w 9385959"/>
              <a:gd name="connsiteY101" fmla="*/ 433365 h 9823576"/>
              <a:gd name="connsiteX102" fmla="*/ 1242173 w 9385959"/>
              <a:gd name="connsiteY102" fmla="*/ 474675 h 9823576"/>
              <a:gd name="connsiteX103" fmla="*/ 459963 w 9385959"/>
              <a:gd name="connsiteY103" fmla="*/ 603210 h 9823576"/>
              <a:gd name="connsiteX104" fmla="*/ 0 w 9385959"/>
              <a:gd name="connsiteY104" fmla="*/ 641772 h 9823576"/>
              <a:gd name="connsiteX105" fmla="*/ 471896 w 9385959"/>
              <a:gd name="connsiteY105" fmla="*/ 560062 h 9823576"/>
              <a:gd name="connsiteX106" fmla="*/ 1524027 w 9385959"/>
              <a:gd name="connsiteY106" fmla="*/ 293812 h 9823576"/>
              <a:gd name="connsiteX107" fmla="*/ 2925034 w 9385959"/>
              <a:gd name="connsiteY107" fmla="*/ 15635 h 9823576"/>
              <a:gd name="connsiteX108" fmla="*/ 3228048 w 9385959"/>
              <a:gd name="connsiteY108" fmla="*/ 514 h 982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9385959" h="9823576">
                <a:moveTo>
                  <a:pt x="7692669" y="5195102"/>
                </a:moveTo>
                <a:cubicBezTo>
                  <a:pt x="8245869" y="5498193"/>
                  <a:pt x="8806218" y="5597163"/>
                  <a:pt x="9385959" y="5581692"/>
                </a:cubicBezTo>
                <a:cubicBezTo>
                  <a:pt x="9025662" y="5762616"/>
                  <a:pt x="8018264" y="5535308"/>
                  <a:pt x="7692669" y="5195102"/>
                </a:cubicBezTo>
                <a:close/>
                <a:moveTo>
                  <a:pt x="7218809" y="4042986"/>
                </a:moveTo>
                <a:cubicBezTo>
                  <a:pt x="7187926" y="4042986"/>
                  <a:pt x="7162890" y="4068021"/>
                  <a:pt x="7162890" y="4098904"/>
                </a:cubicBezTo>
                <a:cubicBezTo>
                  <a:pt x="7162890" y="4129788"/>
                  <a:pt x="7187926" y="4154823"/>
                  <a:pt x="7218809" y="4154823"/>
                </a:cubicBezTo>
                <a:cubicBezTo>
                  <a:pt x="7249692" y="4154823"/>
                  <a:pt x="7274728" y="4129788"/>
                  <a:pt x="7274728" y="4098904"/>
                </a:cubicBezTo>
                <a:cubicBezTo>
                  <a:pt x="7274728" y="4068021"/>
                  <a:pt x="7249692" y="4042986"/>
                  <a:pt x="7218809" y="4042986"/>
                </a:cubicBezTo>
                <a:close/>
                <a:moveTo>
                  <a:pt x="7157789" y="4007412"/>
                </a:moveTo>
                <a:cubicBezTo>
                  <a:pt x="7238405" y="4007412"/>
                  <a:pt x="7298438" y="4068301"/>
                  <a:pt x="7297577" y="4148056"/>
                </a:cubicBezTo>
                <a:cubicBezTo>
                  <a:pt x="7296721" y="4231245"/>
                  <a:pt x="7240978" y="4286987"/>
                  <a:pt x="7156933" y="4288704"/>
                </a:cubicBezTo>
                <a:cubicBezTo>
                  <a:pt x="7079751" y="4290416"/>
                  <a:pt x="7014573" y="4225243"/>
                  <a:pt x="7015429" y="4147200"/>
                </a:cubicBezTo>
                <a:cubicBezTo>
                  <a:pt x="7015429" y="4070018"/>
                  <a:pt x="7078890" y="4007412"/>
                  <a:pt x="7157789" y="4007412"/>
                </a:cubicBezTo>
                <a:close/>
                <a:moveTo>
                  <a:pt x="7151219" y="3992953"/>
                </a:moveTo>
                <a:cubicBezTo>
                  <a:pt x="7063611" y="3992953"/>
                  <a:pt x="6992590" y="4063973"/>
                  <a:pt x="6992590" y="4151581"/>
                </a:cubicBezTo>
                <a:cubicBezTo>
                  <a:pt x="6992590" y="4239189"/>
                  <a:pt x="7063611" y="4310209"/>
                  <a:pt x="7151219" y="4310209"/>
                </a:cubicBezTo>
                <a:cubicBezTo>
                  <a:pt x="7238827" y="4310209"/>
                  <a:pt x="7309847" y="4239189"/>
                  <a:pt x="7309847" y="4151581"/>
                </a:cubicBezTo>
                <a:cubicBezTo>
                  <a:pt x="7309847" y="4063973"/>
                  <a:pt x="7238827" y="3992953"/>
                  <a:pt x="7151219" y="3992953"/>
                </a:cubicBezTo>
                <a:close/>
                <a:moveTo>
                  <a:pt x="7139813" y="3918290"/>
                </a:moveTo>
                <a:cubicBezTo>
                  <a:pt x="7253017" y="3920008"/>
                  <a:pt x="7346493" y="4015201"/>
                  <a:pt x="7347354" y="4130977"/>
                </a:cubicBezTo>
                <a:cubicBezTo>
                  <a:pt x="7347354" y="4249326"/>
                  <a:pt x="7254728" y="4341946"/>
                  <a:pt x="7135523" y="4341946"/>
                </a:cubicBezTo>
                <a:cubicBezTo>
                  <a:pt x="7018892" y="4341946"/>
                  <a:pt x="6921982" y="4245036"/>
                  <a:pt x="6923698" y="4129260"/>
                </a:cubicBezTo>
                <a:cubicBezTo>
                  <a:pt x="6925410" y="4015201"/>
                  <a:pt x="7025754" y="3917435"/>
                  <a:pt x="7139813" y="3918290"/>
                </a:cubicBezTo>
                <a:close/>
                <a:moveTo>
                  <a:pt x="7139062" y="3905582"/>
                </a:moveTo>
                <a:cubicBezTo>
                  <a:pt x="7016957" y="3904665"/>
                  <a:pt x="6909541" y="4009326"/>
                  <a:pt x="6907703" y="4131431"/>
                </a:cubicBezTo>
                <a:cubicBezTo>
                  <a:pt x="6905871" y="4254457"/>
                  <a:pt x="7010532" y="4359118"/>
                  <a:pt x="7134475" y="4359118"/>
                </a:cubicBezTo>
                <a:cubicBezTo>
                  <a:pt x="7261172" y="4358196"/>
                  <a:pt x="7361241" y="4259043"/>
                  <a:pt x="7361241" y="4132347"/>
                </a:cubicBezTo>
                <a:cubicBezTo>
                  <a:pt x="7361241" y="4008405"/>
                  <a:pt x="7261172" y="3906498"/>
                  <a:pt x="7139062" y="3905582"/>
                </a:cubicBezTo>
                <a:close/>
                <a:moveTo>
                  <a:pt x="1282571" y="2945252"/>
                </a:moveTo>
                <a:cubicBezTo>
                  <a:pt x="1858212" y="3213334"/>
                  <a:pt x="2378772" y="3560371"/>
                  <a:pt x="2835058" y="4003807"/>
                </a:cubicBezTo>
                <a:cubicBezTo>
                  <a:pt x="2788239" y="4088272"/>
                  <a:pt x="2736827" y="4172736"/>
                  <a:pt x="2693673" y="4261794"/>
                </a:cubicBezTo>
                <a:cubicBezTo>
                  <a:pt x="2536684" y="4581287"/>
                  <a:pt x="2446710" y="4921898"/>
                  <a:pt x="2389790" y="5271690"/>
                </a:cubicBezTo>
                <a:cubicBezTo>
                  <a:pt x="2372341" y="5379106"/>
                  <a:pt x="2360407" y="5486522"/>
                  <a:pt x="2344803" y="5593938"/>
                </a:cubicBezTo>
                <a:cubicBezTo>
                  <a:pt x="2342965" y="5607710"/>
                  <a:pt x="2332863" y="5626075"/>
                  <a:pt x="2320929" y="5632500"/>
                </a:cubicBezTo>
                <a:cubicBezTo>
                  <a:pt x="2172197" y="5710533"/>
                  <a:pt x="2023471" y="5788573"/>
                  <a:pt x="1873823" y="5866612"/>
                </a:cubicBezTo>
                <a:cubicBezTo>
                  <a:pt x="1905038" y="5699522"/>
                  <a:pt x="1939923" y="5537018"/>
                  <a:pt x="1963796" y="5372681"/>
                </a:cubicBezTo>
                <a:cubicBezTo>
                  <a:pt x="2051931" y="4773167"/>
                  <a:pt x="2009699" y="4189263"/>
                  <a:pt x="1748042" y="3633818"/>
                </a:cubicBezTo>
                <a:cubicBezTo>
                  <a:pt x="1636956" y="3397873"/>
                  <a:pt x="1492816" y="3185790"/>
                  <a:pt x="1319294" y="2991155"/>
                </a:cubicBezTo>
                <a:cubicBezTo>
                  <a:pt x="1306438" y="2976466"/>
                  <a:pt x="1293588" y="2961778"/>
                  <a:pt x="1282571" y="2945252"/>
                </a:cubicBezTo>
                <a:close/>
                <a:moveTo>
                  <a:pt x="5749070" y="574754"/>
                </a:moveTo>
                <a:cubicBezTo>
                  <a:pt x="5761926" y="584855"/>
                  <a:pt x="5774776" y="594951"/>
                  <a:pt x="5787632" y="605968"/>
                </a:cubicBezTo>
                <a:cubicBezTo>
                  <a:pt x="6119066" y="901594"/>
                  <a:pt x="6403669" y="1239452"/>
                  <a:pt x="6658901" y="1602094"/>
                </a:cubicBezTo>
                <a:cubicBezTo>
                  <a:pt x="6933409" y="1991363"/>
                  <a:pt x="7173953" y="2400830"/>
                  <a:pt x="7376852" y="2832332"/>
                </a:cubicBezTo>
                <a:cubicBezTo>
                  <a:pt x="7491609" y="3077462"/>
                  <a:pt x="7565978" y="3338203"/>
                  <a:pt x="7643096" y="3597105"/>
                </a:cubicBezTo>
                <a:cubicBezTo>
                  <a:pt x="7659622" y="3651272"/>
                  <a:pt x="7671556" y="3706354"/>
                  <a:pt x="7690837" y="3759604"/>
                </a:cubicBezTo>
                <a:cubicBezTo>
                  <a:pt x="7703687" y="3795411"/>
                  <a:pt x="7694507" y="3815608"/>
                  <a:pt x="7666047" y="3836727"/>
                </a:cubicBezTo>
                <a:cubicBezTo>
                  <a:pt x="7583421" y="3894564"/>
                  <a:pt x="7501710" y="3954239"/>
                  <a:pt x="7420916" y="4014836"/>
                </a:cubicBezTo>
                <a:cubicBezTo>
                  <a:pt x="7408982" y="4023099"/>
                  <a:pt x="7397049" y="4044212"/>
                  <a:pt x="7398881" y="4056145"/>
                </a:cubicBezTo>
                <a:cubicBezTo>
                  <a:pt x="7426425" y="4204878"/>
                  <a:pt x="7381438" y="4315970"/>
                  <a:pt x="7265759" y="4376561"/>
                </a:cubicBezTo>
                <a:cubicBezTo>
                  <a:pt x="7150079" y="4437152"/>
                  <a:pt x="7010532" y="4406860"/>
                  <a:pt x="6926068" y="4304030"/>
                </a:cubicBezTo>
                <a:cubicBezTo>
                  <a:pt x="6925145" y="4303114"/>
                  <a:pt x="6923313" y="4302198"/>
                  <a:pt x="6911373" y="4294851"/>
                </a:cubicBezTo>
                <a:cubicBezTo>
                  <a:pt x="6884751" y="4325149"/>
                  <a:pt x="6850782" y="4353610"/>
                  <a:pt x="6828747" y="4389417"/>
                </a:cubicBezTo>
                <a:cubicBezTo>
                  <a:pt x="6761725" y="4498665"/>
                  <a:pt x="6734187" y="4621692"/>
                  <a:pt x="6719492" y="4746550"/>
                </a:cubicBezTo>
                <a:cubicBezTo>
                  <a:pt x="6633195" y="5474593"/>
                  <a:pt x="6737857" y="6173260"/>
                  <a:pt x="7058274" y="6835204"/>
                </a:cubicBezTo>
                <a:cubicBezTo>
                  <a:pt x="7098668" y="6918746"/>
                  <a:pt x="7150079" y="6997702"/>
                  <a:pt x="7198737" y="7083089"/>
                </a:cubicBezTo>
                <a:cubicBezTo>
                  <a:pt x="7174869" y="7097777"/>
                  <a:pt x="7149163" y="7117058"/>
                  <a:pt x="7121619" y="7129908"/>
                </a:cubicBezTo>
                <a:cubicBezTo>
                  <a:pt x="6975641" y="7200600"/>
                  <a:pt x="6829669" y="7270377"/>
                  <a:pt x="6682769" y="7337399"/>
                </a:cubicBezTo>
                <a:cubicBezTo>
                  <a:pt x="6651554" y="7351171"/>
                  <a:pt x="6640536" y="7366775"/>
                  <a:pt x="6639620" y="7400744"/>
                </a:cubicBezTo>
                <a:cubicBezTo>
                  <a:pt x="6634111" y="7868053"/>
                  <a:pt x="6590963" y="8331686"/>
                  <a:pt x="6477122" y="8787061"/>
                </a:cubicBezTo>
                <a:cubicBezTo>
                  <a:pt x="6421117" y="9008318"/>
                  <a:pt x="6346748" y="9223149"/>
                  <a:pt x="6239332" y="9426047"/>
                </a:cubicBezTo>
                <a:cubicBezTo>
                  <a:pt x="6230153" y="9443490"/>
                  <a:pt x="6220051" y="9460939"/>
                  <a:pt x="6203531" y="9475627"/>
                </a:cubicBezTo>
                <a:cubicBezTo>
                  <a:pt x="6220051" y="9398509"/>
                  <a:pt x="6237500" y="9320470"/>
                  <a:pt x="6253104" y="9243352"/>
                </a:cubicBezTo>
                <a:cubicBezTo>
                  <a:pt x="6314617" y="8933955"/>
                  <a:pt x="6365113" y="8623641"/>
                  <a:pt x="6372454" y="8306902"/>
                </a:cubicBezTo>
                <a:cubicBezTo>
                  <a:pt x="6376131" y="8160002"/>
                  <a:pt x="6371538" y="8013108"/>
                  <a:pt x="6334814" y="7869891"/>
                </a:cubicBezTo>
                <a:cubicBezTo>
                  <a:pt x="6331144" y="7857035"/>
                  <a:pt x="6326551" y="7844186"/>
                  <a:pt x="6319204" y="7819396"/>
                </a:cubicBezTo>
                <a:cubicBezTo>
                  <a:pt x="6066732" y="8370247"/>
                  <a:pt x="5787632" y="8889884"/>
                  <a:pt x="5335932" y="9292926"/>
                </a:cubicBezTo>
                <a:cubicBezTo>
                  <a:pt x="5657264" y="8764110"/>
                  <a:pt x="5917999" y="8212336"/>
                  <a:pt x="5991446" y="7588038"/>
                </a:cubicBezTo>
                <a:cubicBezTo>
                  <a:pt x="5890455" y="7588954"/>
                  <a:pt x="5406624" y="7813887"/>
                  <a:pt x="5048568" y="8020456"/>
                </a:cubicBezTo>
                <a:cubicBezTo>
                  <a:pt x="5053161" y="8014947"/>
                  <a:pt x="5057747" y="8008522"/>
                  <a:pt x="5063256" y="8003013"/>
                </a:cubicBezTo>
                <a:cubicBezTo>
                  <a:pt x="5334093" y="7745949"/>
                  <a:pt x="5506693" y="7430126"/>
                  <a:pt x="5614109" y="7075742"/>
                </a:cubicBezTo>
                <a:cubicBezTo>
                  <a:pt x="5731627" y="6685556"/>
                  <a:pt x="5763764" y="6284346"/>
                  <a:pt x="5755501" y="5878557"/>
                </a:cubicBezTo>
                <a:cubicBezTo>
                  <a:pt x="5748154" y="5523256"/>
                  <a:pt x="5689395" y="5172542"/>
                  <a:pt x="5651755" y="4819997"/>
                </a:cubicBezTo>
                <a:cubicBezTo>
                  <a:pt x="5636145" y="4670349"/>
                  <a:pt x="5661851" y="4515192"/>
                  <a:pt x="5683886" y="4364628"/>
                </a:cubicBezTo>
                <a:cubicBezTo>
                  <a:pt x="5718777" y="4124083"/>
                  <a:pt x="5811499" y="3900073"/>
                  <a:pt x="5904227" y="3676061"/>
                </a:cubicBezTo>
                <a:cubicBezTo>
                  <a:pt x="5995123" y="3455715"/>
                  <a:pt x="6090599" y="3235374"/>
                  <a:pt x="6121820" y="2996674"/>
                </a:cubicBezTo>
                <a:cubicBezTo>
                  <a:pt x="6145688" y="2813973"/>
                  <a:pt x="6153951" y="2628518"/>
                  <a:pt x="6158544" y="2443984"/>
                </a:cubicBezTo>
                <a:cubicBezTo>
                  <a:pt x="6166801" y="2080421"/>
                  <a:pt x="6145688" y="1719611"/>
                  <a:pt x="6058469" y="1364311"/>
                </a:cubicBezTo>
                <a:cubicBezTo>
                  <a:pt x="5992369" y="1098983"/>
                  <a:pt x="5891377" y="847428"/>
                  <a:pt x="5759171" y="607807"/>
                </a:cubicBezTo>
                <a:cubicBezTo>
                  <a:pt x="5753663" y="598621"/>
                  <a:pt x="5749070" y="589442"/>
                  <a:pt x="5749070" y="574754"/>
                </a:cubicBezTo>
                <a:close/>
                <a:moveTo>
                  <a:pt x="3228048" y="514"/>
                </a:moveTo>
                <a:cubicBezTo>
                  <a:pt x="3530287" y="-4393"/>
                  <a:pt x="3829812" y="25045"/>
                  <a:pt x="4123143" y="122129"/>
                </a:cubicBezTo>
                <a:cubicBezTo>
                  <a:pt x="4698785" y="313093"/>
                  <a:pt x="5028380" y="715219"/>
                  <a:pt x="5124779" y="1308302"/>
                </a:cubicBezTo>
                <a:cubicBezTo>
                  <a:pt x="5211998" y="1843550"/>
                  <a:pt x="5139467" y="2364103"/>
                  <a:pt x="4955849" y="2873644"/>
                </a:cubicBezTo>
                <a:cubicBezTo>
                  <a:pt x="4821812" y="3246388"/>
                  <a:pt x="4687767" y="3619131"/>
                  <a:pt x="4572088" y="3996467"/>
                </a:cubicBezTo>
                <a:cubicBezTo>
                  <a:pt x="4395818" y="4568438"/>
                  <a:pt x="4338898" y="5154179"/>
                  <a:pt x="4388471" y="5751856"/>
                </a:cubicBezTo>
                <a:cubicBezTo>
                  <a:pt x="4416931" y="6091546"/>
                  <a:pt x="4443559" y="6432159"/>
                  <a:pt x="4459163" y="6772771"/>
                </a:cubicBezTo>
                <a:cubicBezTo>
                  <a:pt x="4483953" y="7287815"/>
                  <a:pt x="4435296" y="7793686"/>
                  <a:pt x="4226889" y="8272923"/>
                </a:cubicBezTo>
                <a:cubicBezTo>
                  <a:pt x="4103862" y="8556615"/>
                  <a:pt x="3938610" y="8812763"/>
                  <a:pt x="3726526" y="9036774"/>
                </a:cubicBezTo>
                <a:cubicBezTo>
                  <a:pt x="3651247" y="9115729"/>
                  <a:pt x="3556681" y="9176326"/>
                  <a:pt x="3469462" y="9244264"/>
                </a:cubicBezTo>
                <a:cubicBezTo>
                  <a:pt x="3233517" y="9429720"/>
                  <a:pt x="2997565" y="9614253"/>
                  <a:pt x="2760698" y="9798793"/>
                </a:cubicBezTo>
                <a:cubicBezTo>
                  <a:pt x="2753351" y="9804295"/>
                  <a:pt x="2745088" y="9809804"/>
                  <a:pt x="2724891" y="9823576"/>
                </a:cubicBezTo>
                <a:cubicBezTo>
                  <a:pt x="2763452" y="9719831"/>
                  <a:pt x="2798337" y="9628941"/>
                  <a:pt x="2829552" y="9536214"/>
                </a:cubicBezTo>
                <a:cubicBezTo>
                  <a:pt x="2921364" y="9263545"/>
                  <a:pt x="2981955" y="8983524"/>
                  <a:pt x="3027864" y="8698922"/>
                </a:cubicBezTo>
                <a:cubicBezTo>
                  <a:pt x="3050815" y="8559369"/>
                  <a:pt x="3097634" y="8423493"/>
                  <a:pt x="3127017" y="8284863"/>
                </a:cubicBezTo>
                <a:cubicBezTo>
                  <a:pt x="3213313" y="7866211"/>
                  <a:pt x="3239942" y="7442056"/>
                  <a:pt x="3220661" y="7016063"/>
                </a:cubicBezTo>
                <a:cubicBezTo>
                  <a:pt x="3207805" y="6731455"/>
                  <a:pt x="3192200" y="6447763"/>
                  <a:pt x="3218822" y="6163155"/>
                </a:cubicBezTo>
                <a:cubicBezTo>
                  <a:pt x="3252791" y="5796843"/>
                  <a:pt x="3322568" y="5436949"/>
                  <a:pt x="3415296" y="5081649"/>
                </a:cubicBezTo>
                <a:cubicBezTo>
                  <a:pt x="3564944" y="4506924"/>
                  <a:pt x="3772435" y="3951480"/>
                  <a:pt x="3983597" y="3397874"/>
                </a:cubicBezTo>
                <a:cubicBezTo>
                  <a:pt x="4082749" y="3138056"/>
                  <a:pt x="4180986" y="2878237"/>
                  <a:pt x="4266367" y="2613826"/>
                </a:cubicBezTo>
                <a:cubicBezTo>
                  <a:pt x="4348993" y="2359516"/>
                  <a:pt x="4386632" y="2096021"/>
                  <a:pt x="4374699" y="1827023"/>
                </a:cubicBezTo>
                <a:cubicBezTo>
                  <a:pt x="4352663" y="1316566"/>
                  <a:pt x="4113042" y="942907"/>
                  <a:pt x="3666851" y="699608"/>
                </a:cubicBezTo>
                <a:cubicBezTo>
                  <a:pt x="3398769" y="553631"/>
                  <a:pt x="3107736" y="479268"/>
                  <a:pt x="2808439" y="433365"/>
                </a:cubicBezTo>
                <a:cubicBezTo>
                  <a:pt x="2283293" y="351655"/>
                  <a:pt x="1762733" y="387462"/>
                  <a:pt x="1242173" y="474675"/>
                </a:cubicBezTo>
                <a:cubicBezTo>
                  <a:pt x="981438" y="518746"/>
                  <a:pt x="721620" y="564648"/>
                  <a:pt x="459963" y="603210"/>
                </a:cubicBezTo>
                <a:cubicBezTo>
                  <a:pt x="308476" y="625245"/>
                  <a:pt x="154241" y="635341"/>
                  <a:pt x="0" y="641772"/>
                </a:cubicBezTo>
                <a:cubicBezTo>
                  <a:pt x="156996" y="614228"/>
                  <a:pt x="314907" y="588522"/>
                  <a:pt x="471896" y="560062"/>
                </a:cubicBezTo>
                <a:cubicBezTo>
                  <a:pt x="829036" y="496710"/>
                  <a:pt x="1177912" y="400312"/>
                  <a:pt x="1524027" y="293812"/>
                </a:cubicBezTo>
                <a:cubicBezTo>
                  <a:pt x="1981242" y="154266"/>
                  <a:pt x="2447629" y="53275"/>
                  <a:pt x="2925034" y="15635"/>
                </a:cubicBezTo>
                <a:cubicBezTo>
                  <a:pt x="3026254" y="7601"/>
                  <a:pt x="3127302" y="2149"/>
                  <a:pt x="3228048" y="514"/>
                </a:cubicBezTo>
                <a:close/>
              </a:path>
            </a:pathLst>
          </a:custGeom>
          <a:solidFill>
            <a:schemeClr val="accent3"/>
          </a:solidFill>
          <a:ln w="14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C58BA4-78EF-46DB-96BD-ACEC0A7E2F88}"/>
              </a:ext>
            </a:extLst>
          </p:cNvPr>
          <p:cNvGrpSpPr/>
          <p:nvPr/>
        </p:nvGrpSpPr>
        <p:grpSpPr>
          <a:xfrm>
            <a:off x="7141777" y="3690655"/>
            <a:ext cx="4989016" cy="2741126"/>
            <a:chOff x="-548507" y="477868"/>
            <a:chExt cx="11570449" cy="635717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FB6F544-1B19-49DE-8ECB-55392382B49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80F63B3-8E94-489A-B8E7-54E5542E81E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8B989C-64D0-456A-AA94-7C42F956336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731E933-D21F-487B-AB69-EFA7DAFAD76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91F4B0-B396-44CC-B27A-C9EBF0DF35F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EF25558-651B-4703-8D9C-EEB39516FF1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8BE544E-C96E-429C-8A7C-135B959E064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F6C1970E-1893-44C6-AE87-ED35285A22E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6E87DF-A9CA-4BF1-B1A0-52DA4E00F8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C3C5C0A-CFB6-4971-BF9E-845356ACD03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C2607A-0A40-4DDD-B37D-E092769B6A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F2ED486-6D05-47FD-8642-A0433A2F5B5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EA2B2F-92A2-4E74-B526-BDEE2A098E20}"/>
              </a:ext>
            </a:extLst>
          </p:cNvPr>
          <p:cNvGrpSpPr/>
          <p:nvPr/>
        </p:nvGrpSpPr>
        <p:grpSpPr>
          <a:xfrm>
            <a:off x="9641078" y="302952"/>
            <a:ext cx="1778237" cy="3126048"/>
            <a:chOff x="4871870" y="1763729"/>
            <a:chExt cx="2448272" cy="4303935"/>
          </a:xfrm>
        </p:grpSpPr>
        <p:grpSp>
          <p:nvGrpSpPr>
            <p:cNvPr id="67" name="Group 3">
              <a:extLst>
                <a:ext uri="{FF2B5EF4-FFF2-40B4-BE49-F238E27FC236}">
                  <a16:creationId xmlns:a16="http://schemas.microsoft.com/office/drawing/2014/main" id="{50A3BB3D-B07E-4276-8BA0-305A2BFAFDBE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9" name="Rounded Rectangle 4">
                <a:extLst>
                  <a:ext uri="{FF2B5EF4-FFF2-40B4-BE49-F238E27FC236}">
                    <a16:creationId xmlns:a16="http://schemas.microsoft.com/office/drawing/2014/main" id="{B265BE19-CDD4-4318-A2B3-FFDC84D2B0DE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BD2D3B2A-B1C3-45A1-BC57-E26EB25391CF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1" name="Group 6">
                <a:extLst>
                  <a:ext uri="{FF2B5EF4-FFF2-40B4-BE49-F238E27FC236}">
                    <a16:creationId xmlns:a16="http://schemas.microsoft.com/office/drawing/2014/main" id="{DBE8C0DF-7FCC-4D98-9EC2-2A44906D44F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72" name="Oval 7">
                  <a:extLst>
                    <a:ext uri="{FF2B5EF4-FFF2-40B4-BE49-F238E27FC236}">
                      <a16:creationId xmlns:a16="http://schemas.microsoft.com/office/drawing/2014/main" id="{647B073E-DEC2-441C-8FD5-3FFDC5E7AC2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3" name="Rounded Rectangle 8">
                  <a:extLst>
                    <a:ext uri="{FF2B5EF4-FFF2-40B4-BE49-F238E27FC236}">
                      <a16:creationId xmlns:a16="http://schemas.microsoft.com/office/drawing/2014/main" id="{A57EBBBD-9B7B-47E1-9312-6C096975B08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68" name="Picture Placeholder 2">
              <a:extLst>
                <a:ext uri="{FF2B5EF4-FFF2-40B4-BE49-F238E27FC236}">
                  <a16:creationId xmlns:a16="http://schemas.microsoft.com/office/drawing/2014/main" id="{F3B5A8FD-B361-454C-A3C0-9DA34B813B64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80" name="Graphic 15">
            <a:extLst>
              <a:ext uri="{FF2B5EF4-FFF2-40B4-BE49-F238E27FC236}">
                <a16:creationId xmlns:a16="http://schemas.microsoft.com/office/drawing/2014/main" id="{9F359855-E855-44E9-A2A7-4FB2AACD2DE6}"/>
              </a:ext>
            </a:extLst>
          </p:cNvPr>
          <p:cNvGrpSpPr/>
          <p:nvPr/>
        </p:nvGrpSpPr>
        <p:grpSpPr>
          <a:xfrm>
            <a:off x="3925456" y="1507998"/>
            <a:ext cx="3749240" cy="4326438"/>
            <a:chOff x="3124470" y="0"/>
            <a:chExt cx="5943060" cy="68580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1B27A44-FBD1-4D81-B7F1-39BCEA6CF3D9}"/>
                </a:ext>
              </a:extLst>
            </p:cNvPr>
            <p:cNvSpPr/>
            <p:nvPr/>
          </p:nvSpPr>
          <p:spPr>
            <a:xfrm>
              <a:off x="7819811" y="3837079"/>
              <a:ext cx="8097" cy="8097"/>
            </a:xfrm>
            <a:custGeom>
              <a:avLst/>
              <a:gdLst>
                <a:gd name="connsiteX0" fmla="*/ 7287 w 0"/>
                <a:gd name="connsiteY0" fmla="*/ 0 h 0"/>
                <a:gd name="connsiteX1" fmla="*/ 0 w 0"/>
                <a:gd name="connsiteY1" fmla="*/ 1619 h 0"/>
                <a:gd name="connsiteX2" fmla="*/ 7287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287" y="0"/>
                  </a:moveTo>
                  <a:cubicBezTo>
                    <a:pt x="4858" y="810"/>
                    <a:pt x="2429" y="810"/>
                    <a:pt x="0" y="1619"/>
                  </a:cubicBezTo>
                  <a:cubicBezTo>
                    <a:pt x="2429" y="1619"/>
                    <a:pt x="4858" y="810"/>
                    <a:pt x="7287" y="0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5788070-5658-46DA-982D-CE1B066A5122}"/>
                </a:ext>
              </a:extLst>
            </p:cNvPr>
            <p:cNvSpPr/>
            <p:nvPr/>
          </p:nvSpPr>
          <p:spPr>
            <a:xfrm>
              <a:off x="6044450" y="5964112"/>
              <a:ext cx="8097" cy="56678"/>
            </a:xfrm>
            <a:custGeom>
              <a:avLst/>
              <a:gdLst>
                <a:gd name="connsiteX0" fmla="*/ 2159 w 0"/>
                <a:gd name="connsiteY0" fmla="*/ 63156 h 56677"/>
                <a:gd name="connsiteX1" fmla="*/ 2159 w 0"/>
                <a:gd name="connsiteY1" fmla="*/ 0 h 56677"/>
                <a:gd name="connsiteX2" fmla="*/ 2159 w 0"/>
                <a:gd name="connsiteY2" fmla="*/ 63156 h 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56677">
                  <a:moveTo>
                    <a:pt x="2159" y="63156"/>
                  </a:moveTo>
                  <a:lnTo>
                    <a:pt x="2159" y="0"/>
                  </a:lnTo>
                  <a:cubicBezTo>
                    <a:pt x="2159" y="21052"/>
                    <a:pt x="-2699" y="44532"/>
                    <a:pt x="2159" y="63156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3F1727-AEF1-47D7-A998-A7A3695A320B}"/>
                </a:ext>
              </a:extLst>
            </p:cNvPr>
            <p:cNvSpPr/>
            <p:nvPr/>
          </p:nvSpPr>
          <p:spPr>
            <a:xfrm>
              <a:off x="4244259" y="2898472"/>
              <a:ext cx="1805589" cy="3943148"/>
            </a:xfrm>
            <a:custGeom>
              <a:avLst/>
              <a:gdLst>
                <a:gd name="connsiteX0" fmla="*/ 1802350 w 1805589"/>
                <a:gd name="connsiteY0" fmla="*/ 2422753 h 3943147"/>
                <a:gd name="connsiteX1" fmla="*/ 1752960 w 1805589"/>
                <a:gd name="connsiteY1" fmla="*/ 2258388 h 3943147"/>
                <a:gd name="connsiteX2" fmla="*/ 1556207 w 1805589"/>
                <a:gd name="connsiteY2" fmla="*/ 2252720 h 3943147"/>
                <a:gd name="connsiteX3" fmla="*/ 1018579 w 1805589"/>
                <a:gd name="connsiteY3" fmla="*/ 2139365 h 3943147"/>
                <a:gd name="connsiteX4" fmla="*/ 1164322 w 1805589"/>
                <a:gd name="connsiteY4" fmla="*/ 1588781 h 3943147"/>
                <a:gd name="connsiteX5" fmla="*/ 1554588 w 1805589"/>
                <a:gd name="connsiteY5" fmla="*/ 1623597 h 3943147"/>
                <a:gd name="connsiteX6" fmla="*/ 1684947 w 1805589"/>
                <a:gd name="connsiteY6" fmla="*/ 1715091 h 3943147"/>
                <a:gd name="connsiteX7" fmla="*/ 1799921 w 1805589"/>
                <a:gd name="connsiteY7" fmla="*/ 1524007 h 3943147"/>
                <a:gd name="connsiteX8" fmla="*/ 1794254 w 1805589"/>
                <a:gd name="connsiteY8" fmla="*/ 816345 h 3943147"/>
                <a:gd name="connsiteX9" fmla="*/ 1412084 w 1805589"/>
                <a:gd name="connsiteY9" fmla="*/ 813916 h 3943147"/>
                <a:gd name="connsiteX10" fmla="*/ 1081734 w 1805589"/>
                <a:gd name="connsiteY10" fmla="*/ 813916 h 3943147"/>
                <a:gd name="connsiteX11" fmla="*/ 859072 w 1805589"/>
                <a:gd name="connsiteY11" fmla="*/ 710277 h 3943147"/>
                <a:gd name="connsiteX12" fmla="*/ 878504 w 1805589"/>
                <a:gd name="connsiteY12" fmla="*/ 483566 h 3943147"/>
                <a:gd name="connsiteX13" fmla="*/ 1005624 w 1805589"/>
                <a:gd name="connsiteY13" fmla="*/ 226088 h 3943147"/>
                <a:gd name="connsiteX14" fmla="*/ 713329 w 1805589"/>
                <a:gd name="connsiteY14" fmla="*/ 3425 h 3943147"/>
                <a:gd name="connsiteX15" fmla="*/ 332779 w 1805589"/>
                <a:gd name="connsiteY15" fmla="*/ 122448 h 3943147"/>
                <a:gd name="connsiteX16" fmla="*/ 359498 w 1805589"/>
                <a:gd name="connsiteY16" fmla="*/ 452798 h 3943147"/>
                <a:gd name="connsiteX17" fmla="*/ 467186 w 1805589"/>
                <a:gd name="connsiteY17" fmla="*/ 625261 h 3943147"/>
                <a:gd name="connsiteX18" fmla="*/ 247762 w 1805589"/>
                <a:gd name="connsiteY18" fmla="*/ 805819 h 3943147"/>
                <a:gd name="connsiteX19" fmla="*/ 0 w 1805589"/>
                <a:gd name="connsiteY19" fmla="*/ 809058 h 3943147"/>
                <a:gd name="connsiteX20" fmla="*/ 10526 w 1805589"/>
                <a:gd name="connsiteY20" fmla="*/ 875452 h 3943147"/>
                <a:gd name="connsiteX21" fmla="*/ 56678 w 1805589"/>
                <a:gd name="connsiteY21" fmla="*/ 925652 h 3943147"/>
                <a:gd name="connsiteX22" fmla="*/ 124691 w 1805589"/>
                <a:gd name="connsiteY22" fmla="*/ 940226 h 3943147"/>
                <a:gd name="connsiteX23" fmla="*/ 48581 w 1805589"/>
                <a:gd name="connsiteY23" fmla="*/ 957230 h 3943147"/>
                <a:gd name="connsiteX24" fmla="*/ 12955 w 1805589"/>
                <a:gd name="connsiteY24" fmla="*/ 1004191 h 3943147"/>
                <a:gd name="connsiteX25" fmla="*/ 17813 w 1805589"/>
                <a:gd name="connsiteY25" fmla="*/ 1051962 h 3943147"/>
                <a:gd name="connsiteX26" fmla="*/ 55868 w 1805589"/>
                <a:gd name="connsiteY26" fmla="*/ 1351545 h 3943147"/>
                <a:gd name="connsiteX27" fmla="*/ 114975 w 1805589"/>
                <a:gd name="connsiteY27" fmla="*/ 1524816 h 3943147"/>
                <a:gd name="connsiteX28" fmla="*/ 113355 w 1805589"/>
                <a:gd name="connsiteY28" fmla="*/ 1547487 h 3943147"/>
                <a:gd name="connsiteX29" fmla="*/ 101210 w 1805589"/>
                <a:gd name="connsiteY29" fmla="*/ 1637362 h 3943147"/>
                <a:gd name="connsiteX30" fmla="*/ 107688 w 1805589"/>
                <a:gd name="connsiteY30" fmla="*/ 1664081 h 3943147"/>
                <a:gd name="connsiteX31" fmla="*/ 220233 w 1805589"/>
                <a:gd name="connsiteY31" fmla="*/ 1973380 h 3943147"/>
                <a:gd name="connsiteX32" fmla="*/ 238046 w 1805589"/>
                <a:gd name="connsiteY32" fmla="*/ 2004957 h 3943147"/>
                <a:gd name="connsiteX33" fmla="*/ 251001 w 1805589"/>
                <a:gd name="connsiteY33" fmla="*/ 2015483 h 3943147"/>
                <a:gd name="connsiteX34" fmla="*/ 269624 w 1805589"/>
                <a:gd name="connsiteY34" fmla="*/ 2047061 h 3943147"/>
                <a:gd name="connsiteX35" fmla="*/ 309298 w 1805589"/>
                <a:gd name="connsiteY35" fmla="*/ 2157178 h 3943147"/>
                <a:gd name="connsiteX36" fmla="*/ 462328 w 1805589"/>
                <a:gd name="connsiteY36" fmla="*/ 2425182 h 3943147"/>
                <a:gd name="connsiteX37" fmla="*/ 470425 w 1805589"/>
                <a:gd name="connsiteY37" fmla="*/ 2475382 h 3943147"/>
                <a:gd name="connsiteX38" fmla="*/ 431560 w 1805589"/>
                <a:gd name="connsiteY38" fmla="*/ 2644605 h 3943147"/>
                <a:gd name="connsiteX39" fmla="*/ 365976 w 1805589"/>
                <a:gd name="connsiteY39" fmla="*/ 3081024 h 3943147"/>
                <a:gd name="connsiteX40" fmla="*/ 353831 w 1805589"/>
                <a:gd name="connsiteY40" fmla="*/ 3219479 h 3943147"/>
                <a:gd name="connsiteX41" fmla="*/ 346544 w 1805589"/>
                <a:gd name="connsiteY41" fmla="*/ 3341741 h 3943147"/>
                <a:gd name="connsiteX42" fmla="*/ 345734 w 1805589"/>
                <a:gd name="connsiteY42" fmla="*/ 3382225 h 3943147"/>
                <a:gd name="connsiteX43" fmla="*/ 346544 w 1805589"/>
                <a:gd name="connsiteY43" fmla="*/ 3577358 h 3943147"/>
                <a:gd name="connsiteX44" fmla="*/ 375692 w 1805589"/>
                <a:gd name="connsiteY44" fmla="*/ 3728769 h 3943147"/>
                <a:gd name="connsiteX45" fmla="*/ 405650 w 1805589"/>
                <a:gd name="connsiteY45" fmla="*/ 3775730 h 3943147"/>
                <a:gd name="connsiteX46" fmla="*/ 540057 w 1805589"/>
                <a:gd name="connsiteY46" fmla="*/ 3890705 h 3943147"/>
                <a:gd name="connsiteX47" fmla="*/ 591877 w 1805589"/>
                <a:gd name="connsiteY47" fmla="*/ 3906089 h 3943147"/>
                <a:gd name="connsiteX48" fmla="*/ 710900 w 1805589"/>
                <a:gd name="connsiteY48" fmla="*/ 3889085 h 3943147"/>
                <a:gd name="connsiteX49" fmla="*/ 761100 w 1805589"/>
                <a:gd name="connsiteY49" fmla="*/ 3860747 h 3943147"/>
                <a:gd name="connsiteX50" fmla="*/ 811301 w 1805589"/>
                <a:gd name="connsiteY50" fmla="*/ 3794353 h 3943147"/>
                <a:gd name="connsiteX51" fmla="*/ 853404 w 1805589"/>
                <a:gd name="connsiteY51" fmla="*/ 3763585 h 3943147"/>
                <a:gd name="connsiteX52" fmla="*/ 974047 w 1805589"/>
                <a:gd name="connsiteY52" fmla="*/ 3739294 h 3943147"/>
                <a:gd name="connsiteX53" fmla="*/ 1016150 w 1805589"/>
                <a:gd name="connsiteY53" fmla="*/ 3710956 h 3943147"/>
                <a:gd name="connsiteX54" fmla="*/ 1055015 w 1805589"/>
                <a:gd name="connsiteY54" fmla="*/ 3622701 h 3943147"/>
                <a:gd name="connsiteX55" fmla="*/ 1060682 w 1805589"/>
                <a:gd name="connsiteY55" fmla="*/ 3570071 h 3943147"/>
                <a:gd name="connsiteX56" fmla="*/ 1063112 w 1805589"/>
                <a:gd name="connsiteY56" fmla="*/ 3528777 h 3943147"/>
                <a:gd name="connsiteX57" fmla="*/ 1084163 w 1805589"/>
                <a:gd name="connsiteY57" fmla="*/ 3505297 h 3943147"/>
                <a:gd name="connsiteX58" fmla="*/ 1109263 w 1805589"/>
                <a:gd name="connsiteY58" fmla="*/ 3485055 h 3943147"/>
                <a:gd name="connsiteX59" fmla="*/ 1131934 w 1805589"/>
                <a:gd name="connsiteY59" fmla="*/ 3429996 h 3943147"/>
                <a:gd name="connsiteX60" fmla="*/ 1124647 w 1805589"/>
                <a:gd name="connsiteY60" fmla="*/ 3357935 h 3943147"/>
                <a:gd name="connsiteX61" fmla="*/ 1102786 w 1805589"/>
                <a:gd name="connsiteY61" fmla="*/ 3161992 h 3943147"/>
                <a:gd name="connsiteX62" fmla="*/ 1098737 w 1805589"/>
                <a:gd name="connsiteY62" fmla="*/ 3126366 h 3943147"/>
                <a:gd name="connsiteX63" fmla="*/ 1117360 w 1805589"/>
                <a:gd name="connsiteY63" fmla="*/ 3111791 h 3943147"/>
                <a:gd name="connsiteX64" fmla="*/ 1142460 w 1805589"/>
                <a:gd name="connsiteY64" fmla="*/ 3120698 h 3943147"/>
                <a:gd name="connsiteX65" fmla="*/ 1219380 w 1805589"/>
                <a:gd name="connsiteY65" fmla="*/ 3161992 h 3943147"/>
                <a:gd name="connsiteX66" fmla="*/ 1270390 w 1805589"/>
                <a:gd name="connsiteY66" fmla="*/ 3193570 h 3943147"/>
                <a:gd name="connsiteX67" fmla="*/ 1336784 w 1805589"/>
                <a:gd name="connsiteY67" fmla="*/ 3208953 h 3943147"/>
                <a:gd name="connsiteX68" fmla="*/ 1369981 w 1805589"/>
                <a:gd name="connsiteY68" fmla="*/ 3219479 h 3943147"/>
                <a:gd name="connsiteX69" fmla="*/ 1455807 w 1805589"/>
                <a:gd name="connsiteY69" fmla="*/ 3289921 h 3943147"/>
                <a:gd name="connsiteX70" fmla="*/ 1609646 w 1805589"/>
                <a:gd name="connsiteY70" fmla="*/ 3363603 h 3943147"/>
                <a:gd name="connsiteX71" fmla="*/ 1634746 w 1805589"/>
                <a:gd name="connsiteY71" fmla="*/ 3407325 h 3943147"/>
                <a:gd name="connsiteX72" fmla="*/ 1639604 w 1805589"/>
                <a:gd name="connsiteY72" fmla="*/ 3452668 h 3943147"/>
                <a:gd name="connsiteX73" fmla="*/ 1685756 w 1805589"/>
                <a:gd name="connsiteY73" fmla="*/ 3598410 h 3943147"/>
                <a:gd name="connsiteX74" fmla="*/ 1788586 w 1805589"/>
                <a:gd name="connsiteY74" fmla="*/ 3914186 h 3943147"/>
                <a:gd name="connsiteX75" fmla="*/ 1806399 w 1805589"/>
                <a:gd name="connsiteY75" fmla="*/ 3944144 h 3943147"/>
                <a:gd name="connsiteX76" fmla="*/ 1802350 w 1805589"/>
                <a:gd name="connsiteY76" fmla="*/ 2422753 h 394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05589" h="3943147">
                  <a:moveTo>
                    <a:pt x="1802350" y="2422753"/>
                  </a:moveTo>
                  <a:cubicBezTo>
                    <a:pt x="1802350" y="2361217"/>
                    <a:pt x="1798302" y="2304539"/>
                    <a:pt x="1752960" y="2258388"/>
                  </a:cubicBezTo>
                  <a:cubicBezTo>
                    <a:pt x="1695473" y="2204949"/>
                    <a:pt x="1625030" y="2172561"/>
                    <a:pt x="1556207" y="2252720"/>
                  </a:cubicBezTo>
                  <a:cubicBezTo>
                    <a:pt x="1365122" y="2481860"/>
                    <a:pt x="1117360" y="2426801"/>
                    <a:pt x="1018579" y="2139365"/>
                  </a:cubicBezTo>
                  <a:cubicBezTo>
                    <a:pt x="945708" y="1928847"/>
                    <a:pt x="1003195" y="1715091"/>
                    <a:pt x="1164322" y="1588781"/>
                  </a:cubicBezTo>
                  <a:cubicBezTo>
                    <a:pt x="1310064" y="1473806"/>
                    <a:pt x="1432326" y="1485142"/>
                    <a:pt x="1554588" y="1623597"/>
                  </a:cubicBezTo>
                  <a:cubicBezTo>
                    <a:pt x="1592643" y="1661653"/>
                    <a:pt x="1608027" y="1749908"/>
                    <a:pt x="1684947" y="1715091"/>
                  </a:cubicBezTo>
                  <a:cubicBezTo>
                    <a:pt x="1761866" y="1680275"/>
                    <a:pt x="1803160" y="1615501"/>
                    <a:pt x="1799921" y="1524007"/>
                  </a:cubicBezTo>
                  <a:cubicBezTo>
                    <a:pt x="1795873" y="1306202"/>
                    <a:pt x="1798302" y="1037388"/>
                    <a:pt x="1794254" y="816345"/>
                  </a:cubicBezTo>
                  <a:cubicBezTo>
                    <a:pt x="1681708" y="811487"/>
                    <a:pt x="1527059" y="813916"/>
                    <a:pt x="1412084" y="813916"/>
                  </a:cubicBezTo>
                  <a:cubicBezTo>
                    <a:pt x="1300348" y="813916"/>
                    <a:pt x="1192660" y="809868"/>
                    <a:pt x="1081734" y="813916"/>
                  </a:cubicBezTo>
                  <a:cubicBezTo>
                    <a:pt x="989430" y="817965"/>
                    <a:pt x="920608" y="779100"/>
                    <a:pt x="859072" y="710277"/>
                  </a:cubicBezTo>
                  <a:cubicBezTo>
                    <a:pt x="786200" y="629309"/>
                    <a:pt x="782152" y="556438"/>
                    <a:pt x="878504" y="483566"/>
                  </a:cubicBezTo>
                  <a:cubicBezTo>
                    <a:pt x="962711" y="422030"/>
                    <a:pt x="1059063" y="353208"/>
                    <a:pt x="1005624" y="226088"/>
                  </a:cubicBezTo>
                  <a:cubicBezTo>
                    <a:pt x="952185" y="99777"/>
                    <a:pt x="859881" y="14761"/>
                    <a:pt x="713329" y="3425"/>
                  </a:cubicBezTo>
                  <a:cubicBezTo>
                    <a:pt x="570825" y="-7910"/>
                    <a:pt x="436418" y="3425"/>
                    <a:pt x="332779" y="122448"/>
                  </a:cubicBezTo>
                  <a:cubicBezTo>
                    <a:pt x="225091" y="248759"/>
                    <a:pt x="233188" y="341062"/>
                    <a:pt x="359498" y="452798"/>
                  </a:cubicBezTo>
                  <a:cubicBezTo>
                    <a:pt x="409699" y="498950"/>
                    <a:pt x="505241" y="525670"/>
                    <a:pt x="467186" y="625261"/>
                  </a:cubicBezTo>
                  <a:cubicBezTo>
                    <a:pt x="429131" y="721613"/>
                    <a:pt x="355450" y="801771"/>
                    <a:pt x="247762" y="805819"/>
                  </a:cubicBezTo>
                  <a:cubicBezTo>
                    <a:pt x="165175" y="808248"/>
                    <a:pt x="82587" y="809058"/>
                    <a:pt x="0" y="809058"/>
                  </a:cubicBezTo>
                  <a:cubicBezTo>
                    <a:pt x="3239" y="831729"/>
                    <a:pt x="6477" y="853591"/>
                    <a:pt x="10526" y="875452"/>
                  </a:cubicBezTo>
                  <a:cubicBezTo>
                    <a:pt x="16194" y="902171"/>
                    <a:pt x="32387" y="917555"/>
                    <a:pt x="56678" y="925652"/>
                  </a:cubicBezTo>
                  <a:cubicBezTo>
                    <a:pt x="80158" y="932939"/>
                    <a:pt x="103639" y="936988"/>
                    <a:pt x="124691" y="940226"/>
                  </a:cubicBezTo>
                  <a:cubicBezTo>
                    <a:pt x="101210" y="945085"/>
                    <a:pt x="74491" y="950752"/>
                    <a:pt x="48581" y="957230"/>
                  </a:cubicBezTo>
                  <a:cubicBezTo>
                    <a:pt x="23481" y="964517"/>
                    <a:pt x="14574" y="978281"/>
                    <a:pt x="12955" y="1004191"/>
                  </a:cubicBezTo>
                  <a:cubicBezTo>
                    <a:pt x="12145" y="1020385"/>
                    <a:pt x="17003" y="1035769"/>
                    <a:pt x="17813" y="1051962"/>
                  </a:cubicBezTo>
                  <a:cubicBezTo>
                    <a:pt x="24290" y="1153173"/>
                    <a:pt x="35626" y="1252764"/>
                    <a:pt x="55868" y="1351545"/>
                  </a:cubicBezTo>
                  <a:cubicBezTo>
                    <a:pt x="68013" y="1411461"/>
                    <a:pt x="76110" y="1472997"/>
                    <a:pt x="114975" y="1524816"/>
                  </a:cubicBezTo>
                  <a:cubicBezTo>
                    <a:pt x="120642" y="1532104"/>
                    <a:pt x="117404" y="1540200"/>
                    <a:pt x="113355" y="1547487"/>
                  </a:cubicBezTo>
                  <a:cubicBezTo>
                    <a:pt x="97971" y="1576636"/>
                    <a:pt x="95542" y="1607404"/>
                    <a:pt x="101210" y="1637362"/>
                  </a:cubicBezTo>
                  <a:cubicBezTo>
                    <a:pt x="102829" y="1646268"/>
                    <a:pt x="105259" y="1655175"/>
                    <a:pt x="107688" y="1664081"/>
                  </a:cubicBezTo>
                  <a:cubicBezTo>
                    <a:pt x="140075" y="1769340"/>
                    <a:pt x="182988" y="1870550"/>
                    <a:pt x="220233" y="1973380"/>
                  </a:cubicBezTo>
                  <a:cubicBezTo>
                    <a:pt x="224282" y="1984715"/>
                    <a:pt x="229949" y="1996051"/>
                    <a:pt x="238046" y="2004957"/>
                  </a:cubicBezTo>
                  <a:cubicBezTo>
                    <a:pt x="242095" y="2009006"/>
                    <a:pt x="246143" y="2013054"/>
                    <a:pt x="251001" y="2015483"/>
                  </a:cubicBezTo>
                  <a:cubicBezTo>
                    <a:pt x="263146" y="2022770"/>
                    <a:pt x="267195" y="2034106"/>
                    <a:pt x="269624" y="2047061"/>
                  </a:cubicBezTo>
                  <a:cubicBezTo>
                    <a:pt x="275292" y="2086735"/>
                    <a:pt x="290676" y="2122361"/>
                    <a:pt x="309298" y="2157178"/>
                  </a:cubicBezTo>
                  <a:cubicBezTo>
                    <a:pt x="358689" y="2247052"/>
                    <a:pt x="404031" y="2339356"/>
                    <a:pt x="462328" y="2425182"/>
                  </a:cubicBezTo>
                  <a:cubicBezTo>
                    <a:pt x="473664" y="2441376"/>
                    <a:pt x="474473" y="2456760"/>
                    <a:pt x="470425" y="2475382"/>
                  </a:cubicBezTo>
                  <a:cubicBezTo>
                    <a:pt x="457470" y="2532060"/>
                    <a:pt x="442896" y="2587928"/>
                    <a:pt x="431560" y="2644605"/>
                  </a:cubicBezTo>
                  <a:cubicBezTo>
                    <a:pt x="401602" y="2788729"/>
                    <a:pt x="380550" y="2934472"/>
                    <a:pt x="365976" y="3081024"/>
                  </a:cubicBezTo>
                  <a:cubicBezTo>
                    <a:pt x="361118" y="3127176"/>
                    <a:pt x="357069" y="3173328"/>
                    <a:pt x="353831" y="3219479"/>
                  </a:cubicBezTo>
                  <a:cubicBezTo>
                    <a:pt x="350592" y="3259963"/>
                    <a:pt x="348163" y="3301257"/>
                    <a:pt x="346544" y="3341741"/>
                  </a:cubicBezTo>
                  <a:cubicBezTo>
                    <a:pt x="345734" y="3355506"/>
                    <a:pt x="345734" y="3368461"/>
                    <a:pt x="345734" y="3382225"/>
                  </a:cubicBezTo>
                  <a:cubicBezTo>
                    <a:pt x="344115" y="3447000"/>
                    <a:pt x="345734" y="3512584"/>
                    <a:pt x="346544" y="3577358"/>
                  </a:cubicBezTo>
                  <a:cubicBezTo>
                    <a:pt x="347353" y="3629178"/>
                    <a:pt x="355450" y="3680188"/>
                    <a:pt x="375692" y="3728769"/>
                  </a:cubicBezTo>
                  <a:cubicBezTo>
                    <a:pt x="382979" y="3745772"/>
                    <a:pt x="391076" y="3762775"/>
                    <a:pt x="405650" y="3775730"/>
                  </a:cubicBezTo>
                  <a:cubicBezTo>
                    <a:pt x="450992" y="3813785"/>
                    <a:pt x="495525" y="3851030"/>
                    <a:pt x="540057" y="3890705"/>
                  </a:cubicBezTo>
                  <a:cubicBezTo>
                    <a:pt x="555441" y="3904470"/>
                    <a:pt x="571635" y="3909328"/>
                    <a:pt x="591877" y="3906089"/>
                  </a:cubicBezTo>
                  <a:cubicBezTo>
                    <a:pt x="631551" y="3900421"/>
                    <a:pt x="671226" y="3893944"/>
                    <a:pt x="710900" y="3889085"/>
                  </a:cubicBezTo>
                  <a:cubicBezTo>
                    <a:pt x="731952" y="3886657"/>
                    <a:pt x="748145" y="3876940"/>
                    <a:pt x="761100" y="3860747"/>
                  </a:cubicBezTo>
                  <a:cubicBezTo>
                    <a:pt x="778104" y="3838885"/>
                    <a:pt x="795107" y="3817024"/>
                    <a:pt x="811301" y="3794353"/>
                  </a:cubicBezTo>
                  <a:cubicBezTo>
                    <a:pt x="821826" y="3778969"/>
                    <a:pt x="835591" y="3770062"/>
                    <a:pt x="853404" y="3763585"/>
                  </a:cubicBezTo>
                  <a:cubicBezTo>
                    <a:pt x="892269" y="3750630"/>
                    <a:pt x="932753" y="3743343"/>
                    <a:pt x="974047" y="3739294"/>
                  </a:cubicBezTo>
                  <a:cubicBezTo>
                    <a:pt x="993479" y="3736866"/>
                    <a:pt x="1008053" y="3728769"/>
                    <a:pt x="1016150" y="3710956"/>
                  </a:cubicBezTo>
                  <a:cubicBezTo>
                    <a:pt x="1028295" y="3681807"/>
                    <a:pt x="1044489" y="3652658"/>
                    <a:pt x="1055015" y="3622701"/>
                  </a:cubicBezTo>
                  <a:cubicBezTo>
                    <a:pt x="1060682" y="3605697"/>
                    <a:pt x="1067160" y="3587074"/>
                    <a:pt x="1060682" y="3570071"/>
                  </a:cubicBezTo>
                  <a:cubicBezTo>
                    <a:pt x="1055015" y="3553068"/>
                    <a:pt x="1056634" y="3540113"/>
                    <a:pt x="1063112" y="3528777"/>
                  </a:cubicBezTo>
                  <a:cubicBezTo>
                    <a:pt x="1067970" y="3520681"/>
                    <a:pt x="1075257" y="3512584"/>
                    <a:pt x="1084163" y="3505297"/>
                  </a:cubicBezTo>
                  <a:cubicBezTo>
                    <a:pt x="1092260" y="3498010"/>
                    <a:pt x="1101166" y="3491532"/>
                    <a:pt x="1109263" y="3485055"/>
                  </a:cubicBezTo>
                  <a:cubicBezTo>
                    <a:pt x="1126267" y="3470480"/>
                    <a:pt x="1135173" y="3452668"/>
                    <a:pt x="1131934" y="3429996"/>
                  </a:cubicBezTo>
                  <a:cubicBezTo>
                    <a:pt x="1127886" y="3405706"/>
                    <a:pt x="1127076" y="3382225"/>
                    <a:pt x="1124647" y="3357935"/>
                  </a:cubicBezTo>
                  <a:cubicBezTo>
                    <a:pt x="1118170" y="3292350"/>
                    <a:pt x="1109263" y="3227576"/>
                    <a:pt x="1102786" y="3161992"/>
                  </a:cubicBezTo>
                  <a:cubicBezTo>
                    <a:pt x="1101166" y="3149847"/>
                    <a:pt x="1100357" y="3138511"/>
                    <a:pt x="1098737" y="3126366"/>
                  </a:cubicBezTo>
                  <a:cubicBezTo>
                    <a:pt x="1097118" y="3109363"/>
                    <a:pt x="1104405" y="3107743"/>
                    <a:pt x="1117360" y="3111791"/>
                  </a:cubicBezTo>
                  <a:cubicBezTo>
                    <a:pt x="1126267" y="3114220"/>
                    <a:pt x="1134363" y="3117459"/>
                    <a:pt x="1142460" y="3120698"/>
                  </a:cubicBezTo>
                  <a:cubicBezTo>
                    <a:pt x="1169180" y="3132844"/>
                    <a:pt x="1194280" y="3146608"/>
                    <a:pt x="1219380" y="3161992"/>
                  </a:cubicBezTo>
                  <a:cubicBezTo>
                    <a:pt x="1236383" y="3172518"/>
                    <a:pt x="1253387" y="3183043"/>
                    <a:pt x="1270390" y="3193570"/>
                  </a:cubicBezTo>
                  <a:cubicBezTo>
                    <a:pt x="1290632" y="3206524"/>
                    <a:pt x="1311683" y="3213812"/>
                    <a:pt x="1336784" y="3208953"/>
                  </a:cubicBezTo>
                  <a:cubicBezTo>
                    <a:pt x="1348929" y="3206524"/>
                    <a:pt x="1361884" y="3205715"/>
                    <a:pt x="1369981" y="3219479"/>
                  </a:cubicBezTo>
                  <a:cubicBezTo>
                    <a:pt x="1389413" y="3254296"/>
                    <a:pt x="1421800" y="3273728"/>
                    <a:pt x="1455807" y="3289921"/>
                  </a:cubicBezTo>
                  <a:cubicBezTo>
                    <a:pt x="1507626" y="3314212"/>
                    <a:pt x="1561875" y="3332834"/>
                    <a:pt x="1609646" y="3363603"/>
                  </a:cubicBezTo>
                  <a:cubicBezTo>
                    <a:pt x="1627459" y="3374938"/>
                    <a:pt x="1639604" y="3384654"/>
                    <a:pt x="1634746" y="3407325"/>
                  </a:cubicBezTo>
                  <a:cubicBezTo>
                    <a:pt x="1631508" y="3422709"/>
                    <a:pt x="1636366" y="3437283"/>
                    <a:pt x="1639604" y="3452668"/>
                  </a:cubicBezTo>
                  <a:cubicBezTo>
                    <a:pt x="1650940" y="3502867"/>
                    <a:pt x="1670372" y="3549829"/>
                    <a:pt x="1685756" y="3598410"/>
                  </a:cubicBezTo>
                  <a:cubicBezTo>
                    <a:pt x="1718144" y="3704478"/>
                    <a:pt x="1745673" y="3811356"/>
                    <a:pt x="1788586" y="3914186"/>
                  </a:cubicBezTo>
                  <a:cubicBezTo>
                    <a:pt x="1793444" y="3925521"/>
                    <a:pt x="1798302" y="3936047"/>
                    <a:pt x="1806399" y="3944144"/>
                  </a:cubicBezTo>
                  <a:cubicBezTo>
                    <a:pt x="1802350" y="3947383"/>
                    <a:pt x="1802350" y="2637318"/>
                    <a:pt x="1802350" y="2422753"/>
                  </a:cubicBezTo>
                  <a:close/>
                </a:path>
              </a:pathLst>
            </a:custGeom>
            <a:solidFill>
              <a:schemeClr val="accent3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18609D-185A-4D33-854F-C2FF4CDFA9B6}"/>
                </a:ext>
              </a:extLst>
            </p:cNvPr>
            <p:cNvSpPr/>
            <p:nvPr/>
          </p:nvSpPr>
          <p:spPr>
            <a:xfrm>
              <a:off x="5278887" y="3715627"/>
              <a:ext cx="2639561" cy="3141563"/>
            </a:xfrm>
            <a:custGeom>
              <a:avLst/>
              <a:gdLst>
                <a:gd name="connsiteX0" fmla="*/ 2644564 w 2639560"/>
                <a:gd name="connsiteY0" fmla="*/ 17813 h 3141563"/>
                <a:gd name="connsiteX1" fmla="*/ 2644564 w 2639560"/>
                <a:gd name="connsiteY1" fmla="*/ 8907 h 3141563"/>
                <a:gd name="connsiteX2" fmla="*/ 2427569 w 2639560"/>
                <a:gd name="connsiteY2" fmla="*/ 9716 h 3141563"/>
                <a:gd name="connsiteX3" fmla="*/ 2259155 w 2639560"/>
                <a:gd name="connsiteY3" fmla="*/ 55868 h 3141563"/>
                <a:gd name="connsiteX4" fmla="*/ 2255107 w 2639560"/>
                <a:gd name="connsiteY4" fmla="*/ 232379 h 3141563"/>
                <a:gd name="connsiteX5" fmla="*/ 2396801 w 2639560"/>
                <a:gd name="connsiteY5" fmla="*/ 515767 h 3141563"/>
                <a:gd name="connsiteX6" fmla="*/ 2090742 w 2639560"/>
                <a:gd name="connsiteY6" fmla="*/ 807252 h 3141563"/>
                <a:gd name="connsiteX7" fmla="*/ 1558781 w 2639560"/>
                <a:gd name="connsiteY7" fmla="*/ 611310 h 3141563"/>
                <a:gd name="connsiteX8" fmla="*/ 1620317 w 2639560"/>
                <a:gd name="connsiteY8" fmla="*/ 258288 h 3141563"/>
                <a:gd name="connsiteX9" fmla="*/ 1708572 w 2639560"/>
                <a:gd name="connsiteY9" fmla="*/ 127930 h 3141563"/>
                <a:gd name="connsiteX10" fmla="*/ 1532871 w 2639560"/>
                <a:gd name="connsiteY10" fmla="*/ 8907 h 3141563"/>
                <a:gd name="connsiteX11" fmla="*/ 826829 w 2639560"/>
                <a:gd name="connsiteY11" fmla="*/ 0 h 3141563"/>
                <a:gd name="connsiteX12" fmla="*/ 826829 w 2639560"/>
                <a:gd name="connsiteY12" fmla="*/ 718187 h 3141563"/>
                <a:gd name="connsiteX13" fmla="*/ 724000 w 2639560"/>
                <a:gd name="connsiteY13" fmla="*/ 939231 h 3141563"/>
                <a:gd name="connsiteX14" fmla="*/ 486763 w 2639560"/>
                <a:gd name="connsiteY14" fmla="*/ 906033 h 3141563"/>
                <a:gd name="connsiteX15" fmla="*/ 239001 w 2639560"/>
                <a:gd name="connsiteY15" fmla="*/ 768387 h 3141563"/>
                <a:gd name="connsiteX16" fmla="*/ 2574 w 2639560"/>
                <a:gd name="connsiteY16" fmla="*/ 1082544 h 3141563"/>
                <a:gd name="connsiteX17" fmla="*/ 140220 w 2639560"/>
                <a:gd name="connsiteY17" fmla="*/ 1454188 h 3141563"/>
                <a:gd name="connsiteX18" fmla="*/ 445469 w 2639560"/>
                <a:gd name="connsiteY18" fmla="*/ 1427468 h 3141563"/>
                <a:gd name="connsiteX19" fmla="*/ 643841 w 2639560"/>
                <a:gd name="connsiteY19" fmla="*/ 1319781 h 3141563"/>
                <a:gd name="connsiteX20" fmla="*/ 808207 w 2639560"/>
                <a:gd name="connsiteY20" fmla="*/ 1580498 h 3141563"/>
                <a:gd name="connsiteX21" fmla="*/ 809016 w 2639560"/>
                <a:gd name="connsiteY21" fmla="*/ 2344837 h 3141563"/>
                <a:gd name="connsiteX22" fmla="*/ 809016 w 2639560"/>
                <a:gd name="connsiteY22" fmla="*/ 3143183 h 3141563"/>
                <a:gd name="connsiteX23" fmla="*/ 810636 w 2639560"/>
                <a:gd name="connsiteY23" fmla="*/ 3143183 h 3141563"/>
                <a:gd name="connsiteX24" fmla="*/ 841403 w 2639560"/>
                <a:gd name="connsiteY24" fmla="*/ 3105937 h 3141563"/>
                <a:gd name="connsiteX25" fmla="*/ 867313 w 2639560"/>
                <a:gd name="connsiteY25" fmla="*/ 3041972 h 3141563"/>
                <a:gd name="connsiteX26" fmla="*/ 891604 w 2639560"/>
                <a:gd name="connsiteY26" fmla="*/ 2986105 h 3141563"/>
                <a:gd name="connsiteX27" fmla="*/ 978240 w 2639560"/>
                <a:gd name="connsiteY27" fmla="*/ 2613651 h 3141563"/>
                <a:gd name="connsiteX28" fmla="*/ 1024391 w 2639560"/>
                <a:gd name="connsiteY28" fmla="*/ 2558593 h 3141563"/>
                <a:gd name="connsiteX29" fmla="*/ 1068114 w 2639560"/>
                <a:gd name="connsiteY29" fmla="*/ 2537541 h 3141563"/>
                <a:gd name="connsiteX30" fmla="*/ 1205760 w 2639560"/>
                <a:gd name="connsiteY30" fmla="*/ 2465480 h 3141563"/>
                <a:gd name="connsiteX31" fmla="*/ 1272154 w 2639560"/>
                <a:gd name="connsiteY31" fmla="*/ 2383702 h 3141563"/>
                <a:gd name="connsiteX32" fmla="*/ 1292396 w 2639560"/>
                <a:gd name="connsiteY32" fmla="*/ 2372366 h 3141563"/>
                <a:gd name="connsiteX33" fmla="*/ 1426803 w 2639560"/>
                <a:gd name="connsiteY33" fmla="*/ 2347266 h 3141563"/>
                <a:gd name="connsiteX34" fmla="*/ 1451093 w 2639560"/>
                <a:gd name="connsiteY34" fmla="*/ 2331882 h 3141563"/>
                <a:gd name="connsiteX35" fmla="*/ 1504532 w 2639560"/>
                <a:gd name="connsiteY35" fmla="*/ 2296256 h 3141563"/>
                <a:gd name="connsiteX36" fmla="*/ 1523155 w 2639560"/>
                <a:gd name="connsiteY36" fmla="*/ 2305162 h 3141563"/>
                <a:gd name="connsiteX37" fmla="*/ 1530442 w 2639560"/>
                <a:gd name="connsiteY37" fmla="*/ 2344837 h 3141563"/>
                <a:gd name="connsiteX38" fmla="*/ 1541778 w 2639560"/>
                <a:gd name="connsiteY38" fmla="*/ 2362650 h 3141563"/>
                <a:gd name="connsiteX39" fmla="*/ 1545016 w 2639560"/>
                <a:gd name="connsiteY39" fmla="*/ 2388560 h 3141563"/>
                <a:gd name="connsiteX40" fmla="*/ 1511010 w 2639560"/>
                <a:gd name="connsiteY40" fmla="*/ 2651706 h 3141563"/>
                <a:gd name="connsiteX41" fmla="*/ 1562830 w 2639560"/>
                <a:gd name="connsiteY41" fmla="*/ 2752107 h 3141563"/>
                <a:gd name="connsiteX42" fmla="*/ 1584691 w 2639560"/>
                <a:gd name="connsiteY42" fmla="*/ 2796639 h 3141563"/>
                <a:gd name="connsiteX43" fmla="*/ 1597646 w 2639560"/>
                <a:gd name="connsiteY43" fmla="*/ 2881656 h 3141563"/>
                <a:gd name="connsiteX44" fmla="*/ 1634891 w 2639560"/>
                <a:gd name="connsiteY44" fmla="*/ 2936714 h 3141563"/>
                <a:gd name="connsiteX45" fmla="*/ 1678614 w 2639560"/>
                <a:gd name="connsiteY45" fmla="*/ 2961814 h 3141563"/>
                <a:gd name="connsiteX46" fmla="*/ 1748246 w 2639560"/>
                <a:gd name="connsiteY46" fmla="*/ 2933475 h 3141563"/>
                <a:gd name="connsiteX47" fmla="*/ 1757153 w 2639560"/>
                <a:gd name="connsiteY47" fmla="*/ 2944001 h 3141563"/>
                <a:gd name="connsiteX48" fmla="*/ 1889941 w 2639560"/>
                <a:gd name="connsiteY48" fmla="*/ 3088124 h 3141563"/>
                <a:gd name="connsiteX49" fmla="*/ 1937712 w 2639560"/>
                <a:gd name="connsiteY49" fmla="*/ 3105128 h 3141563"/>
                <a:gd name="connsiteX50" fmla="*/ 2038922 w 2639560"/>
                <a:gd name="connsiteY50" fmla="*/ 3116463 h 3141563"/>
                <a:gd name="connsiteX51" fmla="*/ 2102077 w 2639560"/>
                <a:gd name="connsiteY51" fmla="*/ 3094602 h 3141563"/>
                <a:gd name="connsiteX52" fmla="*/ 2176568 w 2639560"/>
                <a:gd name="connsiteY52" fmla="*/ 3024160 h 3141563"/>
                <a:gd name="connsiteX53" fmla="*/ 2272110 w 2639560"/>
                <a:gd name="connsiteY53" fmla="*/ 2854936 h 3141563"/>
                <a:gd name="connsiteX54" fmla="*/ 2282636 w 2639560"/>
                <a:gd name="connsiteY54" fmla="*/ 2539970 h 3141563"/>
                <a:gd name="connsiteX55" fmla="*/ 2263204 w 2639560"/>
                <a:gd name="connsiteY55" fmla="*/ 2314069 h 3141563"/>
                <a:gd name="connsiteX56" fmla="*/ 2244581 w 2639560"/>
                <a:gd name="connsiteY56" fmla="*/ 2173184 h 3141563"/>
                <a:gd name="connsiteX57" fmla="*/ 2217862 w 2639560"/>
                <a:gd name="connsiteY57" fmla="*/ 2023393 h 3141563"/>
                <a:gd name="connsiteX58" fmla="*/ 2155516 w 2639560"/>
                <a:gd name="connsiteY58" fmla="*/ 1738386 h 3141563"/>
                <a:gd name="connsiteX59" fmla="*/ 2119890 w 2639560"/>
                <a:gd name="connsiteY59" fmla="*/ 1700331 h 3141563"/>
                <a:gd name="connsiteX60" fmla="*/ 2130416 w 2639560"/>
                <a:gd name="connsiteY60" fmla="*/ 1680089 h 3141563"/>
                <a:gd name="connsiteX61" fmla="*/ 2195191 w 2639560"/>
                <a:gd name="connsiteY61" fmla="*/ 1596691 h 3141563"/>
                <a:gd name="connsiteX62" fmla="*/ 2212194 w 2639560"/>
                <a:gd name="connsiteY62" fmla="*/ 1566733 h 3141563"/>
                <a:gd name="connsiteX63" fmla="*/ 2326359 w 2639560"/>
                <a:gd name="connsiteY63" fmla="*/ 1345690 h 3141563"/>
                <a:gd name="connsiteX64" fmla="*/ 2364414 w 2639560"/>
                <a:gd name="connsiteY64" fmla="*/ 1229096 h 3141563"/>
                <a:gd name="connsiteX65" fmla="*/ 2357936 w 2639560"/>
                <a:gd name="connsiteY65" fmla="*/ 1180515 h 3141563"/>
                <a:gd name="connsiteX66" fmla="*/ 2345791 w 2639560"/>
                <a:gd name="connsiteY66" fmla="*/ 1178086 h 3141563"/>
                <a:gd name="connsiteX67" fmla="*/ 2357936 w 2639560"/>
                <a:gd name="connsiteY67" fmla="*/ 1176467 h 3141563"/>
                <a:gd name="connsiteX68" fmla="*/ 2370082 w 2639560"/>
                <a:gd name="connsiteY68" fmla="*/ 1175657 h 3141563"/>
                <a:gd name="connsiteX69" fmla="*/ 2423521 w 2639560"/>
                <a:gd name="connsiteY69" fmla="*/ 1135983 h 3141563"/>
                <a:gd name="connsiteX70" fmla="*/ 2489914 w 2639560"/>
                <a:gd name="connsiteY70" fmla="*/ 946517 h 3141563"/>
                <a:gd name="connsiteX71" fmla="*/ 2507727 w 2639560"/>
                <a:gd name="connsiteY71" fmla="*/ 904414 h 3141563"/>
                <a:gd name="connsiteX72" fmla="*/ 2537686 w 2639560"/>
                <a:gd name="connsiteY72" fmla="*/ 808872 h 3141563"/>
                <a:gd name="connsiteX73" fmla="*/ 2539305 w 2639560"/>
                <a:gd name="connsiteY73" fmla="*/ 784581 h 3141563"/>
                <a:gd name="connsiteX74" fmla="*/ 2515824 w 2639560"/>
                <a:gd name="connsiteY74" fmla="*/ 724665 h 3141563"/>
                <a:gd name="connsiteX75" fmla="*/ 2515015 w 2639560"/>
                <a:gd name="connsiteY75" fmla="*/ 705232 h 3141563"/>
                <a:gd name="connsiteX76" fmla="*/ 2560357 w 2639560"/>
                <a:gd name="connsiteY76" fmla="*/ 625884 h 3141563"/>
                <a:gd name="connsiteX77" fmla="*/ 2625131 w 2639560"/>
                <a:gd name="connsiteY77" fmla="*/ 314156 h 3141563"/>
                <a:gd name="connsiteX78" fmla="*/ 2619463 w 2639560"/>
                <a:gd name="connsiteY78" fmla="*/ 161127 h 3141563"/>
                <a:gd name="connsiteX79" fmla="*/ 2553070 w 2639560"/>
                <a:gd name="connsiteY79" fmla="*/ 121452 h 3141563"/>
                <a:gd name="connsiteX80" fmla="*/ 2552260 w 2639560"/>
                <a:gd name="connsiteY80" fmla="*/ 121452 h 3141563"/>
                <a:gd name="connsiteX81" fmla="*/ 2567644 w 2639560"/>
                <a:gd name="connsiteY81" fmla="*/ 117404 h 3141563"/>
                <a:gd name="connsiteX82" fmla="*/ 2644564 w 2639560"/>
                <a:gd name="connsiteY82" fmla="*/ 17813 h 3141563"/>
                <a:gd name="connsiteX83" fmla="*/ 2540115 w 2639560"/>
                <a:gd name="connsiteY83" fmla="*/ 123072 h 3141563"/>
                <a:gd name="connsiteX84" fmla="*/ 2547402 w 2639560"/>
                <a:gd name="connsiteY84" fmla="*/ 121452 h 3141563"/>
                <a:gd name="connsiteX85" fmla="*/ 2540115 w 2639560"/>
                <a:gd name="connsiteY85" fmla="*/ 123072 h 314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639560" h="3141563">
                  <a:moveTo>
                    <a:pt x="2644564" y="17813"/>
                  </a:moveTo>
                  <a:cubicBezTo>
                    <a:pt x="2644564" y="14574"/>
                    <a:pt x="2644564" y="11335"/>
                    <a:pt x="2644564" y="8907"/>
                  </a:cubicBezTo>
                  <a:cubicBezTo>
                    <a:pt x="2571692" y="8907"/>
                    <a:pt x="2499631" y="9716"/>
                    <a:pt x="2427569" y="9716"/>
                  </a:cubicBezTo>
                  <a:cubicBezTo>
                    <a:pt x="2366033" y="9716"/>
                    <a:pt x="2309356" y="13765"/>
                    <a:pt x="2259155" y="55868"/>
                  </a:cubicBezTo>
                  <a:cubicBezTo>
                    <a:pt x="2197620" y="113355"/>
                    <a:pt x="2163613" y="166794"/>
                    <a:pt x="2255107" y="232379"/>
                  </a:cubicBezTo>
                  <a:cubicBezTo>
                    <a:pt x="2350650" y="301202"/>
                    <a:pt x="2434856" y="385408"/>
                    <a:pt x="2396801" y="515767"/>
                  </a:cubicBezTo>
                  <a:cubicBezTo>
                    <a:pt x="2350650" y="665558"/>
                    <a:pt x="2251058" y="772436"/>
                    <a:pt x="2090742" y="807252"/>
                  </a:cubicBezTo>
                  <a:cubicBezTo>
                    <a:pt x="1849457" y="857452"/>
                    <a:pt x="1665659" y="787820"/>
                    <a:pt x="1558781" y="611310"/>
                  </a:cubicBezTo>
                  <a:cubicBezTo>
                    <a:pt x="1474574" y="473664"/>
                    <a:pt x="1494007" y="377312"/>
                    <a:pt x="1620317" y="258288"/>
                  </a:cubicBezTo>
                  <a:cubicBezTo>
                    <a:pt x="1658372" y="223472"/>
                    <a:pt x="1742579" y="208088"/>
                    <a:pt x="1708572" y="127930"/>
                  </a:cubicBezTo>
                  <a:cubicBezTo>
                    <a:pt x="1677804" y="51010"/>
                    <a:pt x="1613030" y="12955"/>
                    <a:pt x="1532871" y="8907"/>
                  </a:cubicBezTo>
                  <a:cubicBezTo>
                    <a:pt x="1383890" y="4858"/>
                    <a:pt x="891604" y="2429"/>
                    <a:pt x="826829" y="0"/>
                  </a:cubicBezTo>
                  <a:cubicBezTo>
                    <a:pt x="819542" y="214566"/>
                    <a:pt x="822781" y="503622"/>
                    <a:pt x="826829" y="718187"/>
                  </a:cubicBezTo>
                  <a:cubicBezTo>
                    <a:pt x="826829" y="813730"/>
                    <a:pt x="792823" y="881743"/>
                    <a:pt x="724000" y="939231"/>
                  </a:cubicBezTo>
                  <a:cubicBezTo>
                    <a:pt x="647890" y="1000766"/>
                    <a:pt x="551538" y="998337"/>
                    <a:pt x="486763" y="906033"/>
                  </a:cubicBezTo>
                  <a:cubicBezTo>
                    <a:pt x="426037" y="825875"/>
                    <a:pt x="364501" y="718187"/>
                    <a:pt x="239001" y="768387"/>
                  </a:cubicBezTo>
                  <a:cubicBezTo>
                    <a:pt x="101355" y="821827"/>
                    <a:pt x="13909" y="925466"/>
                    <a:pt x="2574" y="1082544"/>
                  </a:cubicBezTo>
                  <a:cubicBezTo>
                    <a:pt x="-8762" y="1228286"/>
                    <a:pt x="13909" y="1358645"/>
                    <a:pt x="140220" y="1454188"/>
                  </a:cubicBezTo>
                  <a:cubicBezTo>
                    <a:pt x="265720" y="1549730"/>
                    <a:pt x="334543" y="1546491"/>
                    <a:pt x="445469" y="1427468"/>
                  </a:cubicBezTo>
                  <a:cubicBezTo>
                    <a:pt x="498908" y="1369981"/>
                    <a:pt x="536963" y="1266341"/>
                    <a:pt x="643841" y="1319781"/>
                  </a:cubicBezTo>
                  <a:cubicBezTo>
                    <a:pt x="746671" y="1369981"/>
                    <a:pt x="811445" y="1454188"/>
                    <a:pt x="808207" y="1580498"/>
                  </a:cubicBezTo>
                  <a:cubicBezTo>
                    <a:pt x="815494" y="1729479"/>
                    <a:pt x="809016" y="2344837"/>
                    <a:pt x="809016" y="2344837"/>
                  </a:cubicBezTo>
                  <a:lnTo>
                    <a:pt x="809016" y="3143183"/>
                  </a:lnTo>
                  <a:cubicBezTo>
                    <a:pt x="809826" y="3143183"/>
                    <a:pt x="809826" y="3143183"/>
                    <a:pt x="810636" y="3143183"/>
                  </a:cubicBezTo>
                  <a:cubicBezTo>
                    <a:pt x="828449" y="3136705"/>
                    <a:pt x="836545" y="3122131"/>
                    <a:pt x="841403" y="3105937"/>
                  </a:cubicBezTo>
                  <a:cubicBezTo>
                    <a:pt x="848691" y="3084076"/>
                    <a:pt x="852739" y="3060595"/>
                    <a:pt x="867313" y="3041972"/>
                  </a:cubicBezTo>
                  <a:cubicBezTo>
                    <a:pt x="880268" y="3024969"/>
                    <a:pt x="887555" y="3006347"/>
                    <a:pt x="891604" y="2986105"/>
                  </a:cubicBezTo>
                  <a:cubicBezTo>
                    <a:pt x="913465" y="2859794"/>
                    <a:pt x="933707" y="2734293"/>
                    <a:pt x="978240" y="2613651"/>
                  </a:cubicBezTo>
                  <a:cubicBezTo>
                    <a:pt x="988766" y="2586122"/>
                    <a:pt x="1000101" y="2569119"/>
                    <a:pt x="1024391" y="2558593"/>
                  </a:cubicBezTo>
                  <a:cubicBezTo>
                    <a:pt x="1038966" y="2552115"/>
                    <a:pt x="1053540" y="2544828"/>
                    <a:pt x="1068114" y="2537541"/>
                  </a:cubicBezTo>
                  <a:cubicBezTo>
                    <a:pt x="1114266" y="2514061"/>
                    <a:pt x="1161228" y="2492199"/>
                    <a:pt x="1205760" y="2465480"/>
                  </a:cubicBezTo>
                  <a:cubicBezTo>
                    <a:pt x="1238147" y="2446857"/>
                    <a:pt x="1268915" y="2426615"/>
                    <a:pt x="1272154" y="2383702"/>
                  </a:cubicBezTo>
                  <a:cubicBezTo>
                    <a:pt x="1272964" y="2371556"/>
                    <a:pt x="1282680" y="2369937"/>
                    <a:pt x="1292396" y="2372366"/>
                  </a:cubicBezTo>
                  <a:cubicBezTo>
                    <a:pt x="1342596" y="2385321"/>
                    <a:pt x="1385509" y="2370747"/>
                    <a:pt x="1426803" y="2347266"/>
                  </a:cubicBezTo>
                  <a:cubicBezTo>
                    <a:pt x="1434900" y="2342408"/>
                    <a:pt x="1442997" y="2337550"/>
                    <a:pt x="1451093" y="2331882"/>
                  </a:cubicBezTo>
                  <a:cubicBezTo>
                    <a:pt x="1468906" y="2319737"/>
                    <a:pt x="1486720" y="2308401"/>
                    <a:pt x="1504532" y="2296256"/>
                  </a:cubicBezTo>
                  <a:cubicBezTo>
                    <a:pt x="1516678" y="2288969"/>
                    <a:pt x="1523965" y="2290588"/>
                    <a:pt x="1523155" y="2305162"/>
                  </a:cubicBezTo>
                  <a:cubicBezTo>
                    <a:pt x="1523155" y="2319737"/>
                    <a:pt x="1524774" y="2332692"/>
                    <a:pt x="1530442" y="2344837"/>
                  </a:cubicBezTo>
                  <a:cubicBezTo>
                    <a:pt x="1532871" y="2351314"/>
                    <a:pt x="1536920" y="2356982"/>
                    <a:pt x="1541778" y="2362650"/>
                  </a:cubicBezTo>
                  <a:cubicBezTo>
                    <a:pt x="1548255" y="2370747"/>
                    <a:pt x="1545826" y="2379653"/>
                    <a:pt x="1545016" y="2388560"/>
                  </a:cubicBezTo>
                  <a:cubicBezTo>
                    <a:pt x="1531252" y="2476005"/>
                    <a:pt x="1522345" y="2563451"/>
                    <a:pt x="1511010" y="2651706"/>
                  </a:cubicBezTo>
                  <a:cubicBezTo>
                    <a:pt x="1503723" y="2712432"/>
                    <a:pt x="1519107" y="2729436"/>
                    <a:pt x="1562830" y="2752107"/>
                  </a:cubicBezTo>
                  <a:cubicBezTo>
                    <a:pt x="1583072" y="2762632"/>
                    <a:pt x="1588739" y="2773159"/>
                    <a:pt x="1584691" y="2796639"/>
                  </a:cubicBezTo>
                  <a:cubicBezTo>
                    <a:pt x="1579023" y="2825788"/>
                    <a:pt x="1576594" y="2856556"/>
                    <a:pt x="1597646" y="2881656"/>
                  </a:cubicBezTo>
                  <a:cubicBezTo>
                    <a:pt x="1612220" y="2898659"/>
                    <a:pt x="1625175" y="2917282"/>
                    <a:pt x="1634891" y="2936714"/>
                  </a:cubicBezTo>
                  <a:cubicBezTo>
                    <a:pt x="1643798" y="2954527"/>
                    <a:pt x="1659182" y="2962624"/>
                    <a:pt x="1678614" y="2961814"/>
                  </a:cubicBezTo>
                  <a:cubicBezTo>
                    <a:pt x="1706143" y="2961814"/>
                    <a:pt x="1735292" y="2967482"/>
                    <a:pt x="1748246" y="2933475"/>
                  </a:cubicBezTo>
                  <a:cubicBezTo>
                    <a:pt x="1754724" y="2937524"/>
                    <a:pt x="1755534" y="2940762"/>
                    <a:pt x="1757153" y="2944001"/>
                  </a:cubicBezTo>
                  <a:cubicBezTo>
                    <a:pt x="1783063" y="3007966"/>
                    <a:pt x="1842170" y="3043592"/>
                    <a:pt x="1889941" y="3088124"/>
                  </a:cubicBezTo>
                  <a:cubicBezTo>
                    <a:pt x="1902086" y="3100269"/>
                    <a:pt x="1920708" y="3102698"/>
                    <a:pt x="1937712" y="3105128"/>
                  </a:cubicBezTo>
                  <a:cubicBezTo>
                    <a:pt x="1971719" y="3109986"/>
                    <a:pt x="2005725" y="3111605"/>
                    <a:pt x="2038922" y="3116463"/>
                  </a:cubicBezTo>
                  <a:cubicBezTo>
                    <a:pt x="2064022" y="3119702"/>
                    <a:pt x="2084264" y="3112415"/>
                    <a:pt x="2102077" y="3094602"/>
                  </a:cubicBezTo>
                  <a:cubicBezTo>
                    <a:pt x="2125558" y="3070311"/>
                    <a:pt x="2150658" y="3047640"/>
                    <a:pt x="2176568" y="3024160"/>
                  </a:cubicBezTo>
                  <a:cubicBezTo>
                    <a:pt x="2226768" y="2978817"/>
                    <a:pt x="2260775" y="2924569"/>
                    <a:pt x="2272110" y="2854936"/>
                  </a:cubicBezTo>
                  <a:cubicBezTo>
                    <a:pt x="2289113" y="2750487"/>
                    <a:pt x="2289113" y="2646039"/>
                    <a:pt x="2282636" y="2539970"/>
                  </a:cubicBezTo>
                  <a:cubicBezTo>
                    <a:pt x="2278588" y="2464670"/>
                    <a:pt x="2271300" y="2389369"/>
                    <a:pt x="2263204" y="2314069"/>
                  </a:cubicBezTo>
                  <a:cubicBezTo>
                    <a:pt x="2257536" y="2267108"/>
                    <a:pt x="2251058" y="2220146"/>
                    <a:pt x="2244581" y="2173184"/>
                  </a:cubicBezTo>
                  <a:cubicBezTo>
                    <a:pt x="2237294" y="2122984"/>
                    <a:pt x="2227578" y="2072784"/>
                    <a:pt x="2217862" y="2023393"/>
                  </a:cubicBezTo>
                  <a:cubicBezTo>
                    <a:pt x="2198429" y="1927851"/>
                    <a:pt x="2175758" y="1833118"/>
                    <a:pt x="2155516" y="1738386"/>
                  </a:cubicBezTo>
                  <a:cubicBezTo>
                    <a:pt x="2151468" y="1718953"/>
                    <a:pt x="2146610" y="1699521"/>
                    <a:pt x="2119890" y="1700331"/>
                  </a:cubicBezTo>
                  <a:cubicBezTo>
                    <a:pt x="2122319" y="1691424"/>
                    <a:pt x="2125558" y="1684137"/>
                    <a:pt x="2130416" y="1680089"/>
                  </a:cubicBezTo>
                  <a:cubicBezTo>
                    <a:pt x="2160374" y="1657417"/>
                    <a:pt x="2178187" y="1627460"/>
                    <a:pt x="2195191" y="1596691"/>
                  </a:cubicBezTo>
                  <a:cubicBezTo>
                    <a:pt x="2200859" y="1586976"/>
                    <a:pt x="2206526" y="1576449"/>
                    <a:pt x="2212194" y="1566733"/>
                  </a:cubicBezTo>
                  <a:cubicBezTo>
                    <a:pt x="2254297" y="1494672"/>
                    <a:pt x="2292352" y="1420991"/>
                    <a:pt x="2326359" y="1345690"/>
                  </a:cubicBezTo>
                  <a:cubicBezTo>
                    <a:pt x="2343362" y="1308445"/>
                    <a:pt x="2357936" y="1269580"/>
                    <a:pt x="2364414" y="1229096"/>
                  </a:cubicBezTo>
                  <a:cubicBezTo>
                    <a:pt x="2361175" y="1212903"/>
                    <a:pt x="2359556" y="1196709"/>
                    <a:pt x="2357936" y="1180515"/>
                  </a:cubicBezTo>
                  <a:cubicBezTo>
                    <a:pt x="2354698" y="1178896"/>
                    <a:pt x="2350650" y="1178086"/>
                    <a:pt x="2345791" y="1178086"/>
                  </a:cubicBezTo>
                  <a:cubicBezTo>
                    <a:pt x="2349030" y="1178086"/>
                    <a:pt x="2353078" y="1177277"/>
                    <a:pt x="2357936" y="1176467"/>
                  </a:cubicBezTo>
                  <a:cubicBezTo>
                    <a:pt x="2361985" y="1175657"/>
                    <a:pt x="2366033" y="1175657"/>
                    <a:pt x="2370082" y="1175657"/>
                  </a:cubicBezTo>
                  <a:cubicBezTo>
                    <a:pt x="2397611" y="1174848"/>
                    <a:pt x="2415424" y="1162702"/>
                    <a:pt x="2423521" y="1135983"/>
                  </a:cubicBezTo>
                  <a:cubicBezTo>
                    <a:pt x="2442953" y="1072018"/>
                    <a:pt x="2470482" y="1010482"/>
                    <a:pt x="2489914" y="946517"/>
                  </a:cubicBezTo>
                  <a:cubicBezTo>
                    <a:pt x="2493963" y="931943"/>
                    <a:pt x="2499631" y="917369"/>
                    <a:pt x="2507727" y="904414"/>
                  </a:cubicBezTo>
                  <a:cubicBezTo>
                    <a:pt x="2527160" y="874456"/>
                    <a:pt x="2534447" y="842069"/>
                    <a:pt x="2537686" y="808872"/>
                  </a:cubicBezTo>
                  <a:cubicBezTo>
                    <a:pt x="2538495" y="800775"/>
                    <a:pt x="2538495" y="792678"/>
                    <a:pt x="2539305" y="784581"/>
                  </a:cubicBezTo>
                  <a:cubicBezTo>
                    <a:pt x="2540115" y="761101"/>
                    <a:pt x="2536876" y="740049"/>
                    <a:pt x="2515824" y="724665"/>
                  </a:cubicBezTo>
                  <a:cubicBezTo>
                    <a:pt x="2508537" y="718997"/>
                    <a:pt x="2505298" y="711710"/>
                    <a:pt x="2515015" y="705232"/>
                  </a:cubicBezTo>
                  <a:cubicBezTo>
                    <a:pt x="2544163" y="686610"/>
                    <a:pt x="2551450" y="655842"/>
                    <a:pt x="2560357" y="625884"/>
                  </a:cubicBezTo>
                  <a:cubicBezTo>
                    <a:pt x="2588696" y="523054"/>
                    <a:pt x="2602460" y="417796"/>
                    <a:pt x="2625131" y="314156"/>
                  </a:cubicBezTo>
                  <a:cubicBezTo>
                    <a:pt x="2636467" y="262337"/>
                    <a:pt x="2633228" y="211327"/>
                    <a:pt x="2619463" y="161127"/>
                  </a:cubicBezTo>
                  <a:cubicBezTo>
                    <a:pt x="2607318" y="115785"/>
                    <a:pt x="2599221" y="110926"/>
                    <a:pt x="2553070" y="121452"/>
                  </a:cubicBezTo>
                  <a:lnTo>
                    <a:pt x="2552260" y="121452"/>
                  </a:lnTo>
                  <a:cubicBezTo>
                    <a:pt x="2557118" y="119833"/>
                    <a:pt x="2562786" y="119023"/>
                    <a:pt x="2567644" y="117404"/>
                  </a:cubicBezTo>
                  <a:cubicBezTo>
                    <a:pt x="2620273" y="102830"/>
                    <a:pt x="2644564" y="72062"/>
                    <a:pt x="2644564" y="17813"/>
                  </a:cubicBezTo>
                  <a:close/>
                  <a:moveTo>
                    <a:pt x="2540115" y="123072"/>
                  </a:moveTo>
                  <a:cubicBezTo>
                    <a:pt x="2542544" y="122262"/>
                    <a:pt x="2544973" y="122262"/>
                    <a:pt x="2547402" y="121452"/>
                  </a:cubicBezTo>
                  <a:cubicBezTo>
                    <a:pt x="2545783" y="122262"/>
                    <a:pt x="2543354" y="123072"/>
                    <a:pt x="2540115" y="123072"/>
                  </a:cubicBezTo>
                  <a:close/>
                </a:path>
              </a:pathLst>
            </a:custGeom>
            <a:solidFill>
              <a:schemeClr val="accent2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3052F01-2CBB-4C80-BDF8-7B088608ABBD}"/>
                </a:ext>
              </a:extLst>
            </p:cNvPr>
            <p:cNvSpPr/>
            <p:nvPr/>
          </p:nvSpPr>
          <p:spPr>
            <a:xfrm>
              <a:off x="5700066" y="1097928"/>
              <a:ext cx="8097" cy="8097"/>
            </a:xfrm>
            <a:custGeom>
              <a:avLst/>
              <a:gdLst>
                <a:gd name="connsiteX0" fmla="*/ 0 w 8096"/>
                <a:gd name="connsiteY0" fmla="*/ 0 h 0"/>
                <a:gd name="connsiteX1" fmla="*/ 12145 w 8096"/>
                <a:gd name="connsiteY1" fmla="*/ 4048 h 0"/>
                <a:gd name="connsiteX2" fmla="*/ 0 w 8096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">
                  <a:moveTo>
                    <a:pt x="0" y="0"/>
                  </a:moveTo>
                  <a:cubicBezTo>
                    <a:pt x="3239" y="2429"/>
                    <a:pt x="7287" y="4858"/>
                    <a:pt x="12145" y="4048"/>
                  </a:cubicBezTo>
                  <a:cubicBezTo>
                    <a:pt x="7287" y="4048"/>
                    <a:pt x="4048" y="2429"/>
                    <a:pt x="0" y="0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FE55D2-E06E-41EE-B238-62911BCFAA1E}"/>
                </a:ext>
              </a:extLst>
            </p:cNvPr>
            <p:cNvSpPr/>
            <p:nvPr/>
          </p:nvSpPr>
          <p:spPr>
            <a:xfrm>
              <a:off x="6094334" y="2429"/>
              <a:ext cx="2971530" cy="4469440"/>
            </a:xfrm>
            <a:custGeom>
              <a:avLst/>
              <a:gdLst>
                <a:gd name="connsiteX0" fmla="*/ 2974815 w 2971530"/>
                <a:gd name="connsiteY0" fmla="*/ 3446003 h 4469440"/>
                <a:gd name="connsiteX1" fmla="*/ 2972387 w 2971530"/>
                <a:gd name="connsiteY1" fmla="*/ 3412806 h 4469440"/>
                <a:gd name="connsiteX2" fmla="*/ 2972387 w 2971530"/>
                <a:gd name="connsiteY2" fmla="*/ 3386897 h 4469440"/>
                <a:gd name="connsiteX3" fmla="*/ 2972387 w 2971530"/>
                <a:gd name="connsiteY3" fmla="*/ 3360987 h 4469440"/>
                <a:gd name="connsiteX4" fmla="*/ 2966719 w 2971530"/>
                <a:gd name="connsiteY4" fmla="*/ 3262206 h 4469440"/>
                <a:gd name="connsiteX5" fmla="*/ 2932712 w 2971530"/>
                <a:gd name="connsiteY5" fmla="*/ 3072740 h 4469440"/>
                <a:gd name="connsiteX6" fmla="*/ 2905183 w 2971530"/>
                <a:gd name="connsiteY6" fmla="*/ 3035495 h 4469440"/>
                <a:gd name="connsiteX7" fmla="*/ 2884131 w 2971530"/>
                <a:gd name="connsiteY7" fmla="*/ 3001488 h 4469440"/>
                <a:gd name="connsiteX8" fmla="*/ 2885751 w 2971530"/>
                <a:gd name="connsiteY8" fmla="*/ 2951288 h 4469440"/>
                <a:gd name="connsiteX9" fmla="*/ 2876844 w 2971530"/>
                <a:gd name="connsiteY9" fmla="*/ 2892991 h 4469440"/>
                <a:gd name="connsiteX10" fmla="*/ 2829882 w 2971530"/>
                <a:gd name="connsiteY10" fmla="*/ 2744819 h 4469440"/>
                <a:gd name="connsiteX11" fmla="*/ 2677662 w 2971530"/>
                <a:gd name="connsiteY11" fmla="*/ 2385321 h 4469440"/>
                <a:gd name="connsiteX12" fmla="*/ 2629081 w 2971530"/>
                <a:gd name="connsiteY12" fmla="*/ 2336740 h 4469440"/>
                <a:gd name="connsiteX13" fmla="*/ 2614507 w 2971530"/>
                <a:gd name="connsiteY13" fmla="*/ 2316498 h 4469440"/>
                <a:gd name="connsiteX14" fmla="*/ 2581310 w 2971530"/>
                <a:gd name="connsiteY14" fmla="*/ 2244436 h 4469440"/>
                <a:gd name="connsiteX15" fmla="*/ 2563498 w 2971530"/>
                <a:gd name="connsiteY15" fmla="*/ 2220956 h 4469440"/>
                <a:gd name="connsiteX16" fmla="*/ 2481719 w 2971530"/>
                <a:gd name="connsiteY16" fmla="*/ 2118126 h 4469440"/>
                <a:gd name="connsiteX17" fmla="*/ 2447713 w 2971530"/>
                <a:gd name="connsiteY17" fmla="*/ 2099504 h 4469440"/>
                <a:gd name="connsiteX18" fmla="*/ 2404800 w 2971530"/>
                <a:gd name="connsiteY18" fmla="*/ 2073594 h 4469440"/>
                <a:gd name="connsiteX19" fmla="*/ 2344074 w 2971530"/>
                <a:gd name="connsiteY19" fmla="*/ 1999913 h 4469440"/>
                <a:gd name="connsiteX20" fmla="*/ 2286586 w 2971530"/>
                <a:gd name="connsiteY20" fmla="*/ 1950522 h 4469440"/>
                <a:gd name="connsiteX21" fmla="*/ 2213715 w 2971530"/>
                <a:gd name="connsiteY21" fmla="*/ 1875222 h 4469440"/>
                <a:gd name="connsiteX22" fmla="*/ 2182947 w 2971530"/>
                <a:gd name="connsiteY22" fmla="*/ 1842025 h 4469440"/>
                <a:gd name="connsiteX23" fmla="*/ 1960285 w 2971530"/>
                <a:gd name="connsiteY23" fmla="*/ 1684137 h 4469440"/>
                <a:gd name="connsiteX24" fmla="*/ 1814542 w 2971530"/>
                <a:gd name="connsiteY24" fmla="*/ 1603979 h 4469440"/>
                <a:gd name="connsiteX25" fmla="*/ 1701187 w 2971530"/>
                <a:gd name="connsiteY25" fmla="*/ 1557017 h 4469440"/>
                <a:gd name="connsiteX26" fmla="*/ 1421847 w 2971530"/>
                <a:gd name="connsiteY26" fmla="*/ 1506007 h 4469440"/>
                <a:gd name="connsiteX27" fmla="*/ 1299585 w 2971530"/>
                <a:gd name="connsiteY27" fmla="*/ 1495481 h 4469440"/>
                <a:gd name="connsiteX28" fmla="*/ 1117407 w 2971530"/>
                <a:gd name="connsiteY28" fmla="*/ 1527059 h 4469440"/>
                <a:gd name="connsiteX29" fmla="*/ 960328 w 2971530"/>
                <a:gd name="connsiteY29" fmla="*/ 1656608 h 4469440"/>
                <a:gd name="connsiteX30" fmla="*/ 922274 w 2971530"/>
                <a:gd name="connsiteY30" fmla="*/ 1778870 h 4469440"/>
                <a:gd name="connsiteX31" fmla="*/ 878551 w 2971530"/>
                <a:gd name="connsiteY31" fmla="*/ 1761057 h 4469440"/>
                <a:gd name="connsiteX32" fmla="*/ 753050 w 2971530"/>
                <a:gd name="connsiteY32" fmla="*/ 1667943 h 4469440"/>
                <a:gd name="connsiteX33" fmla="*/ 741714 w 2971530"/>
                <a:gd name="connsiteY33" fmla="*/ 1650940 h 4469440"/>
                <a:gd name="connsiteX34" fmla="*/ 702850 w 2971530"/>
                <a:gd name="connsiteY34" fmla="*/ 1557827 h 4469440"/>
                <a:gd name="connsiteX35" fmla="*/ 643743 w 2971530"/>
                <a:gd name="connsiteY35" fmla="*/ 1515723 h 4469440"/>
                <a:gd name="connsiteX36" fmla="*/ 575730 w 2971530"/>
                <a:gd name="connsiteY36" fmla="*/ 1494672 h 4469440"/>
                <a:gd name="connsiteX37" fmla="*/ 501239 w 2971530"/>
                <a:gd name="connsiteY37" fmla="*/ 1505197 h 4469440"/>
                <a:gd name="connsiteX38" fmla="*/ 461565 w 2971530"/>
                <a:gd name="connsiteY38" fmla="*/ 1515723 h 4469440"/>
                <a:gd name="connsiteX39" fmla="*/ 483426 w 2971530"/>
                <a:gd name="connsiteY39" fmla="*/ 1493862 h 4469440"/>
                <a:gd name="connsiteX40" fmla="*/ 476139 w 2971530"/>
                <a:gd name="connsiteY40" fmla="*/ 1426658 h 4469440"/>
                <a:gd name="connsiteX41" fmla="*/ 392742 w 2971530"/>
                <a:gd name="connsiteY41" fmla="*/ 1340832 h 4469440"/>
                <a:gd name="connsiteX42" fmla="*/ 374119 w 2971530"/>
                <a:gd name="connsiteY42" fmla="*/ 1318161 h 4469440"/>
                <a:gd name="connsiteX43" fmla="*/ 348209 w 2971530"/>
                <a:gd name="connsiteY43" fmla="*/ 1303587 h 4469440"/>
                <a:gd name="connsiteX44" fmla="*/ 373310 w 2971530"/>
                <a:gd name="connsiteY44" fmla="*/ 1259864 h 4469440"/>
                <a:gd name="connsiteX45" fmla="*/ 387074 w 2971530"/>
                <a:gd name="connsiteY45" fmla="*/ 1095499 h 4469440"/>
                <a:gd name="connsiteX46" fmla="*/ 383026 w 2971530"/>
                <a:gd name="connsiteY46" fmla="*/ 1033963 h 4469440"/>
                <a:gd name="connsiteX47" fmla="*/ 401648 w 2971530"/>
                <a:gd name="connsiteY47" fmla="*/ 882553 h 4469440"/>
                <a:gd name="connsiteX48" fmla="*/ 400029 w 2971530"/>
                <a:gd name="connsiteY48" fmla="*/ 695516 h 4469440"/>
                <a:gd name="connsiteX49" fmla="*/ 361164 w 2971530"/>
                <a:gd name="connsiteY49" fmla="*/ 545725 h 4469440"/>
                <a:gd name="connsiteX50" fmla="*/ 325538 w 2971530"/>
                <a:gd name="connsiteY50" fmla="*/ 384599 h 4469440"/>
                <a:gd name="connsiteX51" fmla="*/ 298009 w 2971530"/>
                <a:gd name="connsiteY51" fmla="*/ 263146 h 4469440"/>
                <a:gd name="connsiteX52" fmla="*/ 158744 w 2971530"/>
                <a:gd name="connsiteY52" fmla="*/ 153839 h 4469440"/>
                <a:gd name="connsiteX53" fmla="*/ 147408 w 2971530"/>
                <a:gd name="connsiteY53" fmla="*/ 161936 h 4469440"/>
                <a:gd name="connsiteX54" fmla="*/ 153886 w 2971530"/>
                <a:gd name="connsiteY54" fmla="*/ 151410 h 4469440"/>
                <a:gd name="connsiteX55" fmla="*/ 138502 w 2971530"/>
                <a:gd name="connsiteY55" fmla="*/ 107688 h 4469440"/>
                <a:gd name="connsiteX56" fmla="*/ 3285 w 2971530"/>
                <a:gd name="connsiteY56" fmla="*/ 0 h 4469440"/>
                <a:gd name="connsiteX57" fmla="*/ 3285 w 2971530"/>
                <a:gd name="connsiteY57" fmla="*/ 1317351 h 4469440"/>
                <a:gd name="connsiteX58" fmla="*/ 3285 w 2971530"/>
                <a:gd name="connsiteY58" fmla="*/ 1347310 h 4469440"/>
                <a:gd name="connsiteX59" fmla="*/ 1666 w 2971530"/>
                <a:gd name="connsiteY59" fmla="*/ 1347310 h 4469440"/>
                <a:gd name="connsiteX60" fmla="*/ 856 w 2971530"/>
                <a:gd name="connsiteY60" fmla="*/ 1392652 h 4469440"/>
                <a:gd name="connsiteX61" fmla="*/ 856 w 2971530"/>
                <a:gd name="connsiteY61" fmla="*/ 2049303 h 4469440"/>
                <a:gd name="connsiteX62" fmla="*/ 58344 w 2971530"/>
                <a:gd name="connsiteY62" fmla="*/ 2210430 h 4469440"/>
                <a:gd name="connsiteX63" fmla="*/ 212183 w 2971530"/>
                <a:gd name="connsiteY63" fmla="*/ 2206381 h 4469440"/>
                <a:gd name="connsiteX64" fmla="*/ 527149 w 2971530"/>
                <a:gd name="connsiteY64" fmla="*/ 2064687 h 4469440"/>
                <a:gd name="connsiteX65" fmla="*/ 804060 w 2971530"/>
                <a:gd name="connsiteY65" fmla="*/ 2371557 h 4469440"/>
                <a:gd name="connsiteX66" fmla="*/ 638885 w 2971530"/>
                <a:gd name="connsiteY66" fmla="*/ 2878417 h 4469440"/>
                <a:gd name="connsiteX67" fmla="*/ 246999 w 2971530"/>
                <a:gd name="connsiteY67" fmla="*/ 2836314 h 4469440"/>
                <a:gd name="connsiteX68" fmla="*/ 112592 w 2971530"/>
                <a:gd name="connsiteY68" fmla="*/ 2752107 h 4469440"/>
                <a:gd name="connsiteX69" fmla="*/ 856 w 2971530"/>
                <a:gd name="connsiteY69" fmla="*/ 2932666 h 4469440"/>
                <a:gd name="connsiteX70" fmla="*/ 856 w 2971530"/>
                <a:gd name="connsiteY70" fmla="*/ 3637898 h 4469440"/>
                <a:gd name="connsiteX71" fmla="*/ 719853 w 2971530"/>
                <a:gd name="connsiteY71" fmla="*/ 3648424 h 4469440"/>
                <a:gd name="connsiteX72" fmla="*/ 929561 w 2971530"/>
                <a:gd name="connsiteY72" fmla="*/ 3756921 h 4469440"/>
                <a:gd name="connsiteX73" fmla="*/ 914177 w 2971530"/>
                <a:gd name="connsiteY73" fmla="*/ 3982822 h 4469440"/>
                <a:gd name="connsiteX74" fmla="*/ 780579 w 2971530"/>
                <a:gd name="connsiteY74" fmla="*/ 4224107 h 4469440"/>
                <a:gd name="connsiteX75" fmla="*/ 1059919 w 2971530"/>
                <a:gd name="connsiteY75" fmla="*/ 4461344 h 4469440"/>
                <a:gd name="connsiteX76" fmla="*/ 1434802 w 2971530"/>
                <a:gd name="connsiteY76" fmla="*/ 4369850 h 4469440"/>
                <a:gd name="connsiteX77" fmla="*/ 1423466 w 2971530"/>
                <a:gd name="connsiteY77" fmla="*/ 4010351 h 4469440"/>
                <a:gd name="connsiteX78" fmla="*/ 1327924 w 2971530"/>
                <a:gd name="connsiteY78" fmla="*/ 3850034 h 4469440"/>
                <a:gd name="connsiteX79" fmla="*/ 1515770 w 2971530"/>
                <a:gd name="connsiteY79" fmla="*/ 3677572 h 4469440"/>
                <a:gd name="connsiteX80" fmla="*/ 1831545 w 2971530"/>
                <a:gd name="connsiteY80" fmla="*/ 3669475 h 4469440"/>
                <a:gd name="connsiteX81" fmla="*/ 1825878 w 2971530"/>
                <a:gd name="connsiteY81" fmla="*/ 3410377 h 4469440"/>
                <a:gd name="connsiteX82" fmla="*/ 1804016 w 2971530"/>
                <a:gd name="connsiteY82" fmla="*/ 3334267 h 4469440"/>
                <a:gd name="connsiteX83" fmla="*/ 1799158 w 2971530"/>
                <a:gd name="connsiteY83" fmla="*/ 3309167 h 4469440"/>
                <a:gd name="connsiteX84" fmla="*/ 1795110 w 2971530"/>
                <a:gd name="connsiteY84" fmla="*/ 3162615 h 4469440"/>
                <a:gd name="connsiteX85" fmla="*/ 1744909 w 2971530"/>
                <a:gd name="connsiteY85" fmla="*/ 2935094 h 4469440"/>
                <a:gd name="connsiteX86" fmla="*/ 1727096 w 2971530"/>
                <a:gd name="connsiteY86" fmla="*/ 2905946 h 4469440"/>
                <a:gd name="connsiteX87" fmla="*/ 1712522 w 2971530"/>
                <a:gd name="connsiteY87" fmla="*/ 2875988 h 4469440"/>
                <a:gd name="connsiteX88" fmla="*/ 1639651 w 2971530"/>
                <a:gd name="connsiteY88" fmla="*/ 2602316 h 4469440"/>
                <a:gd name="connsiteX89" fmla="*/ 1608883 w 2971530"/>
                <a:gd name="connsiteY89" fmla="*/ 2510822 h 4469440"/>
                <a:gd name="connsiteX90" fmla="*/ 1610503 w 2971530"/>
                <a:gd name="connsiteY90" fmla="*/ 2484912 h 4469440"/>
                <a:gd name="connsiteX91" fmla="*/ 1693090 w 2971530"/>
                <a:gd name="connsiteY91" fmla="*/ 2493009 h 4469440"/>
                <a:gd name="connsiteX92" fmla="*/ 1845310 w 2971530"/>
                <a:gd name="connsiteY92" fmla="*/ 2576406 h 4469440"/>
                <a:gd name="connsiteX93" fmla="*/ 1905226 w 2971530"/>
                <a:gd name="connsiteY93" fmla="*/ 2620129 h 4469440"/>
                <a:gd name="connsiteX94" fmla="*/ 2044492 w 2971530"/>
                <a:gd name="connsiteY94" fmla="*/ 2756155 h 4469440"/>
                <a:gd name="connsiteX95" fmla="*/ 2063114 w 2971530"/>
                <a:gd name="connsiteY95" fmla="*/ 2778016 h 4469440"/>
                <a:gd name="connsiteX96" fmla="*/ 2093072 w 2971530"/>
                <a:gd name="connsiteY96" fmla="*/ 2821739 h 4469440"/>
                <a:gd name="connsiteX97" fmla="*/ 2242863 w 2971530"/>
                <a:gd name="connsiteY97" fmla="*/ 2971530 h 4469440"/>
                <a:gd name="connsiteX98" fmla="*/ 2279299 w 2971530"/>
                <a:gd name="connsiteY98" fmla="*/ 2998250 h 4469440"/>
                <a:gd name="connsiteX99" fmla="*/ 2315735 w 2971530"/>
                <a:gd name="connsiteY99" fmla="*/ 3039544 h 4469440"/>
                <a:gd name="connsiteX100" fmla="*/ 2349741 w 2971530"/>
                <a:gd name="connsiteY100" fmla="*/ 3119702 h 4469440"/>
                <a:gd name="connsiteX101" fmla="*/ 2373222 w 2971530"/>
                <a:gd name="connsiteY101" fmla="*/ 3155328 h 4469440"/>
                <a:gd name="connsiteX102" fmla="*/ 2542446 w 2971530"/>
                <a:gd name="connsiteY102" fmla="*/ 3392564 h 4469440"/>
                <a:gd name="connsiteX103" fmla="*/ 2598314 w 2971530"/>
                <a:gd name="connsiteY103" fmla="*/ 3447623 h 4469440"/>
                <a:gd name="connsiteX104" fmla="*/ 2696285 w 2971530"/>
                <a:gd name="connsiteY104" fmla="*/ 3539117 h 4469440"/>
                <a:gd name="connsiteX105" fmla="*/ 2764298 w 2971530"/>
                <a:gd name="connsiteY105" fmla="*/ 3617656 h 4469440"/>
                <a:gd name="connsiteX106" fmla="*/ 2833121 w 2971530"/>
                <a:gd name="connsiteY106" fmla="*/ 3688098 h 4469440"/>
                <a:gd name="connsiteX107" fmla="*/ 2945667 w 2971530"/>
                <a:gd name="connsiteY107" fmla="*/ 3743966 h 4469440"/>
                <a:gd name="connsiteX108" fmla="*/ 2969957 w 2971530"/>
                <a:gd name="connsiteY108" fmla="*/ 3720485 h 4469440"/>
                <a:gd name="connsiteX109" fmla="*/ 2975625 w 2971530"/>
                <a:gd name="connsiteY109" fmla="*/ 3630611 h 4469440"/>
                <a:gd name="connsiteX110" fmla="*/ 2975625 w 2971530"/>
                <a:gd name="connsiteY110" fmla="*/ 3566646 h 4469440"/>
                <a:gd name="connsiteX111" fmla="*/ 2973196 w 2971530"/>
                <a:gd name="connsiteY111" fmla="*/ 3532639 h 4469440"/>
                <a:gd name="connsiteX112" fmla="*/ 2975625 w 2971530"/>
                <a:gd name="connsiteY112" fmla="*/ 3485678 h 4469440"/>
                <a:gd name="connsiteX113" fmla="*/ 2974815 w 2971530"/>
                <a:gd name="connsiteY113" fmla="*/ 3446003 h 446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71530" h="4469440">
                  <a:moveTo>
                    <a:pt x="2974815" y="3446003"/>
                  </a:moveTo>
                  <a:cubicBezTo>
                    <a:pt x="2969148" y="3435478"/>
                    <a:pt x="2974005" y="3423332"/>
                    <a:pt x="2972387" y="3412806"/>
                  </a:cubicBezTo>
                  <a:cubicBezTo>
                    <a:pt x="2972387" y="3403900"/>
                    <a:pt x="2972387" y="3395803"/>
                    <a:pt x="2972387" y="3386897"/>
                  </a:cubicBezTo>
                  <a:cubicBezTo>
                    <a:pt x="2972387" y="3377990"/>
                    <a:pt x="2972387" y="3369893"/>
                    <a:pt x="2972387" y="3360987"/>
                  </a:cubicBezTo>
                  <a:cubicBezTo>
                    <a:pt x="2972387" y="3327790"/>
                    <a:pt x="2968338" y="3295403"/>
                    <a:pt x="2966719" y="3262206"/>
                  </a:cubicBezTo>
                  <a:cubicBezTo>
                    <a:pt x="2962670" y="3198241"/>
                    <a:pt x="2951335" y="3134276"/>
                    <a:pt x="2932712" y="3072740"/>
                  </a:cubicBezTo>
                  <a:cubicBezTo>
                    <a:pt x="2927854" y="3057356"/>
                    <a:pt x="2921376" y="3040353"/>
                    <a:pt x="2905183" y="3035495"/>
                  </a:cubicBezTo>
                  <a:cubicBezTo>
                    <a:pt x="2886560" y="3029827"/>
                    <a:pt x="2884131" y="3017682"/>
                    <a:pt x="2884131" y="3001488"/>
                  </a:cubicBezTo>
                  <a:cubicBezTo>
                    <a:pt x="2884131" y="2984485"/>
                    <a:pt x="2885751" y="2967482"/>
                    <a:pt x="2885751" y="2951288"/>
                  </a:cubicBezTo>
                  <a:cubicBezTo>
                    <a:pt x="2885751" y="2931046"/>
                    <a:pt x="2884131" y="2911614"/>
                    <a:pt x="2876844" y="2892991"/>
                  </a:cubicBezTo>
                  <a:cubicBezTo>
                    <a:pt x="2856602" y="2844410"/>
                    <a:pt x="2846076" y="2794210"/>
                    <a:pt x="2829882" y="2744819"/>
                  </a:cubicBezTo>
                  <a:cubicBezTo>
                    <a:pt x="2791018" y="2620129"/>
                    <a:pt x="2749724" y="2496247"/>
                    <a:pt x="2677662" y="2385321"/>
                  </a:cubicBezTo>
                  <a:cubicBezTo>
                    <a:pt x="2664708" y="2365079"/>
                    <a:pt x="2652562" y="2345647"/>
                    <a:pt x="2629081" y="2336740"/>
                  </a:cubicBezTo>
                  <a:cubicBezTo>
                    <a:pt x="2618556" y="2332692"/>
                    <a:pt x="2615317" y="2326214"/>
                    <a:pt x="2614507" y="2316498"/>
                  </a:cubicBezTo>
                  <a:cubicBezTo>
                    <a:pt x="2610459" y="2288969"/>
                    <a:pt x="2596694" y="2266298"/>
                    <a:pt x="2581310" y="2244436"/>
                  </a:cubicBezTo>
                  <a:cubicBezTo>
                    <a:pt x="2575643" y="2236340"/>
                    <a:pt x="2569165" y="2228243"/>
                    <a:pt x="2563498" y="2220956"/>
                  </a:cubicBezTo>
                  <a:cubicBezTo>
                    <a:pt x="2535968" y="2186949"/>
                    <a:pt x="2505200" y="2156181"/>
                    <a:pt x="2481719" y="2118126"/>
                  </a:cubicBezTo>
                  <a:cubicBezTo>
                    <a:pt x="2474433" y="2105981"/>
                    <a:pt x="2461477" y="2098694"/>
                    <a:pt x="2447713" y="2099504"/>
                  </a:cubicBezTo>
                  <a:cubicBezTo>
                    <a:pt x="2426661" y="2100313"/>
                    <a:pt x="2415325" y="2088978"/>
                    <a:pt x="2404800" y="2073594"/>
                  </a:cubicBezTo>
                  <a:cubicBezTo>
                    <a:pt x="2386987" y="2046874"/>
                    <a:pt x="2366745" y="2022584"/>
                    <a:pt x="2344074" y="1999913"/>
                  </a:cubicBezTo>
                  <a:cubicBezTo>
                    <a:pt x="2326261" y="1982100"/>
                    <a:pt x="2306828" y="1965096"/>
                    <a:pt x="2286586" y="1950522"/>
                  </a:cubicBezTo>
                  <a:cubicBezTo>
                    <a:pt x="2257438" y="1929470"/>
                    <a:pt x="2230718" y="1907609"/>
                    <a:pt x="2213715" y="1875222"/>
                  </a:cubicBezTo>
                  <a:cubicBezTo>
                    <a:pt x="2206428" y="1861457"/>
                    <a:pt x="2194283" y="1852551"/>
                    <a:pt x="2182947" y="1842025"/>
                  </a:cubicBezTo>
                  <a:cubicBezTo>
                    <a:pt x="2113314" y="1782918"/>
                    <a:pt x="2035585" y="1735957"/>
                    <a:pt x="1960285" y="1684137"/>
                  </a:cubicBezTo>
                  <a:cubicBezTo>
                    <a:pt x="1914943" y="1652559"/>
                    <a:pt x="1863933" y="1629888"/>
                    <a:pt x="1814542" y="1603979"/>
                  </a:cubicBezTo>
                  <a:cubicBezTo>
                    <a:pt x="1778916" y="1584546"/>
                    <a:pt x="1742481" y="1565114"/>
                    <a:pt x="1701187" y="1557017"/>
                  </a:cubicBezTo>
                  <a:cubicBezTo>
                    <a:pt x="1608074" y="1539204"/>
                    <a:pt x="1515770" y="1521391"/>
                    <a:pt x="1421847" y="1506007"/>
                  </a:cubicBezTo>
                  <a:cubicBezTo>
                    <a:pt x="1381363" y="1499530"/>
                    <a:pt x="1340879" y="1487384"/>
                    <a:pt x="1299585" y="1495481"/>
                  </a:cubicBezTo>
                  <a:cubicBezTo>
                    <a:pt x="1238859" y="1506007"/>
                    <a:pt x="1177323" y="1515723"/>
                    <a:pt x="1117407" y="1527059"/>
                  </a:cubicBezTo>
                  <a:cubicBezTo>
                    <a:pt x="1041297" y="1541633"/>
                    <a:pt x="981380" y="1574830"/>
                    <a:pt x="960328" y="1656608"/>
                  </a:cubicBezTo>
                  <a:cubicBezTo>
                    <a:pt x="949803" y="1697902"/>
                    <a:pt x="918225" y="1733528"/>
                    <a:pt x="922274" y="1778870"/>
                  </a:cubicBezTo>
                  <a:cubicBezTo>
                    <a:pt x="903651" y="1779679"/>
                    <a:pt x="889077" y="1774821"/>
                    <a:pt x="878551" y="1761057"/>
                  </a:cubicBezTo>
                  <a:cubicBezTo>
                    <a:pt x="845354" y="1718953"/>
                    <a:pt x="803250" y="1687376"/>
                    <a:pt x="753050" y="1667943"/>
                  </a:cubicBezTo>
                  <a:cubicBezTo>
                    <a:pt x="745763" y="1665514"/>
                    <a:pt x="737666" y="1662276"/>
                    <a:pt x="741714" y="1650940"/>
                  </a:cubicBezTo>
                  <a:cubicBezTo>
                    <a:pt x="755479" y="1608837"/>
                    <a:pt x="734427" y="1581308"/>
                    <a:pt x="702850" y="1557827"/>
                  </a:cubicBezTo>
                  <a:cubicBezTo>
                    <a:pt x="682608" y="1544062"/>
                    <a:pt x="660746" y="1535156"/>
                    <a:pt x="643743" y="1515723"/>
                  </a:cubicBezTo>
                  <a:cubicBezTo>
                    <a:pt x="625120" y="1494672"/>
                    <a:pt x="601640" y="1489814"/>
                    <a:pt x="575730" y="1494672"/>
                  </a:cubicBezTo>
                  <a:cubicBezTo>
                    <a:pt x="550630" y="1498720"/>
                    <a:pt x="525530" y="1500339"/>
                    <a:pt x="501239" y="1505197"/>
                  </a:cubicBezTo>
                  <a:cubicBezTo>
                    <a:pt x="487475" y="1507627"/>
                    <a:pt x="473710" y="1508436"/>
                    <a:pt x="461565" y="1515723"/>
                  </a:cubicBezTo>
                  <a:cubicBezTo>
                    <a:pt x="468852" y="1509246"/>
                    <a:pt x="476139" y="1501149"/>
                    <a:pt x="483426" y="1493862"/>
                  </a:cubicBezTo>
                  <a:cubicBezTo>
                    <a:pt x="512575" y="1461475"/>
                    <a:pt x="510955" y="1450139"/>
                    <a:pt x="476139" y="1426658"/>
                  </a:cubicBezTo>
                  <a:cubicBezTo>
                    <a:pt x="442942" y="1403987"/>
                    <a:pt x="412984" y="1376458"/>
                    <a:pt x="392742" y="1340832"/>
                  </a:cubicBezTo>
                  <a:cubicBezTo>
                    <a:pt x="387884" y="1331926"/>
                    <a:pt x="381406" y="1324639"/>
                    <a:pt x="374119" y="1318161"/>
                  </a:cubicBezTo>
                  <a:cubicBezTo>
                    <a:pt x="366832" y="1311684"/>
                    <a:pt x="357926" y="1306826"/>
                    <a:pt x="348209" y="1303587"/>
                  </a:cubicBezTo>
                  <a:cubicBezTo>
                    <a:pt x="362784" y="1291442"/>
                    <a:pt x="371690" y="1276867"/>
                    <a:pt x="373310" y="1259864"/>
                  </a:cubicBezTo>
                  <a:cubicBezTo>
                    <a:pt x="381406" y="1204806"/>
                    <a:pt x="390313" y="1150557"/>
                    <a:pt x="387074" y="1095499"/>
                  </a:cubicBezTo>
                  <a:cubicBezTo>
                    <a:pt x="386264" y="1075257"/>
                    <a:pt x="379787" y="1055015"/>
                    <a:pt x="383026" y="1033963"/>
                  </a:cubicBezTo>
                  <a:cubicBezTo>
                    <a:pt x="389503" y="983763"/>
                    <a:pt x="397600" y="932753"/>
                    <a:pt x="401648" y="882553"/>
                  </a:cubicBezTo>
                  <a:cubicBezTo>
                    <a:pt x="406506" y="820207"/>
                    <a:pt x="410555" y="757862"/>
                    <a:pt x="400029" y="695516"/>
                  </a:cubicBezTo>
                  <a:cubicBezTo>
                    <a:pt x="391123" y="644506"/>
                    <a:pt x="372500" y="595925"/>
                    <a:pt x="361164" y="545725"/>
                  </a:cubicBezTo>
                  <a:cubicBezTo>
                    <a:pt x="348209" y="492286"/>
                    <a:pt x="323919" y="441276"/>
                    <a:pt x="325538" y="384599"/>
                  </a:cubicBezTo>
                  <a:cubicBezTo>
                    <a:pt x="326348" y="340876"/>
                    <a:pt x="316632" y="301201"/>
                    <a:pt x="298009" y="263146"/>
                  </a:cubicBezTo>
                  <a:cubicBezTo>
                    <a:pt x="268861" y="205659"/>
                    <a:pt x="223518" y="165985"/>
                    <a:pt x="158744" y="153839"/>
                  </a:cubicBezTo>
                  <a:cubicBezTo>
                    <a:pt x="153886" y="155459"/>
                    <a:pt x="150647" y="158698"/>
                    <a:pt x="147408" y="161936"/>
                  </a:cubicBezTo>
                  <a:cubicBezTo>
                    <a:pt x="149837" y="158698"/>
                    <a:pt x="152267" y="155459"/>
                    <a:pt x="153886" y="151410"/>
                  </a:cubicBezTo>
                  <a:cubicBezTo>
                    <a:pt x="156315" y="134407"/>
                    <a:pt x="147408" y="120643"/>
                    <a:pt x="138502" y="107688"/>
                  </a:cubicBezTo>
                  <a:cubicBezTo>
                    <a:pt x="102876" y="59107"/>
                    <a:pt x="62392" y="17003"/>
                    <a:pt x="3285" y="0"/>
                  </a:cubicBezTo>
                  <a:lnTo>
                    <a:pt x="3285" y="1317351"/>
                  </a:lnTo>
                  <a:lnTo>
                    <a:pt x="3285" y="1347310"/>
                  </a:lnTo>
                  <a:lnTo>
                    <a:pt x="1666" y="1347310"/>
                  </a:lnTo>
                  <a:cubicBezTo>
                    <a:pt x="2476" y="1361074"/>
                    <a:pt x="2476" y="1375648"/>
                    <a:pt x="856" y="1392652"/>
                  </a:cubicBezTo>
                  <a:cubicBezTo>
                    <a:pt x="856" y="1611266"/>
                    <a:pt x="856" y="1830689"/>
                    <a:pt x="856" y="2049303"/>
                  </a:cubicBezTo>
                  <a:cubicBezTo>
                    <a:pt x="856" y="2110839"/>
                    <a:pt x="8143" y="2168327"/>
                    <a:pt x="58344" y="2210430"/>
                  </a:cubicBezTo>
                  <a:cubicBezTo>
                    <a:pt x="111783" y="2260630"/>
                    <a:pt x="157934" y="2287349"/>
                    <a:pt x="212183" y="2206381"/>
                  </a:cubicBezTo>
                  <a:cubicBezTo>
                    <a:pt x="285054" y="2098694"/>
                    <a:pt x="381406" y="2014487"/>
                    <a:pt x="527149" y="2064687"/>
                  </a:cubicBezTo>
                  <a:cubicBezTo>
                    <a:pt x="669653" y="2114887"/>
                    <a:pt x="777340" y="2218527"/>
                    <a:pt x="804060" y="2371557"/>
                  </a:cubicBezTo>
                  <a:cubicBezTo>
                    <a:pt x="838876" y="2567499"/>
                    <a:pt x="815396" y="2748058"/>
                    <a:pt x="638885" y="2878417"/>
                  </a:cubicBezTo>
                  <a:cubicBezTo>
                    <a:pt x="485046" y="2990153"/>
                    <a:pt x="381406" y="2978008"/>
                    <a:pt x="246999" y="2836314"/>
                  </a:cubicBezTo>
                  <a:cubicBezTo>
                    <a:pt x="212183" y="2798258"/>
                    <a:pt x="193560" y="2713242"/>
                    <a:pt x="112592" y="2752107"/>
                  </a:cubicBezTo>
                  <a:cubicBezTo>
                    <a:pt x="43769" y="2786923"/>
                    <a:pt x="856" y="2844410"/>
                    <a:pt x="856" y="2932666"/>
                  </a:cubicBezTo>
                  <a:cubicBezTo>
                    <a:pt x="4905" y="3155328"/>
                    <a:pt x="-2383" y="3573123"/>
                    <a:pt x="856" y="3637898"/>
                  </a:cubicBezTo>
                  <a:cubicBezTo>
                    <a:pt x="222709" y="3641946"/>
                    <a:pt x="498000" y="3651662"/>
                    <a:pt x="719853" y="3648424"/>
                  </a:cubicBezTo>
                  <a:cubicBezTo>
                    <a:pt x="808108" y="3648424"/>
                    <a:pt x="876122" y="3692146"/>
                    <a:pt x="929561" y="3756921"/>
                  </a:cubicBezTo>
                  <a:cubicBezTo>
                    <a:pt x="998384" y="3837080"/>
                    <a:pt x="1013767" y="3909951"/>
                    <a:pt x="914177" y="3982822"/>
                  </a:cubicBezTo>
                  <a:cubicBezTo>
                    <a:pt x="834018" y="4040309"/>
                    <a:pt x="741714" y="4105084"/>
                    <a:pt x="780579" y="4224107"/>
                  </a:cubicBezTo>
                  <a:cubicBezTo>
                    <a:pt x="822683" y="4354466"/>
                    <a:pt x="918225" y="4441912"/>
                    <a:pt x="1059919" y="4461344"/>
                  </a:cubicBezTo>
                  <a:cubicBezTo>
                    <a:pt x="1197565" y="4480776"/>
                    <a:pt x="1327924" y="4472679"/>
                    <a:pt x="1434802" y="4369850"/>
                  </a:cubicBezTo>
                  <a:cubicBezTo>
                    <a:pt x="1568399" y="4236252"/>
                    <a:pt x="1565160" y="4132613"/>
                    <a:pt x="1423466" y="4010351"/>
                  </a:cubicBezTo>
                  <a:cubicBezTo>
                    <a:pt x="1374076" y="3968248"/>
                    <a:pt x="1289869" y="3941528"/>
                    <a:pt x="1327924" y="3850034"/>
                  </a:cubicBezTo>
                  <a:cubicBezTo>
                    <a:pt x="1362740" y="3765827"/>
                    <a:pt x="1419418" y="3681621"/>
                    <a:pt x="1515770" y="3677572"/>
                  </a:cubicBezTo>
                  <a:cubicBezTo>
                    <a:pt x="1621028" y="3672714"/>
                    <a:pt x="1726287" y="3671095"/>
                    <a:pt x="1831545" y="3669475"/>
                  </a:cubicBezTo>
                  <a:cubicBezTo>
                    <a:pt x="1829926" y="3582839"/>
                    <a:pt x="1835594" y="3496204"/>
                    <a:pt x="1825878" y="3410377"/>
                  </a:cubicBezTo>
                  <a:cubicBezTo>
                    <a:pt x="1823449" y="3383658"/>
                    <a:pt x="1820210" y="3356938"/>
                    <a:pt x="1804016" y="3334267"/>
                  </a:cubicBezTo>
                  <a:cubicBezTo>
                    <a:pt x="1798349" y="3326171"/>
                    <a:pt x="1796729" y="3317264"/>
                    <a:pt x="1799158" y="3309167"/>
                  </a:cubicBezTo>
                  <a:cubicBezTo>
                    <a:pt x="1811303" y="3259777"/>
                    <a:pt x="1801587" y="3211196"/>
                    <a:pt x="1795110" y="3162615"/>
                  </a:cubicBezTo>
                  <a:cubicBezTo>
                    <a:pt x="1784584" y="3085695"/>
                    <a:pt x="1762723" y="3011205"/>
                    <a:pt x="1744909" y="2935094"/>
                  </a:cubicBezTo>
                  <a:cubicBezTo>
                    <a:pt x="1742481" y="2922949"/>
                    <a:pt x="1737623" y="2912424"/>
                    <a:pt x="1727096" y="2905946"/>
                  </a:cubicBezTo>
                  <a:cubicBezTo>
                    <a:pt x="1715761" y="2898659"/>
                    <a:pt x="1713332" y="2888133"/>
                    <a:pt x="1712522" y="2875988"/>
                  </a:cubicBezTo>
                  <a:cubicBezTo>
                    <a:pt x="1701996" y="2781255"/>
                    <a:pt x="1672848" y="2691381"/>
                    <a:pt x="1639651" y="2602316"/>
                  </a:cubicBezTo>
                  <a:cubicBezTo>
                    <a:pt x="1628316" y="2572357"/>
                    <a:pt x="1618599" y="2541590"/>
                    <a:pt x="1608883" y="2510822"/>
                  </a:cubicBezTo>
                  <a:cubicBezTo>
                    <a:pt x="1606454" y="2502725"/>
                    <a:pt x="1598357" y="2486531"/>
                    <a:pt x="1610503" y="2484912"/>
                  </a:cubicBezTo>
                  <a:cubicBezTo>
                    <a:pt x="1638031" y="2482483"/>
                    <a:pt x="1669609" y="2472767"/>
                    <a:pt x="1693090" y="2493009"/>
                  </a:cubicBezTo>
                  <a:cubicBezTo>
                    <a:pt x="1738432" y="2530254"/>
                    <a:pt x="1791871" y="2554544"/>
                    <a:pt x="1845310" y="2576406"/>
                  </a:cubicBezTo>
                  <a:cubicBezTo>
                    <a:pt x="1868791" y="2586122"/>
                    <a:pt x="1888223" y="2599886"/>
                    <a:pt x="1905226" y="2620129"/>
                  </a:cubicBezTo>
                  <a:cubicBezTo>
                    <a:pt x="1947330" y="2670329"/>
                    <a:pt x="1988624" y="2720529"/>
                    <a:pt x="2044492" y="2756155"/>
                  </a:cubicBezTo>
                  <a:cubicBezTo>
                    <a:pt x="2052588" y="2761823"/>
                    <a:pt x="2059876" y="2768300"/>
                    <a:pt x="2063114" y="2778016"/>
                  </a:cubicBezTo>
                  <a:cubicBezTo>
                    <a:pt x="2068782" y="2795829"/>
                    <a:pt x="2080118" y="2808784"/>
                    <a:pt x="2093072" y="2821739"/>
                  </a:cubicBezTo>
                  <a:cubicBezTo>
                    <a:pt x="2143273" y="2871939"/>
                    <a:pt x="2192663" y="2921330"/>
                    <a:pt x="2242863" y="2971530"/>
                  </a:cubicBezTo>
                  <a:cubicBezTo>
                    <a:pt x="2253389" y="2982056"/>
                    <a:pt x="2264725" y="2994201"/>
                    <a:pt x="2279299" y="2998250"/>
                  </a:cubicBezTo>
                  <a:cubicBezTo>
                    <a:pt x="2301970" y="3003917"/>
                    <a:pt x="2309257" y="3019302"/>
                    <a:pt x="2315735" y="3039544"/>
                  </a:cubicBezTo>
                  <a:cubicBezTo>
                    <a:pt x="2325451" y="3067073"/>
                    <a:pt x="2335977" y="3093792"/>
                    <a:pt x="2349741" y="3119702"/>
                  </a:cubicBezTo>
                  <a:cubicBezTo>
                    <a:pt x="2356219" y="3131847"/>
                    <a:pt x="2364316" y="3143183"/>
                    <a:pt x="2373222" y="3155328"/>
                  </a:cubicBezTo>
                  <a:cubicBezTo>
                    <a:pt x="2433139" y="3231438"/>
                    <a:pt x="2501152" y="3302690"/>
                    <a:pt x="2542446" y="3392564"/>
                  </a:cubicBezTo>
                  <a:cubicBezTo>
                    <a:pt x="2554591" y="3417665"/>
                    <a:pt x="2572404" y="3436287"/>
                    <a:pt x="2598314" y="3447623"/>
                  </a:cubicBezTo>
                  <a:cubicBezTo>
                    <a:pt x="2642036" y="3467055"/>
                    <a:pt x="2672804" y="3498633"/>
                    <a:pt x="2696285" y="3539117"/>
                  </a:cubicBezTo>
                  <a:cubicBezTo>
                    <a:pt x="2714098" y="3569885"/>
                    <a:pt x="2736769" y="3595794"/>
                    <a:pt x="2764298" y="3617656"/>
                  </a:cubicBezTo>
                  <a:cubicBezTo>
                    <a:pt x="2790208" y="3637898"/>
                    <a:pt x="2815308" y="3658950"/>
                    <a:pt x="2833121" y="3688098"/>
                  </a:cubicBezTo>
                  <a:cubicBezTo>
                    <a:pt x="2858221" y="3730202"/>
                    <a:pt x="2899515" y="3742347"/>
                    <a:pt x="2945667" y="3743966"/>
                  </a:cubicBezTo>
                  <a:cubicBezTo>
                    <a:pt x="2962670" y="3744776"/>
                    <a:pt x="2970767" y="3738298"/>
                    <a:pt x="2969957" y="3720485"/>
                  </a:cubicBezTo>
                  <a:cubicBezTo>
                    <a:pt x="2969148" y="3690527"/>
                    <a:pt x="2969148" y="3660569"/>
                    <a:pt x="2975625" y="3630611"/>
                  </a:cubicBezTo>
                  <a:cubicBezTo>
                    <a:pt x="2975625" y="3609559"/>
                    <a:pt x="2975625" y="3587698"/>
                    <a:pt x="2975625" y="3566646"/>
                  </a:cubicBezTo>
                  <a:cubicBezTo>
                    <a:pt x="2969957" y="3556120"/>
                    <a:pt x="2974815" y="3543975"/>
                    <a:pt x="2973196" y="3532639"/>
                  </a:cubicBezTo>
                  <a:cubicBezTo>
                    <a:pt x="2974005" y="3517255"/>
                    <a:pt x="2970767" y="3501062"/>
                    <a:pt x="2975625" y="3485678"/>
                  </a:cubicBezTo>
                  <a:cubicBezTo>
                    <a:pt x="2974815" y="3471104"/>
                    <a:pt x="2974815" y="3458149"/>
                    <a:pt x="2974815" y="3446003"/>
                  </a:cubicBezTo>
                  <a:close/>
                </a:path>
              </a:pathLst>
            </a:custGeom>
            <a:solidFill>
              <a:schemeClr val="accent4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C7B68EC-8611-46B8-AD39-475D767D23C3}"/>
                </a:ext>
              </a:extLst>
            </p:cNvPr>
            <p:cNvSpPr/>
            <p:nvPr/>
          </p:nvSpPr>
          <p:spPr>
            <a:xfrm>
              <a:off x="3122041" y="4858"/>
              <a:ext cx="3708340" cy="3740727"/>
            </a:xfrm>
            <a:custGeom>
              <a:avLst/>
              <a:gdLst>
                <a:gd name="connsiteX0" fmla="*/ 3577981 w 3708339"/>
                <a:gd name="connsiteY0" fmla="*/ 2197475 h 3740727"/>
                <a:gd name="connsiteX1" fmla="*/ 3271922 w 3708339"/>
                <a:gd name="connsiteY1" fmla="*/ 2228243 h 3740727"/>
                <a:gd name="connsiteX2" fmla="*/ 3092173 w 3708339"/>
                <a:gd name="connsiteY2" fmla="*/ 2339169 h 3740727"/>
                <a:gd name="connsiteX3" fmla="*/ 2908375 w 3708339"/>
                <a:gd name="connsiteY3" fmla="*/ 2093836 h 3740727"/>
                <a:gd name="connsiteX4" fmla="*/ 2912423 w 3708339"/>
                <a:gd name="connsiteY4" fmla="*/ 0 h 3740727"/>
                <a:gd name="connsiteX5" fmla="*/ 2884894 w 3708339"/>
                <a:gd name="connsiteY5" fmla="*/ 21052 h 3740727"/>
                <a:gd name="connsiteX6" fmla="*/ 2807975 w 3708339"/>
                <a:gd name="connsiteY6" fmla="*/ 116594 h 3740727"/>
                <a:gd name="connsiteX7" fmla="*/ 2755345 w 3708339"/>
                <a:gd name="connsiteY7" fmla="*/ 161936 h 3740727"/>
                <a:gd name="connsiteX8" fmla="*/ 2639561 w 3708339"/>
                <a:gd name="connsiteY8" fmla="*/ 329540 h 3740727"/>
                <a:gd name="connsiteX9" fmla="*/ 2602316 w 3708339"/>
                <a:gd name="connsiteY9" fmla="*/ 508480 h 3740727"/>
                <a:gd name="connsiteX10" fmla="*/ 2535922 w 3708339"/>
                <a:gd name="connsiteY10" fmla="*/ 849356 h 3740727"/>
                <a:gd name="connsiteX11" fmla="*/ 2563451 w 3708339"/>
                <a:gd name="connsiteY11" fmla="*/ 1072018 h 3740727"/>
                <a:gd name="connsiteX12" fmla="*/ 2576406 w 3708339"/>
                <a:gd name="connsiteY12" fmla="*/ 1091450 h 3740727"/>
                <a:gd name="connsiteX13" fmla="*/ 2577215 w 3708339"/>
                <a:gd name="connsiteY13" fmla="*/ 1092260 h 3740727"/>
                <a:gd name="connsiteX14" fmla="*/ 2589361 w 3708339"/>
                <a:gd name="connsiteY14" fmla="*/ 1096308 h 3740727"/>
                <a:gd name="connsiteX15" fmla="*/ 2577215 w 3708339"/>
                <a:gd name="connsiteY15" fmla="*/ 1092260 h 3740727"/>
                <a:gd name="connsiteX16" fmla="*/ 2574786 w 3708339"/>
                <a:gd name="connsiteY16" fmla="*/ 1090641 h 3740727"/>
                <a:gd name="connsiteX17" fmla="*/ 2557783 w 3708339"/>
                <a:gd name="connsiteY17" fmla="*/ 1115741 h 3740727"/>
                <a:gd name="connsiteX18" fmla="*/ 2566690 w 3708339"/>
                <a:gd name="connsiteY18" fmla="*/ 1263103 h 3740727"/>
                <a:gd name="connsiteX19" fmla="*/ 2569119 w 3708339"/>
                <a:gd name="connsiteY19" fmla="*/ 1285774 h 3740727"/>
                <a:gd name="connsiteX20" fmla="*/ 2561022 w 3708339"/>
                <a:gd name="connsiteY20" fmla="*/ 1338403 h 3740727"/>
                <a:gd name="connsiteX21" fmla="*/ 2479244 w 3708339"/>
                <a:gd name="connsiteY21" fmla="*/ 1433945 h 3740727"/>
                <a:gd name="connsiteX22" fmla="*/ 2468718 w 3708339"/>
                <a:gd name="connsiteY22" fmla="*/ 1488194 h 3740727"/>
                <a:gd name="connsiteX23" fmla="*/ 2473576 w 3708339"/>
                <a:gd name="connsiteY23" fmla="*/ 1505197 h 3740727"/>
                <a:gd name="connsiteX24" fmla="*/ 2463050 w 3708339"/>
                <a:gd name="connsiteY24" fmla="*/ 1507627 h 3740727"/>
                <a:gd name="connsiteX25" fmla="*/ 2345647 w 3708339"/>
                <a:gd name="connsiteY25" fmla="*/ 1497101 h 3740727"/>
                <a:gd name="connsiteX26" fmla="*/ 2290588 w 3708339"/>
                <a:gd name="connsiteY26" fmla="*/ 1512485 h 3740727"/>
                <a:gd name="connsiteX27" fmla="*/ 2203143 w 3708339"/>
                <a:gd name="connsiteY27" fmla="*/ 1637176 h 3740727"/>
                <a:gd name="connsiteX28" fmla="*/ 2189378 w 3708339"/>
                <a:gd name="connsiteY28" fmla="*/ 1655798 h 3740727"/>
                <a:gd name="connsiteX29" fmla="*/ 2102742 w 3708339"/>
                <a:gd name="connsiteY29" fmla="*/ 1715715 h 3740727"/>
                <a:gd name="connsiteX30" fmla="*/ 2090597 w 3708339"/>
                <a:gd name="connsiteY30" fmla="*/ 1727050 h 3740727"/>
                <a:gd name="connsiteX31" fmla="*/ 2030681 w 3708339"/>
                <a:gd name="connsiteY31" fmla="*/ 1767534 h 3740727"/>
                <a:gd name="connsiteX32" fmla="*/ 1967525 w 3708339"/>
                <a:gd name="connsiteY32" fmla="*/ 1598311 h 3740727"/>
                <a:gd name="connsiteX33" fmla="*/ 1963477 w 3708339"/>
                <a:gd name="connsiteY33" fmla="*/ 1588595 h 3740727"/>
                <a:gd name="connsiteX34" fmla="*/ 1945664 w 3708339"/>
                <a:gd name="connsiteY34" fmla="*/ 1569972 h 3740727"/>
                <a:gd name="connsiteX35" fmla="*/ 1817734 w 3708339"/>
                <a:gd name="connsiteY35" fmla="*/ 1515723 h 3740727"/>
                <a:gd name="connsiteX36" fmla="*/ 1606408 w 3708339"/>
                <a:gd name="connsiteY36" fmla="*/ 1509246 h 3740727"/>
                <a:gd name="connsiteX37" fmla="*/ 1586975 w 3708339"/>
                <a:gd name="connsiteY37" fmla="*/ 1510865 h 3740727"/>
                <a:gd name="connsiteX38" fmla="*/ 1298729 w 3708339"/>
                <a:gd name="connsiteY38" fmla="*/ 1552159 h 3740727"/>
                <a:gd name="connsiteX39" fmla="*/ 1016150 w 3708339"/>
                <a:gd name="connsiteY39" fmla="*/ 1680089 h 3740727"/>
                <a:gd name="connsiteX40" fmla="*/ 567587 w 3708339"/>
                <a:gd name="connsiteY40" fmla="*/ 2042016 h 3740727"/>
                <a:gd name="connsiteX41" fmla="*/ 546535 w 3708339"/>
                <a:gd name="connsiteY41" fmla="*/ 2067116 h 3740727"/>
                <a:gd name="connsiteX42" fmla="*/ 263146 w 3708339"/>
                <a:gd name="connsiteY42" fmla="*/ 2464670 h 3740727"/>
                <a:gd name="connsiteX43" fmla="*/ 214566 w 3708339"/>
                <a:gd name="connsiteY43" fmla="*/ 2602316 h 3740727"/>
                <a:gd name="connsiteX44" fmla="*/ 197562 w 3708339"/>
                <a:gd name="connsiteY44" fmla="*/ 2628225 h 3740727"/>
                <a:gd name="connsiteX45" fmla="*/ 125501 w 3708339"/>
                <a:gd name="connsiteY45" fmla="*/ 2732674 h 3740727"/>
                <a:gd name="connsiteX46" fmla="*/ 83397 w 3708339"/>
                <a:gd name="connsiteY46" fmla="*/ 2871130 h 3740727"/>
                <a:gd name="connsiteX47" fmla="*/ 10526 w 3708339"/>
                <a:gd name="connsiteY47" fmla="*/ 3186906 h 3740727"/>
                <a:gd name="connsiteX48" fmla="*/ 810 w 3708339"/>
                <a:gd name="connsiteY48" fmla="*/ 3303500 h 3740727"/>
                <a:gd name="connsiteX49" fmla="*/ 810 w 3708339"/>
                <a:gd name="connsiteY49" fmla="*/ 3352080 h 3740727"/>
                <a:gd name="connsiteX50" fmla="*/ 3239 w 3708339"/>
                <a:gd name="connsiteY50" fmla="*/ 3393374 h 3740727"/>
                <a:gd name="connsiteX51" fmla="*/ 0 w 3708339"/>
                <a:gd name="connsiteY51" fmla="*/ 3422523 h 3740727"/>
                <a:gd name="connsiteX52" fmla="*/ 0 w 3708339"/>
                <a:gd name="connsiteY52" fmla="*/ 3449242 h 3740727"/>
                <a:gd name="connsiteX53" fmla="*/ 2429 w 3708339"/>
                <a:gd name="connsiteY53" fmla="*/ 3521304 h 3740727"/>
                <a:gd name="connsiteX54" fmla="*/ 0 w 3708339"/>
                <a:gd name="connsiteY54" fmla="*/ 3556120 h 3740727"/>
                <a:gd name="connsiteX55" fmla="*/ 0 w 3708339"/>
                <a:gd name="connsiteY55" fmla="*/ 3588507 h 3740727"/>
                <a:gd name="connsiteX56" fmla="*/ 2429 w 3708339"/>
                <a:gd name="connsiteY56" fmla="*/ 3620085 h 3740727"/>
                <a:gd name="connsiteX57" fmla="*/ 8097 w 3708339"/>
                <a:gd name="connsiteY57" fmla="*/ 3702672 h 3740727"/>
                <a:gd name="connsiteX58" fmla="*/ 68013 w 3708339"/>
                <a:gd name="connsiteY58" fmla="*/ 3739918 h 3740727"/>
                <a:gd name="connsiteX59" fmla="*/ 138455 w 3708339"/>
                <a:gd name="connsiteY59" fmla="*/ 3674333 h 3740727"/>
                <a:gd name="connsiteX60" fmla="*/ 178130 w 3708339"/>
                <a:gd name="connsiteY60" fmla="*/ 3625753 h 3740727"/>
                <a:gd name="connsiteX61" fmla="*/ 319014 w 3708339"/>
                <a:gd name="connsiteY61" fmla="*/ 3431429 h 3740727"/>
                <a:gd name="connsiteX62" fmla="*/ 351402 w 3708339"/>
                <a:gd name="connsiteY62" fmla="*/ 3395803 h 3740727"/>
                <a:gd name="connsiteX63" fmla="*/ 473664 w 3708339"/>
                <a:gd name="connsiteY63" fmla="*/ 3310787 h 3740727"/>
                <a:gd name="connsiteX64" fmla="*/ 547345 w 3708339"/>
                <a:gd name="connsiteY64" fmla="*/ 3202289 h 3740727"/>
                <a:gd name="connsiteX65" fmla="*/ 562728 w 3708339"/>
                <a:gd name="connsiteY65" fmla="*/ 3173951 h 3740727"/>
                <a:gd name="connsiteX66" fmla="*/ 599974 w 3708339"/>
                <a:gd name="connsiteY66" fmla="*/ 3118892 h 3740727"/>
                <a:gd name="connsiteX67" fmla="*/ 659081 w 3708339"/>
                <a:gd name="connsiteY67" fmla="*/ 3024160 h 3740727"/>
                <a:gd name="connsiteX68" fmla="*/ 699565 w 3708339"/>
                <a:gd name="connsiteY68" fmla="*/ 2969911 h 3740727"/>
                <a:gd name="connsiteX69" fmla="*/ 843688 w 3708339"/>
                <a:gd name="connsiteY69" fmla="*/ 2841981 h 3740727"/>
                <a:gd name="connsiteX70" fmla="*/ 906033 w 3708339"/>
                <a:gd name="connsiteY70" fmla="*/ 2781255 h 3740727"/>
                <a:gd name="connsiteX71" fmla="*/ 1049347 w 3708339"/>
                <a:gd name="connsiteY71" fmla="*/ 2637942 h 3740727"/>
                <a:gd name="connsiteX72" fmla="*/ 1115741 w 3708339"/>
                <a:gd name="connsiteY72" fmla="*/ 2589361 h 3740727"/>
                <a:gd name="connsiteX73" fmla="*/ 1241241 w 3708339"/>
                <a:gd name="connsiteY73" fmla="*/ 2504344 h 3740727"/>
                <a:gd name="connsiteX74" fmla="*/ 1316542 w 3708339"/>
                <a:gd name="connsiteY74" fmla="*/ 2469528 h 3740727"/>
                <a:gd name="connsiteX75" fmla="*/ 1334355 w 3708339"/>
                <a:gd name="connsiteY75" fmla="*/ 2491389 h 3740727"/>
                <a:gd name="connsiteX76" fmla="*/ 1302777 w 3708339"/>
                <a:gd name="connsiteY76" fmla="*/ 2594219 h 3740727"/>
                <a:gd name="connsiteX77" fmla="*/ 1244480 w 3708339"/>
                <a:gd name="connsiteY77" fmla="*/ 2796639 h 3740727"/>
                <a:gd name="connsiteX78" fmla="*/ 1233145 w 3708339"/>
                <a:gd name="connsiteY78" fmla="*/ 2841981 h 3740727"/>
                <a:gd name="connsiteX79" fmla="*/ 1256625 w 3708339"/>
                <a:gd name="connsiteY79" fmla="*/ 2894611 h 3740727"/>
                <a:gd name="connsiteX80" fmla="*/ 1253387 w 3708339"/>
                <a:gd name="connsiteY80" fmla="*/ 2893801 h 3740727"/>
                <a:gd name="connsiteX81" fmla="*/ 1195090 w 3708339"/>
                <a:gd name="connsiteY81" fmla="*/ 2934285 h 3740727"/>
                <a:gd name="connsiteX82" fmla="*/ 1138412 w 3708339"/>
                <a:gd name="connsiteY82" fmla="*/ 3233867 h 3740727"/>
                <a:gd name="connsiteX83" fmla="*/ 1134363 w 3708339"/>
                <a:gd name="connsiteY83" fmla="*/ 3338316 h 3740727"/>
                <a:gd name="connsiteX84" fmla="*/ 1134363 w 3708339"/>
                <a:gd name="connsiteY84" fmla="*/ 3346413 h 3740727"/>
                <a:gd name="connsiteX85" fmla="*/ 1112502 w 3708339"/>
                <a:gd name="connsiteY85" fmla="*/ 3471913 h 3740727"/>
                <a:gd name="connsiteX86" fmla="*/ 1110883 w 3708339"/>
                <a:gd name="connsiteY86" fmla="*/ 3643566 h 3740727"/>
                <a:gd name="connsiteX87" fmla="*/ 1289822 w 3708339"/>
                <a:gd name="connsiteY87" fmla="*/ 3643566 h 3740727"/>
                <a:gd name="connsiteX88" fmla="*/ 1454188 w 3708339"/>
                <a:gd name="connsiteY88" fmla="*/ 3590127 h 3740727"/>
                <a:gd name="connsiteX89" fmla="*/ 1454188 w 3708339"/>
                <a:gd name="connsiteY89" fmla="*/ 3417665 h 3740727"/>
                <a:gd name="connsiteX90" fmla="*/ 1320590 w 3708339"/>
                <a:gd name="connsiteY90" fmla="*/ 3114844 h 3740727"/>
                <a:gd name="connsiteX91" fmla="*/ 1641224 w 3708339"/>
                <a:gd name="connsiteY91" fmla="*/ 2838743 h 3740727"/>
                <a:gd name="connsiteX92" fmla="*/ 2133510 w 3708339"/>
                <a:gd name="connsiteY92" fmla="*/ 3007156 h 3740727"/>
                <a:gd name="connsiteX93" fmla="*/ 2099503 w 3708339"/>
                <a:gd name="connsiteY93" fmla="*/ 3386897 h 3740727"/>
                <a:gd name="connsiteX94" fmla="*/ 2012058 w 3708339"/>
                <a:gd name="connsiteY94" fmla="*/ 3532639 h 3740727"/>
                <a:gd name="connsiteX95" fmla="*/ 2206381 w 3708339"/>
                <a:gd name="connsiteY95" fmla="*/ 3643566 h 3740727"/>
                <a:gd name="connsiteX96" fmla="*/ 2831455 w 3708339"/>
                <a:gd name="connsiteY96" fmla="*/ 3639517 h 3740727"/>
                <a:gd name="connsiteX97" fmla="*/ 2910804 w 3708339"/>
                <a:gd name="connsiteY97" fmla="*/ 3634659 h 3740727"/>
                <a:gd name="connsiteX98" fmla="*/ 2906756 w 3708339"/>
                <a:gd name="connsiteY98" fmla="*/ 2964243 h 3740727"/>
                <a:gd name="connsiteX99" fmla="*/ 3006346 w 3708339"/>
                <a:gd name="connsiteY99" fmla="*/ 2741581 h 3740727"/>
                <a:gd name="connsiteX100" fmla="*/ 3232247 w 3708339"/>
                <a:gd name="connsiteY100" fmla="*/ 2752916 h 3740727"/>
                <a:gd name="connsiteX101" fmla="*/ 3484868 w 3708339"/>
                <a:gd name="connsiteY101" fmla="*/ 2887323 h 3740727"/>
                <a:gd name="connsiteX102" fmla="*/ 3714817 w 3708339"/>
                <a:gd name="connsiteY102" fmla="*/ 2553735 h 3740727"/>
                <a:gd name="connsiteX103" fmla="*/ 3577981 w 3708339"/>
                <a:gd name="connsiteY103" fmla="*/ 2197475 h 374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08339" h="3740727">
                  <a:moveTo>
                    <a:pt x="3577981" y="2197475"/>
                  </a:moveTo>
                  <a:cubicBezTo>
                    <a:pt x="3451671" y="2101933"/>
                    <a:pt x="3382848" y="2109220"/>
                    <a:pt x="3271922" y="2228243"/>
                  </a:cubicBezTo>
                  <a:cubicBezTo>
                    <a:pt x="3222531" y="2281682"/>
                    <a:pt x="3203099" y="2381273"/>
                    <a:pt x="3092173" y="2339169"/>
                  </a:cubicBezTo>
                  <a:cubicBezTo>
                    <a:pt x="2981246" y="2293017"/>
                    <a:pt x="2912423" y="2212859"/>
                    <a:pt x="2908375" y="2093836"/>
                  </a:cubicBezTo>
                  <a:cubicBezTo>
                    <a:pt x="2904327" y="1859838"/>
                    <a:pt x="2912423" y="0"/>
                    <a:pt x="2912423" y="0"/>
                  </a:cubicBezTo>
                  <a:cubicBezTo>
                    <a:pt x="2902707" y="5668"/>
                    <a:pt x="2892991" y="12955"/>
                    <a:pt x="2884894" y="21052"/>
                  </a:cubicBezTo>
                  <a:cubicBezTo>
                    <a:pt x="2857365" y="51010"/>
                    <a:pt x="2829026" y="81778"/>
                    <a:pt x="2807975" y="116594"/>
                  </a:cubicBezTo>
                  <a:cubicBezTo>
                    <a:pt x="2794210" y="138456"/>
                    <a:pt x="2778826" y="152220"/>
                    <a:pt x="2755345" y="161936"/>
                  </a:cubicBezTo>
                  <a:cubicBezTo>
                    <a:pt x="2682474" y="194324"/>
                    <a:pt x="2639561" y="248572"/>
                    <a:pt x="2639561" y="329540"/>
                  </a:cubicBezTo>
                  <a:cubicBezTo>
                    <a:pt x="2639561" y="392695"/>
                    <a:pt x="2624987" y="450992"/>
                    <a:pt x="2602316" y="508480"/>
                  </a:cubicBezTo>
                  <a:cubicBezTo>
                    <a:pt x="2558593" y="617787"/>
                    <a:pt x="2527825" y="729523"/>
                    <a:pt x="2535922" y="849356"/>
                  </a:cubicBezTo>
                  <a:cubicBezTo>
                    <a:pt x="2540780" y="924656"/>
                    <a:pt x="2553735" y="998337"/>
                    <a:pt x="2563451" y="1072018"/>
                  </a:cubicBezTo>
                  <a:cubicBezTo>
                    <a:pt x="2564260" y="1080925"/>
                    <a:pt x="2568309" y="1087402"/>
                    <a:pt x="2576406" y="1091450"/>
                  </a:cubicBezTo>
                  <a:cubicBezTo>
                    <a:pt x="2576406" y="1091450"/>
                    <a:pt x="2577215" y="1092260"/>
                    <a:pt x="2577215" y="1092260"/>
                  </a:cubicBezTo>
                  <a:cubicBezTo>
                    <a:pt x="2580454" y="1094689"/>
                    <a:pt x="2584502" y="1097118"/>
                    <a:pt x="2589361" y="1096308"/>
                  </a:cubicBezTo>
                  <a:cubicBezTo>
                    <a:pt x="2584502" y="1097118"/>
                    <a:pt x="2581264" y="1094689"/>
                    <a:pt x="2577215" y="1092260"/>
                  </a:cubicBezTo>
                  <a:cubicBezTo>
                    <a:pt x="2576406" y="1091450"/>
                    <a:pt x="2575596" y="1091450"/>
                    <a:pt x="2574786" y="1090641"/>
                  </a:cubicBezTo>
                  <a:cubicBezTo>
                    <a:pt x="2552925" y="1088212"/>
                    <a:pt x="2557783" y="1104405"/>
                    <a:pt x="2557783" y="1115741"/>
                  </a:cubicBezTo>
                  <a:cubicBezTo>
                    <a:pt x="2556973" y="1165131"/>
                    <a:pt x="2563451" y="1213712"/>
                    <a:pt x="2566690" y="1263103"/>
                  </a:cubicBezTo>
                  <a:cubicBezTo>
                    <a:pt x="2567499" y="1270390"/>
                    <a:pt x="2568309" y="1278487"/>
                    <a:pt x="2569119" y="1285774"/>
                  </a:cubicBezTo>
                  <a:cubicBezTo>
                    <a:pt x="2571548" y="1303587"/>
                    <a:pt x="2572357" y="1322209"/>
                    <a:pt x="2561022" y="1338403"/>
                  </a:cubicBezTo>
                  <a:cubicBezTo>
                    <a:pt x="2536731" y="1372410"/>
                    <a:pt x="2510012" y="1405607"/>
                    <a:pt x="2479244" y="1433945"/>
                  </a:cubicBezTo>
                  <a:cubicBezTo>
                    <a:pt x="2460621" y="1451758"/>
                    <a:pt x="2457383" y="1467142"/>
                    <a:pt x="2468718" y="1488194"/>
                  </a:cubicBezTo>
                  <a:cubicBezTo>
                    <a:pt x="2471147" y="1493862"/>
                    <a:pt x="2476005" y="1498720"/>
                    <a:pt x="2473576" y="1505197"/>
                  </a:cubicBezTo>
                  <a:cubicBezTo>
                    <a:pt x="2470337" y="1508436"/>
                    <a:pt x="2467099" y="1507627"/>
                    <a:pt x="2463050" y="1507627"/>
                  </a:cubicBezTo>
                  <a:cubicBezTo>
                    <a:pt x="2424186" y="1505197"/>
                    <a:pt x="2384511" y="1501959"/>
                    <a:pt x="2345647" y="1497101"/>
                  </a:cubicBezTo>
                  <a:cubicBezTo>
                    <a:pt x="2325404" y="1494672"/>
                    <a:pt x="2307592" y="1499530"/>
                    <a:pt x="2290588" y="1512485"/>
                  </a:cubicBezTo>
                  <a:cubicBezTo>
                    <a:pt x="2247675" y="1544872"/>
                    <a:pt x="2217717" y="1586166"/>
                    <a:pt x="2203143" y="1637176"/>
                  </a:cubicBezTo>
                  <a:cubicBezTo>
                    <a:pt x="2200714" y="1645272"/>
                    <a:pt x="2199094" y="1653369"/>
                    <a:pt x="2189378" y="1655798"/>
                  </a:cubicBezTo>
                  <a:cubicBezTo>
                    <a:pt x="2153752" y="1666324"/>
                    <a:pt x="2128652" y="1691424"/>
                    <a:pt x="2102742" y="1715715"/>
                  </a:cubicBezTo>
                  <a:cubicBezTo>
                    <a:pt x="2098694" y="1719763"/>
                    <a:pt x="2094645" y="1723002"/>
                    <a:pt x="2090597" y="1727050"/>
                  </a:cubicBezTo>
                  <a:cubicBezTo>
                    <a:pt x="2071974" y="1744053"/>
                    <a:pt x="2053352" y="1759437"/>
                    <a:pt x="2030681" y="1767534"/>
                  </a:cubicBezTo>
                  <a:cubicBezTo>
                    <a:pt x="2003151" y="1711666"/>
                    <a:pt x="1982100" y="1655798"/>
                    <a:pt x="1967525" y="1598311"/>
                  </a:cubicBezTo>
                  <a:cubicBezTo>
                    <a:pt x="1966716" y="1595072"/>
                    <a:pt x="1965096" y="1591833"/>
                    <a:pt x="1963477" y="1588595"/>
                  </a:cubicBezTo>
                  <a:cubicBezTo>
                    <a:pt x="1956999" y="1582927"/>
                    <a:pt x="1950522" y="1576449"/>
                    <a:pt x="1945664" y="1569972"/>
                  </a:cubicBezTo>
                  <a:cubicBezTo>
                    <a:pt x="1905180" y="1547301"/>
                    <a:pt x="1864696" y="1523820"/>
                    <a:pt x="1817734" y="1515723"/>
                  </a:cubicBezTo>
                  <a:cubicBezTo>
                    <a:pt x="1748102" y="1503578"/>
                    <a:pt x="1677659" y="1504388"/>
                    <a:pt x="1606408" y="1509246"/>
                  </a:cubicBezTo>
                  <a:cubicBezTo>
                    <a:pt x="1599930" y="1510056"/>
                    <a:pt x="1593453" y="1510056"/>
                    <a:pt x="1586975" y="1510865"/>
                  </a:cubicBezTo>
                  <a:cubicBezTo>
                    <a:pt x="1489813" y="1518152"/>
                    <a:pt x="1393461" y="1528678"/>
                    <a:pt x="1298729" y="1552159"/>
                  </a:cubicBezTo>
                  <a:cubicBezTo>
                    <a:pt x="1197519" y="1578069"/>
                    <a:pt x="1105215" y="1625840"/>
                    <a:pt x="1016150" y="1680089"/>
                  </a:cubicBezTo>
                  <a:cubicBezTo>
                    <a:pt x="850975" y="1781299"/>
                    <a:pt x="692277" y="1890606"/>
                    <a:pt x="567587" y="2042016"/>
                  </a:cubicBezTo>
                  <a:cubicBezTo>
                    <a:pt x="560299" y="2050113"/>
                    <a:pt x="553822" y="2058210"/>
                    <a:pt x="546535" y="2067116"/>
                  </a:cubicBezTo>
                  <a:cubicBezTo>
                    <a:pt x="441276" y="2191807"/>
                    <a:pt x="334398" y="2315688"/>
                    <a:pt x="263146" y="2464670"/>
                  </a:cubicBezTo>
                  <a:cubicBezTo>
                    <a:pt x="241285" y="2508393"/>
                    <a:pt x="214566" y="2550496"/>
                    <a:pt x="214566" y="2602316"/>
                  </a:cubicBezTo>
                  <a:cubicBezTo>
                    <a:pt x="214566" y="2614461"/>
                    <a:pt x="207278" y="2621748"/>
                    <a:pt x="197562" y="2628225"/>
                  </a:cubicBezTo>
                  <a:cubicBezTo>
                    <a:pt x="161936" y="2654135"/>
                    <a:pt x="140075" y="2691381"/>
                    <a:pt x="125501" y="2732674"/>
                  </a:cubicBezTo>
                  <a:cubicBezTo>
                    <a:pt x="109307" y="2778017"/>
                    <a:pt x="96352" y="2824168"/>
                    <a:pt x="83397" y="2871130"/>
                  </a:cubicBezTo>
                  <a:cubicBezTo>
                    <a:pt x="54249" y="2975579"/>
                    <a:pt x="25100" y="3079218"/>
                    <a:pt x="10526" y="3186906"/>
                  </a:cubicBezTo>
                  <a:cubicBezTo>
                    <a:pt x="4858" y="3225770"/>
                    <a:pt x="8097" y="3264635"/>
                    <a:pt x="810" y="3303500"/>
                  </a:cubicBezTo>
                  <a:cubicBezTo>
                    <a:pt x="810" y="3319693"/>
                    <a:pt x="810" y="3335887"/>
                    <a:pt x="810" y="3352080"/>
                  </a:cubicBezTo>
                  <a:cubicBezTo>
                    <a:pt x="6477" y="3365845"/>
                    <a:pt x="1619" y="3379610"/>
                    <a:pt x="3239" y="3393374"/>
                  </a:cubicBezTo>
                  <a:cubicBezTo>
                    <a:pt x="1619" y="3403900"/>
                    <a:pt x="5668" y="3413616"/>
                    <a:pt x="0" y="3422523"/>
                  </a:cubicBezTo>
                  <a:cubicBezTo>
                    <a:pt x="0" y="3431429"/>
                    <a:pt x="0" y="3440336"/>
                    <a:pt x="0" y="3449242"/>
                  </a:cubicBezTo>
                  <a:cubicBezTo>
                    <a:pt x="5668" y="3473533"/>
                    <a:pt x="810" y="3497823"/>
                    <a:pt x="2429" y="3521304"/>
                  </a:cubicBezTo>
                  <a:cubicBezTo>
                    <a:pt x="1619" y="3533449"/>
                    <a:pt x="4858" y="3544784"/>
                    <a:pt x="0" y="3556120"/>
                  </a:cubicBezTo>
                  <a:cubicBezTo>
                    <a:pt x="0" y="3566646"/>
                    <a:pt x="0" y="3577172"/>
                    <a:pt x="0" y="3588507"/>
                  </a:cubicBezTo>
                  <a:cubicBezTo>
                    <a:pt x="5668" y="3599033"/>
                    <a:pt x="810" y="3609559"/>
                    <a:pt x="2429" y="3620085"/>
                  </a:cubicBezTo>
                  <a:cubicBezTo>
                    <a:pt x="3239" y="3647614"/>
                    <a:pt x="4858" y="3675143"/>
                    <a:pt x="8097" y="3702672"/>
                  </a:cubicBezTo>
                  <a:cubicBezTo>
                    <a:pt x="12145" y="3736679"/>
                    <a:pt x="35626" y="3752873"/>
                    <a:pt x="68013" y="3739918"/>
                  </a:cubicBezTo>
                  <a:cubicBezTo>
                    <a:pt x="100400" y="3727772"/>
                    <a:pt x="123881" y="3705911"/>
                    <a:pt x="138455" y="3674333"/>
                  </a:cubicBezTo>
                  <a:cubicBezTo>
                    <a:pt x="147362" y="3654901"/>
                    <a:pt x="157888" y="3637088"/>
                    <a:pt x="178130" y="3625753"/>
                  </a:cubicBezTo>
                  <a:cubicBezTo>
                    <a:pt x="256669" y="3583649"/>
                    <a:pt x="300392" y="3515636"/>
                    <a:pt x="319014" y="3431429"/>
                  </a:cubicBezTo>
                  <a:cubicBezTo>
                    <a:pt x="323873" y="3410377"/>
                    <a:pt x="331160" y="3400661"/>
                    <a:pt x="351402" y="3395803"/>
                  </a:cubicBezTo>
                  <a:cubicBezTo>
                    <a:pt x="403221" y="3383658"/>
                    <a:pt x="442896" y="3355319"/>
                    <a:pt x="473664" y="3310787"/>
                  </a:cubicBezTo>
                  <a:cubicBezTo>
                    <a:pt x="498764" y="3275161"/>
                    <a:pt x="525483" y="3239535"/>
                    <a:pt x="547345" y="3202289"/>
                  </a:cubicBezTo>
                  <a:cubicBezTo>
                    <a:pt x="553012" y="3193383"/>
                    <a:pt x="557870" y="3183667"/>
                    <a:pt x="562728" y="3173951"/>
                  </a:cubicBezTo>
                  <a:cubicBezTo>
                    <a:pt x="573254" y="3153709"/>
                    <a:pt x="584590" y="3135086"/>
                    <a:pt x="599974" y="3118892"/>
                  </a:cubicBezTo>
                  <a:cubicBezTo>
                    <a:pt x="626693" y="3092173"/>
                    <a:pt x="646935" y="3060595"/>
                    <a:pt x="659081" y="3024160"/>
                  </a:cubicBezTo>
                  <a:cubicBezTo>
                    <a:pt x="666368" y="3001488"/>
                    <a:pt x="680132" y="2983675"/>
                    <a:pt x="699565" y="2969911"/>
                  </a:cubicBezTo>
                  <a:cubicBezTo>
                    <a:pt x="752194" y="2932665"/>
                    <a:pt x="797536" y="2886514"/>
                    <a:pt x="843688" y="2841981"/>
                  </a:cubicBezTo>
                  <a:cubicBezTo>
                    <a:pt x="864740" y="2821739"/>
                    <a:pt x="884982" y="2801497"/>
                    <a:pt x="906033" y="2781255"/>
                  </a:cubicBezTo>
                  <a:cubicBezTo>
                    <a:pt x="953804" y="2733484"/>
                    <a:pt x="1001576" y="2685713"/>
                    <a:pt x="1049347" y="2637942"/>
                  </a:cubicBezTo>
                  <a:cubicBezTo>
                    <a:pt x="1069589" y="2617699"/>
                    <a:pt x="1091450" y="2602316"/>
                    <a:pt x="1115741" y="2589361"/>
                  </a:cubicBezTo>
                  <a:cubicBezTo>
                    <a:pt x="1161083" y="2565880"/>
                    <a:pt x="1207235" y="2542399"/>
                    <a:pt x="1241241" y="2504344"/>
                  </a:cubicBezTo>
                  <a:cubicBezTo>
                    <a:pt x="1262293" y="2481673"/>
                    <a:pt x="1286584" y="2471957"/>
                    <a:pt x="1316542" y="2469528"/>
                  </a:cubicBezTo>
                  <a:cubicBezTo>
                    <a:pt x="1337593" y="2467908"/>
                    <a:pt x="1341642" y="2471147"/>
                    <a:pt x="1334355" y="2491389"/>
                  </a:cubicBezTo>
                  <a:cubicBezTo>
                    <a:pt x="1323019" y="2525396"/>
                    <a:pt x="1312493" y="2559403"/>
                    <a:pt x="1302777" y="2594219"/>
                  </a:cubicBezTo>
                  <a:cubicBezTo>
                    <a:pt x="1281725" y="2661422"/>
                    <a:pt x="1262293" y="2728626"/>
                    <a:pt x="1244480" y="2796639"/>
                  </a:cubicBezTo>
                  <a:cubicBezTo>
                    <a:pt x="1240432" y="2812023"/>
                    <a:pt x="1236383" y="2826597"/>
                    <a:pt x="1233145" y="2841981"/>
                  </a:cubicBezTo>
                  <a:cubicBezTo>
                    <a:pt x="1225857" y="2871130"/>
                    <a:pt x="1230715" y="2882465"/>
                    <a:pt x="1256625" y="2894611"/>
                  </a:cubicBezTo>
                  <a:cubicBezTo>
                    <a:pt x="1255816" y="2894611"/>
                    <a:pt x="1254196" y="2893801"/>
                    <a:pt x="1253387" y="2893801"/>
                  </a:cubicBezTo>
                  <a:cubicBezTo>
                    <a:pt x="1220999" y="2886514"/>
                    <a:pt x="1203186" y="2899469"/>
                    <a:pt x="1195090" y="2934285"/>
                  </a:cubicBezTo>
                  <a:cubicBezTo>
                    <a:pt x="1174848" y="3033876"/>
                    <a:pt x="1156225" y="3133467"/>
                    <a:pt x="1138412" y="3233867"/>
                  </a:cubicBezTo>
                  <a:cubicBezTo>
                    <a:pt x="1132744" y="3267874"/>
                    <a:pt x="1115741" y="3302690"/>
                    <a:pt x="1134363" y="3338316"/>
                  </a:cubicBezTo>
                  <a:cubicBezTo>
                    <a:pt x="1135173" y="3340745"/>
                    <a:pt x="1135173" y="3343984"/>
                    <a:pt x="1134363" y="3346413"/>
                  </a:cubicBezTo>
                  <a:cubicBezTo>
                    <a:pt x="1114121" y="3386087"/>
                    <a:pt x="1115741" y="3429810"/>
                    <a:pt x="1112502" y="3471913"/>
                  </a:cubicBezTo>
                  <a:cubicBezTo>
                    <a:pt x="1107644" y="3529401"/>
                    <a:pt x="1106834" y="3586888"/>
                    <a:pt x="1110883" y="3643566"/>
                  </a:cubicBezTo>
                  <a:cubicBezTo>
                    <a:pt x="1170799" y="3643566"/>
                    <a:pt x="1229906" y="3643566"/>
                    <a:pt x="1289822" y="3643566"/>
                  </a:cubicBezTo>
                  <a:cubicBezTo>
                    <a:pt x="1350548" y="3643566"/>
                    <a:pt x="1403987" y="3636279"/>
                    <a:pt x="1454188" y="3590127"/>
                  </a:cubicBezTo>
                  <a:cubicBezTo>
                    <a:pt x="1518962" y="3528591"/>
                    <a:pt x="1545682" y="3479200"/>
                    <a:pt x="1454188" y="3417665"/>
                  </a:cubicBezTo>
                  <a:cubicBezTo>
                    <a:pt x="1351358" y="3344793"/>
                    <a:pt x="1271200" y="3249251"/>
                    <a:pt x="1320590" y="3114844"/>
                  </a:cubicBezTo>
                  <a:cubicBezTo>
                    <a:pt x="1374029" y="2969101"/>
                    <a:pt x="1476859" y="2858175"/>
                    <a:pt x="1641224" y="2838743"/>
                  </a:cubicBezTo>
                  <a:cubicBezTo>
                    <a:pt x="1828260" y="2816071"/>
                    <a:pt x="2007200" y="2827407"/>
                    <a:pt x="2133510" y="3007156"/>
                  </a:cubicBezTo>
                  <a:cubicBezTo>
                    <a:pt x="2240388" y="3156947"/>
                    <a:pt x="2229052" y="3260586"/>
                    <a:pt x="2099503" y="3386897"/>
                  </a:cubicBezTo>
                  <a:cubicBezTo>
                    <a:pt x="2057400" y="3424952"/>
                    <a:pt x="1965906" y="3448432"/>
                    <a:pt x="2012058" y="3532639"/>
                  </a:cubicBezTo>
                  <a:cubicBezTo>
                    <a:pt x="2050113" y="3605511"/>
                    <a:pt x="2118936" y="3643566"/>
                    <a:pt x="2206381" y="3643566"/>
                  </a:cubicBezTo>
                  <a:cubicBezTo>
                    <a:pt x="2416089" y="3639517"/>
                    <a:pt x="2621748" y="3650853"/>
                    <a:pt x="2831455" y="3639517"/>
                  </a:cubicBezTo>
                  <a:cubicBezTo>
                    <a:pt x="2891372" y="3637088"/>
                    <a:pt x="2873559" y="3638708"/>
                    <a:pt x="2910804" y="3634659"/>
                  </a:cubicBezTo>
                  <a:cubicBezTo>
                    <a:pt x="2910804" y="3634659"/>
                    <a:pt x="2910804" y="3102698"/>
                    <a:pt x="2906756" y="2964243"/>
                  </a:cubicBezTo>
                  <a:cubicBezTo>
                    <a:pt x="2902707" y="2871939"/>
                    <a:pt x="2941572" y="2799068"/>
                    <a:pt x="3006346" y="2741581"/>
                  </a:cubicBezTo>
                  <a:cubicBezTo>
                    <a:pt x="3083266" y="2672758"/>
                    <a:pt x="3155328" y="2657374"/>
                    <a:pt x="3232247" y="2752916"/>
                  </a:cubicBezTo>
                  <a:cubicBezTo>
                    <a:pt x="3293783" y="2833075"/>
                    <a:pt x="3354509" y="2933475"/>
                    <a:pt x="3484868" y="2887323"/>
                  </a:cubicBezTo>
                  <a:cubicBezTo>
                    <a:pt x="3622514" y="2841172"/>
                    <a:pt x="3706721" y="2710813"/>
                    <a:pt x="3714817" y="2553735"/>
                  </a:cubicBezTo>
                  <a:cubicBezTo>
                    <a:pt x="3722914" y="2412850"/>
                    <a:pt x="3700243" y="2289779"/>
                    <a:pt x="3577981" y="2197475"/>
                  </a:cubicBezTo>
                  <a:close/>
                </a:path>
              </a:pathLst>
            </a:custGeom>
            <a:solidFill>
              <a:schemeClr val="accent1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3">
            <a:extLst>
              <a:ext uri="{FF2B5EF4-FFF2-40B4-BE49-F238E27FC236}">
                <a16:creationId xmlns:a16="http://schemas.microsoft.com/office/drawing/2014/main" id="{9BD2E264-2154-4AFF-BE54-B8B7C533227C}"/>
              </a:ext>
            </a:extLst>
          </p:cNvPr>
          <p:cNvSpPr/>
          <p:nvPr/>
        </p:nvSpPr>
        <p:spPr>
          <a:xfrm flipH="1" flipV="1">
            <a:off x="9674793" y="830336"/>
            <a:ext cx="2517207" cy="2679887"/>
          </a:xfrm>
          <a:custGeom>
            <a:avLst/>
            <a:gdLst>
              <a:gd name="connsiteX0" fmla="*/ 0 w 1293540"/>
              <a:gd name="connsiteY0" fmla="*/ 0 h 1944216"/>
              <a:gd name="connsiteX1" fmla="*/ 540405 w 1293540"/>
              <a:gd name="connsiteY1" fmla="*/ 0 h 1944216"/>
              <a:gd name="connsiteX2" fmla="*/ 611560 w 1293540"/>
              <a:gd name="connsiteY2" fmla="*/ 0 h 1944216"/>
              <a:gd name="connsiteX3" fmla="*/ 1293540 w 1293540"/>
              <a:gd name="connsiteY3" fmla="*/ 0 h 1944216"/>
              <a:gd name="connsiteX4" fmla="*/ 704678 w 1293540"/>
              <a:gd name="connsiteY4" fmla="*/ 1937898 h 1944216"/>
              <a:gd name="connsiteX5" fmla="*/ 0 w 1293540"/>
              <a:gd name="connsiteY5" fmla="*/ 1944216 h 1944216"/>
              <a:gd name="connsiteX6" fmla="*/ 0 w 1293540"/>
              <a:gd name="connsiteY6" fmla="*/ 0 h 1944216"/>
              <a:gd name="connsiteX0" fmla="*/ 0 w 1293540"/>
              <a:gd name="connsiteY0" fmla="*/ 0 h 1944216"/>
              <a:gd name="connsiteX1" fmla="*/ 540405 w 1293540"/>
              <a:gd name="connsiteY1" fmla="*/ 0 h 1944216"/>
              <a:gd name="connsiteX2" fmla="*/ 611560 w 1293540"/>
              <a:gd name="connsiteY2" fmla="*/ 0 h 1944216"/>
              <a:gd name="connsiteX3" fmla="*/ 1293540 w 1293540"/>
              <a:gd name="connsiteY3" fmla="*/ 0 h 1944216"/>
              <a:gd name="connsiteX4" fmla="*/ 728988 w 1293540"/>
              <a:gd name="connsiteY4" fmla="*/ 1937898 h 1944216"/>
              <a:gd name="connsiteX5" fmla="*/ 0 w 1293540"/>
              <a:gd name="connsiteY5" fmla="*/ 1944216 h 1944216"/>
              <a:gd name="connsiteX6" fmla="*/ 0 w 1293540"/>
              <a:gd name="connsiteY6" fmla="*/ 0 h 1944216"/>
              <a:gd name="connsiteX0" fmla="*/ 0 w 1293540"/>
              <a:gd name="connsiteY0" fmla="*/ 0 h 1944216"/>
              <a:gd name="connsiteX1" fmla="*/ 611560 w 1293540"/>
              <a:gd name="connsiteY1" fmla="*/ 0 h 1944216"/>
              <a:gd name="connsiteX2" fmla="*/ 1293540 w 1293540"/>
              <a:gd name="connsiteY2" fmla="*/ 0 h 1944216"/>
              <a:gd name="connsiteX3" fmla="*/ 728988 w 1293540"/>
              <a:gd name="connsiteY3" fmla="*/ 1937898 h 1944216"/>
              <a:gd name="connsiteX4" fmla="*/ 0 w 1293540"/>
              <a:gd name="connsiteY4" fmla="*/ 1944216 h 1944216"/>
              <a:gd name="connsiteX5" fmla="*/ 0 w 1293540"/>
              <a:gd name="connsiteY5" fmla="*/ 0 h 1944216"/>
              <a:gd name="connsiteX0" fmla="*/ 0 w 1293540"/>
              <a:gd name="connsiteY0" fmla="*/ 0 h 1944216"/>
              <a:gd name="connsiteX1" fmla="*/ 1293540 w 1293540"/>
              <a:gd name="connsiteY1" fmla="*/ 0 h 1944216"/>
              <a:gd name="connsiteX2" fmla="*/ 728988 w 1293540"/>
              <a:gd name="connsiteY2" fmla="*/ 1937898 h 1944216"/>
              <a:gd name="connsiteX3" fmla="*/ 0 w 1293540"/>
              <a:gd name="connsiteY3" fmla="*/ 1944216 h 1944216"/>
              <a:gd name="connsiteX4" fmla="*/ 0 w 1293540"/>
              <a:gd name="connsiteY4" fmla="*/ 0 h 1944216"/>
              <a:gd name="connsiteX0" fmla="*/ 0 w 1293540"/>
              <a:gd name="connsiteY0" fmla="*/ 0 h 1944216"/>
              <a:gd name="connsiteX1" fmla="*/ 1293540 w 1293540"/>
              <a:gd name="connsiteY1" fmla="*/ 0 h 1944216"/>
              <a:gd name="connsiteX2" fmla="*/ 769264 w 1293540"/>
              <a:gd name="connsiteY2" fmla="*/ 1944215 h 1944216"/>
              <a:gd name="connsiteX3" fmla="*/ 0 w 1293540"/>
              <a:gd name="connsiteY3" fmla="*/ 1944216 h 1944216"/>
              <a:gd name="connsiteX4" fmla="*/ 0 w 1293540"/>
              <a:gd name="connsiteY4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540" h="1944216">
                <a:moveTo>
                  <a:pt x="0" y="0"/>
                </a:moveTo>
                <a:lnTo>
                  <a:pt x="1293540" y="0"/>
                </a:lnTo>
                <a:lnTo>
                  <a:pt x="769264" y="1944215"/>
                </a:lnTo>
                <a:lnTo>
                  <a:pt x="0" y="19442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E75FAE-6C6B-4BF2-8714-F0CF0B68CF35}"/>
              </a:ext>
            </a:extLst>
          </p:cNvPr>
          <p:cNvGrpSpPr/>
          <p:nvPr/>
        </p:nvGrpSpPr>
        <p:grpSpPr>
          <a:xfrm>
            <a:off x="11078293" y="1698784"/>
            <a:ext cx="994457" cy="888275"/>
            <a:chOff x="8950873" y="837887"/>
            <a:chExt cx="2622062" cy="23420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27DFEB-8039-4785-A54B-5A9A7082CEFA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7929D7-75D9-475B-A8EB-541E9F86B1D5}"/>
                </a:ext>
              </a:extLst>
            </p:cNvPr>
            <p:cNvSpPr/>
            <p:nvPr/>
          </p:nvSpPr>
          <p:spPr>
            <a:xfrm>
              <a:off x="8987051" y="837887"/>
              <a:ext cx="2308335" cy="1901623"/>
            </a:xfrm>
            <a:custGeom>
              <a:avLst/>
              <a:gdLst>
                <a:gd name="connsiteX0" fmla="*/ 895343 w 2308336"/>
                <a:gd name="connsiteY0" fmla="*/ 521537 h 1901624"/>
                <a:gd name="connsiteX1" fmla="*/ 917270 w 2308336"/>
                <a:gd name="connsiteY1" fmla="*/ 522432 h 1901624"/>
                <a:gd name="connsiteX2" fmla="*/ 1201992 w 2308336"/>
                <a:gd name="connsiteY2" fmla="*/ 637672 h 1901624"/>
                <a:gd name="connsiteX3" fmla="*/ 1253778 w 2308336"/>
                <a:gd name="connsiteY3" fmla="*/ 709723 h 1901624"/>
                <a:gd name="connsiteX4" fmla="*/ 1357351 w 2308336"/>
                <a:gd name="connsiteY4" fmla="*/ 854643 h 1901624"/>
                <a:gd name="connsiteX5" fmla="*/ 1446186 w 2308336"/>
                <a:gd name="connsiteY5" fmla="*/ 919938 h 1901624"/>
                <a:gd name="connsiteX6" fmla="*/ 1452327 w 2308336"/>
                <a:gd name="connsiteY6" fmla="*/ 924237 h 1901624"/>
                <a:gd name="connsiteX7" fmla="*/ 1327262 w 2308336"/>
                <a:gd name="connsiteY7" fmla="*/ 910318 h 1901624"/>
                <a:gd name="connsiteX8" fmla="*/ 1202606 w 2308336"/>
                <a:gd name="connsiteY8" fmla="*/ 847274 h 1901624"/>
                <a:gd name="connsiteX9" fmla="*/ 994643 w 2308336"/>
                <a:gd name="connsiteY9" fmla="*/ 678814 h 1901624"/>
                <a:gd name="connsiteX10" fmla="*/ 867531 w 2308336"/>
                <a:gd name="connsiteY10" fmla="*/ 555796 h 1901624"/>
                <a:gd name="connsiteX11" fmla="*/ 873876 w 2308336"/>
                <a:gd name="connsiteY11" fmla="*/ 526321 h 1901624"/>
                <a:gd name="connsiteX12" fmla="*/ 895343 w 2308336"/>
                <a:gd name="connsiteY12" fmla="*/ 521537 h 1901624"/>
                <a:gd name="connsiteX13" fmla="*/ 576054 w 2308336"/>
                <a:gd name="connsiteY13" fmla="*/ 219492 h 1901624"/>
                <a:gd name="connsiteX14" fmla="*/ 536549 w 2308336"/>
                <a:gd name="connsiteY14" fmla="*/ 248148 h 1901624"/>
                <a:gd name="connsiteX15" fmla="*/ 553129 w 2308336"/>
                <a:gd name="connsiteY15" fmla="*/ 269436 h 1901624"/>
                <a:gd name="connsiteX16" fmla="*/ 606962 w 2308336"/>
                <a:gd name="connsiteY16" fmla="*/ 252037 h 1901624"/>
                <a:gd name="connsiteX17" fmla="*/ 606758 w 2308336"/>
                <a:gd name="connsiteY17" fmla="*/ 229726 h 1901624"/>
                <a:gd name="connsiteX18" fmla="*/ 576054 w 2308336"/>
                <a:gd name="connsiteY18" fmla="*/ 219492 h 1901624"/>
                <a:gd name="connsiteX19" fmla="*/ 633879 w 2308336"/>
                <a:gd name="connsiteY19" fmla="*/ 40 h 1901624"/>
                <a:gd name="connsiteX20" fmla="*/ 942447 w 2308336"/>
                <a:gd name="connsiteY20" fmla="*/ 33635 h 1901624"/>
                <a:gd name="connsiteX21" fmla="*/ 1381915 w 2308336"/>
                <a:gd name="connsiteY21" fmla="*/ 193701 h 1901624"/>
                <a:gd name="connsiteX22" fmla="*/ 1402384 w 2308336"/>
                <a:gd name="connsiteY22" fmla="*/ 197181 h 1901624"/>
                <a:gd name="connsiteX23" fmla="*/ 1737868 w 2308336"/>
                <a:gd name="connsiteY23" fmla="*/ 271892 h 1901624"/>
                <a:gd name="connsiteX24" fmla="*/ 1734389 w 2308336"/>
                <a:gd name="connsiteY24" fmla="*/ 285811 h 1901624"/>
                <a:gd name="connsiteX25" fmla="*/ 1690176 w 2308336"/>
                <a:gd name="connsiteY25" fmla="*/ 403098 h 1901624"/>
                <a:gd name="connsiteX26" fmla="*/ 1817492 w 2308336"/>
                <a:gd name="connsiteY26" fmla="*/ 580972 h 1901624"/>
                <a:gd name="connsiteX27" fmla="*/ 2105285 w 2308336"/>
                <a:gd name="connsiteY27" fmla="*/ 1153487 h 1901624"/>
                <a:gd name="connsiteX28" fmla="*/ 2179996 w 2308336"/>
                <a:gd name="connsiteY28" fmla="*/ 1468298 h 1901624"/>
                <a:gd name="connsiteX29" fmla="*/ 2211723 w 2308336"/>
                <a:gd name="connsiteY29" fmla="*/ 1785565 h 1901624"/>
                <a:gd name="connsiteX30" fmla="*/ 2235467 w 2308336"/>
                <a:gd name="connsiteY30" fmla="*/ 1851680 h 1901624"/>
                <a:gd name="connsiteX31" fmla="*/ 2286434 w 2308336"/>
                <a:gd name="connsiteY31" fmla="*/ 1888729 h 1901624"/>
                <a:gd name="connsiteX32" fmla="*/ 2308336 w 2308336"/>
                <a:gd name="connsiteY32" fmla="*/ 1901624 h 1901624"/>
                <a:gd name="connsiteX33" fmla="*/ 2165259 w 2308336"/>
                <a:gd name="connsiteY33" fmla="*/ 1839603 h 1901624"/>
                <a:gd name="connsiteX34" fmla="*/ 2136602 w 2308336"/>
                <a:gd name="connsiteY34" fmla="*/ 1797437 h 1901624"/>
                <a:gd name="connsiteX35" fmla="*/ 2081745 w 2308336"/>
                <a:gd name="connsiteY35" fmla="*/ 1596024 h 1901624"/>
                <a:gd name="connsiteX36" fmla="*/ 1985542 w 2308336"/>
                <a:gd name="connsiteY36" fmla="*/ 1346099 h 1901624"/>
                <a:gd name="connsiteX37" fmla="*/ 1707575 w 2308336"/>
                <a:gd name="connsiteY37" fmla="*/ 913387 h 1901624"/>
                <a:gd name="connsiteX38" fmla="*/ 1254597 w 2308336"/>
                <a:gd name="connsiteY38" fmla="*/ 543514 h 1901624"/>
                <a:gd name="connsiteX39" fmla="*/ 916247 w 2308336"/>
                <a:gd name="connsiteY39" fmla="*/ 383243 h 1901624"/>
                <a:gd name="connsiteX40" fmla="*/ 606144 w 2308336"/>
                <a:gd name="connsiteY40" fmla="*/ 303619 h 1901624"/>
                <a:gd name="connsiteX41" fmla="*/ 307912 w 2308336"/>
                <a:gd name="connsiteY41" fmla="*/ 365435 h 1901624"/>
                <a:gd name="connsiteX42" fmla="*/ 166063 w 2308336"/>
                <a:gd name="connsiteY42" fmla="*/ 437281 h 1901624"/>
                <a:gd name="connsiteX43" fmla="*/ 57578 w 2308336"/>
                <a:gd name="connsiteY43" fmla="*/ 447925 h 1901624"/>
                <a:gd name="connsiteX44" fmla="*/ 7839 w 2308336"/>
                <a:gd name="connsiteY44" fmla="*/ 403712 h 1901624"/>
                <a:gd name="connsiteX45" fmla="*/ 160536 w 2308336"/>
                <a:gd name="connsiteY45" fmla="*/ 312421 h 1901624"/>
                <a:gd name="connsiteX46" fmla="*/ 369523 w 2308336"/>
                <a:gd name="connsiteY46" fmla="*/ 300549 h 1901624"/>
                <a:gd name="connsiteX47" fmla="*/ 127786 w 2308336"/>
                <a:gd name="connsiteY47" fmla="*/ 286220 h 1901624"/>
                <a:gd name="connsiteX48" fmla="*/ 143752 w 2308336"/>
                <a:gd name="connsiteY48" fmla="*/ 149898 h 1901624"/>
                <a:gd name="connsiteX49" fmla="*/ 326539 w 2308336"/>
                <a:gd name="connsiteY49" fmla="*/ 36910 h 1901624"/>
                <a:gd name="connsiteX50" fmla="*/ 633879 w 2308336"/>
                <a:gd name="connsiteY50" fmla="*/ 40 h 19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308336" h="1901624">
                  <a:moveTo>
                    <a:pt x="895343" y="521537"/>
                  </a:moveTo>
                  <a:cubicBezTo>
                    <a:pt x="902635" y="521050"/>
                    <a:pt x="910004" y="521511"/>
                    <a:pt x="917270" y="522432"/>
                  </a:cubicBezTo>
                  <a:cubicBezTo>
                    <a:pt x="1022071" y="535941"/>
                    <a:pt x="1117456" y="573809"/>
                    <a:pt x="1201992" y="637672"/>
                  </a:cubicBezTo>
                  <a:cubicBezTo>
                    <a:pt x="1226555" y="656094"/>
                    <a:pt x="1243339" y="680247"/>
                    <a:pt x="1253778" y="709723"/>
                  </a:cubicBezTo>
                  <a:cubicBezTo>
                    <a:pt x="1274247" y="767650"/>
                    <a:pt x="1312319" y="813910"/>
                    <a:pt x="1357351" y="854643"/>
                  </a:cubicBezTo>
                  <a:cubicBezTo>
                    <a:pt x="1384575" y="879410"/>
                    <a:pt x="1414459" y="901107"/>
                    <a:pt x="1446186" y="919938"/>
                  </a:cubicBezTo>
                  <a:cubicBezTo>
                    <a:pt x="1447619" y="920757"/>
                    <a:pt x="1448847" y="921781"/>
                    <a:pt x="1452327" y="924237"/>
                  </a:cubicBezTo>
                  <a:cubicBezTo>
                    <a:pt x="1407500" y="931606"/>
                    <a:pt x="1366971" y="923827"/>
                    <a:pt x="1327262" y="910318"/>
                  </a:cubicBezTo>
                  <a:cubicBezTo>
                    <a:pt x="1282844" y="895171"/>
                    <a:pt x="1241907" y="872860"/>
                    <a:pt x="1202606" y="847274"/>
                  </a:cubicBezTo>
                  <a:cubicBezTo>
                    <a:pt x="1127486" y="798353"/>
                    <a:pt x="1059529" y="740222"/>
                    <a:pt x="994643" y="678814"/>
                  </a:cubicBezTo>
                  <a:cubicBezTo>
                    <a:pt x="951863" y="638286"/>
                    <a:pt x="909901" y="596939"/>
                    <a:pt x="867531" y="555796"/>
                  </a:cubicBezTo>
                  <a:cubicBezTo>
                    <a:pt x="855864" y="544538"/>
                    <a:pt x="858525" y="532666"/>
                    <a:pt x="873876" y="526321"/>
                  </a:cubicBezTo>
                  <a:cubicBezTo>
                    <a:pt x="880836" y="523456"/>
                    <a:pt x="888051" y="522023"/>
                    <a:pt x="895343" y="521537"/>
                  </a:cubicBezTo>
                  <a:close/>
                  <a:moveTo>
                    <a:pt x="576054" y="219492"/>
                  </a:moveTo>
                  <a:cubicBezTo>
                    <a:pt x="556200" y="218468"/>
                    <a:pt x="541257" y="229317"/>
                    <a:pt x="536549" y="248148"/>
                  </a:cubicBezTo>
                  <a:cubicBezTo>
                    <a:pt x="532456" y="264319"/>
                    <a:pt x="536549" y="269436"/>
                    <a:pt x="553129" y="269436"/>
                  </a:cubicBezTo>
                  <a:cubicBezTo>
                    <a:pt x="569914" y="269231"/>
                    <a:pt x="594067" y="261453"/>
                    <a:pt x="606962" y="252037"/>
                  </a:cubicBezTo>
                  <a:cubicBezTo>
                    <a:pt x="617606" y="244055"/>
                    <a:pt x="617606" y="236686"/>
                    <a:pt x="606758" y="229726"/>
                  </a:cubicBezTo>
                  <a:cubicBezTo>
                    <a:pt x="597342" y="223790"/>
                    <a:pt x="587108" y="220106"/>
                    <a:pt x="576054" y="219492"/>
                  </a:cubicBezTo>
                  <a:close/>
                  <a:moveTo>
                    <a:pt x="633879" y="40"/>
                  </a:moveTo>
                  <a:cubicBezTo>
                    <a:pt x="737707" y="833"/>
                    <a:pt x="841740" y="13370"/>
                    <a:pt x="942447" y="33635"/>
                  </a:cubicBezTo>
                  <a:cubicBezTo>
                    <a:pt x="1095555" y="64338"/>
                    <a:pt x="1245183" y="117762"/>
                    <a:pt x="1381915" y="193701"/>
                  </a:cubicBezTo>
                  <a:cubicBezTo>
                    <a:pt x="1388465" y="197386"/>
                    <a:pt x="1394810" y="198204"/>
                    <a:pt x="1402384" y="197181"/>
                  </a:cubicBezTo>
                  <a:cubicBezTo>
                    <a:pt x="1523559" y="179373"/>
                    <a:pt x="1659268" y="115715"/>
                    <a:pt x="1737868" y="271892"/>
                  </a:cubicBezTo>
                  <a:cubicBezTo>
                    <a:pt x="1740939" y="277828"/>
                    <a:pt x="1742167" y="282536"/>
                    <a:pt x="1734389" y="285811"/>
                  </a:cubicBezTo>
                  <a:cubicBezTo>
                    <a:pt x="1681988" y="307917"/>
                    <a:pt x="1671754" y="354382"/>
                    <a:pt x="1690176" y="403098"/>
                  </a:cubicBezTo>
                  <a:cubicBezTo>
                    <a:pt x="1715762" y="471259"/>
                    <a:pt x="1774303" y="523455"/>
                    <a:pt x="1817492" y="580972"/>
                  </a:cubicBezTo>
                  <a:cubicBezTo>
                    <a:pt x="1946651" y="752706"/>
                    <a:pt x="2041012" y="948798"/>
                    <a:pt x="2105285" y="1153487"/>
                  </a:cubicBezTo>
                  <a:cubicBezTo>
                    <a:pt x="2137626" y="1256445"/>
                    <a:pt x="2162393" y="1361860"/>
                    <a:pt x="2179996" y="1468298"/>
                  </a:cubicBezTo>
                  <a:cubicBezTo>
                    <a:pt x="2197395" y="1573917"/>
                    <a:pt x="2199441" y="1679741"/>
                    <a:pt x="2211723" y="1785565"/>
                  </a:cubicBezTo>
                  <a:cubicBezTo>
                    <a:pt x="2214384" y="1808900"/>
                    <a:pt x="2218682" y="1833872"/>
                    <a:pt x="2235467" y="1851680"/>
                  </a:cubicBezTo>
                  <a:cubicBezTo>
                    <a:pt x="2249999" y="1867236"/>
                    <a:pt x="2267808" y="1878699"/>
                    <a:pt x="2286434" y="1888729"/>
                  </a:cubicBezTo>
                  <a:cubicBezTo>
                    <a:pt x="2293803" y="1892822"/>
                    <a:pt x="2302400" y="1894869"/>
                    <a:pt x="2308336" y="1901624"/>
                  </a:cubicBezTo>
                  <a:cubicBezTo>
                    <a:pt x="2259415" y="1883816"/>
                    <a:pt x="2208652" y="1870102"/>
                    <a:pt x="2165259" y="1839603"/>
                  </a:cubicBezTo>
                  <a:cubicBezTo>
                    <a:pt x="2150521" y="1829164"/>
                    <a:pt x="2141310" y="1815041"/>
                    <a:pt x="2136602" y="1797437"/>
                  </a:cubicBezTo>
                  <a:cubicBezTo>
                    <a:pt x="2118794" y="1730095"/>
                    <a:pt x="2102624" y="1662548"/>
                    <a:pt x="2081745" y="1596024"/>
                  </a:cubicBezTo>
                  <a:cubicBezTo>
                    <a:pt x="2055136" y="1510668"/>
                    <a:pt x="2023000" y="1427360"/>
                    <a:pt x="1985542" y="1346099"/>
                  </a:cubicBezTo>
                  <a:cubicBezTo>
                    <a:pt x="1912877" y="1188898"/>
                    <a:pt x="1818516" y="1045820"/>
                    <a:pt x="1707575" y="913387"/>
                  </a:cubicBezTo>
                  <a:cubicBezTo>
                    <a:pt x="1580258" y="761303"/>
                    <a:pt x="1430017" y="636852"/>
                    <a:pt x="1254597" y="543514"/>
                  </a:cubicBezTo>
                  <a:cubicBezTo>
                    <a:pt x="1144271" y="484769"/>
                    <a:pt x="1031487" y="431140"/>
                    <a:pt x="916247" y="383243"/>
                  </a:cubicBezTo>
                  <a:cubicBezTo>
                    <a:pt x="816973" y="342100"/>
                    <a:pt x="713605" y="313444"/>
                    <a:pt x="606144" y="303619"/>
                  </a:cubicBezTo>
                  <a:cubicBezTo>
                    <a:pt x="504209" y="294408"/>
                    <a:pt x="397975" y="318766"/>
                    <a:pt x="307912" y="365435"/>
                  </a:cubicBezTo>
                  <a:cubicBezTo>
                    <a:pt x="259606" y="390612"/>
                    <a:pt x="218054" y="421315"/>
                    <a:pt x="166063" y="437281"/>
                  </a:cubicBezTo>
                  <a:cubicBezTo>
                    <a:pt x="131266" y="447925"/>
                    <a:pt x="93808" y="453042"/>
                    <a:pt x="57578" y="447925"/>
                  </a:cubicBezTo>
                  <a:cubicBezTo>
                    <a:pt x="35062" y="444650"/>
                    <a:pt x="-20408" y="436053"/>
                    <a:pt x="7839" y="403712"/>
                  </a:cubicBezTo>
                  <a:cubicBezTo>
                    <a:pt x="47343" y="358476"/>
                    <a:pt x="97697" y="330638"/>
                    <a:pt x="160536" y="312421"/>
                  </a:cubicBezTo>
                  <a:cubicBezTo>
                    <a:pt x="220305" y="295022"/>
                    <a:pt x="309140" y="298297"/>
                    <a:pt x="369523" y="300549"/>
                  </a:cubicBezTo>
                  <a:cubicBezTo>
                    <a:pt x="293379" y="265138"/>
                    <a:pt x="129424" y="286220"/>
                    <a:pt x="127786" y="286220"/>
                  </a:cubicBezTo>
                  <a:cubicBezTo>
                    <a:pt x="83164" y="288472"/>
                    <a:pt x="125535" y="174665"/>
                    <a:pt x="143752" y="149898"/>
                  </a:cubicBezTo>
                  <a:cubicBezTo>
                    <a:pt x="190421" y="87058"/>
                    <a:pt x="255103" y="55946"/>
                    <a:pt x="326539" y="36910"/>
                  </a:cubicBezTo>
                  <a:cubicBezTo>
                    <a:pt x="426427" y="10198"/>
                    <a:pt x="530051" y="-753"/>
                    <a:pt x="633879" y="40"/>
                  </a:cubicBezTo>
                  <a:close/>
                </a:path>
              </a:pathLst>
            </a:custGeom>
            <a:solidFill>
              <a:schemeClr val="accent1"/>
            </a:solidFill>
            <a:ln w="204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9E26950-433E-4B58-A404-1444356F4C15}"/>
              </a:ext>
            </a:extLst>
          </p:cNvPr>
          <p:cNvSpPr txBox="1">
            <a:spLocks/>
          </p:cNvSpPr>
          <p:nvPr/>
        </p:nvSpPr>
        <p:spPr>
          <a:xfrm>
            <a:off x="3328913" y="3588981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NAME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BB01A05-D3EA-4CEA-A12B-E7F5BA5867C3}"/>
              </a:ext>
            </a:extLst>
          </p:cNvPr>
          <p:cNvSpPr txBox="1">
            <a:spLocks/>
          </p:cNvSpPr>
          <p:nvPr/>
        </p:nvSpPr>
        <p:spPr>
          <a:xfrm>
            <a:off x="5592882" y="3588981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/>
              <a:t>NAME</a:t>
            </a:r>
            <a:endParaRPr lang="ko-KR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F2D878-36C5-4649-85CF-B581D0D4A270}"/>
              </a:ext>
            </a:extLst>
          </p:cNvPr>
          <p:cNvSpPr txBox="1">
            <a:spLocks/>
          </p:cNvSpPr>
          <p:nvPr/>
        </p:nvSpPr>
        <p:spPr>
          <a:xfrm>
            <a:off x="7856851" y="3588981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NAME</a:t>
            </a:r>
            <a:endParaRPr lang="ko-KR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914E4-152A-466B-92EF-205EDEB81F91}"/>
              </a:ext>
            </a:extLst>
          </p:cNvPr>
          <p:cNvGrpSpPr/>
          <p:nvPr/>
        </p:nvGrpSpPr>
        <p:grpSpPr>
          <a:xfrm>
            <a:off x="3290866" y="4658079"/>
            <a:ext cx="1552072" cy="1706023"/>
            <a:chOff x="4597158" y="4370696"/>
            <a:chExt cx="1552072" cy="17060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2B5E83-D92D-4D48-9E9D-75A6B0A72569}"/>
                </a:ext>
              </a:extLst>
            </p:cNvPr>
            <p:cNvSpPr txBox="1"/>
            <p:nvPr userDrawn="1"/>
          </p:nvSpPr>
          <p:spPr>
            <a:xfrm>
              <a:off x="4892346" y="4387935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/FACEBOOK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CFFE6F-F198-4B80-B8F8-CFF8BB73DA0F}"/>
                </a:ext>
              </a:extLst>
            </p:cNvPr>
            <p:cNvSpPr txBox="1"/>
            <p:nvPr userDrawn="1"/>
          </p:nvSpPr>
          <p:spPr>
            <a:xfrm>
              <a:off x="4892346" y="4841989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@TWITTER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8BF5F56A-ED23-47F6-8BA2-B34CDC79B1E7}"/>
                </a:ext>
              </a:extLst>
            </p:cNvPr>
            <p:cNvSpPr/>
            <p:nvPr userDrawn="1"/>
          </p:nvSpPr>
          <p:spPr>
            <a:xfrm>
              <a:off x="4610600" y="4824750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6CF1E88A-D05D-4344-8200-B7D2F3706FC4}"/>
                </a:ext>
              </a:extLst>
            </p:cNvPr>
            <p:cNvSpPr/>
            <p:nvPr userDrawn="1"/>
          </p:nvSpPr>
          <p:spPr>
            <a:xfrm>
              <a:off x="4610600" y="4370696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E7F311-A3C3-45E7-8B00-5BEA627DE977}"/>
                </a:ext>
              </a:extLst>
            </p:cNvPr>
            <p:cNvSpPr txBox="1"/>
            <p:nvPr userDrawn="1"/>
          </p:nvSpPr>
          <p:spPr>
            <a:xfrm>
              <a:off x="4597158" y="5245722"/>
              <a:ext cx="155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87FBE4-D7D5-4B93-9B57-46B231312C82}"/>
              </a:ext>
            </a:extLst>
          </p:cNvPr>
          <p:cNvGrpSpPr/>
          <p:nvPr/>
        </p:nvGrpSpPr>
        <p:grpSpPr>
          <a:xfrm>
            <a:off x="5569000" y="4658079"/>
            <a:ext cx="1552072" cy="1706023"/>
            <a:chOff x="7096258" y="4370696"/>
            <a:chExt cx="1552072" cy="17060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E4AD48-DC9C-4F79-BAA7-6E858C47DDFD}"/>
                </a:ext>
              </a:extLst>
            </p:cNvPr>
            <p:cNvSpPr txBox="1"/>
            <p:nvPr userDrawn="1"/>
          </p:nvSpPr>
          <p:spPr>
            <a:xfrm>
              <a:off x="7387139" y="4387935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/FACEBOOK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F6645F-F3CA-423D-A4ED-DA3DC0E7B472}"/>
                </a:ext>
              </a:extLst>
            </p:cNvPr>
            <p:cNvSpPr txBox="1"/>
            <p:nvPr userDrawn="1"/>
          </p:nvSpPr>
          <p:spPr>
            <a:xfrm>
              <a:off x="7387139" y="4841989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@TWITTER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0DD61414-2DE8-423D-93C4-80800EE93537}"/>
                </a:ext>
              </a:extLst>
            </p:cNvPr>
            <p:cNvSpPr/>
            <p:nvPr userDrawn="1"/>
          </p:nvSpPr>
          <p:spPr>
            <a:xfrm>
              <a:off x="7112608" y="4824750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97490C42-970A-4F5F-A6E9-CC5BA6ADB338}"/>
                </a:ext>
              </a:extLst>
            </p:cNvPr>
            <p:cNvSpPr/>
            <p:nvPr userDrawn="1"/>
          </p:nvSpPr>
          <p:spPr>
            <a:xfrm>
              <a:off x="7112608" y="4370696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528AF3-8A03-450F-B490-303631C70469}"/>
                </a:ext>
              </a:extLst>
            </p:cNvPr>
            <p:cNvSpPr txBox="1"/>
            <p:nvPr userDrawn="1"/>
          </p:nvSpPr>
          <p:spPr>
            <a:xfrm>
              <a:off x="7096258" y="5245722"/>
              <a:ext cx="155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DC41A0-0B31-48A1-98A6-C53ACA6C8F1E}"/>
              </a:ext>
            </a:extLst>
          </p:cNvPr>
          <p:cNvGrpSpPr/>
          <p:nvPr/>
        </p:nvGrpSpPr>
        <p:grpSpPr>
          <a:xfrm>
            <a:off x="7847134" y="4658079"/>
            <a:ext cx="1552181" cy="1706021"/>
            <a:chOff x="9595249" y="4370696"/>
            <a:chExt cx="1552181" cy="17060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31FA0D-98C6-486C-B52C-A2B9C18D1717}"/>
                </a:ext>
              </a:extLst>
            </p:cNvPr>
            <p:cNvSpPr txBox="1"/>
            <p:nvPr userDrawn="1"/>
          </p:nvSpPr>
          <p:spPr>
            <a:xfrm>
              <a:off x="9880459" y="4387935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/FACEBOOK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BE57E6-A3AE-4BEF-9113-0C5E3AC44E1F}"/>
                </a:ext>
              </a:extLst>
            </p:cNvPr>
            <p:cNvSpPr txBox="1"/>
            <p:nvPr userDrawn="1"/>
          </p:nvSpPr>
          <p:spPr>
            <a:xfrm>
              <a:off x="9880459" y="4841989"/>
              <a:ext cx="12241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@TWITTER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2AD54267-385B-4D52-A05B-CF781F77E932}"/>
                </a:ext>
              </a:extLst>
            </p:cNvPr>
            <p:cNvSpPr/>
            <p:nvPr userDrawn="1"/>
          </p:nvSpPr>
          <p:spPr>
            <a:xfrm>
              <a:off x="9595249" y="4824750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18F7B7A9-DCB2-48B3-8E25-06BD85D27347}"/>
                </a:ext>
              </a:extLst>
            </p:cNvPr>
            <p:cNvSpPr/>
            <p:nvPr userDrawn="1"/>
          </p:nvSpPr>
          <p:spPr>
            <a:xfrm>
              <a:off x="9595249" y="4370696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F65335-6CCD-4F4E-BEB9-C350C148DB3D}"/>
                </a:ext>
              </a:extLst>
            </p:cNvPr>
            <p:cNvSpPr txBox="1"/>
            <p:nvPr userDrawn="1"/>
          </p:nvSpPr>
          <p:spPr>
            <a:xfrm>
              <a:off x="9595358" y="5245720"/>
              <a:ext cx="155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986287D-BD13-4701-A6BF-E1BAC3CAF9E6}"/>
              </a:ext>
            </a:extLst>
          </p:cNvPr>
          <p:cNvSpPr txBox="1">
            <a:spLocks/>
          </p:cNvSpPr>
          <p:nvPr/>
        </p:nvSpPr>
        <p:spPr>
          <a:xfrm>
            <a:off x="9753599" y="1932205"/>
            <a:ext cx="2112811" cy="1584177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+mj-lt"/>
              </a:rPr>
              <a:t>OUR</a:t>
            </a:r>
          </a:p>
          <a:p>
            <a:pPr algn="r"/>
            <a:r>
              <a:rPr lang="en-US" altLang="ko-KR" dirty="0">
                <a:latin typeface="+mj-lt"/>
              </a:rPr>
              <a:t>TEAM</a:t>
            </a:r>
            <a:endParaRPr lang="ko-KR" altLang="en-US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F78F95-0EAC-4F73-B824-A797A1C638F2}"/>
              </a:ext>
            </a:extLst>
          </p:cNvPr>
          <p:cNvSpPr txBox="1"/>
          <p:nvPr/>
        </p:nvSpPr>
        <p:spPr>
          <a:xfrm>
            <a:off x="9841989" y="3913017"/>
            <a:ext cx="19566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723D69A-F0D7-45AE-B3C7-9D1DF357BF95}"/>
              </a:ext>
            </a:extLst>
          </p:cNvPr>
          <p:cNvSpPr/>
          <p:nvPr/>
        </p:nvSpPr>
        <p:spPr>
          <a:xfrm>
            <a:off x="9841989" y="3826221"/>
            <a:ext cx="881417" cy="725381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294DC-97ED-4FE8-A48E-2A0FF87B90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95A1D3-CF70-4B6B-B251-1C3DCFCA6F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77959A6-7A18-4E1D-B8A0-4D91C8F53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grpSp>
        <p:nvGrpSpPr>
          <p:cNvPr id="9" name="Graphic 31">
            <a:extLst>
              <a:ext uri="{FF2B5EF4-FFF2-40B4-BE49-F238E27FC236}">
                <a16:creationId xmlns:a16="http://schemas.microsoft.com/office/drawing/2014/main" id="{0CB6A39A-0888-446C-8796-15ED405A8249}"/>
              </a:ext>
            </a:extLst>
          </p:cNvPr>
          <p:cNvGrpSpPr/>
          <p:nvPr/>
        </p:nvGrpSpPr>
        <p:grpSpPr>
          <a:xfrm>
            <a:off x="2998901" y="1910791"/>
            <a:ext cx="3956990" cy="4016612"/>
            <a:chOff x="8367348" y="417531"/>
            <a:chExt cx="2961956" cy="30065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C3530-1B31-4F60-B439-F284CF2D05A8}"/>
                </a:ext>
              </a:extLst>
            </p:cNvPr>
            <p:cNvSpPr/>
            <p:nvPr/>
          </p:nvSpPr>
          <p:spPr>
            <a:xfrm>
              <a:off x="8367348" y="1294616"/>
              <a:ext cx="2583784" cy="1543224"/>
            </a:xfrm>
            <a:custGeom>
              <a:avLst/>
              <a:gdLst>
                <a:gd name="connsiteX0" fmla="*/ 0 w 2583783"/>
                <a:gd name="connsiteY0" fmla="*/ 936261 h 1543223"/>
                <a:gd name="connsiteX1" fmla="*/ 64595 w 2583783"/>
                <a:gd name="connsiteY1" fmla="*/ 885525 h 1543223"/>
                <a:gd name="connsiteX2" fmla="*/ 66943 w 2583783"/>
                <a:gd name="connsiteY2" fmla="*/ 872371 h 1543223"/>
                <a:gd name="connsiteX3" fmla="*/ 58018 w 2583783"/>
                <a:gd name="connsiteY3" fmla="*/ 757276 h 1543223"/>
                <a:gd name="connsiteX4" fmla="*/ 113921 w 2583783"/>
                <a:gd name="connsiteY4" fmla="*/ 648992 h 1543223"/>
                <a:gd name="connsiteX5" fmla="*/ 224554 w 2583783"/>
                <a:gd name="connsiteY5" fmla="*/ 574297 h 1543223"/>
                <a:gd name="connsiteX6" fmla="*/ 492563 w 2583783"/>
                <a:gd name="connsiteY6" fmla="*/ 421149 h 1543223"/>
                <a:gd name="connsiteX7" fmla="*/ 503368 w 2583783"/>
                <a:gd name="connsiteY7" fmla="*/ 404941 h 1543223"/>
                <a:gd name="connsiteX8" fmla="*/ 512059 w 2583783"/>
                <a:gd name="connsiteY8" fmla="*/ 330247 h 1543223"/>
                <a:gd name="connsiteX9" fmla="*/ 523569 w 2583783"/>
                <a:gd name="connsiteY9" fmla="*/ 317328 h 1543223"/>
                <a:gd name="connsiteX10" fmla="*/ 895868 w 2583783"/>
                <a:gd name="connsiteY10" fmla="*/ 219849 h 1543223"/>
                <a:gd name="connsiteX11" fmla="*/ 1623321 w 2583783"/>
                <a:gd name="connsiteY11" fmla="*/ 29118 h 1543223"/>
                <a:gd name="connsiteX12" fmla="*/ 1729961 w 2583783"/>
                <a:gd name="connsiteY12" fmla="*/ 932 h 1543223"/>
                <a:gd name="connsiteX13" fmla="*/ 1746168 w 2583783"/>
                <a:gd name="connsiteY13" fmla="*/ 7039 h 1543223"/>
                <a:gd name="connsiteX14" fmla="*/ 1789623 w 2583783"/>
                <a:gd name="connsiteY14" fmla="*/ 68345 h 1543223"/>
                <a:gd name="connsiteX15" fmla="*/ 1811468 w 2583783"/>
                <a:gd name="connsiteY15" fmla="*/ 79854 h 1543223"/>
                <a:gd name="connsiteX16" fmla="*/ 2156755 w 2583783"/>
                <a:gd name="connsiteY16" fmla="*/ 82908 h 1543223"/>
                <a:gd name="connsiteX17" fmla="*/ 2246248 w 2583783"/>
                <a:gd name="connsiteY17" fmla="*/ 93243 h 1543223"/>
                <a:gd name="connsiteX18" fmla="*/ 2362988 w 2583783"/>
                <a:gd name="connsiteY18" fmla="*/ 178743 h 1543223"/>
                <a:gd name="connsiteX19" fmla="*/ 2400805 w 2583783"/>
                <a:gd name="connsiteY19" fmla="*/ 266826 h 1543223"/>
                <a:gd name="connsiteX20" fmla="*/ 2415133 w 2583783"/>
                <a:gd name="connsiteY20" fmla="*/ 279041 h 1543223"/>
                <a:gd name="connsiteX21" fmla="*/ 2479963 w 2583783"/>
                <a:gd name="connsiteY21" fmla="*/ 289846 h 1543223"/>
                <a:gd name="connsiteX22" fmla="*/ 2490533 w 2583783"/>
                <a:gd name="connsiteY22" fmla="*/ 299946 h 1543223"/>
                <a:gd name="connsiteX23" fmla="*/ 2584489 w 2583783"/>
                <a:gd name="connsiteY23" fmla="*/ 658622 h 1543223"/>
                <a:gd name="connsiteX24" fmla="*/ 2579086 w 2583783"/>
                <a:gd name="connsiteY24" fmla="*/ 675769 h 1543223"/>
                <a:gd name="connsiteX25" fmla="*/ 2526471 w 2583783"/>
                <a:gd name="connsiteY25" fmla="*/ 726270 h 1543223"/>
                <a:gd name="connsiteX26" fmla="*/ 2522243 w 2583783"/>
                <a:gd name="connsiteY26" fmla="*/ 740129 h 1543223"/>
                <a:gd name="connsiteX27" fmla="*/ 2397047 w 2583783"/>
                <a:gd name="connsiteY27" fmla="*/ 1024815 h 1543223"/>
                <a:gd name="connsiteX28" fmla="*/ 2083939 w 2583783"/>
                <a:gd name="connsiteY28" fmla="*/ 1207559 h 1543223"/>
                <a:gd name="connsiteX29" fmla="*/ 1933610 w 2583783"/>
                <a:gd name="connsiteY29" fmla="*/ 1269100 h 1543223"/>
                <a:gd name="connsiteX30" fmla="*/ 1800663 w 2583783"/>
                <a:gd name="connsiteY30" fmla="*/ 1227289 h 1543223"/>
                <a:gd name="connsiteX31" fmla="*/ 1550975 w 2583783"/>
                <a:gd name="connsiteY31" fmla="*/ 951294 h 1543223"/>
                <a:gd name="connsiteX32" fmla="*/ 1412860 w 2583783"/>
                <a:gd name="connsiteY32" fmla="*/ 805663 h 1543223"/>
                <a:gd name="connsiteX33" fmla="*/ 1341454 w 2583783"/>
                <a:gd name="connsiteY33" fmla="*/ 759390 h 1543223"/>
                <a:gd name="connsiteX34" fmla="*/ 1230116 w 2583783"/>
                <a:gd name="connsiteY34" fmla="*/ 788751 h 1543223"/>
                <a:gd name="connsiteX35" fmla="*/ 1182434 w 2583783"/>
                <a:gd name="connsiteY35" fmla="*/ 889753 h 1543223"/>
                <a:gd name="connsiteX36" fmla="*/ 1116430 w 2583783"/>
                <a:gd name="connsiteY36" fmla="*/ 1166923 h 1543223"/>
                <a:gd name="connsiteX37" fmla="*/ 1057472 w 2583783"/>
                <a:gd name="connsiteY37" fmla="*/ 1420603 h 1543223"/>
                <a:gd name="connsiteX38" fmla="*/ 959523 w 2583783"/>
                <a:gd name="connsiteY38" fmla="*/ 1524190 h 1543223"/>
                <a:gd name="connsiteX39" fmla="*/ 804027 w 2583783"/>
                <a:gd name="connsiteY39" fmla="*/ 1543451 h 1543223"/>
                <a:gd name="connsiteX40" fmla="*/ 431962 w 2583783"/>
                <a:gd name="connsiteY40" fmla="*/ 1534760 h 1543223"/>
                <a:gd name="connsiteX41" fmla="*/ 189321 w 2583783"/>
                <a:gd name="connsiteY41" fmla="*/ 1350841 h 1543223"/>
                <a:gd name="connsiteX42" fmla="*/ 175228 w 2583783"/>
                <a:gd name="connsiteY42" fmla="*/ 1337688 h 1543223"/>
                <a:gd name="connsiteX43" fmla="*/ 108284 w 2583783"/>
                <a:gd name="connsiteY43" fmla="*/ 1320071 h 1543223"/>
                <a:gd name="connsiteX44" fmla="*/ 96305 w 2583783"/>
                <a:gd name="connsiteY44" fmla="*/ 1308091 h 1543223"/>
                <a:gd name="connsiteX45" fmla="*/ 4698 w 2583783"/>
                <a:gd name="connsiteY45" fmla="*/ 955287 h 1543223"/>
                <a:gd name="connsiteX46" fmla="*/ 0 w 2583783"/>
                <a:gd name="connsiteY46" fmla="*/ 940959 h 1543223"/>
                <a:gd name="connsiteX47" fmla="*/ 0 w 2583783"/>
                <a:gd name="connsiteY47" fmla="*/ 936261 h 1543223"/>
                <a:gd name="connsiteX48" fmla="*/ 614706 w 2583783"/>
                <a:gd name="connsiteY48" fmla="*/ 1397584 h 1543223"/>
                <a:gd name="connsiteX49" fmla="*/ 614706 w 2583783"/>
                <a:gd name="connsiteY49" fmla="*/ 1397584 h 1543223"/>
                <a:gd name="connsiteX50" fmla="*/ 736613 w 2583783"/>
                <a:gd name="connsiteY50" fmla="*/ 1403222 h 1543223"/>
                <a:gd name="connsiteX51" fmla="*/ 822818 w 2583783"/>
                <a:gd name="connsiteY51" fmla="*/ 1395940 h 1543223"/>
                <a:gd name="connsiteX52" fmla="*/ 949423 w 2583783"/>
                <a:gd name="connsiteY52" fmla="*/ 1275677 h 1543223"/>
                <a:gd name="connsiteX53" fmla="*/ 1065928 w 2583783"/>
                <a:gd name="connsiteY53" fmla="*/ 751169 h 1543223"/>
                <a:gd name="connsiteX54" fmla="*/ 1092941 w 2583783"/>
                <a:gd name="connsiteY54" fmla="*/ 611879 h 1543223"/>
                <a:gd name="connsiteX55" fmla="*/ 1075559 w 2583783"/>
                <a:gd name="connsiteY55" fmla="*/ 505709 h 1543223"/>
                <a:gd name="connsiteX56" fmla="*/ 999455 w 2583783"/>
                <a:gd name="connsiteY56" fmla="*/ 454033 h 1543223"/>
                <a:gd name="connsiteX57" fmla="*/ 916539 w 2583783"/>
                <a:gd name="connsiteY57" fmla="*/ 466248 h 1543223"/>
                <a:gd name="connsiteX58" fmla="*/ 289619 w 2583783"/>
                <a:gd name="connsiteY58" fmla="*/ 695030 h 1543223"/>
                <a:gd name="connsiteX59" fmla="*/ 209052 w 2583783"/>
                <a:gd name="connsiteY59" fmla="*/ 773953 h 1543223"/>
                <a:gd name="connsiteX60" fmla="*/ 201065 w 2583783"/>
                <a:gd name="connsiteY60" fmla="*/ 914417 h 1543223"/>
                <a:gd name="connsiteX61" fmla="*/ 278109 w 2583783"/>
                <a:gd name="connsiteY61" fmla="*/ 1216719 h 1543223"/>
                <a:gd name="connsiteX62" fmla="*/ 361965 w 2583783"/>
                <a:gd name="connsiteY62" fmla="*/ 1347318 h 1543223"/>
                <a:gd name="connsiteX63" fmla="*/ 470718 w 2583783"/>
                <a:gd name="connsiteY63" fmla="*/ 1390538 h 1543223"/>
                <a:gd name="connsiteX64" fmla="*/ 614706 w 2583783"/>
                <a:gd name="connsiteY64" fmla="*/ 1397584 h 1543223"/>
                <a:gd name="connsiteX65" fmla="*/ 1925624 w 2583783"/>
                <a:gd name="connsiteY65" fmla="*/ 1099510 h 1543223"/>
                <a:gd name="connsiteX66" fmla="*/ 2063034 w 2583783"/>
                <a:gd name="connsiteY66" fmla="*/ 1060048 h 1543223"/>
                <a:gd name="connsiteX67" fmla="*/ 2298393 w 2583783"/>
                <a:gd name="connsiteY67" fmla="*/ 914182 h 1543223"/>
                <a:gd name="connsiteX68" fmla="*/ 2371209 w 2583783"/>
                <a:gd name="connsiteY68" fmla="*/ 828447 h 1543223"/>
                <a:gd name="connsiteX69" fmla="*/ 2386242 w 2583783"/>
                <a:gd name="connsiteY69" fmla="*/ 679527 h 1543223"/>
                <a:gd name="connsiteX70" fmla="*/ 2306145 w 2583783"/>
                <a:gd name="connsiteY70" fmla="*/ 379104 h 1543223"/>
                <a:gd name="connsiteX71" fmla="*/ 2258462 w 2583783"/>
                <a:gd name="connsiteY71" fmla="*/ 283034 h 1543223"/>
                <a:gd name="connsiteX72" fmla="*/ 2163332 w 2583783"/>
                <a:gd name="connsiteY72" fmla="*/ 220553 h 1543223"/>
                <a:gd name="connsiteX73" fmla="*/ 2078302 w 2583783"/>
                <a:gd name="connsiteY73" fmla="*/ 223842 h 1543223"/>
                <a:gd name="connsiteX74" fmla="*/ 1485441 w 2583783"/>
                <a:gd name="connsiteY74" fmla="*/ 320851 h 1543223"/>
                <a:gd name="connsiteX75" fmla="*/ 1391250 w 2583783"/>
                <a:gd name="connsiteY75" fmla="*/ 348333 h 1543223"/>
                <a:gd name="connsiteX76" fmla="*/ 1340514 w 2583783"/>
                <a:gd name="connsiteY76" fmla="*/ 454738 h 1543223"/>
                <a:gd name="connsiteX77" fmla="*/ 1398062 w 2583783"/>
                <a:gd name="connsiteY77" fmla="*/ 565841 h 1543223"/>
                <a:gd name="connsiteX78" fmla="*/ 1826031 w 2583783"/>
                <a:gd name="connsiteY78" fmla="*/ 1049243 h 1543223"/>
                <a:gd name="connsiteX79" fmla="*/ 1925624 w 2583783"/>
                <a:gd name="connsiteY79" fmla="*/ 1099510 h 15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583783" h="1543223">
                  <a:moveTo>
                    <a:pt x="0" y="936261"/>
                  </a:moveTo>
                  <a:cubicBezTo>
                    <a:pt x="21610" y="919584"/>
                    <a:pt x="43455" y="902907"/>
                    <a:pt x="64595" y="885525"/>
                  </a:cubicBezTo>
                  <a:cubicBezTo>
                    <a:pt x="67178" y="883411"/>
                    <a:pt x="67883" y="876365"/>
                    <a:pt x="66943" y="872371"/>
                  </a:cubicBezTo>
                  <a:cubicBezTo>
                    <a:pt x="57783" y="834319"/>
                    <a:pt x="52615" y="796267"/>
                    <a:pt x="58018" y="757276"/>
                  </a:cubicBezTo>
                  <a:cubicBezTo>
                    <a:pt x="63890" y="714526"/>
                    <a:pt x="83386" y="678823"/>
                    <a:pt x="113921" y="648992"/>
                  </a:cubicBezTo>
                  <a:cubicBezTo>
                    <a:pt x="146336" y="617516"/>
                    <a:pt x="185798" y="596376"/>
                    <a:pt x="224554" y="574297"/>
                  </a:cubicBezTo>
                  <a:cubicBezTo>
                    <a:pt x="313812" y="523091"/>
                    <a:pt x="403070" y="472120"/>
                    <a:pt x="492563" y="421149"/>
                  </a:cubicBezTo>
                  <a:cubicBezTo>
                    <a:pt x="499375" y="417390"/>
                    <a:pt x="502429" y="412928"/>
                    <a:pt x="503368" y="404941"/>
                  </a:cubicBezTo>
                  <a:cubicBezTo>
                    <a:pt x="505717" y="380043"/>
                    <a:pt x="509710" y="355145"/>
                    <a:pt x="512059" y="330247"/>
                  </a:cubicBezTo>
                  <a:cubicBezTo>
                    <a:pt x="512764" y="322025"/>
                    <a:pt x="516287" y="319207"/>
                    <a:pt x="523569" y="317328"/>
                  </a:cubicBezTo>
                  <a:cubicBezTo>
                    <a:pt x="647590" y="284913"/>
                    <a:pt x="771847" y="252498"/>
                    <a:pt x="895868" y="219849"/>
                  </a:cubicBezTo>
                  <a:cubicBezTo>
                    <a:pt x="1138274" y="156193"/>
                    <a:pt x="1380680" y="92538"/>
                    <a:pt x="1623321" y="29118"/>
                  </a:cubicBezTo>
                  <a:cubicBezTo>
                    <a:pt x="1658789" y="19723"/>
                    <a:pt x="1694493" y="10797"/>
                    <a:pt x="1729961" y="932"/>
                  </a:cubicBezTo>
                  <a:cubicBezTo>
                    <a:pt x="1737947" y="-1417"/>
                    <a:pt x="1741940" y="697"/>
                    <a:pt x="1746168" y="7039"/>
                  </a:cubicBezTo>
                  <a:cubicBezTo>
                    <a:pt x="1760262" y="27709"/>
                    <a:pt x="1775529" y="47675"/>
                    <a:pt x="1789623" y="68345"/>
                  </a:cubicBezTo>
                  <a:cubicBezTo>
                    <a:pt x="1795260" y="76566"/>
                    <a:pt x="1801132" y="79854"/>
                    <a:pt x="1811468" y="79854"/>
                  </a:cubicBezTo>
                  <a:cubicBezTo>
                    <a:pt x="1926563" y="80324"/>
                    <a:pt x="2041659" y="80794"/>
                    <a:pt x="2156755" y="82908"/>
                  </a:cubicBezTo>
                  <a:cubicBezTo>
                    <a:pt x="2186586" y="83378"/>
                    <a:pt x="2216887" y="87136"/>
                    <a:pt x="2246248" y="93243"/>
                  </a:cubicBezTo>
                  <a:cubicBezTo>
                    <a:pt x="2297454" y="103813"/>
                    <a:pt x="2337385" y="133174"/>
                    <a:pt x="2362988" y="178743"/>
                  </a:cubicBezTo>
                  <a:cubicBezTo>
                    <a:pt x="2378491" y="206460"/>
                    <a:pt x="2389061" y="236995"/>
                    <a:pt x="2400805" y="266826"/>
                  </a:cubicBezTo>
                  <a:cubicBezTo>
                    <a:pt x="2403859" y="274578"/>
                    <a:pt x="2407147" y="277866"/>
                    <a:pt x="2415133" y="279041"/>
                  </a:cubicBezTo>
                  <a:cubicBezTo>
                    <a:pt x="2436743" y="282329"/>
                    <a:pt x="2458353" y="286557"/>
                    <a:pt x="2479963" y="289846"/>
                  </a:cubicBezTo>
                  <a:cubicBezTo>
                    <a:pt x="2486540" y="290785"/>
                    <a:pt x="2488889" y="294074"/>
                    <a:pt x="2490533" y="299946"/>
                  </a:cubicBezTo>
                  <a:cubicBezTo>
                    <a:pt x="2521773" y="419505"/>
                    <a:pt x="2553014" y="539063"/>
                    <a:pt x="2584489" y="658622"/>
                  </a:cubicBezTo>
                  <a:cubicBezTo>
                    <a:pt x="2586603" y="666373"/>
                    <a:pt x="2584489" y="670601"/>
                    <a:pt x="2579086" y="675769"/>
                  </a:cubicBezTo>
                  <a:cubicBezTo>
                    <a:pt x="2561235" y="692211"/>
                    <a:pt x="2543618" y="708888"/>
                    <a:pt x="2526471" y="726270"/>
                  </a:cubicBezTo>
                  <a:cubicBezTo>
                    <a:pt x="2523418" y="729324"/>
                    <a:pt x="2521304" y="735901"/>
                    <a:pt x="2522243" y="740129"/>
                  </a:cubicBezTo>
                  <a:cubicBezTo>
                    <a:pt x="2545262" y="846534"/>
                    <a:pt x="2491003" y="969851"/>
                    <a:pt x="2397047" y="1024815"/>
                  </a:cubicBezTo>
                  <a:cubicBezTo>
                    <a:pt x="2292756" y="1085651"/>
                    <a:pt x="2188700" y="1147192"/>
                    <a:pt x="2083939" y="1207559"/>
                  </a:cubicBezTo>
                  <a:cubicBezTo>
                    <a:pt x="2036726" y="1234806"/>
                    <a:pt x="1987869" y="1258765"/>
                    <a:pt x="1933610" y="1269100"/>
                  </a:cubicBezTo>
                  <a:cubicBezTo>
                    <a:pt x="1881699" y="1279200"/>
                    <a:pt x="1837305" y="1267925"/>
                    <a:pt x="1800663" y="1227289"/>
                  </a:cubicBezTo>
                  <a:cubicBezTo>
                    <a:pt x="1717982" y="1134978"/>
                    <a:pt x="1634596" y="1042901"/>
                    <a:pt x="1550975" y="951294"/>
                  </a:cubicBezTo>
                  <a:cubicBezTo>
                    <a:pt x="1505876" y="901968"/>
                    <a:pt x="1459603" y="853580"/>
                    <a:pt x="1412860" y="805663"/>
                  </a:cubicBezTo>
                  <a:cubicBezTo>
                    <a:pt x="1392895" y="785227"/>
                    <a:pt x="1368701" y="769255"/>
                    <a:pt x="1341454" y="759390"/>
                  </a:cubicBezTo>
                  <a:cubicBezTo>
                    <a:pt x="1299409" y="744122"/>
                    <a:pt x="1259008" y="754692"/>
                    <a:pt x="1230116" y="788751"/>
                  </a:cubicBezTo>
                  <a:cubicBezTo>
                    <a:pt x="1205218" y="818112"/>
                    <a:pt x="1191594" y="853345"/>
                    <a:pt x="1182434" y="889753"/>
                  </a:cubicBezTo>
                  <a:cubicBezTo>
                    <a:pt x="1159649" y="982065"/>
                    <a:pt x="1138274" y="1074611"/>
                    <a:pt x="1116430" y="1166923"/>
                  </a:cubicBezTo>
                  <a:cubicBezTo>
                    <a:pt x="1096464" y="1251483"/>
                    <a:pt x="1076264" y="1335808"/>
                    <a:pt x="1057472" y="1420603"/>
                  </a:cubicBezTo>
                  <a:cubicBezTo>
                    <a:pt x="1045258" y="1475333"/>
                    <a:pt x="1010964" y="1507513"/>
                    <a:pt x="959523" y="1524190"/>
                  </a:cubicBezTo>
                  <a:cubicBezTo>
                    <a:pt x="909022" y="1540632"/>
                    <a:pt x="856642" y="1544390"/>
                    <a:pt x="804027" y="1543451"/>
                  </a:cubicBezTo>
                  <a:cubicBezTo>
                    <a:pt x="680005" y="1541337"/>
                    <a:pt x="555983" y="1538988"/>
                    <a:pt x="431962" y="1534760"/>
                  </a:cubicBezTo>
                  <a:cubicBezTo>
                    <a:pt x="329315" y="1531237"/>
                    <a:pt x="221736" y="1448086"/>
                    <a:pt x="189321" y="1350841"/>
                  </a:cubicBezTo>
                  <a:cubicBezTo>
                    <a:pt x="186737" y="1343090"/>
                    <a:pt x="182979" y="1339567"/>
                    <a:pt x="175228" y="1337688"/>
                  </a:cubicBezTo>
                  <a:cubicBezTo>
                    <a:pt x="152913" y="1332285"/>
                    <a:pt x="130599" y="1325473"/>
                    <a:pt x="108284" y="1320071"/>
                  </a:cubicBezTo>
                  <a:cubicBezTo>
                    <a:pt x="101002" y="1318427"/>
                    <a:pt x="98184" y="1314903"/>
                    <a:pt x="96305" y="1308091"/>
                  </a:cubicBezTo>
                  <a:cubicBezTo>
                    <a:pt x="65769" y="1189942"/>
                    <a:pt x="35233" y="1072732"/>
                    <a:pt x="4698" y="955287"/>
                  </a:cubicBezTo>
                  <a:cubicBezTo>
                    <a:pt x="3523" y="950355"/>
                    <a:pt x="1644" y="945657"/>
                    <a:pt x="0" y="940959"/>
                  </a:cubicBezTo>
                  <a:cubicBezTo>
                    <a:pt x="0" y="939315"/>
                    <a:pt x="0" y="937906"/>
                    <a:pt x="0" y="936261"/>
                  </a:cubicBezTo>
                  <a:close/>
                  <a:moveTo>
                    <a:pt x="614706" y="1397584"/>
                  </a:moveTo>
                  <a:cubicBezTo>
                    <a:pt x="614706" y="1397584"/>
                    <a:pt x="614706" y="1397584"/>
                    <a:pt x="614706" y="1397584"/>
                  </a:cubicBezTo>
                  <a:cubicBezTo>
                    <a:pt x="655342" y="1399698"/>
                    <a:pt x="695977" y="1402987"/>
                    <a:pt x="736613" y="1403222"/>
                  </a:cubicBezTo>
                  <a:cubicBezTo>
                    <a:pt x="765270" y="1403222"/>
                    <a:pt x="794866" y="1402282"/>
                    <a:pt x="822818" y="1395940"/>
                  </a:cubicBezTo>
                  <a:cubicBezTo>
                    <a:pt x="887647" y="1380907"/>
                    <a:pt x="934155" y="1344264"/>
                    <a:pt x="949423" y="1275677"/>
                  </a:cubicBezTo>
                  <a:cubicBezTo>
                    <a:pt x="988180" y="1100919"/>
                    <a:pt x="1027406" y="926161"/>
                    <a:pt x="1065928" y="751169"/>
                  </a:cubicBezTo>
                  <a:cubicBezTo>
                    <a:pt x="1076029" y="704895"/>
                    <a:pt x="1086129" y="658622"/>
                    <a:pt x="1092941" y="611879"/>
                  </a:cubicBezTo>
                  <a:cubicBezTo>
                    <a:pt x="1098108" y="575471"/>
                    <a:pt x="1092941" y="539063"/>
                    <a:pt x="1075559" y="505709"/>
                  </a:cubicBezTo>
                  <a:cubicBezTo>
                    <a:pt x="1059586" y="475173"/>
                    <a:pt x="1034218" y="457557"/>
                    <a:pt x="999455" y="454033"/>
                  </a:cubicBezTo>
                  <a:cubicBezTo>
                    <a:pt x="970798" y="451215"/>
                    <a:pt x="943316" y="456617"/>
                    <a:pt x="916539" y="466248"/>
                  </a:cubicBezTo>
                  <a:cubicBezTo>
                    <a:pt x="707487" y="542352"/>
                    <a:pt x="498435" y="618456"/>
                    <a:pt x="289619" y="695030"/>
                  </a:cubicBezTo>
                  <a:cubicBezTo>
                    <a:pt x="251332" y="709123"/>
                    <a:pt x="224554" y="736136"/>
                    <a:pt x="209052" y="773953"/>
                  </a:cubicBezTo>
                  <a:cubicBezTo>
                    <a:pt x="190260" y="819756"/>
                    <a:pt x="189321" y="867204"/>
                    <a:pt x="201065" y="914417"/>
                  </a:cubicBezTo>
                  <a:cubicBezTo>
                    <a:pt x="226433" y="1015184"/>
                    <a:pt x="253916" y="1115717"/>
                    <a:pt x="278109" y="1216719"/>
                  </a:cubicBezTo>
                  <a:cubicBezTo>
                    <a:pt x="291028" y="1270979"/>
                    <a:pt x="320154" y="1312789"/>
                    <a:pt x="361965" y="1347318"/>
                  </a:cubicBezTo>
                  <a:cubicBezTo>
                    <a:pt x="393440" y="1373391"/>
                    <a:pt x="427969" y="1390303"/>
                    <a:pt x="470718" y="1390538"/>
                  </a:cubicBezTo>
                  <a:cubicBezTo>
                    <a:pt x="518636" y="1391007"/>
                    <a:pt x="566788" y="1395000"/>
                    <a:pt x="614706" y="1397584"/>
                  </a:cubicBezTo>
                  <a:close/>
                  <a:moveTo>
                    <a:pt x="1925624" y="1099510"/>
                  </a:moveTo>
                  <a:cubicBezTo>
                    <a:pt x="1984581" y="1099040"/>
                    <a:pt x="2025217" y="1083302"/>
                    <a:pt x="2063034" y="1060048"/>
                  </a:cubicBezTo>
                  <a:cubicBezTo>
                    <a:pt x="2141722" y="1011661"/>
                    <a:pt x="2219236" y="961395"/>
                    <a:pt x="2298393" y="914182"/>
                  </a:cubicBezTo>
                  <a:cubicBezTo>
                    <a:pt x="2333157" y="893277"/>
                    <a:pt x="2356646" y="865090"/>
                    <a:pt x="2371209" y="828447"/>
                  </a:cubicBezTo>
                  <a:cubicBezTo>
                    <a:pt x="2390470" y="780295"/>
                    <a:pt x="2400336" y="731438"/>
                    <a:pt x="2386242" y="679527"/>
                  </a:cubicBezTo>
                  <a:cubicBezTo>
                    <a:pt x="2358995" y="579464"/>
                    <a:pt x="2332922" y="479401"/>
                    <a:pt x="2306145" y="379104"/>
                  </a:cubicBezTo>
                  <a:cubicBezTo>
                    <a:pt x="2296749" y="343870"/>
                    <a:pt x="2281012" y="311690"/>
                    <a:pt x="2258462" y="283034"/>
                  </a:cubicBezTo>
                  <a:cubicBezTo>
                    <a:pt x="2233799" y="251793"/>
                    <a:pt x="2203498" y="228305"/>
                    <a:pt x="2163332" y="220553"/>
                  </a:cubicBezTo>
                  <a:cubicBezTo>
                    <a:pt x="2134910" y="215151"/>
                    <a:pt x="2106724" y="219144"/>
                    <a:pt x="2078302" y="223842"/>
                  </a:cubicBezTo>
                  <a:cubicBezTo>
                    <a:pt x="1880760" y="256491"/>
                    <a:pt x="1682983" y="288436"/>
                    <a:pt x="1485441" y="320851"/>
                  </a:cubicBezTo>
                  <a:cubicBezTo>
                    <a:pt x="1453026" y="326253"/>
                    <a:pt x="1420611" y="331891"/>
                    <a:pt x="1391250" y="348333"/>
                  </a:cubicBezTo>
                  <a:cubicBezTo>
                    <a:pt x="1350380" y="371352"/>
                    <a:pt x="1332528" y="408700"/>
                    <a:pt x="1340514" y="454738"/>
                  </a:cubicBezTo>
                  <a:cubicBezTo>
                    <a:pt x="1348031" y="497723"/>
                    <a:pt x="1369640" y="533661"/>
                    <a:pt x="1398062" y="565841"/>
                  </a:cubicBezTo>
                  <a:cubicBezTo>
                    <a:pt x="1540640" y="727210"/>
                    <a:pt x="1683453" y="888109"/>
                    <a:pt x="1826031" y="1049243"/>
                  </a:cubicBezTo>
                  <a:cubicBezTo>
                    <a:pt x="1856331" y="1083772"/>
                    <a:pt x="1894149" y="1099510"/>
                    <a:pt x="1925624" y="1099510"/>
                  </a:cubicBezTo>
                  <a:close/>
                </a:path>
              </a:pathLst>
            </a:custGeom>
            <a:solidFill>
              <a:schemeClr val="accent1"/>
            </a:solidFill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360081-10FB-4FCB-98E4-845D43263782}"/>
                </a:ext>
              </a:extLst>
            </p:cNvPr>
            <p:cNvSpPr/>
            <p:nvPr/>
          </p:nvSpPr>
          <p:spPr>
            <a:xfrm>
              <a:off x="9643033" y="1055021"/>
              <a:ext cx="1686506" cy="2367686"/>
            </a:xfrm>
            <a:custGeom>
              <a:avLst/>
              <a:gdLst>
                <a:gd name="connsiteX0" fmla="*/ 514173 w 1686506"/>
                <a:gd name="connsiteY0" fmla="*/ 2369095 h 2367685"/>
                <a:gd name="connsiteX1" fmla="*/ 458504 w 1686506"/>
                <a:gd name="connsiteY1" fmla="*/ 2361579 h 2367685"/>
                <a:gd name="connsiteX2" fmla="*/ 390151 w 1686506"/>
                <a:gd name="connsiteY2" fmla="*/ 2341143 h 2367685"/>
                <a:gd name="connsiteX3" fmla="*/ 305356 w 1686506"/>
                <a:gd name="connsiteY3" fmla="*/ 2242960 h 2367685"/>
                <a:gd name="connsiteX4" fmla="*/ 289854 w 1686506"/>
                <a:gd name="connsiteY4" fmla="*/ 2227927 h 2367685"/>
                <a:gd name="connsiteX5" fmla="*/ 3523 w 1686506"/>
                <a:gd name="connsiteY5" fmla="*/ 1940422 h 2367685"/>
                <a:gd name="connsiteX6" fmla="*/ 1644 w 1686506"/>
                <a:gd name="connsiteY6" fmla="*/ 1933610 h 2367685"/>
                <a:gd name="connsiteX7" fmla="*/ 0 w 1686506"/>
                <a:gd name="connsiteY7" fmla="*/ 1927268 h 2367685"/>
                <a:gd name="connsiteX8" fmla="*/ 124257 w 1686506"/>
                <a:gd name="connsiteY8" fmla="*/ 1895323 h 2367685"/>
                <a:gd name="connsiteX9" fmla="*/ 136236 w 1686506"/>
                <a:gd name="connsiteY9" fmla="*/ 1939247 h 2367685"/>
                <a:gd name="connsiteX10" fmla="*/ 147276 w 1686506"/>
                <a:gd name="connsiteY10" fmla="*/ 1948643 h 2367685"/>
                <a:gd name="connsiteX11" fmla="*/ 244050 w 1686506"/>
                <a:gd name="connsiteY11" fmla="*/ 1960387 h 2367685"/>
                <a:gd name="connsiteX12" fmla="*/ 257674 w 1686506"/>
                <a:gd name="connsiteY12" fmla="*/ 1972837 h 2367685"/>
                <a:gd name="connsiteX13" fmla="*/ 283747 w 1686506"/>
                <a:gd name="connsiteY13" fmla="*/ 2076423 h 2367685"/>
                <a:gd name="connsiteX14" fmla="*/ 296431 w 1686506"/>
                <a:gd name="connsiteY14" fmla="*/ 2091456 h 2367685"/>
                <a:gd name="connsiteX15" fmla="*/ 654637 w 1686506"/>
                <a:gd name="connsiteY15" fmla="*/ 1996560 h 2367685"/>
                <a:gd name="connsiteX16" fmla="*/ 657925 w 1686506"/>
                <a:gd name="connsiteY16" fmla="*/ 1978239 h 2367685"/>
                <a:gd name="connsiteX17" fmla="*/ 628329 w 1686506"/>
                <a:gd name="connsiteY17" fmla="*/ 1873244 h 2367685"/>
                <a:gd name="connsiteX18" fmla="*/ 633497 w 1686506"/>
                <a:gd name="connsiteY18" fmla="*/ 1857741 h 2367685"/>
                <a:gd name="connsiteX19" fmla="*/ 710776 w 1686506"/>
                <a:gd name="connsiteY19" fmla="*/ 1800193 h 2367685"/>
                <a:gd name="connsiteX20" fmla="*/ 716413 w 1686506"/>
                <a:gd name="connsiteY20" fmla="*/ 1784925 h 2367685"/>
                <a:gd name="connsiteX21" fmla="*/ 704434 w 1686506"/>
                <a:gd name="connsiteY21" fmla="*/ 1739122 h 2367685"/>
                <a:gd name="connsiteX22" fmla="*/ 828690 w 1686506"/>
                <a:gd name="connsiteY22" fmla="*/ 1707177 h 2367685"/>
                <a:gd name="connsiteX23" fmla="*/ 834562 w 1686506"/>
                <a:gd name="connsiteY23" fmla="*/ 1900256 h 2367685"/>
                <a:gd name="connsiteX24" fmla="*/ 754230 w 1686506"/>
                <a:gd name="connsiteY24" fmla="*/ 2077597 h 2367685"/>
                <a:gd name="connsiteX25" fmla="*/ 847481 w 1686506"/>
                <a:gd name="connsiteY25" fmla="*/ 2064208 h 2367685"/>
                <a:gd name="connsiteX26" fmla="*/ 962812 w 1686506"/>
                <a:gd name="connsiteY26" fmla="*/ 2049411 h 2367685"/>
                <a:gd name="connsiteX27" fmla="*/ 1070391 w 1686506"/>
                <a:gd name="connsiteY27" fmla="*/ 1985990 h 2367685"/>
                <a:gd name="connsiteX28" fmla="*/ 1118779 w 1686506"/>
                <a:gd name="connsiteY28" fmla="*/ 1904719 h 2367685"/>
                <a:gd name="connsiteX29" fmla="*/ 1383264 w 1686506"/>
                <a:gd name="connsiteY29" fmla="*/ 1244914 h 2367685"/>
                <a:gd name="connsiteX30" fmla="*/ 1418967 w 1686506"/>
                <a:gd name="connsiteY30" fmla="*/ 970328 h 2367685"/>
                <a:gd name="connsiteX31" fmla="*/ 1379976 w 1686506"/>
                <a:gd name="connsiteY31" fmla="*/ 676012 h 2367685"/>
                <a:gd name="connsiteX32" fmla="*/ 1329240 w 1686506"/>
                <a:gd name="connsiteY32" fmla="*/ 315691 h 2367685"/>
                <a:gd name="connsiteX33" fmla="*/ 1292597 w 1686506"/>
                <a:gd name="connsiteY33" fmla="*/ 55434 h 2367685"/>
                <a:gd name="connsiteX34" fmla="*/ 1290483 w 1686506"/>
                <a:gd name="connsiteY34" fmla="*/ 37582 h 2367685"/>
                <a:gd name="connsiteX35" fmla="*/ 1545103 w 1686506"/>
                <a:gd name="connsiteY35" fmla="*/ 0 h 2367685"/>
                <a:gd name="connsiteX36" fmla="*/ 1552385 w 1686506"/>
                <a:gd name="connsiteY36" fmla="*/ 48857 h 2367685"/>
                <a:gd name="connsiteX37" fmla="*/ 1608053 w 1686506"/>
                <a:gd name="connsiteY37" fmla="*/ 447464 h 2367685"/>
                <a:gd name="connsiteX38" fmla="*/ 1662783 w 1686506"/>
                <a:gd name="connsiteY38" fmla="*/ 841609 h 2367685"/>
                <a:gd name="connsiteX39" fmla="*/ 1684862 w 1686506"/>
                <a:gd name="connsiteY39" fmla="*/ 1030460 h 2367685"/>
                <a:gd name="connsiteX40" fmla="*/ 1686506 w 1686506"/>
                <a:gd name="connsiteY40" fmla="*/ 1037272 h 2367685"/>
                <a:gd name="connsiteX41" fmla="*/ 1686506 w 1686506"/>
                <a:gd name="connsiteY41" fmla="*/ 1119483 h 2367685"/>
                <a:gd name="connsiteX42" fmla="*/ 1684392 w 1686506"/>
                <a:gd name="connsiteY42" fmla="*/ 1134281 h 2367685"/>
                <a:gd name="connsiteX43" fmla="*/ 1655971 w 1686506"/>
                <a:gd name="connsiteY43" fmla="*/ 1259712 h 2367685"/>
                <a:gd name="connsiteX44" fmla="*/ 1371285 w 1686506"/>
                <a:gd name="connsiteY44" fmla="*/ 1986930 h 2367685"/>
                <a:gd name="connsiteX45" fmla="*/ 1277094 w 1686506"/>
                <a:gd name="connsiteY45" fmla="*/ 2172728 h 2367685"/>
                <a:gd name="connsiteX46" fmla="*/ 1061231 w 1686506"/>
                <a:gd name="connsiteY46" fmla="*/ 2315540 h 2367685"/>
                <a:gd name="connsiteX47" fmla="*/ 924290 w 1686506"/>
                <a:gd name="connsiteY47" fmla="*/ 2335036 h 2367685"/>
                <a:gd name="connsiteX48" fmla="*/ 657221 w 1686506"/>
                <a:gd name="connsiteY48" fmla="*/ 2364632 h 2367685"/>
                <a:gd name="connsiteX49" fmla="*/ 608364 w 1686506"/>
                <a:gd name="connsiteY49" fmla="*/ 2368860 h 2367685"/>
                <a:gd name="connsiteX50" fmla="*/ 514173 w 1686506"/>
                <a:gd name="connsiteY50" fmla="*/ 2369095 h 236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86506" h="2367685">
                  <a:moveTo>
                    <a:pt x="514173" y="2369095"/>
                  </a:moveTo>
                  <a:cubicBezTo>
                    <a:pt x="495617" y="2366746"/>
                    <a:pt x="476826" y="2365807"/>
                    <a:pt x="458504" y="2361579"/>
                  </a:cubicBezTo>
                  <a:cubicBezTo>
                    <a:pt x="435485" y="2356176"/>
                    <a:pt x="411996" y="2350539"/>
                    <a:pt x="390151" y="2341143"/>
                  </a:cubicBezTo>
                  <a:cubicBezTo>
                    <a:pt x="346462" y="2322352"/>
                    <a:pt x="320389" y="2287119"/>
                    <a:pt x="305356" y="2242960"/>
                  </a:cubicBezTo>
                  <a:cubicBezTo>
                    <a:pt x="302538" y="2234739"/>
                    <a:pt x="298310" y="2230745"/>
                    <a:pt x="289854" y="2227927"/>
                  </a:cubicBezTo>
                  <a:cubicBezTo>
                    <a:pt x="146806" y="2179774"/>
                    <a:pt x="49797" y="2085349"/>
                    <a:pt x="3523" y="1940422"/>
                  </a:cubicBezTo>
                  <a:cubicBezTo>
                    <a:pt x="2819" y="1938073"/>
                    <a:pt x="2114" y="1935959"/>
                    <a:pt x="1644" y="1933610"/>
                  </a:cubicBezTo>
                  <a:cubicBezTo>
                    <a:pt x="1174" y="1932201"/>
                    <a:pt x="940" y="1930557"/>
                    <a:pt x="0" y="1927268"/>
                  </a:cubicBezTo>
                  <a:cubicBezTo>
                    <a:pt x="41106" y="1916698"/>
                    <a:pt x="81976" y="1906128"/>
                    <a:pt x="124257" y="1895323"/>
                  </a:cubicBezTo>
                  <a:cubicBezTo>
                    <a:pt x="128485" y="1910826"/>
                    <a:pt x="132713" y="1924919"/>
                    <a:pt x="136236" y="1939247"/>
                  </a:cubicBezTo>
                  <a:cubicBezTo>
                    <a:pt x="137880" y="1945354"/>
                    <a:pt x="140699" y="1947938"/>
                    <a:pt x="147276" y="1948643"/>
                  </a:cubicBezTo>
                  <a:cubicBezTo>
                    <a:pt x="179456" y="1952166"/>
                    <a:pt x="211635" y="1956864"/>
                    <a:pt x="244050" y="1960387"/>
                  </a:cubicBezTo>
                  <a:cubicBezTo>
                    <a:pt x="252506" y="1961327"/>
                    <a:pt x="255795" y="1965085"/>
                    <a:pt x="257674" y="1972837"/>
                  </a:cubicBezTo>
                  <a:cubicBezTo>
                    <a:pt x="266130" y="2007365"/>
                    <a:pt x="275290" y="2041894"/>
                    <a:pt x="283747" y="2076423"/>
                  </a:cubicBezTo>
                  <a:cubicBezTo>
                    <a:pt x="285626" y="2083939"/>
                    <a:pt x="289384" y="2088167"/>
                    <a:pt x="296431" y="2091456"/>
                  </a:cubicBezTo>
                  <a:cubicBezTo>
                    <a:pt x="423271" y="2147359"/>
                    <a:pt x="572426" y="2107898"/>
                    <a:pt x="654637" y="1996560"/>
                  </a:cubicBezTo>
                  <a:cubicBezTo>
                    <a:pt x="659100" y="1990453"/>
                    <a:pt x="659805" y="1985286"/>
                    <a:pt x="657925" y="1978239"/>
                  </a:cubicBezTo>
                  <a:cubicBezTo>
                    <a:pt x="647825" y="1943240"/>
                    <a:pt x="638665" y="1908242"/>
                    <a:pt x="628329" y="1873244"/>
                  </a:cubicBezTo>
                  <a:cubicBezTo>
                    <a:pt x="626215" y="1865962"/>
                    <a:pt x="627390" y="1862204"/>
                    <a:pt x="633497" y="1857741"/>
                  </a:cubicBezTo>
                  <a:cubicBezTo>
                    <a:pt x="659335" y="1838715"/>
                    <a:pt x="684703" y="1819219"/>
                    <a:pt x="710776" y="1800193"/>
                  </a:cubicBezTo>
                  <a:cubicBezTo>
                    <a:pt x="716648" y="1795965"/>
                    <a:pt x="718762" y="1792207"/>
                    <a:pt x="716413" y="1784925"/>
                  </a:cubicBezTo>
                  <a:cubicBezTo>
                    <a:pt x="711950" y="1770362"/>
                    <a:pt x="708662" y="1755564"/>
                    <a:pt x="704434" y="1739122"/>
                  </a:cubicBezTo>
                  <a:cubicBezTo>
                    <a:pt x="745539" y="1728552"/>
                    <a:pt x="786410" y="1718216"/>
                    <a:pt x="828690" y="1707177"/>
                  </a:cubicBezTo>
                  <a:cubicBezTo>
                    <a:pt x="845837" y="1771536"/>
                    <a:pt x="847246" y="1835661"/>
                    <a:pt x="834562" y="1900256"/>
                  </a:cubicBezTo>
                  <a:cubicBezTo>
                    <a:pt x="821643" y="1964850"/>
                    <a:pt x="794866" y="2023338"/>
                    <a:pt x="754230" y="2077597"/>
                  </a:cubicBezTo>
                  <a:cubicBezTo>
                    <a:pt x="786645" y="2072900"/>
                    <a:pt x="816946" y="2068437"/>
                    <a:pt x="847481" y="2064208"/>
                  </a:cubicBezTo>
                  <a:cubicBezTo>
                    <a:pt x="885768" y="2059041"/>
                    <a:pt x="924290" y="2054578"/>
                    <a:pt x="962812" y="2049411"/>
                  </a:cubicBezTo>
                  <a:cubicBezTo>
                    <a:pt x="1007676" y="2043538"/>
                    <a:pt x="1041970" y="2019579"/>
                    <a:pt x="1070391" y="1985990"/>
                  </a:cubicBezTo>
                  <a:cubicBezTo>
                    <a:pt x="1091062" y="1961562"/>
                    <a:pt x="1107034" y="1934315"/>
                    <a:pt x="1118779" y="1904719"/>
                  </a:cubicBezTo>
                  <a:cubicBezTo>
                    <a:pt x="1207097" y="1684862"/>
                    <a:pt x="1295415" y="1465006"/>
                    <a:pt x="1383264" y="1244914"/>
                  </a:cubicBezTo>
                  <a:cubicBezTo>
                    <a:pt x="1418498" y="1156596"/>
                    <a:pt x="1428598" y="1064049"/>
                    <a:pt x="1418967" y="970328"/>
                  </a:cubicBezTo>
                  <a:cubicBezTo>
                    <a:pt x="1408867" y="871910"/>
                    <a:pt x="1393599" y="773961"/>
                    <a:pt x="1379976" y="676012"/>
                  </a:cubicBezTo>
                  <a:cubicBezTo>
                    <a:pt x="1363299" y="555983"/>
                    <a:pt x="1346151" y="435955"/>
                    <a:pt x="1329240" y="315691"/>
                  </a:cubicBezTo>
                  <a:cubicBezTo>
                    <a:pt x="1317025" y="229017"/>
                    <a:pt x="1304811" y="142108"/>
                    <a:pt x="1292597" y="55434"/>
                  </a:cubicBezTo>
                  <a:cubicBezTo>
                    <a:pt x="1291892" y="50031"/>
                    <a:pt x="1291188" y="44629"/>
                    <a:pt x="1290483" y="37582"/>
                  </a:cubicBezTo>
                  <a:cubicBezTo>
                    <a:pt x="1375278" y="25133"/>
                    <a:pt x="1459368" y="12684"/>
                    <a:pt x="1545103" y="0"/>
                  </a:cubicBezTo>
                  <a:cubicBezTo>
                    <a:pt x="1547687" y="16912"/>
                    <a:pt x="1550036" y="32885"/>
                    <a:pt x="1552385" y="48857"/>
                  </a:cubicBezTo>
                  <a:cubicBezTo>
                    <a:pt x="1570941" y="181804"/>
                    <a:pt x="1589497" y="314517"/>
                    <a:pt x="1608053" y="447464"/>
                  </a:cubicBezTo>
                  <a:cubicBezTo>
                    <a:pt x="1626375" y="578768"/>
                    <a:pt x="1645166" y="710071"/>
                    <a:pt x="1662783" y="841609"/>
                  </a:cubicBezTo>
                  <a:cubicBezTo>
                    <a:pt x="1671239" y="904324"/>
                    <a:pt x="1677581" y="967510"/>
                    <a:pt x="1684862" y="1030460"/>
                  </a:cubicBezTo>
                  <a:cubicBezTo>
                    <a:pt x="1685097" y="1032809"/>
                    <a:pt x="1686037" y="1034923"/>
                    <a:pt x="1686506" y="1037272"/>
                  </a:cubicBezTo>
                  <a:cubicBezTo>
                    <a:pt x="1686506" y="1064754"/>
                    <a:pt x="1686506" y="1092001"/>
                    <a:pt x="1686506" y="1119483"/>
                  </a:cubicBezTo>
                  <a:cubicBezTo>
                    <a:pt x="1685802" y="1124416"/>
                    <a:pt x="1684627" y="1129349"/>
                    <a:pt x="1684392" y="1134281"/>
                  </a:cubicBezTo>
                  <a:cubicBezTo>
                    <a:pt x="1680869" y="1177501"/>
                    <a:pt x="1671943" y="1219311"/>
                    <a:pt x="1655971" y="1259712"/>
                  </a:cubicBezTo>
                  <a:cubicBezTo>
                    <a:pt x="1561075" y="1502118"/>
                    <a:pt x="1466180" y="1744524"/>
                    <a:pt x="1371285" y="1986930"/>
                  </a:cubicBezTo>
                  <a:cubicBezTo>
                    <a:pt x="1345917" y="2051760"/>
                    <a:pt x="1316790" y="2114945"/>
                    <a:pt x="1277094" y="2172728"/>
                  </a:cubicBezTo>
                  <a:cubicBezTo>
                    <a:pt x="1224244" y="2249536"/>
                    <a:pt x="1154012" y="2299803"/>
                    <a:pt x="1061231" y="2315540"/>
                  </a:cubicBezTo>
                  <a:cubicBezTo>
                    <a:pt x="1015662" y="2323292"/>
                    <a:pt x="970093" y="2329634"/>
                    <a:pt x="924290" y="2335036"/>
                  </a:cubicBezTo>
                  <a:cubicBezTo>
                    <a:pt x="835267" y="2345606"/>
                    <a:pt x="746244" y="2355002"/>
                    <a:pt x="657221" y="2364632"/>
                  </a:cubicBezTo>
                  <a:cubicBezTo>
                    <a:pt x="641013" y="2366511"/>
                    <a:pt x="624571" y="2367451"/>
                    <a:pt x="608364" y="2368860"/>
                  </a:cubicBezTo>
                  <a:cubicBezTo>
                    <a:pt x="576889" y="2369095"/>
                    <a:pt x="545413" y="2369095"/>
                    <a:pt x="514173" y="2369095"/>
                  </a:cubicBezTo>
                  <a:close/>
                </a:path>
              </a:pathLst>
            </a:custGeom>
            <a:solidFill>
              <a:schemeClr val="accent4"/>
            </a:solidFill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1F8B17-8166-4406-94F0-F2C06EEC4A31}"/>
                </a:ext>
              </a:extLst>
            </p:cNvPr>
            <p:cNvSpPr/>
            <p:nvPr/>
          </p:nvSpPr>
          <p:spPr>
            <a:xfrm>
              <a:off x="10843318" y="417296"/>
              <a:ext cx="331194" cy="587224"/>
            </a:xfrm>
            <a:custGeom>
              <a:avLst/>
              <a:gdLst>
                <a:gd name="connsiteX0" fmla="*/ 255795 w 331194"/>
                <a:gd name="connsiteY0" fmla="*/ 235 h 587223"/>
                <a:gd name="connsiteX1" fmla="*/ 271063 w 331194"/>
                <a:gd name="connsiteY1" fmla="*/ 112982 h 587223"/>
                <a:gd name="connsiteX2" fmla="*/ 324147 w 331194"/>
                <a:gd name="connsiteY2" fmla="*/ 489510 h 587223"/>
                <a:gd name="connsiteX3" fmla="*/ 333308 w 331194"/>
                <a:gd name="connsiteY3" fmla="*/ 553634 h 587223"/>
                <a:gd name="connsiteX4" fmla="*/ 78218 w 331194"/>
                <a:gd name="connsiteY4" fmla="*/ 588398 h 587223"/>
                <a:gd name="connsiteX5" fmla="*/ 0 w 331194"/>
                <a:gd name="connsiteY5" fmla="*/ 38052 h 587223"/>
                <a:gd name="connsiteX6" fmla="*/ 31006 w 331194"/>
                <a:gd name="connsiteY6" fmla="*/ 33119 h 587223"/>
                <a:gd name="connsiteX7" fmla="*/ 241232 w 331194"/>
                <a:gd name="connsiteY7" fmla="*/ 2114 h 587223"/>
                <a:gd name="connsiteX8" fmla="*/ 246399 w 331194"/>
                <a:gd name="connsiteY8" fmla="*/ 0 h 587223"/>
                <a:gd name="connsiteX9" fmla="*/ 255795 w 331194"/>
                <a:gd name="connsiteY9" fmla="*/ 235 h 58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194" h="587223">
                  <a:moveTo>
                    <a:pt x="255795" y="235"/>
                  </a:moveTo>
                  <a:cubicBezTo>
                    <a:pt x="260962" y="37817"/>
                    <a:pt x="265660" y="75400"/>
                    <a:pt x="271063" y="112982"/>
                  </a:cubicBezTo>
                  <a:cubicBezTo>
                    <a:pt x="288679" y="238413"/>
                    <a:pt x="306531" y="364079"/>
                    <a:pt x="324147" y="489510"/>
                  </a:cubicBezTo>
                  <a:cubicBezTo>
                    <a:pt x="327201" y="510415"/>
                    <a:pt x="330020" y="531320"/>
                    <a:pt x="333308" y="553634"/>
                  </a:cubicBezTo>
                  <a:cubicBezTo>
                    <a:pt x="248513" y="565144"/>
                    <a:pt x="164188" y="576654"/>
                    <a:pt x="78218" y="588398"/>
                  </a:cubicBezTo>
                  <a:cubicBezTo>
                    <a:pt x="52146" y="404949"/>
                    <a:pt x="26073" y="222205"/>
                    <a:pt x="0" y="38052"/>
                  </a:cubicBezTo>
                  <a:cubicBezTo>
                    <a:pt x="10570" y="36408"/>
                    <a:pt x="20670" y="34529"/>
                    <a:pt x="31006" y="33119"/>
                  </a:cubicBezTo>
                  <a:cubicBezTo>
                    <a:pt x="101002" y="22784"/>
                    <a:pt x="171000" y="12449"/>
                    <a:pt x="241232" y="2114"/>
                  </a:cubicBezTo>
                  <a:cubicBezTo>
                    <a:pt x="243111" y="1879"/>
                    <a:pt x="244755" y="705"/>
                    <a:pt x="246399" y="0"/>
                  </a:cubicBezTo>
                  <a:cubicBezTo>
                    <a:pt x="249453" y="235"/>
                    <a:pt x="252741" y="235"/>
                    <a:pt x="255795" y="235"/>
                  </a:cubicBezTo>
                  <a:close/>
                </a:path>
              </a:pathLst>
            </a:custGeom>
            <a:solidFill>
              <a:schemeClr val="accent3"/>
            </a:solidFill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BC3963-1537-48DF-A888-79ABAA69C292}"/>
                </a:ext>
              </a:extLst>
            </p:cNvPr>
            <p:cNvSpPr/>
            <p:nvPr/>
          </p:nvSpPr>
          <p:spPr>
            <a:xfrm>
              <a:off x="9518541" y="2136109"/>
              <a:ext cx="556688" cy="563735"/>
            </a:xfrm>
            <a:custGeom>
              <a:avLst/>
              <a:gdLst>
                <a:gd name="connsiteX0" fmla="*/ 558097 w 556688"/>
                <a:gd name="connsiteY0" fmla="*/ 417741 h 563734"/>
                <a:gd name="connsiteX1" fmla="*/ 0 w 556688"/>
                <a:gd name="connsiteY1" fmla="*/ 565252 h 563734"/>
                <a:gd name="connsiteX2" fmla="*/ 13858 w 556688"/>
                <a:gd name="connsiteY2" fmla="*/ 499013 h 563734"/>
                <a:gd name="connsiteX3" fmla="*/ 96540 w 556688"/>
                <a:gd name="connsiteY3" fmla="*/ 137753 h 563734"/>
                <a:gd name="connsiteX4" fmla="*/ 129189 w 556688"/>
                <a:gd name="connsiteY4" fmla="*/ 35106 h 563734"/>
                <a:gd name="connsiteX5" fmla="*/ 134592 w 556688"/>
                <a:gd name="connsiteY5" fmla="*/ 23362 h 563734"/>
                <a:gd name="connsiteX6" fmla="*/ 181100 w 556688"/>
                <a:gd name="connsiteY6" fmla="*/ 12087 h 563734"/>
                <a:gd name="connsiteX7" fmla="*/ 263311 w 556688"/>
                <a:gd name="connsiteY7" fmla="*/ 87252 h 563734"/>
                <a:gd name="connsiteX8" fmla="*/ 556218 w 556688"/>
                <a:gd name="connsiteY8" fmla="*/ 414218 h 563734"/>
                <a:gd name="connsiteX9" fmla="*/ 558097 w 556688"/>
                <a:gd name="connsiteY9" fmla="*/ 417741 h 5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688" h="563734">
                  <a:moveTo>
                    <a:pt x="558097" y="417741"/>
                  </a:moveTo>
                  <a:cubicBezTo>
                    <a:pt x="372065" y="466833"/>
                    <a:pt x="186972" y="515925"/>
                    <a:pt x="0" y="565252"/>
                  </a:cubicBezTo>
                  <a:cubicBezTo>
                    <a:pt x="4933" y="541998"/>
                    <a:pt x="8926" y="520388"/>
                    <a:pt x="13858" y="499013"/>
                  </a:cubicBezTo>
                  <a:cubicBezTo>
                    <a:pt x="41106" y="378515"/>
                    <a:pt x="68118" y="258017"/>
                    <a:pt x="96540" y="137753"/>
                  </a:cubicBezTo>
                  <a:cubicBezTo>
                    <a:pt x="104761" y="102989"/>
                    <a:pt x="118149" y="69165"/>
                    <a:pt x="129189" y="35106"/>
                  </a:cubicBezTo>
                  <a:cubicBezTo>
                    <a:pt x="130599" y="31113"/>
                    <a:pt x="132712" y="27120"/>
                    <a:pt x="134592" y="23362"/>
                  </a:cubicBezTo>
                  <a:cubicBezTo>
                    <a:pt x="147980" y="-3415"/>
                    <a:pt x="157611" y="-7174"/>
                    <a:pt x="181100" y="12087"/>
                  </a:cubicBezTo>
                  <a:cubicBezTo>
                    <a:pt x="209756" y="35576"/>
                    <a:pt x="238413" y="59770"/>
                    <a:pt x="263311" y="87252"/>
                  </a:cubicBezTo>
                  <a:cubicBezTo>
                    <a:pt x="361730" y="195536"/>
                    <a:pt x="458739" y="305229"/>
                    <a:pt x="556218" y="414218"/>
                  </a:cubicBezTo>
                  <a:cubicBezTo>
                    <a:pt x="556688" y="414453"/>
                    <a:pt x="556923" y="415158"/>
                    <a:pt x="558097" y="417741"/>
                  </a:cubicBezTo>
                  <a:close/>
                </a:path>
              </a:pathLst>
            </a:custGeom>
            <a:solidFill>
              <a:schemeClr val="accent2"/>
            </a:solidFill>
            <a:ln w="23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092122-3B3D-446C-AF79-55D1DC62978A}"/>
              </a:ext>
            </a:extLst>
          </p:cNvPr>
          <p:cNvSpPr txBox="1"/>
          <p:nvPr/>
        </p:nvSpPr>
        <p:spPr>
          <a:xfrm>
            <a:off x="5442457" y="2309885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49F71B-B553-4EA7-AA1D-FBB55C39AAEA}"/>
              </a:ext>
            </a:extLst>
          </p:cNvPr>
          <p:cNvGrpSpPr/>
          <p:nvPr/>
        </p:nvGrpSpPr>
        <p:grpSpPr>
          <a:xfrm>
            <a:off x="3311314" y="1772292"/>
            <a:ext cx="2212122" cy="1107996"/>
            <a:chOff x="2551705" y="4283314"/>
            <a:chExt cx="2357003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54DA5A-33A0-4404-A04D-C0AF6CD1BB5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FE93C2-E6F9-4E53-8BFB-5673A797C72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F9864-FB79-4FC0-AC2A-ABED53013970}"/>
              </a:ext>
            </a:extLst>
          </p:cNvPr>
          <p:cNvGrpSpPr/>
          <p:nvPr/>
        </p:nvGrpSpPr>
        <p:grpSpPr>
          <a:xfrm>
            <a:off x="866456" y="4558959"/>
            <a:ext cx="2126423" cy="1107996"/>
            <a:chOff x="2551705" y="4283314"/>
            <a:chExt cx="2357003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7A3884-D656-42CC-902E-D8F5EACCE9E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BA2E01-6DA8-48C1-81F4-43915972A1C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E89069-3ED0-4133-B8EB-B5B5C90359E3}"/>
              </a:ext>
            </a:extLst>
          </p:cNvPr>
          <p:cNvSpPr txBox="1"/>
          <p:nvPr/>
        </p:nvSpPr>
        <p:spPr>
          <a:xfrm>
            <a:off x="1753794" y="3754680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1E7BF-5B1D-4A23-8370-5EC70B757F82}"/>
              </a:ext>
            </a:extLst>
          </p:cNvPr>
          <p:cNvSpPr txBox="1"/>
          <p:nvPr/>
        </p:nvSpPr>
        <p:spPr>
          <a:xfrm>
            <a:off x="6447054" y="5239669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109829-A057-419E-AEC0-33FA73E45757}"/>
              </a:ext>
            </a:extLst>
          </p:cNvPr>
          <p:cNvGrpSpPr/>
          <p:nvPr/>
        </p:nvGrpSpPr>
        <p:grpSpPr>
          <a:xfrm>
            <a:off x="7299548" y="5162726"/>
            <a:ext cx="2663906" cy="923330"/>
            <a:chOff x="2551705" y="4283314"/>
            <a:chExt cx="2357003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C48003-2F74-4DB8-A311-CCB7811636F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D43A68-D5FB-49D4-9597-EC16AFDC7E2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14527CB-8C36-4002-B0DD-5AC31CD7732C}"/>
              </a:ext>
            </a:extLst>
          </p:cNvPr>
          <p:cNvSpPr txBox="1"/>
          <p:nvPr/>
        </p:nvSpPr>
        <p:spPr>
          <a:xfrm>
            <a:off x="8974180" y="2570745"/>
            <a:ext cx="2351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2F1F2D-549A-4A98-9620-69116ED52331}"/>
              </a:ext>
            </a:extLst>
          </p:cNvPr>
          <p:cNvSpPr txBox="1"/>
          <p:nvPr/>
        </p:nvSpPr>
        <p:spPr>
          <a:xfrm>
            <a:off x="8974179" y="1628405"/>
            <a:ext cx="235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370389-FF41-4E91-B9BE-A5D33B4FB211}"/>
              </a:ext>
            </a:extLst>
          </p:cNvPr>
          <p:cNvSpPr/>
          <p:nvPr/>
        </p:nvSpPr>
        <p:spPr>
          <a:xfrm>
            <a:off x="5538045" y="137484"/>
            <a:ext cx="1073111" cy="883140"/>
          </a:xfrm>
          <a:custGeom>
            <a:avLst/>
            <a:gdLst>
              <a:gd name="connsiteX0" fmla="*/ 1163986 w 1372764"/>
              <a:gd name="connsiteY0" fmla="*/ 577777 h 1129746"/>
              <a:gd name="connsiteX1" fmla="*/ 1294149 w 1372764"/>
              <a:gd name="connsiteY1" fmla="*/ 687538 h 1129746"/>
              <a:gd name="connsiteX2" fmla="*/ 1309927 w 1372764"/>
              <a:gd name="connsiteY2" fmla="*/ 713652 h 1129746"/>
              <a:gd name="connsiteX3" fmla="*/ 1372764 w 1372764"/>
              <a:gd name="connsiteY3" fmla="*/ 748335 h 1129746"/>
              <a:gd name="connsiteX4" fmla="*/ 1280548 w 1372764"/>
              <a:gd name="connsiteY4" fmla="*/ 849120 h 1129746"/>
              <a:gd name="connsiteX5" fmla="*/ 1235528 w 1372764"/>
              <a:gd name="connsiteY5" fmla="*/ 790363 h 1129746"/>
              <a:gd name="connsiteX6" fmla="*/ 1199485 w 1372764"/>
              <a:gd name="connsiteY6" fmla="*/ 800292 h 1129746"/>
              <a:gd name="connsiteX7" fmla="*/ 1083196 w 1372764"/>
              <a:gd name="connsiteY7" fmla="*/ 743983 h 1129746"/>
              <a:gd name="connsiteX8" fmla="*/ 1163986 w 1372764"/>
              <a:gd name="connsiteY8" fmla="*/ 577777 h 1129746"/>
              <a:gd name="connsiteX9" fmla="*/ 999820 w 1372764"/>
              <a:gd name="connsiteY9" fmla="*/ 467608 h 1129746"/>
              <a:gd name="connsiteX10" fmla="*/ 1048920 w 1372764"/>
              <a:gd name="connsiteY10" fmla="*/ 486378 h 1129746"/>
              <a:gd name="connsiteX11" fmla="*/ 1079387 w 1372764"/>
              <a:gd name="connsiteY11" fmla="*/ 567304 h 1129746"/>
              <a:gd name="connsiteX12" fmla="*/ 1016686 w 1372764"/>
              <a:gd name="connsiteY12" fmla="*/ 624701 h 1129746"/>
              <a:gd name="connsiteX13" fmla="*/ 981867 w 1372764"/>
              <a:gd name="connsiteY13" fmla="*/ 623205 h 1129746"/>
              <a:gd name="connsiteX14" fmla="*/ 951672 w 1372764"/>
              <a:gd name="connsiteY14" fmla="*/ 614500 h 1129746"/>
              <a:gd name="connsiteX15" fmla="*/ 967450 w 1372764"/>
              <a:gd name="connsiteY15" fmla="*/ 558328 h 1129746"/>
              <a:gd name="connsiteX16" fmla="*/ 991116 w 1372764"/>
              <a:gd name="connsiteY16" fmla="*/ 472776 h 1129746"/>
              <a:gd name="connsiteX17" fmla="*/ 999820 w 1372764"/>
              <a:gd name="connsiteY17" fmla="*/ 467608 h 1129746"/>
              <a:gd name="connsiteX18" fmla="*/ 697059 w 1372764"/>
              <a:gd name="connsiteY18" fmla="*/ 383417 h 1129746"/>
              <a:gd name="connsiteX19" fmla="*/ 951537 w 1372764"/>
              <a:gd name="connsiteY19" fmla="*/ 454823 h 1129746"/>
              <a:gd name="connsiteX20" fmla="*/ 955481 w 1372764"/>
              <a:gd name="connsiteY20" fmla="*/ 456455 h 1129746"/>
              <a:gd name="connsiteX21" fmla="*/ 914405 w 1372764"/>
              <a:gd name="connsiteY21" fmla="*/ 604028 h 1129746"/>
              <a:gd name="connsiteX22" fmla="*/ 869658 w 1372764"/>
              <a:gd name="connsiteY22" fmla="*/ 591787 h 1129746"/>
              <a:gd name="connsiteX23" fmla="*/ 657480 w 1372764"/>
              <a:gd name="connsiteY23" fmla="*/ 532622 h 1129746"/>
              <a:gd name="connsiteX24" fmla="*/ 632862 w 1372764"/>
              <a:gd name="connsiteY24" fmla="*/ 490322 h 1129746"/>
              <a:gd name="connsiteX25" fmla="*/ 656392 w 1372764"/>
              <a:gd name="connsiteY25" fmla="*/ 406131 h 1129746"/>
              <a:gd name="connsiteX26" fmla="*/ 697059 w 1372764"/>
              <a:gd name="connsiteY26" fmla="*/ 383417 h 1129746"/>
              <a:gd name="connsiteX27" fmla="*/ 340301 w 1372764"/>
              <a:gd name="connsiteY27" fmla="*/ 187424 h 1129746"/>
              <a:gd name="connsiteX28" fmla="*/ 413203 w 1372764"/>
              <a:gd name="connsiteY28" fmla="*/ 230540 h 1129746"/>
              <a:gd name="connsiteX29" fmla="*/ 489234 w 1372764"/>
              <a:gd name="connsiteY29" fmla="*/ 365463 h 1129746"/>
              <a:gd name="connsiteX30" fmla="*/ 603484 w 1372764"/>
              <a:gd name="connsiteY30" fmla="*/ 568392 h 1129746"/>
              <a:gd name="connsiteX31" fmla="*/ 613276 w 1372764"/>
              <a:gd name="connsiteY31" fmla="*/ 575737 h 1129746"/>
              <a:gd name="connsiteX32" fmla="*/ 922702 w 1372764"/>
              <a:gd name="connsiteY32" fmla="*/ 662376 h 1129746"/>
              <a:gd name="connsiteX33" fmla="*/ 1002813 w 1372764"/>
              <a:gd name="connsiteY33" fmla="*/ 710116 h 1129746"/>
              <a:gd name="connsiteX34" fmla="*/ 1315639 w 1372764"/>
              <a:gd name="connsiteY34" fmla="*/ 1029879 h 1129746"/>
              <a:gd name="connsiteX35" fmla="*/ 1330873 w 1372764"/>
              <a:gd name="connsiteY35" fmla="*/ 1089724 h 1129746"/>
              <a:gd name="connsiteX36" fmla="*/ 1284629 w 1372764"/>
              <a:gd name="connsiteY36" fmla="*/ 1128895 h 1129746"/>
              <a:gd name="connsiteX37" fmla="*/ 1232945 w 1372764"/>
              <a:gd name="connsiteY37" fmla="*/ 1110806 h 1129746"/>
              <a:gd name="connsiteX38" fmla="*/ 1154194 w 1372764"/>
              <a:gd name="connsiteY38" fmla="*/ 1030967 h 1129746"/>
              <a:gd name="connsiteX39" fmla="*/ 1033824 w 1372764"/>
              <a:gd name="connsiteY39" fmla="*/ 908965 h 1129746"/>
              <a:gd name="connsiteX40" fmla="*/ 1021311 w 1372764"/>
              <a:gd name="connsiteY40" fmla="*/ 901620 h 1129746"/>
              <a:gd name="connsiteX41" fmla="*/ 675978 w 1372764"/>
              <a:gd name="connsiteY41" fmla="*/ 804644 h 1129746"/>
              <a:gd name="connsiteX42" fmla="*/ 580769 w 1372764"/>
              <a:gd name="connsiteY42" fmla="*/ 777442 h 1129746"/>
              <a:gd name="connsiteX43" fmla="*/ 531397 w 1372764"/>
              <a:gd name="connsiteY43" fmla="*/ 748335 h 1129746"/>
              <a:gd name="connsiteX44" fmla="*/ 511676 w 1372764"/>
              <a:gd name="connsiteY44" fmla="*/ 723581 h 1129746"/>
              <a:gd name="connsiteX45" fmla="*/ 274064 w 1372764"/>
              <a:gd name="connsiteY45" fmla="*/ 307114 h 1129746"/>
              <a:gd name="connsiteX46" fmla="*/ 324116 w 1372764"/>
              <a:gd name="connsiteY46" fmla="*/ 190008 h 1129746"/>
              <a:gd name="connsiteX47" fmla="*/ 340301 w 1372764"/>
              <a:gd name="connsiteY47" fmla="*/ 187424 h 1129746"/>
              <a:gd name="connsiteX48" fmla="*/ 5440 w 1372764"/>
              <a:gd name="connsiteY48" fmla="*/ 0 h 1129746"/>
              <a:gd name="connsiteX49" fmla="*/ 217482 w 1372764"/>
              <a:gd name="connsiteY49" fmla="*/ 136 h 1129746"/>
              <a:gd name="connsiteX50" fmla="*/ 225507 w 1372764"/>
              <a:gd name="connsiteY50" fmla="*/ 4624 h 1129746"/>
              <a:gd name="connsiteX51" fmla="*/ 297321 w 1372764"/>
              <a:gd name="connsiteY51" fmla="*/ 144036 h 1129746"/>
              <a:gd name="connsiteX52" fmla="*/ 298409 w 1372764"/>
              <a:gd name="connsiteY52" fmla="*/ 146893 h 1129746"/>
              <a:gd name="connsiteX53" fmla="*/ 215714 w 1372764"/>
              <a:gd name="connsiteY53" fmla="*/ 221019 h 1129746"/>
              <a:gd name="connsiteX54" fmla="*/ 0 w 1372764"/>
              <a:gd name="connsiteY54" fmla="*/ 544 h 1129746"/>
              <a:gd name="connsiteX55" fmla="*/ 5440 w 1372764"/>
              <a:gd name="connsiteY55" fmla="*/ 0 h 112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72764" h="1129746">
                <a:moveTo>
                  <a:pt x="1163986" y="577777"/>
                </a:moveTo>
                <a:cubicBezTo>
                  <a:pt x="1231992" y="566352"/>
                  <a:pt x="1294965" y="618716"/>
                  <a:pt x="1294149" y="687538"/>
                </a:cubicBezTo>
                <a:cubicBezTo>
                  <a:pt x="1294013" y="701275"/>
                  <a:pt x="1298229" y="707804"/>
                  <a:pt x="1309927" y="713652"/>
                </a:cubicBezTo>
                <a:cubicBezTo>
                  <a:pt x="1331008" y="724261"/>
                  <a:pt x="1351274" y="736366"/>
                  <a:pt x="1372764" y="748335"/>
                </a:cubicBezTo>
                <a:cubicBezTo>
                  <a:pt x="1341753" y="782338"/>
                  <a:pt x="1311287" y="815389"/>
                  <a:pt x="1280548" y="849120"/>
                </a:cubicBezTo>
                <a:cubicBezTo>
                  <a:pt x="1265043" y="828990"/>
                  <a:pt x="1249946" y="809268"/>
                  <a:pt x="1235528" y="790363"/>
                </a:cubicBezTo>
                <a:cubicBezTo>
                  <a:pt x="1222879" y="793899"/>
                  <a:pt x="1211454" y="798115"/>
                  <a:pt x="1199485" y="800292"/>
                </a:cubicBezTo>
                <a:cubicBezTo>
                  <a:pt x="1152970" y="808452"/>
                  <a:pt x="1105638" y="785194"/>
                  <a:pt x="1083196" y="743983"/>
                </a:cubicBezTo>
                <a:cubicBezTo>
                  <a:pt x="1045521" y="674889"/>
                  <a:pt x="1086460" y="590970"/>
                  <a:pt x="1163986" y="577777"/>
                </a:cubicBezTo>
                <a:close/>
                <a:moveTo>
                  <a:pt x="999820" y="467608"/>
                </a:moveTo>
                <a:cubicBezTo>
                  <a:pt x="1016550" y="473049"/>
                  <a:pt x="1034095" y="475633"/>
                  <a:pt x="1048920" y="486378"/>
                </a:cubicBezTo>
                <a:cubicBezTo>
                  <a:pt x="1074219" y="504603"/>
                  <a:pt x="1086323" y="536566"/>
                  <a:pt x="1079387" y="567304"/>
                </a:cubicBezTo>
                <a:cubicBezTo>
                  <a:pt x="1072587" y="596819"/>
                  <a:pt x="1047560" y="620621"/>
                  <a:pt x="1016686" y="624701"/>
                </a:cubicBezTo>
                <a:cubicBezTo>
                  <a:pt x="1005261" y="626197"/>
                  <a:pt x="993292" y="624973"/>
                  <a:pt x="981867" y="623205"/>
                </a:cubicBezTo>
                <a:cubicBezTo>
                  <a:pt x="972074" y="621709"/>
                  <a:pt x="962417" y="617764"/>
                  <a:pt x="951672" y="614500"/>
                </a:cubicBezTo>
                <a:cubicBezTo>
                  <a:pt x="957112" y="595323"/>
                  <a:pt x="962281" y="576825"/>
                  <a:pt x="967450" y="558328"/>
                </a:cubicBezTo>
                <a:cubicBezTo>
                  <a:pt x="975338" y="529901"/>
                  <a:pt x="983499" y="501339"/>
                  <a:pt x="991116" y="472776"/>
                </a:cubicBezTo>
                <a:cubicBezTo>
                  <a:pt x="992475" y="467472"/>
                  <a:pt x="994108" y="465704"/>
                  <a:pt x="999820" y="467608"/>
                </a:cubicBezTo>
                <a:close/>
                <a:moveTo>
                  <a:pt x="697059" y="383417"/>
                </a:moveTo>
                <a:cubicBezTo>
                  <a:pt x="781930" y="407083"/>
                  <a:pt x="866802" y="431021"/>
                  <a:pt x="951537" y="454823"/>
                </a:cubicBezTo>
                <a:cubicBezTo>
                  <a:pt x="952625" y="455095"/>
                  <a:pt x="953577" y="455639"/>
                  <a:pt x="955481" y="456455"/>
                </a:cubicBezTo>
                <a:cubicBezTo>
                  <a:pt x="941880" y="505147"/>
                  <a:pt x="928279" y="554112"/>
                  <a:pt x="914405" y="604028"/>
                </a:cubicBezTo>
                <a:cubicBezTo>
                  <a:pt x="898764" y="599812"/>
                  <a:pt x="884211" y="595867"/>
                  <a:pt x="869658" y="591787"/>
                </a:cubicBezTo>
                <a:cubicBezTo>
                  <a:pt x="798932" y="572065"/>
                  <a:pt x="728206" y="552207"/>
                  <a:pt x="657480" y="532622"/>
                </a:cubicBezTo>
                <a:cubicBezTo>
                  <a:pt x="636262" y="526637"/>
                  <a:pt x="627149" y="511540"/>
                  <a:pt x="632862" y="490322"/>
                </a:cubicBezTo>
                <a:cubicBezTo>
                  <a:pt x="640478" y="462168"/>
                  <a:pt x="648367" y="434149"/>
                  <a:pt x="656392" y="406131"/>
                </a:cubicBezTo>
                <a:cubicBezTo>
                  <a:pt x="661968" y="387089"/>
                  <a:pt x="677882" y="378112"/>
                  <a:pt x="697059" y="383417"/>
                </a:cubicBezTo>
                <a:close/>
                <a:moveTo>
                  <a:pt x="340301" y="187424"/>
                </a:moveTo>
                <a:cubicBezTo>
                  <a:pt x="374168" y="188648"/>
                  <a:pt x="397698" y="202929"/>
                  <a:pt x="413203" y="230540"/>
                </a:cubicBezTo>
                <a:cubicBezTo>
                  <a:pt x="438502" y="275559"/>
                  <a:pt x="463936" y="320443"/>
                  <a:pt x="489234" y="365463"/>
                </a:cubicBezTo>
                <a:cubicBezTo>
                  <a:pt x="527317" y="433061"/>
                  <a:pt x="565536" y="500794"/>
                  <a:pt x="603484" y="568392"/>
                </a:cubicBezTo>
                <a:cubicBezTo>
                  <a:pt x="605796" y="572473"/>
                  <a:pt x="608788" y="574513"/>
                  <a:pt x="613276" y="575737"/>
                </a:cubicBezTo>
                <a:cubicBezTo>
                  <a:pt x="716509" y="604571"/>
                  <a:pt x="819606" y="633541"/>
                  <a:pt x="922702" y="662376"/>
                </a:cubicBezTo>
                <a:cubicBezTo>
                  <a:pt x="953713" y="671081"/>
                  <a:pt x="980371" y="686994"/>
                  <a:pt x="1002813" y="710116"/>
                </a:cubicBezTo>
                <a:cubicBezTo>
                  <a:pt x="1106998" y="816749"/>
                  <a:pt x="1211319" y="923382"/>
                  <a:pt x="1315639" y="1029879"/>
                </a:cubicBezTo>
                <a:cubicBezTo>
                  <a:pt x="1332233" y="1046880"/>
                  <a:pt x="1338353" y="1067010"/>
                  <a:pt x="1330873" y="1089724"/>
                </a:cubicBezTo>
                <a:cubicBezTo>
                  <a:pt x="1323664" y="1111894"/>
                  <a:pt x="1307479" y="1124951"/>
                  <a:pt x="1284629" y="1128895"/>
                </a:cubicBezTo>
                <a:cubicBezTo>
                  <a:pt x="1264363" y="1132296"/>
                  <a:pt x="1247226" y="1125359"/>
                  <a:pt x="1232945" y="1110806"/>
                </a:cubicBezTo>
                <a:cubicBezTo>
                  <a:pt x="1206694" y="1084148"/>
                  <a:pt x="1180444" y="1057489"/>
                  <a:pt x="1154194" y="1030967"/>
                </a:cubicBezTo>
                <a:cubicBezTo>
                  <a:pt x="1114071" y="990300"/>
                  <a:pt x="1074083" y="949496"/>
                  <a:pt x="1033824" y="908965"/>
                </a:cubicBezTo>
                <a:cubicBezTo>
                  <a:pt x="1030559" y="905701"/>
                  <a:pt x="1025935" y="902844"/>
                  <a:pt x="1021311" y="901620"/>
                </a:cubicBezTo>
                <a:cubicBezTo>
                  <a:pt x="906245" y="869114"/>
                  <a:pt x="791043" y="837015"/>
                  <a:pt x="675978" y="804644"/>
                </a:cubicBezTo>
                <a:cubicBezTo>
                  <a:pt x="644151" y="795667"/>
                  <a:pt x="612460" y="786963"/>
                  <a:pt x="580769" y="777442"/>
                </a:cubicBezTo>
                <a:cubicBezTo>
                  <a:pt x="562136" y="771865"/>
                  <a:pt x="545543" y="761664"/>
                  <a:pt x="531397" y="748335"/>
                </a:cubicBezTo>
                <a:cubicBezTo>
                  <a:pt x="523781" y="741127"/>
                  <a:pt x="516844" y="732694"/>
                  <a:pt x="511676" y="723581"/>
                </a:cubicBezTo>
                <a:cubicBezTo>
                  <a:pt x="432245" y="584850"/>
                  <a:pt x="353086" y="446118"/>
                  <a:pt x="274064" y="307114"/>
                </a:cubicBezTo>
                <a:cubicBezTo>
                  <a:pt x="247405" y="260190"/>
                  <a:pt x="271887" y="203065"/>
                  <a:pt x="324116" y="190008"/>
                </a:cubicBezTo>
                <a:cubicBezTo>
                  <a:pt x="330236" y="188376"/>
                  <a:pt x="336357" y="187968"/>
                  <a:pt x="340301" y="187424"/>
                </a:cubicBezTo>
                <a:close/>
                <a:moveTo>
                  <a:pt x="5440" y="0"/>
                </a:moveTo>
                <a:cubicBezTo>
                  <a:pt x="76166" y="0"/>
                  <a:pt x="146756" y="136"/>
                  <a:pt x="217482" y="136"/>
                </a:cubicBezTo>
                <a:cubicBezTo>
                  <a:pt x="221291" y="136"/>
                  <a:pt x="223603" y="952"/>
                  <a:pt x="225507" y="4624"/>
                </a:cubicBezTo>
                <a:cubicBezTo>
                  <a:pt x="249309" y="51140"/>
                  <a:pt x="273383" y="97520"/>
                  <a:pt x="297321" y="144036"/>
                </a:cubicBezTo>
                <a:cubicBezTo>
                  <a:pt x="297729" y="144716"/>
                  <a:pt x="298001" y="145533"/>
                  <a:pt x="298409" y="146893"/>
                </a:cubicBezTo>
                <a:cubicBezTo>
                  <a:pt x="270935" y="171511"/>
                  <a:pt x="243597" y="196129"/>
                  <a:pt x="215714" y="221019"/>
                </a:cubicBezTo>
                <a:cubicBezTo>
                  <a:pt x="143900" y="147573"/>
                  <a:pt x="72222" y="74398"/>
                  <a:pt x="0" y="544"/>
                </a:cubicBezTo>
                <a:cubicBezTo>
                  <a:pt x="2312" y="272"/>
                  <a:pt x="3944" y="0"/>
                  <a:pt x="5440" y="0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23305-99D9-4C30-988F-360186B6B5A9}"/>
              </a:ext>
            </a:extLst>
          </p:cNvPr>
          <p:cNvSpPr txBox="1"/>
          <p:nvPr/>
        </p:nvSpPr>
        <p:spPr>
          <a:xfrm>
            <a:off x="840315" y="217144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221E4-C9B5-4927-A5A6-DC6D07BD20A7}"/>
              </a:ext>
            </a:extLst>
          </p:cNvPr>
          <p:cNvSpPr txBox="1"/>
          <p:nvPr/>
        </p:nvSpPr>
        <p:spPr>
          <a:xfrm>
            <a:off x="840315" y="1832762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B730B-75BC-4FA3-91C7-2F4C494DBAC5}"/>
              </a:ext>
            </a:extLst>
          </p:cNvPr>
          <p:cNvSpPr txBox="1"/>
          <p:nvPr/>
        </p:nvSpPr>
        <p:spPr>
          <a:xfrm>
            <a:off x="840315" y="2694796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" name="AutoShape 92">
            <a:extLst>
              <a:ext uri="{FF2B5EF4-FFF2-40B4-BE49-F238E27FC236}">
                <a16:creationId xmlns:a16="http://schemas.microsoft.com/office/drawing/2014/main" id="{94527F3D-0938-441E-A46F-BFD13F9FCD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02230" y="3556185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AutoShape 92">
            <a:extLst>
              <a:ext uri="{FF2B5EF4-FFF2-40B4-BE49-F238E27FC236}">
                <a16:creationId xmlns:a16="http://schemas.microsoft.com/office/drawing/2014/main" id="{59BB76B1-C5EC-481E-A8CE-F91DECE0D8A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14112" y="3556185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AutoShape 92">
            <a:extLst>
              <a:ext uri="{FF2B5EF4-FFF2-40B4-BE49-F238E27FC236}">
                <a16:creationId xmlns:a16="http://schemas.microsoft.com/office/drawing/2014/main" id="{E6440403-1E47-46C8-A71E-8BDCA4008F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0053" y="3556123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F9D9F07A-2879-40E1-A549-DBC52377D6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08171" y="3556123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E6F9-DFC2-4ACD-9C0C-EE1D3CF1C88F}"/>
              </a:ext>
            </a:extLst>
          </p:cNvPr>
          <p:cNvSpPr txBox="1"/>
          <p:nvPr/>
        </p:nvSpPr>
        <p:spPr>
          <a:xfrm>
            <a:off x="840314" y="4977340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2" name="Trapezoid 10">
            <a:extLst>
              <a:ext uri="{FF2B5EF4-FFF2-40B4-BE49-F238E27FC236}">
                <a16:creationId xmlns:a16="http://schemas.microsoft.com/office/drawing/2014/main" id="{CAD59255-55DF-486B-B85C-912ED914F6E2}"/>
              </a:ext>
            </a:extLst>
          </p:cNvPr>
          <p:cNvSpPr/>
          <p:nvPr/>
        </p:nvSpPr>
        <p:spPr>
          <a:xfrm>
            <a:off x="2808600" y="3650605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614317F3-5BE2-4970-BDB4-B9F4829956FA}"/>
              </a:ext>
            </a:extLst>
          </p:cNvPr>
          <p:cNvSpPr/>
          <p:nvPr/>
        </p:nvSpPr>
        <p:spPr>
          <a:xfrm>
            <a:off x="5854836" y="3613167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194F1EE8-FD26-49E0-9B4D-2DC4525A3971}"/>
              </a:ext>
            </a:extLst>
          </p:cNvPr>
          <p:cNvSpPr>
            <a:spLocks noChangeAspect="1"/>
          </p:cNvSpPr>
          <p:nvPr/>
        </p:nvSpPr>
        <p:spPr>
          <a:xfrm>
            <a:off x="1327279" y="3630940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ECF7066D-B85E-402A-9720-400BC899C6DF}"/>
              </a:ext>
            </a:extLst>
          </p:cNvPr>
          <p:cNvSpPr>
            <a:spLocks/>
          </p:cNvSpPr>
          <p:nvPr/>
        </p:nvSpPr>
        <p:spPr>
          <a:xfrm>
            <a:off x="4330180" y="3672596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DB08D-4445-4751-BD33-AB409A791F3B}"/>
              </a:ext>
            </a:extLst>
          </p:cNvPr>
          <p:cNvSpPr txBox="1"/>
          <p:nvPr/>
        </p:nvSpPr>
        <p:spPr>
          <a:xfrm>
            <a:off x="840316" y="42342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7A0FA-2A62-45B4-BA67-8633871502C0}"/>
              </a:ext>
            </a:extLst>
          </p:cNvPr>
          <p:cNvSpPr txBox="1"/>
          <p:nvPr/>
        </p:nvSpPr>
        <p:spPr>
          <a:xfrm>
            <a:off x="2351882" y="42342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3EC8B-E0B3-484B-AAE5-CDA2FF927CEB}"/>
              </a:ext>
            </a:extLst>
          </p:cNvPr>
          <p:cNvSpPr txBox="1"/>
          <p:nvPr/>
        </p:nvSpPr>
        <p:spPr>
          <a:xfrm>
            <a:off x="3863450" y="42342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477BE-8FFA-4D9A-A8FC-A9D1CE6AA8D4}"/>
              </a:ext>
            </a:extLst>
          </p:cNvPr>
          <p:cNvSpPr txBox="1"/>
          <p:nvPr/>
        </p:nvSpPr>
        <p:spPr>
          <a:xfrm>
            <a:off x="5375016" y="42342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aphic 44">
            <a:extLst>
              <a:ext uri="{FF2B5EF4-FFF2-40B4-BE49-F238E27FC236}">
                <a16:creationId xmlns:a16="http://schemas.microsoft.com/office/drawing/2014/main" id="{77571AB7-01CC-4C31-8884-75422808B27F}"/>
              </a:ext>
            </a:extLst>
          </p:cNvPr>
          <p:cNvGrpSpPr/>
          <p:nvPr/>
        </p:nvGrpSpPr>
        <p:grpSpPr>
          <a:xfrm>
            <a:off x="6982262" y="1011406"/>
            <a:ext cx="2353274" cy="5322380"/>
            <a:chOff x="4860437" y="3840713"/>
            <a:chExt cx="1032471" cy="2335131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8B5898-920A-45C2-BAFD-DCCD9938B115}"/>
                </a:ext>
              </a:extLst>
            </p:cNvPr>
            <p:cNvSpPr/>
            <p:nvPr/>
          </p:nvSpPr>
          <p:spPr>
            <a:xfrm>
              <a:off x="5357197" y="3840713"/>
              <a:ext cx="20649" cy="28909"/>
            </a:xfrm>
            <a:custGeom>
              <a:avLst/>
              <a:gdLst>
                <a:gd name="connsiteX0" fmla="*/ 1326 w 20649"/>
                <a:gd name="connsiteY0" fmla="*/ 31920 h 28909"/>
                <a:gd name="connsiteX1" fmla="*/ 14955 w 20649"/>
                <a:gd name="connsiteY1" fmla="*/ 946 h 28909"/>
                <a:gd name="connsiteX2" fmla="*/ 24454 w 20649"/>
                <a:gd name="connsiteY2" fmla="*/ 7967 h 28909"/>
                <a:gd name="connsiteX3" fmla="*/ 18259 w 20649"/>
                <a:gd name="connsiteY3" fmla="*/ 15401 h 28909"/>
                <a:gd name="connsiteX4" fmla="*/ 1326 w 20649"/>
                <a:gd name="connsiteY4" fmla="*/ 31920 h 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9" h="28909">
                  <a:moveTo>
                    <a:pt x="1326" y="31920"/>
                  </a:moveTo>
                  <a:cubicBezTo>
                    <a:pt x="-2804" y="15401"/>
                    <a:pt x="2978" y="6315"/>
                    <a:pt x="14955" y="946"/>
                  </a:cubicBezTo>
                  <a:cubicBezTo>
                    <a:pt x="21150" y="-1945"/>
                    <a:pt x="24041" y="2185"/>
                    <a:pt x="24454" y="7967"/>
                  </a:cubicBezTo>
                  <a:cubicBezTo>
                    <a:pt x="24867" y="12510"/>
                    <a:pt x="24041" y="17879"/>
                    <a:pt x="18259" y="15401"/>
                  </a:cubicBezTo>
                  <a:cubicBezTo>
                    <a:pt x="2978" y="8793"/>
                    <a:pt x="5043" y="22835"/>
                    <a:pt x="1326" y="31920"/>
                  </a:cubicBezTo>
                  <a:close/>
                </a:path>
              </a:pathLst>
            </a:custGeom>
            <a:grpFill/>
            <a:ln w="41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CE8699-211C-4E1E-AD6C-6F9635C5B871}"/>
                </a:ext>
              </a:extLst>
            </p:cNvPr>
            <p:cNvSpPr/>
            <p:nvPr/>
          </p:nvSpPr>
          <p:spPr>
            <a:xfrm>
              <a:off x="4860437" y="3929188"/>
              <a:ext cx="1032471" cy="2246656"/>
            </a:xfrm>
            <a:custGeom>
              <a:avLst/>
              <a:gdLst>
                <a:gd name="connsiteX0" fmla="*/ 1029602 w 1032471"/>
                <a:gd name="connsiteY0" fmla="*/ 1070077 h 2246656"/>
                <a:gd name="connsiteX1" fmla="*/ 989542 w 1032471"/>
                <a:gd name="connsiteY1" fmla="*/ 845411 h 2246656"/>
                <a:gd name="connsiteX2" fmla="*/ 929659 w 1032471"/>
                <a:gd name="connsiteY2" fmla="*/ 511304 h 2246656"/>
                <a:gd name="connsiteX3" fmla="*/ 920986 w 1032471"/>
                <a:gd name="connsiteY3" fmla="*/ 423337 h 2246656"/>
                <a:gd name="connsiteX4" fmla="*/ 884643 w 1032471"/>
                <a:gd name="connsiteY4" fmla="*/ 267641 h 2246656"/>
                <a:gd name="connsiteX5" fmla="*/ 875971 w 1032471"/>
                <a:gd name="connsiteY5" fmla="*/ 246991 h 2246656"/>
                <a:gd name="connsiteX6" fmla="*/ 789656 w 1032471"/>
                <a:gd name="connsiteY6" fmla="*/ 164393 h 2246656"/>
                <a:gd name="connsiteX7" fmla="*/ 669476 w 1032471"/>
                <a:gd name="connsiteY7" fmla="*/ 112770 h 2246656"/>
                <a:gd name="connsiteX8" fmla="*/ 645523 w 1032471"/>
                <a:gd name="connsiteY8" fmla="*/ 102032 h 2246656"/>
                <a:gd name="connsiteX9" fmla="*/ 628178 w 1032471"/>
                <a:gd name="connsiteY9" fmla="*/ 71884 h 2246656"/>
                <a:gd name="connsiteX10" fmla="*/ 625700 w 1032471"/>
                <a:gd name="connsiteY10" fmla="*/ 62385 h 2246656"/>
                <a:gd name="connsiteX11" fmla="*/ 565403 w 1032471"/>
                <a:gd name="connsiteY11" fmla="*/ 2915 h 2246656"/>
                <a:gd name="connsiteX12" fmla="*/ 446876 w 1032471"/>
                <a:gd name="connsiteY12" fmla="*/ 11588 h 2246656"/>
                <a:gd name="connsiteX13" fmla="*/ 446876 w 1032471"/>
                <a:gd name="connsiteY13" fmla="*/ 11588 h 2246656"/>
                <a:gd name="connsiteX14" fmla="*/ 413011 w 1032471"/>
                <a:gd name="connsiteY14" fmla="*/ 33889 h 2246656"/>
                <a:gd name="connsiteX15" fmla="*/ 381210 w 1032471"/>
                <a:gd name="connsiteY15" fmla="*/ 97902 h 2246656"/>
                <a:gd name="connsiteX16" fmla="*/ 381210 w 1032471"/>
                <a:gd name="connsiteY16" fmla="*/ 97902 h 2246656"/>
                <a:gd name="connsiteX17" fmla="*/ 381210 w 1032471"/>
                <a:gd name="connsiteY17" fmla="*/ 97902 h 2246656"/>
                <a:gd name="connsiteX18" fmla="*/ 380797 w 1032471"/>
                <a:gd name="connsiteY18" fmla="*/ 104510 h 2246656"/>
                <a:gd name="connsiteX19" fmla="*/ 380797 w 1032471"/>
                <a:gd name="connsiteY19" fmla="*/ 104510 h 2246656"/>
                <a:gd name="connsiteX20" fmla="*/ 380797 w 1032471"/>
                <a:gd name="connsiteY20" fmla="*/ 104510 h 2246656"/>
                <a:gd name="connsiteX21" fmla="*/ 361387 w 1032471"/>
                <a:gd name="connsiteY21" fmla="*/ 107401 h 2246656"/>
                <a:gd name="connsiteX22" fmla="*/ 240381 w 1032471"/>
                <a:gd name="connsiteY22" fmla="*/ 159025 h 2246656"/>
                <a:gd name="connsiteX23" fmla="*/ 145807 w 1032471"/>
                <a:gd name="connsiteY23" fmla="*/ 267641 h 2246656"/>
                <a:gd name="connsiteX24" fmla="*/ 100791 w 1032471"/>
                <a:gd name="connsiteY24" fmla="*/ 503044 h 2246656"/>
                <a:gd name="connsiteX25" fmla="*/ 95835 w 1032471"/>
                <a:gd name="connsiteY25" fmla="*/ 547647 h 2246656"/>
                <a:gd name="connsiteX26" fmla="*/ 63209 w 1032471"/>
                <a:gd name="connsiteY26" fmla="*/ 703756 h 2246656"/>
                <a:gd name="connsiteX27" fmla="*/ 48755 w 1032471"/>
                <a:gd name="connsiteY27" fmla="*/ 759510 h 2246656"/>
                <a:gd name="connsiteX28" fmla="*/ 42560 w 1032471"/>
                <a:gd name="connsiteY28" fmla="*/ 810307 h 2246656"/>
                <a:gd name="connsiteX29" fmla="*/ 6217 w 1032471"/>
                <a:gd name="connsiteY29" fmla="*/ 1074620 h 2246656"/>
                <a:gd name="connsiteX30" fmla="*/ 46690 w 1032471"/>
                <a:gd name="connsiteY30" fmla="*/ 1135329 h 2246656"/>
                <a:gd name="connsiteX31" fmla="*/ 63622 w 1032471"/>
                <a:gd name="connsiteY31" fmla="*/ 1139046 h 2246656"/>
                <a:gd name="connsiteX32" fmla="*/ 102443 w 1032471"/>
                <a:gd name="connsiteY32" fmla="*/ 1112202 h 2246656"/>
                <a:gd name="connsiteX33" fmla="*/ 114007 w 1032471"/>
                <a:gd name="connsiteY33" fmla="*/ 1077098 h 2246656"/>
                <a:gd name="connsiteX34" fmla="*/ 187519 w 1032471"/>
                <a:gd name="connsiteY34" fmla="*/ 841281 h 2246656"/>
                <a:gd name="connsiteX35" fmla="*/ 215602 w 1032471"/>
                <a:gd name="connsiteY35" fmla="*/ 708712 h 2246656"/>
                <a:gd name="connsiteX36" fmla="*/ 221384 w 1032471"/>
                <a:gd name="connsiteY36" fmla="*/ 620333 h 2246656"/>
                <a:gd name="connsiteX37" fmla="*/ 258140 w 1032471"/>
                <a:gd name="connsiteY37" fmla="*/ 491893 h 2246656"/>
                <a:gd name="connsiteX38" fmla="*/ 258140 w 1032471"/>
                <a:gd name="connsiteY38" fmla="*/ 491893 h 2246656"/>
                <a:gd name="connsiteX39" fmla="*/ 272181 w 1032471"/>
                <a:gd name="connsiteY39" fmla="*/ 441922 h 2246656"/>
                <a:gd name="connsiteX40" fmla="*/ 286223 w 1032471"/>
                <a:gd name="connsiteY40" fmla="*/ 573665 h 2246656"/>
                <a:gd name="connsiteX41" fmla="*/ 286223 w 1032471"/>
                <a:gd name="connsiteY41" fmla="*/ 573665 h 2246656"/>
                <a:gd name="connsiteX42" fmla="*/ 290353 w 1032471"/>
                <a:gd name="connsiteY42" fmla="*/ 611247 h 2246656"/>
                <a:gd name="connsiteX43" fmla="*/ 291592 w 1032471"/>
                <a:gd name="connsiteY43" fmla="*/ 626940 h 2246656"/>
                <a:gd name="connsiteX44" fmla="*/ 289114 w 1032471"/>
                <a:gd name="connsiteY44" fmla="*/ 833022 h 2246656"/>
                <a:gd name="connsiteX45" fmla="*/ 277137 w 1032471"/>
                <a:gd name="connsiteY45" fmla="*/ 907772 h 2246656"/>
                <a:gd name="connsiteX46" fmla="*/ 283332 w 1032471"/>
                <a:gd name="connsiteY46" fmla="*/ 1535928 h 2246656"/>
                <a:gd name="connsiteX47" fmla="*/ 283332 w 1032471"/>
                <a:gd name="connsiteY47" fmla="*/ 1535928 h 2246656"/>
                <a:gd name="connsiteX48" fmla="*/ 283332 w 1032471"/>
                <a:gd name="connsiteY48" fmla="*/ 1535928 h 2246656"/>
                <a:gd name="connsiteX49" fmla="*/ 275072 w 1032471"/>
                <a:gd name="connsiteY49" fmla="*/ 1723011 h 2246656"/>
                <a:gd name="connsiteX50" fmla="*/ 290766 w 1032471"/>
                <a:gd name="connsiteY50" fmla="*/ 2155410 h 2246656"/>
                <a:gd name="connsiteX51" fmla="*/ 291592 w 1032471"/>
                <a:gd name="connsiteY51" fmla="*/ 2222314 h 2246656"/>
                <a:gd name="connsiteX52" fmla="*/ 332478 w 1032471"/>
                <a:gd name="connsiteY52" fmla="*/ 2238008 h 2246656"/>
                <a:gd name="connsiteX53" fmla="*/ 335369 w 1032471"/>
                <a:gd name="connsiteY53" fmla="*/ 2238008 h 2246656"/>
                <a:gd name="connsiteX54" fmla="*/ 377493 w 1032471"/>
                <a:gd name="connsiteY54" fmla="*/ 2242551 h 2246656"/>
                <a:gd name="connsiteX55" fmla="*/ 410533 w 1032471"/>
                <a:gd name="connsiteY55" fmla="*/ 2199187 h 2246656"/>
                <a:gd name="connsiteX56" fmla="*/ 417140 w 1032471"/>
                <a:gd name="connsiteY56" fmla="*/ 2065379 h 2246656"/>
                <a:gd name="connsiteX57" fmla="*/ 443985 w 1032471"/>
                <a:gd name="connsiteY57" fmla="*/ 1730858 h 2246656"/>
                <a:gd name="connsiteX58" fmla="*/ 444398 w 1032471"/>
                <a:gd name="connsiteY58" fmla="*/ 1727967 h 2246656"/>
                <a:gd name="connsiteX59" fmla="*/ 501803 w 1032471"/>
                <a:gd name="connsiteY59" fmla="*/ 1193560 h 2246656"/>
                <a:gd name="connsiteX60" fmla="*/ 501803 w 1032471"/>
                <a:gd name="connsiteY60" fmla="*/ 1193560 h 2246656"/>
                <a:gd name="connsiteX61" fmla="*/ 513367 w 1032471"/>
                <a:gd name="connsiteY61" fmla="*/ 1138633 h 2246656"/>
                <a:gd name="connsiteX62" fmla="*/ 526169 w 1032471"/>
                <a:gd name="connsiteY62" fmla="*/ 1167542 h 2246656"/>
                <a:gd name="connsiteX63" fmla="*/ 526582 w 1032471"/>
                <a:gd name="connsiteY63" fmla="*/ 1171672 h 2246656"/>
                <a:gd name="connsiteX64" fmla="*/ 534016 w 1032471"/>
                <a:gd name="connsiteY64" fmla="*/ 1250140 h 2246656"/>
                <a:gd name="connsiteX65" fmla="*/ 534016 w 1032471"/>
                <a:gd name="connsiteY65" fmla="*/ 1250140 h 2246656"/>
                <a:gd name="connsiteX66" fmla="*/ 588118 w 1032471"/>
                <a:gd name="connsiteY66" fmla="*/ 1712687 h 2246656"/>
                <a:gd name="connsiteX67" fmla="*/ 621157 w 1032471"/>
                <a:gd name="connsiteY67" fmla="*/ 2063727 h 2246656"/>
                <a:gd name="connsiteX68" fmla="*/ 622809 w 1032471"/>
                <a:gd name="connsiteY68" fmla="*/ 2197535 h 2246656"/>
                <a:gd name="connsiteX69" fmla="*/ 655848 w 1032471"/>
                <a:gd name="connsiteY69" fmla="*/ 2237595 h 2246656"/>
                <a:gd name="connsiteX70" fmla="*/ 678149 w 1032471"/>
                <a:gd name="connsiteY70" fmla="*/ 2241725 h 2246656"/>
                <a:gd name="connsiteX71" fmla="*/ 678149 w 1032471"/>
                <a:gd name="connsiteY71" fmla="*/ 2241725 h 2246656"/>
                <a:gd name="connsiteX72" fmla="*/ 691778 w 1032471"/>
                <a:gd name="connsiteY72" fmla="*/ 2241312 h 2246656"/>
                <a:gd name="connsiteX73" fmla="*/ 693430 w 1032471"/>
                <a:gd name="connsiteY73" fmla="*/ 2241312 h 2246656"/>
                <a:gd name="connsiteX74" fmla="*/ 695082 w 1032471"/>
                <a:gd name="connsiteY74" fmla="*/ 2241312 h 2246656"/>
                <a:gd name="connsiteX75" fmla="*/ 713253 w 1032471"/>
                <a:gd name="connsiteY75" fmla="*/ 2241725 h 2246656"/>
                <a:gd name="connsiteX76" fmla="*/ 713253 w 1032471"/>
                <a:gd name="connsiteY76" fmla="*/ 2241725 h 2246656"/>
                <a:gd name="connsiteX77" fmla="*/ 720687 w 1032471"/>
                <a:gd name="connsiteY77" fmla="*/ 2237595 h 2246656"/>
                <a:gd name="connsiteX78" fmla="*/ 752487 w 1032471"/>
                <a:gd name="connsiteY78" fmla="*/ 2197948 h 2246656"/>
                <a:gd name="connsiteX79" fmla="*/ 756617 w 1032471"/>
                <a:gd name="connsiteY79" fmla="*/ 2119893 h 2246656"/>
                <a:gd name="connsiteX80" fmla="*/ 757030 w 1032471"/>
                <a:gd name="connsiteY80" fmla="*/ 1946851 h 2246656"/>
                <a:gd name="connsiteX81" fmla="*/ 756617 w 1032471"/>
                <a:gd name="connsiteY81" fmla="*/ 1728380 h 2246656"/>
                <a:gd name="connsiteX82" fmla="*/ 751661 w 1032471"/>
                <a:gd name="connsiteY82" fmla="*/ 1561533 h 2246656"/>
                <a:gd name="connsiteX83" fmla="*/ 773137 w 1032471"/>
                <a:gd name="connsiteY83" fmla="*/ 1182823 h 2246656"/>
                <a:gd name="connsiteX84" fmla="*/ 756617 w 1032471"/>
                <a:gd name="connsiteY84" fmla="*/ 878863 h 2246656"/>
                <a:gd name="connsiteX85" fmla="*/ 737206 w 1032471"/>
                <a:gd name="connsiteY85" fmla="*/ 635200 h 2246656"/>
                <a:gd name="connsiteX86" fmla="*/ 738445 w 1032471"/>
                <a:gd name="connsiteY86" fmla="*/ 627766 h 2246656"/>
                <a:gd name="connsiteX87" fmla="*/ 752900 w 1032471"/>
                <a:gd name="connsiteY87" fmla="*/ 473309 h 2246656"/>
                <a:gd name="connsiteX88" fmla="*/ 752900 w 1032471"/>
                <a:gd name="connsiteY88" fmla="*/ 473309 h 2246656"/>
                <a:gd name="connsiteX89" fmla="*/ 752900 w 1032471"/>
                <a:gd name="connsiteY89" fmla="*/ 473309 h 2246656"/>
                <a:gd name="connsiteX90" fmla="*/ 761160 w 1032471"/>
                <a:gd name="connsiteY90" fmla="*/ 446878 h 2246656"/>
                <a:gd name="connsiteX91" fmla="*/ 786352 w 1032471"/>
                <a:gd name="connsiteY91" fmla="*/ 555906 h 2246656"/>
                <a:gd name="connsiteX92" fmla="*/ 786352 w 1032471"/>
                <a:gd name="connsiteY92" fmla="*/ 555906 h 2246656"/>
                <a:gd name="connsiteX93" fmla="*/ 792134 w 1032471"/>
                <a:gd name="connsiteY93" fmla="*/ 586055 h 2246656"/>
                <a:gd name="connsiteX94" fmla="*/ 818565 w 1032471"/>
                <a:gd name="connsiteY94" fmla="*/ 686824 h 2246656"/>
                <a:gd name="connsiteX95" fmla="*/ 823934 w 1032471"/>
                <a:gd name="connsiteY95" fmla="*/ 737621 h 2246656"/>
                <a:gd name="connsiteX96" fmla="*/ 825999 w 1032471"/>
                <a:gd name="connsiteY96" fmla="*/ 757858 h 2246656"/>
                <a:gd name="connsiteX97" fmla="*/ 894142 w 1032471"/>
                <a:gd name="connsiteY97" fmla="*/ 993674 h 2246656"/>
                <a:gd name="connsiteX98" fmla="*/ 922638 w 1032471"/>
                <a:gd name="connsiteY98" fmla="*/ 1114680 h 2246656"/>
                <a:gd name="connsiteX99" fmla="*/ 988716 w 1032471"/>
                <a:gd name="connsiteY99" fmla="*/ 1141937 h 2246656"/>
                <a:gd name="connsiteX100" fmla="*/ 988716 w 1032471"/>
                <a:gd name="connsiteY100" fmla="*/ 1141937 h 2246656"/>
                <a:gd name="connsiteX101" fmla="*/ 993672 w 1032471"/>
                <a:gd name="connsiteY101" fmla="*/ 1141937 h 2246656"/>
                <a:gd name="connsiteX102" fmla="*/ 993672 w 1032471"/>
                <a:gd name="connsiteY102" fmla="*/ 1141937 h 2246656"/>
                <a:gd name="connsiteX103" fmla="*/ 1029602 w 1032471"/>
                <a:gd name="connsiteY103" fmla="*/ 1070077 h 2246656"/>
                <a:gd name="connsiteX104" fmla="*/ 418379 w 1032471"/>
                <a:gd name="connsiteY104" fmla="*/ 1706079 h 2246656"/>
                <a:gd name="connsiteX105" fmla="*/ 418379 w 1032471"/>
                <a:gd name="connsiteY105" fmla="*/ 1704840 h 2246656"/>
                <a:gd name="connsiteX106" fmla="*/ 418792 w 1032471"/>
                <a:gd name="connsiteY106" fmla="*/ 1704840 h 2246656"/>
                <a:gd name="connsiteX107" fmla="*/ 418379 w 1032471"/>
                <a:gd name="connsiteY107" fmla="*/ 1706079 h 2246656"/>
                <a:gd name="connsiteX108" fmla="*/ 661630 w 1032471"/>
                <a:gd name="connsiteY108" fmla="*/ 127638 h 2246656"/>
                <a:gd name="connsiteX109" fmla="*/ 660804 w 1032471"/>
                <a:gd name="connsiteY109" fmla="*/ 128050 h 2246656"/>
                <a:gd name="connsiteX110" fmla="*/ 659565 w 1032471"/>
                <a:gd name="connsiteY110" fmla="*/ 125986 h 2246656"/>
                <a:gd name="connsiteX111" fmla="*/ 661630 w 1032471"/>
                <a:gd name="connsiteY111" fmla="*/ 127638 h 2246656"/>
                <a:gd name="connsiteX112" fmla="*/ 580271 w 1032471"/>
                <a:gd name="connsiteY112" fmla="*/ 23564 h 2246656"/>
                <a:gd name="connsiteX113" fmla="*/ 579032 w 1032471"/>
                <a:gd name="connsiteY113" fmla="*/ 23977 h 2246656"/>
                <a:gd name="connsiteX114" fmla="*/ 578619 w 1032471"/>
                <a:gd name="connsiteY114" fmla="*/ 23151 h 2246656"/>
                <a:gd name="connsiteX115" fmla="*/ 580271 w 1032471"/>
                <a:gd name="connsiteY115" fmla="*/ 23564 h 2246656"/>
                <a:gd name="connsiteX116" fmla="*/ 711601 w 1032471"/>
                <a:gd name="connsiteY116" fmla="*/ 619094 h 2246656"/>
                <a:gd name="connsiteX117" fmla="*/ 711601 w 1032471"/>
                <a:gd name="connsiteY117" fmla="*/ 619094 h 2246656"/>
                <a:gd name="connsiteX118" fmla="*/ 711601 w 1032471"/>
                <a:gd name="connsiteY118" fmla="*/ 619094 h 2246656"/>
                <a:gd name="connsiteX119" fmla="*/ 711601 w 1032471"/>
                <a:gd name="connsiteY119" fmla="*/ 619094 h 224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032471" h="2246656">
                  <a:moveTo>
                    <a:pt x="1029602" y="1070077"/>
                  </a:moveTo>
                  <a:cubicBezTo>
                    <a:pt x="1008953" y="996152"/>
                    <a:pt x="997802" y="921401"/>
                    <a:pt x="989542" y="845411"/>
                  </a:cubicBezTo>
                  <a:cubicBezTo>
                    <a:pt x="977153" y="732665"/>
                    <a:pt x="940810" y="624049"/>
                    <a:pt x="929659" y="511304"/>
                  </a:cubicBezTo>
                  <a:cubicBezTo>
                    <a:pt x="926768" y="481982"/>
                    <a:pt x="924290" y="452659"/>
                    <a:pt x="920986" y="423337"/>
                  </a:cubicBezTo>
                  <a:cubicBezTo>
                    <a:pt x="914792" y="370062"/>
                    <a:pt x="907771" y="316786"/>
                    <a:pt x="884643" y="267641"/>
                  </a:cubicBezTo>
                  <a:cubicBezTo>
                    <a:pt x="881752" y="260620"/>
                    <a:pt x="879275" y="253599"/>
                    <a:pt x="875971" y="246991"/>
                  </a:cubicBezTo>
                  <a:cubicBezTo>
                    <a:pt x="858212" y="208170"/>
                    <a:pt x="826825" y="183391"/>
                    <a:pt x="789656" y="164393"/>
                  </a:cubicBezTo>
                  <a:cubicBezTo>
                    <a:pt x="751661" y="142092"/>
                    <a:pt x="709949" y="128463"/>
                    <a:pt x="669476" y="112770"/>
                  </a:cubicBezTo>
                  <a:cubicBezTo>
                    <a:pt x="662043" y="109879"/>
                    <a:pt x="652957" y="98728"/>
                    <a:pt x="645523" y="102032"/>
                  </a:cubicBezTo>
                  <a:lnTo>
                    <a:pt x="628178" y="71884"/>
                  </a:lnTo>
                  <a:cubicBezTo>
                    <a:pt x="627352" y="68580"/>
                    <a:pt x="626526" y="65276"/>
                    <a:pt x="625700" y="62385"/>
                  </a:cubicBezTo>
                  <a:cubicBezTo>
                    <a:pt x="617440" y="30585"/>
                    <a:pt x="607115" y="6219"/>
                    <a:pt x="565403" y="2915"/>
                  </a:cubicBezTo>
                  <a:cubicBezTo>
                    <a:pt x="524517" y="-389"/>
                    <a:pt x="485284" y="-4106"/>
                    <a:pt x="446876" y="11588"/>
                  </a:cubicBezTo>
                  <a:lnTo>
                    <a:pt x="446876" y="11588"/>
                  </a:lnTo>
                  <a:cubicBezTo>
                    <a:pt x="426226" y="4980"/>
                    <a:pt x="419205" y="19848"/>
                    <a:pt x="413011" y="33889"/>
                  </a:cubicBezTo>
                  <a:cubicBezTo>
                    <a:pt x="403099" y="55778"/>
                    <a:pt x="399382" y="80144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9967"/>
                    <a:pt x="380797" y="102445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73777" y="100380"/>
                    <a:pt x="367582" y="104510"/>
                    <a:pt x="361387" y="107401"/>
                  </a:cubicBezTo>
                  <a:cubicBezTo>
                    <a:pt x="321327" y="124747"/>
                    <a:pt x="281267" y="142918"/>
                    <a:pt x="240381" y="159025"/>
                  </a:cubicBezTo>
                  <a:cubicBezTo>
                    <a:pt x="189171" y="178848"/>
                    <a:pt x="160675" y="216843"/>
                    <a:pt x="145807" y="267641"/>
                  </a:cubicBezTo>
                  <a:cubicBezTo>
                    <a:pt x="120615" y="344043"/>
                    <a:pt x="109051" y="423337"/>
                    <a:pt x="100791" y="503044"/>
                  </a:cubicBezTo>
                  <a:cubicBezTo>
                    <a:pt x="99139" y="517911"/>
                    <a:pt x="97074" y="532779"/>
                    <a:pt x="95835" y="547647"/>
                  </a:cubicBezTo>
                  <a:cubicBezTo>
                    <a:pt x="91705" y="600922"/>
                    <a:pt x="86750" y="654198"/>
                    <a:pt x="63209" y="703756"/>
                  </a:cubicBezTo>
                  <a:cubicBezTo>
                    <a:pt x="54950" y="721102"/>
                    <a:pt x="51233" y="740099"/>
                    <a:pt x="48755" y="759510"/>
                  </a:cubicBezTo>
                  <a:cubicBezTo>
                    <a:pt x="46690" y="776442"/>
                    <a:pt x="44212" y="793375"/>
                    <a:pt x="42560" y="810307"/>
                  </a:cubicBezTo>
                  <a:cubicBezTo>
                    <a:pt x="33061" y="898687"/>
                    <a:pt x="38430" y="989131"/>
                    <a:pt x="6217" y="1074620"/>
                  </a:cubicBezTo>
                  <a:cubicBezTo>
                    <a:pt x="-8651" y="1114680"/>
                    <a:pt x="2500" y="1127482"/>
                    <a:pt x="46690" y="1135329"/>
                  </a:cubicBezTo>
                  <a:cubicBezTo>
                    <a:pt x="52059" y="1137807"/>
                    <a:pt x="57427" y="1140285"/>
                    <a:pt x="63622" y="1139046"/>
                  </a:cubicBezTo>
                  <a:cubicBezTo>
                    <a:pt x="84685" y="1141937"/>
                    <a:pt x="97487" y="1133264"/>
                    <a:pt x="102443" y="1112202"/>
                  </a:cubicBezTo>
                  <a:cubicBezTo>
                    <a:pt x="105334" y="1100225"/>
                    <a:pt x="111116" y="1089074"/>
                    <a:pt x="114007" y="1077098"/>
                  </a:cubicBezTo>
                  <a:cubicBezTo>
                    <a:pt x="132178" y="996565"/>
                    <a:pt x="158610" y="918510"/>
                    <a:pt x="187519" y="841281"/>
                  </a:cubicBezTo>
                  <a:cubicBezTo>
                    <a:pt x="203625" y="798331"/>
                    <a:pt x="214776" y="754967"/>
                    <a:pt x="215602" y="708712"/>
                  </a:cubicBezTo>
                  <a:cubicBezTo>
                    <a:pt x="216015" y="678977"/>
                    <a:pt x="217254" y="649655"/>
                    <a:pt x="221384" y="620333"/>
                  </a:cubicBezTo>
                  <a:cubicBezTo>
                    <a:pt x="235838" y="578208"/>
                    <a:pt x="251119" y="536083"/>
                    <a:pt x="258140" y="491893"/>
                  </a:cubicBezTo>
                  <a:cubicBezTo>
                    <a:pt x="258140" y="491893"/>
                    <a:pt x="258140" y="491893"/>
                    <a:pt x="258140" y="491893"/>
                  </a:cubicBezTo>
                  <a:cubicBezTo>
                    <a:pt x="266813" y="477852"/>
                    <a:pt x="257727" y="458854"/>
                    <a:pt x="272181" y="441922"/>
                  </a:cubicBezTo>
                  <a:cubicBezTo>
                    <a:pt x="275898" y="488589"/>
                    <a:pt x="277550" y="531540"/>
                    <a:pt x="286223" y="573665"/>
                  </a:cubicBezTo>
                  <a:cubicBezTo>
                    <a:pt x="286223" y="573665"/>
                    <a:pt x="286223" y="573665"/>
                    <a:pt x="286223" y="573665"/>
                  </a:cubicBezTo>
                  <a:cubicBezTo>
                    <a:pt x="287049" y="586055"/>
                    <a:pt x="284984" y="599270"/>
                    <a:pt x="290353" y="611247"/>
                  </a:cubicBezTo>
                  <a:cubicBezTo>
                    <a:pt x="290766" y="616616"/>
                    <a:pt x="291179" y="621572"/>
                    <a:pt x="291592" y="626940"/>
                  </a:cubicBezTo>
                  <a:cubicBezTo>
                    <a:pt x="302330" y="695909"/>
                    <a:pt x="303156" y="764466"/>
                    <a:pt x="289114" y="833022"/>
                  </a:cubicBezTo>
                  <a:cubicBezTo>
                    <a:pt x="284158" y="857801"/>
                    <a:pt x="279615" y="882580"/>
                    <a:pt x="277137" y="907772"/>
                  </a:cubicBezTo>
                  <a:cubicBezTo>
                    <a:pt x="256488" y="1117571"/>
                    <a:pt x="260618" y="1326956"/>
                    <a:pt x="283332" y="1535928"/>
                  </a:cubicBezTo>
                  <a:lnTo>
                    <a:pt x="283332" y="1535928"/>
                  </a:lnTo>
                  <a:lnTo>
                    <a:pt x="283332" y="1535928"/>
                  </a:lnTo>
                  <a:cubicBezTo>
                    <a:pt x="285810" y="1598702"/>
                    <a:pt x="278789" y="1660650"/>
                    <a:pt x="275072" y="1723011"/>
                  </a:cubicBezTo>
                  <a:cubicBezTo>
                    <a:pt x="266813" y="1867144"/>
                    <a:pt x="282093" y="2011277"/>
                    <a:pt x="290766" y="2155410"/>
                  </a:cubicBezTo>
                  <a:cubicBezTo>
                    <a:pt x="291179" y="2177712"/>
                    <a:pt x="290766" y="2200013"/>
                    <a:pt x="291592" y="2222314"/>
                  </a:cubicBezTo>
                  <a:cubicBezTo>
                    <a:pt x="292418" y="2241725"/>
                    <a:pt x="314719" y="2249985"/>
                    <a:pt x="332478" y="2238008"/>
                  </a:cubicBezTo>
                  <a:cubicBezTo>
                    <a:pt x="333304" y="2238008"/>
                    <a:pt x="334543" y="2238008"/>
                    <a:pt x="335369" y="2238008"/>
                  </a:cubicBezTo>
                  <a:cubicBezTo>
                    <a:pt x="347758" y="2253701"/>
                    <a:pt x="363039" y="2244616"/>
                    <a:pt x="377493" y="2242551"/>
                  </a:cubicBezTo>
                  <a:cubicBezTo>
                    <a:pt x="402686" y="2237182"/>
                    <a:pt x="407642" y="2230574"/>
                    <a:pt x="410533" y="2199187"/>
                  </a:cubicBezTo>
                  <a:cubicBezTo>
                    <a:pt x="414250" y="2154584"/>
                    <a:pt x="410533" y="2109982"/>
                    <a:pt x="417140" y="2065379"/>
                  </a:cubicBezTo>
                  <a:cubicBezTo>
                    <a:pt x="433660" y="1954698"/>
                    <a:pt x="444811" y="1843191"/>
                    <a:pt x="443985" y="1730858"/>
                  </a:cubicBezTo>
                  <a:cubicBezTo>
                    <a:pt x="444398" y="1729619"/>
                    <a:pt x="444398" y="1728793"/>
                    <a:pt x="444398" y="1727967"/>
                  </a:cubicBezTo>
                  <a:cubicBezTo>
                    <a:pt x="477437" y="1551208"/>
                    <a:pt x="491065" y="1372797"/>
                    <a:pt x="501803" y="1193560"/>
                  </a:cubicBezTo>
                  <a:cubicBezTo>
                    <a:pt x="501803" y="1193560"/>
                    <a:pt x="501803" y="1193560"/>
                    <a:pt x="501803" y="1193560"/>
                  </a:cubicBezTo>
                  <a:cubicBezTo>
                    <a:pt x="507172" y="1175802"/>
                    <a:pt x="502629" y="1155566"/>
                    <a:pt x="513367" y="1138633"/>
                  </a:cubicBezTo>
                  <a:cubicBezTo>
                    <a:pt x="524104" y="1145654"/>
                    <a:pt x="521627" y="1158043"/>
                    <a:pt x="526169" y="1167542"/>
                  </a:cubicBezTo>
                  <a:cubicBezTo>
                    <a:pt x="526169" y="1168781"/>
                    <a:pt x="526169" y="1170433"/>
                    <a:pt x="526582" y="1171672"/>
                  </a:cubicBezTo>
                  <a:cubicBezTo>
                    <a:pt x="528647" y="1197690"/>
                    <a:pt x="528647" y="1224122"/>
                    <a:pt x="534016" y="1250140"/>
                  </a:cubicBezTo>
                  <a:cubicBezTo>
                    <a:pt x="534016" y="1250140"/>
                    <a:pt x="534016" y="1250140"/>
                    <a:pt x="534016" y="1250140"/>
                  </a:cubicBezTo>
                  <a:cubicBezTo>
                    <a:pt x="537320" y="1405836"/>
                    <a:pt x="558382" y="1559881"/>
                    <a:pt x="588118" y="1712687"/>
                  </a:cubicBezTo>
                  <a:cubicBezTo>
                    <a:pt x="581510" y="1831214"/>
                    <a:pt x="596790" y="1948090"/>
                    <a:pt x="621157" y="2063727"/>
                  </a:cubicBezTo>
                  <a:cubicBezTo>
                    <a:pt x="620331" y="2108330"/>
                    <a:pt x="621570" y="2152932"/>
                    <a:pt x="622809" y="2197535"/>
                  </a:cubicBezTo>
                  <a:cubicBezTo>
                    <a:pt x="623635" y="2221488"/>
                    <a:pt x="634785" y="2232639"/>
                    <a:pt x="655848" y="2237595"/>
                  </a:cubicBezTo>
                  <a:cubicBezTo>
                    <a:pt x="663282" y="2239247"/>
                    <a:pt x="670715" y="2240486"/>
                    <a:pt x="678149" y="2241725"/>
                  </a:cubicBezTo>
                  <a:cubicBezTo>
                    <a:pt x="678149" y="2241725"/>
                    <a:pt x="678149" y="2241725"/>
                    <a:pt x="678149" y="2241725"/>
                  </a:cubicBezTo>
                  <a:cubicBezTo>
                    <a:pt x="682692" y="2244203"/>
                    <a:pt x="687235" y="2245442"/>
                    <a:pt x="691778" y="2241312"/>
                  </a:cubicBezTo>
                  <a:lnTo>
                    <a:pt x="693430" y="2241312"/>
                  </a:lnTo>
                  <a:lnTo>
                    <a:pt x="695082" y="2241312"/>
                  </a:lnTo>
                  <a:cubicBezTo>
                    <a:pt x="700863" y="2246268"/>
                    <a:pt x="707058" y="2244203"/>
                    <a:pt x="713253" y="2241725"/>
                  </a:cubicBezTo>
                  <a:cubicBezTo>
                    <a:pt x="713253" y="2241725"/>
                    <a:pt x="713253" y="2241725"/>
                    <a:pt x="713253" y="2241725"/>
                  </a:cubicBezTo>
                  <a:cubicBezTo>
                    <a:pt x="716557" y="2242138"/>
                    <a:pt x="719448" y="2241312"/>
                    <a:pt x="720687" y="2237595"/>
                  </a:cubicBezTo>
                  <a:cubicBezTo>
                    <a:pt x="745466" y="2235943"/>
                    <a:pt x="748770" y="2216120"/>
                    <a:pt x="752487" y="2197948"/>
                  </a:cubicBezTo>
                  <a:cubicBezTo>
                    <a:pt x="757856" y="2172343"/>
                    <a:pt x="757856" y="2145912"/>
                    <a:pt x="756617" y="2119893"/>
                  </a:cubicBezTo>
                  <a:cubicBezTo>
                    <a:pt x="753726" y="2062075"/>
                    <a:pt x="753726" y="2004669"/>
                    <a:pt x="757030" y="1946851"/>
                  </a:cubicBezTo>
                  <a:cubicBezTo>
                    <a:pt x="761160" y="1874165"/>
                    <a:pt x="764051" y="1801066"/>
                    <a:pt x="756617" y="1728380"/>
                  </a:cubicBezTo>
                  <a:cubicBezTo>
                    <a:pt x="750835" y="1672627"/>
                    <a:pt x="748770" y="1617286"/>
                    <a:pt x="751661" y="1561533"/>
                  </a:cubicBezTo>
                  <a:cubicBezTo>
                    <a:pt x="758269" y="1435159"/>
                    <a:pt x="771898" y="1309610"/>
                    <a:pt x="773137" y="1182823"/>
                  </a:cubicBezTo>
                  <a:cubicBezTo>
                    <a:pt x="774375" y="1081228"/>
                    <a:pt x="778092" y="979632"/>
                    <a:pt x="756617" y="878863"/>
                  </a:cubicBezTo>
                  <a:cubicBezTo>
                    <a:pt x="739684" y="798744"/>
                    <a:pt x="731425" y="717385"/>
                    <a:pt x="737206" y="635200"/>
                  </a:cubicBezTo>
                  <a:cubicBezTo>
                    <a:pt x="738445" y="632309"/>
                    <a:pt x="738445" y="630244"/>
                    <a:pt x="738445" y="627766"/>
                  </a:cubicBezTo>
                  <a:cubicBezTo>
                    <a:pt x="746292" y="576556"/>
                    <a:pt x="749183" y="524932"/>
                    <a:pt x="752900" y="473309"/>
                  </a:cubicBezTo>
                  <a:lnTo>
                    <a:pt x="752900" y="473309"/>
                  </a:lnTo>
                  <a:lnTo>
                    <a:pt x="752900" y="473309"/>
                  </a:lnTo>
                  <a:cubicBezTo>
                    <a:pt x="755378" y="465049"/>
                    <a:pt x="752074" y="455550"/>
                    <a:pt x="761160" y="446878"/>
                  </a:cubicBezTo>
                  <a:cubicBezTo>
                    <a:pt x="774375" y="482807"/>
                    <a:pt x="773549" y="521215"/>
                    <a:pt x="786352" y="555906"/>
                  </a:cubicBezTo>
                  <a:cubicBezTo>
                    <a:pt x="786352" y="555906"/>
                    <a:pt x="786352" y="555906"/>
                    <a:pt x="786352" y="555906"/>
                  </a:cubicBezTo>
                  <a:cubicBezTo>
                    <a:pt x="788417" y="565818"/>
                    <a:pt x="789656" y="576143"/>
                    <a:pt x="792134" y="586055"/>
                  </a:cubicBezTo>
                  <a:cubicBezTo>
                    <a:pt x="800394" y="619507"/>
                    <a:pt x="816913" y="651307"/>
                    <a:pt x="818565" y="686824"/>
                  </a:cubicBezTo>
                  <a:cubicBezTo>
                    <a:pt x="819391" y="703756"/>
                    <a:pt x="819391" y="721102"/>
                    <a:pt x="823934" y="737621"/>
                  </a:cubicBezTo>
                  <a:cubicBezTo>
                    <a:pt x="824760" y="744229"/>
                    <a:pt x="824760" y="751250"/>
                    <a:pt x="825999" y="757858"/>
                  </a:cubicBezTo>
                  <a:cubicBezTo>
                    <a:pt x="840867" y="838803"/>
                    <a:pt x="878036" y="913141"/>
                    <a:pt x="894142" y="993674"/>
                  </a:cubicBezTo>
                  <a:cubicBezTo>
                    <a:pt x="900750" y="1034560"/>
                    <a:pt x="903641" y="1076685"/>
                    <a:pt x="922638" y="1114680"/>
                  </a:cubicBezTo>
                  <a:cubicBezTo>
                    <a:pt x="940397" y="1150197"/>
                    <a:pt x="949070" y="1154327"/>
                    <a:pt x="988716" y="1141937"/>
                  </a:cubicBezTo>
                  <a:lnTo>
                    <a:pt x="988716" y="1141937"/>
                  </a:lnTo>
                  <a:cubicBezTo>
                    <a:pt x="990368" y="1141937"/>
                    <a:pt x="992020" y="1141937"/>
                    <a:pt x="993672" y="1141937"/>
                  </a:cubicBezTo>
                  <a:lnTo>
                    <a:pt x="993672" y="1141937"/>
                  </a:lnTo>
                  <a:cubicBezTo>
                    <a:pt x="1024233" y="1132851"/>
                    <a:pt x="1039927" y="1107246"/>
                    <a:pt x="1029602" y="1070077"/>
                  </a:cubicBezTo>
                  <a:close/>
                  <a:moveTo>
                    <a:pt x="418379" y="1706079"/>
                  </a:moveTo>
                  <a:cubicBezTo>
                    <a:pt x="418379" y="1705666"/>
                    <a:pt x="418379" y="1705253"/>
                    <a:pt x="418379" y="1704840"/>
                  </a:cubicBezTo>
                  <a:cubicBezTo>
                    <a:pt x="418379" y="1704840"/>
                    <a:pt x="418379" y="1704840"/>
                    <a:pt x="418792" y="1704840"/>
                  </a:cubicBezTo>
                  <a:cubicBezTo>
                    <a:pt x="418792" y="1705253"/>
                    <a:pt x="418792" y="1705666"/>
                    <a:pt x="418379" y="1706079"/>
                  </a:cubicBezTo>
                  <a:close/>
                  <a:moveTo>
                    <a:pt x="661630" y="127638"/>
                  </a:moveTo>
                  <a:cubicBezTo>
                    <a:pt x="661217" y="127638"/>
                    <a:pt x="661217" y="127638"/>
                    <a:pt x="660804" y="128050"/>
                  </a:cubicBezTo>
                  <a:lnTo>
                    <a:pt x="659565" y="125986"/>
                  </a:lnTo>
                  <a:cubicBezTo>
                    <a:pt x="660391" y="126399"/>
                    <a:pt x="660804" y="126812"/>
                    <a:pt x="661630" y="127638"/>
                  </a:cubicBezTo>
                  <a:close/>
                  <a:moveTo>
                    <a:pt x="580271" y="23564"/>
                  </a:moveTo>
                  <a:lnTo>
                    <a:pt x="579032" y="23977"/>
                  </a:lnTo>
                  <a:cubicBezTo>
                    <a:pt x="579032" y="23564"/>
                    <a:pt x="578619" y="23151"/>
                    <a:pt x="578619" y="23151"/>
                  </a:cubicBezTo>
                  <a:cubicBezTo>
                    <a:pt x="579445" y="23564"/>
                    <a:pt x="579858" y="23564"/>
                    <a:pt x="580271" y="23564"/>
                  </a:cubicBezTo>
                  <a:close/>
                  <a:moveTo>
                    <a:pt x="711601" y="619094"/>
                  </a:move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1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44">
              <a:extLst>
                <a:ext uri="{FF2B5EF4-FFF2-40B4-BE49-F238E27FC236}">
                  <a16:creationId xmlns:a16="http://schemas.microsoft.com/office/drawing/2014/main" id="{EB306E49-EE45-4A19-BA9B-B114473F6449}"/>
                </a:ext>
              </a:extLst>
            </p:cNvPr>
            <p:cNvGrpSpPr/>
            <p:nvPr/>
          </p:nvGrpSpPr>
          <p:grpSpPr>
            <a:xfrm>
              <a:off x="4900519" y="3990282"/>
              <a:ext cx="962263" cy="2176448"/>
              <a:chOff x="4900519" y="3990282"/>
              <a:chExt cx="962263" cy="2176448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081065F-9EE9-4727-AA57-1C978B62ECEA}"/>
                  </a:ext>
                </a:extLst>
              </p:cNvPr>
              <p:cNvSpPr/>
              <p:nvPr/>
            </p:nvSpPr>
            <p:spPr>
              <a:xfrm>
                <a:off x="5235452" y="5079385"/>
                <a:ext cx="107377" cy="1053120"/>
              </a:xfrm>
              <a:custGeom>
                <a:avLst/>
                <a:gdLst>
                  <a:gd name="connsiteX0" fmla="*/ 102834 w 107377"/>
                  <a:gd name="connsiteY0" fmla="*/ 0 h 1053120"/>
                  <a:gd name="connsiteX1" fmla="*/ 94161 w 107377"/>
                  <a:gd name="connsiteY1" fmla="*/ 28496 h 1053120"/>
                  <a:gd name="connsiteX2" fmla="*/ 77642 w 107377"/>
                  <a:gd name="connsiteY2" fmla="*/ 246554 h 1053120"/>
                  <a:gd name="connsiteX3" fmla="*/ 60296 w 107377"/>
                  <a:gd name="connsiteY3" fmla="*/ 410510 h 1053120"/>
                  <a:gd name="connsiteX4" fmla="*/ 46668 w 107377"/>
                  <a:gd name="connsiteY4" fmla="*/ 492695 h 1053120"/>
                  <a:gd name="connsiteX5" fmla="*/ 30148 w 107377"/>
                  <a:gd name="connsiteY5" fmla="*/ 613701 h 1053120"/>
                  <a:gd name="connsiteX6" fmla="*/ 18997 w 107377"/>
                  <a:gd name="connsiteY6" fmla="*/ 766506 h 1053120"/>
                  <a:gd name="connsiteX7" fmla="*/ 826 w 107377"/>
                  <a:gd name="connsiteY7" fmla="*/ 939549 h 1053120"/>
                  <a:gd name="connsiteX8" fmla="*/ 0 w 107377"/>
                  <a:gd name="connsiteY8" fmla="*/ 1046512 h 1053120"/>
                  <a:gd name="connsiteX9" fmla="*/ 3717 w 107377"/>
                  <a:gd name="connsiteY9" fmla="*/ 1053120 h 1053120"/>
                  <a:gd name="connsiteX10" fmla="*/ 12390 w 107377"/>
                  <a:gd name="connsiteY10" fmla="*/ 1029167 h 1053120"/>
                  <a:gd name="connsiteX11" fmla="*/ 20236 w 107377"/>
                  <a:gd name="connsiteY11" fmla="*/ 889164 h 1053120"/>
                  <a:gd name="connsiteX12" fmla="*/ 30561 w 107377"/>
                  <a:gd name="connsiteY12" fmla="*/ 778483 h 1053120"/>
                  <a:gd name="connsiteX13" fmla="*/ 49559 w 107377"/>
                  <a:gd name="connsiteY13" fmla="*/ 557947 h 1053120"/>
                  <a:gd name="connsiteX14" fmla="*/ 59470 w 107377"/>
                  <a:gd name="connsiteY14" fmla="*/ 476589 h 1053120"/>
                  <a:gd name="connsiteX15" fmla="*/ 88793 w 107377"/>
                  <a:gd name="connsiteY15" fmla="*/ 258944 h 1053120"/>
                  <a:gd name="connsiteX16" fmla="*/ 107790 w 107377"/>
                  <a:gd name="connsiteY16" fmla="*/ 17346 h 1053120"/>
                  <a:gd name="connsiteX17" fmla="*/ 102834 w 107377"/>
                  <a:gd name="connsiteY17" fmla="*/ 0 h 105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77" h="1053120">
                    <a:moveTo>
                      <a:pt x="102834" y="0"/>
                    </a:moveTo>
                    <a:cubicBezTo>
                      <a:pt x="94987" y="9086"/>
                      <a:pt x="94987" y="18997"/>
                      <a:pt x="94161" y="28496"/>
                    </a:cubicBezTo>
                    <a:cubicBezTo>
                      <a:pt x="88380" y="101182"/>
                      <a:pt x="79707" y="173868"/>
                      <a:pt x="77642" y="246554"/>
                    </a:cubicBezTo>
                    <a:cubicBezTo>
                      <a:pt x="75990" y="301481"/>
                      <a:pt x="68969" y="355996"/>
                      <a:pt x="60296" y="410510"/>
                    </a:cubicBezTo>
                    <a:cubicBezTo>
                      <a:pt x="55753" y="437768"/>
                      <a:pt x="51211" y="465025"/>
                      <a:pt x="46668" y="492695"/>
                    </a:cubicBezTo>
                    <a:cubicBezTo>
                      <a:pt x="39647" y="533168"/>
                      <a:pt x="32213" y="572815"/>
                      <a:pt x="30148" y="613701"/>
                    </a:cubicBezTo>
                    <a:cubicBezTo>
                      <a:pt x="27670" y="664911"/>
                      <a:pt x="26018" y="715709"/>
                      <a:pt x="18997" y="766506"/>
                    </a:cubicBezTo>
                    <a:cubicBezTo>
                      <a:pt x="13629" y="804501"/>
                      <a:pt x="413" y="921377"/>
                      <a:pt x="826" y="939549"/>
                    </a:cubicBezTo>
                    <a:cubicBezTo>
                      <a:pt x="826" y="975478"/>
                      <a:pt x="2065" y="1010996"/>
                      <a:pt x="0" y="1046512"/>
                    </a:cubicBezTo>
                    <a:cubicBezTo>
                      <a:pt x="1239" y="1048577"/>
                      <a:pt x="2478" y="1051055"/>
                      <a:pt x="3717" y="1053120"/>
                    </a:cubicBezTo>
                    <a:cubicBezTo>
                      <a:pt x="12390" y="1046926"/>
                      <a:pt x="11564" y="1037840"/>
                      <a:pt x="12390" y="1029167"/>
                    </a:cubicBezTo>
                    <a:cubicBezTo>
                      <a:pt x="17759" y="974653"/>
                      <a:pt x="9912" y="943678"/>
                      <a:pt x="20236" y="889164"/>
                    </a:cubicBezTo>
                    <a:cubicBezTo>
                      <a:pt x="26431" y="856125"/>
                      <a:pt x="26018" y="811522"/>
                      <a:pt x="30561" y="778483"/>
                    </a:cubicBezTo>
                    <a:cubicBezTo>
                      <a:pt x="39647" y="709514"/>
                      <a:pt x="42538" y="626916"/>
                      <a:pt x="49559" y="557947"/>
                    </a:cubicBezTo>
                    <a:cubicBezTo>
                      <a:pt x="49972" y="530277"/>
                      <a:pt x="55340" y="503433"/>
                      <a:pt x="59470" y="476589"/>
                    </a:cubicBezTo>
                    <a:cubicBezTo>
                      <a:pt x="70208" y="404316"/>
                      <a:pt x="86728" y="332456"/>
                      <a:pt x="88793" y="258944"/>
                    </a:cubicBezTo>
                    <a:cubicBezTo>
                      <a:pt x="91270" y="177998"/>
                      <a:pt x="98704" y="97465"/>
                      <a:pt x="107790" y="17346"/>
                    </a:cubicBezTo>
                    <a:cubicBezTo>
                      <a:pt x="105725" y="11151"/>
                      <a:pt x="109029" y="4543"/>
                      <a:pt x="102834" y="0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D480965-609A-4779-BDEF-EC63CA76C036}"/>
                  </a:ext>
                </a:extLst>
              </p:cNvPr>
              <p:cNvSpPr/>
              <p:nvPr/>
            </p:nvSpPr>
            <p:spPr>
              <a:xfrm>
                <a:off x="4900519" y="4021309"/>
                <a:ext cx="574054" cy="2135150"/>
              </a:xfrm>
              <a:custGeom>
                <a:avLst/>
                <a:gdLst>
                  <a:gd name="connsiteX0" fmla="*/ 442311 w 574053"/>
                  <a:gd name="connsiteY0" fmla="*/ 66078 h 2135149"/>
                  <a:gd name="connsiteX1" fmla="*/ 334521 w 574053"/>
                  <a:gd name="connsiteY1" fmla="*/ 0 h 2135149"/>
                  <a:gd name="connsiteX2" fmla="*/ 334108 w 574053"/>
                  <a:gd name="connsiteY2" fmla="*/ 6608 h 2135149"/>
                  <a:gd name="connsiteX3" fmla="*/ 328326 w 574053"/>
                  <a:gd name="connsiteY3" fmla="*/ 40886 h 2135149"/>
                  <a:gd name="connsiteX4" fmla="*/ 256053 w 574053"/>
                  <a:gd name="connsiteY4" fmla="*/ 106138 h 2135149"/>
                  <a:gd name="connsiteX5" fmla="*/ 232926 w 574053"/>
                  <a:gd name="connsiteY5" fmla="*/ 156110 h 2135149"/>
                  <a:gd name="connsiteX6" fmla="*/ 205255 w 574053"/>
                  <a:gd name="connsiteY6" fmla="*/ 198647 h 2135149"/>
                  <a:gd name="connsiteX7" fmla="*/ 165608 w 574053"/>
                  <a:gd name="connsiteY7" fmla="*/ 326674 h 2135149"/>
                  <a:gd name="connsiteX8" fmla="*/ 128439 w 574053"/>
                  <a:gd name="connsiteY8" fmla="*/ 483609 h 2135149"/>
                  <a:gd name="connsiteX9" fmla="*/ 118941 w 574053"/>
                  <a:gd name="connsiteY9" fmla="*/ 560838 h 2135149"/>
                  <a:gd name="connsiteX10" fmla="*/ 112333 w 574053"/>
                  <a:gd name="connsiteY10" fmla="*/ 641371 h 2135149"/>
                  <a:gd name="connsiteX11" fmla="*/ 36756 w 574053"/>
                  <a:gd name="connsiteY11" fmla="*/ 899076 h 2135149"/>
                  <a:gd name="connsiteX12" fmla="*/ 0 w 574053"/>
                  <a:gd name="connsiteY12" fmla="*/ 1036601 h 2135149"/>
                  <a:gd name="connsiteX13" fmla="*/ 16933 w 574053"/>
                  <a:gd name="connsiteY13" fmla="*/ 1040318 h 2135149"/>
                  <a:gd name="connsiteX14" fmla="*/ 13216 w 574053"/>
                  <a:gd name="connsiteY14" fmla="*/ 1016364 h 2135149"/>
                  <a:gd name="connsiteX15" fmla="*/ 92922 w 574053"/>
                  <a:gd name="connsiteY15" fmla="*/ 738010 h 2135149"/>
                  <a:gd name="connsiteX16" fmla="*/ 127613 w 574053"/>
                  <a:gd name="connsiteY16" fmla="*/ 521604 h 2135149"/>
                  <a:gd name="connsiteX17" fmla="*/ 145372 w 574053"/>
                  <a:gd name="connsiteY17" fmla="*/ 433225 h 2135149"/>
                  <a:gd name="connsiteX18" fmla="*/ 169738 w 574053"/>
                  <a:gd name="connsiteY18" fmla="*/ 339063 h 2135149"/>
                  <a:gd name="connsiteX19" fmla="*/ 202364 w 574053"/>
                  <a:gd name="connsiteY19" fmla="*/ 215580 h 2135149"/>
                  <a:gd name="connsiteX20" fmla="*/ 223014 w 574053"/>
                  <a:gd name="connsiteY20" fmla="*/ 187497 h 2135149"/>
                  <a:gd name="connsiteX21" fmla="*/ 244489 w 574053"/>
                  <a:gd name="connsiteY21" fmla="*/ 214341 h 2135149"/>
                  <a:gd name="connsiteX22" fmla="*/ 300243 w 574053"/>
                  <a:gd name="connsiteY22" fmla="*/ 437768 h 2135149"/>
                  <a:gd name="connsiteX23" fmla="*/ 322544 w 574053"/>
                  <a:gd name="connsiteY23" fmla="*/ 599246 h 2135149"/>
                  <a:gd name="connsiteX24" fmla="*/ 321305 w 574053"/>
                  <a:gd name="connsiteY24" fmla="*/ 769810 h 2135149"/>
                  <a:gd name="connsiteX25" fmla="*/ 310980 w 574053"/>
                  <a:gd name="connsiteY25" fmla="*/ 854886 h 2135149"/>
                  <a:gd name="connsiteX26" fmla="*/ 293222 w 574053"/>
                  <a:gd name="connsiteY26" fmla="*/ 942439 h 2135149"/>
                  <a:gd name="connsiteX27" fmla="*/ 284962 w 574053"/>
                  <a:gd name="connsiteY27" fmla="*/ 1011408 h 2135149"/>
                  <a:gd name="connsiteX28" fmla="*/ 272572 w 574053"/>
                  <a:gd name="connsiteY28" fmla="*/ 1180734 h 2135149"/>
                  <a:gd name="connsiteX29" fmla="*/ 272572 w 574053"/>
                  <a:gd name="connsiteY29" fmla="*/ 1287698 h 2135149"/>
                  <a:gd name="connsiteX30" fmla="*/ 280832 w 574053"/>
                  <a:gd name="connsiteY30" fmla="*/ 1401682 h 2135149"/>
                  <a:gd name="connsiteX31" fmla="*/ 281658 w 574053"/>
                  <a:gd name="connsiteY31" fmla="*/ 1461566 h 2135149"/>
                  <a:gd name="connsiteX32" fmla="*/ 285375 w 574053"/>
                  <a:gd name="connsiteY32" fmla="*/ 1529709 h 2135149"/>
                  <a:gd name="connsiteX33" fmla="*/ 290331 w 574053"/>
                  <a:gd name="connsiteY33" fmla="*/ 1594548 h 2135149"/>
                  <a:gd name="connsiteX34" fmla="*/ 296939 w 574053"/>
                  <a:gd name="connsiteY34" fmla="*/ 1662691 h 2135149"/>
                  <a:gd name="connsiteX35" fmla="*/ 291983 w 574053"/>
                  <a:gd name="connsiteY35" fmla="*/ 1791956 h 2135149"/>
                  <a:gd name="connsiteX36" fmla="*/ 282071 w 574053"/>
                  <a:gd name="connsiteY36" fmla="*/ 1937741 h 2135149"/>
                  <a:gd name="connsiteX37" fmla="*/ 282484 w 574053"/>
                  <a:gd name="connsiteY37" fmla="*/ 2004645 h 2135149"/>
                  <a:gd name="connsiteX38" fmla="*/ 282897 w 574053"/>
                  <a:gd name="connsiteY38" fmla="*/ 2138454 h 2135149"/>
                  <a:gd name="connsiteX39" fmla="*/ 299004 w 574053"/>
                  <a:gd name="connsiteY39" fmla="*/ 1799390 h 2135149"/>
                  <a:gd name="connsiteX40" fmla="*/ 301482 w 574053"/>
                  <a:gd name="connsiteY40" fmla="*/ 1751483 h 2135149"/>
                  <a:gd name="connsiteX41" fmla="*/ 308915 w 574053"/>
                  <a:gd name="connsiteY41" fmla="*/ 1760569 h 2135149"/>
                  <a:gd name="connsiteX42" fmla="*/ 306850 w 574053"/>
                  <a:gd name="connsiteY42" fmla="*/ 1721335 h 2135149"/>
                  <a:gd name="connsiteX43" fmla="*/ 304786 w 574053"/>
                  <a:gd name="connsiteY43" fmla="*/ 1683753 h 2135149"/>
                  <a:gd name="connsiteX44" fmla="*/ 299830 w 574053"/>
                  <a:gd name="connsiteY44" fmla="*/ 1601982 h 2135149"/>
                  <a:gd name="connsiteX45" fmla="*/ 288266 w 574053"/>
                  <a:gd name="connsiteY45" fmla="*/ 1438438 h 2135149"/>
                  <a:gd name="connsiteX46" fmla="*/ 276289 w 574053"/>
                  <a:gd name="connsiteY46" fmla="*/ 1286872 h 2135149"/>
                  <a:gd name="connsiteX47" fmla="*/ 276289 w 574053"/>
                  <a:gd name="connsiteY47" fmla="*/ 1179495 h 2135149"/>
                  <a:gd name="connsiteX48" fmla="*/ 289092 w 574053"/>
                  <a:gd name="connsiteY48" fmla="*/ 1010582 h 2135149"/>
                  <a:gd name="connsiteX49" fmla="*/ 303960 w 574053"/>
                  <a:gd name="connsiteY49" fmla="*/ 921790 h 2135149"/>
                  <a:gd name="connsiteX50" fmla="*/ 327500 w 574053"/>
                  <a:gd name="connsiteY50" fmla="*/ 758247 h 2135149"/>
                  <a:gd name="connsiteX51" fmla="*/ 327913 w 574053"/>
                  <a:gd name="connsiteY51" fmla="*/ 592225 h 2135149"/>
                  <a:gd name="connsiteX52" fmla="*/ 320479 w 574053"/>
                  <a:gd name="connsiteY52" fmla="*/ 510041 h 2135149"/>
                  <a:gd name="connsiteX53" fmla="*/ 304373 w 574053"/>
                  <a:gd name="connsiteY53" fmla="*/ 426204 h 2135149"/>
                  <a:gd name="connsiteX54" fmla="*/ 287853 w 574053"/>
                  <a:gd name="connsiteY54" fmla="*/ 342367 h 2135149"/>
                  <a:gd name="connsiteX55" fmla="*/ 265139 w 574053"/>
                  <a:gd name="connsiteY55" fmla="*/ 257705 h 2135149"/>
                  <a:gd name="connsiteX56" fmla="*/ 236229 w 574053"/>
                  <a:gd name="connsiteY56" fmla="*/ 185432 h 2135149"/>
                  <a:gd name="connsiteX57" fmla="*/ 234577 w 574053"/>
                  <a:gd name="connsiteY57" fmla="*/ 168499 h 2135149"/>
                  <a:gd name="connsiteX58" fmla="*/ 334108 w 574053"/>
                  <a:gd name="connsiteY58" fmla="*/ 44190 h 2135149"/>
                  <a:gd name="connsiteX59" fmla="*/ 378297 w 574053"/>
                  <a:gd name="connsiteY59" fmla="*/ 43364 h 2135149"/>
                  <a:gd name="connsiteX60" fmla="*/ 452635 w 574053"/>
                  <a:gd name="connsiteY60" fmla="*/ 74338 h 2135149"/>
                  <a:gd name="connsiteX61" fmla="*/ 577358 w 574053"/>
                  <a:gd name="connsiteY61" fmla="*/ 26431 h 2135149"/>
                  <a:gd name="connsiteX62" fmla="*/ 442311 w 574053"/>
                  <a:gd name="connsiteY62" fmla="*/ 66078 h 213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74053" h="2135149">
                    <a:moveTo>
                      <a:pt x="442311" y="66078"/>
                    </a:moveTo>
                    <a:cubicBezTo>
                      <a:pt x="397708" y="58231"/>
                      <a:pt x="365495" y="30561"/>
                      <a:pt x="334521" y="0"/>
                    </a:cubicBezTo>
                    <a:cubicBezTo>
                      <a:pt x="334521" y="2065"/>
                      <a:pt x="334108" y="4543"/>
                      <a:pt x="334108" y="6608"/>
                    </a:cubicBezTo>
                    <a:cubicBezTo>
                      <a:pt x="351866" y="26431"/>
                      <a:pt x="351453" y="26018"/>
                      <a:pt x="328326" y="40886"/>
                    </a:cubicBezTo>
                    <a:cubicBezTo>
                      <a:pt x="300656" y="58644"/>
                      <a:pt x="272985" y="76816"/>
                      <a:pt x="256053" y="106138"/>
                    </a:cubicBezTo>
                    <a:cubicBezTo>
                      <a:pt x="246967" y="122245"/>
                      <a:pt x="240772" y="139590"/>
                      <a:pt x="232926" y="156110"/>
                    </a:cubicBezTo>
                    <a:cubicBezTo>
                      <a:pt x="225492" y="172216"/>
                      <a:pt x="213515" y="183367"/>
                      <a:pt x="205255" y="198647"/>
                    </a:cubicBezTo>
                    <a:cubicBezTo>
                      <a:pt x="182954" y="239120"/>
                      <a:pt x="176759" y="282484"/>
                      <a:pt x="165608" y="326674"/>
                    </a:cubicBezTo>
                    <a:cubicBezTo>
                      <a:pt x="152806" y="378297"/>
                      <a:pt x="138351" y="430747"/>
                      <a:pt x="128439" y="483609"/>
                    </a:cubicBezTo>
                    <a:cubicBezTo>
                      <a:pt x="123484" y="509215"/>
                      <a:pt x="119767" y="534820"/>
                      <a:pt x="118941" y="560838"/>
                    </a:cubicBezTo>
                    <a:cubicBezTo>
                      <a:pt x="117702" y="587682"/>
                      <a:pt x="116050" y="614527"/>
                      <a:pt x="112333" y="641371"/>
                    </a:cubicBezTo>
                    <a:cubicBezTo>
                      <a:pt x="99117" y="730163"/>
                      <a:pt x="53689" y="811109"/>
                      <a:pt x="36756" y="899076"/>
                    </a:cubicBezTo>
                    <a:cubicBezTo>
                      <a:pt x="27670" y="945743"/>
                      <a:pt x="14868" y="991172"/>
                      <a:pt x="0" y="1036601"/>
                    </a:cubicBezTo>
                    <a:cubicBezTo>
                      <a:pt x="5369" y="1039079"/>
                      <a:pt x="10738" y="1041557"/>
                      <a:pt x="16933" y="1040318"/>
                    </a:cubicBezTo>
                    <a:cubicBezTo>
                      <a:pt x="3717" y="1034123"/>
                      <a:pt x="9912" y="1025037"/>
                      <a:pt x="13216" y="1016364"/>
                    </a:cubicBezTo>
                    <a:cubicBezTo>
                      <a:pt x="39647" y="923855"/>
                      <a:pt x="54514" y="827629"/>
                      <a:pt x="92922" y="738010"/>
                    </a:cubicBezTo>
                    <a:cubicBezTo>
                      <a:pt x="122245" y="669454"/>
                      <a:pt x="123484" y="594703"/>
                      <a:pt x="127613" y="521604"/>
                    </a:cubicBezTo>
                    <a:cubicBezTo>
                      <a:pt x="127613" y="493108"/>
                      <a:pt x="138764" y="460895"/>
                      <a:pt x="145372" y="433225"/>
                    </a:cubicBezTo>
                    <a:cubicBezTo>
                      <a:pt x="153219" y="401838"/>
                      <a:pt x="161892" y="370451"/>
                      <a:pt x="169738" y="339063"/>
                    </a:cubicBezTo>
                    <a:cubicBezTo>
                      <a:pt x="180476" y="297765"/>
                      <a:pt x="190801" y="256466"/>
                      <a:pt x="202364" y="215580"/>
                    </a:cubicBezTo>
                    <a:cubicBezTo>
                      <a:pt x="205668" y="204016"/>
                      <a:pt x="209385" y="188323"/>
                      <a:pt x="223014" y="187497"/>
                    </a:cubicBezTo>
                    <a:cubicBezTo>
                      <a:pt x="237468" y="186671"/>
                      <a:pt x="240772" y="203190"/>
                      <a:pt x="244489" y="214341"/>
                    </a:cubicBezTo>
                    <a:cubicBezTo>
                      <a:pt x="269268" y="287027"/>
                      <a:pt x="286201" y="362191"/>
                      <a:pt x="300243" y="437768"/>
                    </a:cubicBezTo>
                    <a:cubicBezTo>
                      <a:pt x="310154" y="491869"/>
                      <a:pt x="321305" y="543906"/>
                      <a:pt x="322544" y="599246"/>
                    </a:cubicBezTo>
                    <a:cubicBezTo>
                      <a:pt x="324196" y="656239"/>
                      <a:pt x="323783" y="713231"/>
                      <a:pt x="321305" y="769810"/>
                    </a:cubicBezTo>
                    <a:cubicBezTo>
                      <a:pt x="320066" y="798306"/>
                      <a:pt x="315936" y="826803"/>
                      <a:pt x="310980" y="854886"/>
                    </a:cubicBezTo>
                    <a:cubicBezTo>
                      <a:pt x="305611" y="884208"/>
                      <a:pt x="297352" y="913117"/>
                      <a:pt x="293222" y="942439"/>
                    </a:cubicBezTo>
                    <a:cubicBezTo>
                      <a:pt x="291157" y="965567"/>
                      <a:pt x="283723" y="988281"/>
                      <a:pt x="284962" y="1011408"/>
                    </a:cubicBezTo>
                    <a:cubicBezTo>
                      <a:pt x="278767" y="1067575"/>
                      <a:pt x="269682" y="1123741"/>
                      <a:pt x="272572" y="1180734"/>
                    </a:cubicBezTo>
                    <a:cubicBezTo>
                      <a:pt x="272572" y="1216251"/>
                      <a:pt x="272572" y="1252181"/>
                      <a:pt x="272572" y="1287698"/>
                    </a:cubicBezTo>
                    <a:cubicBezTo>
                      <a:pt x="270507" y="1326106"/>
                      <a:pt x="277115" y="1363687"/>
                      <a:pt x="280832" y="1401682"/>
                    </a:cubicBezTo>
                    <a:cubicBezTo>
                      <a:pt x="282897" y="1421506"/>
                      <a:pt x="280832" y="1441742"/>
                      <a:pt x="281658" y="1461566"/>
                    </a:cubicBezTo>
                    <a:cubicBezTo>
                      <a:pt x="282897" y="1484280"/>
                      <a:pt x="284136" y="1506994"/>
                      <a:pt x="285375" y="1529709"/>
                    </a:cubicBezTo>
                    <a:cubicBezTo>
                      <a:pt x="287027" y="1551184"/>
                      <a:pt x="288679" y="1573073"/>
                      <a:pt x="290331" y="1594548"/>
                    </a:cubicBezTo>
                    <a:cubicBezTo>
                      <a:pt x="292396" y="1616849"/>
                      <a:pt x="297352" y="1640390"/>
                      <a:pt x="296939" y="1662691"/>
                    </a:cubicBezTo>
                    <a:cubicBezTo>
                      <a:pt x="296526" y="1705642"/>
                      <a:pt x="294874" y="1749006"/>
                      <a:pt x="291983" y="1791956"/>
                    </a:cubicBezTo>
                    <a:cubicBezTo>
                      <a:pt x="288679" y="1840276"/>
                      <a:pt x="281658" y="1889422"/>
                      <a:pt x="282071" y="1937741"/>
                    </a:cubicBezTo>
                    <a:cubicBezTo>
                      <a:pt x="282071" y="1960043"/>
                      <a:pt x="282071" y="1982344"/>
                      <a:pt x="282484" y="2004645"/>
                    </a:cubicBezTo>
                    <a:cubicBezTo>
                      <a:pt x="282484" y="2049248"/>
                      <a:pt x="282897" y="2093851"/>
                      <a:pt x="282897" y="2138454"/>
                    </a:cubicBezTo>
                    <a:cubicBezTo>
                      <a:pt x="288266" y="2025295"/>
                      <a:pt x="293635" y="1912549"/>
                      <a:pt x="299004" y="1799390"/>
                    </a:cubicBezTo>
                    <a:cubicBezTo>
                      <a:pt x="299830" y="1783284"/>
                      <a:pt x="300656" y="1767177"/>
                      <a:pt x="301482" y="1751483"/>
                    </a:cubicBezTo>
                    <a:cubicBezTo>
                      <a:pt x="303960" y="1754374"/>
                      <a:pt x="306437" y="1757678"/>
                      <a:pt x="308915" y="1760569"/>
                    </a:cubicBezTo>
                    <a:cubicBezTo>
                      <a:pt x="305199" y="1757678"/>
                      <a:pt x="306850" y="1727117"/>
                      <a:pt x="306850" y="1721335"/>
                    </a:cubicBezTo>
                    <a:cubicBezTo>
                      <a:pt x="306024" y="1708946"/>
                      <a:pt x="305611" y="1696556"/>
                      <a:pt x="304786" y="1683753"/>
                    </a:cubicBezTo>
                    <a:cubicBezTo>
                      <a:pt x="303134" y="1656496"/>
                      <a:pt x="301482" y="1629239"/>
                      <a:pt x="299830" y="1601982"/>
                    </a:cubicBezTo>
                    <a:cubicBezTo>
                      <a:pt x="296113" y="1547467"/>
                      <a:pt x="292396" y="1492953"/>
                      <a:pt x="288266" y="1438438"/>
                    </a:cubicBezTo>
                    <a:cubicBezTo>
                      <a:pt x="284549" y="1388054"/>
                      <a:pt x="280419" y="1337669"/>
                      <a:pt x="276289" y="1286872"/>
                    </a:cubicBezTo>
                    <a:cubicBezTo>
                      <a:pt x="276289" y="1250942"/>
                      <a:pt x="276289" y="1215425"/>
                      <a:pt x="276289" y="1179495"/>
                    </a:cubicBezTo>
                    <a:cubicBezTo>
                      <a:pt x="280419" y="1123328"/>
                      <a:pt x="284962" y="1066749"/>
                      <a:pt x="289092" y="1010582"/>
                    </a:cubicBezTo>
                    <a:cubicBezTo>
                      <a:pt x="294048" y="980847"/>
                      <a:pt x="298178" y="951112"/>
                      <a:pt x="303960" y="921790"/>
                    </a:cubicBezTo>
                    <a:cubicBezTo>
                      <a:pt x="314697" y="867275"/>
                      <a:pt x="323783" y="814000"/>
                      <a:pt x="327500" y="758247"/>
                    </a:cubicBezTo>
                    <a:cubicBezTo>
                      <a:pt x="331217" y="703319"/>
                      <a:pt x="330804" y="647153"/>
                      <a:pt x="327913" y="592225"/>
                    </a:cubicBezTo>
                    <a:cubicBezTo>
                      <a:pt x="326674" y="564555"/>
                      <a:pt x="325435" y="537298"/>
                      <a:pt x="320479" y="510041"/>
                    </a:cubicBezTo>
                    <a:cubicBezTo>
                      <a:pt x="315110" y="481957"/>
                      <a:pt x="309741" y="454287"/>
                      <a:pt x="304373" y="426204"/>
                    </a:cubicBezTo>
                    <a:cubicBezTo>
                      <a:pt x="299004" y="398121"/>
                      <a:pt x="293635" y="370451"/>
                      <a:pt x="287853" y="342367"/>
                    </a:cubicBezTo>
                    <a:cubicBezTo>
                      <a:pt x="282071" y="313458"/>
                      <a:pt x="273398" y="285788"/>
                      <a:pt x="265139" y="257705"/>
                    </a:cubicBezTo>
                    <a:cubicBezTo>
                      <a:pt x="257705" y="233338"/>
                      <a:pt x="252749" y="205668"/>
                      <a:pt x="236229" y="185432"/>
                    </a:cubicBezTo>
                    <a:cubicBezTo>
                      <a:pt x="231274" y="179650"/>
                      <a:pt x="232926" y="174694"/>
                      <a:pt x="234577" y="168499"/>
                    </a:cubicBezTo>
                    <a:cubicBezTo>
                      <a:pt x="250684" y="113572"/>
                      <a:pt x="281245" y="69795"/>
                      <a:pt x="334108" y="44190"/>
                    </a:cubicBezTo>
                    <a:cubicBezTo>
                      <a:pt x="348562" y="30148"/>
                      <a:pt x="361778" y="29735"/>
                      <a:pt x="378297" y="43364"/>
                    </a:cubicBezTo>
                    <a:cubicBezTo>
                      <a:pt x="394817" y="57405"/>
                      <a:pt x="429921" y="76403"/>
                      <a:pt x="452635" y="74338"/>
                    </a:cubicBezTo>
                    <a:cubicBezTo>
                      <a:pt x="500955" y="69795"/>
                      <a:pt x="561664" y="44603"/>
                      <a:pt x="577358" y="26431"/>
                    </a:cubicBezTo>
                    <a:cubicBezTo>
                      <a:pt x="548036" y="42951"/>
                      <a:pt x="475350" y="69795"/>
                      <a:pt x="442311" y="66078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FBD01C8-CD40-4F98-BCF6-42DB88F66A3B}"/>
                  </a:ext>
                </a:extLst>
              </p:cNvPr>
              <p:cNvSpPr/>
              <p:nvPr/>
            </p:nvSpPr>
            <p:spPr>
              <a:xfrm>
                <a:off x="5561866" y="4392656"/>
                <a:ext cx="45429" cy="1730421"/>
              </a:xfrm>
              <a:custGeom>
                <a:avLst/>
                <a:gdLst>
                  <a:gd name="connsiteX0" fmla="*/ 15954 w 45428"/>
                  <a:gd name="connsiteY0" fmla="*/ 149431 h 1730421"/>
                  <a:gd name="connsiteX1" fmla="*/ 32061 w 45428"/>
                  <a:gd name="connsiteY1" fmla="*/ 1169 h 1730421"/>
                  <a:gd name="connsiteX2" fmla="*/ 16780 w 45428"/>
                  <a:gd name="connsiteY2" fmla="*/ 17688 h 1730421"/>
                  <a:gd name="connsiteX3" fmla="*/ 10998 w 45428"/>
                  <a:gd name="connsiteY3" fmla="*/ 92439 h 1730421"/>
                  <a:gd name="connsiteX4" fmla="*/ 4390 w 45428"/>
                  <a:gd name="connsiteY4" fmla="*/ 148605 h 1730421"/>
                  <a:gd name="connsiteX5" fmla="*/ 1087 w 45428"/>
                  <a:gd name="connsiteY5" fmla="*/ 194447 h 1730421"/>
                  <a:gd name="connsiteX6" fmla="*/ 1500 w 45428"/>
                  <a:gd name="connsiteY6" fmla="*/ 258873 h 1730421"/>
                  <a:gd name="connsiteX7" fmla="*/ 19671 w 45428"/>
                  <a:gd name="connsiteY7" fmla="*/ 393507 h 1730421"/>
                  <a:gd name="connsiteX8" fmla="*/ 31235 w 45428"/>
                  <a:gd name="connsiteY8" fmla="*/ 460825 h 1730421"/>
                  <a:gd name="connsiteX9" fmla="*/ 37843 w 45428"/>
                  <a:gd name="connsiteY9" fmla="*/ 541770 h 1730421"/>
                  <a:gd name="connsiteX10" fmla="*/ 35365 w 45428"/>
                  <a:gd name="connsiteY10" fmla="*/ 815169 h 1730421"/>
                  <a:gd name="connsiteX11" fmla="*/ 22562 w 45428"/>
                  <a:gd name="connsiteY11" fmla="*/ 994405 h 1730421"/>
                  <a:gd name="connsiteX12" fmla="*/ 18019 w 45428"/>
                  <a:gd name="connsiteY12" fmla="*/ 1081133 h 1730421"/>
                  <a:gd name="connsiteX13" fmla="*/ 22975 w 45428"/>
                  <a:gd name="connsiteY13" fmla="*/ 1235591 h 1730421"/>
                  <a:gd name="connsiteX14" fmla="*/ 28757 w 45428"/>
                  <a:gd name="connsiteY14" fmla="*/ 1328100 h 1730421"/>
                  <a:gd name="connsiteX15" fmla="*/ 27105 w 45428"/>
                  <a:gd name="connsiteY15" fmla="*/ 1416067 h 1730421"/>
                  <a:gd name="connsiteX16" fmla="*/ 21736 w 45428"/>
                  <a:gd name="connsiteY16" fmla="*/ 1712179 h 1730421"/>
                  <a:gd name="connsiteX17" fmla="*/ 23801 w 45428"/>
                  <a:gd name="connsiteY17" fmla="*/ 1731590 h 1730421"/>
                  <a:gd name="connsiteX18" fmla="*/ 32061 w 45428"/>
                  <a:gd name="connsiteY18" fmla="*/ 1652296 h 1730421"/>
                  <a:gd name="connsiteX19" fmla="*/ 31648 w 45428"/>
                  <a:gd name="connsiteY19" fmla="*/ 1520553 h 1730421"/>
                  <a:gd name="connsiteX20" fmla="*/ 30409 w 45428"/>
                  <a:gd name="connsiteY20" fmla="*/ 1242198 h 1730421"/>
                  <a:gd name="connsiteX21" fmla="*/ 29170 w 45428"/>
                  <a:gd name="connsiteY21" fmla="*/ 1042312 h 1730421"/>
                  <a:gd name="connsiteX22" fmla="*/ 48167 w 45428"/>
                  <a:gd name="connsiteY22" fmla="*/ 700358 h 1730421"/>
                  <a:gd name="connsiteX23" fmla="*/ 28344 w 45428"/>
                  <a:gd name="connsiteY23" fmla="*/ 388139 h 1730421"/>
                  <a:gd name="connsiteX24" fmla="*/ 15954 w 45428"/>
                  <a:gd name="connsiteY24" fmla="*/ 149431 h 173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428" h="1730421">
                    <a:moveTo>
                      <a:pt x="15954" y="149431"/>
                    </a:moveTo>
                    <a:cubicBezTo>
                      <a:pt x="19258" y="99873"/>
                      <a:pt x="22975" y="49901"/>
                      <a:pt x="32061" y="1169"/>
                    </a:cubicBezTo>
                    <a:cubicBezTo>
                      <a:pt x="19258" y="-4200"/>
                      <a:pt x="17606" y="10254"/>
                      <a:pt x="16780" y="17688"/>
                    </a:cubicBezTo>
                    <a:cubicBezTo>
                      <a:pt x="13063" y="50727"/>
                      <a:pt x="13889" y="58987"/>
                      <a:pt x="10998" y="92439"/>
                    </a:cubicBezTo>
                    <a:cubicBezTo>
                      <a:pt x="9759" y="105242"/>
                      <a:pt x="7281" y="135803"/>
                      <a:pt x="4390" y="148605"/>
                    </a:cubicBezTo>
                    <a:cubicBezTo>
                      <a:pt x="1913" y="159343"/>
                      <a:pt x="1913" y="183296"/>
                      <a:pt x="1087" y="194447"/>
                    </a:cubicBezTo>
                    <a:cubicBezTo>
                      <a:pt x="-1391" y="221704"/>
                      <a:pt x="1087" y="231616"/>
                      <a:pt x="1500" y="258873"/>
                    </a:cubicBezTo>
                    <a:cubicBezTo>
                      <a:pt x="2326" y="313388"/>
                      <a:pt x="8520" y="340232"/>
                      <a:pt x="19671" y="393507"/>
                    </a:cubicBezTo>
                    <a:cubicBezTo>
                      <a:pt x="23801" y="412092"/>
                      <a:pt x="27105" y="442240"/>
                      <a:pt x="31235" y="460825"/>
                    </a:cubicBezTo>
                    <a:cubicBezTo>
                      <a:pt x="34539" y="475279"/>
                      <a:pt x="38669" y="526903"/>
                      <a:pt x="37843" y="541770"/>
                    </a:cubicBezTo>
                    <a:cubicBezTo>
                      <a:pt x="33300" y="641713"/>
                      <a:pt x="41559" y="715225"/>
                      <a:pt x="35365" y="815169"/>
                    </a:cubicBezTo>
                    <a:cubicBezTo>
                      <a:pt x="32061" y="871335"/>
                      <a:pt x="27518" y="938239"/>
                      <a:pt x="22562" y="994405"/>
                    </a:cubicBezTo>
                    <a:cubicBezTo>
                      <a:pt x="20084" y="1021663"/>
                      <a:pt x="17606" y="1053876"/>
                      <a:pt x="18019" y="1081133"/>
                    </a:cubicBezTo>
                    <a:cubicBezTo>
                      <a:pt x="18845" y="1137712"/>
                      <a:pt x="18019" y="1179011"/>
                      <a:pt x="22975" y="1235591"/>
                    </a:cubicBezTo>
                    <a:cubicBezTo>
                      <a:pt x="25453" y="1261196"/>
                      <a:pt x="28344" y="1300017"/>
                      <a:pt x="28757" y="1328100"/>
                    </a:cubicBezTo>
                    <a:cubicBezTo>
                      <a:pt x="29170" y="1356183"/>
                      <a:pt x="27105" y="1387983"/>
                      <a:pt x="27105" y="1416067"/>
                    </a:cubicBezTo>
                    <a:cubicBezTo>
                      <a:pt x="27105" y="1516010"/>
                      <a:pt x="27105" y="1607693"/>
                      <a:pt x="21736" y="1712179"/>
                    </a:cubicBezTo>
                    <a:cubicBezTo>
                      <a:pt x="21323" y="1717548"/>
                      <a:pt x="19671" y="1731590"/>
                      <a:pt x="23801" y="1731590"/>
                    </a:cubicBezTo>
                    <a:cubicBezTo>
                      <a:pt x="30822" y="1702681"/>
                      <a:pt x="32474" y="1678727"/>
                      <a:pt x="32061" y="1652296"/>
                    </a:cubicBezTo>
                    <a:cubicBezTo>
                      <a:pt x="31235" y="1608106"/>
                      <a:pt x="30409" y="1564742"/>
                      <a:pt x="31648" y="1520553"/>
                    </a:cubicBezTo>
                    <a:cubicBezTo>
                      <a:pt x="31648" y="1427217"/>
                      <a:pt x="41559" y="1335121"/>
                      <a:pt x="30409" y="1242198"/>
                    </a:cubicBezTo>
                    <a:cubicBezTo>
                      <a:pt x="22562" y="1175707"/>
                      <a:pt x="25040" y="1108803"/>
                      <a:pt x="29170" y="1042312"/>
                    </a:cubicBezTo>
                    <a:cubicBezTo>
                      <a:pt x="36604" y="928327"/>
                      <a:pt x="46928" y="814756"/>
                      <a:pt x="48167" y="700358"/>
                    </a:cubicBezTo>
                    <a:cubicBezTo>
                      <a:pt x="49819" y="595872"/>
                      <a:pt x="50232" y="491799"/>
                      <a:pt x="28344" y="388139"/>
                    </a:cubicBezTo>
                    <a:cubicBezTo>
                      <a:pt x="12650" y="309258"/>
                      <a:pt x="4803" y="229551"/>
                      <a:pt x="15954" y="149431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8D84168-419D-4169-A76D-E35CA5D30E7F}"/>
                  </a:ext>
                </a:extLst>
              </p:cNvPr>
              <p:cNvSpPr/>
              <p:nvPr/>
            </p:nvSpPr>
            <p:spPr>
              <a:xfrm>
                <a:off x="4944106" y="4386220"/>
                <a:ext cx="156936" cy="607093"/>
              </a:xfrm>
              <a:custGeom>
                <a:avLst/>
                <a:gdLst>
                  <a:gd name="connsiteX0" fmla="*/ 150104 w 156935"/>
                  <a:gd name="connsiteY0" fmla="*/ 6366 h 607092"/>
                  <a:gd name="connsiteX1" fmla="*/ 138127 w 156935"/>
                  <a:gd name="connsiteY1" fmla="*/ 42296 h 607092"/>
                  <a:gd name="connsiteX2" fmla="*/ 109218 w 156935"/>
                  <a:gd name="connsiteY2" fmla="*/ 147608 h 607092"/>
                  <a:gd name="connsiteX3" fmla="*/ 97241 w 156935"/>
                  <a:gd name="connsiteY3" fmla="*/ 206252 h 607092"/>
                  <a:gd name="connsiteX4" fmla="*/ 92285 w 156935"/>
                  <a:gd name="connsiteY4" fmla="*/ 304130 h 607092"/>
                  <a:gd name="connsiteX5" fmla="*/ 66267 w 156935"/>
                  <a:gd name="connsiteY5" fmla="*/ 388793 h 607092"/>
                  <a:gd name="connsiteX6" fmla="*/ 22903 w 156935"/>
                  <a:gd name="connsiteY6" fmla="*/ 515580 h 607092"/>
                  <a:gd name="connsiteX7" fmla="*/ 22903 w 156935"/>
                  <a:gd name="connsiteY7" fmla="*/ 515580 h 607092"/>
                  <a:gd name="connsiteX8" fmla="*/ 22903 w 156935"/>
                  <a:gd name="connsiteY8" fmla="*/ 515580 h 607092"/>
                  <a:gd name="connsiteX9" fmla="*/ 7623 w 156935"/>
                  <a:gd name="connsiteY9" fmla="*/ 576290 h 607092"/>
                  <a:gd name="connsiteX10" fmla="*/ 1841 w 156935"/>
                  <a:gd name="connsiteY10" fmla="*/ 610568 h 607092"/>
                  <a:gd name="connsiteX11" fmla="*/ 11340 w 156935"/>
                  <a:gd name="connsiteY11" fmla="*/ 590744 h 607092"/>
                  <a:gd name="connsiteX12" fmla="*/ 27033 w 156935"/>
                  <a:gd name="connsiteY12" fmla="*/ 523840 h 607092"/>
                  <a:gd name="connsiteX13" fmla="*/ 27033 w 156935"/>
                  <a:gd name="connsiteY13" fmla="*/ 523840 h 607092"/>
                  <a:gd name="connsiteX14" fmla="*/ 27033 w 156935"/>
                  <a:gd name="connsiteY14" fmla="*/ 523840 h 607092"/>
                  <a:gd name="connsiteX15" fmla="*/ 50987 w 156935"/>
                  <a:gd name="connsiteY15" fmla="*/ 451980 h 607092"/>
                  <a:gd name="connsiteX16" fmla="*/ 96002 w 156935"/>
                  <a:gd name="connsiteY16" fmla="*/ 320237 h 607092"/>
                  <a:gd name="connsiteX17" fmla="*/ 96002 w 156935"/>
                  <a:gd name="connsiteY17" fmla="*/ 320237 h 607092"/>
                  <a:gd name="connsiteX18" fmla="*/ 96002 w 156935"/>
                  <a:gd name="connsiteY18" fmla="*/ 320237 h 607092"/>
                  <a:gd name="connsiteX19" fmla="*/ 107153 w 156935"/>
                  <a:gd name="connsiteY19" fmla="*/ 207904 h 607092"/>
                  <a:gd name="connsiteX20" fmla="*/ 117478 w 156935"/>
                  <a:gd name="connsiteY20" fmla="*/ 147195 h 607092"/>
                  <a:gd name="connsiteX21" fmla="*/ 159190 w 156935"/>
                  <a:gd name="connsiteY21" fmla="*/ 10909 h 607092"/>
                  <a:gd name="connsiteX22" fmla="*/ 150104 w 156935"/>
                  <a:gd name="connsiteY22" fmla="*/ 6366 h 60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6935" h="607092">
                    <a:moveTo>
                      <a:pt x="150104" y="6366"/>
                    </a:moveTo>
                    <a:cubicBezTo>
                      <a:pt x="148865" y="16691"/>
                      <a:pt x="140605" y="32384"/>
                      <a:pt x="138127" y="42296"/>
                    </a:cubicBezTo>
                    <a:cubicBezTo>
                      <a:pt x="129041" y="77400"/>
                      <a:pt x="118717" y="112504"/>
                      <a:pt x="109218" y="147608"/>
                    </a:cubicBezTo>
                    <a:cubicBezTo>
                      <a:pt x="100545" y="166192"/>
                      <a:pt x="102197" y="186842"/>
                      <a:pt x="97241" y="206252"/>
                    </a:cubicBezTo>
                    <a:cubicBezTo>
                      <a:pt x="97654" y="238878"/>
                      <a:pt x="96415" y="271504"/>
                      <a:pt x="92285" y="304130"/>
                    </a:cubicBezTo>
                    <a:cubicBezTo>
                      <a:pt x="83613" y="332214"/>
                      <a:pt x="75766" y="360710"/>
                      <a:pt x="66267" y="388793"/>
                    </a:cubicBezTo>
                    <a:cubicBezTo>
                      <a:pt x="52226" y="431331"/>
                      <a:pt x="37358" y="473456"/>
                      <a:pt x="22903" y="515580"/>
                    </a:cubicBezTo>
                    <a:cubicBezTo>
                      <a:pt x="22903" y="515580"/>
                      <a:pt x="22903" y="515580"/>
                      <a:pt x="22903" y="515580"/>
                    </a:cubicBezTo>
                    <a:lnTo>
                      <a:pt x="22903" y="515580"/>
                    </a:lnTo>
                    <a:cubicBezTo>
                      <a:pt x="13818" y="534991"/>
                      <a:pt x="11340" y="556053"/>
                      <a:pt x="7623" y="576290"/>
                    </a:cubicBezTo>
                    <a:cubicBezTo>
                      <a:pt x="5558" y="587440"/>
                      <a:pt x="-3941" y="598178"/>
                      <a:pt x="1841" y="610568"/>
                    </a:cubicBezTo>
                    <a:cubicBezTo>
                      <a:pt x="8449" y="605612"/>
                      <a:pt x="9688" y="598178"/>
                      <a:pt x="11340" y="590744"/>
                    </a:cubicBezTo>
                    <a:cubicBezTo>
                      <a:pt x="16709" y="568443"/>
                      <a:pt x="21664" y="546142"/>
                      <a:pt x="27033" y="523840"/>
                    </a:cubicBezTo>
                    <a:lnTo>
                      <a:pt x="27033" y="523840"/>
                    </a:lnTo>
                    <a:cubicBezTo>
                      <a:pt x="27033" y="523840"/>
                      <a:pt x="27033" y="523840"/>
                      <a:pt x="27033" y="523840"/>
                    </a:cubicBezTo>
                    <a:cubicBezTo>
                      <a:pt x="34880" y="499887"/>
                      <a:pt x="43140" y="475934"/>
                      <a:pt x="50987" y="451980"/>
                    </a:cubicBezTo>
                    <a:cubicBezTo>
                      <a:pt x="65854" y="407791"/>
                      <a:pt x="84439" y="365253"/>
                      <a:pt x="96002" y="320237"/>
                    </a:cubicBezTo>
                    <a:lnTo>
                      <a:pt x="96002" y="320237"/>
                    </a:lnTo>
                    <a:lnTo>
                      <a:pt x="96002" y="320237"/>
                    </a:lnTo>
                    <a:cubicBezTo>
                      <a:pt x="114174" y="265310"/>
                      <a:pt x="101371" y="264071"/>
                      <a:pt x="107153" y="207904"/>
                    </a:cubicBezTo>
                    <a:cubicBezTo>
                      <a:pt x="107153" y="207904"/>
                      <a:pt x="115826" y="148847"/>
                      <a:pt x="117478" y="147195"/>
                    </a:cubicBezTo>
                    <a:cubicBezTo>
                      <a:pt x="128215" y="100940"/>
                      <a:pt x="143496" y="55924"/>
                      <a:pt x="159190" y="10909"/>
                    </a:cubicBezTo>
                    <a:cubicBezTo>
                      <a:pt x="153408" y="-2307"/>
                      <a:pt x="155473" y="-3133"/>
                      <a:pt x="150104" y="6366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67A4F9-BA56-47A0-9A58-0B9CEF53ED48}"/>
                  </a:ext>
                </a:extLst>
              </p:cNvPr>
              <p:cNvSpPr/>
              <p:nvPr/>
            </p:nvSpPr>
            <p:spPr>
              <a:xfrm>
                <a:off x="5451648" y="3990282"/>
                <a:ext cx="408859" cy="2176448"/>
              </a:xfrm>
              <a:custGeom>
                <a:avLst/>
                <a:gdLst>
                  <a:gd name="connsiteX0" fmla="*/ 245112 w 408858"/>
                  <a:gd name="connsiteY0" fmla="*/ 171856 h 2176448"/>
                  <a:gd name="connsiteX1" fmla="*/ 285998 w 408858"/>
                  <a:gd name="connsiteY1" fmla="*/ 280058 h 2176448"/>
                  <a:gd name="connsiteX2" fmla="*/ 307886 w 408858"/>
                  <a:gd name="connsiteY2" fmla="*/ 425017 h 2176448"/>
                  <a:gd name="connsiteX3" fmla="*/ 316559 w 408858"/>
                  <a:gd name="connsiteY3" fmla="*/ 496877 h 2176448"/>
                  <a:gd name="connsiteX4" fmla="*/ 337621 w 408858"/>
                  <a:gd name="connsiteY4" fmla="*/ 611275 h 2176448"/>
                  <a:gd name="connsiteX5" fmla="*/ 378920 w 408858"/>
                  <a:gd name="connsiteY5" fmla="*/ 878892 h 2176448"/>
                  <a:gd name="connsiteX6" fmla="*/ 410307 w 408858"/>
                  <a:gd name="connsiteY6" fmla="*/ 1038305 h 2176448"/>
                  <a:gd name="connsiteX7" fmla="*/ 406178 w 408858"/>
                  <a:gd name="connsiteY7" fmla="*/ 985442 h 2176448"/>
                  <a:gd name="connsiteX8" fmla="*/ 386354 w 408858"/>
                  <a:gd name="connsiteY8" fmla="*/ 866089 h 2176448"/>
                  <a:gd name="connsiteX9" fmla="*/ 345468 w 408858"/>
                  <a:gd name="connsiteY9" fmla="*/ 610449 h 2176448"/>
                  <a:gd name="connsiteX10" fmla="*/ 317798 w 408858"/>
                  <a:gd name="connsiteY10" fmla="*/ 447732 h 2176448"/>
                  <a:gd name="connsiteX11" fmla="*/ 297975 w 408858"/>
                  <a:gd name="connsiteY11" fmla="*/ 290383 h 2176448"/>
                  <a:gd name="connsiteX12" fmla="*/ 273608 w 408858"/>
                  <a:gd name="connsiteY12" fmla="*/ 208611 h 2176448"/>
                  <a:gd name="connsiteX13" fmla="*/ 187707 w 408858"/>
                  <a:gd name="connsiteY13" fmla="*/ 113211 h 2176448"/>
                  <a:gd name="connsiteX14" fmla="*/ 120390 w 408858"/>
                  <a:gd name="connsiteY14" fmla="*/ 82650 h 2176448"/>
                  <a:gd name="connsiteX15" fmla="*/ 73722 w 408858"/>
                  <a:gd name="connsiteY15" fmla="*/ 68608 h 2176448"/>
                  <a:gd name="connsiteX16" fmla="*/ 49356 w 408858"/>
                  <a:gd name="connsiteY16" fmla="*/ 61588 h 2176448"/>
                  <a:gd name="connsiteX17" fmla="*/ 22924 w 408858"/>
                  <a:gd name="connsiteY17" fmla="*/ 43416 h 2176448"/>
                  <a:gd name="connsiteX18" fmla="*/ 18381 w 408858"/>
                  <a:gd name="connsiteY18" fmla="*/ 52915 h 2176448"/>
                  <a:gd name="connsiteX19" fmla="*/ 82395 w 408858"/>
                  <a:gd name="connsiteY19" fmla="*/ 94627 h 2176448"/>
                  <a:gd name="connsiteX20" fmla="*/ 143517 w 408858"/>
                  <a:gd name="connsiteY20" fmla="*/ 166074 h 2176448"/>
                  <a:gd name="connsiteX21" fmla="*/ 143930 w 408858"/>
                  <a:gd name="connsiteY21" fmla="*/ 233391 h 2176448"/>
                  <a:gd name="connsiteX22" fmla="*/ 113369 w 408858"/>
                  <a:gd name="connsiteY22" fmla="*/ 319292 h 2176448"/>
                  <a:gd name="connsiteX23" fmla="*/ 84047 w 408858"/>
                  <a:gd name="connsiteY23" fmla="*/ 421713 h 2176448"/>
                  <a:gd name="connsiteX24" fmla="*/ 63810 w 408858"/>
                  <a:gd name="connsiteY24" fmla="*/ 520005 h 2176448"/>
                  <a:gd name="connsiteX25" fmla="*/ 53072 w 408858"/>
                  <a:gd name="connsiteY25" fmla="*/ 611275 h 2176448"/>
                  <a:gd name="connsiteX26" fmla="*/ 44813 w 408858"/>
                  <a:gd name="connsiteY26" fmla="*/ 702958 h 2176448"/>
                  <a:gd name="connsiteX27" fmla="*/ 43161 w 408858"/>
                  <a:gd name="connsiteY27" fmla="*/ 734759 h 2176448"/>
                  <a:gd name="connsiteX28" fmla="*/ 44813 w 408858"/>
                  <a:gd name="connsiteY28" fmla="*/ 780600 h 2176448"/>
                  <a:gd name="connsiteX29" fmla="*/ 70831 w 408858"/>
                  <a:gd name="connsiteY29" fmla="*/ 863611 h 2176448"/>
                  <a:gd name="connsiteX30" fmla="*/ 86111 w 408858"/>
                  <a:gd name="connsiteY30" fmla="*/ 904497 h 2176448"/>
                  <a:gd name="connsiteX31" fmla="*/ 102218 w 408858"/>
                  <a:gd name="connsiteY31" fmla="*/ 963967 h 2176448"/>
                  <a:gd name="connsiteX32" fmla="*/ 105935 w 408858"/>
                  <a:gd name="connsiteY32" fmla="*/ 1044500 h 2176448"/>
                  <a:gd name="connsiteX33" fmla="*/ 107587 w 408858"/>
                  <a:gd name="connsiteY33" fmla="*/ 1134531 h 2176448"/>
                  <a:gd name="connsiteX34" fmla="*/ 77852 w 408858"/>
                  <a:gd name="connsiteY34" fmla="*/ 1440143 h 2176448"/>
                  <a:gd name="connsiteX35" fmla="*/ 70831 w 408858"/>
                  <a:gd name="connsiteY35" fmla="*/ 1512003 h 2176448"/>
                  <a:gd name="connsiteX36" fmla="*/ 66288 w 408858"/>
                  <a:gd name="connsiteY36" fmla="*/ 1561561 h 2176448"/>
                  <a:gd name="connsiteX37" fmla="*/ 62571 w 408858"/>
                  <a:gd name="connsiteY37" fmla="*/ 1674720 h 2176448"/>
                  <a:gd name="connsiteX38" fmla="*/ 71244 w 408858"/>
                  <a:gd name="connsiteY38" fmla="*/ 1788705 h 2176448"/>
                  <a:gd name="connsiteX39" fmla="*/ 91893 w 408858"/>
                  <a:gd name="connsiteY39" fmla="*/ 2098033 h 2176448"/>
                  <a:gd name="connsiteX40" fmla="*/ 94784 w 408858"/>
                  <a:gd name="connsiteY40" fmla="*/ 2177327 h 2176448"/>
                  <a:gd name="connsiteX41" fmla="*/ 93132 w 408858"/>
                  <a:gd name="connsiteY41" fmla="*/ 2011718 h 2176448"/>
                  <a:gd name="connsiteX42" fmla="*/ 81982 w 408858"/>
                  <a:gd name="connsiteY42" fmla="*/ 1840328 h 2176448"/>
                  <a:gd name="connsiteX43" fmla="*/ 79091 w 408858"/>
                  <a:gd name="connsiteY43" fmla="*/ 1792422 h 2176448"/>
                  <a:gd name="connsiteX44" fmla="*/ 69592 w 408858"/>
                  <a:gd name="connsiteY44" fmla="*/ 1633834 h 2176448"/>
                  <a:gd name="connsiteX45" fmla="*/ 84047 w 408858"/>
                  <a:gd name="connsiteY45" fmla="*/ 1460379 h 2176448"/>
                  <a:gd name="connsiteX46" fmla="*/ 98914 w 408858"/>
                  <a:gd name="connsiteY46" fmla="*/ 1331114 h 2176448"/>
                  <a:gd name="connsiteX47" fmla="*/ 114608 w 408858"/>
                  <a:gd name="connsiteY47" fmla="*/ 1114295 h 2176448"/>
                  <a:gd name="connsiteX48" fmla="*/ 112956 w 408858"/>
                  <a:gd name="connsiteY48" fmla="*/ 1063910 h 2176448"/>
                  <a:gd name="connsiteX49" fmla="*/ 112543 w 408858"/>
                  <a:gd name="connsiteY49" fmla="*/ 983378 h 2176448"/>
                  <a:gd name="connsiteX50" fmla="*/ 51833 w 408858"/>
                  <a:gd name="connsiteY50" fmla="*/ 790925 h 2176448"/>
                  <a:gd name="connsiteX51" fmla="*/ 48942 w 408858"/>
                  <a:gd name="connsiteY51" fmla="*/ 733107 h 2176448"/>
                  <a:gd name="connsiteX52" fmla="*/ 63810 w 408858"/>
                  <a:gd name="connsiteY52" fmla="*/ 565433 h 2176448"/>
                  <a:gd name="connsiteX53" fmla="*/ 96436 w 408858"/>
                  <a:gd name="connsiteY53" fmla="*/ 405194 h 2176448"/>
                  <a:gd name="connsiteX54" fmla="*/ 138561 w 408858"/>
                  <a:gd name="connsiteY54" fmla="*/ 265191 h 2176448"/>
                  <a:gd name="connsiteX55" fmla="*/ 154255 w 408858"/>
                  <a:gd name="connsiteY55" fmla="*/ 229261 h 2176448"/>
                  <a:gd name="connsiteX56" fmla="*/ 171600 w 408858"/>
                  <a:gd name="connsiteY56" fmla="*/ 217284 h 2176448"/>
                  <a:gd name="connsiteX57" fmla="*/ 183990 w 408858"/>
                  <a:gd name="connsiteY57" fmla="*/ 232152 h 2176448"/>
                  <a:gd name="connsiteX58" fmla="*/ 229006 w 408858"/>
                  <a:gd name="connsiteY58" fmla="*/ 396934 h 2176448"/>
                  <a:gd name="connsiteX59" fmla="*/ 249242 w 408858"/>
                  <a:gd name="connsiteY59" fmla="*/ 491921 h 2176448"/>
                  <a:gd name="connsiteX60" fmla="*/ 260806 w 408858"/>
                  <a:gd name="connsiteY60" fmla="*/ 560065 h 2176448"/>
                  <a:gd name="connsiteX61" fmla="*/ 266174 w 408858"/>
                  <a:gd name="connsiteY61" fmla="*/ 626969 h 2176448"/>
                  <a:gd name="connsiteX62" fmla="*/ 294671 w 408858"/>
                  <a:gd name="connsiteY62" fmla="*/ 759125 h 2176448"/>
                  <a:gd name="connsiteX63" fmla="*/ 331840 w 408858"/>
                  <a:gd name="connsiteY63" fmla="*/ 893346 h 2176448"/>
                  <a:gd name="connsiteX64" fmla="*/ 391310 w 408858"/>
                  <a:gd name="connsiteY64" fmla="*/ 1078778 h 2176448"/>
                  <a:gd name="connsiteX65" fmla="*/ 368183 w 408858"/>
                  <a:gd name="connsiteY65" fmla="*/ 989572 h 2176448"/>
                  <a:gd name="connsiteX66" fmla="*/ 288889 w 408858"/>
                  <a:gd name="connsiteY66" fmla="*/ 699655 h 2176448"/>
                  <a:gd name="connsiteX67" fmla="*/ 266174 w 408858"/>
                  <a:gd name="connsiteY67" fmla="*/ 541067 h 2176448"/>
                  <a:gd name="connsiteX68" fmla="*/ 251307 w 408858"/>
                  <a:gd name="connsiteY68" fmla="*/ 458469 h 2176448"/>
                  <a:gd name="connsiteX69" fmla="*/ 233548 w 408858"/>
                  <a:gd name="connsiteY69" fmla="*/ 384545 h 2176448"/>
                  <a:gd name="connsiteX70" fmla="*/ 193488 w 408858"/>
                  <a:gd name="connsiteY70" fmla="*/ 241651 h 2176448"/>
                  <a:gd name="connsiteX71" fmla="*/ 173665 w 408858"/>
                  <a:gd name="connsiteY71" fmla="*/ 209850 h 2176448"/>
                  <a:gd name="connsiteX72" fmla="*/ 167057 w 408858"/>
                  <a:gd name="connsiteY72" fmla="*/ 197874 h 2176448"/>
                  <a:gd name="connsiteX73" fmla="*/ 67527 w 408858"/>
                  <a:gd name="connsiteY73" fmla="*/ 76455 h 2176448"/>
                  <a:gd name="connsiteX74" fmla="*/ 161275 w 408858"/>
                  <a:gd name="connsiteY74" fmla="*/ 110733 h 2176448"/>
                  <a:gd name="connsiteX75" fmla="*/ 161275 w 408858"/>
                  <a:gd name="connsiteY75" fmla="*/ 111146 h 2176448"/>
                  <a:gd name="connsiteX76" fmla="*/ 245112 w 408858"/>
                  <a:gd name="connsiteY76" fmla="*/ 171856 h 217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08858" h="2176448">
                    <a:moveTo>
                      <a:pt x="245112" y="171856"/>
                    </a:moveTo>
                    <a:cubicBezTo>
                      <a:pt x="266587" y="206134"/>
                      <a:pt x="281455" y="256518"/>
                      <a:pt x="285998" y="280058"/>
                    </a:cubicBezTo>
                    <a:cubicBezTo>
                      <a:pt x="295910" y="329617"/>
                      <a:pt x="301692" y="374220"/>
                      <a:pt x="307886" y="425017"/>
                    </a:cubicBezTo>
                    <a:cubicBezTo>
                      <a:pt x="310777" y="448558"/>
                      <a:pt x="312016" y="473750"/>
                      <a:pt x="316559" y="496877"/>
                    </a:cubicBezTo>
                    <a:cubicBezTo>
                      <a:pt x="319037" y="509267"/>
                      <a:pt x="335143" y="595582"/>
                      <a:pt x="337621" y="611275"/>
                    </a:cubicBezTo>
                    <a:cubicBezTo>
                      <a:pt x="359923" y="714935"/>
                      <a:pt x="367770" y="773580"/>
                      <a:pt x="378920" y="878892"/>
                    </a:cubicBezTo>
                    <a:cubicBezTo>
                      <a:pt x="384702" y="932167"/>
                      <a:pt x="398744" y="985442"/>
                      <a:pt x="410307" y="1038305"/>
                    </a:cubicBezTo>
                    <a:cubicBezTo>
                      <a:pt x="413611" y="1016830"/>
                      <a:pt x="410307" y="1002375"/>
                      <a:pt x="406178" y="985442"/>
                    </a:cubicBezTo>
                    <a:cubicBezTo>
                      <a:pt x="396679" y="944970"/>
                      <a:pt x="390071" y="907801"/>
                      <a:pt x="386354" y="866089"/>
                    </a:cubicBezTo>
                    <a:cubicBezTo>
                      <a:pt x="378507" y="779774"/>
                      <a:pt x="365705" y="694699"/>
                      <a:pt x="345468" y="610449"/>
                    </a:cubicBezTo>
                    <a:cubicBezTo>
                      <a:pt x="332666" y="557174"/>
                      <a:pt x="325232" y="502246"/>
                      <a:pt x="317798" y="447732"/>
                    </a:cubicBezTo>
                    <a:cubicBezTo>
                      <a:pt x="310777" y="395282"/>
                      <a:pt x="307886" y="342420"/>
                      <a:pt x="297975" y="290383"/>
                    </a:cubicBezTo>
                    <a:cubicBezTo>
                      <a:pt x="292606" y="261474"/>
                      <a:pt x="284346" y="236282"/>
                      <a:pt x="273608" y="208611"/>
                    </a:cubicBezTo>
                    <a:cubicBezTo>
                      <a:pt x="253372" y="161531"/>
                      <a:pt x="229006" y="132209"/>
                      <a:pt x="187707" y="113211"/>
                    </a:cubicBezTo>
                    <a:cubicBezTo>
                      <a:pt x="181099" y="110733"/>
                      <a:pt x="136083" y="88845"/>
                      <a:pt x="120390" y="82650"/>
                    </a:cubicBezTo>
                    <a:cubicBezTo>
                      <a:pt x="110478" y="78933"/>
                      <a:pt x="86111" y="72738"/>
                      <a:pt x="73722" y="68608"/>
                    </a:cubicBezTo>
                    <a:cubicBezTo>
                      <a:pt x="69592" y="67369"/>
                      <a:pt x="53898" y="64479"/>
                      <a:pt x="49356" y="61588"/>
                    </a:cubicBezTo>
                    <a:cubicBezTo>
                      <a:pt x="41922" y="56632"/>
                      <a:pt x="29532" y="56219"/>
                      <a:pt x="22924" y="43416"/>
                    </a:cubicBezTo>
                    <a:cubicBezTo>
                      <a:pt x="7644" y="6247"/>
                      <a:pt x="-17549" y="-36291"/>
                      <a:pt x="18381" y="52915"/>
                    </a:cubicBezTo>
                    <a:cubicBezTo>
                      <a:pt x="19207" y="55393"/>
                      <a:pt x="66288" y="81824"/>
                      <a:pt x="82395" y="94627"/>
                    </a:cubicBezTo>
                    <a:cubicBezTo>
                      <a:pt x="108826" y="116102"/>
                      <a:pt x="126997" y="137164"/>
                      <a:pt x="143517" y="166074"/>
                    </a:cubicBezTo>
                    <a:cubicBezTo>
                      <a:pt x="157558" y="190440"/>
                      <a:pt x="154668" y="211915"/>
                      <a:pt x="143930" y="233391"/>
                    </a:cubicBezTo>
                    <a:cubicBezTo>
                      <a:pt x="130714" y="258583"/>
                      <a:pt x="121628" y="292035"/>
                      <a:pt x="113369" y="319292"/>
                    </a:cubicBezTo>
                    <a:cubicBezTo>
                      <a:pt x="102218" y="355222"/>
                      <a:pt x="93545" y="389087"/>
                      <a:pt x="84047" y="421713"/>
                    </a:cubicBezTo>
                    <a:cubicBezTo>
                      <a:pt x="74961" y="453927"/>
                      <a:pt x="70831" y="486966"/>
                      <a:pt x="63810" y="520005"/>
                    </a:cubicBezTo>
                    <a:cubicBezTo>
                      <a:pt x="57202" y="550153"/>
                      <a:pt x="55963" y="580714"/>
                      <a:pt x="53072" y="611275"/>
                    </a:cubicBezTo>
                    <a:cubicBezTo>
                      <a:pt x="50181" y="641423"/>
                      <a:pt x="46465" y="672397"/>
                      <a:pt x="44813" y="702958"/>
                    </a:cubicBezTo>
                    <a:cubicBezTo>
                      <a:pt x="44400" y="713696"/>
                      <a:pt x="43574" y="724021"/>
                      <a:pt x="43161" y="734759"/>
                    </a:cubicBezTo>
                    <a:cubicBezTo>
                      <a:pt x="43161" y="751278"/>
                      <a:pt x="41922" y="757886"/>
                      <a:pt x="44813" y="780600"/>
                    </a:cubicBezTo>
                    <a:cubicBezTo>
                      <a:pt x="47704" y="809509"/>
                      <a:pt x="61745" y="836767"/>
                      <a:pt x="70831" y="863611"/>
                    </a:cubicBezTo>
                    <a:cubicBezTo>
                      <a:pt x="74548" y="875175"/>
                      <a:pt x="81982" y="892933"/>
                      <a:pt x="86111" y="904497"/>
                    </a:cubicBezTo>
                    <a:cubicBezTo>
                      <a:pt x="90241" y="916887"/>
                      <a:pt x="100566" y="951164"/>
                      <a:pt x="102218" y="963967"/>
                    </a:cubicBezTo>
                    <a:cubicBezTo>
                      <a:pt x="105522" y="991637"/>
                      <a:pt x="105935" y="1016830"/>
                      <a:pt x="105935" y="1044500"/>
                    </a:cubicBezTo>
                    <a:cubicBezTo>
                      <a:pt x="105935" y="1072170"/>
                      <a:pt x="108826" y="1106035"/>
                      <a:pt x="107587" y="1134531"/>
                    </a:cubicBezTo>
                    <a:cubicBezTo>
                      <a:pt x="103870" y="1233649"/>
                      <a:pt x="91480" y="1329462"/>
                      <a:pt x="77852" y="1440143"/>
                    </a:cubicBezTo>
                    <a:cubicBezTo>
                      <a:pt x="74961" y="1464096"/>
                      <a:pt x="73309" y="1488049"/>
                      <a:pt x="70831" y="1512003"/>
                    </a:cubicBezTo>
                    <a:cubicBezTo>
                      <a:pt x="69179" y="1528522"/>
                      <a:pt x="67940" y="1545042"/>
                      <a:pt x="66288" y="1561561"/>
                    </a:cubicBezTo>
                    <a:cubicBezTo>
                      <a:pt x="62984" y="1598730"/>
                      <a:pt x="60919" y="1637138"/>
                      <a:pt x="62571" y="1674720"/>
                    </a:cubicBezTo>
                    <a:cubicBezTo>
                      <a:pt x="64223" y="1712715"/>
                      <a:pt x="68766" y="1750297"/>
                      <a:pt x="71244" y="1788705"/>
                    </a:cubicBezTo>
                    <a:cubicBezTo>
                      <a:pt x="77439" y="1888648"/>
                      <a:pt x="88589" y="1981983"/>
                      <a:pt x="91893" y="2098033"/>
                    </a:cubicBezTo>
                    <a:cubicBezTo>
                      <a:pt x="92719" y="2126942"/>
                      <a:pt x="91893" y="2177327"/>
                      <a:pt x="94784" y="2177327"/>
                    </a:cubicBezTo>
                    <a:cubicBezTo>
                      <a:pt x="99740" y="2177327"/>
                      <a:pt x="97262" y="2113727"/>
                      <a:pt x="93132" y="2011718"/>
                    </a:cubicBezTo>
                    <a:cubicBezTo>
                      <a:pt x="90654" y="1954313"/>
                      <a:pt x="85698" y="1897321"/>
                      <a:pt x="81982" y="1840328"/>
                    </a:cubicBezTo>
                    <a:cubicBezTo>
                      <a:pt x="81156" y="1824222"/>
                      <a:pt x="79917" y="1808528"/>
                      <a:pt x="79091" y="1792422"/>
                    </a:cubicBezTo>
                    <a:cubicBezTo>
                      <a:pt x="75787" y="1739559"/>
                      <a:pt x="69592" y="1686284"/>
                      <a:pt x="69592" y="1633834"/>
                    </a:cubicBezTo>
                    <a:cubicBezTo>
                      <a:pt x="70005" y="1579320"/>
                      <a:pt x="83634" y="1464922"/>
                      <a:pt x="84047" y="1460379"/>
                    </a:cubicBezTo>
                    <a:cubicBezTo>
                      <a:pt x="86524" y="1417841"/>
                      <a:pt x="93132" y="1373239"/>
                      <a:pt x="98914" y="1331114"/>
                    </a:cubicBezTo>
                    <a:cubicBezTo>
                      <a:pt x="108826" y="1259254"/>
                      <a:pt x="115021" y="1186981"/>
                      <a:pt x="114608" y="1114295"/>
                    </a:cubicBezTo>
                    <a:cubicBezTo>
                      <a:pt x="114608" y="1097362"/>
                      <a:pt x="113782" y="1080843"/>
                      <a:pt x="112956" y="1063910"/>
                    </a:cubicBezTo>
                    <a:cubicBezTo>
                      <a:pt x="111717" y="1037066"/>
                      <a:pt x="115021" y="1010222"/>
                      <a:pt x="112543" y="983378"/>
                    </a:cubicBezTo>
                    <a:cubicBezTo>
                      <a:pt x="105935" y="914822"/>
                      <a:pt x="69179" y="856590"/>
                      <a:pt x="51833" y="790925"/>
                    </a:cubicBezTo>
                    <a:cubicBezTo>
                      <a:pt x="46465" y="770276"/>
                      <a:pt x="47704" y="752930"/>
                      <a:pt x="48942" y="733107"/>
                    </a:cubicBezTo>
                    <a:cubicBezTo>
                      <a:pt x="53485" y="677353"/>
                      <a:pt x="58028" y="621187"/>
                      <a:pt x="63810" y="565433"/>
                    </a:cubicBezTo>
                    <a:cubicBezTo>
                      <a:pt x="69592" y="511332"/>
                      <a:pt x="82395" y="458056"/>
                      <a:pt x="96436" y="405194"/>
                    </a:cubicBezTo>
                    <a:cubicBezTo>
                      <a:pt x="108826" y="358113"/>
                      <a:pt x="122867" y="311446"/>
                      <a:pt x="138561" y="265191"/>
                    </a:cubicBezTo>
                    <a:cubicBezTo>
                      <a:pt x="142691" y="252801"/>
                      <a:pt x="148473" y="240825"/>
                      <a:pt x="154255" y="229261"/>
                    </a:cubicBezTo>
                    <a:cubicBezTo>
                      <a:pt x="157558" y="222653"/>
                      <a:pt x="162514" y="215219"/>
                      <a:pt x="171600" y="217284"/>
                    </a:cubicBezTo>
                    <a:cubicBezTo>
                      <a:pt x="179034" y="218936"/>
                      <a:pt x="182338" y="225131"/>
                      <a:pt x="183990" y="232152"/>
                    </a:cubicBezTo>
                    <a:cubicBezTo>
                      <a:pt x="199270" y="287079"/>
                      <a:pt x="217442" y="341181"/>
                      <a:pt x="229006" y="396934"/>
                    </a:cubicBezTo>
                    <a:cubicBezTo>
                      <a:pt x="235613" y="428734"/>
                      <a:pt x="242634" y="460121"/>
                      <a:pt x="249242" y="491921"/>
                    </a:cubicBezTo>
                    <a:cubicBezTo>
                      <a:pt x="254198" y="514223"/>
                      <a:pt x="256676" y="537350"/>
                      <a:pt x="260806" y="560065"/>
                    </a:cubicBezTo>
                    <a:cubicBezTo>
                      <a:pt x="264523" y="581953"/>
                      <a:pt x="263697" y="605080"/>
                      <a:pt x="266174" y="626969"/>
                    </a:cubicBezTo>
                    <a:cubicBezTo>
                      <a:pt x="271130" y="672397"/>
                      <a:pt x="282281" y="715348"/>
                      <a:pt x="294671" y="759125"/>
                    </a:cubicBezTo>
                    <a:cubicBezTo>
                      <a:pt x="307060" y="803728"/>
                      <a:pt x="318624" y="848743"/>
                      <a:pt x="331840" y="893346"/>
                    </a:cubicBezTo>
                    <a:cubicBezTo>
                      <a:pt x="350424" y="955707"/>
                      <a:pt x="370247" y="1017243"/>
                      <a:pt x="391310" y="1078778"/>
                    </a:cubicBezTo>
                    <a:cubicBezTo>
                      <a:pt x="402461" y="1088690"/>
                      <a:pt x="379746" y="1027154"/>
                      <a:pt x="368183" y="989572"/>
                    </a:cubicBezTo>
                    <a:cubicBezTo>
                      <a:pt x="335143" y="894998"/>
                      <a:pt x="309125" y="797533"/>
                      <a:pt x="288889" y="699655"/>
                    </a:cubicBezTo>
                    <a:cubicBezTo>
                      <a:pt x="268239" y="599298"/>
                      <a:pt x="275260" y="594343"/>
                      <a:pt x="266174" y="541067"/>
                    </a:cubicBezTo>
                    <a:cubicBezTo>
                      <a:pt x="261632" y="514223"/>
                      <a:pt x="257502" y="484901"/>
                      <a:pt x="251307" y="458469"/>
                    </a:cubicBezTo>
                    <a:cubicBezTo>
                      <a:pt x="245525" y="433690"/>
                      <a:pt x="240156" y="408911"/>
                      <a:pt x="233548" y="384545"/>
                    </a:cubicBezTo>
                    <a:cubicBezTo>
                      <a:pt x="220333" y="337051"/>
                      <a:pt x="206704" y="289144"/>
                      <a:pt x="193488" y="241651"/>
                    </a:cubicBezTo>
                    <a:cubicBezTo>
                      <a:pt x="189772" y="228848"/>
                      <a:pt x="186881" y="216458"/>
                      <a:pt x="173665" y="209850"/>
                    </a:cubicBezTo>
                    <a:cubicBezTo>
                      <a:pt x="168709" y="207372"/>
                      <a:pt x="168296" y="202417"/>
                      <a:pt x="167057" y="197874"/>
                    </a:cubicBezTo>
                    <a:cubicBezTo>
                      <a:pt x="150538" y="144185"/>
                      <a:pt x="115021" y="105364"/>
                      <a:pt x="67527" y="76455"/>
                    </a:cubicBezTo>
                    <a:cubicBezTo>
                      <a:pt x="100566" y="82237"/>
                      <a:pt x="130301" y="99583"/>
                      <a:pt x="161275" y="110733"/>
                    </a:cubicBezTo>
                    <a:cubicBezTo>
                      <a:pt x="161275" y="110733"/>
                      <a:pt x="161275" y="111146"/>
                      <a:pt x="161275" y="111146"/>
                    </a:cubicBezTo>
                    <a:cubicBezTo>
                      <a:pt x="186468" y="121471"/>
                      <a:pt x="225289" y="140055"/>
                      <a:pt x="245112" y="171856"/>
                    </a:cubicBezTo>
                    <a:close/>
                  </a:path>
                </a:pathLst>
              </a:custGeom>
              <a:grpFill/>
              <a:ln w="41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753B85-7B52-42AD-AD06-12A5444CB345}"/>
              </a:ext>
            </a:extLst>
          </p:cNvPr>
          <p:cNvGrpSpPr/>
          <p:nvPr/>
        </p:nvGrpSpPr>
        <p:grpSpPr>
          <a:xfrm>
            <a:off x="9464596" y="1222282"/>
            <a:ext cx="2353274" cy="5120722"/>
            <a:chOff x="9464596" y="1222282"/>
            <a:chExt cx="2353274" cy="512072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26B15F-14FA-4FF5-AA66-58E1CD80941C}"/>
                </a:ext>
              </a:extLst>
            </p:cNvPr>
            <p:cNvSpPr/>
            <p:nvPr/>
          </p:nvSpPr>
          <p:spPr>
            <a:xfrm>
              <a:off x="9464596" y="1222282"/>
              <a:ext cx="2353274" cy="5120722"/>
            </a:xfrm>
            <a:custGeom>
              <a:avLst/>
              <a:gdLst>
                <a:gd name="connsiteX0" fmla="*/ 1029602 w 1032471"/>
                <a:gd name="connsiteY0" fmla="*/ 1070077 h 2246656"/>
                <a:gd name="connsiteX1" fmla="*/ 989542 w 1032471"/>
                <a:gd name="connsiteY1" fmla="*/ 845411 h 2246656"/>
                <a:gd name="connsiteX2" fmla="*/ 929659 w 1032471"/>
                <a:gd name="connsiteY2" fmla="*/ 511304 h 2246656"/>
                <a:gd name="connsiteX3" fmla="*/ 920986 w 1032471"/>
                <a:gd name="connsiteY3" fmla="*/ 423337 h 2246656"/>
                <a:gd name="connsiteX4" fmla="*/ 884643 w 1032471"/>
                <a:gd name="connsiteY4" fmla="*/ 267641 h 2246656"/>
                <a:gd name="connsiteX5" fmla="*/ 875971 w 1032471"/>
                <a:gd name="connsiteY5" fmla="*/ 246991 h 2246656"/>
                <a:gd name="connsiteX6" fmla="*/ 789656 w 1032471"/>
                <a:gd name="connsiteY6" fmla="*/ 164393 h 2246656"/>
                <a:gd name="connsiteX7" fmla="*/ 669476 w 1032471"/>
                <a:gd name="connsiteY7" fmla="*/ 112770 h 2246656"/>
                <a:gd name="connsiteX8" fmla="*/ 645523 w 1032471"/>
                <a:gd name="connsiteY8" fmla="*/ 102032 h 2246656"/>
                <a:gd name="connsiteX9" fmla="*/ 628178 w 1032471"/>
                <a:gd name="connsiteY9" fmla="*/ 71884 h 2246656"/>
                <a:gd name="connsiteX10" fmla="*/ 625700 w 1032471"/>
                <a:gd name="connsiteY10" fmla="*/ 62385 h 2246656"/>
                <a:gd name="connsiteX11" fmla="*/ 565403 w 1032471"/>
                <a:gd name="connsiteY11" fmla="*/ 2915 h 2246656"/>
                <a:gd name="connsiteX12" fmla="*/ 446876 w 1032471"/>
                <a:gd name="connsiteY12" fmla="*/ 11588 h 2246656"/>
                <a:gd name="connsiteX13" fmla="*/ 446876 w 1032471"/>
                <a:gd name="connsiteY13" fmla="*/ 11588 h 2246656"/>
                <a:gd name="connsiteX14" fmla="*/ 413011 w 1032471"/>
                <a:gd name="connsiteY14" fmla="*/ 33889 h 2246656"/>
                <a:gd name="connsiteX15" fmla="*/ 381210 w 1032471"/>
                <a:gd name="connsiteY15" fmla="*/ 97902 h 2246656"/>
                <a:gd name="connsiteX16" fmla="*/ 381210 w 1032471"/>
                <a:gd name="connsiteY16" fmla="*/ 97902 h 2246656"/>
                <a:gd name="connsiteX17" fmla="*/ 381210 w 1032471"/>
                <a:gd name="connsiteY17" fmla="*/ 97902 h 2246656"/>
                <a:gd name="connsiteX18" fmla="*/ 380797 w 1032471"/>
                <a:gd name="connsiteY18" fmla="*/ 104510 h 2246656"/>
                <a:gd name="connsiteX19" fmla="*/ 380797 w 1032471"/>
                <a:gd name="connsiteY19" fmla="*/ 104510 h 2246656"/>
                <a:gd name="connsiteX20" fmla="*/ 380797 w 1032471"/>
                <a:gd name="connsiteY20" fmla="*/ 104510 h 2246656"/>
                <a:gd name="connsiteX21" fmla="*/ 361387 w 1032471"/>
                <a:gd name="connsiteY21" fmla="*/ 107401 h 2246656"/>
                <a:gd name="connsiteX22" fmla="*/ 240381 w 1032471"/>
                <a:gd name="connsiteY22" fmla="*/ 159025 h 2246656"/>
                <a:gd name="connsiteX23" fmla="*/ 145807 w 1032471"/>
                <a:gd name="connsiteY23" fmla="*/ 267641 h 2246656"/>
                <a:gd name="connsiteX24" fmla="*/ 100791 w 1032471"/>
                <a:gd name="connsiteY24" fmla="*/ 503044 h 2246656"/>
                <a:gd name="connsiteX25" fmla="*/ 95835 w 1032471"/>
                <a:gd name="connsiteY25" fmla="*/ 547647 h 2246656"/>
                <a:gd name="connsiteX26" fmla="*/ 63209 w 1032471"/>
                <a:gd name="connsiteY26" fmla="*/ 703756 h 2246656"/>
                <a:gd name="connsiteX27" fmla="*/ 48755 w 1032471"/>
                <a:gd name="connsiteY27" fmla="*/ 759510 h 2246656"/>
                <a:gd name="connsiteX28" fmla="*/ 42560 w 1032471"/>
                <a:gd name="connsiteY28" fmla="*/ 810307 h 2246656"/>
                <a:gd name="connsiteX29" fmla="*/ 6217 w 1032471"/>
                <a:gd name="connsiteY29" fmla="*/ 1074620 h 2246656"/>
                <a:gd name="connsiteX30" fmla="*/ 46690 w 1032471"/>
                <a:gd name="connsiteY30" fmla="*/ 1135329 h 2246656"/>
                <a:gd name="connsiteX31" fmla="*/ 63622 w 1032471"/>
                <a:gd name="connsiteY31" fmla="*/ 1139046 h 2246656"/>
                <a:gd name="connsiteX32" fmla="*/ 102443 w 1032471"/>
                <a:gd name="connsiteY32" fmla="*/ 1112202 h 2246656"/>
                <a:gd name="connsiteX33" fmla="*/ 114007 w 1032471"/>
                <a:gd name="connsiteY33" fmla="*/ 1077098 h 2246656"/>
                <a:gd name="connsiteX34" fmla="*/ 187519 w 1032471"/>
                <a:gd name="connsiteY34" fmla="*/ 841281 h 2246656"/>
                <a:gd name="connsiteX35" fmla="*/ 215602 w 1032471"/>
                <a:gd name="connsiteY35" fmla="*/ 708712 h 2246656"/>
                <a:gd name="connsiteX36" fmla="*/ 221384 w 1032471"/>
                <a:gd name="connsiteY36" fmla="*/ 620333 h 2246656"/>
                <a:gd name="connsiteX37" fmla="*/ 258140 w 1032471"/>
                <a:gd name="connsiteY37" fmla="*/ 491893 h 2246656"/>
                <a:gd name="connsiteX38" fmla="*/ 258140 w 1032471"/>
                <a:gd name="connsiteY38" fmla="*/ 491893 h 2246656"/>
                <a:gd name="connsiteX39" fmla="*/ 272181 w 1032471"/>
                <a:gd name="connsiteY39" fmla="*/ 441922 h 2246656"/>
                <a:gd name="connsiteX40" fmla="*/ 286223 w 1032471"/>
                <a:gd name="connsiteY40" fmla="*/ 573665 h 2246656"/>
                <a:gd name="connsiteX41" fmla="*/ 286223 w 1032471"/>
                <a:gd name="connsiteY41" fmla="*/ 573665 h 2246656"/>
                <a:gd name="connsiteX42" fmla="*/ 290353 w 1032471"/>
                <a:gd name="connsiteY42" fmla="*/ 611247 h 2246656"/>
                <a:gd name="connsiteX43" fmla="*/ 291592 w 1032471"/>
                <a:gd name="connsiteY43" fmla="*/ 626940 h 2246656"/>
                <a:gd name="connsiteX44" fmla="*/ 289114 w 1032471"/>
                <a:gd name="connsiteY44" fmla="*/ 833022 h 2246656"/>
                <a:gd name="connsiteX45" fmla="*/ 277137 w 1032471"/>
                <a:gd name="connsiteY45" fmla="*/ 907772 h 2246656"/>
                <a:gd name="connsiteX46" fmla="*/ 283332 w 1032471"/>
                <a:gd name="connsiteY46" fmla="*/ 1535928 h 2246656"/>
                <a:gd name="connsiteX47" fmla="*/ 283332 w 1032471"/>
                <a:gd name="connsiteY47" fmla="*/ 1535928 h 2246656"/>
                <a:gd name="connsiteX48" fmla="*/ 283332 w 1032471"/>
                <a:gd name="connsiteY48" fmla="*/ 1535928 h 2246656"/>
                <a:gd name="connsiteX49" fmla="*/ 275072 w 1032471"/>
                <a:gd name="connsiteY49" fmla="*/ 1723011 h 2246656"/>
                <a:gd name="connsiteX50" fmla="*/ 290766 w 1032471"/>
                <a:gd name="connsiteY50" fmla="*/ 2155410 h 2246656"/>
                <a:gd name="connsiteX51" fmla="*/ 291592 w 1032471"/>
                <a:gd name="connsiteY51" fmla="*/ 2222314 h 2246656"/>
                <a:gd name="connsiteX52" fmla="*/ 332478 w 1032471"/>
                <a:gd name="connsiteY52" fmla="*/ 2238008 h 2246656"/>
                <a:gd name="connsiteX53" fmla="*/ 335369 w 1032471"/>
                <a:gd name="connsiteY53" fmla="*/ 2238008 h 2246656"/>
                <a:gd name="connsiteX54" fmla="*/ 377493 w 1032471"/>
                <a:gd name="connsiteY54" fmla="*/ 2242551 h 2246656"/>
                <a:gd name="connsiteX55" fmla="*/ 410533 w 1032471"/>
                <a:gd name="connsiteY55" fmla="*/ 2199187 h 2246656"/>
                <a:gd name="connsiteX56" fmla="*/ 417140 w 1032471"/>
                <a:gd name="connsiteY56" fmla="*/ 2065379 h 2246656"/>
                <a:gd name="connsiteX57" fmla="*/ 443985 w 1032471"/>
                <a:gd name="connsiteY57" fmla="*/ 1730858 h 2246656"/>
                <a:gd name="connsiteX58" fmla="*/ 444398 w 1032471"/>
                <a:gd name="connsiteY58" fmla="*/ 1727967 h 2246656"/>
                <a:gd name="connsiteX59" fmla="*/ 501803 w 1032471"/>
                <a:gd name="connsiteY59" fmla="*/ 1193560 h 2246656"/>
                <a:gd name="connsiteX60" fmla="*/ 501803 w 1032471"/>
                <a:gd name="connsiteY60" fmla="*/ 1193560 h 2246656"/>
                <a:gd name="connsiteX61" fmla="*/ 513367 w 1032471"/>
                <a:gd name="connsiteY61" fmla="*/ 1138633 h 2246656"/>
                <a:gd name="connsiteX62" fmla="*/ 526169 w 1032471"/>
                <a:gd name="connsiteY62" fmla="*/ 1167542 h 2246656"/>
                <a:gd name="connsiteX63" fmla="*/ 526582 w 1032471"/>
                <a:gd name="connsiteY63" fmla="*/ 1171672 h 2246656"/>
                <a:gd name="connsiteX64" fmla="*/ 534016 w 1032471"/>
                <a:gd name="connsiteY64" fmla="*/ 1250140 h 2246656"/>
                <a:gd name="connsiteX65" fmla="*/ 534016 w 1032471"/>
                <a:gd name="connsiteY65" fmla="*/ 1250140 h 2246656"/>
                <a:gd name="connsiteX66" fmla="*/ 588118 w 1032471"/>
                <a:gd name="connsiteY66" fmla="*/ 1712687 h 2246656"/>
                <a:gd name="connsiteX67" fmla="*/ 621157 w 1032471"/>
                <a:gd name="connsiteY67" fmla="*/ 2063727 h 2246656"/>
                <a:gd name="connsiteX68" fmla="*/ 622809 w 1032471"/>
                <a:gd name="connsiteY68" fmla="*/ 2197535 h 2246656"/>
                <a:gd name="connsiteX69" fmla="*/ 655848 w 1032471"/>
                <a:gd name="connsiteY69" fmla="*/ 2237595 h 2246656"/>
                <a:gd name="connsiteX70" fmla="*/ 678149 w 1032471"/>
                <a:gd name="connsiteY70" fmla="*/ 2241725 h 2246656"/>
                <a:gd name="connsiteX71" fmla="*/ 678149 w 1032471"/>
                <a:gd name="connsiteY71" fmla="*/ 2241725 h 2246656"/>
                <a:gd name="connsiteX72" fmla="*/ 691778 w 1032471"/>
                <a:gd name="connsiteY72" fmla="*/ 2241312 h 2246656"/>
                <a:gd name="connsiteX73" fmla="*/ 693430 w 1032471"/>
                <a:gd name="connsiteY73" fmla="*/ 2241312 h 2246656"/>
                <a:gd name="connsiteX74" fmla="*/ 695082 w 1032471"/>
                <a:gd name="connsiteY74" fmla="*/ 2241312 h 2246656"/>
                <a:gd name="connsiteX75" fmla="*/ 713253 w 1032471"/>
                <a:gd name="connsiteY75" fmla="*/ 2241725 h 2246656"/>
                <a:gd name="connsiteX76" fmla="*/ 713253 w 1032471"/>
                <a:gd name="connsiteY76" fmla="*/ 2241725 h 2246656"/>
                <a:gd name="connsiteX77" fmla="*/ 720687 w 1032471"/>
                <a:gd name="connsiteY77" fmla="*/ 2237595 h 2246656"/>
                <a:gd name="connsiteX78" fmla="*/ 752487 w 1032471"/>
                <a:gd name="connsiteY78" fmla="*/ 2197948 h 2246656"/>
                <a:gd name="connsiteX79" fmla="*/ 756617 w 1032471"/>
                <a:gd name="connsiteY79" fmla="*/ 2119893 h 2246656"/>
                <a:gd name="connsiteX80" fmla="*/ 757030 w 1032471"/>
                <a:gd name="connsiteY80" fmla="*/ 1946851 h 2246656"/>
                <a:gd name="connsiteX81" fmla="*/ 756617 w 1032471"/>
                <a:gd name="connsiteY81" fmla="*/ 1728380 h 2246656"/>
                <a:gd name="connsiteX82" fmla="*/ 751661 w 1032471"/>
                <a:gd name="connsiteY82" fmla="*/ 1561533 h 2246656"/>
                <a:gd name="connsiteX83" fmla="*/ 773137 w 1032471"/>
                <a:gd name="connsiteY83" fmla="*/ 1182823 h 2246656"/>
                <a:gd name="connsiteX84" fmla="*/ 756617 w 1032471"/>
                <a:gd name="connsiteY84" fmla="*/ 878863 h 2246656"/>
                <a:gd name="connsiteX85" fmla="*/ 737206 w 1032471"/>
                <a:gd name="connsiteY85" fmla="*/ 635200 h 2246656"/>
                <a:gd name="connsiteX86" fmla="*/ 738445 w 1032471"/>
                <a:gd name="connsiteY86" fmla="*/ 627766 h 2246656"/>
                <a:gd name="connsiteX87" fmla="*/ 752900 w 1032471"/>
                <a:gd name="connsiteY87" fmla="*/ 473309 h 2246656"/>
                <a:gd name="connsiteX88" fmla="*/ 752900 w 1032471"/>
                <a:gd name="connsiteY88" fmla="*/ 473309 h 2246656"/>
                <a:gd name="connsiteX89" fmla="*/ 752900 w 1032471"/>
                <a:gd name="connsiteY89" fmla="*/ 473309 h 2246656"/>
                <a:gd name="connsiteX90" fmla="*/ 761160 w 1032471"/>
                <a:gd name="connsiteY90" fmla="*/ 446878 h 2246656"/>
                <a:gd name="connsiteX91" fmla="*/ 786352 w 1032471"/>
                <a:gd name="connsiteY91" fmla="*/ 555906 h 2246656"/>
                <a:gd name="connsiteX92" fmla="*/ 786352 w 1032471"/>
                <a:gd name="connsiteY92" fmla="*/ 555906 h 2246656"/>
                <a:gd name="connsiteX93" fmla="*/ 792134 w 1032471"/>
                <a:gd name="connsiteY93" fmla="*/ 586055 h 2246656"/>
                <a:gd name="connsiteX94" fmla="*/ 818565 w 1032471"/>
                <a:gd name="connsiteY94" fmla="*/ 686824 h 2246656"/>
                <a:gd name="connsiteX95" fmla="*/ 823934 w 1032471"/>
                <a:gd name="connsiteY95" fmla="*/ 737621 h 2246656"/>
                <a:gd name="connsiteX96" fmla="*/ 825999 w 1032471"/>
                <a:gd name="connsiteY96" fmla="*/ 757858 h 2246656"/>
                <a:gd name="connsiteX97" fmla="*/ 894142 w 1032471"/>
                <a:gd name="connsiteY97" fmla="*/ 993674 h 2246656"/>
                <a:gd name="connsiteX98" fmla="*/ 922638 w 1032471"/>
                <a:gd name="connsiteY98" fmla="*/ 1114680 h 2246656"/>
                <a:gd name="connsiteX99" fmla="*/ 988716 w 1032471"/>
                <a:gd name="connsiteY99" fmla="*/ 1141937 h 2246656"/>
                <a:gd name="connsiteX100" fmla="*/ 988716 w 1032471"/>
                <a:gd name="connsiteY100" fmla="*/ 1141937 h 2246656"/>
                <a:gd name="connsiteX101" fmla="*/ 993672 w 1032471"/>
                <a:gd name="connsiteY101" fmla="*/ 1141937 h 2246656"/>
                <a:gd name="connsiteX102" fmla="*/ 993672 w 1032471"/>
                <a:gd name="connsiteY102" fmla="*/ 1141937 h 2246656"/>
                <a:gd name="connsiteX103" fmla="*/ 1029602 w 1032471"/>
                <a:gd name="connsiteY103" fmla="*/ 1070077 h 2246656"/>
                <a:gd name="connsiteX104" fmla="*/ 418379 w 1032471"/>
                <a:gd name="connsiteY104" fmla="*/ 1706079 h 2246656"/>
                <a:gd name="connsiteX105" fmla="*/ 418379 w 1032471"/>
                <a:gd name="connsiteY105" fmla="*/ 1704840 h 2246656"/>
                <a:gd name="connsiteX106" fmla="*/ 418792 w 1032471"/>
                <a:gd name="connsiteY106" fmla="*/ 1704840 h 2246656"/>
                <a:gd name="connsiteX107" fmla="*/ 418379 w 1032471"/>
                <a:gd name="connsiteY107" fmla="*/ 1706079 h 2246656"/>
                <a:gd name="connsiteX108" fmla="*/ 661630 w 1032471"/>
                <a:gd name="connsiteY108" fmla="*/ 127638 h 2246656"/>
                <a:gd name="connsiteX109" fmla="*/ 660804 w 1032471"/>
                <a:gd name="connsiteY109" fmla="*/ 128050 h 2246656"/>
                <a:gd name="connsiteX110" fmla="*/ 659565 w 1032471"/>
                <a:gd name="connsiteY110" fmla="*/ 125986 h 2246656"/>
                <a:gd name="connsiteX111" fmla="*/ 661630 w 1032471"/>
                <a:gd name="connsiteY111" fmla="*/ 127638 h 2246656"/>
                <a:gd name="connsiteX112" fmla="*/ 580271 w 1032471"/>
                <a:gd name="connsiteY112" fmla="*/ 23564 h 2246656"/>
                <a:gd name="connsiteX113" fmla="*/ 579032 w 1032471"/>
                <a:gd name="connsiteY113" fmla="*/ 23977 h 2246656"/>
                <a:gd name="connsiteX114" fmla="*/ 578619 w 1032471"/>
                <a:gd name="connsiteY114" fmla="*/ 23151 h 2246656"/>
                <a:gd name="connsiteX115" fmla="*/ 580271 w 1032471"/>
                <a:gd name="connsiteY115" fmla="*/ 23564 h 2246656"/>
                <a:gd name="connsiteX116" fmla="*/ 711601 w 1032471"/>
                <a:gd name="connsiteY116" fmla="*/ 619094 h 2246656"/>
                <a:gd name="connsiteX117" fmla="*/ 711601 w 1032471"/>
                <a:gd name="connsiteY117" fmla="*/ 619094 h 2246656"/>
                <a:gd name="connsiteX118" fmla="*/ 711601 w 1032471"/>
                <a:gd name="connsiteY118" fmla="*/ 619094 h 2246656"/>
                <a:gd name="connsiteX119" fmla="*/ 711601 w 1032471"/>
                <a:gd name="connsiteY119" fmla="*/ 619094 h 224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032471" h="2246656">
                  <a:moveTo>
                    <a:pt x="1029602" y="1070077"/>
                  </a:moveTo>
                  <a:cubicBezTo>
                    <a:pt x="1008953" y="996152"/>
                    <a:pt x="997802" y="921401"/>
                    <a:pt x="989542" y="845411"/>
                  </a:cubicBezTo>
                  <a:cubicBezTo>
                    <a:pt x="977153" y="732665"/>
                    <a:pt x="940810" y="624049"/>
                    <a:pt x="929659" y="511304"/>
                  </a:cubicBezTo>
                  <a:cubicBezTo>
                    <a:pt x="926768" y="481982"/>
                    <a:pt x="924290" y="452659"/>
                    <a:pt x="920986" y="423337"/>
                  </a:cubicBezTo>
                  <a:cubicBezTo>
                    <a:pt x="914792" y="370062"/>
                    <a:pt x="907771" y="316786"/>
                    <a:pt x="884643" y="267641"/>
                  </a:cubicBezTo>
                  <a:cubicBezTo>
                    <a:pt x="881752" y="260620"/>
                    <a:pt x="879275" y="253599"/>
                    <a:pt x="875971" y="246991"/>
                  </a:cubicBezTo>
                  <a:cubicBezTo>
                    <a:pt x="858212" y="208170"/>
                    <a:pt x="826825" y="183391"/>
                    <a:pt x="789656" y="164393"/>
                  </a:cubicBezTo>
                  <a:cubicBezTo>
                    <a:pt x="751661" y="142092"/>
                    <a:pt x="709949" y="128463"/>
                    <a:pt x="669476" y="112770"/>
                  </a:cubicBezTo>
                  <a:cubicBezTo>
                    <a:pt x="662043" y="109879"/>
                    <a:pt x="652957" y="98728"/>
                    <a:pt x="645523" y="102032"/>
                  </a:cubicBezTo>
                  <a:lnTo>
                    <a:pt x="628178" y="71884"/>
                  </a:lnTo>
                  <a:cubicBezTo>
                    <a:pt x="627352" y="68580"/>
                    <a:pt x="626526" y="65276"/>
                    <a:pt x="625700" y="62385"/>
                  </a:cubicBezTo>
                  <a:cubicBezTo>
                    <a:pt x="617440" y="30585"/>
                    <a:pt x="607115" y="6219"/>
                    <a:pt x="565403" y="2915"/>
                  </a:cubicBezTo>
                  <a:cubicBezTo>
                    <a:pt x="524517" y="-389"/>
                    <a:pt x="485284" y="-4106"/>
                    <a:pt x="446876" y="11588"/>
                  </a:cubicBezTo>
                  <a:lnTo>
                    <a:pt x="446876" y="11588"/>
                  </a:lnTo>
                  <a:cubicBezTo>
                    <a:pt x="426226" y="4980"/>
                    <a:pt x="419205" y="19848"/>
                    <a:pt x="413011" y="33889"/>
                  </a:cubicBezTo>
                  <a:cubicBezTo>
                    <a:pt x="403099" y="55778"/>
                    <a:pt x="399382" y="80144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7902"/>
                    <a:pt x="381210" y="97902"/>
                    <a:pt x="381210" y="97902"/>
                  </a:cubicBezTo>
                  <a:cubicBezTo>
                    <a:pt x="381210" y="99967"/>
                    <a:pt x="380797" y="102445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80797" y="104510"/>
                    <a:pt x="380797" y="104510"/>
                    <a:pt x="380797" y="104510"/>
                  </a:cubicBezTo>
                  <a:cubicBezTo>
                    <a:pt x="373777" y="100380"/>
                    <a:pt x="367582" y="104510"/>
                    <a:pt x="361387" y="107401"/>
                  </a:cubicBezTo>
                  <a:cubicBezTo>
                    <a:pt x="321327" y="124747"/>
                    <a:pt x="281267" y="142918"/>
                    <a:pt x="240381" y="159025"/>
                  </a:cubicBezTo>
                  <a:cubicBezTo>
                    <a:pt x="189171" y="178848"/>
                    <a:pt x="160675" y="216843"/>
                    <a:pt x="145807" y="267641"/>
                  </a:cubicBezTo>
                  <a:cubicBezTo>
                    <a:pt x="120615" y="344043"/>
                    <a:pt x="109051" y="423337"/>
                    <a:pt x="100791" y="503044"/>
                  </a:cubicBezTo>
                  <a:cubicBezTo>
                    <a:pt x="99139" y="517911"/>
                    <a:pt x="97074" y="532779"/>
                    <a:pt x="95835" y="547647"/>
                  </a:cubicBezTo>
                  <a:cubicBezTo>
                    <a:pt x="91705" y="600922"/>
                    <a:pt x="86750" y="654198"/>
                    <a:pt x="63209" y="703756"/>
                  </a:cubicBezTo>
                  <a:cubicBezTo>
                    <a:pt x="54950" y="721102"/>
                    <a:pt x="51233" y="740099"/>
                    <a:pt x="48755" y="759510"/>
                  </a:cubicBezTo>
                  <a:cubicBezTo>
                    <a:pt x="46690" y="776442"/>
                    <a:pt x="44212" y="793375"/>
                    <a:pt x="42560" y="810307"/>
                  </a:cubicBezTo>
                  <a:cubicBezTo>
                    <a:pt x="33061" y="898687"/>
                    <a:pt x="38430" y="989131"/>
                    <a:pt x="6217" y="1074620"/>
                  </a:cubicBezTo>
                  <a:cubicBezTo>
                    <a:pt x="-8651" y="1114680"/>
                    <a:pt x="2500" y="1127482"/>
                    <a:pt x="46690" y="1135329"/>
                  </a:cubicBezTo>
                  <a:cubicBezTo>
                    <a:pt x="52059" y="1137807"/>
                    <a:pt x="57427" y="1140285"/>
                    <a:pt x="63622" y="1139046"/>
                  </a:cubicBezTo>
                  <a:cubicBezTo>
                    <a:pt x="84685" y="1141937"/>
                    <a:pt x="97487" y="1133264"/>
                    <a:pt x="102443" y="1112202"/>
                  </a:cubicBezTo>
                  <a:cubicBezTo>
                    <a:pt x="105334" y="1100225"/>
                    <a:pt x="111116" y="1089074"/>
                    <a:pt x="114007" y="1077098"/>
                  </a:cubicBezTo>
                  <a:cubicBezTo>
                    <a:pt x="132178" y="996565"/>
                    <a:pt x="158610" y="918510"/>
                    <a:pt x="187519" y="841281"/>
                  </a:cubicBezTo>
                  <a:cubicBezTo>
                    <a:pt x="203625" y="798331"/>
                    <a:pt x="214776" y="754967"/>
                    <a:pt x="215602" y="708712"/>
                  </a:cubicBezTo>
                  <a:cubicBezTo>
                    <a:pt x="216015" y="678977"/>
                    <a:pt x="217254" y="649655"/>
                    <a:pt x="221384" y="620333"/>
                  </a:cubicBezTo>
                  <a:cubicBezTo>
                    <a:pt x="235838" y="578208"/>
                    <a:pt x="251119" y="536083"/>
                    <a:pt x="258140" y="491893"/>
                  </a:cubicBezTo>
                  <a:cubicBezTo>
                    <a:pt x="258140" y="491893"/>
                    <a:pt x="258140" y="491893"/>
                    <a:pt x="258140" y="491893"/>
                  </a:cubicBezTo>
                  <a:cubicBezTo>
                    <a:pt x="266813" y="477852"/>
                    <a:pt x="257727" y="458854"/>
                    <a:pt x="272181" y="441922"/>
                  </a:cubicBezTo>
                  <a:cubicBezTo>
                    <a:pt x="275898" y="488589"/>
                    <a:pt x="277550" y="531540"/>
                    <a:pt x="286223" y="573665"/>
                  </a:cubicBezTo>
                  <a:cubicBezTo>
                    <a:pt x="286223" y="573665"/>
                    <a:pt x="286223" y="573665"/>
                    <a:pt x="286223" y="573665"/>
                  </a:cubicBezTo>
                  <a:cubicBezTo>
                    <a:pt x="287049" y="586055"/>
                    <a:pt x="284984" y="599270"/>
                    <a:pt x="290353" y="611247"/>
                  </a:cubicBezTo>
                  <a:cubicBezTo>
                    <a:pt x="290766" y="616616"/>
                    <a:pt x="291179" y="621572"/>
                    <a:pt x="291592" y="626940"/>
                  </a:cubicBezTo>
                  <a:cubicBezTo>
                    <a:pt x="302330" y="695909"/>
                    <a:pt x="303156" y="764466"/>
                    <a:pt x="289114" y="833022"/>
                  </a:cubicBezTo>
                  <a:cubicBezTo>
                    <a:pt x="284158" y="857801"/>
                    <a:pt x="279615" y="882580"/>
                    <a:pt x="277137" y="907772"/>
                  </a:cubicBezTo>
                  <a:cubicBezTo>
                    <a:pt x="256488" y="1117571"/>
                    <a:pt x="260618" y="1326956"/>
                    <a:pt x="283332" y="1535928"/>
                  </a:cubicBezTo>
                  <a:lnTo>
                    <a:pt x="283332" y="1535928"/>
                  </a:lnTo>
                  <a:lnTo>
                    <a:pt x="283332" y="1535928"/>
                  </a:lnTo>
                  <a:cubicBezTo>
                    <a:pt x="285810" y="1598702"/>
                    <a:pt x="278789" y="1660650"/>
                    <a:pt x="275072" y="1723011"/>
                  </a:cubicBezTo>
                  <a:cubicBezTo>
                    <a:pt x="266813" y="1867144"/>
                    <a:pt x="282093" y="2011277"/>
                    <a:pt x="290766" y="2155410"/>
                  </a:cubicBezTo>
                  <a:cubicBezTo>
                    <a:pt x="291179" y="2177712"/>
                    <a:pt x="290766" y="2200013"/>
                    <a:pt x="291592" y="2222314"/>
                  </a:cubicBezTo>
                  <a:cubicBezTo>
                    <a:pt x="292418" y="2241725"/>
                    <a:pt x="314719" y="2249985"/>
                    <a:pt x="332478" y="2238008"/>
                  </a:cubicBezTo>
                  <a:cubicBezTo>
                    <a:pt x="333304" y="2238008"/>
                    <a:pt x="334543" y="2238008"/>
                    <a:pt x="335369" y="2238008"/>
                  </a:cubicBezTo>
                  <a:cubicBezTo>
                    <a:pt x="347758" y="2253701"/>
                    <a:pt x="363039" y="2244616"/>
                    <a:pt x="377493" y="2242551"/>
                  </a:cubicBezTo>
                  <a:cubicBezTo>
                    <a:pt x="402686" y="2237182"/>
                    <a:pt x="407642" y="2230574"/>
                    <a:pt x="410533" y="2199187"/>
                  </a:cubicBezTo>
                  <a:cubicBezTo>
                    <a:pt x="414250" y="2154584"/>
                    <a:pt x="410533" y="2109982"/>
                    <a:pt x="417140" y="2065379"/>
                  </a:cubicBezTo>
                  <a:cubicBezTo>
                    <a:pt x="433660" y="1954698"/>
                    <a:pt x="444811" y="1843191"/>
                    <a:pt x="443985" y="1730858"/>
                  </a:cubicBezTo>
                  <a:cubicBezTo>
                    <a:pt x="444398" y="1729619"/>
                    <a:pt x="444398" y="1728793"/>
                    <a:pt x="444398" y="1727967"/>
                  </a:cubicBezTo>
                  <a:cubicBezTo>
                    <a:pt x="477437" y="1551208"/>
                    <a:pt x="491065" y="1372797"/>
                    <a:pt x="501803" y="1193560"/>
                  </a:cubicBezTo>
                  <a:cubicBezTo>
                    <a:pt x="501803" y="1193560"/>
                    <a:pt x="501803" y="1193560"/>
                    <a:pt x="501803" y="1193560"/>
                  </a:cubicBezTo>
                  <a:cubicBezTo>
                    <a:pt x="507172" y="1175802"/>
                    <a:pt x="502629" y="1155566"/>
                    <a:pt x="513367" y="1138633"/>
                  </a:cubicBezTo>
                  <a:cubicBezTo>
                    <a:pt x="524104" y="1145654"/>
                    <a:pt x="521627" y="1158043"/>
                    <a:pt x="526169" y="1167542"/>
                  </a:cubicBezTo>
                  <a:cubicBezTo>
                    <a:pt x="526169" y="1168781"/>
                    <a:pt x="526169" y="1170433"/>
                    <a:pt x="526582" y="1171672"/>
                  </a:cubicBezTo>
                  <a:cubicBezTo>
                    <a:pt x="528647" y="1197690"/>
                    <a:pt x="528647" y="1224122"/>
                    <a:pt x="534016" y="1250140"/>
                  </a:cubicBezTo>
                  <a:cubicBezTo>
                    <a:pt x="534016" y="1250140"/>
                    <a:pt x="534016" y="1250140"/>
                    <a:pt x="534016" y="1250140"/>
                  </a:cubicBezTo>
                  <a:cubicBezTo>
                    <a:pt x="537320" y="1405836"/>
                    <a:pt x="558382" y="1559881"/>
                    <a:pt x="588118" y="1712687"/>
                  </a:cubicBezTo>
                  <a:cubicBezTo>
                    <a:pt x="581510" y="1831214"/>
                    <a:pt x="596790" y="1948090"/>
                    <a:pt x="621157" y="2063727"/>
                  </a:cubicBezTo>
                  <a:cubicBezTo>
                    <a:pt x="620331" y="2108330"/>
                    <a:pt x="621570" y="2152932"/>
                    <a:pt x="622809" y="2197535"/>
                  </a:cubicBezTo>
                  <a:cubicBezTo>
                    <a:pt x="623635" y="2221488"/>
                    <a:pt x="634785" y="2232639"/>
                    <a:pt x="655848" y="2237595"/>
                  </a:cubicBezTo>
                  <a:cubicBezTo>
                    <a:pt x="663282" y="2239247"/>
                    <a:pt x="670715" y="2240486"/>
                    <a:pt x="678149" y="2241725"/>
                  </a:cubicBezTo>
                  <a:cubicBezTo>
                    <a:pt x="678149" y="2241725"/>
                    <a:pt x="678149" y="2241725"/>
                    <a:pt x="678149" y="2241725"/>
                  </a:cubicBezTo>
                  <a:cubicBezTo>
                    <a:pt x="682692" y="2244203"/>
                    <a:pt x="687235" y="2245442"/>
                    <a:pt x="691778" y="2241312"/>
                  </a:cubicBezTo>
                  <a:lnTo>
                    <a:pt x="693430" y="2241312"/>
                  </a:lnTo>
                  <a:lnTo>
                    <a:pt x="695082" y="2241312"/>
                  </a:lnTo>
                  <a:cubicBezTo>
                    <a:pt x="700863" y="2246268"/>
                    <a:pt x="707058" y="2244203"/>
                    <a:pt x="713253" y="2241725"/>
                  </a:cubicBezTo>
                  <a:cubicBezTo>
                    <a:pt x="713253" y="2241725"/>
                    <a:pt x="713253" y="2241725"/>
                    <a:pt x="713253" y="2241725"/>
                  </a:cubicBezTo>
                  <a:cubicBezTo>
                    <a:pt x="716557" y="2242138"/>
                    <a:pt x="719448" y="2241312"/>
                    <a:pt x="720687" y="2237595"/>
                  </a:cubicBezTo>
                  <a:cubicBezTo>
                    <a:pt x="745466" y="2235943"/>
                    <a:pt x="748770" y="2216120"/>
                    <a:pt x="752487" y="2197948"/>
                  </a:cubicBezTo>
                  <a:cubicBezTo>
                    <a:pt x="757856" y="2172343"/>
                    <a:pt x="757856" y="2145912"/>
                    <a:pt x="756617" y="2119893"/>
                  </a:cubicBezTo>
                  <a:cubicBezTo>
                    <a:pt x="753726" y="2062075"/>
                    <a:pt x="753726" y="2004669"/>
                    <a:pt x="757030" y="1946851"/>
                  </a:cubicBezTo>
                  <a:cubicBezTo>
                    <a:pt x="761160" y="1874165"/>
                    <a:pt x="764051" y="1801066"/>
                    <a:pt x="756617" y="1728380"/>
                  </a:cubicBezTo>
                  <a:cubicBezTo>
                    <a:pt x="750835" y="1672627"/>
                    <a:pt x="748770" y="1617286"/>
                    <a:pt x="751661" y="1561533"/>
                  </a:cubicBezTo>
                  <a:cubicBezTo>
                    <a:pt x="758269" y="1435159"/>
                    <a:pt x="771898" y="1309610"/>
                    <a:pt x="773137" y="1182823"/>
                  </a:cubicBezTo>
                  <a:cubicBezTo>
                    <a:pt x="774375" y="1081228"/>
                    <a:pt x="778092" y="979632"/>
                    <a:pt x="756617" y="878863"/>
                  </a:cubicBezTo>
                  <a:cubicBezTo>
                    <a:pt x="739684" y="798744"/>
                    <a:pt x="731425" y="717385"/>
                    <a:pt x="737206" y="635200"/>
                  </a:cubicBezTo>
                  <a:cubicBezTo>
                    <a:pt x="738445" y="632309"/>
                    <a:pt x="738445" y="630244"/>
                    <a:pt x="738445" y="627766"/>
                  </a:cubicBezTo>
                  <a:cubicBezTo>
                    <a:pt x="746292" y="576556"/>
                    <a:pt x="749183" y="524932"/>
                    <a:pt x="752900" y="473309"/>
                  </a:cubicBezTo>
                  <a:lnTo>
                    <a:pt x="752900" y="473309"/>
                  </a:lnTo>
                  <a:lnTo>
                    <a:pt x="752900" y="473309"/>
                  </a:lnTo>
                  <a:cubicBezTo>
                    <a:pt x="755378" y="465049"/>
                    <a:pt x="752074" y="455550"/>
                    <a:pt x="761160" y="446878"/>
                  </a:cubicBezTo>
                  <a:cubicBezTo>
                    <a:pt x="774375" y="482807"/>
                    <a:pt x="773549" y="521215"/>
                    <a:pt x="786352" y="555906"/>
                  </a:cubicBezTo>
                  <a:cubicBezTo>
                    <a:pt x="786352" y="555906"/>
                    <a:pt x="786352" y="555906"/>
                    <a:pt x="786352" y="555906"/>
                  </a:cubicBezTo>
                  <a:cubicBezTo>
                    <a:pt x="788417" y="565818"/>
                    <a:pt x="789656" y="576143"/>
                    <a:pt x="792134" y="586055"/>
                  </a:cubicBezTo>
                  <a:cubicBezTo>
                    <a:pt x="800394" y="619507"/>
                    <a:pt x="816913" y="651307"/>
                    <a:pt x="818565" y="686824"/>
                  </a:cubicBezTo>
                  <a:cubicBezTo>
                    <a:pt x="819391" y="703756"/>
                    <a:pt x="819391" y="721102"/>
                    <a:pt x="823934" y="737621"/>
                  </a:cubicBezTo>
                  <a:cubicBezTo>
                    <a:pt x="824760" y="744229"/>
                    <a:pt x="824760" y="751250"/>
                    <a:pt x="825999" y="757858"/>
                  </a:cubicBezTo>
                  <a:cubicBezTo>
                    <a:pt x="840867" y="838803"/>
                    <a:pt x="878036" y="913141"/>
                    <a:pt x="894142" y="993674"/>
                  </a:cubicBezTo>
                  <a:cubicBezTo>
                    <a:pt x="900750" y="1034560"/>
                    <a:pt x="903641" y="1076685"/>
                    <a:pt x="922638" y="1114680"/>
                  </a:cubicBezTo>
                  <a:cubicBezTo>
                    <a:pt x="940397" y="1150197"/>
                    <a:pt x="949070" y="1154327"/>
                    <a:pt x="988716" y="1141937"/>
                  </a:cubicBezTo>
                  <a:lnTo>
                    <a:pt x="988716" y="1141937"/>
                  </a:lnTo>
                  <a:cubicBezTo>
                    <a:pt x="990368" y="1141937"/>
                    <a:pt x="992020" y="1141937"/>
                    <a:pt x="993672" y="1141937"/>
                  </a:cubicBezTo>
                  <a:lnTo>
                    <a:pt x="993672" y="1141937"/>
                  </a:lnTo>
                  <a:cubicBezTo>
                    <a:pt x="1024233" y="1132851"/>
                    <a:pt x="1039927" y="1107246"/>
                    <a:pt x="1029602" y="1070077"/>
                  </a:cubicBezTo>
                  <a:close/>
                  <a:moveTo>
                    <a:pt x="418379" y="1706079"/>
                  </a:moveTo>
                  <a:cubicBezTo>
                    <a:pt x="418379" y="1705666"/>
                    <a:pt x="418379" y="1705253"/>
                    <a:pt x="418379" y="1704840"/>
                  </a:cubicBezTo>
                  <a:cubicBezTo>
                    <a:pt x="418379" y="1704840"/>
                    <a:pt x="418379" y="1704840"/>
                    <a:pt x="418792" y="1704840"/>
                  </a:cubicBezTo>
                  <a:cubicBezTo>
                    <a:pt x="418792" y="1705253"/>
                    <a:pt x="418792" y="1705666"/>
                    <a:pt x="418379" y="1706079"/>
                  </a:cubicBezTo>
                  <a:close/>
                  <a:moveTo>
                    <a:pt x="661630" y="127638"/>
                  </a:moveTo>
                  <a:cubicBezTo>
                    <a:pt x="661217" y="127638"/>
                    <a:pt x="661217" y="127638"/>
                    <a:pt x="660804" y="128050"/>
                  </a:cubicBezTo>
                  <a:lnTo>
                    <a:pt x="659565" y="125986"/>
                  </a:lnTo>
                  <a:cubicBezTo>
                    <a:pt x="660391" y="126399"/>
                    <a:pt x="660804" y="126812"/>
                    <a:pt x="661630" y="127638"/>
                  </a:cubicBezTo>
                  <a:close/>
                  <a:moveTo>
                    <a:pt x="580271" y="23564"/>
                  </a:moveTo>
                  <a:lnTo>
                    <a:pt x="579032" y="23977"/>
                  </a:lnTo>
                  <a:cubicBezTo>
                    <a:pt x="579032" y="23564"/>
                    <a:pt x="578619" y="23151"/>
                    <a:pt x="578619" y="23151"/>
                  </a:cubicBezTo>
                  <a:cubicBezTo>
                    <a:pt x="579445" y="23564"/>
                    <a:pt x="579858" y="23564"/>
                    <a:pt x="580271" y="23564"/>
                  </a:cubicBezTo>
                  <a:close/>
                  <a:moveTo>
                    <a:pt x="711601" y="619094"/>
                  </a:move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ubicBezTo>
                    <a:pt x="711601" y="619094"/>
                    <a:pt x="711601" y="619094"/>
                    <a:pt x="711601" y="6190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1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4A39E50-431E-4B5E-9B34-78E12ABE4812}"/>
                </a:ext>
              </a:extLst>
            </p:cNvPr>
            <p:cNvSpPr/>
            <p:nvPr/>
          </p:nvSpPr>
          <p:spPr>
            <a:xfrm>
              <a:off x="10627517" y="1536970"/>
              <a:ext cx="27432" cy="17217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D41AE6-FBBD-4DE4-8B17-3BC023759E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48953 w 12192000"/>
              <a:gd name="connsiteY0" fmla="*/ 846460 h 6858000"/>
              <a:gd name="connsiteX1" fmla="*/ 10754477 w 12192000"/>
              <a:gd name="connsiteY1" fmla="*/ 858888 h 6858000"/>
              <a:gd name="connsiteX2" fmla="*/ 10748915 w 12192000"/>
              <a:gd name="connsiteY2" fmla="*/ 846651 h 6858000"/>
              <a:gd name="connsiteX3" fmla="*/ 8847240 w 12192000"/>
              <a:gd name="connsiteY3" fmla="*/ 112821 h 6858000"/>
              <a:gd name="connsiteX4" fmla="*/ 8705195 w 12192000"/>
              <a:gd name="connsiteY4" fmla="*/ 117202 h 6858000"/>
              <a:gd name="connsiteX5" fmla="*/ 8202704 w 12192000"/>
              <a:gd name="connsiteY5" fmla="*/ 199158 h 6858000"/>
              <a:gd name="connsiteX6" fmla="*/ 8074020 w 12192000"/>
              <a:gd name="connsiteY6" fmla="*/ 261089 h 6858000"/>
              <a:gd name="connsiteX7" fmla="*/ 8044353 w 12192000"/>
              <a:gd name="connsiteY7" fmla="*/ 267764 h 6858000"/>
              <a:gd name="connsiteX8" fmla="*/ 7922716 w 12192000"/>
              <a:gd name="connsiteY8" fmla="*/ 290015 h 6858000"/>
              <a:gd name="connsiteX9" fmla="*/ 7797741 w 12192000"/>
              <a:gd name="connsiteY9" fmla="*/ 356397 h 6858000"/>
              <a:gd name="connsiteX10" fmla="*/ 7529251 w 12192000"/>
              <a:gd name="connsiteY10" fmla="*/ 524017 h 6858000"/>
              <a:gd name="connsiteX11" fmla="*/ 7442101 w 12192000"/>
              <a:gd name="connsiteY11" fmla="*/ 597815 h 6858000"/>
              <a:gd name="connsiteX12" fmla="*/ 7408725 w 12192000"/>
              <a:gd name="connsiteY12" fmla="*/ 631191 h 6858000"/>
              <a:gd name="connsiteX13" fmla="*/ 7382026 w 12192000"/>
              <a:gd name="connsiteY13" fmla="*/ 661600 h 6858000"/>
              <a:gd name="connsiteX14" fmla="*/ 7359775 w 12192000"/>
              <a:gd name="connsiteY14" fmla="*/ 679400 h 6858000"/>
              <a:gd name="connsiteX15" fmla="*/ 7341233 w 12192000"/>
              <a:gd name="connsiteY15" fmla="*/ 697943 h 6858000"/>
              <a:gd name="connsiteX16" fmla="*/ 7293023 w 12192000"/>
              <a:gd name="connsiteY16" fmla="*/ 749860 h 6858000"/>
              <a:gd name="connsiteX17" fmla="*/ 7267064 w 12192000"/>
              <a:gd name="connsiteY17" fmla="*/ 772112 h 6858000"/>
              <a:gd name="connsiteX18" fmla="*/ 7244813 w 12192000"/>
              <a:gd name="connsiteY18" fmla="*/ 794362 h 6858000"/>
              <a:gd name="connsiteX19" fmla="*/ 7224788 w 12192000"/>
              <a:gd name="connsiteY19" fmla="*/ 818095 h 6858000"/>
              <a:gd name="connsiteX20" fmla="*/ 7171387 w 12192000"/>
              <a:gd name="connsiteY20" fmla="*/ 878914 h 6858000"/>
              <a:gd name="connsiteX21" fmla="*/ 7186962 w 12192000"/>
              <a:gd name="connsiteY21" fmla="*/ 946407 h 6858000"/>
              <a:gd name="connsiteX22" fmla="*/ 7281156 w 12192000"/>
              <a:gd name="connsiteY22" fmla="*/ 949375 h 6858000"/>
              <a:gd name="connsiteX23" fmla="*/ 7342345 w 12192000"/>
              <a:gd name="connsiteY23" fmla="*/ 943071 h 6858000"/>
              <a:gd name="connsiteX24" fmla="*/ 7574494 w 12192000"/>
              <a:gd name="connsiteY24" fmla="*/ 905986 h 6858000"/>
              <a:gd name="connsiteX25" fmla="*/ 7621220 w 12192000"/>
              <a:gd name="connsiteY25" fmla="*/ 903761 h 6858000"/>
              <a:gd name="connsiteX26" fmla="*/ 7764365 w 12192000"/>
              <a:gd name="connsiteY26" fmla="*/ 929720 h 6858000"/>
              <a:gd name="connsiteX27" fmla="*/ 7920490 w 12192000"/>
              <a:gd name="connsiteY27" fmla="*/ 896714 h 6858000"/>
              <a:gd name="connsiteX28" fmla="*/ 7984646 w 12192000"/>
              <a:gd name="connsiteY28" fmla="*/ 884477 h 6858000"/>
              <a:gd name="connsiteX29" fmla="*/ 8090707 w 12192000"/>
              <a:gd name="connsiteY29" fmla="*/ 860001 h 6858000"/>
              <a:gd name="connsiteX30" fmla="*/ 8156348 w 12192000"/>
              <a:gd name="connsiteY30" fmla="*/ 850730 h 6858000"/>
              <a:gd name="connsiteX31" fmla="*/ 8344365 w 12192000"/>
              <a:gd name="connsiteY31" fmla="*/ 861484 h 6858000"/>
              <a:gd name="connsiteX32" fmla="*/ 8627318 w 12192000"/>
              <a:gd name="connsiteY32" fmla="*/ 861855 h 6858000"/>
              <a:gd name="connsiteX33" fmla="*/ 8706679 w 12192000"/>
              <a:gd name="connsiteY33" fmla="*/ 874464 h 6858000"/>
              <a:gd name="connsiteX34" fmla="*/ 8852419 w 12192000"/>
              <a:gd name="connsiteY34" fmla="*/ 902277 h 6858000"/>
              <a:gd name="connsiteX35" fmla="*/ 8928443 w 12192000"/>
              <a:gd name="connsiteY35" fmla="*/ 930090 h 6858000"/>
              <a:gd name="connsiteX36" fmla="*/ 8925476 w 12192000"/>
              <a:gd name="connsiteY36" fmla="*/ 957534 h 6858000"/>
              <a:gd name="connsiteX37" fmla="*/ 8832767 w 12192000"/>
              <a:gd name="connsiteY37" fmla="*/ 1006485 h 6858000"/>
              <a:gd name="connsiteX38" fmla="*/ 8613596 w 12192000"/>
              <a:gd name="connsiteY38" fmla="*/ 1129234 h 6858000"/>
              <a:gd name="connsiteX39" fmla="*/ 8593572 w 12192000"/>
              <a:gd name="connsiteY39" fmla="*/ 1181894 h 6858000"/>
              <a:gd name="connsiteX40" fmla="*/ 8591718 w 12192000"/>
              <a:gd name="connsiteY40" fmla="*/ 1179297 h 6858000"/>
              <a:gd name="connsiteX41" fmla="*/ 8523482 w 12192000"/>
              <a:gd name="connsiteY41" fmla="*/ 1167431 h 6858000"/>
              <a:gd name="connsiteX42" fmla="*/ 8276872 w 12192000"/>
              <a:gd name="connsiteY42" fmla="*/ 1335423 h 6858000"/>
              <a:gd name="connsiteX43" fmla="*/ 8201961 w 12192000"/>
              <a:gd name="connsiteY43" fmla="*/ 1405142 h 6858000"/>
              <a:gd name="connsiteX44" fmla="*/ 8196398 w 12192000"/>
              <a:gd name="connsiteY44" fmla="*/ 1410705 h 6858000"/>
              <a:gd name="connsiteX45" fmla="*/ 8094415 w 12192000"/>
              <a:gd name="connsiteY45" fmla="*/ 1482277 h 6858000"/>
              <a:gd name="connsiteX46" fmla="*/ 7898610 w 12192000"/>
              <a:gd name="connsiteY46" fmla="*/ 1698849 h 6858000"/>
              <a:gd name="connsiteX47" fmla="*/ 7895644 w 12192000"/>
              <a:gd name="connsiteY47" fmla="*/ 1765601 h 6858000"/>
              <a:gd name="connsiteX48" fmla="*/ 7932729 w 12192000"/>
              <a:gd name="connsiteY48" fmla="*/ 1822712 h 6858000"/>
              <a:gd name="connsiteX49" fmla="*/ 7868573 w 12192000"/>
              <a:gd name="connsiteY49" fmla="*/ 1782290 h 6858000"/>
              <a:gd name="connsiteX50" fmla="*/ 7811463 w 12192000"/>
              <a:gd name="connsiteY50" fmla="*/ 1789706 h 6858000"/>
              <a:gd name="connsiteX51" fmla="*/ 7781795 w 12192000"/>
              <a:gd name="connsiteY51" fmla="*/ 1826049 h 6858000"/>
              <a:gd name="connsiteX52" fmla="*/ 7600824 w 12192000"/>
              <a:gd name="connsiteY52" fmla="*/ 2059680 h 6858000"/>
              <a:gd name="connsiteX53" fmla="*/ 7521833 w 12192000"/>
              <a:gd name="connsiteY53" fmla="*/ 2220256 h 6858000"/>
              <a:gd name="connsiteX54" fmla="*/ 7505144 w 12192000"/>
              <a:gd name="connsiteY54" fmla="*/ 2234719 h 6858000"/>
              <a:gd name="connsiteX55" fmla="*/ 7420223 w 12192000"/>
              <a:gd name="connsiteY55" fmla="*/ 2311484 h 6858000"/>
              <a:gd name="connsiteX56" fmla="*/ 7284123 w 12192000"/>
              <a:gd name="connsiteY56" fmla="*/ 2603337 h 6858000"/>
              <a:gd name="connsiteX57" fmla="*/ 7276336 w 12192000"/>
              <a:gd name="connsiteY57" fmla="*/ 2654142 h 6858000"/>
              <a:gd name="connsiteX58" fmla="*/ 7267065 w 12192000"/>
              <a:gd name="connsiteY58" fmla="*/ 2688632 h 6858000"/>
              <a:gd name="connsiteX59" fmla="*/ 7218112 w 12192000"/>
              <a:gd name="connsiteY59" fmla="*/ 2792468 h 6858000"/>
              <a:gd name="connsiteX60" fmla="*/ 7138752 w 12192000"/>
              <a:gd name="connsiteY60" fmla="*/ 3083209 h 6858000"/>
              <a:gd name="connsiteX61" fmla="*/ 7109455 w 12192000"/>
              <a:gd name="connsiteY61" fmla="*/ 3123631 h 6858000"/>
              <a:gd name="connsiteX62" fmla="*/ 6965196 w 12192000"/>
              <a:gd name="connsiteY62" fmla="*/ 3213746 h 6858000"/>
              <a:gd name="connsiteX63" fmla="*/ 6618457 w 12192000"/>
              <a:gd name="connsiteY63" fmla="*/ 3469999 h 6858000"/>
              <a:gd name="connsiteX64" fmla="*/ 6424507 w 12192000"/>
              <a:gd name="connsiteY64" fmla="*/ 3637250 h 6858000"/>
              <a:gd name="connsiteX65" fmla="*/ 6260965 w 12192000"/>
              <a:gd name="connsiteY65" fmla="*/ 3800050 h 6858000"/>
              <a:gd name="connsiteX66" fmla="*/ 6176041 w 12192000"/>
              <a:gd name="connsiteY66" fmla="*/ 3925023 h 6858000"/>
              <a:gd name="connsiteX67" fmla="*/ 6164546 w 12192000"/>
              <a:gd name="connsiteY67" fmla="*/ 3978055 h 6858000"/>
              <a:gd name="connsiteX68" fmla="*/ 6177525 w 12192000"/>
              <a:gd name="connsiteY68" fmla="*/ 4150496 h 6858000"/>
              <a:gd name="connsiteX69" fmla="*/ 6202371 w 12192000"/>
              <a:gd name="connsiteY69" fmla="*/ 4196853 h 6858000"/>
              <a:gd name="connsiteX70" fmla="*/ 6296566 w 12192000"/>
              <a:gd name="connsiteY70" fmla="*/ 4267312 h 6858000"/>
              <a:gd name="connsiteX71" fmla="*/ 6350709 w 12192000"/>
              <a:gd name="connsiteY71" fmla="*/ 4282147 h 6858000"/>
              <a:gd name="connsiteX72" fmla="*/ 6431183 w 12192000"/>
              <a:gd name="connsiteY72" fmla="*/ 4270650 h 6858000"/>
              <a:gd name="connsiteX73" fmla="*/ 6481618 w 12192000"/>
              <a:gd name="connsiteY73" fmla="*/ 4278808 h 6858000"/>
              <a:gd name="connsiteX74" fmla="*/ 6581744 w 12192000"/>
              <a:gd name="connsiteY74" fmla="*/ 4344819 h 6858000"/>
              <a:gd name="connsiteX75" fmla="*/ 6630324 w 12192000"/>
              <a:gd name="connsiteY75" fmla="*/ 4354091 h 6858000"/>
              <a:gd name="connsiteX76" fmla="*/ 6718215 w 12192000"/>
              <a:gd name="connsiteY76" fmla="*/ 4319601 h 6858000"/>
              <a:gd name="connsiteX77" fmla="*/ 6758637 w 12192000"/>
              <a:gd name="connsiteY77" fmla="*/ 4287338 h 6858000"/>
              <a:gd name="connsiteX78" fmla="*/ 6819455 w 12192000"/>
              <a:gd name="connsiteY78" fmla="*/ 4258413 h 6858000"/>
              <a:gd name="connsiteX79" fmla="*/ 6850606 w 12192000"/>
              <a:gd name="connsiteY79" fmla="*/ 4261380 h 6858000"/>
              <a:gd name="connsiteX80" fmla="*/ 6904008 w 12192000"/>
              <a:gd name="connsiteY80" fmla="*/ 4239129 h 6858000"/>
              <a:gd name="connsiteX81" fmla="*/ 6948879 w 12192000"/>
              <a:gd name="connsiteY81" fmla="*/ 4184615 h 6858000"/>
              <a:gd name="connsiteX82" fmla="*/ 7090913 w 12192000"/>
              <a:gd name="connsiteY82" fmla="*/ 4006981 h 6858000"/>
              <a:gd name="connsiteX83" fmla="*/ 7113535 w 12192000"/>
              <a:gd name="connsiteY83" fmla="*/ 4009577 h 6858000"/>
              <a:gd name="connsiteX84" fmla="*/ 7124661 w 12192000"/>
              <a:gd name="connsiteY84" fmla="*/ 4033310 h 6858000"/>
              <a:gd name="connsiteX85" fmla="*/ 7163228 w 12192000"/>
              <a:gd name="connsiteY85" fmla="*/ 4172007 h 6858000"/>
              <a:gd name="connsiteX86" fmla="*/ 7198087 w 12192000"/>
              <a:gd name="connsiteY86" fmla="*/ 4228374 h 6858000"/>
              <a:gd name="connsiteX87" fmla="*/ 7213663 w 12192000"/>
              <a:gd name="connsiteY87" fmla="*/ 4258784 h 6858000"/>
              <a:gd name="connsiteX88" fmla="*/ 7224416 w 12192000"/>
              <a:gd name="connsiteY88" fmla="*/ 4366699 h 6858000"/>
              <a:gd name="connsiteX89" fmla="*/ 7279673 w 12192000"/>
              <a:gd name="connsiteY89" fmla="*/ 4524308 h 6858000"/>
              <a:gd name="connsiteX90" fmla="*/ 7266321 w 12192000"/>
              <a:gd name="connsiteY90" fmla="*/ 4571775 h 6858000"/>
              <a:gd name="connsiteX91" fmla="*/ 7238510 w 12192000"/>
              <a:gd name="connsiteY91" fmla="*/ 4606264 h 6858000"/>
              <a:gd name="connsiteX92" fmla="*/ 7169904 w 12192000"/>
              <a:gd name="connsiteY92" fmla="*/ 4738655 h 6858000"/>
              <a:gd name="connsiteX93" fmla="*/ 7022307 w 12192000"/>
              <a:gd name="connsiteY93" fmla="*/ 5027912 h 6858000"/>
              <a:gd name="connsiteX94" fmla="*/ 7024903 w 12192000"/>
              <a:gd name="connsiteY94" fmla="*/ 5091327 h 6858000"/>
              <a:gd name="connsiteX95" fmla="*/ 7032320 w 12192000"/>
              <a:gd name="connsiteY95" fmla="*/ 5098744 h 6858000"/>
              <a:gd name="connsiteX96" fmla="*/ 7079788 w 12192000"/>
              <a:gd name="connsiteY96" fmla="*/ 5094294 h 6858000"/>
              <a:gd name="connsiteX97" fmla="*/ 7142089 w 12192000"/>
              <a:gd name="connsiteY97" fmla="*/ 5067594 h 6858000"/>
              <a:gd name="connsiteX98" fmla="*/ 7197345 w 12192000"/>
              <a:gd name="connsiteY98" fmla="*/ 5045713 h 6858000"/>
              <a:gd name="connsiteX99" fmla="*/ 7514788 w 12192000"/>
              <a:gd name="connsiteY99" fmla="*/ 4848425 h 6858000"/>
              <a:gd name="connsiteX100" fmla="*/ 7584877 w 12192000"/>
              <a:gd name="connsiteY100" fmla="*/ 4842121 h 6858000"/>
              <a:gd name="connsiteX101" fmla="*/ 7629748 w 12192000"/>
              <a:gd name="connsiteY101" fmla="*/ 4857325 h 6858000"/>
              <a:gd name="connsiteX102" fmla="*/ 7774748 w 12192000"/>
              <a:gd name="connsiteY102" fmla="*/ 4902939 h 6858000"/>
              <a:gd name="connsiteX103" fmla="*/ 7877101 w 12192000"/>
              <a:gd name="connsiteY103" fmla="*/ 4892554 h 6858000"/>
              <a:gd name="connsiteX104" fmla="*/ 7898610 w 12192000"/>
              <a:gd name="connsiteY104" fmla="*/ 4898489 h 6858000"/>
              <a:gd name="connsiteX105" fmla="*/ 8036194 w 12192000"/>
              <a:gd name="connsiteY105" fmla="*/ 4979703 h 6858000"/>
              <a:gd name="connsiteX106" fmla="*/ 8097753 w 12192000"/>
              <a:gd name="connsiteY106" fmla="*/ 4992311 h 6858000"/>
              <a:gd name="connsiteX107" fmla="*/ 8104428 w 12192000"/>
              <a:gd name="connsiteY107" fmla="*/ 5011596 h 6858000"/>
              <a:gd name="connsiteX108" fmla="*/ 8077357 w 12192000"/>
              <a:gd name="connsiteY108" fmla="*/ 5063885 h 6858000"/>
              <a:gd name="connsiteX109" fmla="*/ 8061783 w 12192000"/>
              <a:gd name="connsiteY109" fmla="*/ 5083910 h 6858000"/>
              <a:gd name="connsiteX110" fmla="*/ 7856706 w 12192000"/>
              <a:gd name="connsiteY110" fmla="*/ 5242261 h 6858000"/>
              <a:gd name="connsiteX111" fmla="*/ 7823329 w 12192000"/>
              <a:gd name="connsiteY111" fmla="*/ 5347580 h 6858000"/>
              <a:gd name="connsiteX112" fmla="*/ 7807754 w 12192000"/>
              <a:gd name="connsiteY112" fmla="*/ 5393565 h 6858000"/>
              <a:gd name="connsiteX113" fmla="*/ 7758061 w 12192000"/>
              <a:gd name="connsiteY113" fmla="*/ 5461058 h 6858000"/>
              <a:gd name="connsiteX114" fmla="*/ 7745823 w 12192000"/>
              <a:gd name="connsiteY114" fmla="*/ 5525215 h 6858000"/>
              <a:gd name="connsiteX115" fmla="*/ 7758802 w 12192000"/>
              <a:gd name="connsiteY115" fmla="*/ 5573052 h 6858000"/>
              <a:gd name="connsiteX116" fmla="*/ 7826667 w 12192000"/>
              <a:gd name="connsiteY116" fmla="*/ 5601608 h 6858000"/>
              <a:gd name="connsiteX117" fmla="*/ 7825184 w 12192000"/>
              <a:gd name="connsiteY117" fmla="*/ 5614959 h 6858000"/>
              <a:gd name="connsiteX118" fmla="*/ 7817025 w 12192000"/>
              <a:gd name="connsiteY118" fmla="*/ 5806315 h 6858000"/>
              <a:gd name="connsiteX119" fmla="*/ 7838534 w 12192000"/>
              <a:gd name="connsiteY119" fmla="*/ 5850814 h 6858000"/>
              <a:gd name="connsiteX120" fmla="*/ 7900464 w 12192000"/>
              <a:gd name="connsiteY120" fmla="*/ 5928321 h 6858000"/>
              <a:gd name="connsiteX121" fmla="*/ 7959429 w 12192000"/>
              <a:gd name="connsiteY121" fmla="*/ 5956875 h 6858000"/>
              <a:gd name="connsiteX122" fmla="*/ 8059186 w 12192000"/>
              <a:gd name="connsiteY122" fmla="*/ 5959473 h 6858000"/>
              <a:gd name="connsiteX123" fmla="*/ 8242011 w 12192000"/>
              <a:gd name="connsiteY123" fmla="*/ 5908667 h 6858000"/>
              <a:gd name="connsiteX124" fmla="*/ 8467114 w 12192000"/>
              <a:gd name="connsiteY124" fmla="*/ 5698398 h 6858000"/>
              <a:gd name="connsiteX125" fmla="*/ 8694070 w 12192000"/>
              <a:gd name="connsiteY125" fmla="*/ 5418041 h 6858000"/>
              <a:gd name="connsiteX126" fmla="*/ 8933263 w 12192000"/>
              <a:gd name="connsiteY126" fmla="*/ 5055725 h 6858000"/>
              <a:gd name="connsiteX127" fmla="*/ 8934747 w 12192000"/>
              <a:gd name="connsiteY127" fmla="*/ 5004549 h 6858000"/>
              <a:gd name="connsiteX128" fmla="*/ 8956256 w 12192000"/>
              <a:gd name="connsiteY128" fmla="*/ 4997873 h 6858000"/>
              <a:gd name="connsiteX129" fmla="*/ 9091242 w 12192000"/>
              <a:gd name="connsiteY129" fmla="*/ 4976366 h 6858000"/>
              <a:gd name="connsiteX130" fmla="*/ 9323020 w 12192000"/>
              <a:gd name="connsiteY130" fmla="*/ 4902569 h 6858000"/>
              <a:gd name="connsiteX131" fmla="*/ 9446882 w 12192000"/>
              <a:gd name="connsiteY131" fmla="*/ 4835816 h 6858000"/>
              <a:gd name="connsiteX132" fmla="*/ 9453186 w 12192000"/>
              <a:gd name="connsiteY132" fmla="*/ 4799844 h 6858000"/>
              <a:gd name="connsiteX133" fmla="*/ 9471358 w 12192000"/>
              <a:gd name="connsiteY133" fmla="*/ 4815050 h 6858000"/>
              <a:gd name="connsiteX134" fmla="*/ 9535885 w 12192000"/>
              <a:gd name="connsiteY134" fmla="*/ 4824691 h 6858000"/>
              <a:gd name="connsiteX135" fmla="*/ 9712777 w 12192000"/>
              <a:gd name="connsiteY135" fmla="*/ 4739768 h 6858000"/>
              <a:gd name="connsiteX136" fmla="*/ 9753940 w 12192000"/>
              <a:gd name="connsiteY136" fmla="*/ 4723079 h 6858000"/>
              <a:gd name="connsiteX137" fmla="*/ 9858519 w 12192000"/>
              <a:gd name="connsiteY137" fmla="*/ 4661520 h 6858000"/>
              <a:gd name="connsiteX138" fmla="*/ 9884107 w 12192000"/>
              <a:gd name="connsiteY138" fmla="*/ 4604039 h 6858000"/>
              <a:gd name="connsiteX139" fmla="*/ 9897087 w 12192000"/>
              <a:gd name="connsiteY139" fmla="*/ 4590318 h 6858000"/>
              <a:gd name="connsiteX140" fmla="*/ 9983123 w 12192000"/>
              <a:gd name="connsiteY140" fmla="*/ 4566583 h 6858000"/>
              <a:gd name="connsiteX141" fmla="*/ 10243084 w 12192000"/>
              <a:gd name="connsiteY141" fmla="*/ 4395624 h 6858000"/>
              <a:gd name="connsiteX142" fmla="*/ 10345437 w 12192000"/>
              <a:gd name="connsiteY142" fmla="*/ 4285854 h 6858000"/>
              <a:gd name="connsiteX143" fmla="*/ 10326896 w 12192000"/>
              <a:gd name="connsiteY143" fmla="*/ 4212428 h 6858000"/>
              <a:gd name="connsiteX144" fmla="*/ 10326524 w 12192000"/>
              <a:gd name="connsiteY144" fmla="*/ 4212056 h 6858000"/>
              <a:gd name="connsiteX145" fmla="*/ 10339874 w 12192000"/>
              <a:gd name="connsiteY145" fmla="*/ 4220216 h 6858000"/>
              <a:gd name="connsiteX146" fmla="*/ 10462252 w 12192000"/>
              <a:gd name="connsiteY146" fmla="*/ 4205383 h 6858000"/>
              <a:gd name="connsiteX147" fmla="*/ 10503046 w 12192000"/>
              <a:gd name="connsiteY147" fmla="*/ 4164589 h 6858000"/>
              <a:gd name="connsiteX148" fmla="*/ 10682533 w 12192000"/>
              <a:gd name="connsiteY148" fmla="*/ 3977684 h 6858000"/>
              <a:gd name="connsiteX149" fmla="*/ 10719990 w 12192000"/>
              <a:gd name="connsiteY149" fmla="*/ 3909819 h 6858000"/>
              <a:gd name="connsiteX150" fmla="*/ 10734081 w 12192000"/>
              <a:gd name="connsiteY150" fmla="*/ 3889051 h 6858000"/>
              <a:gd name="connsiteX151" fmla="*/ 10832724 w 12192000"/>
              <a:gd name="connsiteY151" fmla="*/ 3785215 h 6858000"/>
              <a:gd name="connsiteX152" fmla="*/ 10955103 w 12192000"/>
              <a:gd name="connsiteY152" fmla="*/ 3593118 h 6858000"/>
              <a:gd name="connsiteX153" fmla="*/ 10963262 w 12192000"/>
              <a:gd name="connsiteY153" fmla="*/ 3560484 h 6858000"/>
              <a:gd name="connsiteX154" fmla="*/ 10974015 w 12192000"/>
              <a:gd name="connsiteY154" fmla="*/ 3529704 h 6858000"/>
              <a:gd name="connsiteX155" fmla="*/ 11112712 w 12192000"/>
              <a:gd name="connsiteY155" fmla="*/ 3290140 h 6858000"/>
              <a:gd name="connsiteX156" fmla="*/ 11154247 w 12192000"/>
              <a:gd name="connsiteY156" fmla="*/ 3205587 h 6858000"/>
              <a:gd name="connsiteX157" fmla="*/ 11173160 w 12192000"/>
              <a:gd name="connsiteY157" fmla="*/ 3188900 h 6858000"/>
              <a:gd name="connsiteX158" fmla="*/ 11224707 w 12192000"/>
              <a:gd name="connsiteY158" fmla="*/ 3251572 h 6858000"/>
              <a:gd name="connsiteX159" fmla="*/ 11272546 w 12192000"/>
              <a:gd name="connsiteY159" fmla="*/ 3414372 h 6858000"/>
              <a:gd name="connsiteX160" fmla="*/ 11283672 w 12192000"/>
              <a:gd name="connsiteY160" fmla="*/ 3485575 h 6858000"/>
              <a:gd name="connsiteX161" fmla="*/ 11285524 w 12192000"/>
              <a:gd name="connsiteY161" fmla="*/ 3675816 h 6858000"/>
              <a:gd name="connsiteX162" fmla="*/ 11283300 w 12192000"/>
              <a:gd name="connsiteY162" fmla="*/ 3704000 h 6858000"/>
              <a:gd name="connsiteX163" fmla="*/ 11273659 w 12192000"/>
              <a:gd name="connsiteY163" fmla="*/ 3755178 h 6858000"/>
              <a:gd name="connsiteX164" fmla="*/ 11273659 w 12192000"/>
              <a:gd name="connsiteY164" fmla="*/ 3962108 h 6858000"/>
              <a:gd name="connsiteX165" fmla="*/ 11280333 w 12192000"/>
              <a:gd name="connsiteY165" fmla="*/ 4005868 h 6858000"/>
              <a:gd name="connsiteX166" fmla="*/ 11276996 w 12192000"/>
              <a:gd name="connsiteY166" fmla="*/ 4059639 h 6858000"/>
              <a:gd name="connsiteX167" fmla="*/ 11236945 w 12192000"/>
              <a:gd name="connsiteY167" fmla="*/ 4179051 h 6858000"/>
              <a:gd name="connsiteX168" fmla="*/ 11189847 w 12192000"/>
              <a:gd name="connsiteY168" fmla="*/ 4459780 h 6858000"/>
              <a:gd name="connsiteX169" fmla="*/ 11190218 w 12192000"/>
              <a:gd name="connsiteY169" fmla="*/ 4536544 h 6858000"/>
              <a:gd name="connsiteX170" fmla="*/ 11194297 w 12192000"/>
              <a:gd name="connsiteY170" fmla="*/ 4667453 h 6858000"/>
              <a:gd name="connsiteX171" fmla="*/ 11187251 w 12192000"/>
              <a:gd name="connsiteY171" fmla="*/ 4768693 h 6858000"/>
              <a:gd name="connsiteX172" fmla="*/ 11185768 w 12192000"/>
              <a:gd name="connsiteY172" fmla="*/ 4865113 h 6858000"/>
              <a:gd name="connsiteX173" fmla="*/ 11225077 w 12192000"/>
              <a:gd name="connsiteY173" fmla="*/ 4981557 h 6858000"/>
              <a:gd name="connsiteX174" fmla="*/ 11258083 w 12192000"/>
              <a:gd name="connsiteY174" fmla="*/ 4981928 h 6858000"/>
              <a:gd name="connsiteX175" fmla="*/ 11324092 w 12192000"/>
              <a:gd name="connsiteY175" fmla="*/ 4923334 h 6858000"/>
              <a:gd name="connsiteX176" fmla="*/ 11368593 w 12192000"/>
              <a:gd name="connsiteY176" fmla="*/ 4878834 h 6858000"/>
              <a:gd name="connsiteX177" fmla="*/ 11390102 w 12192000"/>
              <a:gd name="connsiteY177" fmla="*/ 4853617 h 6858000"/>
              <a:gd name="connsiteX178" fmla="*/ 11424220 w 12192000"/>
              <a:gd name="connsiteY178" fmla="*/ 4823206 h 6858000"/>
              <a:gd name="connsiteX179" fmla="*/ 11450180 w 12192000"/>
              <a:gd name="connsiteY179" fmla="*/ 4799473 h 6858000"/>
              <a:gd name="connsiteX180" fmla="*/ 11471319 w 12192000"/>
              <a:gd name="connsiteY180" fmla="*/ 4774626 h 6858000"/>
              <a:gd name="connsiteX181" fmla="*/ 11489119 w 12192000"/>
              <a:gd name="connsiteY181" fmla="*/ 4756826 h 6858000"/>
              <a:gd name="connsiteX182" fmla="*/ 11506919 w 12192000"/>
              <a:gd name="connsiteY182" fmla="*/ 4739026 h 6858000"/>
              <a:gd name="connsiteX183" fmla="*/ 11571075 w 12192000"/>
              <a:gd name="connsiteY183" fmla="*/ 4666711 h 6858000"/>
              <a:gd name="connsiteX184" fmla="*/ 11678619 w 12192000"/>
              <a:gd name="connsiteY184" fmla="*/ 4512440 h 6858000"/>
              <a:gd name="connsiteX185" fmla="*/ 11685295 w 12192000"/>
              <a:gd name="connsiteY185" fmla="*/ 4467197 h 6858000"/>
              <a:gd name="connsiteX186" fmla="*/ 11694566 w 12192000"/>
              <a:gd name="connsiteY186" fmla="*/ 4429001 h 6858000"/>
              <a:gd name="connsiteX187" fmla="*/ 11764284 w 12192000"/>
              <a:gd name="connsiteY187" fmla="*/ 4348156 h 6858000"/>
              <a:gd name="connsiteX188" fmla="*/ 11834374 w 12192000"/>
              <a:gd name="connsiteY188" fmla="*/ 4213540 h 6858000"/>
              <a:gd name="connsiteX189" fmla="*/ 11977891 w 12192000"/>
              <a:gd name="connsiteY189" fmla="*/ 3860126 h 6858000"/>
              <a:gd name="connsiteX190" fmla="*/ 11977891 w 12192000"/>
              <a:gd name="connsiteY190" fmla="*/ 3793374 h 6858000"/>
              <a:gd name="connsiteX191" fmla="*/ 11981969 w 12192000"/>
              <a:gd name="connsiteY191" fmla="*/ 3769270 h 6858000"/>
              <a:gd name="connsiteX192" fmla="*/ 12009041 w 12192000"/>
              <a:gd name="connsiteY192" fmla="*/ 3696213 h 6858000"/>
              <a:gd name="connsiteX193" fmla="*/ 12027213 w 12192000"/>
              <a:gd name="connsiteY193" fmla="*/ 3540088 h 6858000"/>
              <a:gd name="connsiteX194" fmla="*/ 12016830 w 12192000"/>
              <a:gd name="connsiteY194" fmla="*/ 3503745 h 6858000"/>
              <a:gd name="connsiteX195" fmla="*/ 12005332 w 12192000"/>
              <a:gd name="connsiteY195" fmla="*/ 3455906 h 6858000"/>
              <a:gd name="connsiteX196" fmla="*/ 12009041 w 12192000"/>
              <a:gd name="connsiteY196" fmla="*/ 3289026 h 6858000"/>
              <a:gd name="connsiteX197" fmla="*/ 12011267 w 12192000"/>
              <a:gd name="connsiteY197" fmla="*/ 3186674 h 6858000"/>
              <a:gd name="connsiteX198" fmla="*/ 12012749 w 12192000"/>
              <a:gd name="connsiteY198" fmla="*/ 3142173 h 6858000"/>
              <a:gd name="connsiteX199" fmla="*/ 11967877 w 12192000"/>
              <a:gd name="connsiteY199" fmla="*/ 2879245 h 6858000"/>
              <a:gd name="connsiteX200" fmla="*/ 11923006 w 12192000"/>
              <a:gd name="connsiteY200" fmla="*/ 2723119 h 6858000"/>
              <a:gd name="connsiteX201" fmla="*/ 11877391 w 12192000"/>
              <a:gd name="connsiteY201" fmla="*/ 2612237 h 6858000"/>
              <a:gd name="connsiteX202" fmla="*/ 11719783 w 12192000"/>
              <a:gd name="connsiteY202" fmla="*/ 2384169 h 6858000"/>
              <a:gd name="connsiteX203" fmla="*/ 11642647 w 12192000"/>
              <a:gd name="connsiteY203" fmla="*/ 2292200 h 6858000"/>
              <a:gd name="connsiteX204" fmla="*/ 11495051 w 12192000"/>
              <a:gd name="connsiteY204" fmla="*/ 2188363 h 6858000"/>
              <a:gd name="connsiteX205" fmla="*/ 11297022 w 12192000"/>
              <a:gd name="connsiteY205" fmla="*/ 2169820 h 6858000"/>
              <a:gd name="connsiteX206" fmla="*/ 11186140 w 12192000"/>
              <a:gd name="connsiteY206" fmla="*/ 2228043 h 6858000"/>
              <a:gd name="connsiteX207" fmla="*/ 11167968 w 12192000"/>
              <a:gd name="connsiteY207" fmla="*/ 2185396 h 6858000"/>
              <a:gd name="connsiteX208" fmla="*/ 11145346 w 12192000"/>
              <a:gd name="connsiteY208" fmla="*/ 2034462 h 6858000"/>
              <a:gd name="connsiteX209" fmla="*/ 11149425 w 12192000"/>
              <a:gd name="connsiteY209" fmla="*/ 2014808 h 6858000"/>
              <a:gd name="connsiteX210" fmla="*/ 11186509 w 12192000"/>
              <a:gd name="connsiteY210" fmla="*/ 1923581 h 6858000"/>
              <a:gd name="connsiteX211" fmla="*/ 11174642 w 12192000"/>
              <a:gd name="connsiteY211" fmla="*/ 1853862 h 6858000"/>
              <a:gd name="connsiteX212" fmla="*/ 11142379 w 12192000"/>
              <a:gd name="connsiteY212" fmla="*/ 1791932 h 6858000"/>
              <a:gd name="connsiteX213" fmla="*/ 11084158 w 12192000"/>
              <a:gd name="connsiteY213" fmla="*/ 1747800 h 6858000"/>
              <a:gd name="connsiteX214" fmla="*/ 11049669 w 12192000"/>
              <a:gd name="connsiteY214" fmla="*/ 1727404 h 6858000"/>
              <a:gd name="connsiteX215" fmla="*/ 11079707 w 12192000"/>
              <a:gd name="connsiteY215" fmla="*/ 1727033 h 6858000"/>
              <a:gd name="connsiteX216" fmla="*/ 11121612 w 12192000"/>
              <a:gd name="connsiteY216" fmla="*/ 1675487 h 6858000"/>
              <a:gd name="connsiteX217" fmla="*/ 11123466 w 12192000"/>
              <a:gd name="connsiteY217" fmla="*/ 1558670 h 6858000"/>
              <a:gd name="connsiteX218" fmla="*/ 11118645 w 12192000"/>
              <a:gd name="connsiteY218" fmla="*/ 1501931 h 6858000"/>
              <a:gd name="connsiteX219" fmla="*/ 11166484 w 12192000"/>
              <a:gd name="connsiteY219" fmla="*/ 1488951 h 6858000"/>
              <a:gd name="connsiteX220" fmla="*/ 11289976 w 12192000"/>
              <a:gd name="connsiteY220" fmla="*/ 1384745 h 6858000"/>
              <a:gd name="connsiteX221" fmla="*/ 11329285 w 12192000"/>
              <a:gd name="connsiteY221" fmla="*/ 1339502 h 6858000"/>
              <a:gd name="connsiteX222" fmla="*/ 11446471 w 12192000"/>
              <a:gd name="connsiteY222" fmla="*/ 1247532 h 6858000"/>
              <a:gd name="connsiteX223" fmla="*/ 11574413 w 12192000"/>
              <a:gd name="connsiteY223" fmla="*/ 1117367 h 6858000"/>
              <a:gd name="connsiteX224" fmla="*/ 11651177 w 12192000"/>
              <a:gd name="connsiteY224" fmla="*/ 986459 h 6858000"/>
              <a:gd name="connsiteX225" fmla="*/ 11737583 w 12192000"/>
              <a:gd name="connsiteY225" fmla="*/ 850360 h 6858000"/>
              <a:gd name="connsiteX226" fmla="*/ 11802111 w 12192000"/>
              <a:gd name="connsiteY226" fmla="*/ 747265 h 6858000"/>
              <a:gd name="connsiteX227" fmla="*/ 11781343 w 12192000"/>
              <a:gd name="connsiteY227" fmla="*/ 575193 h 6858000"/>
              <a:gd name="connsiteX228" fmla="*/ 11767992 w 12192000"/>
              <a:gd name="connsiteY228" fmla="*/ 572968 h 6858000"/>
              <a:gd name="connsiteX229" fmla="*/ 11779489 w 12192000"/>
              <a:gd name="connsiteY229" fmla="*/ 570372 h 6858000"/>
              <a:gd name="connsiteX230" fmla="*/ 11799144 w 12192000"/>
              <a:gd name="connsiteY230" fmla="*/ 529209 h 6858000"/>
              <a:gd name="connsiteX231" fmla="*/ 11765398 w 12192000"/>
              <a:gd name="connsiteY231" fmla="*/ 338224 h 6858000"/>
              <a:gd name="connsiteX232" fmla="*/ 11761689 w 12192000"/>
              <a:gd name="connsiteY232" fmla="*/ 334516 h 6858000"/>
              <a:gd name="connsiteX233" fmla="*/ 11701611 w 12192000"/>
              <a:gd name="connsiteY233" fmla="*/ 319682 h 6858000"/>
              <a:gd name="connsiteX234" fmla="*/ 11582201 w 12192000"/>
              <a:gd name="connsiteY234" fmla="*/ 332291 h 6858000"/>
              <a:gd name="connsiteX235" fmla="*/ 11514336 w 12192000"/>
              <a:gd name="connsiteY235" fmla="*/ 327471 h 6858000"/>
              <a:gd name="connsiteX236" fmla="*/ 11318531 w 12192000"/>
              <a:gd name="connsiteY236" fmla="*/ 363071 h 6858000"/>
              <a:gd name="connsiteX237" fmla="*/ 11169081 w 12192000"/>
              <a:gd name="connsiteY237" fmla="*/ 461344 h 6858000"/>
              <a:gd name="connsiteX238" fmla="*/ 10887982 w 12192000"/>
              <a:gd name="connsiteY238" fmla="*/ 651217 h 6858000"/>
              <a:gd name="connsiteX239" fmla="*/ 10753365 w 12192000"/>
              <a:gd name="connsiteY239" fmla="*/ 824400 h 6858000"/>
              <a:gd name="connsiteX240" fmla="*/ 10748953 w 12192000"/>
              <a:gd name="connsiteY240" fmla="*/ 846460 h 6858000"/>
              <a:gd name="connsiteX241" fmla="*/ 10748543 w 12192000"/>
              <a:gd name="connsiteY241" fmla="*/ 845538 h 6858000"/>
              <a:gd name="connsiteX242" fmla="*/ 10719246 w 12192000"/>
              <a:gd name="connsiteY242" fmla="*/ 851101 h 6858000"/>
              <a:gd name="connsiteX243" fmla="*/ 10623568 w 12192000"/>
              <a:gd name="connsiteY243" fmla="*/ 958646 h 6858000"/>
              <a:gd name="connsiteX244" fmla="*/ 10567573 w 12192000"/>
              <a:gd name="connsiteY244" fmla="*/ 1007226 h 6858000"/>
              <a:gd name="connsiteX245" fmla="*/ 10445193 w 12192000"/>
              <a:gd name="connsiteY245" fmla="*/ 1016868 h 6858000"/>
              <a:gd name="connsiteX246" fmla="*/ 10400321 w 12192000"/>
              <a:gd name="connsiteY246" fmla="*/ 1046907 h 6858000"/>
              <a:gd name="connsiteX247" fmla="*/ 10391791 w 12192000"/>
              <a:gd name="connsiteY247" fmla="*/ 1062111 h 6858000"/>
              <a:gd name="connsiteX248" fmla="*/ 10383262 w 12192000"/>
              <a:gd name="connsiteY248" fmla="*/ 1056548 h 6858000"/>
              <a:gd name="connsiteX249" fmla="*/ 10309094 w 12192000"/>
              <a:gd name="connsiteY249" fmla="*/ 968288 h 6858000"/>
              <a:gd name="connsiteX250" fmla="*/ 10260885 w 12192000"/>
              <a:gd name="connsiteY250" fmla="*/ 940845 h 6858000"/>
              <a:gd name="connsiteX251" fmla="*/ 10114031 w 12192000"/>
              <a:gd name="connsiteY251" fmla="*/ 966803 h 6858000"/>
              <a:gd name="connsiteX252" fmla="*/ 10091780 w 12192000"/>
              <a:gd name="connsiteY252" fmla="*/ 970512 h 6858000"/>
              <a:gd name="connsiteX253" fmla="*/ 9974223 w 12192000"/>
              <a:gd name="connsiteY253" fmla="*/ 951599 h 6858000"/>
              <a:gd name="connsiteX254" fmla="*/ 9904875 w 12192000"/>
              <a:gd name="connsiteY254" fmla="*/ 938621 h 6858000"/>
              <a:gd name="connsiteX255" fmla="*/ 9978301 w 12192000"/>
              <a:gd name="connsiteY255" fmla="*/ 777673 h 6858000"/>
              <a:gd name="connsiteX256" fmla="*/ 9983123 w 12192000"/>
              <a:gd name="connsiteY256" fmla="*/ 744669 h 6858000"/>
              <a:gd name="connsiteX257" fmla="*/ 9931575 w 12192000"/>
              <a:gd name="connsiteY257" fmla="*/ 616728 h 6858000"/>
              <a:gd name="connsiteX258" fmla="*/ 9790284 w 12192000"/>
              <a:gd name="connsiteY258" fmla="*/ 466536 h 6858000"/>
              <a:gd name="connsiteX259" fmla="*/ 9548494 w 12192000"/>
              <a:gd name="connsiteY259" fmla="*/ 284080 h 6858000"/>
              <a:gd name="connsiteX260" fmla="*/ 9265169 w 12192000"/>
              <a:gd name="connsiteY260" fmla="*/ 177278 h 6858000"/>
              <a:gd name="connsiteX261" fmla="*/ 8847240 w 12192000"/>
              <a:gd name="connsiteY261" fmla="*/ 112821 h 6858000"/>
              <a:gd name="connsiteX262" fmla="*/ 0 w 12192000"/>
              <a:gd name="connsiteY262" fmla="*/ 0 h 6858000"/>
              <a:gd name="connsiteX263" fmla="*/ 12192000 w 12192000"/>
              <a:gd name="connsiteY263" fmla="*/ 0 h 6858000"/>
              <a:gd name="connsiteX264" fmla="*/ 12192000 w 12192000"/>
              <a:gd name="connsiteY264" fmla="*/ 6858000 h 6858000"/>
              <a:gd name="connsiteX265" fmla="*/ 0 w 12192000"/>
              <a:gd name="connsiteY26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192000" h="6858000">
                <a:moveTo>
                  <a:pt x="10748953" y="846460"/>
                </a:moveTo>
                <a:lnTo>
                  <a:pt x="10754477" y="858888"/>
                </a:lnTo>
                <a:cubicBezTo>
                  <a:pt x="10750398" y="855552"/>
                  <a:pt x="10749285" y="851473"/>
                  <a:pt x="10748915" y="846651"/>
                </a:cubicBezTo>
                <a:close/>
                <a:moveTo>
                  <a:pt x="8847240" y="112821"/>
                </a:moveTo>
                <a:cubicBezTo>
                  <a:pt x="8800177" y="111500"/>
                  <a:pt x="8752848" y="112751"/>
                  <a:pt x="8705195" y="117202"/>
                </a:cubicBezTo>
                <a:cubicBezTo>
                  <a:pt x="8535720" y="132406"/>
                  <a:pt x="8365132" y="142048"/>
                  <a:pt x="8202704" y="199158"/>
                </a:cubicBezTo>
                <a:cubicBezTo>
                  <a:pt x="8157459" y="214732"/>
                  <a:pt x="8109992" y="225117"/>
                  <a:pt x="8074020" y="261089"/>
                </a:cubicBezTo>
                <a:cubicBezTo>
                  <a:pt x="8065861" y="269248"/>
                  <a:pt x="8055478" y="269247"/>
                  <a:pt x="8044353" y="267764"/>
                </a:cubicBezTo>
                <a:cubicBezTo>
                  <a:pt x="8001335" y="261089"/>
                  <a:pt x="7961284" y="271473"/>
                  <a:pt x="7922716" y="290015"/>
                </a:cubicBezTo>
                <a:cubicBezTo>
                  <a:pt x="7880069" y="310410"/>
                  <a:pt x="7838906" y="333033"/>
                  <a:pt x="7797741" y="356397"/>
                </a:cubicBezTo>
                <a:cubicBezTo>
                  <a:pt x="7705772" y="408314"/>
                  <a:pt x="7613432" y="459862"/>
                  <a:pt x="7529251" y="524017"/>
                </a:cubicBezTo>
                <a:cubicBezTo>
                  <a:pt x="7498841" y="547009"/>
                  <a:pt x="7473625" y="575935"/>
                  <a:pt x="7442101" y="597815"/>
                </a:cubicBezTo>
                <a:cubicBezTo>
                  <a:pt x="7430977" y="608939"/>
                  <a:pt x="7419851" y="620065"/>
                  <a:pt x="7408725" y="631191"/>
                </a:cubicBezTo>
                <a:cubicBezTo>
                  <a:pt x="7403535" y="644541"/>
                  <a:pt x="7390555" y="650846"/>
                  <a:pt x="7382026" y="661600"/>
                </a:cubicBezTo>
                <a:cubicBezTo>
                  <a:pt x="7373867" y="667534"/>
                  <a:pt x="7369788" y="676806"/>
                  <a:pt x="7359775" y="679400"/>
                </a:cubicBezTo>
                <a:cubicBezTo>
                  <a:pt x="7353471" y="685704"/>
                  <a:pt x="7347538" y="691638"/>
                  <a:pt x="7341233" y="697943"/>
                </a:cubicBezTo>
                <a:cubicBezTo>
                  <a:pt x="7328625" y="718710"/>
                  <a:pt x="7308599" y="732061"/>
                  <a:pt x="7293023" y="749860"/>
                </a:cubicBezTo>
                <a:cubicBezTo>
                  <a:pt x="7284123" y="757278"/>
                  <a:pt x="7278561" y="768032"/>
                  <a:pt x="7267064" y="772112"/>
                </a:cubicBezTo>
                <a:cubicBezTo>
                  <a:pt x="7259647" y="779528"/>
                  <a:pt x="7252230" y="786945"/>
                  <a:pt x="7244813" y="794362"/>
                </a:cubicBezTo>
                <a:cubicBezTo>
                  <a:pt x="7241847" y="805488"/>
                  <a:pt x="7231093" y="809567"/>
                  <a:pt x="7224788" y="818095"/>
                </a:cubicBezTo>
                <a:cubicBezTo>
                  <a:pt x="7206246" y="837380"/>
                  <a:pt x="7188446" y="858147"/>
                  <a:pt x="7171387" y="878914"/>
                </a:cubicBezTo>
                <a:cubicBezTo>
                  <a:pt x="7150248" y="905245"/>
                  <a:pt x="7156182" y="932687"/>
                  <a:pt x="7186962" y="946407"/>
                </a:cubicBezTo>
                <a:cubicBezTo>
                  <a:pt x="7218113" y="960500"/>
                  <a:pt x="7249264" y="961242"/>
                  <a:pt x="7281156" y="949375"/>
                </a:cubicBezTo>
                <a:cubicBezTo>
                  <a:pt x="7300810" y="942329"/>
                  <a:pt x="7320466" y="936766"/>
                  <a:pt x="7342345" y="943071"/>
                </a:cubicBezTo>
                <a:cubicBezTo>
                  <a:pt x="7425414" y="968288"/>
                  <a:pt x="7502920" y="950857"/>
                  <a:pt x="7574494" y="905986"/>
                </a:cubicBezTo>
                <a:cubicBezTo>
                  <a:pt x="7592294" y="894860"/>
                  <a:pt x="7603789" y="893007"/>
                  <a:pt x="7621220" y="903761"/>
                </a:cubicBezTo>
                <a:cubicBezTo>
                  <a:pt x="7665350" y="931575"/>
                  <a:pt x="7712817" y="938990"/>
                  <a:pt x="7764365" y="929720"/>
                </a:cubicBezTo>
                <a:cubicBezTo>
                  <a:pt x="7816654" y="920449"/>
                  <a:pt x="7869686" y="913403"/>
                  <a:pt x="7920490" y="896714"/>
                </a:cubicBezTo>
                <a:cubicBezTo>
                  <a:pt x="7941257" y="890040"/>
                  <a:pt x="7962396" y="884478"/>
                  <a:pt x="7984646" y="884477"/>
                </a:cubicBezTo>
                <a:cubicBezTo>
                  <a:pt x="8021731" y="884477"/>
                  <a:pt x="8057331" y="876318"/>
                  <a:pt x="8090707" y="860001"/>
                </a:cubicBezTo>
                <a:cubicBezTo>
                  <a:pt x="8111476" y="849618"/>
                  <a:pt x="8132983" y="846651"/>
                  <a:pt x="8156348" y="850730"/>
                </a:cubicBezTo>
                <a:cubicBezTo>
                  <a:pt x="8218650" y="861114"/>
                  <a:pt x="8281693" y="860371"/>
                  <a:pt x="8344365" y="861484"/>
                </a:cubicBezTo>
                <a:cubicBezTo>
                  <a:pt x="8438560" y="862968"/>
                  <a:pt x="8532753" y="862227"/>
                  <a:pt x="8627318" y="861855"/>
                </a:cubicBezTo>
                <a:cubicBezTo>
                  <a:pt x="8654761" y="861856"/>
                  <a:pt x="8680720" y="866305"/>
                  <a:pt x="8706679" y="874464"/>
                </a:cubicBezTo>
                <a:cubicBezTo>
                  <a:pt x="8754146" y="889297"/>
                  <a:pt x="8801985" y="905244"/>
                  <a:pt x="8852419" y="902277"/>
                </a:cubicBezTo>
                <a:cubicBezTo>
                  <a:pt x="8882829" y="900794"/>
                  <a:pt x="8906564" y="911177"/>
                  <a:pt x="8928443" y="930090"/>
                </a:cubicBezTo>
                <a:cubicBezTo>
                  <a:pt x="8944019" y="943440"/>
                  <a:pt x="8944390" y="948262"/>
                  <a:pt x="8925476" y="957534"/>
                </a:cubicBezTo>
                <a:cubicBezTo>
                  <a:pt x="8894325" y="973109"/>
                  <a:pt x="8863545" y="989796"/>
                  <a:pt x="8832767" y="1006485"/>
                </a:cubicBezTo>
                <a:cubicBezTo>
                  <a:pt x="8758598" y="1045794"/>
                  <a:pt x="8685541" y="1086215"/>
                  <a:pt x="8613596" y="1129234"/>
                </a:cubicBezTo>
                <a:cubicBezTo>
                  <a:pt x="8588009" y="1144439"/>
                  <a:pt x="8583929" y="1155934"/>
                  <a:pt x="8593572" y="1181894"/>
                </a:cubicBezTo>
                <a:cubicBezTo>
                  <a:pt x="8592829" y="1181152"/>
                  <a:pt x="8592460" y="1180039"/>
                  <a:pt x="8591718" y="1179297"/>
                </a:cubicBezTo>
                <a:cubicBezTo>
                  <a:pt x="8574288" y="1151485"/>
                  <a:pt x="8553149" y="1148146"/>
                  <a:pt x="8523482" y="1167431"/>
                </a:cubicBezTo>
                <a:cubicBezTo>
                  <a:pt x="8440784" y="1222686"/>
                  <a:pt x="8358456" y="1278313"/>
                  <a:pt x="8276872" y="1335423"/>
                </a:cubicBezTo>
                <a:cubicBezTo>
                  <a:pt x="8249058" y="1355078"/>
                  <a:pt x="8213457" y="1367686"/>
                  <a:pt x="8201961" y="1405142"/>
                </a:cubicBezTo>
                <a:cubicBezTo>
                  <a:pt x="8201219" y="1407366"/>
                  <a:pt x="8198993" y="1409592"/>
                  <a:pt x="8196398" y="1410705"/>
                </a:cubicBezTo>
                <a:cubicBezTo>
                  <a:pt x="8155234" y="1424425"/>
                  <a:pt x="8126309" y="1455576"/>
                  <a:pt x="8094415" y="1482277"/>
                </a:cubicBezTo>
                <a:cubicBezTo>
                  <a:pt x="8019135" y="1545691"/>
                  <a:pt x="7953125" y="1616893"/>
                  <a:pt x="7898610" y="1698849"/>
                </a:cubicBezTo>
                <a:cubicBezTo>
                  <a:pt x="7883777" y="1721100"/>
                  <a:pt x="7884519" y="1743351"/>
                  <a:pt x="7895644" y="1765601"/>
                </a:cubicBezTo>
                <a:cubicBezTo>
                  <a:pt x="7906398" y="1786739"/>
                  <a:pt x="7920491" y="1806023"/>
                  <a:pt x="7932729" y="1822712"/>
                </a:cubicBezTo>
                <a:cubicBezTo>
                  <a:pt x="7913075" y="1809732"/>
                  <a:pt x="7891194" y="1795269"/>
                  <a:pt x="7868573" y="1782290"/>
                </a:cubicBezTo>
                <a:cubicBezTo>
                  <a:pt x="7846692" y="1770052"/>
                  <a:pt x="7830375" y="1773018"/>
                  <a:pt x="7811463" y="1789706"/>
                </a:cubicBezTo>
                <a:cubicBezTo>
                  <a:pt x="7799595" y="1800090"/>
                  <a:pt x="7792180" y="1814182"/>
                  <a:pt x="7781795" y="1826049"/>
                </a:cubicBezTo>
                <a:cubicBezTo>
                  <a:pt x="7716526" y="1900218"/>
                  <a:pt x="7655337" y="1976981"/>
                  <a:pt x="7600824" y="2059680"/>
                </a:cubicBezTo>
                <a:cubicBezTo>
                  <a:pt x="7567818" y="2109744"/>
                  <a:pt x="7530734" y="2157954"/>
                  <a:pt x="7521833" y="2220256"/>
                </a:cubicBezTo>
                <a:cubicBezTo>
                  <a:pt x="7520722" y="2229526"/>
                  <a:pt x="7512933" y="2232123"/>
                  <a:pt x="7505144" y="2234719"/>
                </a:cubicBezTo>
                <a:cubicBezTo>
                  <a:pt x="7465464" y="2247699"/>
                  <a:pt x="7439136" y="2275512"/>
                  <a:pt x="7420223" y="2311484"/>
                </a:cubicBezTo>
                <a:cubicBezTo>
                  <a:pt x="7369788" y="2406419"/>
                  <a:pt x="7329366" y="2506176"/>
                  <a:pt x="7284123" y="2603337"/>
                </a:cubicBezTo>
                <a:cubicBezTo>
                  <a:pt x="7276706" y="2619654"/>
                  <a:pt x="7271884" y="2636342"/>
                  <a:pt x="7276336" y="2654142"/>
                </a:cubicBezTo>
                <a:cubicBezTo>
                  <a:pt x="7279301" y="2667493"/>
                  <a:pt x="7274482" y="2678248"/>
                  <a:pt x="7267065" y="2688632"/>
                </a:cubicBezTo>
                <a:cubicBezTo>
                  <a:pt x="7243701" y="2720152"/>
                  <a:pt x="7229238" y="2755382"/>
                  <a:pt x="7218112" y="2792468"/>
                </a:cubicBezTo>
                <a:cubicBezTo>
                  <a:pt x="7189928" y="2888887"/>
                  <a:pt x="7157294" y="2983822"/>
                  <a:pt x="7138752" y="3083209"/>
                </a:cubicBezTo>
                <a:cubicBezTo>
                  <a:pt x="7135413" y="3102122"/>
                  <a:pt x="7125402" y="3113618"/>
                  <a:pt x="7109455" y="3123631"/>
                </a:cubicBezTo>
                <a:cubicBezTo>
                  <a:pt x="7061246" y="3154040"/>
                  <a:pt x="7012665" y="3182596"/>
                  <a:pt x="6965196" y="3213746"/>
                </a:cubicBezTo>
                <a:cubicBezTo>
                  <a:pt x="6844673" y="3292736"/>
                  <a:pt x="6729712" y="3378771"/>
                  <a:pt x="6618457" y="3469999"/>
                </a:cubicBezTo>
                <a:cubicBezTo>
                  <a:pt x="6552448" y="3524142"/>
                  <a:pt x="6487551" y="3579398"/>
                  <a:pt x="6424507" y="3637250"/>
                </a:cubicBezTo>
                <a:cubicBezTo>
                  <a:pt x="6368138" y="3689167"/>
                  <a:pt x="6314738" y="3744793"/>
                  <a:pt x="6260965" y="3800050"/>
                </a:cubicBezTo>
                <a:cubicBezTo>
                  <a:pt x="6225363" y="3836393"/>
                  <a:pt x="6195697" y="3877186"/>
                  <a:pt x="6176041" y="3925023"/>
                </a:cubicBezTo>
                <a:cubicBezTo>
                  <a:pt x="6168996" y="3941712"/>
                  <a:pt x="6163063" y="3958771"/>
                  <a:pt x="6164546" y="3978055"/>
                </a:cubicBezTo>
                <a:cubicBezTo>
                  <a:pt x="6169367" y="4035535"/>
                  <a:pt x="6174559" y="4092646"/>
                  <a:pt x="6177525" y="4150496"/>
                </a:cubicBezTo>
                <a:cubicBezTo>
                  <a:pt x="6178639" y="4170152"/>
                  <a:pt x="6186425" y="4185355"/>
                  <a:pt x="6202371" y="4196853"/>
                </a:cubicBezTo>
                <a:cubicBezTo>
                  <a:pt x="6233894" y="4220215"/>
                  <a:pt x="6265415" y="4243580"/>
                  <a:pt x="6296566" y="4267312"/>
                </a:cubicBezTo>
                <a:cubicBezTo>
                  <a:pt x="6312883" y="4279921"/>
                  <a:pt x="6330312" y="4284743"/>
                  <a:pt x="6350709" y="4282147"/>
                </a:cubicBezTo>
                <a:cubicBezTo>
                  <a:pt x="6377781" y="4278808"/>
                  <a:pt x="6404481" y="4275100"/>
                  <a:pt x="6431183" y="4270650"/>
                </a:cubicBezTo>
                <a:cubicBezTo>
                  <a:pt x="6448983" y="4267683"/>
                  <a:pt x="6464928" y="4270280"/>
                  <a:pt x="6481618" y="4278808"/>
                </a:cubicBezTo>
                <a:cubicBezTo>
                  <a:pt x="6517589" y="4296981"/>
                  <a:pt x="6550224" y="4319973"/>
                  <a:pt x="6581744" y="4344819"/>
                </a:cubicBezTo>
                <a:cubicBezTo>
                  <a:pt x="6596948" y="4356316"/>
                  <a:pt x="6612895" y="4361136"/>
                  <a:pt x="6630324" y="4354091"/>
                </a:cubicBezTo>
                <a:cubicBezTo>
                  <a:pt x="6659250" y="4342224"/>
                  <a:pt x="6690030" y="4333694"/>
                  <a:pt x="6718215" y="4319601"/>
                </a:cubicBezTo>
                <a:cubicBezTo>
                  <a:pt x="6734161" y="4311814"/>
                  <a:pt x="6751221" y="4302914"/>
                  <a:pt x="6758637" y="4287338"/>
                </a:cubicBezTo>
                <a:cubicBezTo>
                  <a:pt x="6771988" y="4259895"/>
                  <a:pt x="6793125" y="4256558"/>
                  <a:pt x="6819455" y="4258413"/>
                </a:cubicBezTo>
                <a:cubicBezTo>
                  <a:pt x="6829839" y="4259154"/>
                  <a:pt x="6840223" y="4260637"/>
                  <a:pt x="6850606" y="4261380"/>
                </a:cubicBezTo>
                <a:cubicBezTo>
                  <a:pt x="6872116" y="4262863"/>
                  <a:pt x="6891029" y="4256558"/>
                  <a:pt x="6904008" y="4239129"/>
                </a:cubicBezTo>
                <a:cubicBezTo>
                  <a:pt x="6918101" y="4219845"/>
                  <a:pt x="6933675" y="4202785"/>
                  <a:pt x="6948879" y="4184615"/>
                </a:cubicBezTo>
                <a:cubicBezTo>
                  <a:pt x="6996718" y="4125650"/>
                  <a:pt x="7042703" y="4065575"/>
                  <a:pt x="7090913" y="4006981"/>
                </a:cubicBezTo>
                <a:cubicBezTo>
                  <a:pt x="7101667" y="3994001"/>
                  <a:pt x="7107601" y="3997710"/>
                  <a:pt x="7113535" y="4009577"/>
                </a:cubicBezTo>
                <a:cubicBezTo>
                  <a:pt x="7117615" y="4017364"/>
                  <a:pt x="7121694" y="4025151"/>
                  <a:pt x="7124661" y="4033310"/>
                </a:cubicBezTo>
                <a:cubicBezTo>
                  <a:pt x="7142089" y="4078182"/>
                  <a:pt x="7152103" y="4125279"/>
                  <a:pt x="7163228" y="4172007"/>
                </a:cubicBezTo>
                <a:cubicBezTo>
                  <a:pt x="7168419" y="4194998"/>
                  <a:pt x="7177691" y="4214652"/>
                  <a:pt x="7198087" y="4228374"/>
                </a:cubicBezTo>
                <a:cubicBezTo>
                  <a:pt x="7208471" y="4235050"/>
                  <a:pt x="7217742" y="4243578"/>
                  <a:pt x="7213663" y="4258784"/>
                </a:cubicBezTo>
                <a:cubicBezTo>
                  <a:pt x="7202908" y="4296239"/>
                  <a:pt x="7211808" y="4331839"/>
                  <a:pt x="7224416" y="4366699"/>
                </a:cubicBezTo>
                <a:cubicBezTo>
                  <a:pt x="7243330" y="4418988"/>
                  <a:pt x="7267806" y="4469423"/>
                  <a:pt x="7279673" y="4524308"/>
                </a:cubicBezTo>
                <a:cubicBezTo>
                  <a:pt x="7284123" y="4544333"/>
                  <a:pt x="7285977" y="4559538"/>
                  <a:pt x="7266321" y="4571775"/>
                </a:cubicBezTo>
                <a:cubicBezTo>
                  <a:pt x="7253713" y="4579934"/>
                  <a:pt x="7246667" y="4593655"/>
                  <a:pt x="7238510" y="4606264"/>
                </a:cubicBezTo>
                <a:cubicBezTo>
                  <a:pt x="7211808" y="4648540"/>
                  <a:pt x="7192895" y="4694895"/>
                  <a:pt x="7169904" y="4738655"/>
                </a:cubicBezTo>
                <a:cubicBezTo>
                  <a:pt x="7119098" y="4833962"/>
                  <a:pt x="7064212" y="4927414"/>
                  <a:pt x="7022307" y="5027912"/>
                </a:cubicBezTo>
                <a:cubicBezTo>
                  <a:pt x="7013036" y="5049794"/>
                  <a:pt x="7007844" y="5070560"/>
                  <a:pt x="7024903" y="5091327"/>
                </a:cubicBezTo>
                <a:cubicBezTo>
                  <a:pt x="7027499" y="5093923"/>
                  <a:pt x="7029724" y="5096148"/>
                  <a:pt x="7032320" y="5098744"/>
                </a:cubicBezTo>
                <a:cubicBezTo>
                  <a:pt x="7049007" y="5106531"/>
                  <a:pt x="7064583" y="5102081"/>
                  <a:pt x="7079788" y="5094294"/>
                </a:cubicBezTo>
                <a:cubicBezTo>
                  <a:pt x="7100183" y="5084281"/>
                  <a:pt x="7119096" y="5070560"/>
                  <a:pt x="7142089" y="5067594"/>
                </a:cubicBezTo>
                <a:cubicBezTo>
                  <a:pt x="7162485" y="5064997"/>
                  <a:pt x="7180658" y="5057210"/>
                  <a:pt x="7197345" y="5045713"/>
                </a:cubicBezTo>
                <a:cubicBezTo>
                  <a:pt x="7299328" y="4973399"/>
                  <a:pt x="7400196" y="4900714"/>
                  <a:pt x="7514788" y="4848425"/>
                </a:cubicBezTo>
                <a:cubicBezTo>
                  <a:pt x="7540747" y="4836558"/>
                  <a:pt x="7560402" y="4832478"/>
                  <a:pt x="7584877" y="4842121"/>
                </a:cubicBezTo>
                <a:cubicBezTo>
                  <a:pt x="7599340" y="4847684"/>
                  <a:pt x="7614543" y="4852504"/>
                  <a:pt x="7629748" y="4857325"/>
                </a:cubicBezTo>
                <a:cubicBezTo>
                  <a:pt x="7677958" y="4872900"/>
                  <a:pt x="7725798" y="4890330"/>
                  <a:pt x="7774748" y="4902939"/>
                </a:cubicBezTo>
                <a:cubicBezTo>
                  <a:pt x="7809978" y="4912210"/>
                  <a:pt x="7845210" y="4919256"/>
                  <a:pt x="7877101" y="4892554"/>
                </a:cubicBezTo>
                <a:cubicBezTo>
                  <a:pt x="7886373" y="4884767"/>
                  <a:pt x="7893790" y="4889958"/>
                  <a:pt x="7898610" y="4898489"/>
                </a:cubicBezTo>
                <a:cubicBezTo>
                  <a:pt x="7929390" y="4950777"/>
                  <a:pt x="7980937" y="4968949"/>
                  <a:pt x="8036194" y="4979703"/>
                </a:cubicBezTo>
                <a:cubicBezTo>
                  <a:pt x="8056589" y="4983783"/>
                  <a:pt x="8076987" y="4987862"/>
                  <a:pt x="8097753" y="4992311"/>
                </a:cubicBezTo>
                <a:cubicBezTo>
                  <a:pt x="8111103" y="4995279"/>
                  <a:pt x="8114813" y="5001954"/>
                  <a:pt x="8104428" y="5011596"/>
                </a:cubicBezTo>
                <a:cubicBezTo>
                  <a:pt x="8089224" y="5026058"/>
                  <a:pt x="8079211" y="5042746"/>
                  <a:pt x="8077357" y="5063885"/>
                </a:cubicBezTo>
                <a:cubicBezTo>
                  <a:pt x="8076244" y="5073897"/>
                  <a:pt x="8068457" y="5078718"/>
                  <a:pt x="8061783" y="5083910"/>
                </a:cubicBezTo>
                <a:cubicBezTo>
                  <a:pt x="7992063" y="5135087"/>
                  <a:pt x="7925311" y="5189231"/>
                  <a:pt x="7856706" y="5242261"/>
                </a:cubicBezTo>
                <a:cubicBezTo>
                  <a:pt x="7809608" y="5278974"/>
                  <a:pt x="7808495" y="5301595"/>
                  <a:pt x="7823329" y="5347580"/>
                </a:cubicBezTo>
                <a:cubicBezTo>
                  <a:pt x="7830004" y="5368348"/>
                  <a:pt x="7826667" y="5380586"/>
                  <a:pt x="7807754" y="5393565"/>
                </a:cubicBezTo>
                <a:cubicBezTo>
                  <a:pt x="7784019" y="5409882"/>
                  <a:pt x="7761028" y="5429166"/>
                  <a:pt x="7758061" y="5461058"/>
                </a:cubicBezTo>
                <a:cubicBezTo>
                  <a:pt x="7756207" y="5482938"/>
                  <a:pt x="7752498" y="5504447"/>
                  <a:pt x="7745823" y="5525215"/>
                </a:cubicBezTo>
                <a:cubicBezTo>
                  <a:pt x="7739889" y="5543757"/>
                  <a:pt x="7744710" y="5559703"/>
                  <a:pt x="7758802" y="5573052"/>
                </a:cubicBezTo>
                <a:cubicBezTo>
                  <a:pt x="7777717" y="5591966"/>
                  <a:pt x="7794404" y="5616071"/>
                  <a:pt x="7826667" y="5601608"/>
                </a:cubicBezTo>
                <a:cubicBezTo>
                  <a:pt x="7828521" y="5608655"/>
                  <a:pt x="7826667" y="5611991"/>
                  <a:pt x="7825184" y="5614959"/>
                </a:cubicBezTo>
                <a:cubicBezTo>
                  <a:pt x="7798853" y="5677631"/>
                  <a:pt x="7814799" y="5742529"/>
                  <a:pt x="7817025" y="5806315"/>
                </a:cubicBezTo>
                <a:cubicBezTo>
                  <a:pt x="7817397" y="5823002"/>
                  <a:pt x="7828149" y="5837465"/>
                  <a:pt x="7838534" y="5850814"/>
                </a:cubicBezTo>
                <a:cubicBezTo>
                  <a:pt x="7858558" y="5877515"/>
                  <a:pt x="7880810" y="5901993"/>
                  <a:pt x="7900464" y="5928321"/>
                </a:cubicBezTo>
                <a:cubicBezTo>
                  <a:pt x="7915299" y="5947604"/>
                  <a:pt x="7934582" y="5957247"/>
                  <a:pt x="7959429" y="5956875"/>
                </a:cubicBezTo>
                <a:cubicBezTo>
                  <a:pt x="7992434" y="5956506"/>
                  <a:pt x="8025810" y="5957989"/>
                  <a:pt x="8059186" y="5959473"/>
                </a:cubicBezTo>
                <a:cubicBezTo>
                  <a:pt x="8125196" y="5962438"/>
                  <a:pt x="8186385" y="5948719"/>
                  <a:pt x="8242011" y="5908667"/>
                </a:cubicBezTo>
                <a:cubicBezTo>
                  <a:pt x="8325823" y="5847849"/>
                  <a:pt x="8398508" y="5775904"/>
                  <a:pt x="8467114" y="5698398"/>
                </a:cubicBezTo>
                <a:cubicBezTo>
                  <a:pt x="8547216" y="5608655"/>
                  <a:pt x="8622496" y="5514830"/>
                  <a:pt x="8694070" y="5418041"/>
                </a:cubicBezTo>
                <a:cubicBezTo>
                  <a:pt x="8780105" y="5301595"/>
                  <a:pt x="8854645" y="5177363"/>
                  <a:pt x="8933263" y="5055725"/>
                </a:cubicBezTo>
                <a:cubicBezTo>
                  <a:pt x="8943647" y="5039409"/>
                  <a:pt x="8954030" y="5022351"/>
                  <a:pt x="8934747" y="5004549"/>
                </a:cubicBezTo>
                <a:cubicBezTo>
                  <a:pt x="8942534" y="4999729"/>
                  <a:pt x="8949582" y="4997133"/>
                  <a:pt x="8956256" y="4997873"/>
                </a:cubicBezTo>
                <a:cubicBezTo>
                  <a:pt x="9003724" y="5004549"/>
                  <a:pt x="9046371" y="4987862"/>
                  <a:pt x="9091242" y="4976366"/>
                </a:cubicBezTo>
                <a:cubicBezTo>
                  <a:pt x="9170234" y="4955969"/>
                  <a:pt x="9246996" y="4931123"/>
                  <a:pt x="9323020" y="4902569"/>
                </a:cubicBezTo>
                <a:cubicBezTo>
                  <a:pt x="9367150" y="4885880"/>
                  <a:pt x="9410169" y="4865854"/>
                  <a:pt x="9446882" y="4835816"/>
                </a:cubicBezTo>
                <a:cubicBezTo>
                  <a:pt x="9460232" y="4824691"/>
                  <a:pt x="9466166" y="4812824"/>
                  <a:pt x="9453186" y="4799844"/>
                </a:cubicBezTo>
                <a:cubicBezTo>
                  <a:pt x="9458008" y="4803923"/>
                  <a:pt x="9465425" y="4809117"/>
                  <a:pt x="9471358" y="4815050"/>
                </a:cubicBezTo>
                <a:cubicBezTo>
                  <a:pt x="9490643" y="4833591"/>
                  <a:pt x="9511780" y="4837669"/>
                  <a:pt x="9535885" y="4824691"/>
                </a:cubicBezTo>
                <a:cubicBezTo>
                  <a:pt x="9593736" y="4793539"/>
                  <a:pt x="9655296" y="4770547"/>
                  <a:pt x="9712777" y="4739768"/>
                </a:cubicBezTo>
                <a:cubicBezTo>
                  <a:pt x="9725757" y="4732722"/>
                  <a:pt x="9739478" y="4726417"/>
                  <a:pt x="9753940" y="4723079"/>
                </a:cubicBezTo>
                <a:cubicBezTo>
                  <a:pt x="9795846" y="4713807"/>
                  <a:pt x="9828480" y="4690074"/>
                  <a:pt x="9858519" y="4661520"/>
                </a:cubicBezTo>
                <a:cubicBezTo>
                  <a:pt x="9875206" y="4645574"/>
                  <a:pt x="9887445" y="4628886"/>
                  <a:pt x="9884107" y="4604039"/>
                </a:cubicBezTo>
                <a:cubicBezTo>
                  <a:pt x="9882993" y="4594768"/>
                  <a:pt x="9885591" y="4587721"/>
                  <a:pt x="9897087" y="4590318"/>
                </a:cubicBezTo>
                <a:cubicBezTo>
                  <a:pt x="9930091" y="4597363"/>
                  <a:pt x="9956421" y="4581418"/>
                  <a:pt x="9983123" y="4566583"/>
                </a:cubicBezTo>
                <a:cubicBezTo>
                  <a:pt x="10073607" y="4515407"/>
                  <a:pt x="10156307" y="4451992"/>
                  <a:pt x="10243084" y="4395624"/>
                </a:cubicBezTo>
                <a:cubicBezTo>
                  <a:pt x="10286844" y="4367440"/>
                  <a:pt x="10319476" y="4330356"/>
                  <a:pt x="10345437" y="4285854"/>
                </a:cubicBezTo>
                <a:cubicBezTo>
                  <a:pt x="10368428" y="4246545"/>
                  <a:pt x="10366204" y="4236902"/>
                  <a:pt x="10326896" y="4212428"/>
                </a:cubicBezTo>
                <a:cubicBezTo>
                  <a:pt x="10326896" y="4212428"/>
                  <a:pt x="10326524" y="4212056"/>
                  <a:pt x="10326524" y="4212056"/>
                </a:cubicBezTo>
                <a:cubicBezTo>
                  <a:pt x="10330974" y="4214283"/>
                  <a:pt x="10335052" y="4217620"/>
                  <a:pt x="10339874" y="4220216"/>
                </a:cubicBezTo>
                <a:cubicBezTo>
                  <a:pt x="10386230" y="4247287"/>
                  <a:pt x="10424798" y="4242837"/>
                  <a:pt x="10462252" y="4205383"/>
                </a:cubicBezTo>
                <a:cubicBezTo>
                  <a:pt x="10475974" y="4191661"/>
                  <a:pt x="10489695" y="4178681"/>
                  <a:pt x="10503046" y="4164589"/>
                </a:cubicBezTo>
                <a:cubicBezTo>
                  <a:pt x="10563123" y="4102287"/>
                  <a:pt x="10628391" y="4045177"/>
                  <a:pt x="10682533" y="3977684"/>
                </a:cubicBezTo>
                <a:cubicBezTo>
                  <a:pt x="10699221" y="3957287"/>
                  <a:pt x="10715538" y="3936519"/>
                  <a:pt x="10719990" y="3909819"/>
                </a:cubicBezTo>
                <a:cubicBezTo>
                  <a:pt x="10721472" y="3900178"/>
                  <a:pt x="10726663" y="3893502"/>
                  <a:pt x="10734081" y="3889051"/>
                </a:cubicBezTo>
                <a:cubicBezTo>
                  <a:pt x="10776728" y="3863463"/>
                  <a:pt x="10803429" y="3823413"/>
                  <a:pt x="10832724" y="3785215"/>
                </a:cubicBezTo>
                <a:cubicBezTo>
                  <a:pt x="10879081" y="3724768"/>
                  <a:pt x="10915423" y="3658016"/>
                  <a:pt x="10955103" y="3593118"/>
                </a:cubicBezTo>
                <a:cubicBezTo>
                  <a:pt x="10961408" y="3583105"/>
                  <a:pt x="10965487" y="3572351"/>
                  <a:pt x="10963262" y="3560484"/>
                </a:cubicBezTo>
                <a:cubicBezTo>
                  <a:pt x="10960667" y="3547505"/>
                  <a:pt x="10966230" y="3538975"/>
                  <a:pt x="10974015" y="3529704"/>
                </a:cubicBezTo>
                <a:cubicBezTo>
                  <a:pt x="11032610" y="3457018"/>
                  <a:pt x="11074144" y="3374691"/>
                  <a:pt x="11112712" y="3290140"/>
                </a:cubicBezTo>
                <a:cubicBezTo>
                  <a:pt x="11125691" y="3261584"/>
                  <a:pt x="11140154" y="3233772"/>
                  <a:pt x="11154247" y="3205587"/>
                </a:cubicBezTo>
                <a:cubicBezTo>
                  <a:pt x="11157956" y="3198170"/>
                  <a:pt x="11164259" y="3181483"/>
                  <a:pt x="11173160" y="3188900"/>
                </a:cubicBezTo>
                <a:cubicBezTo>
                  <a:pt x="11194297" y="3206329"/>
                  <a:pt x="11222112" y="3221533"/>
                  <a:pt x="11224707" y="3251572"/>
                </a:cubicBezTo>
                <a:cubicBezTo>
                  <a:pt x="11230270" y="3309054"/>
                  <a:pt x="11250666" y="3362083"/>
                  <a:pt x="11272546" y="3414372"/>
                </a:cubicBezTo>
                <a:cubicBezTo>
                  <a:pt x="11282187" y="3437364"/>
                  <a:pt x="11285896" y="3460358"/>
                  <a:pt x="11283672" y="3485575"/>
                </a:cubicBezTo>
                <a:cubicBezTo>
                  <a:pt x="11278479" y="3549360"/>
                  <a:pt x="11272174" y="3612773"/>
                  <a:pt x="11285524" y="3675816"/>
                </a:cubicBezTo>
                <a:cubicBezTo>
                  <a:pt x="11287380" y="3685087"/>
                  <a:pt x="11288122" y="3694730"/>
                  <a:pt x="11283300" y="3704000"/>
                </a:cubicBezTo>
                <a:cubicBezTo>
                  <a:pt x="11275141" y="3720318"/>
                  <a:pt x="11273659" y="3737377"/>
                  <a:pt x="11273659" y="3755178"/>
                </a:cubicBezTo>
                <a:cubicBezTo>
                  <a:pt x="11273657" y="3824154"/>
                  <a:pt x="11273659" y="3893130"/>
                  <a:pt x="11273659" y="3962108"/>
                </a:cubicBezTo>
                <a:cubicBezTo>
                  <a:pt x="11273659" y="3976942"/>
                  <a:pt x="11272546" y="3992888"/>
                  <a:pt x="11280333" y="4005868"/>
                </a:cubicBezTo>
                <a:cubicBezTo>
                  <a:pt x="11292200" y="4025152"/>
                  <a:pt x="11286266" y="4041468"/>
                  <a:pt x="11276996" y="4059639"/>
                </a:cubicBezTo>
                <a:cubicBezTo>
                  <a:pt x="11258824" y="4097837"/>
                  <a:pt x="11242137" y="4134550"/>
                  <a:pt x="11236945" y="4179051"/>
                </a:cubicBezTo>
                <a:cubicBezTo>
                  <a:pt x="11225448" y="4272876"/>
                  <a:pt x="11223223" y="4369293"/>
                  <a:pt x="11189847" y="4459780"/>
                </a:cubicBezTo>
                <a:cubicBezTo>
                  <a:pt x="11180577" y="4485369"/>
                  <a:pt x="11180205" y="4510957"/>
                  <a:pt x="11190218" y="4536544"/>
                </a:cubicBezTo>
                <a:cubicBezTo>
                  <a:pt x="11206907" y="4579933"/>
                  <a:pt x="11206536" y="4623322"/>
                  <a:pt x="11194297" y="4667453"/>
                </a:cubicBezTo>
                <a:cubicBezTo>
                  <a:pt x="11185398" y="4700828"/>
                  <a:pt x="11183172" y="4734205"/>
                  <a:pt x="11187251" y="4768693"/>
                </a:cubicBezTo>
                <a:cubicBezTo>
                  <a:pt x="11190959" y="4800585"/>
                  <a:pt x="11193926" y="4832478"/>
                  <a:pt x="11185768" y="4865113"/>
                </a:cubicBezTo>
                <a:cubicBezTo>
                  <a:pt x="11173901" y="4911098"/>
                  <a:pt x="11194298" y="4948551"/>
                  <a:pt x="11225077" y="4981557"/>
                </a:cubicBezTo>
                <a:cubicBezTo>
                  <a:pt x="11236203" y="4993423"/>
                  <a:pt x="11246216" y="4994536"/>
                  <a:pt x="11258083" y="4981928"/>
                </a:cubicBezTo>
                <a:cubicBezTo>
                  <a:pt x="11278478" y="4960790"/>
                  <a:pt x="11299246" y="4940021"/>
                  <a:pt x="11324092" y="4923334"/>
                </a:cubicBezTo>
                <a:cubicBezTo>
                  <a:pt x="11338926" y="4908500"/>
                  <a:pt x="11353759" y="4893667"/>
                  <a:pt x="11368593" y="4878834"/>
                </a:cubicBezTo>
                <a:cubicBezTo>
                  <a:pt x="11371931" y="4867336"/>
                  <a:pt x="11383428" y="4862517"/>
                  <a:pt x="11390102" y="4853617"/>
                </a:cubicBezTo>
                <a:cubicBezTo>
                  <a:pt x="11401600" y="4843604"/>
                  <a:pt x="11410129" y="4829882"/>
                  <a:pt x="11424220" y="4823206"/>
                </a:cubicBezTo>
                <a:cubicBezTo>
                  <a:pt x="11432750" y="4816902"/>
                  <a:pt x="11441650" y="4808002"/>
                  <a:pt x="11450180" y="4799473"/>
                </a:cubicBezTo>
                <a:cubicBezTo>
                  <a:pt x="11453517" y="4787976"/>
                  <a:pt x="11465013" y="4783157"/>
                  <a:pt x="11471319" y="4774626"/>
                </a:cubicBezTo>
                <a:cubicBezTo>
                  <a:pt x="11477252" y="4768693"/>
                  <a:pt x="11483185" y="4762760"/>
                  <a:pt x="11489119" y="4756826"/>
                </a:cubicBezTo>
                <a:cubicBezTo>
                  <a:pt x="11495052" y="4750893"/>
                  <a:pt x="11500986" y="4744959"/>
                  <a:pt x="11506919" y="4739026"/>
                </a:cubicBezTo>
                <a:cubicBezTo>
                  <a:pt x="11529912" y="4716033"/>
                  <a:pt x="11549936" y="4690816"/>
                  <a:pt x="11571075" y="4666711"/>
                </a:cubicBezTo>
                <a:cubicBezTo>
                  <a:pt x="11612610" y="4619242"/>
                  <a:pt x="11648952" y="4568066"/>
                  <a:pt x="11678619" y="4512440"/>
                </a:cubicBezTo>
                <a:cubicBezTo>
                  <a:pt x="11686036" y="4498349"/>
                  <a:pt x="11693082" y="4482402"/>
                  <a:pt x="11685295" y="4467197"/>
                </a:cubicBezTo>
                <a:cubicBezTo>
                  <a:pt x="11676394" y="4450139"/>
                  <a:pt x="11683070" y="4440497"/>
                  <a:pt x="11694566" y="4429001"/>
                </a:cubicBezTo>
                <a:cubicBezTo>
                  <a:pt x="11719783" y="4403784"/>
                  <a:pt x="11749822" y="4381904"/>
                  <a:pt x="11764284" y="4348156"/>
                </a:cubicBezTo>
                <a:cubicBezTo>
                  <a:pt x="11783940" y="4301059"/>
                  <a:pt x="11811011" y="4258411"/>
                  <a:pt x="11834374" y="4213540"/>
                </a:cubicBezTo>
                <a:cubicBezTo>
                  <a:pt x="11893337" y="4100433"/>
                  <a:pt x="11950448" y="3986214"/>
                  <a:pt x="11977891" y="3860126"/>
                </a:cubicBezTo>
                <a:cubicBezTo>
                  <a:pt x="11982711" y="3837506"/>
                  <a:pt x="11988274" y="3815624"/>
                  <a:pt x="11977891" y="3793374"/>
                </a:cubicBezTo>
                <a:cubicBezTo>
                  <a:pt x="11973441" y="3783732"/>
                  <a:pt x="11976035" y="3776685"/>
                  <a:pt x="11981969" y="3769270"/>
                </a:cubicBezTo>
                <a:cubicBezTo>
                  <a:pt x="11998286" y="3747761"/>
                  <a:pt x="12004219" y="3722542"/>
                  <a:pt x="12009041" y="3696213"/>
                </a:cubicBezTo>
                <a:cubicBezTo>
                  <a:pt x="12017571" y="3644665"/>
                  <a:pt x="12014975" y="3591635"/>
                  <a:pt x="12027213" y="3540088"/>
                </a:cubicBezTo>
                <a:cubicBezTo>
                  <a:pt x="12030550" y="3526366"/>
                  <a:pt x="12026841" y="3513016"/>
                  <a:pt x="12016830" y="3503745"/>
                </a:cubicBezTo>
                <a:cubicBezTo>
                  <a:pt x="12001624" y="3490025"/>
                  <a:pt x="12001623" y="3474449"/>
                  <a:pt x="12005332" y="3455906"/>
                </a:cubicBezTo>
                <a:cubicBezTo>
                  <a:pt x="12016458" y="3400280"/>
                  <a:pt x="12017571" y="3344282"/>
                  <a:pt x="12009041" y="3289026"/>
                </a:cubicBezTo>
                <a:cubicBezTo>
                  <a:pt x="12003849" y="3254167"/>
                  <a:pt x="12000141" y="3220792"/>
                  <a:pt x="12011267" y="3186674"/>
                </a:cubicBezTo>
                <a:cubicBezTo>
                  <a:pt x="12015717" y="3172583"/>
                  <a:pt x="12013863" y="3157377"/>
                  <a:pt x="12012749" y="3142173"/>
                </a:cubicBezTo>
                <a:cubicBezTo>
                  <a:pt x="12005333" y="3053170"/>
                  <a:pt x="11984195" y="2966764"/>
                  <a:pt x="11967877" y="2879245"/>
                </a:cubicBezTo>
                <a:cubicBezTo>
                  <a:pt x="11958236" y="2825845"/>
                  <a:pt x="11938580" y="2775038"/>
                  <a:pt x="11923006" y="2723119"/>
                </a:cubicBezTo>
                <a:cubicBezTo>
                  <a:pt x="11911509" y="2684922"/>
                  <a:pt x="11900384" y="2646355"/>
                  <a:pt x="11877391" y="2612237"/>
                </a:cubicBezTo>
                <a:cubicBezTo>
                  <a:pt x="11825473" y="2535844"/>
                  <a:pt x="11773926" y="2459079"/>
                  <a:pt x="11719783" y="2384169"/>
                </a:cubicBezTo>
                <a:cubicBezTo>
                  <a:pt x="11696420" y="2351906"/>
                  <a:pt x="11676394" y="2315562"/>
                  <a:pt x="11642647" y="2292200"/>
                </a:cubicBezTo>
                <a:cubicBezTo>
                  <a:pt x="11593325" y="2257711"/>
                  <a:pt x="11544745" y="2221739"/>
                  <a:pt x="11495051" y="2188363"/>
                </a:cubicBezTo>
                <a:cubicBezTo>
                  <a:pt x="11432378" y="2145716"/>
                  <a:pt x="11368224" y="2127544"/>
                  <a:pt x="11297022" y="2169820"/>
                </a:cubicBezTo>
                <a:cubicBezTo>
                  <a:pt x="11261050" y="2190959"/>
                  <a:pt x="11215065" y="2193926"/>
                  <a:pt x="11186140" y="2228043"/>
                </a:cubicBezTo>
                <a:cubicBezTo>
                  <a:pt x="11173159" y="2215806"/>
                  <a:pt x="11165742" y="2202455"/>
                  <a:pt x="11167968" y="2185396"/>
                </a:cubicBezTo>
                <a:cubicBezTo>
                  <a:pt x="11174272" y="2133107"/>
                  <a:pt x="11166855" y="2082672"/>
                  <a:pt x="11145346" y="2034462"/>
                </a:cubicBezTo>
                <a:cubicBezTo>
                  <a:pt x="11142009" y="2027418"/>
                  <a:pt x="11139042" y="2020000"/>
                  <a:pt x="11149425" y="2014808"/>
                </a:cubicBezTo>
                <a:cubicBezTo>
                  <a:pt x="11188364" y="1995154"/>
                  <a:pt x="11192814" y="1961779"/>
                  <a:pt x="11186509" y="1923581"/>
                </a:cubicBezTo>
                <a:cubicBezTo>
                  <a:pt x="11182431" y="1900217"/>
                  <a:pt x="11173159" y="1878338"/>
                  <a:pt x="11174642" y="1853862"/>
                </a:cubicBezTo>
                <a:cubicBezTo>
                  <a:pt x="11176497" y="1826791"/>
                  <a:pt x="11163890" y="1806765"/>
                  <a:pt x="11142379" y="1791932"/>
                </a:cubicBezTo>
                <a:cubicBezTo>
                  <a:pt x="11122353" y="1777839"/>
                  <a:pt x="11104183" y="1761151"/>
                  <a:pt x="11084158" y="1747800"/>
                </a:cubicBezTo>
                <a:cubicBezTo>
                  <a:pt x="11073031" y="1740384"/>
                  <a:pt x="11062649" y="1730743"/>
                  <a:pt x="11049669" y="1727404"/>
                </a:cubicBezTo>
                <a:cubicBezTo>
                  <a:pt x="11059312" y="1728146"/>
                  <a:pt x="11069695" y="1727404"/>
                  <a:pt x="11079707" y="1727033"/>
                </a:cubicBezTo>
                <a:cubicBezTo>
                  <a:pt x="11122355" y="1724437"/>
                  <a:pt x="11129029" y="1716278"/>
                  <a:pt x="11121612" y="1675487"/>
                </a:cubicBezTo>
                <a:cubicBezTo>
                  <a:pt x="11114566" y="1636548"/>
                  <a:pt x="11112712" y="1597609"/>
                  <a:pt x="11123466" y="1558670"/>
                </a:cubicBezTo>
                <a:cubicBezTo>
                  <a:pt x="11128658" y="1540129"/>
                  <a:pt x="11127175" y="1520845"/>
                  <a:pt x="11118645" y="1501931"/>
                </a:cubicBezTo>
                <a:cubicBezTo>
                  <a:pt x="11137188" y="1503414"/>
                  <a:pt x="11153134" y="1499335"/>
                  <a:pt x="11166484" y="1488951"/>
                </a:cubicBezTo>
                <a:cubicBezTo>
                  <a:pt x="11209873" y="1456688"/>
                  <a:pt x="11253633" y="1424795"/>
                  <a:pt x="11289976" y="1384745"/>
                </a:cubicBezTo>
                <a:cubicBezTo>
                  <a:pt x="11303326" y="1369910"/>
                  <a:pt x="11312967" y="1352110"/>
                  <a:pt x="11329285" y="1339502"/>
                </a:cubicBezTo>
                <a:cubicBezTo>
                  <a:pt x="11368594" y="1309093"/>
                  <a:pt x="11409017" y="1279797"/>
                  <a:pt x="11446471" y="1247532"/>
                </a:cubicBezTo>
                <a:cubicBezTo>
                  <a:pt x="11492828" y="1207852"/>
                  <a:pt x="11538812" y="1167802"/>
                  <a:pt x="11574413" y="1117367"/>
                </a:cubicBezTo>
                <a:cubicBezTo>
                  <a:pt x="11603710" y="1076203"/>
                  <a:pt x="11624477" y="1029477"/>
                  <a:pt x="11651177" y="986459"/>
                </a:cubicBezTo>
                <a:cubicBezTo>
                  <a:pt x="11679361" y="940475"/>
                  <a:pt x="11697533" y="888184"/>
                  <a:pt x="11737583" y="850360"/>
                </a:cubicBezTo>
                <a:cubicBezTo>
                  <a:pt x="11768363" y="821062"/>
                  <a:pt x="11789502" y="786574"/>
                  <a:pt x="11802111" y="747265"/>
                </a:cubicBezTo>
                <a:cubicBezTo>
                  <a:pt x="11821394" y="687189"/>
                  <a:pt x="11818057" y="628966"/>
                  <a:pt x="11781343" y="575193"/>
                </a:cubicBezTo>
                <a:cubicBezTo>
                  <a:pt x="11776893" y="572968"/>
                  <a:pt x="11772444" y="572968"/>
                  <a:pt x="11767992" y="572968"/>
                </a:cubicBezTo>
                <a:cubicBezTo>
                  <a:pt x="11772072" y="572596"/>
                  <a:pt x="11775780" y="571855"/>
                  <a:pt x="11779489" y="570372"/>
                </a:cubicBezTo>
                <a:cubicBezTo>
                  <a:pt x="11793209" y="560359"/>
                  <a:pt x="11796548" y="544413"/>
                  <a:pt x="11799144" y="529209"/>
                </a:cubicBezTo>
                <a:cubicBezTo>
                  <a:pt x="11809156" y="462086"/>
                  <a:pt x="11809528" y="396447"/>
                  <a:pt x="11765398" y="338224"/>
                </a:cubicBezTo>
                <a:cubicBezTo>
                  <a:pt x="11764285" y="337112"/>
                  <a:pt x="11762801" y="335628"/>
                  <a:pt x="11761689" y="334516"/>
                </a:cubicBezTo>
                <a:cubicBezTo>
                  <a:pt x="11742776" y="324503"/>
                  <a:pt x="11722750" y="318569"/>
                  <a:pt x="11701611" y="319682"/>
                </a:cubicBezTo>
                <a:cubicBezTo>
                  <a:pt x="11661560" y="321165"/>
                  <a:pt x="11621140" y="323019"/>
                  <a:pt x="11582201" y="332291"/>
                </a:cubicBezTo>
                <a:cubicBezTo>
                  <a:pt x="11557725" y="338223"/>
                  <a:pt x="11537328" y="336371"/>
                  <a:pt x="11514336" y="327471"/>
                </a:cubicBezTo>
                <a:cubicBezTo>
                  <a:pt x="11442021" y="299656"/>
                  <a:pt x="11374157" y="307445"/>
                  <a:pt x="11318531" y="363071"/>
                </a:cubicBezTo>
                <a:cubicBezTo>
                  <a:pt x="11275142" y="406460"/>
                  <a:pt x="11224707" y="436869"/>
                  <a:pt x="11169081" y="461344"/>
                </a:cubicBezTo>
                <a:cubicBezTo>
                  <a:pt x="11063390" y="506957"/>
                  <a:pt x="10965117" y="562955"/>
                  <a:pt x="10887982" y="651217"/>
                </a:cubicBezTo>
                <a:cubicBezTo>
                  <a:pt x="10839400" y="706472"/>
                  <a:pt x="10797495" y="766178"/>
                  <a:pt x="10753365" y="824400"/>
                </a:cubicBezTo>
                <a:lnTo>
                  <a:pt x="10748953" y="846460"/>
                </a:lnTo>
                <a:lnTo>
                  <a:pt x="10748543" y="845538"/>
                </a:lnTo>
                <a:cubicBezTo>
                  <a:pt x="10735564" y="828849"/>
                  <a:pt x="10727035" y="843312"/>
                  <a:pt x="10719246" y="851101"/>
                </a:cubicBezTo>
                <a:cubicBezTo>
                  <a:pt x="10684388" y="884477"/>
                  <a:pt x="10655833" y="922673"/>
                  <a:pt x="10623568" y="958646"/>
                </a:cubicBezTo>
                <a:cubicBezTo>
                  <a:pt x="10607251" y="977188"/>
                  <a:pt x="10594645" y="1002405"/>
                  <a:pt x="10567573" y="1007226"/>
                </a:cubicBezTo>
                <a:cubicBezTo>
                  <a:pt x="10527149" y="1014272"/>
                  <a:pt x="10485987" y="1018351"/>
                  <a:pt x="10445193" y="1016868"/>
                </a:cubicBezTo>
                <a:cubicBezTo>
                  <a:pt x="10419976" y="1016126"/>
                  <a:pt x="10407367" y="1025027"/>
                  <a:pt x="10400321" y="1046907"/>
                </a:cubicBezTo>
                <a:cubicBezTo>
                  <a:pt x="10398467" y="1052469"/>
                  <a:pt x="10397725" y="1059144"/>
                  <a:pt x="10391791" y="1062111"/>
                </a:cubicBezTo>
                <a:cubicBezTo>
                  <a:pt x="10387343" y="1062111"/>
                  <a:pt x="10385858" y="1059144"/>
                  <a:pt x="10383262" y="1056548"/>
                </a:cubicBezTo>
                <a:cubicBezTo>
                  <a:pt x="10357674" y="1027994"/>
                  <a:pt x="10332828" y="998696"/>
                  <a:pt x="10309094" y="968288"/>
                </a:cubicBezTo>
                <a:cubicBezTo>
                  <a:pt x="10296856" y="952342"/>
                  <a:pt x="10280911" y="943812"/>
                  <a:pt x="10260885" y="940845"/>
                </a:cubicBezTo>
                <a:cubicBezTo>
                  <a:pt x="10208966" y="933427"/>
                  <a:pt x="10160014" y="941586"/>
                  <a:pt x="10114031" y="966803"/>
                </a:cubicBezTo>
                <a:cubicBezTo>
                  <a:pt x="10106985" y="970883"/>
                  <a:pt x="10099938" y="974962"/>
                  <a:pt x="10091780" y="970512"/>
                </a:cubicBezTo>
                <a:cubicBezTo>
                  <a:pt x="10055066" y="950116"/>
                  <a:pt x="10014273" y="953083"/>
                  <a:pt x="9974223" y="951599"/>
                </a:cubicBezTo>
                <a:cubicBezTo>
                  <a:pt x="9949747" y="950857"/>
                  <a:pt x="9926012" y="948633"/>
                  <a:pt x="9904875" y="938621"/>
                </a:cubicBezTo>
                <a:cubicBezTo>
                  <a:pt x="9924530" y="881140"/>
                  <a:pt x="9948634" y="828110"/>
                  <a:pt x="9978301" y="777673"/>
                </a:cubicBezTo>
                <a:cubicBezTo>
                  <a:pt x="9983864" y="767662"/>
                  <a:pt x="9986090" y="755795"/>
                  <a:pt x="9983123" y="744669"/>
                </a:cubicBezTo>
                <a:cubicBezTo>
                  <a:pt x="9970514" y="700167"/>
                  <a:pt x="9959017" y="655296"/>
                  <a:pt x="9931575" y="616728"/>
                </a:cubicBezTo>
                <a:cubicBezTo>
                  <a:pt x="9891524" y="560359"/>
                  <a:pt x="9842573" y="512151"/>
                  <a:pt x="9790284" y="466536"/>
                </a:cubicBezTo>
                <a:cubicBezTo>
                  <a:pt x="9713890" y="399784"/>
                  <a:pt x="9635272" y="335999"/>
                  <a:pt x="9548494" y="284080"/>
                </a:cubicBezTo>
                <a:cubicBezTo>
                  <a:pt x="9460604" y="231791"/>
                  <a:pt x="9363813" y="201012"/>
                  <a:pt x="9265169" y="177278"/>
                </a:cubicBezTo>
                <a:cubicBezTo>
                  <a:pt x="9127215" y="143903"/>
                  <a:pt x="8988427" y="116784"/>
                  <a:pt x="8847240" y="1128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88D74-8EA6-47D0-AA2A-629F5A17972C}"/>
              </a:ext>
            </a:extLst>
          </p:cNvPr>
          <p:cNvSpPr/>
          <p:nvPr/>
        </p:nvSpPr>
        <p:spPr>
          <a:xfrm>
            <a:off x="851815" y="794476"/>
            <a:ext cx="72631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91E207-7847-4AF1-80FA-A78DB8A5DA57}"/>
              </a:ext>
            </a:extLst>
          </p:cNvPr>
          <p:cNvSpPr/>
          <p:nvPr/>
        </p:nvSpPr>
        <p:spPr>
          <a:xfrm>
            <a:off x="754731" y="560075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99F4D-438E-45B7-9286-ED68C83D8507}"/>
              </a:ext>
            </a:extLst>
          </p:cNvPr>
          <p:cNvSpPr/>
          <p:nvPr/>
        </p:nvSpPr>
        <p:spPr>
          <a:xfrm>
            <a:off x="750280" y="1718356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BCE5C-02B7-4427-9EC3-CEFB4D436A94}"/>
              </a:ext>
            </a:extLst>
          </p:cNvPr>
          <p:cNvSpPr/>
          <p:nvPr/>
        </p:nvSpPr>
        <p:spPr>
          <a:xfrm>
            <a:off x="750280" y="2876636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2EC295-CA9D-4336-BBCA-3A06C3E2D46B}"/>
              </a:ext>
            </a:extLst>
          </p:cNvPr>
          <p:cNvGrpSpPr/>
          <p:nvPr/>
        </p:nvGrpSpPr>
        <p:grpSpPr>
          <a:xfrm>
            <a:off x="1105420" y="569016"/>
            <a:ext cx="4822699" cy="946131"/>
            <a:chOff x="6180980" y="1575313"/>
            <a:chExt cx="5212080" cy="946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B87C97-7651-4002-9FC6-FA23A69133CF}"/>
                </a:ext>
              </a:extLst>
            </p:cNvPr>
            <p:cNvSpPr txBox="1"/>
            <p:nvPr/>
          </p:nvSpPr>
          <p:spPr>
            <a:xfrm>
              <a:off x="6180980" y="1575313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FAE83D-27E9-47D7-AEDA-8DD511E1FCDD}"/>
                </a:ext>
              </a:extLst>
            </p:cNvPr>
            <p:cNvSpPr txBox="1"/>
            <p:nvPr/>
          </p:nvSpPr>
          <p:spPr>
            <a:xfrm>
              <a:off x="6180980" y="1875113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C6A53C-7B93-4AB4-AA19-B13F18F39EB4}"/>
              </a:ext>
            </a:extLst>
          </p:cNvPr>
          <p:cNvGrpSpPr/>
          <p:nvPr/>
        </p:nvGrpSpPr>
        <p:grpSpPr>
          <a:xfrm>
            <a:off x="1105420" y="1723778"/>
            <a:ext cx="4822699" cy="946131"/>
            <a:chOff x="6180980" y="2544245"/>
            <a:chExt cx="5212080" cy="9461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F7D7F4-5ED0-45E9-ACBB-54DCDB37999E}"/>
                </a:ext>
              </a:extLst>
            </p:cNvPr>
            <p:cNvSpPr txBox="1"/>
            <p:nvPr/>
          </p:nvSpPr>
          <p:spPr>
            <a:xfrm>
              <a:off x="6180980" y="2544245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97BC12-BB7A-4FC6-A64C-D4D463B2674B}"/>
                </a:ext>
              </a:extLst>
            </p:cNvPr>
            <p:cNvSpPr txBox="1"/>
            <p:nvPr userDrawn="1"/>
          </p:nvSpPr>
          <p:spPr>
            <a:xfrm>
              <a:off x="6180980" y="284404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4579EF-83E6-4331-884F-D1D4DFC7A9F5}"/>
              </a:ext>
            </a:extLst>
          </p:cNvPr>
          <p:cNvGrpSpPr/>
          <p:nvPr/>
        </p:nvGrpSpPr>
        <p:grpSpPr>
          <a:xfrm>
            <a:off x="1105420" y="2878539"/>
            <a:ext cx="4822699" cy="946129"/>
            <a:chOff x="6180980" y="3513177"/>
            <a:chExt cx="5212080" cy="9461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AE811E-9319-4346-B5A0-03DD5D3B1727}"/>
                </a:ext>
              </a:extLst>
            </p:cNvPr>
            <p:cNvSpPr txBox="1"/>
            <p:nvPr/>
          </p:nvSpPr>
          <p:spPr>
            <a:xfrm>
              <a:off x="6180980" y="3513177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4CE7B-BA60-44F5-87FB-D9C5F9E6320F}"/>
                </a:ext>
              </a:extLst>
            </p:cNvPr>
            <p:cNvSpPr txBox="1"/>
            <p:nvPr userDrawn="1"/>
          </p:nvSpPr>
          <p:spPr>
            <a:xfrm>
              <a:off x="6180980" y="381297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637F1AB-2093-46D8-8832-F331307F4808}"/>
              </a:ext>
            </a:extLst>
          </p:cNvPr>
          <p:cNvSpPr txBox="1">
            <a:spLocks/>
          </p:cNvSpPr>
          <p:nvPr/>
        </p:nvSpPr>
        <p:spPr>
          <a:xfrm>
            <a:off x="750280" y="5578107"/>
            <a:ext cx="704902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Portfolio Presentation</a:t>
            </a:r>
            <a:endParaRPr lang="ko-KR" altLang="en-US" sz="48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7CFCA82-7883-4C0B-9352-A1D90E63667B}"/>
              </a:ext>
            </a:extLst>
          </p:cNvPr>
          <p:cNvSpPr txBox="1">
            <a:spLocks/>
          </p:cNvSpPr>
          <p:nvPr/>
        </p:nvSpPr>
        <p:spPr>
          <a:xfrm>
            <a:off x="750280" y="5290075"/>
            <a:ext cx="4295889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Modern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Infographic</a:t>
            </a:r>
            <a:r>
              <a:rPr lang="en-US" dirty="0"/>
              <a:t> Style</a:t>
            </a:r>
          </a:p>
        </p:txBody>
      </p:sp>
      <p:grpSp>
        <p:nvGrpSpPr>
          <p:cNvPr id="17" name="Graphic 15">
            <a:extLst>
              <a:ext uri="{FF2B5EF4-FFF2-40B4-BE49-F238E27FC236}">
                <a16:creationId xmlns:a16="http://schemas.microsoft.com/office/drawing/2014/main" id="{257FB5D7-27AB-4B25-A28B-F1EC31AB38BF}"/>
              </a:ext>
            </a:extLst>
          </p:cNvPr>
          <p:cNvGrpSpPr/>
          <p:nvPr/>
        </p:nvGrpSpPr>
        <p:grpSpPr>
          <a:xfrm>
            <a:off x="4221380" y="1615977"/>
            <a:ext cx="3749240" cy="4326438"/>
            <a:chOff x="3124470" y="0"/>
            <a:chExt cx="594306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4D4492-5336-454F-BC3C-9D130E48765E}"/>
                </a:ext>
              </a:extLst>
            </p:cNvPr>
            <p:cNvSpPr/>
            <p:nvPr/>
          </p:nvSpPr>
          <p:spPr>
            <a:xfrm>
              <a:off x="7819811" y="3837079"/>
              <a:ext cx="8097" cy="8097"/>
            </a:xfrm>
            <a:custGeom>
              <a:avLst/>
              <a:gdLst>
                <a:gd name="connsiteX0" fmla="*/ 7287 w 0"/>
                <a:gd name="connsiteY0" fmla="*/ 0 h 0"/>
                <a:gd name="connsiteX1" fmla="*/ 0 w 0"/>
                <a:gd name="connsiteY1" fmla="*/ 1619 h 0"/>
                <a:gd name="connsiteX2" fmla="*/ 7287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287" y="0"/>
                  </a:moveTo>
                  <a:cubicBezTo>
                    <a:pt x="4858" y="810"/>
                    <a:pt x="2429" y="810"/>
                    <a:pt x="0" y="1619"/>
                  </a:cubicBezTo>
                  <a:cubicBezTo>
                    <a:pt x="2429" y="1619"/>
                    <a:pt x="4858" y="810"/>
                    <a:pt x="7287" y="0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8431F-CB68-400B-85A8-0AA9B406BA55}"/>
                </a:ext>
              </a:extLst>
            </p:cNvPr>
            <p:cNvSpPr/>
            <p:nvPr/>
          </p:nvSpPr>
          <p:spPr>
            <a:xfrm>
              <a:off x="6044450" y="5964112"/>
              <a:ext cx="8097" cy="56678"/>
            </a:xfrm>
            <a:custGeom>
              <a:avLst/>
              <a:gdLst>
                <a:gd name="connsiteX0" fmla="*/ 2159 w 0"/>
                <a:gd name="connsiteY0" fmla="*/ 63156 h 56677"/>
                <a:gd name="connsiteX1" fmla="*/ 2159 w 0"/>
                <a:gd name="connsiteY1" fmla="*/ 0 h 56677"/>
                <a:gd name="connsiteX2" fmla="*/ 2159 w 0"/>
                <a:gd name="connsiteY2" fmla="*/ 63156 h 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56677">
                  <a:moveTo>
                    <a:pt x="2159" y="63156"/>
                  </a:moveTo>
                  <a:lnTo>
                    <a:pt x="2159" y="0"/>
                  </a:lnTo>
                  <a:cubicBezTo>
                    <a:pt x="2159" y="21052"/>
                    <a:pt x="-2699" y="44532"/>
                    <a:pt x="2159" y="63156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D3C592-C48A-4959-B5BD-987EDE7FDE73}"/>
                </a:ext>
              </a:extLst>
            </p:cNvPr>
            <p:cNvSpPr/>
            <p:nvPr/>
          </p:nvSpPr>
          <p:spPr>
            <a:xfrm>
              <a:off x="4244259" y="2898472"/>
              <a:ext cx="1805589" cy="3943148"/>
            </a:xfrm>
            <a:custGeom>
              <a:avLst/>
              <a:gdLst>
                <a:gd name="connsiteX0" fmla="*/ 1802350 w 1805589"/>
                <a:gd name="connsiteY0" fmla="*/ 2422753 h 3943147"/>
                <a:gd name="connsiteX1" fmla="*/ 1752960 w 1805589"/>
                <a:gd name="connsiteY1" fmla="*/ 2258388 h 3943147"/>
                <a:gd name="connsiteX2" fmla="*/ 1556207 w 1805589"/>
                <a:gd name="connsiteY2" fmla="*/ 2252720 h 3943147"/>
                <a:gd name="connsiteX3" fmla="*/ 1018579 w 1805589"/>
                <a:gd name="connsiteY3" fmla="*/ 2139365 h 3943147"/>
                <a:gd name="connsiteX4" fmla="*/ 1164322 w 1805589"/>
                <a:gd name="connsiteY4" fmla="*/ 1588781 h 3943147"/>
                <a:gd name="connsiteX5" fmla="*/ 1554588 w 1805589"/>
                <a:gd name="connsiteY5" fmla="*/ 1623597 h 3943147"/>
                <a:gd name="connsiteX6" fmla="*/ 1684947 w 1805589"/>
                <a:gd name="connsiteY6" fmla="*/ 1715091 h 3943147"/>
                <a:gd name="connsiteX7" fmla="*/ 1799921 w 1805589"/>
                <a:gd name="connsiteY7" fmla="*/ 1524007 h 3943147"/>
                <a:gd name="connsiteX8" fmla="*/ 1794254 w 1805589"/>
                <a:gd name="connsiteY8" fmla="*/ 816345 h 3943147"/>
                <a:gd name="connsiteX9" fmla="*/ 1412084 w 1805589"/>
                <a:gd name="connsiteY9" fmla="*/ 813916 h 3943147"/>
                <a:gd name="connsiteX10" fmla="*/ 1081734 w 1805589"/>
                <a:gd name="connsiteY10" fmla="*/ 813916 h 3943147"/>
                <a:gd name="connsiteX11" fmla="*/ 859072 w 1805589"/>
                <a:gd name="connsiteY11" fmla="*/ 710277 h 3943147"/>
                <a:gd name="connsiteX12" fmla="*/ 878504 w 1805589"/>
                <a:gd name="connsiteY12" fmla="*/ 483566 h 3943147"/>
                <a:gd name="connsiteX13" fmla="*/ 1005624 w 1805589"/>
                <a:gd name="connsiteY13" fmla="*/ 226088 h 3943147"/>
                <a:gd name="connsiteX14" fmla="*/ 713329 w 1805589"/>
                <a:gd name="connsiteY14" fmla="*/ 3425 h 3943147"/>
                <a:gd name="connsiteX15" fmla="*/ 332779 w 1805589"/>
                <a:gd name="connsiteY15" fmla="*/ 122448 h 3943147"/>
                <a:gd name="connsiteX16" fmla="*/ 359498 w 1805589"/>
                <a:gd name="connsiteY16" fmla="*/ 452798 h 3943147"/>
                <a:gd name="connsiteX17" fmla="*/ 467186 w 1805589"/>
                <a:gd name="connsiteY17" fmla="*/ 625261 h 3943147"/>
                <a:gd name="connsiteX18" fmla="*/ 247762 w 1805589"/>
                <a:gd name="connsiteY18" fmla="*/ 805819 h 3943147"/>
                <a:gd name="connsiteX19" fmla="*/ 0 w 1805589"/>
                <a:gd name="connsiteY19" fmla="*/ 809058 h 3943147"/>
                <a:gd name="connsiteX20" fmla="*/ 10526 w 1805589"/>
                <a:gd name="connsiteY20" fmla="*/ 875452 h 3943147"/>
                <a:gd name="connsiteX21" fmla="*/ 56678 w 1805589"/>
                <a:gd name="connsiteY21" fmla="*/ 925652 h 3943147"/>
                <a:gd name="connsiteX22" fmla="*/ 124691 w 1805589"/>
                <a:gd name="connsiteY22" fmla="*/ 940226 h 3943147"/>
                <a:gd name="connsiteX23" fmla="*/ 48581 w 1805589"/>
                <a:gd name="connsiteY23" fmla="*/ 957230 h 3943147"/>
                <a:gd name="connsiteX24" fmla="*/ 12955 w 1805589"/>
                <a:gd name="connsiteY24" fmla="*/ 1004191 h 3943147"/>
                <a:gd name="connsiteX25" fmla="*/ 17813 w 1805589"/>
                <a:gd name="connsiteY25" fmla="*/ 1051962 h 3943147"/>
                <a:gd name="connsiteX26" fmla="*/ 55868 w 1805589"/>
                <a:gd name="connsiteY26" fmla="*/ 1351545 h 3943147"/>
                <a:gd name="connsiteX27" fmla="*/ 114975 w 1805589"/>
                <a:gd name="connsiteY27" fmla="*/ 1524816 h 3943147"/>
                <a:gd name="connsiteX28" fmla="*/ 113355 w 1805589"/>
                <a:gd name="connsiteY28" fmla="*/ 1547487 h 3943147"/>
                <a:gd name="connsiteX29" fmla="*/ 101210 w 1805589"/>
                <a:gd name="connsiteY29" fmla="*/ 1637362 h 3943147"/>
                <a:gd name="connsiteX30" fmla="*/ 107688 w 1805589"/>
                <a:gd name="connsiteY30" fmla="*/ 1664081 h 3943147"/>
                <a:gd name="connsiteX31" fmla="*/ 220233 w 1805589"/>
                <a:gd name="connsiteY31" fmla="*/ 1973380 h 3943147"/>
                <a:gd name="connsiteX32" fmla="*/ 238046 w 1805589"/>
                <a:gd name="connsiteY32" fmla="*/ 2004957 h 3943147"/>
                <a:gd name="connsiteX33" fmla="*/ 251001 w 1805589"/>
                <a:gd name="connsiteY33" fmla="*/ 2015483 h 3943147"/>
                <a:gd name="connsiteX34" fmla="*/ 269624 w 1805589"/>
                <a:gd name="connsiteY34" fmla="*/ 2047061 h 3943147"/>
                <a:gd name="connsiteX35" fmla="*/ 309298 w 1805589"/>
                <a:gd name="connsiteY35" fmla="*/ 2157178 h 3943147"/>
                <a:gd name="connsiteX36" fmla="*/ 462328 w 1805589"/>
                <a:gd name="connsiteY36" fmla="*/ 2425182 h 3943147"/>
                <a:gd name="connsiteX37" fmla="*/ 470425 w 1805589"/>
                <a:gd name="connsiteY37" fmla="*/ 2475382 h 3943147"/>
                <a:gd name="connsiteX38" fmla="*/ 431560 w 1805589"/>
                <a:gd name="connsiteY38" fmla="*/ 2644605 h 3943147"/>
                <a:gd name="connsiteX39" fmla="*/ 365976 w 1805589"/>
                <a:gd name="connsiteY39" fmla="*/ 3081024 h 3943147"/>
                <a:gd name="connsiteX40" fmla="*/ 353831 w 1805589"/>
                <a:gd name="connsiteY40" fmla="*/ 3219479 h 3943147"/>
                <a:gd name="connsiteX41" fmla="*/ 346544 w 1805589"/>
                <a:gd name="connsiteY41" fmla="*/ 3341741 h 3943147"/>
                <a:gd name="connsiteX42" fmla="*/ 345734 w 1805589"/>
                <a:gd name="connsiteY42" fmla="*/ 3382225 h 3943147"/>
                <a:gd name="connsiteX43" fmla="*/ 346544 w 1805589"/>
                <a:gd name="connsiteY43" fmla="*/ 3577358 h 3943147"/>
                <a:gd name="connsiteX44" fmla="*/ 375692 w 1805589"/>
                <a:gd name="connsiteY44" fmla="*/ 3728769 h 3943147"/>
                <a:gd name="connsiteX45" fmla="*/ 405650 w 1805589"/>
                <a:gd name="connsiteY45" fmla="*/ 3775730 h 3943147"/>
                <a:gd name="connsiteX46" fmla="*/ 540057 w 1805589"/>
                <a:gd name="connsiteY46" fmla="*/ 3890705 h 3943147"/>
                <a:gd name="connsiteX47" fmla="*/ 591877 w 1805589"/>
                <a:gd name="connsiteY47" fmla="*/ 3906089 h 3943147"/>
                <a:gd name="connsiteX48" fmla="*/ 710900 w 1805589"/>
                <a:gd name="connsiteY48" fmla="*/ 3889085 h 3943147"/>
                <a:gd name="connsiteX49" fmla="*/ 761100 w 1805589"/>
                <a:gd name="connsiteY49" fmla="*/ 3860747 h 3943147"/>
                <a:gd name="connsiteX50" fmla="*/ 811301 w 1805589"/>
                <a:gd name="connsiteY50" fmla="*/ 3794353 h 3943147"/>
                <a:gd name="connsiteX51" fmla="*/ 853404 w 1805589"/>
                <a:gd name="connsiteY51" fmla="*/ 3763585 h 3943147"/>
                <a:gd name="connsiteX52" fmla="*/ 974047 w 1805589"/>
                <a:gd name="connsiteY52" fmla="*/ 3739294 h 3943147"/>
                <a:gd name="connsiteX53" fmla="*/ 1016150 w 1805589"/>
                <a:gd name="connsiteY53" fmla="*/ 3710956 h 3943147"/>
                <a:gd name="connsiteX54" fmla="*/ 1055015 w 1805589"/>
                <a:gd name="connsiteY54" fmla="*/ 3622701 h 3943147"/>
                <a:gd name="connsiteX55" fmla="*/ 1060682 w 1805589"/>
                <a:gd name="connsiteY55" fmla="*/ 3570071 h 3943147"/>
                <a:gd name="connsiteX56" fmla="*/ 1063112 w 1805589"/>
                <a:gd name="connsiteY56" fmla="*/ 3528777 h 3943147"/>
                <a:gd name="connsiteX57" fmla="*/ 1084163 w 1805589"/>
                <a:gd name="connsiteY57" fmla="*/ 3505297 h 3943147"/>
                <a:gd name="connsiteX58" fmla="*/ 1109263 w 1805589"/>
                <a:gd name="connsiteY58" fmla="*/ 3485055 h 3943147"/>
                <a:gd name="connsiteX59" fmla="*/ 1131934 w 1805589"/>
                <a:gd name="connsiteY59" fmla="*/ 3429996 h 3943147"/>
                <a:gd name="connsiteX60" fmla="*/ 1124647 w 1805589"/>
                <a:gd name="connsiteY60" fmla="*/ 3357935 h 3943147"/>
                <a:gd name="connsiteX61" fmla="*/ 1102786 w 1805589"/>
                <a:gd name="connsiteY61" fmla="*/ 3161992 h 3943147"/>
                <a:gd name="connsiteX62" fmla="*/ 1098737 w 1805589"/>
                <a:gd name="connsiteY62" fmla="*/ 3126366 h 3943147"/>
                <a:gd name="connsiteX63" fmla="*/ 1117360 w 1805589"/>
                <a:gd name="connsiteY63" fmla="*/ 3111791 h 3943147"/>
                <a:gd name="connsiteX64" fmla="*/ 1142460 w 1805589"/>
                <a:gd name="connsiteY64" fmla="*/ 3120698 h 3943147"/>
                <a:gd name="connsiteX65" fmla="*/ 1219380 w 1805589"/>
                <a:gd name="connsiteY65" fmla="*/ 3161992 h 3943147"/>
                <a:gd name="connsiteX66" fmla="*/ 1270390 w 1805589"/>
                <a:gd name="connsiteY66" fmla="*/ 3193570 h 3943147"/>
                <a:gd name="connsiteX67" fmla="*/ 1336784 w 1805589"/>
                <a:gd name="connsiteY67" fmla="*/ 3208953 h 3943147"/>
                <a:gd name="connsiteX68" fmla="*/ 1369981 w 1805589"/>
                <a:gd name="connsiteY68" fmla="*/ 3219479 h 3943147"/>
                <a:gd name="connsiteX69" fmla="*/ 1455807 w 1805589"/>
                <a:gd name="connsiteY69" fmla="*/ 3289921 h 3943147"/>
                <a:gd name="connsiteX70" fmla="*/ 1609646 w 1805589"/>
                <a:gd name="connsiteY70" fmla="*/ 3363603 h 3943147"/>
                <a:gd name="connsiteX71" fmla="*/ 1634746 w 1805589"/>
                <a:gd name="connsiteY71" fmla="*/ 3407325 h 3943147"/>
                <a:gd name="connsiteX72" fmla="*/ 1639604 w 1805589"/>
                <a:gd name="connsiteY72" fmla="*/ 3452668 h 3943147"/>
                <a:gd name="connsiteX73" fmla="*/ 1685756 w 1805589"/>
                <a:gd name="connsiteY73" fmla="*/ 3598410 h 3943147"/>
                <a:gd name="connsiteX74" fmla="*/ 1788586 w 1805589"/>
                <a:gd name="connsiteY74" fmla="*/ 3914186 h 3943147"/>
                <a:gd name="connsiteX75" fmla="*/ 1806399 w 1805589"/>
                <a:gd name="connsiteY75" fmla="*/ 3944144 h 3943147"/>
                <a:gd name="connsiteX76" fmla="*/ 1802350 w 1805589"/>
                <a:gd name="connsiteY76" fmla="*/ 2422753 h 394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805589" h="3943147">
                  <a:moveTo>
                    <a:pt x="1802350" y="2422753"/>
                  </a:moveTo>
                  <a:cubicBezTo>
                    <a:pt x="1802350" y="2361217"/>
                    <a:pt x="1798302" y="2304539"/>
                    <a:pt x="1752960" y="2258388"/>
                  </a:cubicBezTo>
                  <a:cubicBezTo>
                    <a:pt x="1695473" y="2204949"/>
                    <a:pt x="1625030" y="2172561"/>
                    <a:pt x="1556207" y="2252720"/>
                  </a:cubicBezTo>
                  <a:cubicBezTo>
                    <a:pt x="1365122" y="2481860"/>
                    <a:pt x="1117360" y="2426801"/>
                    <a:pt x="1018579" y="2139365"/>
                  </a:cubicBezTo>
                  <a:cubicBezTo>
                    <a:pt x="945708" y="1928847"/>
                    <a:pt x="1003195" y="1715091"/>
                    <a:pt x="1164322" y="1588781"/>
                  </a:cubicBezTo>
                  <a:cubicBezTo>
                    <a:pt x="1310064" y="1473806"/>
                    <a:pt x="1432326" y="1485142"/>
                    <a:pt x="1554588" y="1623597"/>
                  </a:cubicBezTo>
                  <a:cubicBezTo>
                    <a:pt x="1592643" y="1661653"/>
                    <a:pt x="1608027" y="1749908"/>
                    <a:pt x="1684947" y="1715091"/>
                  </a:cubicBezTo>
                  <a:cubicBezTo>
                    <a:pt x="1761866" y="1680275"/>
                    <a:pt x="1803160" y="1615501"/>
                    <a:pt x="1799921" y="1524007"/>
                  </a:cubicBezTo>
                  <a:cubicBezTo>
                    <a:pt x="1795873" y="1306202"/>
                    <a:pt x="1798302" y="1037388"/>
                    <a:pt x="1794254" y="816345"/>
                  </a:cubicBezTo>
                  <a:cubicBezTo>
                    <a:pt x="1681708" y="811487"/>
                    <a:pt x="1527059" y="813916"/>
                    <a:pt x="1412084" y="813916"/>
                  </a:cubicBezTo>
                  <a:cubicBezTo>
                    <a:pt x="1300348" y="813916"/>
                    <a:pt x="1192660" y="809868"/>
                    <a:pt x="1081734" y="813916"/>
                  </a:cubicBezTo>
                  <a:cubicBezTo>
                    <a:pt x="989430" y="817965"/>
                    <a:pt x="920608" y="779100"/>
                    <a:pt x="859072" y="710277"/>
                  </a:cubicBezTo>
                  <a:cubicBezTo>
                    <a:pt x="786200" y="629309"/>
                    <a:pt x="782152" y="556438"/>
                    <a:pt x="878504" y="483566"/>
                  </a:cubicBezTo>
                  <a:cubicBezTo>
                    <a:pt x="962711" y="422030"/>
                    <a:pt x="1059063" y="353208"/>
                    <a:pt x="1005624" y="226088"/>
                  </a:cubicBezTo>
                  <a:cubicBezTo>
                    <a:pt x="952185" y="99777"/>
                    <a:pt x="859881" y="14761"/>
                    <a:pt x="713329" y="3425"/>
                  </a:cubicBezTo>
                  <a:cubicBezTo>
                    <a:pt x="570825" y="-7910"/>
                    <a:pt x="436418" y="3425"/>
                    <a:pt x="332779" y="122448"/>
                  </a:cubicBezTo>
                  <a:cubicBezTo>
                    <a:pt x="225091" y="248759"/>
                    <a:pt x="233188" y="341062"/>
                    <a:pt x="359498" y="452798"/>
                  </a:cubicBezTo>
                  <a:cubicBezTo>
                    <a:pt x="409699" y="498950"/>
                    <a:pt x="505241" y="525670"/>
                    <a:pt x="467186" y="625261"/>
                  </a:cubicBezTo>
                  <a:cubicBezTo>
                    <a:pt x="429131" y="721613"/>
                    <a:pt x="355450" y="801771"/>
                    <a:pt x="247762" y="805819"/>
                  </a:cubicBezTo>
                  <a:cubicBezTo>
                    <a:pt x="165175" y="808248"/>
                    <a:pt x="82587" y="809058"/>
                    <a:pt x="0" y="809058"/>
                  </a:cubicBezTo>
                  <a:cubicBezTo>
                    <a:pt x="3239" y="831729"/>
                    <a:pt x="6477" y="853591"/>
                    <a:pt x="10526" y="875452"/>
                  </a:cubicBezTo>
                  <a:cubicBezTo>
                    <a:pt x="16194" y="902171"/>
                    <a:pt x="32387" y="917555"/>
                    <a:pt x="56678" y="925652"/>
                  </a:cubicBezTo>
                  <a:cubicBezTo>
                    <a:pt x="80158" y="932939"/>
                    <a:pt x="103639" y="936988"/>
                    <a:pt x="124691" y="940226"/>
                  </a:cubicBezTo>
                  <a:cubicBezTo>
                    <a:pt x="101210" y="945085"/>
                    <a:pt x="74491" y="950752"/>
                    <a:pt x="48581" y="957230"/>
                  </a:cubicBezTo>
                  <a:cubicBezTo>
                    <a:pt x="23481" y="964517"/>
                    <a:pt x="14574" y="978281"/>
                    <a:pt x="12955" y="1004191"/>
                  </a:cubicBezTo>
                  <a:cubicBezTo>
                    <a:pt x="12145" y="1020385"/>
                    <a:pt x="17003" y="1035769"/>
                    <a:pt x="17813" y="1051962"/>
                  </a:cubicBezTo>
                  <a:cubicBezTo>
                    <a:pt x="24290" y="1153173"/>
                    <a:pt x="35626" y="1252764"/>
                    <a:pt x="55868" y="1351545"/>
                  </a:cubicBezTo>
                  <a:cubicBezTo>
                    <a:pt x="68013" y="1411461"/>
                    <a:pt x="76110" y="1472997"/>
                    <a:pt x="114975" y="1524816"/>
                  </a:cubicBezTo>
                  <a:cubicBezTo>
                    <a:pt x="120642" y="1532104"/>
                    <a:pt x="117404" y="1540200"/>
                    <a:pt x="113355" y="1547487"/>
                  </a:cubicBezTo>
                  <a:cubicBezTo>
                    <a:pt x="97971" y="1576636"/>
                    <a:pt x="95542" y="1607404"/>
                    <a:pt x="101210" y="1637362"/>
                  </a:cubicBezTo>
                  <a:cubicBezTo>
                    <a:pt x="102829" y="1646268"/>
                    <a:pt x="105259" y="1655175"/>
                    <a:pt x="107688" y="1664081"/>
                  </a:cubicBezTo>
                  <a:cubicBezTo>
                    <a:pt x="140075" y="1769340"/>
                    <a:pt x="182988" y="1870550"/>
                    <a:pt x="220233" y="1973380"/>
                  </a:cubicBezTo>
                  <a:cubicBezTo>
                    <a:pt x="224282" y="1984715"/>
                    <a:pt x="229949" y="1996051"/>
                    <a:pt x="238046" y="2004957"/>
                  </a:cubicBezTo>
                  <a:cubicBezTo>
                    <a:pt x="242095" y="2009006"/>
                    <a:pt x="246143" y="2013054"/>
                    <a:pt x="251001" y="2015483"/>
                  </a:cubicBezTo>
                  <a:cubicBezTo>
                    <a:pt x="263146" y="2022770"/>
                    <a:pt x="267195" y="2034106"/>
                    <a:pt x="269624" y="2047061"/>
                  </a:cubicBezTo>
                  <a:cubicBezTo>
                    <a:pt x="275292" y="2086735"/>
                    <a:pt x="290676" y="2122361"/>
                    <a:pt x="309298" y="2157178"/>
                  </a:cubicBezTo>
                  <a:cubicBezTo>
                    <a:pt x="358689" y="2247052"/>
                    <a:pt x="404031" y="2339356"/>
                    <a:pt x="462328" y="2425182"/>
                  </a:cubicBezTo>
                  <a:cubicBezTo>
                    <a:pt x="473664" y="2441376"/>
                    <a:pt x="474473" y="2456760"/>
                    <a:pt x="470425" y="2475382"/>
                  </a:cubicBezTo>
                  <a:cubicBezTo>
                    <a:pt x="457470" y="2532060"/>
                    <a:pt x="442896" y="2587928"/>
                    <a:pt x="431560" y="2644605"/>
                  </a:cubicBezTo>
                  <a:cubicBezTo>
                    <a:pt x="401602" y="2788729"/>
                    <a:pt x="380550" y="2934472"/>
                    <a:pt x="365976" y="3081024"/>
                  </a:cubicBezTo>
                  <a:cubicBezTo>
                    <a:pt x="361118" y="3127176"/>
                    <a:pt x="357069" y="3173328"/>
                    <a:pt x="353831" y="3219479"/>
                  </a:cubicBezTo>
                  <a:cubicBezTo>
                    <a:pt x="350592" y="3259963"/>
                    <a:pt x="348163" y="3301257"/>
                    <a:pt x="346544" y="3341741"/>
                  </a:cubicBezTo>
                  <a:cubicBezTo>
                    <a:pt x="345734" y="3355506"/>
                    <a:pt x="345734" y="3368461"/>
                    <a:pt x="345734" y="3382225"/>
                  </a:cubicBezTo>
                  <a:cubicBezTo>
                    <a:pt x="344115" y="3447000"/>
                    <a:pt x="345734" y="3512584"/>
                    <a:pt x="346544" y="3577358"/>
                  </a:cubicBezTo>
                  <a:cubicBezTo>
                    <a:pt x="347353" y="3629178"/>
                    <a:pt x="355450" y="3680188"/>
                    <a:pt x="375692" y="3728769"/>
                  </a:cubicBezTo>
                  <a:cubicBezTo>
                    <a:pt x="382979" y="3745772"/>
                    <a:pt x="391076" y="3762775"/>
                    <a:pt x="405650" y="3775730"/>
                  </a:cubicBezTo>
                  <a:cubicBezTo>
                    <a:pt x="450992" y="3813785"/>
                    <a:pt x="495525" y="3851030"/>
                    <a:pt x="540057" y="3890705"/>
                  </a:cubicBezTo>
                  <a:cubicBezTo>
                    <a:pt x="555441" y="3904470"/>
                    <a:pt x="571635" y="3909328"/>
                    <a:pt x="591877" y="3906089"/>
                  </a:cubicBezTo>
                  <a:cubicBezTo>
                    <a:pt x="631551" y="3900421"/>
                    <a:pt x="671226" y="3893944"/>
                    <a:pt x="710900" y="3889085"/>
                  </a:cubicBezTo>
                  <a:cubicBezTo>
                    <a:pt x="731952" y="3886657"/>
                    <a:pt x="748145" y="3876940"/>
                    <a:pt x="761100" y="3860747"/>
                  </a:cubicBezTo>
                  <a:cubicBezTo>
                    <a:pt x="778104" y="3838885"/>
                    <a:pt x="795107" y="3817024"/>
                    <a:pt x="811301" y="3794353"/>
                  </a:cubicBezTo>
                  <a:cubicBezTo>
                    <a:pt x="821826" y="3778969"/>
                    <a:pt x="835591" y="3770062"/>
                    <a:pt x="853404" y="3763585"/>
                  </a:cubicBezTo>
                  <a:cubicBezTo>
                    <a:pt x="892269" y="3750630"/>
                    <a:pt x="932753" y="3743343"/>
                    <a:pt x="974047" y="3739294"/>
                  </a:cubicBezTo>
                  <a:cubicBezTo>
                    <a:pt x="993479" y="3736866"/>
                    <a:pt x="1008053" y="3728769"/>
                    <a:pt x="1016150" y="3710956"/>
                  </a:cubicBezTo>
                  <a:cubicBezTo>
                    <a:pt x="1028295" y="3681807"/>
                    <a:pt x="1044489" y="3652658"/>
                    <a:pt x="1055015" y="3622701"/>
                  </a:cubicBezTo>
                  <a:cubicBezTo>
                    <a:pt x="1060682" y="3605697"/>
                    <a:pt x="1067160" y="3587074"/>
                    <a:pt x="1060682" y="3570071"/>
                  </a:cubicBezTo>
                  <a:cubicBezTo>
                    <a:pt x="1055015" y="3553068"/>
                    <a:pt x="1056634" y="3540113"/>
                    <a:pt x="1063112" y="3528777"/>
                  </a:cubicBezTo>
                  <a:cubicBezTo>
                    <a:pt x="1067970" y="3520681"/>
                    <a:pt x="1075257" y="3512584"/>
                    <a:pt x="1084163" y="3505297"/>
                  </a:cubicBezTo>
                  <a:cubicBezTo>
                    <a:pt x="1092260" y="3498010"/>
                    <a:pt x="1101166" y="3491532"/>
                    <a:pt x="1109263" y="3485055"/>
                  </a:cubicBezTo>
                  <a:cubicBezTo>
                    <a:pt x="1126267" y="3470480"/>
                    <a:pt x="1135173" y="3452668"/>
                    <a:pt x="1131934" y="3429996"/>
                  </a:cubicBezTo>
                  <a:cubicBezTo>
                    <a:pt x="1127886" y="3405706"/>
                    <a:pt x="1127076" y="3382225"/>
                    <a:pt x="1124647" y="3357935"/>
                  </a:cubicBezTo>
                  <a:cubicBezTo>
                    <a:pt x="1118170" y="3292350"/>
                    <a:pt x="1109263" y="3227576"/>
                    <a:pt x="1102786" y="3161992"/>
                  </a:cubicBezTo>
                  <a:cubicBezTo>
                    <a:pt x="1101166" y="3149847"/>
                    <a:pt x="1100357" y="3138511"/>
                    <a:pt x="1098737" y="3126366"/>
                  </a:cubicBezTo>
                  <a:cubicBezTo>
                    <a:pt x="1097118" y="3109363"/>
                    <a:pt x="1104405" y="3107743"/>
                    <a:pt x="1117360" y="3111791"/>
                  </a:cubicBezTo>
                  <a:cubicBezTo>
                    <a:pt x="1126267" y="3114220"/>
                    <a:pt x="1134363" y="3117459"/>
                    <a:pt x="1142460" y="3120698"/>
                  </a:cubicBezTo>
                  <a:cubicBezTo>
                    <a:pt x="1169180" y="3132844"/>
                    <a:pt x="1194280" y="3146608"/>
                    <a:pt x="1219380" y="3161992"/>
                  </a:cubicBezTo>
                  <a:cubicBezTo>
                    <a:pt x="1236383" y="3172518"/>
                    <a:pt x="1253387" y="3183043"/>
                    <a:pt x="1270390" y="3193570"/>
                  </a:cubicBezTo>
                  <a:cubicBezTo>
                    <a:pt x="1290632" y="3206524"/>
                    <a:pt x="1311683" y="3213812"/>
                    <a:pt x="1336784" y="3208953"/>
                  </a:cubicBezTo>
                  <a:cubicBezTo>
                    <a:pt x="1348929" y="3206524"/>
                    <a:pt x="1361884" y="3205715"/>
                    <a:pt x="1369981" y="3219479"/>
                  </a:cubicBezTo>
                  <a:cubicBezTo>
                    <a:pt x="1389413" y="3254296"/>
                    <a:pt x="1421800" y="3273728"/>
                    <a:pt x="1455807" y="3289921"/>
                  </a:cubicBezTo>
                  <a:cubicBezTo>
                    <a:pt x="1507626" y="3314212"/>
                    <a:pt x="1561875" y="3332834"/>
                    <a:pt x="1609646" y="3363603"/>
                  </a:cubicBezTo>
                  <a:cubicBezTo>
                    <a:pt x="1627459" y="3374938"/>
                    <a:pt x="1639604" y="3384654"/>
                    <a:pt x="1634746" y="3407325"/>
                  </a:cubicBezTo>
                  <a:cubicBezTo>
                    <a:pt x="1631508" y="3422709"/>
                    <a:pt x="1636366" y="3437283"/>
                    <a:pt x="1639604" y="3452668"/>
                  </a:cubicBezTo>
                  <a:cubicBezTo>
                    <a:pt x="1650940" y="3502867"/>
                    <a:pt x="1670372" y="3549829"/>
                    <a:pt x="1685756" y="3598410"/>
                  </a:cubicBezTo>
                  <a:cubicBezTo>
                    <a:pt x="1718144" y="3704478"/>
                    <a:pt x="1745673" y="3811356"/>
                    <a:pt x="1788586" y="3914186"/>
                  </a:cubicBezTo>
                  <a:cubicBezTo>
                    <a:pt x="1793444" y="3925521"/>
                    <a:pt x="1798302" y="3936047"/>
                    <a:pt x="1806399" y="3944144"/>
                  </a:cubicBezTo>
                  <a:cubicBezTo>
                    <a:pt x="1802350" y="3947383"/>
                    <a:pt x="1802350" y="2637318"/>
                    <a:pt x="1802350" y="2422753"/>
                  </a:cubicBezTo>
                  <a:close/>
                </a:path>
              </a:pathLst>
            </a:custGeom>
            <a:solidFill>
              <a:schemeClr val="accent3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C9B750-6B30-4DF7-A2E8-98FD05508066}"/>
                </a:ext>
              </a:extLst>
            </p:cNvPr>
            <p:cNvSpPr/>
            <p:nvPr/>
          </p:nvSpPr>
          <p:spPr>
            <a:xfrm>
              <a:off x="5278887" y="3715627"/>
              <a:ext cx="2639561" cy="3141563"/>
            </a:xfrm>
            <a:custGeom>
              <a:avLst/>
              <a:gdLst>
                <a:gd name="connsiteX0" fmla="*/ 2644564 w 2639560"/>
                <a:gd name="connsiteY0" fmla="*/ 17813 h 3141563"/>
                <a:gd name="connsiteX1" fmla="*/ 2644564 w 2639560"/>
                <a:gd name="connsiteY1" fmla="*/ 8907 h 3141563"/>
                <a:gd name="connsiteX2" fmla="*/ 2427569 w 2639560"/>
                <a:gd name="connsiteY2" fmla="*/ 9716 h 3141563"/>
                <a:gd name="connsiteX3" fmla="*/ 2259155 w 2639560"/>
                <a:gd name="connsiteY3" fmla="*/ 55868 h 3141563"/>
                <a:gd name="connsiteX4" fmla="*/ 2255107 w 2639560"/>
                <a:gd name="connsiteY4" fmla="*/ 232379 h 3141563"/>
                <a:gd name="connsiteX5" fmla="*/ 2396801 w 2639560"/>
                <a:gd name="connsiteY5" fmla="*/ 515767 h 3141563"/>
                <a:gd name="connsiteX6" fmla="*/ 2090742 w 2639560"/>
                <a:gd name="connsiteY6" fmla="*/ 807252 h 3141563"/>
                <a:gd name="connsiteX7" fmla="*/ 1558781 w 2639560"/>
                <a:gd name="connsiteY7" fmla="*/ 611310 h 3141563"/>
                <a:gd name="connsiteX8" fmla="*/ 1620317 w 2639560"/>
                <a:gd name="connsiteY8" fmla="*/ 258288 h 3141563"/>
                <a:gd name="connsiteX9" fmla="*/ 1708572 w 2639560"/>
                <a:gd name="connsiteY9" fmla="*/ 127930 h 3141563"/>
                <a:gd name="connsiteX10" fmla="*/ 1532871 w 2639560"/>
                <a:gd name="connsiteY10" fmla="*/ 8907 h 3141563"/>
                <a:gd name="connsiteX11" fmla="*/ 826829 w 2639560"/>
                <a:gd name="connsiteY11" fmla="*/ 0 h 3141563"/>
                <a:gd name="connsiteX12" fmla="*/ 826829 w 2639560"/>
                <a:gd name="connsiteY12" fmla="*/ 718187 h 3141563"/>
                <a:gd name="connsiteX13" fmla="*/ 724000 w 2639560"/>
                <a:gd name="connsiteY13" fmla="*/ 939231 h 3141563"/>
                <a:gd name="connsiteX14" fmla="*/ 486763 w 2639560"/>
                <a:gd name="connsiteY14" fmla="*/ 906033 h 3141563"/>
                <a:gd name="connsiteX15" fmla="*/ 239001 w 2639560"/>
                <a:gd name="connsiteY15" fmla="*/ 768387 h 3141563"/>
                <a:gd name="connsiteX16" fmla="*/ 2574 w 2639560"/>
                <a:gd name="connsiteY16" fmla="*/ 1082544 h 3141563"/>
                <a:gd name="connsiteX17" fmla="*/ 140220 w 2639560"/>
                <a:gd name="connsiteY17" fmla="*/ 1454188 h 3141563"/>
                <a:gd name="connsiteX18" fmla="*/ 445469 w 2639560"/>
                <a:gd name="connsiteY18" fmla="*/ 1427468 h 3141563"/>
                <a:gd name="connsiteX19" fmla="*/ 643841 w 2639560"/>
                <a:gd name="connsiteY19" fmla="*/ 1319781 h 3141563"/>
                <a:gd name="connsiteX20" fmla="*/ 808207 w 2639560"/>
                <a:gd name="connsiteY20" fmla="*/ 1580498 h 3141563"/>
                <a:gd name="connsiteX21" fmla="*/ 809016 w 2639560"/>
                <a:gd name="connsiteY21" fmla="*/ 2344837 h 3141563"/>
                <a:gd name="connsiteX22" fmla="*/ 809016 w 2639560"/>
                <a:gd name="connsiteY22" fmla="*/ 3143183 h 3141563"/>
                <a:gd name="connsiteX23" fmla="*/ 810636 w 2639560"/>
                <a:gd name="connsiteY23" fmla="*/ 3143183 h 3141563"/>
                <a:gd name="connsiteX24" fmla="*/ 841403 w 2639560"/>
                <a:gd name="connsiteY24" fmla="*/ 3105937 h 3141563"/>
                <a:gd name="connsiteX25" fmla="*/ 867313 w 2639560"/>
                <a:gd name="connsiteY25" fmla="*/ 3041972 h 3141563"/>
                <a:gd name="connsiteX26" fmla="*/ 891604 w 2639560"/>
                <a:gd name="connsiteY26" fmla="*/ 2986105 h 3141563"/>
                <a:gd name="connsiteX27" fmla="*/ 978240 w 2639560"/>
                <a:gd name="connsiteY27" fmla="*/ 2613651 h 3141563"/>
                <a:gd name="connsiteX28" fmla="*/ 1024391 w 2639560"/>
                <a:gd name="connsiteY28" fmla="*/ 2558593 h 3141563"/>
                <a:gd name="connsiteX29" fmla="*/ 1068114 w 2639560"/>
                <a:gd name="connsiteY29" fmla="*/ 2537541 h 3141563"/>
                <a:gd name="connsiteX30" fmla="*/ 1205760 w 2639560"/>
                <a:gd name="connsiteY30" fmla="*/ 2465480 h 3141563"/>
                <a:gd name="connsiteX31" fmla="*/ 1272154 w 2639560"/>
                <a:gd name="connsiteY31" fmla="*/ 2383702 h 3141563"/>
                <a:gd name="connsiteX32" fmla="*/ 1292396 w 2639560"/>
                <a:gd name="connsiteY32" fmla="*/ 2372366 h 3141563"/>
                <a:gd name="connsiteX33" fmla="*/ 1426803 w 2639560"/>
                <a:gd name="connsiteY33" fmla="*/ 2347266 h 3141563"/>
                <a:gd name="connsiteX34" fmla="*/ 1451093 w 2639560"/>
                <a:gd name="connsiteY34" fmla="*/ 2331882 h 3141563"/>
                <a:gd name="connsiteX35" fmla="*/ 1504532 w 2639560"/>
                <a:gd name="connsiteY35" fmla="*/ 2296256 h 3141563"/>
                <a:gd name="connsiteX36" fmla="*/ 1523155 w 2639560"/>
                <a:gd name="connsiteY36" fmla="*/ 2305162 h 3141563"/>
                <a:gd name="connsiteX37" fmla="*/ 1530442 w 2639560"/>
                <a:gd name="connsiteY37" fmla="*/ 2344837 h 3141563"/>
                <a:gd name="connsiteX38" fmla="*/ 1541778 w 2639560"/>
                <a:gd name="connsiteY38" fmla="*/ 2362650 h 3141563"/>
                <a:gd name="connsiteX39" fmla="*/ 1545016 w 2639560"/>
                <a:gd name="connsiteY39" fmla="*/ 2388560 h 3141563"/>
                <a:gd name="connsiteX40" fmla="*/ 1511010 w 2639560"/>
                <a:gd name="connsiteY40" fmla="*/ 2651706 h 3141563"/>
                <a:gd name="connsiteX41" fmla="*/ 1562830 w 2639560"/>
                <a:gd name="connsiteY41" fmla="*/ 2752107 h 3141563"/>
                <a:gd name="connsiteX42" fmla="*/ 1584691 w 2639560"/>
                <a:gd name="connsiteY42" fmla="*/ 2796639 h 3141563"/>
                <a:gd name="connsiteX43" fmla="*/ 1597646 w 2639560"/>
                <a:gd name="connsiteY43" fmla="*/ 2881656 h 3141563"/>
                <a:gd name="connsiteX44" fmla="*/ 1634891 w 2639560"/>
                <a:gd name="connsiteY44" fmla="*/ 2936714 h 3141563"/>
                <a:gd name="connsiteX45" fmla="*/ 1678614 w 2639560"/>
                <a:gd name="connsiteY45" fmla="*/ 2961814 h 3141563"/>
                <a:gd name="connsiteX46" fmla="*/ 1748246 w 2639560"/>
                <a:gd name="connsiteY46" fmla="*/ 2933475 h 3141563"/>
                <a:gd name="connsiteX47" fmla="*/ 1757153 w 2639560"/>
                <a:gd name="connsiteY47" fmla="*/ 2944001 h 3141563"/>
                <a:gd name="connsiteX48" fmla="*/ 1889941 w 2639560"/>
                <a:gd name="connsiteY48" fmla="*/ 3088124 h 3141563"/>
                <a:gd name="connsiteX49" fmla="*/ 1937712 w 2639560"/>
                <a:gd name="connsiteY49" fmla="*/ 3105128 h 3141563"/>
                <a:gd name="connsiteX50" fmla="*/ 2038922 w 2639560"/>
                <a:gd name="connsiteY50" fmla="*/ 3116463 h 3141563"/>
                <a:gd name="connsiteX51" fmla="*/ 2102077 w 2639560"/>
                <a:gd name="connsiteY51" fmla="*/ 3094602 h 3141563"/>
                <a:gd name="connsiteX52" fmla="*/ 2176568 w 2639560"/>
                <a:gd name="connsiteY52" fmla="*/ 3024160 h 3141563"/>
                <a:gd name="connsiteX53" fmla="*/ 2272110 w 2639560"/>
                <a:gd name="connsiteY53" fmla="*/ 2854936 h 3141563"/>
                <a:gd name="connsiteX54" fmla="*/ 2282636 w 2639560"/>
                <a:gd name="connsiteY54" fmla="*/ 2539970 h 3141563"/>
                <a:gd name="connsiteX55" fmla="*/ 2263204 w 2639560"/>
                <a:gd name="connsiteY55" fmla="*/ 2314069 h 3141563"/>
                <a:gd name="connsiteX56" fmla="*/ 2244581 w 2639560"/>
                <a:gd name="connsiteY56" fmla="*/ 2173184 h 3141563"/>
                <a:gd name="connsiteX57" fmla="*/ 2217862 w 2639560"/>
                <a:gd name="connsiteY57" fmla="*/ 2023393 h 3141563"/>
                <a:gd name="connsiteX58" fmla="*/ 2155516 w 2639560"/>
                <a:gd name="connsiteY58" fmla="*/ 1738386 h 3141563"/>
                <a:gd name="connsiteX59" fmla="*/ 2119890 w 2639560"/>
                <a:gd name="connsiteY59" fmla="*/ 1700331 h 3141563"/>
                <a:gd name="connsiteX60" fmla="*/ 2130416 w 2639560"/>
                <a:gd name="connsiteY60" fmla="*/ 1680089 h 3141563"/>
                <a:gd name="connsiteX61" fmla="*/ 2195191 w 2639560"/>
                <a:gd name="connsiteY61" fmla="*/ 1596691 h 3141563"/>
                <a:gd name="connsiteX62" fmla="*/ 2212194 w 2639560"/>
                <a:gd name="connsiteY62" fmla="*/ 1566733 h 3141563"/>
                <a:gd name="connsiteX63" fmla="*/ 2326359 w 2639560"/>
                <a:gd name="connsiteY63" fmla="*/ 1345690 h 3141563"/>
                <a:gd name="connsiteX64" fmla="*/ 2364414 w 2639560"/>
                <a:gd name="connsiteY64" fmla="*/ 1229096 h 3141563"/>
                <a:gd name="connsiteX65" fmla="*/ 2357936 w 2639560"/>
                <a:gd name="connsiteY65" fmla="*/ 1180515 h 3141563"/>
                <a:gd name="connsiteX66" fmla="*/ 2345791 w 2639560"/>
                <a:gd name="connsiteY66" fmla="*/ 1178086 h 3141563"/>
                <a:gd name="connsiteX67" fmla="*/ 2357936 w 2639560"/>
                <a:gd name="connsiteY67" fmla="*/ 1176467 h 3141563"/>
                <a:gd name="connsiteX68" fmla="*/ 2370082 w 2639560"/>
                <a:gd name="connsiteY68" fmla="*/ 1175657 h 3141563"/>
                <a:gd name="connsiteX69" fmla="*/ 2423521 w 2639560"/>
                <a:gd name="connsiteY69" fmla="*/ 1135983 h 3141563"/>
                <a:gd name="connsiteX70" fmla="*/ 2489914 w 2639560"/>
                <a:gd name="connsiteY70" fmla="*/ 946517 h 3141563"/>
                <a:gd name="connsiteX71" fmla="*/ 2507727 w 2639560"/>
                <a:gd name="connsiteY71" fmla="*/ 904414 h 3141563"/>
                <a:gd name="connsiteX72" fmla="*/ 2537686 w 2639560"/>
                <a:gd name="connsiteY72" fmla="*/ 808872 h 3141563"/>
                <a:gd name="connsiteX73" fmla="*/ 2539305 w 2639560"/>
                <a:gd name="connsiteY73" fmla="*/ 784581 h 3141563"/>
                <a:gd name="connsiteX74" fmla="*/ 2515824 w 2639560"/>
                <a:gd name="connsiteY74" fmla="*/ 724665 h 3141563"/>
                <a:gd name="connsiteX75" fmla="*/ 2515015 w 2639560"/>
                <a:gd name="connsiteY75" fmla="*/ 705232 h 3141563"/>
                <a:gd name="connsiteX76" fmla="*/ 2560357 w 2639560"/>
                <a:gd name="connsiteY76" fmla="*/ 625884 h 3141563"/>
                <a:gd name="connsiteX77" fmla="*/ 2625131 w 2639560"/>
                <a:gd name="connsiteY77" fmla="*/ 314156 h 3141563"/>
                <a:gd name="connsiteX78" fmla="*/ 2619463 w 2639560"/>
                <a:gd name="connsiteY78" fmla="*/ 161127 h 3141563"/>
                <a:gd name="connsiteX79" fmla="*/ 2553070 w 2639560"/>
                <a:gd name="connsiteY79" fmla="*/ 121452 h 3141563"/>
                <a:gd name="connsiteX80" fmla="*/ 2552260 w 2639560"/>
                <a:gd name="connsiteY80" fmla="*/ 121452 h 3141563"/>
                <a:gd name="connsiteX81" fmla="*/ 2567644 w 2639560"/>
                <a:gd name="connsiteY81" fmla="*/ 117404 h 3141563"/>
                <a:gd name="connsiteX82" fmla="*/ 2644564 w 2639560"/>
                <a:gd name="connsiteY82" fmla="*/ 17813 h 3141563"/>
                <a:gd name="connsiteX83" fmla="*/ 2540115 w 2639560"/>
                <a:gd name="connsiteY83" fmla="*/ 123072 h 3141563"/>
                <a:gd name="connsiteX84" fmla="*/ 2547402 w 2639560"/>
                <a:gd name="connsiteY84" fmla="*/ 121452 h 3141563"/>
                <a:gd name="connsiteX85" fmla="*/ 2540115 w 2639560"/>
                <a:gd name="connsiteY85" fmla="*/ 123072 h 314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639560" h="3141563">
                  <a:moveTo>
                    <a:pt x="2644564" y="17813"/>
                  </a:moveTo>
                  <a:cubicBezTo>
                    <a:pt x="2644564" y="14574"/>
                    <a:pt x="2644564" y="11335"/>
                    <a:pt x="2644564" y="8907"/>
                  </a:cubicBezTo>
                  <a:cubicBezTo>
                    <a:pt x="2571692" y="8907"/>
                    <a:pt x="2499631" y="9716"/>
                    <a:pt x="2427569" y="9716"/>
                  </a:cubicBezTo>
                  <a:cubicBezTo>
                    <a:pt x="2366033" y="9716"/>
                    <a:pt x="2309356" y="13765"/>
                    <a:pt x="2259155" y="55868"/>
                  </a:cubicBezTo>
                  <a:cubicBezTo>
                    <a:pt x="2197620" y="113355"/>
                    <a:pt x="2163613" y="166794"/>
                    <a:pt x="2255107" y="232379"/>
                  </a:cubicBezTo>
                  <a:cubicBezTo>
                    <a:pt x="2350650" y="301202"/>
                    <a:pt x="2434856" y="385408"/>
                    <a:pt x="2396801" y="515767"/>
                  </a:cubicBezTo>
                  <a:cubicBezTo>
                    <a:pt x="2350650" y="665558"/>
                    <a:pt x="2251058" y="772436"/>
                    <a:pt x="2090742" y="807252"/>
                  </a:cubicBezTo>
                  <a:cubicBezTo>
                    <a:pt x="1849457" y="857452"/>
                    <a:pt x="1665659" y="787820"/>
                    <a:pt x="1558781" y="611310"/>
                  </a:cubicBezTo>
                  <a:cubicBezTo>
                    <a:pt x="1474574" y="473664"/>
                    <a:pt x="1494007" y="377312"/>
                    <a:pt x="1620317" y="258288"/>
                  </a:cubicBezTo>
                  <a:cubicBezTo>
                    <a:pt x="1658372" y="223472"/>
                    <a:pt x="1742579" y="208088"/>
                    <a:pt x="1708572" y="127930"/>
                  </a:cubicBezTo>
                  <a:cubicBezTo>
                    <a:pt x="1677804" y="51010"/>
                    <a:pt x="1613030" y="12955"/>
                    <a:pt x="1532871" y="8907"/>
                  </a:cubicBezTo>
                  <a:cubicBezTo>
                    <a:pt x="1383890" y="4858"/>
                    <a:pt x="891604" y="2429"/>
                    <a:pt x="826829" y="0"/>
                  </a:cubicBezTo>
                  <a:cubicBezTo>
                    <a:pt x="819542" y="214566"/>
                    <a:pt x="822781" y="503622"/>
                    <a:pt x="826829" y="718187"/>
                  </a:cubicBezTo>
                  <a:cubicBezTo>
                    <a:pt x="826829" y="813730"/>
                    <a:pt x="792823" y="881743"/>
                    <a:pt x="724000" y="939231"/>
                  </a:cubicBezTo>
                  <a:cubicBezTo>
                    <a:pt x="647890" y="1000766"/>
                    <a:pt x="551538" y="998337"/>
                    <a:pt x="486763" y="906033"/>
                  </a:cubicBezTo>
                  <a:cubicBezTo>
                    <a:pt x="426037" y="825875"/>
                    <a:pt x="364501" y="718187"/>
                    <a:pt x="239001" y="768387"/>
                  </a:cubicBezTo>
                  <a:cubicBezTo>
                    <a:pt x="101355" y="821827"/>
                    <a:pt x="13909" y="925466"/>
                    <a:pt x="2574" y="1082544"/>
                  </a:cubicBezTo>
                  <a:cubicBezTo>
                    <a:pt x="-8762" y="1228286"/>
                    <a:pt x="13909" y="1358645"/>
                    <a:pt x="140220" y="1454188"/>
                  </a:cubicBezTo>
                  <a:cubicBezTo>
                    <a:pt x="265720" y="1549730"/>
                    <a:pt x="334543" y="1546491"/>
                    <a:pt x="445469" y="1427468"/>
                  </a:cubicBezTo>
                  <a:cubicBezTo>
                    <a:pt x="498908" y="1369981"/>
                    <a:pt x="536963" y="1266341"/>
                    <a:pt x="643841" y="1319781"/>
                  </a:cubicBezTo>
                  <a:cubicBezTo>
                    <a:pt x="746671" y="1369981"/>
                    <a:pt x="811445" y="1454188"/>
                    <a:pt x="808207" y="1580498"/>
                  </a:cubicBezTo>
                  <a:cubicBezTo>
                    <a:pt x="815494" y="1729479"/>
                    <a:pt x="809016" y="2344837"/>
                    <a:pt x="809016" y="2344837"/>
                  </a:cubicBezTo>
                  <a:lnTo>
                    <a:pt x="809016" y="3143183"/>
                  </a:lnTo>
                  <a:cubicBezTo>
                    <a:pt x="809826" y="3143183"/>
                    <a:pt x="809826" y="3143183"/>
                    <a:pt x="810636" y="3143183"/>
                  </a:cubicBezTo>
                  <a:cubicBezTo>
                    <a:pt x="828449" y="3136705"/>
                    <a:pt x="836545" y="3122131"/>
                    <a:pt x="841403" y="3105937"/>
                  </a:cubicBezTo>
                  <a:cubicBezTo>
                    <a:pt x="848691" y="3084076"/>
                    <a:pt x="852739" y="3060595"/>
                    <a:pt x="867313" y="3041972"/>
                  </a:cubicBezTo>
                  <a:cubicBezTo>
                    <a:pt x="880268" y="3024969"/>
                    <a:pt x="887555" y="3006347"/>
                    <a:pt x="891604" y="2986105"/>
                  </a:cubicBezTo>
                  <a:cubicBezTo>
                    <a:pt x="913465" y="2859794"/>
                    <a:pt x="933707" y="2734293"/>
                    <a:pt x="978240" y="2613651"/>
                  </a:cubicBezTo>
                  <a:cubicBezTo>
                    <a:pt x="988766" y="2586122"/>
                    <a:pt x="1000101" y="2569119"/>
                    <a:pt x="1024391" y="2558593"/>
                  </a:cubicBezTo>
                  <a:cubicBezTo>
                    <a:pt x="1038966" y="2552115"/>
                    <a:pt x="1053540" y="2544828"/>
                    <a:pt x="1068114" y="2537541"/>
                  </a:cubicBezTo>
                  <a:cubicBezTo>
                    <a:pt x="1114266" y="2514061"/>
                    <a:pt x="1161228" y="2492199"/>
                    <a:pt x="1205760" y="2465480"/>
                  </a:cubicBezTo>
                  <a:cubicBezTo>
                    <a:pt x="1238147" y="2446857"/>
                    <a:pt x="1268915" y="2426615"/>
                    <a:pt x="1272154" y="2383702"/>
                  </a:cubicBezTo>
                  <a:cubicBezTo>
                    <a:pt x="1272964" y="2371556"/>
                    <a:pt x="1282680" y="2369937"/>
                    <a:pt x="1292396" y="2372366"/>
                  </a:cubicBezTo>
                  <a:cubicBezTo>
                    <a:pt x="1342596" y="2385321"/>
                    <a:pt x="1385509" y="2370747"/>
                    <a:pt x="1426803" y="2347266"/>
                  </a:cubicBezTo>
                  <a:cubicBezTo>
                    <a:pt x="1434900" y="2342408"/>
                    <a:pt x="1442997" y="2337550"/>
                    <a:pt x="1451093" y="2331882"/>
                  </a:cubicBezTo>
                  <a:cubicBezTo>
                    <a:pt x="1468906" y="2319737"/>
                    <a:pt x="1486720" y="2308401"/>
                    <a:pt x="1504532" y="2296256"/>
                  </a:cubicBezTo>
                  <a:cubicBezTo>
                    <a:pt x="1516678" y="2288969"/>
                    <a:pt x="1523965" y="2290588"/>
                    <a:pt x="1523155" y="2305162"/>
                  </a:cubicBezTo>
                  <a:cubicBezTo>
                    <a:pt x="1523155" y="2319737"/>
                    <a:pt x="1524774" y="2332692"/>
                    <a:pt x="1530442" y="2344837"/>
                  </a:cubicBezTo>
                  <a:cubicBezTo>
                    <a:pt x="1532871" y="2351314"/>
                    <a:pt x="1536920" y="2356982"/>
                    <a:pt x="1541778" y="2362650"/>
                  </a:cubicBezTo>
                  <a:cubicBezTo>
                    <a:pt x="1548255" y="2370747"/>
                    <a:pt x="1545826" y="2379653"/>
                    <a:pt x="1545016" y="2388560"/>
                  </a:cubicBezTo>
                  <a:cubicBezTo>
                    <a:pt x="1531252" y="2476005"/>
                    <a:pt x="1522345" y="2563451"/>
                    <a:pt x="1511010" y="2651706"/>
                  </a:cubicBezTo>
                  <a:cubicBezTo>
                    <a:pt x="1503723" y="2712432"/>
                    <a:pt x="1519107" y="2729436"/>
                    <a:pt x="1562830" y="2752107"/>
                  </a:cubicBezTo>
                  <a:cubicBezTo>
                    <a:pt x="1583072" y="2762632"/>
                    <a:pt x="1588739" y="2773159"/>
                    <a:pt x="1584691" y="2796639"/>
                  </a:cubicBezTo>
                  <a:cubicBezTo>
                    <a:pt x="1579023" y="2825788"/>
                    <a:pt x="1576594" y="2856556"/>
                    <a:pt x="1597646" y="2881656"/>
                  </a:cubicBezTo>
                  <a:cubicBezTo>
                    <a:pt x="1612220" y="2898659"/>
                    <a:pt x="1625175" y="2917282"/>
                    <a:pt x="1634891" y="2936714"/>
                  </a:cubicBezTo>
                  <a:cubicBezTo>
                    <a:pt x="1643798" y="2954527"/>
                    <a:pt x="1659182" y="2962624"/>
                    <a:pt x="1678614" y="2961814"/>
                  </a:cubicBezTo>
                  <a:cubicBezTo>
                    <a:pt x="1706143" y="2961814"/>
                    <a:pt x="1735292" y="2967482"/>
                    <a:pt x="1748246" y="2933475"/>
                  </a:cubicBezTo>
                  <a:cubicBezTo>
                    <a:pt x="1754724" y="2937524"/>
                    <a:pt x="1755534" y="2940762"/>
                    <a:pt x="1757153" y="2944001"/>
                  </a:cubicBezTo>
                  <a:cubicBezTo>
                    <a:pt x="1783063" y="3007966"/>
                    <a:pt x="1842170" y="3043592"/>
                    <a:pt x="1889941" y="3088124"/>
                  </a:cubicBezTo>
                  <a:cubicBezTo>
                    <a:pt x="1902086" y="3100269"/>
                    <a:pt x="1920708" y="3102698"/>
                    <a:pt x="1937712" y="3105128"/>
                  </a:cubicBezTo>
                  <a:cubicBezTo>
                    <a:pt x="1971719" y="3109986"/>
                    <a:pt x="2005725" y="3111605"/>
                    <a:pt x="2038922" y="3116463"/>
                  </a:cubicBezTo>
                  <a:cubicBezTo>
                    <a:pt x="2064022" y="3119702"/>
                    <a:pt x="2084264" y="3112415"/>
                    <a:pt x="2102077" y="3094602"/>
                  </a:cubicBezTo>
                  <a:cubicBezTo>
                    <a:pt x="2125558" y="3070311"/>
                    <a:pt x="2150658" y="3047640"/>
                    <a:pt x="2176568" y="3024160"/>
                  </a:cubicBezTo>
                  <a:cubicBezTo>
                    <a:pt x="2226768" y="2978817"/>
                    <a:pt x="2260775" y="2924569"/>
                    <a:pt x="2272110" y="2854936"/>
                  </a:cubicBezTo>
                  <a:cubicBezTo>
                    <a:pt x="2289113" y="2750487"/>
                    <a:pt x="2289113" y="2646039"/>
                    <a:pt x="2282636" y="2539970"/>
                  </a:cubicBezTo>
                  <a:cubicBezTo>
                    <a:pt x="2278588" y="2464670"/>
                    <a:pt x="2271300" y="2389369"/>
                    <a:pt x="2263204" y="2314069"/>
                  </a:cubicBezTo>
                  <a:cubicBezTo>
                    <a:pt x="2257536" y="2267108"/>
                    <a:pt x="2251058" y="2220146"/>
                    <a:pt x="2244581" y="2173184"/>
                  </a:cubicBezTo>
                  <a:cubicBezTo>
                    <a:pt x="2237294" y="2122984"/>
                    <a:pt x="2227578" y="2072784"/>
                    <a:pt x="2217862" y="2023393"/>
                  </a:cubicBezTo>
                  <a:cubicBezTo>
                    <a:pt x="2198429" y="1927851"/>
                    <a:pt x="2175758" y="1833118"/>
                    <a:pt x="2155516" y="1738386"/>
                  </a:cubicBezTo>
                  <a:cubicBezTo>
                    <a:pt x="2151468" y="1718953"/>
                    <a:pt x="2146610" y="1699521"/>
                    <a:pt x="2119890" y="1700331"/>
                  </a:cubicBezTo>
                  <a:cubicBezTo>
                    <a:pt x="2122319" y="1691424"/>
                    <a:pt x="2125558" y="1684137"/>
                    <a:pt x="2130416" y="1680089"/>
                  </a:cubicBezTo>
                  <a:cubicBezTo>
                    <a:pt x="2160374" y="1657417"/>
                    <a:pt x="2178187" y="1627460"/>
                    <a:pt x="2195191" y="1596691"/>
                  </a:cubicBezTo>
                  <a:cubicBezTo>
                    <a:pt x="2200859" y="1586976"/>
                    <a:pt x="2206526" y="1576449"/>
                    <a:pt x="2212194" y="1566733"/>
                  </a:cubicBezTo>
                  <a:cubicBezTo>
                    <a:pt x="2254297" y="1494672"/>
                    <a:pt x="2292352" y="1420991"/>
                    <a:pt x="2326359" y="1345690"/>
                  </a:cubicBezTo>
                  <a:cubicBezTo>
                    <a:pt x="2343362" y="1308445"/>
                    <a:pt x="2357936" y="1269580"/>
                    <a:pt x="2364414" y="1229096"/>
                  </a:cubicBezTo>
                  <a:cubicBezTo>
                    <a:pt x="2361175" y="1212903"/>
                    <a:pt x="2359556" y="1196709"/>
                    <a:pt x="2357936" y="1180515"/>
                  </a:cubicBezTo>
                  <a:cubicBezTo>
                    <a:pt x="2354698" y="1178896"/>
                    <a:pt x="2350650" y="1178086"/>
                    <a:pt x="2345791" y="1178086"/>
                  </a:cubicBezTo>
                  <a:cubicBezTo>
                    <a:pt x="2349030" y="1178086"/>
                    <a:pt x="2353078" y="1177277"/>
                    <a:pt x="2357936" y="1176467"/>
                  </a:cubicBezTo>
                  <a:cubicBezTo>
                    <a:pt x="2361985" y="1175657"/>
                    <a:pt x="2366033" y="1175657"/>
                    <a:pt x="2370082" y="1175657"/>
                  </a:cubicBezTo>
                  <a:cubicBezTo>
                    <a:pt x="2397611" y="1174848"/>
                    <a:pt x="2415424" y="1162702"/>
                    <a:pt x="2423521" y="1135983"/>
                  </a:cubicBezTo>
                  <a:cubicBezTo>
                    <a:pt x="2442953" y="1072018"/>
                    <a:pt x="2470482" y="1010482"/>
                    <a:pt x="2489914" y="946517"/>
                  </a:cubicBezTo>
                  <a:cubicBezTo>
                    <a:pt x="2493963" y="931943"/>
                    <a:pt x="2499631" y="917369"/>
                    <a:pt x="2507727" y="904414"/>
                  </a:cubicBezTo>
                  <a:cubicBezTo>
                    <a:pt x="2527160" y="874456"/>
                    <a:pt x="2534447" y="842069"/>
                    <a:pt x="2537686" y="808872"/>
                  </a:cubicBezTo>
                  <a:cubicBezTo>
                    <a:pt x="2538495" y="800775"/>
                    <a:pt x="2538495" y="792678"/>
                    <a:pt x="2539305" y="784581"/>
                  </a:cubicBezTo>
                  <a:cubicBezTo>
                    <a:pt x="2540115" y="761101"/>
                    <a:pt x="2536876" y="740049"/>
                    <a:pt x="2515824" y="724665"/>
                  </a:cubicBezTo>
                  <a:cubicBezTo>
                    <a:pt x="2508537" y="718997"/>
                    <a:pt x="2505298" y="711710"/>
                    <a:pt x="2515015" y="705232"/>
                  </a:cubicBezTo>
                  <a:cubicBezTo>
                    <a:pt x="2544163" y="686610"/>
                    <a:pt x="2551450" y="655842"/>
                    <a:pt x="2560357" y="625884"/>
                  </a:cubicBezTo>
                  <a:cubicBezTo>
                    <a:pt x="2588696" y="523054"/>
                    <a:pt x="2602460" y="417796"/>
                    <a:pt x="2625131" y="314156"/>
                  </a:cubicBezTo>
                  <a:cubicBezTo>
                    <a:pt x="2636467" y="262337"/>
                    <a:pt x="2633228" y="211327"/>
                    <a:pt x="2619463" y="161127"/>
                  </a:cubicBezTo>
                  <a:cubicBezTo>
                    <a:pt x="2607318" y="115785"/>
                    <a:pt x="2599221" y="110926"/>
                    <a:pt x="2553070" y="121452"/>
                  </a:cubicBezTo>
                  <a:lnTo>
                    <a:pt x="2552260" y="121452"/>
                  </a:lnTo>
                  <a:cubicBezTo>
                    <a:pt x="2557118" y="119833"/>
                    <a:pt x="2562786" y="119023"/>
                    <a:pt x="2567644" y="117404"/>
                  </a:cubicBezTo>
                  <a:cubicBezTo>
                    <a:pt x="2620273" y="102830"/>
                    <a:pt x="2644564" y="72062"/>
                    <a:pt x="2644564" y="17813"/>
                  </a:cubicBezTo>
                  <a:close/>
                  <a:moveTo>
                    <a:pt x="2540115" y="123072"/>
                  </a:moveTo>
                  <a:cubicBezTo>
                    <a:pt x="2542544" y="122262"/>
                    <a:pt x="2544973" y="122262"/>
                    <a:pt x="2547402" y="121452"/>
                  </a:cubicBezTo>
                  <a:cubicBezTo>
                    <a:pt x="2545783" y="122262"/>
                    <a:pt x="2543354" y="123072"/>
                    <a:pt x="2540115" y="123072"/>
                  </a:cubicBezTo>
                  <a:close/>
                </a:path>
              </a:pathLst>
            </a:custGeom>
            <a:solidFill>
              <a:schemeClr val="accent2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297827-CFDD-4240-AED0-1018E996F771}"/>
                </a:ext>
              </a:extLst>
            </p:cNvPr>
            <p:cNvSpPr/>
            <p:nvPr/>
          </p:nvSpPr>
          <p:spPr>
            <a:xfrm>
              <a:off x="5700066" y="1097928"/>
              <a:ext cx="8097" cy="8097"/>
            </a:xfrm>
            <a:custGeom>
              <a:avLst/>
              <a:gdLst>
                <a:gd name="connsiteX0" fmla="*/ 0 w 8096"/>
                <a:gd name="connsiteY0" fmla="*/ 0 h 0"/>
                <a:gd name="connsiteX1" fmla="*/ 12145 w 8096"/>
                <a:gd name="connsiteY1" fmla="*/ 4048 h 0"/>
                <a:gd name="connsiteX2" fmla="*/ 0 w 8096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">
                  <a:moveTo>
                    <a:pt x="0" y="0"/>
                  </a:moveTo>
                  <a:cubicBezTo>
                    <a:pt x="3239" y="2429"/>
                    <a:pt x="7287" y="4858"/>
                    <a:pt x="12145" y="4048"/>
                  </a:cubicBezTo>
                  <a:cubicBezTo>
                    <a:pt x="7287" y="4048"/>
                    <a:pt x="4048" y="2429"/>
                    <a:pt x="0" y="0"/>
                  </a:cubicBezTo>
                  <a:close/>
                </a:path>
              </a:pathLst>
            </a:custGeom>
            <a:noFill/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8DC02F-4AE5-420D-B739-82B703B64DF1}"/>
                </a:ext>
              </a:extLst>
            </p:cNvPr>
            <p:cNvSpPr/>
            <p:nvPr/>
          </p:nvSpPr>
          <p:spPr>
            <a:xfrm>
              <a:off x="6094334" y="2429"/>
              <a:ext cx="2971530" cy="4469440"/>
            </a:xfrm>
            <a:custGeom>
              <a:avLst/>
              <a:gdLst>
                <a:gd name="connsiteX0" fmla="*/ 2974815 w 2971530"/>
                <a:gd name="connsiteY0" fmla="*/ 3446003 h 4469440"/>
                <a:gd name="connsiteX1" fmla="*/ 2972387 w 2971530"/>
                <a:gd name="connsiteY1" fmla="*/ 3412806 h 4469440"/>
                <a:gd name="connsiteX2" fmla="*/ 2972387 w 2971530"/>
                <a:gd name="connsiteY2" fmla="*/ 3386897 h 4469440"/>
                <a:gd name="connsiteX3" fmla="*/ 2972387 w 2971530"/>
                <a:gd name="connsiteY3" fmla="*/ 3360987 h 4469440"/>
                <a:gd name="connsiteX4" fmla="*/ 2966719 w 2971530"/>
                <a:gd name="connsiteY4" fmla="*/ 3262206 h 4469440"/>
                <a:gd name="connsiteX5" fmla="*/ 2932712 w 2971530"/>
                <a:gd name="connsiteY5" fmla="*/ 3072740 h 4469440"/>
                <a:gd name="connsiteX6" fmla="*/ 2905183 w 2971530"/>
                <a:gd name="connsiteY6" fmla="*/ 3035495 h 4469440"/>
                <a:gd name="connsiteX7" fmla="*/ 2884131 w 2971530"/>
                <a:gd name="connsiteY7" fmla="*/ 3001488 h 4469440"/>
                <a:gd name="connsiteX8" fmla="*/ 2885751 w 2971530"/>
                <a:gd name="connsiteY8" fmla="*/ 2951288 h 4469440"/>
                <a:gd name="connsiteX9" fmla="*/ 2876844 w 2971530"/>
                <a:gd name="connsiteY9" fmla="*/ 2892991 h 4469440"/>
                <a:gd name="connsiteX10" fmla="*/ 2829882 w 2971530"/>
                <a:gd name="connsiteY10" fmla="*/ 2744819 h 4469440"/>
                <a:gd name="connsiteX11" fmla="*/ 2677662 w 2971530"/>
                <a:gd name="connsiteY11" fmla="*/ 2385321 h 4469440"/>
                <a:gd name="connsiteX12" fmla="*/ 2629081 w 2971530"/>
                <a:gd name="connsiteY12" fmla="*/ 2336740 h 4469440"/>
                <a:gd name="connsiteX13" fmla="*/ 2614507 w 2971530"/>
                <a:gd name="connsiteY13" fmla="*/ 2316498 h 4469440"/>
                <a:gd name="connsiteX14" fmla="*/ 2581310 w 2971530"/>
                <a:gd name="connsiteY14" fmla="*/ 2244436 h 4469440"/>
                <a:gd name="connsiteX15" fmla="*/ 2563498 w 2971530"/>
                <a:gd name="connsiteY15" fmla="*/ 2220956 h 4469440"/>
                <a:gd name="connsiteX16" fmla="*/ 2481719 w 2971530"/>
                <a:gd name="connsiteY16" fmla="*/ 2118126 h 4469440"/>
                <a:gd name="connsiteX17" fmla="*/ 2447713 w 2971530"/>
                <a:gd name="connsiteY17" fmla="*/ 2099504 h 4469440"/>
                <a:gd name="connsiteX18" fmla="*/ 2404800 w 2971530"/>
                <a:gd name="connsiteY18" fmla="*/ 2073594 h 4469440"/>
                <a:gd name="connsiteX19" fmla="*/ 2344074 w 2971530"/>
                <a:gd name="connsiteY19" fmla="*/ 1999913 h 4469440"/>
                <a:gd name="connsiteX20" fmla="*/ 2286586 w 2971530"/>
                <a:gd name="connsiteY20" fmla="*/ 1950522 h 4469440"/>
                <a:gd name="connsiteX21" fmla="*/ 2213715 w 2971530"/>
                <a:gd name="connsiteY21" fmla="*/ 1875222 h 4469440"/>
                <a:gd name="connsiteX22" fmla="*/ 2182947 w 2971530"/>
                <a:gd name="connsiteY22" fmla="*/ 1842025 h 4469440"/>
                <a:gd name="connsiteX23" fmla="*/ 1960285 w 2971530"/>
                <a:gd name="connsiteY23" fmla="*/ 1684137 h 4469440"/>
                <a:gd name="connsiteX24" fmla="*/ 1814542 w 2971530"/>
                <a:gd name="connsiteY24" fmla="*/ 1603979 h 4469440"/>
                <a:gd name="connsiteX25" fmla="*/ 1701187 w 2971530"/>
                <a:gd name="connsiteY25" fmla="*/ 1557017 h 4469440"/>
                <a:gd name="connsiteX26" fmla="*/ 1421847 w 2971530"/>
                <a:gd name="connsiteY26" fmla="*/ 1506007 h 4469440"/>
                <a:gd name="connsiteX27" fmla="*/ 1299585 w 2971530"/>
                <a:gd name="connsiteY27" fmla="*/ 1495481 h 4469440"/>
                <a:gd name="connsiteX28" fmla="*/ 1117407 w 2971530"/>
                <a:gd name="connsiteY28" fmla="*/ 1527059 h 4469440"/>
                <a:gd name="connsiteX29" fmla="*/ 960328 w 2971530"/>
                <a:gd name="connsiteY29" fmla="*/ 1656608 h 4469440"/>
                <a:gd name="connsiteX30" fmla="*/ 922274 w 2971530"/>
                <a:gd name="connsiteY30" fmla="*/ 1778870 h 4469440"/>
                <a:gd name="connsiteX31" fmla="*/ 878551 w 2971530"/>
                <a:gd name="connsiteY31" fmla="*/ 1761057 h 4469440"/>
                <a:gd name="connsiteX32" fmla="*/ 753050 w 2971530"/>
                <a:gd name="connsiteY32" fmla="*/ 1667943 h 4469440"/>
                <a:gd name="connsiteX33" fmla="*/ 741714 w 2971530"/>
                <a:gd name="connsiteY33" fmla="*/ 1650940 h 4469440"/>
                <a:gd name="connsiteX34" fmla="*/ 702850 w 2971530"/>
                <a:gd name="connsiteY34" fmla="*/ 1557827 h 4469440"/>
                <a:gd name="connsiteX35" fmla="*/ 643743 w 2971530"/>
                <a:gd name="connsiteY35" fmla="*/ 1515723 h 4469440"/>
                <a:gd name="connsiteX36" fmla="*/ 575730 w 2971530"/>
                <a:gd name="connsiteY36" fmla="*/ 1494672 h 4469440"/>
                <a:gd name="connsiteX37" fmla="*/ 501239 w 2971530"/>
                <a:gd name="connsiteY37" fmla="*/ 1505197 h 4469440"/>
                <a:gd name="connsiteX38" fmla="*/ 461565 w 2971530"/>
                <a:gd name="connsiteY38" fmla="*/ 1515723 h 4469440"/>
                <a:gd name="connsiteX39" fmla="*/ 483426 w 2971530"/>
                <a:gd name="connsiteY39" fmla="*/ 1493862 h 4469440"/>
                <a:gd name="connsiteX40" fmla="*/ 476139 w 2971530"/>
                <a:gd name="connsiteY40" fmla="*/ 1426658 h 4469440"/>
                <a:gd name="connsiteX41" fmla="*/ 392742 w 2971530"/>
                <a:gd name="connsiteY41" fmla="*/ 1340832 h 4469440"/>
                <a:gd name="connsiteX42" fmla="*/ 374119 w 2971530"/>
                <a:gd name="connsiteY42" fmla="*/ 1318161 h 4469440"/>
                <a:gd name="connsiteX43" fmla="*/ 348209 w 2971530"/>
                <a:gd name="connsiteY43" fmla="*/ 1303587 h 4469440"/>
                <a:gd name="connsiteX44" fmla="*/ 373310 w 2971530"/>
                <a:gd name="connsiteY44" fmla="*/ 1259864 h 4469440"/>
                <a:gd name="connsiteX45" fmla="*/ 387074 w 2971530"/>
                <a:gd name="connsiteY45" fmla="*/ 1095499 h 4469440"/>
                <a:gd name="connsiteX46" fmla="*/ 383026 w 2971530"/>
                <a:gd name="connsiteY46" fmla="*/ 1033963 h 4469440"/>
                <a:gd name="connsiteX47" fmla="*/ 401648 w 2971530"/>
                <a:gd name="connsiteY47" fmla="*/ 882553 h 4469440"/>
                <a:gd name="connsiteX48" fmla="*/ 400029 w 2971530"/>
                <a:gd name="connsiteY48" fmla="*/ 695516 h 4469440"/>
                <a:gd name="connsiteX49" fmla="*/ 361164 w 2971530"/>
                <a:gd name="connsiteY49" fmla="*/ 545725 h 4469440"/>
                <a:gd name="connsiteX50" fmla="*/ 325538 w 2971530"/>
                <a:gd name="connsiteY50" fmla="*/ 384599 h 4469440"/>
                <a:gd name="connsiteX51" fmla="*/ 298009 w 2971530"/>
                <a:gd name="connsiteY51" fmla="*/ 263146 h 4469440"/>
                <a:gd name="connsiteX52" fmla="*/ 158744 w 2971530"/>
                <a:gd name="connsiteY52" fmla="*/ 153839 h 4469440"/>
                <a:gd name="connsiteX53" fmla="*/ 147408 w 2971530"/>
                <a:gd name="connsiteY53" fmla="*/ 161936 h 4469440"/>
                <a:gd name="connsiteX54" fmla="*/ 153886 w 2971530"/>
                <a:gd name="connsiteY54" fmla="*/ 151410 h 4469440"/>
                <a:gd name="connsiteX55" fmla="*/ 138502 w 2971530"/>
                <a:gd name="connsiteY55" fmla="*/ 107688 h 4469440"/>
                <a:gd name="connsiteX56" fmla="*/ 3285 w 2971530"/>
                <a:gd name="connsiteY56" fmla="*/ 0 h 4469440"/>
                <a:gd name="connsiteX57" fmla="*/ 3285 w 2971530"/>
                <a:gd name="connsiteY57" fmla="*/ 1317351 h 4469440"/>
                <a:gd name="connsiteX58" fmla="*/ 3285 w 2971530"/>
                <a:gd name="connsiteY58" fmla="*/ 1347310 h 4469440"/>
                <a:gd name="connsiteX59" fmla="*/ 1666 w 2971530"/>
                <a:gd name="connsiteY59" fmla="*/ 1347310 h 4469440"/>
                <a:gd name="connsiteX60" fmla="*/ 856 w 2971530"/>
                <a:gd name="connsiteY60" fmla="*/ 1392652 h 4469440"/>
                <a:gd name="connsiteX61" fmla="*/ 856 w 2971530"/>
                <a:gd name="connsiteY61" fmla="*/ 2049303 h 4469440"/>
                <a:gd name="connsiteX62" fmla="*/ 58344 w 2971530"/>
                <a:gd name="connsiteY62" fmla="*/ 2210430 h 4469440"/>
                <a:gd name="connsiteX63" fmla="*/ 212183 w 2971530"/>
                <a:gd name="connsiteY63" fmla="*/ 2206381 h 4469440"/>
                <a:gd name="connsiteX64" fmla="*/ 527149 w 2971530"/>
                <a:gd name="connsiteY64" fmla="*/ 2064687 h 4469440"/>
                <a:gd name="connsiteX65" fmla="*/ 804060 w 2971530"/>
                <a:gd name="connsiteY65" fmla="*/ 2371557 h 4469440"/>
                <a:gd name="connsiteX66" fmla="*/ 638885 w 2971530"/>
                <a:gd name="connsiteY66" fmla="*/ 2878417 h 4469440"/>
                <a:gd name="connsiteX67" fmla="*/ 246999 w 2971530"/>
                <a:gd name="connsiteY67" fmla="*/ 2836314 h 4469440"/>
                <a:gd name="connsiteX68" fmla="*/ 112592 w 2971530"/>
                <a:gd name="connsiteY68" fmla="*/ 2752107 h 4469440"/>
                <a:gd name="connsiteX69" fmla="*/ 856 w 2971530"/>
                <a:gd name="connsiteY69" fmla="*/ 2932666 h 4469440"/>
                <a:gd name="connsiteX70" fmla="*/ 856 w 2971530"/>
                <a:gd name="connsiteY70" fmla="*/ 3637898 h 4469440"/>
                <a:gd name="connsiteX71" fmla="*/ 719853 w 2971530"/>
                <a:gd name="connsiteY71" fmla="*/ 3648424 h 4469440"/>
                <a:gd name="connsiteX72" fmla="*/ 929561 w 2971530"/>
                <a:gd name="connsiteY72" fmla="*/ 3756921 h 4469440"/>
                <a:gd name="connsiteX73" fmla="*/ 914177 w 2971530"/>
                <a:gd name="connsiteY73" fmla="*/ 3982822 h 4469440"/>
                <a:gd name="connsiteX74" fmla="*/ 780579 w 2971530"/>
                <a:gd name="connsiteY74" fmla="*/ 4224107 h 4469440"/>
                <a:gd name="connsiteX75" fmla="*/ 1059919 w 2971530"/>
                <a:gd name="connsiteY75" fmla="*/ 4461344 h 4469440"/>
                <a:gd name="connsiteX76" fmla="*/ 1434802 w 2971530"/>
                <a:gd name="connsiteY76" fmla="*/ 4369850 h 4469440"/>
                <a:gd name="connsiteX77" fmla="*/ 1423466 w 2971530"/>
                <a:gd name="connsiteY77" fmla="*/ 4010351 h 4469440"/>
                <a:gd name="connsiteX78" fmla="*/ 1327924 w 2971530"/>
                <a:gd name="connsiteY78" fmla="*/ 3850034 h 4469440"/>
                <a:gd name="connsiteX79" fmla="*/ 1515770 w 2971530"/>
                <a:gd name="connsiteY79" fmla="*/ 3677572 h 4469440"/>
                <a:gd name="connsiteX80" fmla="*/ 1831545 w 2971530"/>
                <a:gd name="connsiteY80" fmla="*/ 3669475 h 4469440"/>
                <a:gd name="connsiteX81" fmla="*/ 1825878 w 2971530"/>
                <a:gd name="connsiteY81" fmla="*/ 3410377 h 4469440"/>
                <a:gd name="connsiteX82" fmla="*/ 1804016 w 2971530"/>
                <a:gd name="connsiteY82" fmla="*/ 3334267 h 4469440"/>
                <a:gd name="connsiteX83" fmla="*/ 1799158 w 2971530"/>
                <a:gd name="connsiteY83" fmla="*/ 3309167 h 4469440"/>
                <a:gd name="connsiteX84" fmla="*/ 1795110 w 2971530"/>
                <a:gd name="connsiteY84" fmla="*/ 3162615 h 4469440"/>
                <a:gd name="connsiteX85" fmla="*/ 1744909 w 2971530"/>
                <a:gd name="connsiteY85" fmla="*/ 2935094 h 4469440"/>
                <a:gd name="connsiteX86" fmla="*/ 1727096 w 2971530"/>
                <a:gd name="connsiteY86" fmla="*/ 2905946 h 4469440"/>
                <a:gd name="connsiteX87" fmla="*/ 1712522 w 2971530"/>
                <a:gd name="connsiteY87" fmla="*/ 2875988 h 4469440"/>
                <a:gd name="connsiteX88" fmla="*/ 1639651 w 2971530"/>
                <a:gd name="connsiteY88" fmla="*/ 2602316 h 4469440"/>
                <a:gd name="connsiteX89" fmla="*/ 1608883 w 2971530"/>
                <a:gd name="connsiteY89" fmla="*/ 2510822 h 4469440"/>
                <a:gd name="connsiteX90" fmla="*/ 1610503 w 2971530"/>
                <a:gd name="connsiteY90" fmla="*/ 2484912 h 4469440"/>
                <a:gd name="connsiteX91" fmla="*/ 1693090 w 2971530"/>
                <a:gd name="connsiteY91" fmla="*/ 2493009 h 4469440"/>
                <a:gd name="connsiteX92" fmla="*/ 1845310 w 2971530"/>
                <a:gd name="connsiteY92" fmla="*/ 2576406 h 4469440"/>
                <a:gd name="connsiteX93" fmla="*/ 1905226 w 2971530"/>
                <a:gd name="connsiteY93" fmla="*/ 2620129 h 4469440"/>
                <a:gd name="connsiteX94" fmla="*/ 2044492 w 2971530"/>
                <a:gd name="connsiteY94" fmla="*/ 2756155 h 4469440"/>
                <a:gd name="connsiteX95" fmla="*/ 2063114 w 2971530"/>
                <a:gd name="connsiteY95" fmla="*/ 2778016 h 4469440"/>
                <a:gd name="connsiteX96" fmla="*/ 2093072 w 2971530"/>
                <a:gd name="connsiteY96" fmla="*/ 2821739 h 4469440"/>
                <a:gd name="connsiteX97" fmla="*/ 2242863 w 2971530"/>
                <a:gd name="connsiteY97" fmla="*/ 2971530 h 4469440"/>
                <a:gd name="connsiteX98" fmla="*/ 2279299 w 2971530"/>
                <a:gd name="connsiteY98" fmla="*/ 2998250 h 4469440"/>
                <a:gd name="connsiteX99" fmla="*/ 2315735 w 2971530"/>
                <a:gd name="connsiteY99" fmla="*/ 3039544 h 4469440"/>
                <a:gd name="connsiteX100" fmla="*/ 2349741 w 2971530"/>
                <a:gd name="connsiteY100" fmla="*/ 3119702 h 4469440"/>
                <a:gd name="connsiteX101" fmla="*/ 2373222 w 2971530"/>
                <a:gd name="connsiteY101" fmla="*/ 3155328 h 4469440"/>
                <a:gd name="connsiteX102" fmla="*/ 2542446 w 2971530"/>
                <a:gd name="connsiteY102" fmla="*/ 3392564 h 4469440"/>
                <a:gd name="connsiteX103" fmla="*/ 2598314 w 2971530"/>
                <a:gd name="connsiteY103" fmla="*/ 3447623 h 4469440"/>
                <a:gd name="connsiteX104" fmla="*/ 2696285 w 2971530"/>
                <a:gd name="connsiteY104" fmla="*/ 3539117 h 4469440"/>
                <a:gd name="connsiteX105" fmla="*/ 2764298 w 2971530"/>
                <a:gd name="connsiteY105" fmla="*/ 3617656 h 4469440"/>
                <a:gd name="connsiteX106" fmla="*/ 2833121 w 2971530"/>
                <a:gd name="connsiteY106" fmla="*/ 3688098 h 4469440"/>
                <a:gd name="connsiteX107" fmla="*/ 2945667 w 2971530"/>
                <a:gd name="connsiteY107" fmla="*/ 3743966 h 4469440"/>
                <a:gd name="connsiteX108" fmla="*/ 2969957 w 2971530"/>
                <a:gd name="connsiteY108" fmla="*/ 3720485 h 4469440"/>
                <a:gd name="connsiteX109" fmla="*/ 2975625 w 2971530"/>
                <a:gd name="connsiteY109" fmla="*/ 3630611 h 4469440"/>
                <a:gd name="connsiteX110" fmla="*/ 2975625 w 2971530"/>
                <a:gd name="connsiteY110" fmla="*/ 3566646 h 4469440"/>
                <a:gd name="connsiteX111" fmla="*/ 2973196 w 2971530"/>
                <a:gd name="connsiteY111" fmla="*/ 3532639 h 4469440"/>
                <a:gd name="connsiteX112" fmla="*/ 2975625 w 2971530"/>
                <a:gd name="connsiteY112" fmla="*/ 3485678 h 4469440"/>
                <a:gd name="connsiteX113" fmla="*/ 2974815 w 2971530"/>
                <a:gd name="connsiteY113" fmla="*/ 3446003 h 446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71530" h="4469440">
                  <a:moveTo>
                    <a:pt x="2974815" y="3446003"/>
                  </a:moveTo>
                  <a:cubicBezTo>
                    <a:pt x="2969148" y="3435478"/>
                    <a:pt x="2974005" y="3423332"/>
                    <a:pt x="2972387" y="3412806"/>
                  </a:cubicBezTo>
                  <a:cubicBezTo>
                    <a:pt x="2972387" y="3403900"/>
                    <a:pt x="2972387" y="3395803"/>
                    <a:pt x="2972387" y="3386897"/>
                  </a:cubicBezTo>
                  <a:cubicBezTo>
                    <a:pt x="2972387" y="3377990"/>
                    <a:pt x="2972387" y="3369893"/>
                    <a:pt x="2972387" y="3360987"/>
                  </a:cubicBezTo>
                  <a:cubicBezTo>
                    <a:pt x="2972387" y="3327790"/>
                    <a:pt x="2968338" y="3295403"/>
                    <a:pt x="2966719" y="3262206"/>
                  </a:cubicBezTo>
                  <a:cubicBezTo>
                    <a:pt x="2962670" y="3198241"/>
                    <a:pt x="2951335" y="3134276"/>
                    <a:pt x="2932712" y="3072740"/>
                  </a:cubicBezTo>
                  <a:cubicBezTo>
                    <a:pt x="2927854" y="3057356"/>
                    <a:pt x="2921376" y="3040353"/>
                    <a:pt x="2905183" y="3035495"/>
                  </a:cubicBezTo>
                  <a:cubicBezTo>
                    <a:pt x="2886560" y="3029827"/>
                    <a:pt x="2884131" y="3017682"/>
                    <a:pt x="2884131" y="3001488"/>
                  </a:cubicBezTo>
                  <a:cubicBezTo>
                    <a:pt x="2884131" y="2984485"/>
                    <a:pt x="2885751" y="2967482"/>
                    <a:pt x="2885751" y="2951288"/>
                  </a:cubicBezTo>
                  <a:cubicBezTo>
                    <a:pt x="2885751" y="2931046"/>
                    <a:pt x="2884131" y="2911614"/>
                    <a:pt x="2876844" y="2892991"/>
                  </a:cubicBezTo>
                  <a:cubicBezTo>
                    <a:pt x="2856602" y="2844410"/>
                    <a:pt x="2846076" y="2794210"/>
                    <a:pt x="2829882" y="2744819"/>
                  </a:cubicBezTo>
                  <a:cubicBezTo>
                    <a:pt x="2791018" y="2620129"/>
                    <a:pt x="2749724" y="2496247"/>
                    <a:pt x="2677662" y="2385321"/>
                  </a:cubicBezTo>
                  <a:cubicBezTo>
                    <a:pt x="2664708" y="2365079"/>
                    <a:pt x="2652562" y="2345647"/>
                    <a:pt x="2629081" y="2336740"/>
                  </a:cubicBezTo>
                  <a:cubicBezTo>
                    <a:pt x="2618556" y="2332692"/>
                    <a:pt x="2615317" y="2326214"/>
                    <a:pt x="2614507" y="2316498"/>
                  </a:cubicBezTo>
                  <a:cubicBezTo>
                    <a:pt x="2610459" y="2288969"/>
                    <a:pt x="2596694" y="2266298"/>
                    <a:pt x="2581310" y="2244436"/>
                  </a:cubicBezTo>
                  <a:cubicBezTo>
                    <a:pt x="2575643" y="2236340"/>
                    <a:pt x="2569165" y="2228243"/>
                    <a:pt x="2563498" y="2220956"/>
                  </a:cubicBezTo>
                  <a:cubicBezTo>
                    <a:pt x="2535968" y="2186949"/>
                    <a:pt x="2505200" y="2156181"/>
                    <a:pt x="2481719" y="2118126"/>
                  </a:cubicBezTo>
                  <a:cubicBezTo>
                    <a:pt x="2474433" y="2105981"/>
                    <a:pt x="2461477" y="2098694"/>
                    <a:pt x="2447713" y="2099504"/>
                  </a:cubicBezTo>
                  <a:cubicBezTo>
                    <a:pt x="2426661" y="2100313"/>
                    <a:pt x="2415325" y="2088978"/>
                    <a:pt x="2404800" y="2073594"/>
                  </a:cubicBezTo>
                  <a:cubicBezTo>
                    <a:pt x="2386987" y="2046874"/>
                    <a:pt x="2366745" y="2022584"/>
                    <a:pt x="2344074" y="1999913"/>
                  </a:cubicBezTo>
                  <a:cubicBezTo>
                    <a:pt x="2326261" y="1982100"/>
                    <a:pt x="2306828" y="1965096"/>
                    <a:pt x="2286586" y="1950522"/>
                  </a:cubicBezTo>
                  <a:cubicBezTo>
                    <a:pt x="2257438" y="1929470"/>
                    <a:pt x="2230718" y="1907609"/>
                    <a:pt x="2213715" y="1875222"/>
                  </a:cubicBezTo>
                  <a:cubicBezTo>
                    <a:pt x="2206428" y="1861457"/>
                    <a:pt x="2194283" y="1852551"/>
                    <a:pt x="2182947" y="1842025"/>
                  </a:cubicBezTo>
                  <a:cubicBezTo>
                    <a:pt x="2113314" y="1782918"/>
                    <a:pt x="2035585" y="1735957"/>
                    <a:pt x="1960285" y="1684137"/>
                  </a:cubicBezTo>
                  <a:cubicBezTo>
                    <a:pt x="1914943" y="1652559"/>
                    <a:pt x="1863933" y="1629888"/>
                    <a:pt x="1814542" y="1603979"/>
                  </a:cubicBezTo>
                  <a:cubicBezTo>
                    <a:pt x="1778916" y="1584546"/>
                    <a:pt x="1742481" y="1565114"/>
                    <a:pt x="1701187" y="1557017"/>
                  </a:cubicBezTo>
                  <a:cubicBezTo>
                    <a:pt x="1608074" y="1539204"/>
                    <a:pt x="1515770" y="1521391"/>
                    <a:pt x="1421847" y="1506007"/>
                  </a:cubicBezTo>
                  <a:cubicBezTo>
                    <a:pt x="1381363" y="1499530"/>
                    <a:pt x="1340879" y="1487384"/>
                    <a:pt x="1299585" y="1495481"/>
                  </a:cubicBezTo>
                  <a:cubicBezTo>
                    <a:pt x="1238859" y="1506007"/>
                    <a:pt x="1177323" y="1515723"/>
                    <a:pt x="1117407" y="1527059"/>
                  </a:cubicBezTo>
                  <a:cubicBezTo>
                    <a:pt x="1041297" y="1541633"/>
                    <a:pt x="981380" y="1574830"/>
                    <a:pt x="960328" y="1656608"/>
                  </a:cubicBezTo>
                  <a:cubicBezTo>
                    <a:pt x="949803" y="1697902"/>
                    <a:pt x="918225" y="1733528"/>
                    <a:pt x="922274" y="1778870"/>
                  </a:cubicBezTo>
                  <a:cubicBezTo>
                    <a:pt x="903651" y="1779679"/>
                    <a:pt x="889077" y="1774821"/>
                    <a:pt x="878551" y="1761057"/>
                  </a:cubicBezTo>
                  <a:cubicBezTo>
                    <a:pt x="845354" y="1718953"/>
                    <a:pt x="803250" y="1687376"/>
                    <a:pt x="753050" y="1667943"/>
                  </a:cubicBezTo>
                  <a:cubicBezTo>
                    <a:pt x="745763" y="1665514"/>
                    <a:pt x="737666" y="1662276"/>
                    <a:pt x="741714" y="1650940"/>
                  </a:cubicBezTo>
                  <a:cubicBezTo>
                    <a:pt x="755479" y="1608837"/>
                    <a:pt x="734427" y="1581308"/>
                    <a:pt x="702850" y="1557827"/>
                  </a:cubicBezTo>
                  <a:cubicBezTo>
                    <a:pt x="682608" y="1544062"/>
                    <a:pt x="660746" y="1535156"/>
                    <a:pt x="643743" y="1515723"/>
                  </a:cubicBezTo>
                  <a:cubicBezTo>
                    <a:pt x="625120" y="1494672"/>
                    <a:pt x="601640" y="1489814"/>
                    <a:pt x="575730" y="1494672"/>
                  </a:cubicBezTo>
                  <a:cubicBezTo>
                    <a:pt x="550630" y="1498720"/>
                    <a:pt x="525530" y="1500339"/>
                    <a:pt x="501239" y="1505197"/>
                  </a:cubicBezTo>
                  <a:cubicBezTo>
                    <a:pt x="487475" y="1507627"/>
                    <a:pt x="473710" y="1508436"/>
                    <a:pt x="461565" y="1515723"/>
                  </a:cubicBezTo>
                  <a:cubicBezTo>
                    <a:pt x="468852" y="1509246"/>
                    <a:pt x="476139" y="1501149"/>
                    <a:pt x="483426" y="1493862"/>
                  </a:cubicBezTo>
                  <a:cubicBezTo>
                    <a:pt x="512575" y="1461475"/>
                    <a:pt x="510955" y="1450139"/>
                    <a:pt x="476139" y="1426658"/>
                  </a:cubicBezTo>
                  <a:cubicBezTo>
                    <a:pt x="442942" y="1403987"/>
                    <a:pt x="412984" y="1376458"/>
                    <a:pt x="392742" y="1340832"/>
                  </a:cubicBezTo>
                  <a:cubicBezTo>
                    <a:pt x="387884" y="1331926"/>
                    <a:pt x="381406" y="1324639"/>
                    <a:pt x="374119" y="1318161"/>
                  </a:cubicBezTo>
                  <a:cubicBezTo>
                    <a:pt x="366832" y="1311684"/>
                    <a:pt x="357926" y="1306826"/>
                    <a:pt x="348209" y="1303587"/>
                  </a:cubicBezTo>
                  <a:cubicBezTo>
                    <a:pt x="362784" y="1291442"/>
                    <a:pt x="371690" y="1276867"/>
                    <a:pt x="373310" y="1259864"/>
                  </a:cubicBezTo>
                  <a:cubicBezTo>
                    <a:pt x="381406" y="1204806"/>
                    <a:pt x="390313" y="1150557"/>
                    <a:pt x="387074" y="1095499"/>
                  </a:cubicBezTo>
                  <a:cubicBezTo>
                    <a:pt x="386264" y="1075257"/>
                    <a:pt x="379787" y="1055015"/>
                    <a:pt x="383026" y="1033963"/>
                  </a:cubicBezTo>
                  <a:cubicBezTo>
                    <a:pt x="389503" y="983763"/>
                    <a:pt x="397600" y="932753"/>
                    <a:pt x="401648" y="882553"/>
                  </a:cubicBezTo>
                  <a:cubicBezTo>
                    <a:pt x="406506" y="820207"/>
                    <a:pt x="410555" y="757862"/>
                    <a:pt x="400029" y="695516"/>
                  </a:cubicBezTo>
                  <a:cubicBezTo>
                    <a:pt x="391123" y="644506"/>
                    <a:pt x="372500" y="595925"/>
                    <a:pt x="361164" y="545725"/>
                  </a:cubicBezTo>
                  <a:cubicBezTo>
                    <a:pt x="348209" y="492286"/>
                    <a:pt x="323919" y="441276"/>
                    <a:pt x="325538" y="384599"/>
                  </a:cubicBezTo>
                  <a:cubicBezTo>
                    <a:pt x="326348" y="340876"/>
                    <a:pt x="316632" y="301201"/>
                    <a:pt x="298009" y="263146"/>
                  </a:cubicBezTo>
                  <a:cubicBezTo>
                    <a:pt x="268861" y="205659"/>
                    <a:pt x="223518" y="165985"/>
                    <a:pt x="158744" y="153839"/>
                  </a:cubicBezTo>
                  <a:cubicBezTo>
                    <a:pt x="153886" y="155459"/>
                    <a:pt x="150647" y="158698"/>
                    <a:pt x="147408" y="161936"/>
                  </a:cubicBezTo>
                  <a:cubicBezTo>
                    <a:pt x="149837" y="158698"/>
                    <a:pt x="152267" y="155459"/>
                    <a:pt x="153886" y="151410"/>
                  </a:cubicBezTo>
                  <a:cubicBezTo>
                    <a:pt x="156315" y="134407"/>
                    <a:pt x="147408" y="120643"/>
                    <a:pt x="138502" y="107688"/>
                  </a:cubicBezTo>
                  <a:cubicBezTo>
                    <a:pt x="102876" y="59107"/>
                    <a:pt x="62392" y="17003"/>
                    <a:pt x="3285" y="0"/>
                  </a:cubicBezTo>
                  <a:lnTo>
                    <a:pt x="3285" y="1317351"/>
                  </a:lnTo>
                  <a:lnTo>
                    <a:pt x="3285" y="1347310"/>
                  </a:lnTo>
                  <a:lnTo>
                    <a:pt x="1666" y="1347310"/>
                  </a:lnTo>
                  <a:cubicBezTo>
                    <a:pt x="2476" y="1361074"/>
                    <a:pt x="2476" y="1375648"/>
                    <a:pt x="856" y="1392652"/>
                  </a:cubicBezTo>
                  <a:cubicBezTo>
                    <a:pt x="856" y="1611266"/>
                    <a:pt x="856" y="1830689"/>
                    <a:pt x="856" y="2049303"/>
                  </a:cubicBezTo>
                  <a:cubicBezTo>
                    <a:pt x="856" y="2110839"/>
                    <a:pt x="8143" y="2168327"/>
                    <a:pt x="58344" y="2210430"/>
                  </a:cubicBezTo>
                  <a:cubicBezTo>
                    <a:pt x="111783" y="2260630"/>
                    <a:pt x="157934" y="2287349"/>
                    <a:pt x="212183" y="2206381"/>
                  </a:cubicBezTo>
                  <a:cubicBezTo>
                    <a:pt x="285054" y="2098694"/>
                    <a:pt x="381406" y="2014487"/>
                    <a:pt x="527149" y="2064687"/>
                  </a:cubicBezTo>
                  <a:cubicBezTo>
                    <a:pt x="669653" y="2114887"/>
                    <a:pt x="777340" y="2218527"/>
                    <a:pt x="804060" y="2371557"/>
                  </a:cubicBezTo>
                  <a:cubicBezTo>
                    <a:pt x="838876" y="2567499"/>
                    <a:pt x="815396" y="2748058"/>
                    <a:pt x="638885" y="2878417"/>
                  </a:cubicBezTo>
                  <a:cubicBezTo>
                    <a:pt x="485046" y="2990153"/>
                    <a:pt x="381406" y="2978008"/>
                    <a:pt x="246999" y="2836314"/>
                  </a:cubicBezTo>
                  <a:cubicBezTo>
                    <a:pt x="212183" y="2798258"/>
                    <a:pt x="193560" y="2713242"/>
                    <a:pt x="112592" y="2752107"/>
                  </a:cubicBezTo>
                  <a:cubicBezTo>
                    <a:pt x="43769" y="2786923"/>
                    <a:pt x="856" y="2844410"/>
                    <a:pt x="856" y="2932666"/>
                  </a:cubicBezTo>
                  <a:cubicBezTo>
                    <a:pt x="4905" y="3155328"/>
                    <a:pt x="-2383" y="3573123"/>
                    <a:pt x="856" y="3637898"/>
                  </a:cubicBezTo>
                  <a:cubicBezTo>
                    <a:pt x="222709" y="3641946"/>
                    <a:pt x="498000" y="3651662"/>
                    <a:pt x="719853" y="3648424"/>
                  </a:cubicBezTo>
                  <a:cubicBezTo>
                    <a:pt x="808108" y="3648424"/>
                    <a:pt x="876122" y="3692146"/>
                    <a:pt x="929561" y="3756921"/>
                  </a:cubicBezTo>
                  <a:cubicBezTo>
                    <a:pt x="998384" y="3837080"/>
                    <a:pt x="1013767" y="3909951"/>
                    <a:pt x="914177" y="3982822"/>
                  </a:cubicBezTo>
                  <a:cubicBezTo>
                    <a:pt x="834018" y="4040309"/>
                    <a:pt x="741714" y="4105084"/>
                    <a:pt x="780579" y="4224107"/>
                  </a:cubicBezTo>
                  <a:cubicBezTo>
                    <a:pt x="822683" y="4354466"/>
                    <a:pt x="918225" y="4441912"/>
                    <a:pt x="1059919" y="4461344"/>
                  </a:cubicBezTo>
                  <a:cubicBezTo>
                    <a:pt x="1197565" y="4480776"/>
                    <a:pt x="1327924" y="4472679"/>
                    <a:pt x="1434802" y="4369850"/>
                  </a:cubicBezTo>
                  <a:cubicBezTo>
                    <a:pt x="1568399" y="4236252"/>
                    <a:pt x="1565160" y="4132613"/>
                    <a:pt x="1423466" y="4010351"/>
                  </a:cubicBezTo>
                  <a:cubicBezTo>
                    <a:pt x="1374076" y="3968248"/>
                    <a:pt x="1289869" y="3941528"/>
                    <a:pt x="1327924" y="3850034"/>
                  </a:cubicBezTo>
                  <a:cubicBezTo>
                    <a:pt x="1362740" y="3765827"/>
                    <a:pt x="1419418" y="3681621"/>
                    <a:pt x="1515770" y="3677572"/>
                  </a:cubicBezTo>
                  <a:cubicBezTo>
                    <a:pt x="1621028" y="3672714"/>
                    <a:pt x="1726287" y="3671095"/>
                    <a:pt x="1831545" y="3669475"/>
                  </a:cubicBezTo>
                  <a:cubicBezTo>
                    <a:pt x="1829926" y="3582839"/>
                    <a:pt x="1835594" y="3496204"/>
                    <a:pt x="1825878" y="3410377"/>
                  </a:cubicBezTo>
                  <a:cubicBezTo>
                    <a:pt x="1823449" y="3383658"/>
                    <a:pt x="1820210" y="3356938"/>
                    <a:pt x="1804016" y="3334267"/>
                  </a:cubicBezTo>
                  <a:cubicBezTo>
                    <a:pt x="1798349" y="3326171"/>
                    <a:pt x="1796729" y="3317264"/>
                    <a:pt x="1799158" y="3309167"/>
                  </a:cubicBezTo>
                  <a:cubicBezTo>
                    <a:pt x="1811303" y="3259777"/>
                    <a:pt x="1801587" y="3211196"/>
                    <a:pt x="1795110" y="3162615"/>
                  </a:cubicBezTo>
                  <a:cubicBezTo>
                    <a:pt x="1784584" y="3085695"/>
                    <a:pt x="1762723" y="3011205"/>
                    <a:pt x="1744909" y="2935094"/>
                  </a:cubicBezTo>
                  <a:cubicBezTo>
                    <a:pt x="1742481" y="2922949"/>
                    <a:pt x="1737623" y="2912424"/>
                    <a:pt x="1727096" y="2905946"/>
                  </a:cubicBezTo>
                  <a:cubicBezTo>
                    <a:pt x="1715761" y="2898659"/>
                    <a:pt x="1713332" y="2888133"/>
                    <a:pt x="1712522" y="2875988"/>
                  </a:cubicBezTo>
                  <a:cubicBezTo>
                    <a:pt x="1701996" y="2781255"/>
                    <a:pt x="1672848" y="2691381"/>
                    <a:pt x="1639651" y="2602316"/>
                  </a:cubicBezTo>
                  <a:cubicBezTo>
                    <a:pt x="1628316" y="2572357"/>
                    <a:pt x="1618599" y="2541590"/>
                    <a:pt x="1608883" y="2510822"/>
                  </a:cubicBezTo>
                  <a:cubicBezTo>
                    <a:pt x="1606454" y="2502725"/>
                    <a:pt x="1598357" y="2486531"/>
                    <a:pt x="1610503" y="2484912"/>
                  </a:cubicBezTo>
                  <a:cubicBezTo>
                    <a:pt x="1638031" y="2482483"/>
                    <a:pt x="1669609" y="2472767"/>
                    <a:pt x="1693090" y="2493009"/>
                  </a:cubicBezTo>
                  <a:cubicBezTo>
                    <a:pt x="1738432" y="2530254"/>
                    <a:pt x="1791871" y="2554544"/>
                    <a:pt x="1845310" y="2576406"/>
                  </a:cubicBezTo>
                  <a:cubicBezTo>
                    <a:pt x="1868791" y="2586122"/>
                    <a:pt x="1888223" y="2599886"/>
                    <a:pt x="1905226" y="2620129"/>
                  </a:cubicBezTo>
                  <a:cubicBezTo>
                    <a:pt x="1947330" y="2670329"/>
                    <a:pt x="1988624" y="2720529"/>
                    <a:pt x="2044492" y="2756155"/>
                  </a:cubicBezTo>
                  <a:cubicBezTo>
                    <a:pt x="2052588" y="2761823"/>
                    <a:pt x="2059876" y="2768300"/>
                    <a:pt x="2063114" y="2778016"/>
                  </a:cubicBezTo>
                  <a:cubicBezTo>
                    <a:pt x="2068782" y="2795829"/>
                    <a:pt x="2080118" y="2808784"/>
                    <a:pt x="2093072" y="2821739"/>
                  </a:cubicBezTo>
                  <a:cubicBezTo>
                    <a:pt x="2143273" y="2871939"/>
                    <a:pt x="2192663" y="2921330"/>
                    <a:pt x="2242863" y="2971530"/>
                  </a:cubicBezTo>
                  <a:cubicBezTo>
                    <a:pt x="2253389" y="2982056"/>
                    <a:pt x="2264725" y="2994201"/>
                    <a:pt x="2279299" y="2998250"/>
                  </a:cubicBezTo>
                  <a:cubicBezTo>
                    <a:pt x="2301970" y="3003917"/>
                    <a:pt x="2309257" y="3019302"/>
                    <a:pt x="2315735" y="3039544"/>
                  </a:cubicBezTo>
                  <a:cubicBezTo>
                    <a:pt x="2325451" y="3067073"/>
                    <a:pt x="2335977" y="3093792"/>
                    <a:pt x="2349741" y="3119702"/>
                  </a:cubicBezTo>
                  <a:cubicBezTo>
                    <a:pt x="2356219" y="3131847"/>
                    <a:pt x="2364316" y="3143183"/>
                    <a:pt x="2373222" y="3155328"/>
                  </a:cubicBezTo>
                  <a:cubicBezTo>
                    <a:pt x="2433139" y="3231438"/>
                    <a:pt x="2501152" y="3302690"/>
                    <a:pt x="2542446" y="3392564"/>
                  </a:cubicBezTo>
                  <a:cubicBezTo>
                    <a:pt x="2554591" y="3417665"/>
                    <a:pt x="2572404" y="3436287"/>
                    <a:pt x="2598314" y="3447623"/>
                  </a:cubicBezTo>
                  <a:cubicBezTo>
                    <a:pt x="2642036" y="3467055"/>
                    <a:pt x="2672804" y="3498633"/>
                    <a:pt x="2696285" y="3539117"/>
                  </a:cubicBezTo>
                  <a:cubicBezTo>
                    <a:pt x="2714098" y="3569885"/>
                    <a:pt x="2736769" y="3595794"/>
                    <a:pt x="2764298" y="3617656"/>
                  </a:cubicBezTo>
                  <a:cubicBezTo>
                    <a:pt x="2790208" y="3637898"/>
                    <a:pt x="2815308" y="3658950"/>
                    <a:pt x="2833121" y="3688098"/>
                  </a:cubicBezTo>
                  <a:cubicBezTo>
                    <a:pt x="2858221" y="3730202"/>
                    <a:pt x="2899515" y="3742347"/>
                    <a:pt x="2945667" y="3743966"/>
                  </a:cubicBezTo>
                  <a:cubicBezTo>
                    <a:pt x="2962670" y="3744776"/>
                    <a:pt x="2970767" y="3738298"/>
                    <a:pt x="2969957" y="3720485"/>
                  </a:cubicBezTo>
                  <a:cubicBezTo>
                    <a:pt x="2969148" y="3690527"/>
                    <a:pt x="2969148" y="3660569"/>
                    <a:pt x="2975625" y="3630611"/>
                  </a:cubicBezTo>
                  <a:cubicBezTo>
                    <a:pt x="2975625" y="3609559"/>
                    <a:pt x="2975625" y="3587698"/>
                    <a:pt x="2975625" y="3566646"/>
                  </a:cubicBezTo>
                  <a:cubicBezTo>
                    <a:pt x="2969957" y="3556120"/>
                    <a:pt x="2974815" y="3543975"/>
                    <a:pt x="2973196" y="3532639"/>
                  </a:cubicBezTo>
                  <a:cubicBezTo>
                    <a:pt x="2974005" y="3517255"/>
                    <a:pt x="2970767" y="3501062"/>
                    <a:pt x="2975625" y="3485678"/>
                  </a:cubicBezTo>
                  <a:cubicBezTo>
                    <a:pt x="2974815" y="3471104"/>
                    <a:pt x="2974815" y="3458149"/>
                    <a:pt x="2974815" y="3446003"/>
                  </a:cubicBezTo>
                  <a:close/>
                </a:path>
              </a:pathLst>
            </a:custGeom>
            <a:solidFill>
              <a:schemeClr val="accent4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124577-C2C5-4A8B-BF26-65ECA1771717}"/>
                </a:ext>
              </a:extLst>
            </p:cNvPr>
            <p:cNvSpPr/>
            <p:nvPr/>
          </p:nvSpPr>
          <p:spPr>
            <a:xfrm>
              <a:off x="3122041" y="4858"/>
              <a:ext cx="3708340" cy="3740727"/>
            </a:xfrm>
            <a:custGeom>
              <a:avLst/>
              <a:gdLst>
                <a:gd name="connsiteX0" fmla="*/ 3577981 w 3708339"/>
                <a:gd name="connsiteY0" fmla="*/ 2197475 h 3740727"/>
                <a:gd name="connsiteX1" fmla="*/ 3271922 w 3708339"/>
                <a:gd name="connsiteY1" fmla="*/ 2228243 h 3740727"/>
                <a:gd name="connsiteX2" fmla="*/ 3092173 w 3708339"/>
                <a:gd name="connsiteY2" fmla="*/ 2339169 h 3740727"/>
                <a:gd name="connsiteX3" fmla="*/ 2908375 w 3708339"/>
                <a:gd name="connsiteY3" fmla="*/ 2093836 h 3740727"/>
                <a:gd name="connsiteX4" fmla="*/ 2912423 w 3708339"/>
                <a:gd name="connsiteY4" fmla="*/ 0 h 3740727"/>
                <a:gd name="connsiteX5" fmla="*/ 2884894 w 3708339"/>
                <a:gd name="connsiteY5" fmla="*/ 21052 h 3740727"/>
                <a:gd name="connsiteX6" fmla="*/ 2807975 w 3708339"/>
                <a:gd name="connsiteY6" fmla="*/ 116594 h 3740727"/>
                <a:gd name="connsiteX7" fmla="*/ 2755345 w 3708339"/>
                <a:gd name="connsiteY7" fmla="*/ 161936 h 3740727"/>
                <a:gd name="connsiteX8" fmla="*/ 2639561 w 3708339"/>
                <a:gd name="connsiteY8" fmla="*/ 329540 h 3740727"/>
                <a:gd name="connsiteX9" fmla="*/ 2602316 w 3708339"/>
                <a:gd name="connsiteY9" fmla="*/ 508480 h 3740727"/>
                <a:gd name="connsiteX10" fmla="*/ 2535922 w 3708339"/>
                <a:gd name="connsiteY10" fmla="*/ 849356 h 3740727"/>
                <a:gd name="connsiteX11" fmla="*/ 2563451 w 3708339"/>
                <a:gd name="connsiteY11" fmla="*/ 1072018 h 3740727"/>
                <a:gd name="connsiteX12" fmla="*/ 2576406 w 3708339"/>
                <a:gd name="connsiteY12" fmla="*/ 1091450 h 3740727"/>
                <a:gd name="connsiteX13" fmla="*/ 2577215 w 3708339"/>
                <a:gd name="connsiteY13" fmla="*/ 1092260 h 3740727"/>
                <a:gd name="connsiteX14" fmla="*/ 2589361 w 3708339"/>
                <a:gd name="connsiteY14" fmla="*/ 1096308 h 3740727"/>
                <a:gd name="connsiteX15" fmla="*/ 2577215 w 3708339"/>
                <a:gd name="connsiteY15" fmla="*/ 1092260 h 3740727"/>
                <a:gd name="connsiteX16" fmla="*/ 2574786 w 3708339"/>
                <a:gd name="connsiteY16" fmla="*/ 1090641 h 3740727"/>
                <a:gd name="connsiteX17" fmla="*/ 2557783 w 3708339"/>
                <a:gd name="connsiteY17" fmla="*/ 1115741 h 3740727"/>
                <a:gd name="connsiteX18" fmla="*/ 2566690 w 3708339"/>
                <a:gd name="connsiteY18" fmla="*/ 1263103 h 3740727"/>
                <a:gd name="connsiteX19" fmla="*/ 2569119 w 3708339"/>
                <a:gd name="connsiteY19" fmla="*/ 1285774 h 3740727"/>
                <a:gd name="connsiteX20" fmla="*/ 2561022 w 3708339"/>
                <a:gd name="connsiteY20" fmla="*/ 1338403 h 3740727"/>
                <a:gd name="connsiteX21" fmla="*/ 2479244 w 3708339"/>
                <a:gd name="connsiteY21" fmla="*/ 1433945 h 3740727"/>
                <a:gd name="connsiteX22" fmla="*/ 2468718 w 3708339"/>
                <a:gd name="connsiteY22" fmla="*/ 1488194 h 3740727"/>
                <a:gd name="connsiteX23" fmla="*/ 2473576 w 3708339"/>
                <a:gd name="connsiteY23" fmla="*/ 1505197 h 3740727"/>
                <a:gd name="connsiteX24" fmla="*/ 2463050 w 3708339"/>
                <a:gd name="connsiteY24" fmla="*/ 1507627 h 3740727"/>
                <a:gd name="connsiteX25" fmla="*/ 2345647 w 3708339"/>
                <a:gd name="connsiteY25" fmla="*/ 1497101 h 3740727"/>
                <a:gd name="connsiteX26" fmla="*/ 2290588 w 3708339"/>
                <a:gd name="connsiteY26" fmla="*/ 1512485 h 3740727"/>
                <a:gd name="connsiteX27" fmla="*/ 2203143 w 3708339"/>
                <a:gd name="connsiteY27" fmla="*/ 1637176 h 3740727"/>
                <a:gd name="connsiteX28" fmla="*/ 2189378 w 3708339"/>
                <a:gd name="connsiteY28" fmla="*/ 1655798 h 3740727"/>
                <a:gd name="connsiteX29" fmla="*/ 2102742 w 3708339"/>
                <a:gd name="connsiteY29" fmla="*/ 1715715 h 3740727"/>
                <a:gd name="connsiteX30" fmla="*/ 2090597 w 3708339"/>
                <a:gd name="connsiteY30" fmla="*/ 1727050 h 3740727"/>
                <a:gd name="connsiteX31" fmla="*/ 2030681 w 3708339"/>
                <a:gd name="connsiteY31" fmla="*/ 1767534 h 3740727"/>
                <a:gd name="connsiteX32" fmla="*/ 1967525 w 3708339"/>
                <a:gd name="connsiteY32" fmla="*/ 1598311 h 3740727"/>
                <a:gd name="connsiteX33" fmla="*/ 1963477 w 3708339"/>
                <a:gd name="connsiteY33" fmla="*/ 1588595 h 3740727"/>
                <a:gd name="connsiteX34" fmla="*/ 1945664 w 3708339"/>
                <a:gd name="connsiteY34" fmla="*/ 1569972 h 3740727"/>
                <a:gd name="connsiteX35" fmla="*/ 1817734 w 3708339"/>
                <a:gd name="connsiteY35" fmla="*/ 1515723 h 3740727"/>
                <a:gd name="connsiteX36" fmla="*/ 1606408 w 3708339"/>
                <a:gd name="connsiteY36" fmla="*/ 1509246 h 3740727"/>
                <a:gd name="connsiteX37" fmla="*/ 1586975 w 3708339"/>
                <a:gd name="connsiteY37" fmla="*/ 1510865 h 3740727"/>
                <a:gd name="connsiteX38" fmla="*/ 1298729 w 3708339"/>
                <a:gd name="connsiteY38" fmla="*/ 1552159 h 3740727"/>
                <a:gd name="connsiteX39" fmla="*/ 1016150 w 3708339"/>
                <a:gd name="connsiteY39" fmla="*/ 1680089 h 3740727"/>
                <a:gd name="connsiteX40" fmla="*/ 567587 w 3708339"/>
                <a:gd name="connsiteY40" fmla="*/ 2042016 h 3740727"/>
                <a:gd name="connsiteX41" fmla="*/ 546535 w 3708339"/>
                <a:gd name="connsiteY41" fmla="*/ 2067116 h 3740727"/>
                <a:gd name="connsiteX42" fmla="*/ 263146 w 3708339"/>
                <a:gd name="connsiteY42" fmla="*/ 2464670 h 3740727"/>
                <a:gd name="connsiteX43" fmla="*/ 214566 w 3708339"/>
                <a:gd name="connsiteY43" fmla="*/ 2602316 h 3740727"/>
                <a:gd name="connsiteX44" fmla="*/ 197562 w 3708339"/>
                <a:gd name="connsiteY44" fmla="*/ 2628225 h 3740727"/>
                <a:gd name="connsiteX45" fmla="*/ 125501 w 3708339"/>
                <a:gd name="connsiteY45" fmla="*/ 2732674 h 3740727"/>
                <a:gd name="connsiteX46" fmla="*/ 83397 w 3708339"/>
                <a:gd name="connsiteY46" fmla="*/ 2871130 h 3740727"/>
                <a:gd name="connsiteX47" fmla="*/ 10526 w 3708339"/>
                <a:gd name="connsiteY47" fmla="*/ 3186906 h 3740727"/>
                <a:gd name="connsiteX48" fmla="*/ 810 w 3708339"/>
                <a:gd name="connsiteY48" fmla="*/ 3303500 h 3740727"/>
                <a:gd name="connsiteX49" fmla="*/ 810 w 3708339"/>
                <a:gd name="connsiteY49" fmla="*/ 3352080 h 3740727"/>
                <a:gd name="connsiteX50" fmla="*/ 3239 w 3708339"/>
                <a:gd name="connsiteY50" fmla="*/ 3393374 h 3740727"/>
                <a:gd name="connsiteX51" fmla="*/ 0 w 3708339"/>
                <a:gd name="connsiteY51" fmla="*/ 3422523 h 3740727"/>
                <a:gd name="connsiteX52" fmla="*/ 0 w 3708339"/>
                <a:gd name="connsiteY52" fmla="*/ 3449242 h 3740727"/>
                <a:gd name="connsiteX53" fmla="*/ 2429 w 3708339"/>
                <a:gd name="connsiteY53" fmla="*/ 3521304 h 3740727"/>
                <a:gd name="connsiteX54" fmla="*/ 0 w 3708339"/>
                <a:gd name="connsiteY54" fmla="*/ 3556120 h 3740727"/>
                <a:gd name="connsiteX55" fmla="*/ 0 w 3708339"/>
                <a:gd name="connsiteY55" fmla="*/ 3588507 h 3740727"/>
                <a:gd name="connsiteX56" fmla="*/ 2429 w 3708339"/>
                <a:gd name="connsiteY56" fmla="*/ 3620085 h 3740727"/>
                <a:gd name="connsiteX57" fmla="*/ 8097 w 3708339"/>
                <a:gd name="connsiteY57" fmla="*/ 3702672 h 3740727"/>
                <a:gd name="connsiteX58" fmla="*/ 68013 w 3708339"/>
                <a:gd name="connsiteY58" fmla="*/ 3739918 h 3740727"/>
                <a:gd name="connsiteX59" fmla="*/ 138455 w 3708339"/>
                <a:gd name="connsiteY59" fmla="*/ 3674333 h 3740727"/>
                <a:gd name="connsiteX60" fmla="*/ 178130 w 3708339"/>
                <a:gd name="connsiteY60" fmla="*/ 3625753 h 3740727"/>
                <a:gd name="connsiteX61" fmla="*/ 319014 w 3708339"/>
                <a:gd name="connsiteY61" fmla="*/ 3431429 h 3740727"/>
                <a:gd name="connsiteX62" fmla="*/ 351402 w 3708339"/>
                <a:gd name="connsiteY62" fmla="*/ 3395803 h 3740727"/>
                <a:gd name="connsiteX63" fmla="*/ 473664 w 3708339"/>
                <a:gd name="connsiteY63" fmla="*/ 3310787 h 3740727"/>
                <a:gd name="connsiteX64" fmla="*/ 547345 w 3708339"/>
                <a:gd name="connsiteY64" fmla="*/ 3202289 h 3740727"/>
                <a:gd name="connsiteX65" fmla="*/ 562728 w 3708339"/>
                <a:gd name="connsiteY65" fmla="*/ 3173951 h 3740727"/>
                <a:gd name="connsiteX66" fmla="*/ 599974 w 3708339"/>
                <a:gd name="connsiteY66" fmla="*/ 3118892 h 3740727"/>
                <a:gd name="connsiteX67" fmla="*/ 659081 w 3708339"/>
                <a:gd name="connsiteY67" fmla="*/ 3024160 h 3740727"/>
                <a:gd name="connsiteX68" fmla="*/ 699565 w 3708339"/>
                <a:gd name="connsiteY68" fmla="*/ 2969911 h 3740727"/>
                <a:gd name="connsiteX69" fmla="*/ 843688 w 3708339"/>
                <a:gd name="connsiteY69" fmla="*/ 2841981 h 3740727"/>
                <a:gd name="connsiteX70" fmla="*/ 906033 w 3708339"/>
                <a:gd name="connsiteY70" fmla="*/ 2781255 h 3740727"/>
                <a:gd name="connsiteX71" fmla="*/ 1049347 w 3708339"/>
                <a:gd name="connsiteY71" fmla="*/ 2637942 h 3740727"/>
                <a:gd name="connsiteX72" fmla="*/ 1115741 w 3708339"/>
                <a:gd name="connsiteY72" fmla="*/ 2589361 h 3740727"/>
                <a:gd name="connsiteX73" fmla="*/ 1241241 w 3708339"/>
                <a:gd name="connsiteY73" fmla="*/ 2504344 h 3740727"/>
                <a:gd name="connsiteX74" fmla="*/ 1316542 w 3708339"/>
                <a:gd name="connsiteY74" fmla="*/ 2469528 h 3740727"/>
                <a:gd name="connsiteX75" fmla="*/ 1334355 w 3708339"/>
                <a:gd name="connsiteY75" fmla="*/ 2491389 h 3740727"/>
                <a:gd name="connsiteX76" fmla="*/ 1302777 w 3708339"/>
                <a:gd name="connsiteY76" fmla="*/ 2594219 h 3740727"/>
                <a:gd name="connsiteX77" fmla="*/ 1244480 w 3708339"/>
                <a:gd name="connsiteY77" fmla="*/ 2796639 h 3740727"/>
                <a:gd name="connsiteX78" fmla="*/ 1233145 w 3708339"/>
                <a:gd name="connsiteY78" fmla="*/ 2841981 h 3740727"/>
                <a:gd name="connsiteX79" fmla="*/ 1256625 w 3708339"/>
                <a:gd name="connsiteY79" fmla="*/ 2894611 h 3740727"/>
                <a:gd name="connsiteX80" fmla="*/ 1253387 w 3708339"/>
                <a:gd name="connsiteY80" fmla="*/ 2893801 h 3740727"/>
                <a:gd name="connsiteX81" fmla="*/ 1195090 w 3708339"/>
                <a:gd name="connsiteY81" fmla="*/ 2934285 h 3740727"/>
                <a:gd name="connsiteX82" fmla="*/ 1138412 w 3708339"/>
                <a:gd name="connsiteY82" fmla="*/ 3233867 h 3740727"/>
                <a:gd name="connsiteX83" fmla="*/ 1134363 w 3708339"/>
                <a:gd name="connsiteY83" fmla="*/ 3338316 h 3740727"/>
                <a:gd name="connsiteX84" fmla="*/ 1134363 w 3708339"/>
                <a:gd name="connsiteY84" fmla="*/ 3346413 h 3740727"/>
                <a:gd name="connsiteX85" fmla="*/ 1112502 w 3708339"/>
                <a:gd name="connsiteY85" fmla="*/ 3471913 h 3740727"/>
                <a:gd name="connsiteX86" fmla="*/ 1110883 w 3708339"/>
                <a:gd name="connsiteY86" fmla="*/ 3643566 h 3740727"/>
                <a:gd name="connsiteX87" fmla="*/ 1289822 w 3708339"/>
                <a:gd name="connsiteY87" fmla="*/ 3643566 h 3740727"/>
                <a:gd name="connsiteX88" fmla="*/ 1454188 w 3708339"/>
                <a:gd name="connsiteY88" fmla="*/ 3590127 h 3740727"/>
                <a:gd name="connsiteX89" fmla="*/ 1454188 w 3708339"/>
                <a:gd name="connsiteY89" fmla="*/ 3417665 h 3740727"/>
                <a:gd name="connsiteX90" fmla="*/ 1320590 w 3708339"/>
                <a:gd name="connsiteY90" fmla="*/ 3114844 h 3740727"/>
                <a:gd name="connsiteX91" fmla="*/ 1641224 w 3708339"/>
                <a:gd name="connsiteY91" fmla="*/ 2838743 h 3740727"/>
                <a:gd name="connsiteX92" fmla="*/ 2133510 w 3708339"/>
                <a:gd name="connsiteY92" fmla="*/ 3007156 h 3740727"/>
                <a:gd name="connsiteX93" fmla="*/ 2099503 w 3708339"/>
                <a:gd name="connsiteY93" fmla="*/ 3386897 h 3740727"/>
                <a:gd name="connsiteX94" fmla="*/ 2012058 w 3708339"/>
                <a:gd name="connsiteY94" fmla="*/ 3532639 h 3740727"/>
                <a:gd name="connsiteX95" fmla="*/ 2206381 w 3708339"/>
                <a:gd name="connsiteY95" fmla="*/ 3643566 h 3740727"/>
                <a:gd name="connsiteX96" fmla="*/ 2831455 w 3708339"/>
                <a:gd name="connsiteY96" fmla="*/ 3639517 h 3740727"/>
                <a:gd name="connsiteX97" fmla="*/ 2910804 w 3708339"/>
                <a:gd name="connsiteY97" fmla="*/ 3634659 h 3740727"/>
                <a:gd name="connsiteX98" fmla="*/ 2906756 w 3708339"/>
                <a:gd name="connsiteY98" fmla="*/ 2964243 h 3740727"/>
                <a:gd name="connsiteX99" fmla="*/ 3006346 w 3708339"/>
                <a:gd name="connsiteY99" fmla="*/ 2741581 h 3740727"/>
                <a:gd name="connsiteX100" fmla="*/ 3232247 w 3708339"/>
                <a:gd name="connsiteY100" fmla="*/ 2752916 h 3740727"/>
                <a:gd name="connsiteX101" fmla="*/ 3484868 w 3708339"/>
                <a:gd name="connsiteY101" fmla="*/ 2887323 h 3740727"/>
                <a:gd name="connsiteX102" fmla="*/ 3714817 w 3708339"/>
                <a:gd name="connsiteY102" fmla="*/ 2553735 h 3740727"/>
                <a:gd name="connsiteX103" fmla="*/ 3577981 w 3708339"/>
                <a:gd name="connsiteY103" fmla="*/ 2197475 h 374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08339" h="3740727">
                  <a:moveTo>
                    <a:pt x="3577981" y="2197475"/>
                  </a:moveTo>
                  <a:cubicBezTo>
                    <a:pt x="3451671" y="2101933"/>
                    <a:pt x="3382848" y="2109220"/>
                    <a:pt x="3271922" y="2228243"/>
                  </a:cubicBezTo>
                  <a:cubicBezTo>
                    <a:pt x="3222531" y="2281682"/>
                    <a:pt x="3203099" y="2381273"/>
                    <a:pt x="3092173" y="2339169"/>
                  </a:cubicBezTo>
                  <a:cubicBezTo>
                    <a:pt x="2981246" y="2293017"/>
                    <a:pt x="2912423" y="2212859"/>
                    <a:pt x="2908375" y="2093836"/>
                  </a:cubicBezTo>
                  <a:cubicBezTo>
                    <a:pt x="2904327" y="1859838"/>
                    <a:pt x="2912423" y="0"/>
                    <a:pt x="2912423" y="0"/>
                  </a:cubicBezTo>
                  <a:cubicBezTo>
                    <a:pt x="2902707" y="5668"/>
                    <a:pt x="2892991" y="12955"/>
                    <a:pt x="2884894" y="21052"/>
                  </a:cubicBezTo>
                  <a:cubicBezTo>
                    <a:pt x="2857365" y="51010"/>
                    <a:pt x="2829026" y="81778"/>
                    <a:pt x="2807975" y="116594"/>
                  </a:cubicBezTo>
                  <a:cubicBezTo>
                    <a:pt x="2794210" y="138456"/>
                    <a:pt x="2778826" y="152220"/>
                    <a:pt x="2755345" y="161936"/>
                  </a:cubicBezTo>
                  <a:cubicBezTo>
                    <a:pt x="2682474" y="194324"/>
                    <a:pt x="2639561" y="248572"/>
                    <a:pt x="2639561" y="329540"/>
                  </a:cubicBezTo>
                  <a:cubicBezTo>
                    <a:pt x="2639561" y="392695"/>
                    <a:pt x="2624987" y="450992"/>
                    <a:pt x="2602316" y="508480"/>
                  </a:cubicBezTo>
                  <a:cubicBezTo>
                    <a:pt x="2558593" y="617787"/>
                    <a:pt x="2527825" y="729523"/>
                    <a:pt x="2535922" y="849356"/>
                  </a:cubicBezTo>
                  <a:cubicBezTo>
                    <a:pt x="2540780" y="924656"/>
                    <a:pt x="2553735" y="998337"/>
                    <a:pt x="2563451" y="1072018"/>
                  </a:cubicBezTo>
                  <a:cubicBezTo>
                    <a:pt x="2564260" y="1080925"/>
                    <a:pt x="2568309" y="1087402"/>
                    <a:pt x="2576406" y="1091450"/>
                  </a:cubicBezTo>
                  <a:cubicBezTo>
                    <a:pt x="2576406" y="1091450"/>
                    <a:pt x="2577215" y="1092260"/>
                    <a:pt x="2577215" y="1092260"/>
                  </a:cubicBezTo>
                  <a:cubicBezTo>
                    <a:pt x="2580454" y="1094689"/>
                    <a:pt x="2584502" y="1097118"/>
                    <a:pt x="2589361" y="1096308"/>
                  </a:cubicBezTo>
                  <a:cubicBezTo>
                    <a:pt x="2584502" y="1097118"/>
                    <a:pt x="2581264" y="1094689"/>
                    <a:pt x="2577215" y="1092260"/>
                  </a:cubicBezTo>
                  <a:cubicBezTo>
                    <a:pt x="2576406" y="1091450"/>
                    <a:pt x="2575596" y="1091450"/>
                    <a:pt x="2574786" y="1090641"/>
                  </a:cubicBezTo>
                  <a:cubicBezTo>
                    <a:pt x="2552925" y="1088212"/>
                    <a:pt x="2557783" y="1104405"/>
                    <a:pt x="2557783" y="1115741"/>
                  </a:cubicBezTo>
                  <a:cubicBezTo>
                    <a:pt x="2556973" y="1165131"/>
                    <a:pt x="2563451" y="1213712"/>
                    <a:pt x="2566690" y="1263103"/>
                  </a:cubicBezTo>
                  <a:cubicBezTo>
                    <a:pt x="2567499" y="1270390"/>
                    <a:pt x="2568309" y="1278487"/>
                    <a:pt x="2569119" y="1285774"/>
                  </a:cubicBezTo>
                  <a:cubicBezTo>
                    <a:pt x="2571548" y="1303587"/>
                    <a:pt x="2572357" y="1322209"/>
                    <a:pt x="2561022" y="1338403"/>
                  </a:cubicBezTo>
                  <a:cubicBezTo>
                    <a:pt x="2536731" y="1372410"/>
                    <a:pt x="2510012" y="1405607"/>
                    <a:pt x="2479244" y="1433945"/>
                  </a:cubicBezTo>
                  <a:cubicBezTo>
                    <a:pt x="2460621" y="1451758"/>
                    <a:pt x="2457383" y="1467142"/>
                    <a:pt x="2468718" y="1488194"/>
                  </a:cubicBezTo>
                  <a:cubicBezTo>
                    <a:pt x="2471147" y="1493862"/>
                    <a:pt x="2476005" y="1498720"/>
                    <a:pt x="2473576" y="1505197"/>
                  </a:cubicBezTo>
                  <a:cubicBezTo>
                    <a:pt x="2470337" y="1508436"/>
                    <a:pt x="2467099" y="1507627"/>
                    <a:pt x="2463050" y="1507627"/>
                  </a:cubicBezTo>
                  <a:cubicBezTo>
                    <a:pt x="2424186" y="1505197"/>
                    <a:pt x="2384511" y="1501959"/>
                    <a:pt x="2345647" y="1497101"/>
                  </a:cubicBezTo>
                  <a:cubicBezTo>
                    <a:pt x="2325404" y="1494672"/>
                    <a:pt x="2307592" y="1499530"/>
                    <a:pt x="2290588" y="1512485"/>
                  </a:cubicBezTo>
                  <a:cubicBezTo>
                    <a:pt x="2247675" y="1544872"/>
                    <a:pt x="2217717" y="1586166"/>
                    <a:pt x="2203143" y="1637176"/>
                  </a:cubicBezTo>
                  <a:cubicBezTo>
                    <a:pt x="2200714" y="1645272"/>
                    <a:pt x="2199094" y="1653369"/>
                    <a:pt x="2189378" y="1655798"/>
                  </a:cubicBezTo>
                  <a:cubicBezTo>
                    <a:pt x="2153752" y="1666324"/>
                    <a:pt x="2128652" y="1691424"/>
                    <a:pt x="2102742" y="1715715"/>
                  </a:cubicBezTo>
                  <a:cubicBezTo>
                    <a:pt x="2098694" y="1719763"/>
                    <a:pt x="2094645" y="1723002"/>
                    <a:pt x="2090597" y="1727050"/>
                  </a:cubicBezTo>
                  <a:cubicBezTo>
                    <a:pt x="2071974" y="1744053"/>
                    <a:pt x="2053352" y="1759437"/>
                    <a:pt x="2030681" y="1767534"/>
                  </a:cubicBezTo>
                  <a:cubicBezTo>
                    <a:pt x="2003151" y="1711666"/>
                    <a:pt x="1982100" y="1655798"/>
                    <a:pt x="1967525" y="1598311"/>
                  </a:cubicBezTo>
                  <a:cubicBezTo>
                    <a:pt x="1966716" y="1595072"/>
                    <a:pt x="1965096" y="1591833"/>
                    <a:pt x="1963477" y="1588595"/>
                  </a:cubicBezTo>
                  <a:cubicBezTo>
                    <a:pt x="1956999" y="1582927"/>
                    <a:pt x="1950522" y="1576449"/>
                    <a:pt x="1945664" y="1569972"/>
                  </a:cubicBezTo>
                  <a:cubicBezTo>
                    <a:pt x="1905180" y="1547301"/>
                    <a:pt x="1864696" y="1523820"/>
                    <a:pt x="1817734" y="1515723"/>
                  </a:cubicBezTo>
                  <a:cubicBezTo>
                    <a:pt x="1748102" y="1503578"/>
                    <a:pt x="1677659" y="1504388"/>
                    <a:pt x="1606408" y="1509246"/>
                  </a:cubicBezTo>
                  <a:cubicBezTo>
                    <a:pt x="1599930" y="1510056"/>
                    <a:pt x="1593453" y="1510056"/>
                    <a:pt x="1586975" y="1510865"/>
                  </a:cubicBezTo>
                  <a:cubicBezTo>
                    <a:pt x="1489813" y="1518152"/>
                    <a:pt x="1393461" y="1528678"/>
                    <a:pt x="1298729" y="1552159"/>
                  </a:cubicBezTo>
                  <a:cubicBezTo>
                    <a:pt x="1197519" y="1578069"/>
                    <a:pt x="1105215" y="1625840"/>
                    <a:pt x="1016150" y="1680089"/>
                  </a:cubicBezTo>
                  <a:cubicBezTo>
                    <a:pt x="850975" y="1781299"/>
                    <a:pt x="692277" y="1890606"/>
                    <a:pt x="567587" y="2042016"/>
                  </a:cubicBezTo>
                  <a:cubicBezTo>
                    <a:pt x="560299" y="2050113"/>
                    <a:pt x="553822" y="2058210"/>
                    <a:pt x="546535" y="2067116"/>
                  </a:cubicBezTo>
                  <a:cubicBezTo>
                    <a:pt x="441276" y="2191807"/>
                    <a:pt x="334398" y="2315688"/>
                    <a:pt x="263146" y="2464670"/>
                  </a:cubicBezTo>
                  <a:cubicBezTo>
                    <a:pt x="241285" y="2508393"/>
                    <a:pt x="214566" y="2550496"/>
                    <a:pt x="214566" y="2602316"/>
                  </a:cubicBezTo>
                  <a:cubicBezTo>
                    <a:pt x="214566" y="2614461"/>
                    <a:pt x="207278" y="2621748"/>
                    <a:pt x="197562" y="2628225"/>
                  </a:cubicBezTo>
                  <a:cubicBezTo>
                    <a:pt x="161936" y="2654135"/>
                    <a:pt x="140075" y="2691381"/>
                    <a:pt x="125501" y="2732674"/>
                  </a:cubicBezTo>
                  <a:cubicBezTo>
                    <a:pt x="109307" y="2778017"/>
                    <a:pt x="96352" y="2824168"/>
                    <a:pt x="83397" y="2871130"/>
                  </a:cubicBezTo>
                  <a:cubicBezTo>
                    <a:pt x="54249" y="2975579"/>
                    <a:pt x="25100" y="3079218"/>
                    <a:pt x="10526" y="3186906"/>
                  </a:cubicBezTo>
                  <a:cubicBezTo>
                    <a:pt x="4858" y="3225770"/>
                    <a:pt x="8097" y="3264635"/>
                    <a:pt x="810" y="3303500"/>
                  </a:cubicBezTo>
                  <a:cubicBezTo>
                    <a:pt x="810" y="3319693"/>
                    <a:pt x="810" y="3335887"/>
                    <a:pt x="810" y="3352080"/>
                  </a:cubicBezTo>
                  <a:cubicBezTo>
                    <a:pt x="6477" y="3365845"/>
                    <a:pt x="1619" y="3379610"/>
                    <a:pt x="3239" y="3393374"/>
                  </a:cubicBezTo>
                  <a:cubicBezTo>
                    <a:pt x="1619" y="3403900"/>
                    <a:pt x="5668" y="3413616"/>
                    <a:pt x="0" y="3422523"/>
                  </a:cubicBezTo>
                  <a:cubicBezTo>
                    <a:pt x="0" y="3431429"/>
                    <a:pt x="0" y="3440336"/>
                    <a:pt x="0" y="3449242"/>
                  </a:cubicBezTo>
                  <a:cubicBezTo>
                    <a:pt x="5668" y="3473533"/>
                    <a:pt x="810" y="3497823"/>
                    <a:pt x="2429" y="3521304"/>
                  </a:cubicBezTo>
                  <a:cubicBezTo>
                    <a:pt x="1619" y="3533449"/>
                    <a:pt x="4858" y="3544784"/>
                    <a:pt x="0" y="3556120"/>
                  </a:cubicBezTo>
                  <a:cubicBezTo>
                    <a:pt x="0" y="3566646"/>
                    <a:pt x="0" y="3577172"/>
                    <a:pt x="0" y="3588507"/>
                  </a:cubicBezTo>
                  <a:cubicBezTo>
                    <a:pt x="5668" y="3599033"/>
                    <a:pt x="810" y="3609559"/>
                    <a:pt x="2429" y="3620085"/>
                  </a:cubicBezTo>
                  <a:cubicBezTo>
                    <a:pt x="3239" y="3647614"/>
                    <a:pt x="4858" y="3675143"/>
                    <a:pt x="8097" y="3702672"/>
                  </a:cubicBezTo>
                  <a:cubicBezTo>
                    <a:pt x="12145" y="3736679"/>
                    <a:pt x="35626" y="3752873"/>
                    <a:pt x="68013" y="3739918"/>
                  </a:cubicBezTo>
                  <a:cubicBezTo>
                    <a:pt x="100400" y="3727772"/>
                    <a:pt x="123881" y="3705911"/>
                    <a:pt x="138455" y="3674333"/>
                  </a:cubicBezTo>
                  <a:cubicBezTo>
                    <a:pt x="147362" y="3654901"/>
                    <a:pt x="157888" y="3637088"/>
                    <a:pt x="178130" y="3625753"/>
                  </a:cubicBezTo>
                  <a:cubicBezTo>
                    <a:pt x="256669" y="3583649"/>
                    <a:pt x="300392" y="3515636"/>
                    <a:pt x="319014" y="3431429"/>
                  </a:cubicBezTo>
                  <a:cubicBezTo>
                    <a:pt x="323873" y="3410377"/>
                    <a:pt x="331160" y="3400661"/>
                    <a:pt x="351402" y="3395803"/>
                  </a:cubicBezTo>
                  <a:cubicBezTo>
                    <a:pt x="403221" y="3383658"/>
                    <a:pt x="442896" y="3355319"/>
                    <a:pt x="473664" y="3310787"/>
                  </a:cubicBezTo>
                  <a:cubicBezTo>
                    <a:pt x="498764" y="3275161"/>
                    <a:pt x="525483" y="3239535"/>
                    <a:pt x="547345" y="3202289"/>
                  </a:cubicBezTo>
                  <a:cubicBezTo>
                    <a:pt x="553012" y="3193383"/>
                    <a:pt x="557870" y="3183667"/>
                    <a:pt x="562728" y="3173951"/>
                  </a:cubicBezTo>
                  <a:cubicBezTo>
                    <a:pt x="573254" y="3153709"/>
                    <a:pt x="584590" y="3135086"/>
                    <a:pt x="599974" y="3118892"/>
                  </a:cubicBezTo>
                  <a:cubicBezTo>
                    <a:pt x="626693" y="3092173"/>
                    <a:pt x="646935" y="3060595"/>
                    <a:pt x="659081" y="3024160"/>
                  </a:cubicBezTo>
                  <a:cubicBezTo>
                    <a:pt x="666368" y="3001488"/>
                    <a:pt x="680132" y="2983675"/>
                    <a:pt x="699565" y="2969911"/>
                  </a:cubicBezTo>
                  <a:cubicBezTo>
                    <a:pt x="752194" y="2932665"/>
                    <a:pt x="797536" y="2886514"/>
                    <a:pt x="843688" y="2841981"/>
                  </a:cubicBezTo>
                  <a:cubicBezTo>
                    <a:pt x="864740" y="2821739"/>
                    <a:pt x="884982" y="2801497"/>
                    <a:pt x="906033" y="2781255"/>
                  </a:cubicBezTo>
                  <a:cubicBezTo>
                    <a:pt x="953804" y="2733484"/>
                    <a:pt x="1001576" y="2685713"/>
                    <a:pt x="1049347" y="2637942"/>
                  </a:cubicBezTo>
                  <a:cubicBezTo>
                    <a:pt x="1069589" y="2617699"/>
                    <a:pt x="1091450" y="2602316"/>
                    <a:pt x="1115741" y="2589361"/>
                  </a:cubicBezTo>
                  <a:cubicBezTo>
                    <a:pt x="1161083" y="2565880"/>
                    <a:pt x="1207235" y="2542399"/>
                    <a:pt x="1241241" y="2504344"/>
                  </a:cubicBezTo>
                  <a:cubicBezTo>
                    <a:pt x="1262293" y="2481673"/>
                    <a:pt x="1286584" y="2471957"/>
                    <a:pt x="1316542" y="2469528"/>
                  </a:cubicBezTo>
                  <a:cubicBezTo>
                    <a:pt x="1337593" y="2467908"/>
                    <a:pt x="1341642" y="2471147"/>
                    <a:pt x="1334355" y="2491389"/>
                  </a:cubicBezTo>
                  <a:cubicBezTo>
                    <a:pt x="1323019" y="2525396"/>
                    <a:pt x="1312493" y="2559403"/>
                    <a:pt x="1302777" y="2594219"/>
                  </a:cubicBezTo>
                  <a:cubicBezTo>
                    <a:pt x="1281725" y="2661422"/>
                    <a:pt x="1262293" y="2728626"/>
                    <a:pt x="1244480" y="2796639"/>
                  </a:cubicBezTo>
                  <a:cubicBezTo>
                    <a:pt x="1240432" y="2812023"/>
                    <a:pt x="1236383" y="2826597"/>
                    <a:pt x="1233145" y="2841981"/>
                  </a:cubicBezTo>
                  <a:cubicBezTo>
                    <a:pt x="1225857" y="2871130"/>
                    <a:pt x="1230715" y="2882465"/>
                    <a:pt x="1256625" y="2894611"/>
                  </a:cubicBezTo>
                  <a:cubicBezTo>
                    <a:pt x="1255816" y="2894611"/>
                    <a:pt x="1254196" y="2893801"/>
                    <a:pt x="1253387" y="2893801"/>
                  </a:cubicBezTo>
                  <a:cubicBezTo>
                    <a:pt x="1220999" y="2886514"/>
                    <a:pt x="1203186" y="2899469"/>
                    <a:pt x="1195090" y="2934285"/>
                  </a:cubicBezTo>
                  <a:cubicBezTo>
                    <a:pt x="1174848" y="3033876"/>
                    <a:pt x="1156225" y="3133467"/>
                    <a:pt x="1138412" y="3233867"/>
                  </a:cubicBezTo>
                  <a:cubicBezTo>
                    <a:pt x="1132744" y="3267874"/>
                    <a:pt x="1115741" y="3302690"/>
                    <a:pt x="1134363" y="3338316"/>
                  </a:cubicBezTo>
                  <a:cubicBezTo>
                    <a:pt x="1135173" y="3340745"/>
                    <a:pt x="1135173" y="3343984"/>
                    <a:pt x="1134363" y="3346413"/>
                  </a:cubicBezTo>
                  <a:cubicBezTo>
                    <a:pt x="1114121" y="3386087"/>
                    <a:pt x="1115741" y="3429810"/>
                    <a:pt x="1112502" y="3471913"/>
                  </a:cubicBezTo>
                  <a:cubicBezTo>
                    <a:pt x="1107644" y="3529401"/>
                    <a:pt x="1106834" y="3586888"/>
                    <a:pt x="1110883" y="3643566"/>
                  </a:cubicBezTo>
                  <a:cubicBezTo>
                    <a:pt x="1170799" y="3643566"/>
                    <a:pt x="1229906" y="3643566"/>
                    <a:pt x="1289822" y="3643566"/>
                  </a:cubicBezTo>
                  <a:cubicBezTo>
                    <a:pt x="1350548" y="3643566"/>
                    <a:pt x="1403987" y="3636279"/>
                    <a:pt x="1454188" y="3590127"/>
                  </a:cubicBezTo>
                  <a:cubicBezTo>
                    <a:pt x="1518962" y="3528591"/>
                    <a:pt x="1545682" y="3479200"/>
                    <a:pt x="1454188" y="3417665"/>
                  </a:cubicBezTo>
                  <a:cubicBezTo>
                    <a:pt x="1351358" y="3344793"/>
                    <a:pt x="1271200" y="3249251"/>
                    <a:pt x="1320590" y="3114844"/>
                  </a:cubicBezTo>
                  <a:cubicBezTo>
                    <a:pt x="1374029" y="2969101"/>
                    <a:pt x="1476859" y="2858175"/>
                    <a:pt x="1641224" y="2838743"/>
                  </a:cubicBezTo>
                  <a:cubicBezTo>
                    <a:pt x="1828260" y="2816071"/>
                    <a:pt x="2007200" y="2827407"/>
                    <a:pt x="2133510" y="3007156"/>
                  </a:cubicBezTo>
                  <a:cubicBezTo>
                    <a:pt x="2240388" y="3156947"/>
                    <a:pt x="2229052" y="3260586"/>
                    <a:pt x="2099503" y="3386897"/>
                  </a:cubicBezTo>
                  <a:cubicBezTo>
                    <a:pt x="2057400" y="3424952"/>
                    <a:pt x="1965906" y="3448432"/>
                    <a:pt x="2012058" y="3532639"/>
                  </a:cubicBezTo>
                  <a:cubicBezTo>
                    <a:pt x="2050113" y="3605511"/>
                    <a:pt x="2118936" y="3643566"/>
                    <a:pt x="2206381" y="3643566"/>
                  </a:cubicBezTo>
                  <a:cubicBezTo>
                    <a:pt x="2416089" y="3639517"/>
                    <a:pt x="2621748" y="3650853"/>
                    <a:pt x="2831455" y="3639517"/>
                  </a:cubicBezTo>
                  <a:cubicBezTo>
                    <a:pt x="2891372" y="3637088"/>
                    <a:pt x="2873559" y="3638708"/>
                    <a:pt x="2910804" y="3634659"/>
                  </a:cubicBezTo>
                  <a:cubicBezTo>
                    <a:pt x="2910804" y="3634659"/>
                    <a:pt x="2910804" y="3102698"/>
                    <a:pt x="2906756" y="2964243"/>
                  </a:cubicBezTo>
                  <a:cubicBezTo>
                    <a:pt x="2902707" y="2871939"/>
                    <a:pt x="2941572" y="2799068"/>
                    <a:pt x="3006346" y="2741581"/>
                  </a:cubicBezTo>
                  <a:cubicBezTo>
                    <a:pt x="3083266" y="2672758"/>
                    <a:pt x="3155328" y="2657374"/>
                    <a:pt x="3232247" y="2752916"/>
                  </a:cubicBezTo>
                  <a:cubicBezTo>
                    <a:pt x="3293783" y="2833075"/>
                    <a:pt x="3354509" y="2933475"/>
                    <a:pt x="3484868" y="2887323"/>
                  </a:cubicBezTo>
                  <a:cubicBezTo>
                    <a:pt x="3622514" y="2841172"/>
                    <a:pt x="3706721" y="2710813"/>
                    <a:pt x="3714817" y="2553735"/>
                  </a:cubicBezTo>
                  <a:cubicBezTo>
                    <a:pt x="3722914" y="2412850"/>
                    <a:pt x="3700243" y="2289779"/>
                    <a:pt x="3577981" y="2197475"/>
                  </a:cubicBezTo>
                  <a:close/>
                </a:path>
              </a:pathLst>
            </a:custGeom>
            <a:solidFill>
              <a:schemeClr val="accent1"/>
            </a:solidFill>
            <a:ln w="80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13FAA1-CD0C-4EA6-AAA0-74F89DC4BEF7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0547E-1013-4C19-9B31-B5EF205A4110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B7E76-8C73-4944-96BA-7821A09E301E}"/>
              </a:ext>
            </a:extLst>
          </p:cNvPr>
          <p:cNvSpPr txBox="1"/>
          <p:nvPr/>
        </p:nvSpPr>
        <p:spPr>
          <a:xfrm>
            <a:off x="2207568" y="5571937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AF45-2366-4FD8-8C84-DF9DA40D5BB9}"/>
              </a:ext>
            </a:extLst>
          </p:cNvPr>
          <p:cNvSpPr txBox="1"/>
          <p:nvPr/>
        </p:nvSpPr>
        <p:spPr>
          <a:xfrm>
            <a:off x="8343318" y="557193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FBF544-D133-4369-BE0A-592347CE053F}"/>
              </a:ext>
            </a:extLst>
          </p:cNvPr>
          <p:cNvGrpSpPr/>
          <p:nvPr/>
        </p:nvGrpSpPr>
        <p:grpSpPr>
          <a:xfrm>
            <a:off x="8397268" y="1772315"/>
            <a:ext cx="3060000" cy="1022673"/>
            <a:chOff x="6760489" y="1552506"/>
            <a:chExt cx="1947202" cy="10226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FDDE1A-DB93-436C-BDF0-88CAB202A98A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852CB9-2BC1-4EB3-8B17-5F4350A7468A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DF36B-AB8F-4906-831F-D7943879903F}"/>
              </a:ext>
            </a:extLst>
          </p:cNvPr>
          <p:cNvGrpSpPr/>
          <p:nvPr/>
        </p:nvGrpSpPr>
        <p:grpSpPr>
          <a:xfrm>
            <a:off x="738555" y="1779360"/>
            <a:ext cx="3060000" cy="1015629"/>
            <a:chOff x="6760489" y="1552506"/>
            <a:chExt cx="1947202" cy="10156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CC9BE2-4826-4F67-B51C-D97A6947C0BA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466DBA-FA3E-4F0D-A671-BF7D0DE9B61C}"/>
                </a:ext>
              </a:extLst>
            </p:cNvPr>
            <p:cNvSpPr txBox="1"/>
            <p:nvPr/>
          </p:nvSpPr>
          <p:spPr>
            <a:xfrm>
              <a:off x="6760489" y="192180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35" name="L-Shape 34">
            <a:extLst>
              <a:ext uri="{FF2B5EF4-FFF2-40B4-BE49-F238E27FC236}">
                <a16:creationId xmlns:a16="http://schemas.microsoft.com/office/drawing/2014/main" id="{87AF3A15-3ADB-4B50-90B9-1F64DA4EE8ED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214CC99F-0F70-4E00-BCB4-6AEACF4631A4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DDBC5F1E-E904-47EE-89B1-D3C3E9A56E43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F978A6F6-FCF2-48D9-9969-0B3B9C6D18F4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Donut 39">
            <a:extLst>
              <a:ext uri="{FF2B5EF4-FFF2-40B4-BE49-F238E27FC236}">
                <a16:creationId xmlns:a16="http://schemas.microsoft.com/office/drawing/2014/main" id="{6B52C447-D2A3-4FEA-BD28-2DA306AF226A}"/>
              </a:ext>
            </a:extLst>
          </p:cNvPr>
          <p:cNvSpPr/>
          <p:nvPr/>
        </p:nvSpPr>
        <p:spPr>
          <a:xfrm>
            <a:off x="7732488" y="5652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DF666798-2094-45AB-B070-A286D1D06B50}"/>
              </a:ext>
            </a:extLst>
          </p:cNvPr>
          <p:cNvSpPr/>
          <p:nvPr/>
        </p:nvSpPr>
        <p:spPr>
          <a:xfrm>
            <a:off x="4170867" y="568085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C8F0"/>
      </a:accent1>
      <a:accent2>
        <a:srgbClr val="00AAE6"/>
      </a:accent2>
      <a:accent3>
        <a:srgbClr val="73CDCD"/>
      </a:accent3>
      <a:accent4>
        <a:srgbClr val="05AF9B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C8F0"/>
      </a:accent1>
      <a:accent2>
        <a:srgbClr val="00AAE6"/>
      </a:accent2>
      <a:accent3>
        <a:srgbClr val="73CDCD"/>
      </a:accent3>
      <a:accent4>
        <a:srgbClr val="05AF9B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C8F0"/>
      </a:accent1>
      <a:accent2>
        <a:srgbClr val="00AAE6"/>
      </a:accent2>
      <a:accent3>
        <a:srgbClr val="73CDCD"/>
      </a:accent3>
      <a:accent4>
        <a:srgbClr val="05AF9B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4637</Words>
  <Application>Microsoft Office PowerPoint</Application>
  <PresentationFormat>Widescreen</PresentationFormat>
  <Paragraphs>549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125</cp:revision>
  <dcterms:created xsi:type="dcterms:W3CDTF">2019-01-14T06:35:35Z</dcterms:created>
  <dcterms:modified xsi:type="dcterms:W3CDTF">2019-10-29T02:38:56Z</dcterms:modified>
</cp:coreProperties>
</file>