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073618e6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073618e6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1c3728c19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11c3728c19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073618e6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073618e6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a073618e60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a073618e60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a073618e60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a073618e60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0a2f7acca9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0a2f7acca9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a073618e60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a073618e60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a073618e60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a073618e60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a073618e60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a073618e60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a073618e60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a073618e60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a073618e60_0_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a073618e60_0_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073618e6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a073618e6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a0744a8d9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a0744a8d9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073618e6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073618e6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1c3728c19_2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11c3728c19_2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073618e6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073618e6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073618e6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073618e6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11c3728c19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11c3728c19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073618e6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073618e6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073618e6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073618e6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questions-powerpoint-google-slides/can-i-use-these-templates/" TargetMode="External"/><Relationship Id="rId3" Type="http://schemas.openxmlformats.org/officeDocument/2006/relationships/hyperlink" Target="https://www.facebook.com/SlidesManiaSM/" TargetMode="External"/><Relationship Id="rId4" Type="http://schemas.openxmlformats.org/officeDocument/2006/relationships/image" Target="../media/image2.png"/><Relationship Id="rId11" Type="http://schemas.openxmlformats.org/officeDocument/2006/relationships/image" Target="../media/image6.png"/><Relationship Id="rId10" Type="http://schemas.openxmlformats.org/officeDocument/2006/relationships/image" Target="../media/image5.png"/><Relationship Id="rId9" Type="http://schemas.openxmlformats.org/officeDocument/2006/relationships/hyperlink" Target="https://www.instagram.com/slidesmania/" TargetMode="External"/><Relationship Id="rId5" Type="http://schemas.openxmlformats.org/officeDocument/2006/relationships/hyperlink" Target="https://twitter.com/SlidesManiaSM/" TargetMode="External"/><Relationship Id="rId6" Type="http://schemas.openxmlformats.org/officeDocument/2006/relationships/image" Target="../media/image4.png"/><Relationship Id="rId7" Type="http://schemas.openxmlformats.org/officeDocument/2006/relationships/hyperlink" Target="https://www.pinterest.com/slidesmania/" TargetMode="External"/><Relationship Id="rId8"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1 Title">
  <p:cSld name="CUSTOM">
    <p:spTree>
      <p:nvGrpSpPr>
        <p:cNvPr id="10" name="Shape 10"/>
        <p:cNvGrpSpPr/>
        <p:nvPr/>
      </p:nvGrpSpPr>
      <p:grpSpPr>
        <a:xfrm>
          <a:off x="0" y="0"/>
          <a:ext cx="0" cy="0"/>
          <a:chOff x="0" y="0"/>
          <a:chExt cx="0" cy="0"/>
        </a:xfrm>
      </p:grpSpPr>
      <p:sp>
        <p:nvSpPr>
          <p:cNvPr id="11" name="Google Shape;11;p2"/>
          <p:cNvSpPr txBox="1"/>
          <p:nvPr>
            <p:ph idx="1" type="subTitle"/>
          </p:nvPr>
        </p:nvSpPr>
        <p:spPr>
          <a:xfrm>
            <a:off x="733350" y="3612700"/>
            <a:ext cx="3705300" cy="10041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SzPts val="1900"/>
              <a:buNone/>
              <a:defRPr sz="1800"/>
            </a:lvl1pPr>
            <a:lvl2pPr lvl="1">
              <a:spcBef>
                <a:spcPts val="0"/>
              </a:spcBef>
              <a:spcAft>
                <a:spcPts val="0"/>
              </a:spcAft>
              <a:buSzPts val="1900"/>
              <a:buNone/>
              <a:defRPr/>
            </a:lvl2pPr>
            <a:lvl3pPr lvl="2">
              <a:spcBef>
                <a:spcPts val="2100"/>
              </a:spcBef>
              <a:spcAft>
                <a:spcPts val="0"/>
              </a:spcAft>
              <a:buSzPts val="1900"/>
              <a:buNone/>
              <a:defRPr/>
            </a:lvl3pPr>
            <a:lvl4pPr lvl="3">
              <a:spcBef>
                <a:spcPts val="2100"/>
              </a:spcBef>
              <a:spcAft>
                <a:spcPts val="0"/>
              </a:spcAft>
              <a:buSzPts val="1900"/>
              <a:buNone/>
              <a:defRPr/>
            </a:lvl4pPr>
            <a:lvl5pPr lvl="4">
              <a:spcBef>
                <a:spcPts val="2100"/>
              </a:spcBef>
              <a:spcAft>
                <a:spcPts val="0"/>
              </a:spcAft>
              <a:buSzPts val="1900"/>
              <a:buNone/>
              <a:defRPr/>
            </a:lvl5pPr>
            <a:lvl6pPr lvl="5">
              <a:spcBef>
                <a:spcPts val="2100"/>
              </a:spcBef>
              <a:spcAft>
                <a:spcPts val="0"/>
              </a:spcAft>
              <a:buSzPts val="1900"/>
              <a:buNone/>
              <a:defRPr/>
            </a:lvl6pPr>
            <a:lvl7pPr lvl="6">
              <a:spcBef>
                <a:spcPts val="2100"/>
              </a:spcBef>
              <a:spcAft>
                <a:spcPts val="0"/>
              </a:spcAft>
              <a:buSzPts val="1900"/>
              <a:buNone/>
              <a:defRPr/>
            </a:lvl7pPr>
            <a:lvl8pPr lvl="7">
              <a:spcBef>
                <a:spcPts val="2100"/>
              </a:spcBef>
              <a:spcAft>
                <a:spcPts val="0"/>
              </a:spcAft>
              <a:buSzPts val="1900"/>
              <a:buNone/>
              <a:defRPr/>
            </a:lvl8pPr>
            <a:lvl9pPr lvl="8">
              <a:spcBef>
                <a:spcPts val="2100"/>
              </a:spcBef>
              <a:spcAft>
                <a:spcPts val="2100"/>
              </a:spcAft>
              <a:buSzPts val="1900"/>
              <a:buNone/>
              <a:defRPr/>
            </a:lvl9pPr>
          </a:lstStyle>
          <a:p/>
        </p:txBody>
      </p:sp>
      <p:sp>
        <p:nvSpPr>
          <p:cNvPr id="12" name="Google Shape;12;p2"/>
          <p:cNvSpPr txBox="1"/>
          <p:nvPr>
            <p:ph type="title"/>
          </p:nvPr>
        </p:nvSpPr>
        <p:spPr>
          <a:xfrm>
            <a:off x="834875" y="793950"/>
            <a:ext cx="6785100" cy="2526900"/>
          </a:xfrm>
          <a:prstGeom prst="rect">
            <a:avLst/>
          </a:prstGeom>
        </p:spPr>
        <p:txBody>
          <a:bodyPr anchorCtr="0" anchor="ctr" bIns="121900" lIns="121900" spcFirstLastPara="1" rIns="121900" wrap="square" tIns="121900">
            <a:noAutofit/>
          </a:bodyPr>
          <a:lstStyle>
            <a:lvl1pPr indent="0" lvl="0" marL="0" marR="0" rtl="0">
              <a:lnSpc>
                <a:spcPct val="80000"/>
              </a:lnSpc>
              <a:spcBef>
                <a:spcPts val="0"/>
              </a:spcBef>
              <a:spcAft>
                <a:spcPts val="0"/>
              </a:spcAft>
              <a:buClr>
                <a:schemeClr val="dk1"/>
              </a:buClr>
              <a:buSzPts val="9000"/>
              <a:buFont typeface="Aldrich"/>
              <a:buNone/>
              <a:defRPr sz="9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0 Timeline">
  <p:cSld name="CUSTOM_14">
    <p:spTree>
      <p:nvGrpSpPr>
        <p:cNvPr id="58" name="Shape 58"/>
        <p:cNvGrpSpPr/>
        <p:nvPr/>
      </p:nvGrpSpPr>
      <p:grpSpPr>
        <a:xfrm>
          <a:off x="0" y="0"/>
          <a:ext cx="0" cy="0"/>
          <a:chOff x="0" y="0"/>
          <a:chExt cx="0" cy="0"/>
        </a:xfrm>
      </p:grpSpPr>
      <p:sp>
        <p:nvSpPr>
          <p:cNvPr id="59" name="Google Shape;59;p11"/>
          <p:cNvSpPr txBox="1"/>
          <p:nvPr>
            <p:ph type="title"/>
          </p:nvPr>
        </p:nvSpPr>
        <p:spPr>
          <a:xfrm>
            <a:off x="415600" y="745775"/>
            <a:ext cx="6975900" cy="2454600"/>
          </a:xfrm>
          <a:prstGeom prst="rect">
            <a:avLst/>
          </a:prstGeom>
        </p:spPr>
        <p:txBody>
          <a:bodyPr anchorCtr="0" anchor="ctr" bIns="121900" lIns="121900" spcFirstLastPara="1" rIns="121900" wrap="square" tIns="121900">
            <a:noAutofit/>
          </a:bodyPr>
          <a:lstStyle>
            <a:lvl1pPr indent="0" lvl="0" marL="0" marR="0" rtl="0">
              <a:lnSpc>
                <a:spcPct val="70000"/>
              </a:lnSpc>
              <a:spcBef>
                <a:spcPts val="0"/>
              </a:spcBef>
              <a:spcAft>
                <a:spcPts val="0"/>
              </a:spcAft>
              <a:buClr>
                <a:schemeClr val="dk1"/>
              </a:buClr>
              <a:buSzPts val="4000"/>
              <a:buFont typeface="Aldrich"/>
              <a:buNone/>
              <a:defRPr sz="8000"/>
            </a:lvl1pPr>
            <a:lvl2pPr lvl="1"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60" name="Google Shape;60;p11"/>
          <p:cNvSpPr txBox="1"/>
          <p:nvPr>
            <p:ph idx="1" type="subTitle"/>
          </p:nvPr>
        </p:nvSpPr>
        <p:spPr>
          <a:xfrm>
            <a:off x="5135153" y="3154200"/>
            <a:ext cx="1997700" cy="6069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61" name="Google Shape;61;p11"/>
          <p:cNvSpPr txBox="1"/>
          <p:nvPr>
            <p:ph idx="2" type="subTitle"/>
          </p:nvPr>
        </p:nvSpPr>
        <p:spPr>
          <a:xfrm>
            <a:off x="7494930" y="3154200"/>
            <a:ext cx="1997700" cy="6069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62" name="Google Shape;62;p11"/>
          <p:cNvSpPr txBox="1"/>
          <p:nvPr>
            <p:ph idx="3" type="subTitle"/>
          </p:nvPr>
        </p:nvSpPr>
        <p:spPr>
          <a:xfrm>
            <a:off x="9854707" y="3154200"/>
            <a:ext cx="1997700" cy="6069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63" name="Google Shape;63;p11"/>
          <p:cNvSpPr txBox="1"/>
          <p:nvPr>
            <p:ph idx="4" type="body"/>
          </p:nvPr>
        </p:nvSpPr>
        <p:spPr>
          <a:xfrm>
            <a:off x="5135150" y="40768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64" name="Google Shape;64;p11"/>
          <p:cNvSpPr txBox="1"/>
          <p:nvPr>
            <p:ph idx="5" type="body"/>
          </p:nvPr>
        </p:nvSpPr>
        <p:spPr>
          <a:xfrm>
            <a:off x="7494925" y="40768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65" name="Google Shape;65;p11"/>
          <p:cNvSpPr txBox="1"/>
          <p:nvPr>
            <p:ph idx="6" type="body"/>
          </p:nvPr>
        </p:nvSpPr>
        <p:spPr>
          <a:xfrm>
            <a:off x="9854700" y="40768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1 Title and text left">
  <p:cSld name="CUSTOM_15">
    <p:spTree>
      <p:nvGrpSpPr>
        <p:cNvPr id="66" name="Shape 66"/>
        <p:cNvGrpSpPr/>
        <p:nvPr/>
      </p:nvGrpSpPr>
      <p:grpSpPr>
        <a:xfrm>
          <a:off x="0" y="0"/>
          <a:ext cx="0" cy="0"/>
          <a:chOff x="0" y="0"/>
          <a:chExt cx="0" cy="0"/>
        </a:xfrm>
      </p:grpSpPr>
      <p:sp>
        <p:nvSpPr>
          <p:cNvPr id="67" name="Google Shape;67;p12"/>
          <p:cNvSpPr txBox="1"/>
          <p:nvPr>
            <p:ph type="title"/>
          </p:nvPr>
        </p:nvSpPr>
        <p:spPr>
          <a:xfrm>
            <a:off x="609600" y="1646475"/>
            <a:ext cx="5848200" cy="2400300"/>
          </a:xfrm>
          <a:prstGeom prst="rect">
            <a:avLst/>
          </a:prstGeom>
        </p:spPr>
        <p:txBody>
          <a:bodyPr anchorCtr="0" anchor="ctr" bIns="121900" lIns="121900" spcFirstLastPara="1" rIns="121900" wrap="square" tIns="121900">
            <a:noAutofit/>
          </a:bodyPr>
          <a:lstStyle>
            <a:lvl1pPr indent="0" lvl="0" marL="0" marR="0" rtl="0" algn="r">
              <a:lnSpc>
                <a:spcPct val="70000"/>
              </a:lnSpc>
              <a:spcBef>
                <a:spcPts val="0"/>
              </a:spcBef>
              <a:spcAft>
                <a:spcPts val="0"/>
              </a:spcAft>
              <a:buClr>
                <a:schemeClr val="dk1"/>
              </a:buClr>
              <a:buSzPts val="4000"/>
              <a:buFont typeface="Aldrich"/>
              <a:buNone/>
              <a:defRPr sz="6000"/>
            </a:lvl1pPr>
            <a:lvl2pPr lvl="1"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68" name="Google Shape;68;p12"/>
          <p:cNvSpPr txBox="1"/>
          <p:nvPr>
            <p:ph idx="1" type="body"/>
          </p:nvPr>
        </p:nvSpPr>
        <p:spPr>
          <a:xfrm>
            <a:off x="609725" y="4096925"/>
            <a:ext cx="5848200" cy="1264200"/>
          </a:xfrm>
          <a:prstGeom prst="rect">
            <a:avLst/>
          </a:prstGeom>
        </p:spPr>
        <p:txBody>
          <a:bodyPr anchorCtr="0" anchor="t" bIns="121900" lIns="121900" spcFirstLastPara="1" rIns="121900" wrap="square" tIns="121900">
            <a:noAutofit/>
          </a:bodyPr>
          <a:lstStyle>
            <a:lvl1pPr indent="-349250" lvl="0" marL="457200" rtl="0" algn="r">
              <a:spcBef>
                <a:spcPts val="0"/>
              </a:spcBef>
              <a:spcAft>
                <a:spcPts val="0"/>
              </a:spcAft>
              <a:buSzPts val="1900"/>
              <a:buChar char="●"/>
              <a:defRPr/>
            </a:lvl1pPr>
            <a:lvl2pPr indent="-349250" lvl="1" marL="914400" rtl="0" algn="r">
              <a:spcBef>
                <a:spcPts val="0"/>
              </a:spcBef>
              <a:spcAft>
                <a:spcPts val="0"/>
              </a:spcAft>
              <a:buSzPts val="1900"/>
              <a:buChar char="○"/>
              <a:defRPr/>
            </a:lvl2pPr>
            <a:lvl3pPr indent="-349250" lvl="2" marL="1371600" rtl="0" algn="r">
              <a:spcBef>
                <a:spcPts val="2100"/>
              </a:spcBef>
              <a:spcAft>
                <a:spcPts val="0"/>
              </a:spcAft>
              <a:buSzPts val="1900"/>
              <a:buChar char="■"/>
              <a:defRPr/>
            </a:lvl3pPr>
            <a:lvl4pPr indent="-349250" lvl="3" marL="1828800" rtl="0" algn="r">
              <a:spcBef>
                <a:spcPts val="2100"/>
              </a:spcBef>
              <a:spcAft>
                <a:spcPts val="0"/>
              </a:spcAft>
              <a:buSzPts val="1900"/>
              <a:buChar char="●"/>
              <a:defRPr/>
            </a:lvl4pPr>
            <a:lvl5pPr indent="-349250" lvl="4" marL="2286000" rtl="0" algn="r">
              <a:spcBef>
                <a:spcPts val="2100"/>
              </a:spcBef>
              <a:spcAft>
                <a:spcPts val="0"/>
              </a:spcAft>
              <a:buSzPts val="1900"/>
              <a:buChar char="○"/>
              <a:defRPr/>
            </a:lvl5pPr>
            <a:lvl6pPr indent="-349250" lvl="5" marL="2743200" rtl="0" algn="r">
              <a:spcBef>
                <a:spcPts val="2100"/>
              </a:spcBef>
              <a:spcAft>
                <a:spcPts val="0"/>
              </a:spcAft>
              <a:buSzPts val="1900"/>
              <a:buChar char="■"/>
              <a:defRPr/>
            </a:lvl6pPr>
            <a:lvl7pPr indent="-349250" lvl="6" marL="3200400" rtl="0" algn="r">
              <a:spcBef>
                <a:spcPts val="2100"/>
              </a:spcBef>
              <a:spcAft>
                <a:spcPts val="0"/>
              </a:spcAft>
              <a:buSzPts val="1900"/>
              <a:buChar char="●"/>
              <a:defRPr/>
            </a:lvl7pPr>
            <a:lvl8pPr indent="-349250" lvl="7" marL="3657600" rtl="0" algn="r">
              <a:spcBef>
                <a:spcPts val="2100"/>
              </a:spcBef>
              <a:spcAft>
                <a:spcPts val="0"/>
              </a:spcAft>
              <a:buSzPts val="1900"/>
              <a:buChar char="○"/>
              <a:defRPr/>
            </a:lvl8pPr>
            <a:lvl9pPr indent="-349250" lvl="8" marL="4114800" rtl="0" algn="r">
              <a:spcBef>
                <a:spcPts val="2100"/>
              </a:spcBef>
              <a:spcAft>
                <a:spcPts val="2100"/>
              </a:spcAft>
              <a:buSzPts val="19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2 Title and text right">
  <p:cSld name="CUSTOM_16">
    <p:spTree>
      <p:nvGrpSpPr>
        <p:cNvPr id="69" name="Shape 69"/>
        <p:cNvGrpSpPr/>
        <p:nvPr/>
      </p:nvGrpSpPr>
      <p:grpSpPr>
        <a:xfrm>
          <a:off x="0" y="0"/>
          <a:ext cx="0" cy="0"/>
          <a:chOff x="0" y="0"/>
          <a:chExt cx="0" cy="0"/>
        </a:xfrm>
      </p:grpSpPr>
      <p:sp>
        <p:nvSpPr>
          <p:cNvPr id="70" name="Google Shape;70;p13"/>
          <p:cNvSpPr txBox="1"/>
          <p:nvPr>
            <p:ph type="title"/>
          </p:nvPr>
        </p:nvSpPr>
        <p:spPr>
          <a:xfrm>
            <a:off x="4919000" y="1532175"/>
            <a:ext cx="5882400" cy="2133600"/>
          </a:xfrm>
          <a:prstGeom prst="rect">
            <a:avLst/>
          </a:prstGeom>
        </p:spPr>
        <p:txBody>
          <a:bodyPr anchorCtr="0" anchor="ctr" bIns="121900" lIns="121900" spcFirstLastPara="1" rIns="121900" wrap="square" tIns="121900">
            <a:noAutofit/>
          </a:bodyPr>
          <a:lstStyle>
            <a:lvl1pPr indent="0" lvl="0" marL="0" rtl="0" algn="l">
              <a:lnSpc>
                <a:spcPct val="70000"/>
              </a:lnSpc>
              <a:spcBef>
                <a:spcPts val="0"/>
              </a:spcBef>
              <a:spcAft>
                <a:spcPts val="0"/>
              </a:spcAft>
              <a:buClr>
                <a:schemeClr val="dk1"/>
              </a:buClr>
              <a:buSzPts val="4000"/>
              <a:buFont typeface="Aldrich"/>
              <a:buNone/>
              <a:defRPr sz="6000"/>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71" name="Google Shape;71;p13"/>
          <p:cNvSpPr txBox="1"/>
          <p:nvPr>
            <p:ph idx="1" type="body"/>
          </p:nvPr>
        </p:nvSpPr>
        <p:spPr>
          <a:xfrm>
            <a:off x="4919100" y="3884650"/>
            <a:ext cx="5882400" cy="12429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3 Just title">
  <p:cSld name="CUSTOM_22">
    <p:spTree>
      <p:nvGrpSpPr>
        <p:cNvPr id="72" name="Shape 72"/>
        <p:cNvGrpSpPr/>
        <p:nvPr/>
      </p:nvGrpSpPr>
      <p:grpSpPr>
        <a:xfrm>
          <a:off x="0" y="0"/>
          <a:ext cx="0" cy="0"/>
          <a:chOff x="0" y="0"/>
          <a:chExt cx="0" cy="0"/>
        </a:xfrm>
      </p:grpSpPr>
      <p:sp>
        <p:nvSpPr>
          <p:cNvPr id="73" name="Google Shape;73;p14"/>
          <p:cNvSpPr txBox="1"/>
          <p:nvPr>
            <p:ph type="title"/>
          </p:nvPr>
        </p:nvSpPr>
        <p:spPr>
          <a:xfrm>
            <a:off x="415650" y="421101"/>
            <a:ext cx="11360700" cy="9918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0 DO NOT REMOVE · SlidesMania">
  <p:cSld name="CUSTOM_20">
    <p:spTree>
      <p:nvGrpSpPr>
        <p:cNvPr id="74" name="Shape 74"/>
        <p:cNvGrpSpPr/>
        <p:nvPr/>
      </p:nvGrpSpPr>
      <p:grpSpPr>
        <a:xfrm>
          <a:off x="0" y="0"/>
          <a:ext cx="0" cy="0"/>
          <a:chOff x="0" y="0"/>
          <a:chExt cx="0" cy="0"/>
        </a:xfrm>
      </p:grpSpPr>
      <p:grpSp>
        <p:nvGrpSpPr>
          <p:cNvPr id="75" name="Google Shape;75;p15"/>
          <p:cNvGrpSpPr/>
          <p:nvPr/>
        </p:nvGrpSpPr>
        <p:grpSpPr>
          <a:xfrm>
            <a:off x="0" y="0"/>
            <a:ext cx="12192000" cy="6858000"/>
            <a:chOff x="0" y="0"/>
            <a:chExt cx="12192000" cy="6858000"/>
          </a:xfrm>
        </p:grpSpPr>
        <p:sp>
          <p:nvSpPr>
            <p:cNvPr id="76" name="Google Shape;76;p15"/>
            <p:cNvSpPr/>
            <p:nvPr/>
          </p:nvSpPr>
          <p:spPr>
            <a:xfrm>
              <a:off x="0" y="0"/>
              <a:ext cx="12192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txBox="1"/>
            <p:nvPr/>
          </p:nvSpPr>
          <p:spPr>
            <a:xfrm>
              <a:off x="463500" y="2858044"/>
              <a:ext cx="8956500" cy="383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b="1" lang="en" sz="3600">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b="1" lang="en" sz="3600">
                  <a:solidFill>
                    <a:srgbClr val="3F3F3F"/>
                  </a:solidFill>
                  <a:latin typeface="Poppins"/>
                  <a:ea typeface="Poppins"/>
                  <a:cs typeface="Poppins"/>
                  <a:sym typeface="Poppins"/>
                </a:rPr>
                <a:t>PowerPoint</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rPr b="1" lang="en" sz="3000">
                  <a:solidFill>
                    <a:srgbClr val="FFCB25"/>
                  </a:solidFill>
                  <a:latin typeface="Poppins"/>
                  <a:ea typeface="Poppins"/>
                  <a:cs typeface="Poppins"/>
                  <a:sym typeface="Poppins"/>
                </a:rPr>
                <a:t>NOT to be sold as is or modified!</a:t>
              </a:r>
              <a:endParaRPr b="1" sz="3000">
                <a:solidFill>
                  <a:srgbClr val="FFCB25"/>
                </a:solidFill>
                <a:latin typeface="Poppins"/>
                <a:ea typeface="Poppins"/>
                <a:cs typeface="Poppins"/>
                <a:sym typeface="Poppins"/>
              </a:endParaRPr>
            </a:p>
            <a:p>
              <a:pPr indent="0" lvl="0" marL="0" rtl="0" algn="l">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2">
                    <a:extLst>
                      <a:ext uri="{A12FA001-AC4F-418D-AE19-62706E023703}">
                        <ahyp:hlinkClr val="tx"/>
                      </a:ext>
                    </a:extLst>
                  </a:hlinkClick>
                </a:rPr>
                <a:t>FAQ</a:t>
              </a:r>
              <a:r>
                <a:rPr b="1" lang="en" sz="4400">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indent="0" lvl="0" marL="0" rtl="0" algn="l">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78" name="Google Shape;78;p15"/>
            <p:cNvCxnSpPr/>
            <p:nvPr/>
          </p:nvCxnSpPr>
          <p:spPr>
            <a:xfrm>
              <a:off x="10423367" y="5688858"/>
              <a:ext cx="1495200" cy="12900"/>
            </a:xfrm>
            <a:prstGeom prst="straightConnector1">
              <a:avLst/>
            </a:prstGeom>
            <a:noFill/>
            <a:ln cap="flat" cmpd="sng" w="38100">
              <a:solidFill>
                <a:srgbClr val="FFCB25"/>
              </a:solidFill>
              <a:prstDash val="solid"/>
              <a:round/>
              <a:headEnd len="med" w="med" type="none"/>
              <a:tailEnd len="med" w="med" type="none"/>
            </a:ln>
          </p:spPr>
        </p:cxnSp>
        <p:pic>
          <p:nvPicPr>
            <p:cNvPr id="79" name="Google Shape;79;p15">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80" name="Google Shape;80;p15">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81" name="Google Shape;81;p15">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82" name="Google Shape;82;p15">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83" name="Google Shape;83;p15"/>
            <p:cNvSpPr txBox="1"/>
            <p:nvPr/>
          </p:nvSpPr>
          <p:spPr>
            <a:xfrm>
              <a:off x="7072500" y="4813375"/>
              <a:ext cx="4915500" cy="100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400">
                  <a:solidFill>
                    <a:srgbClr val="252525"/>
                  </a:solidFill>
                  <a:latin typeface="Homemade Apple"/>
                  <a:ea typeface="Homemade Apple"/>
                  <a:cs typeface="Homemade Apple"/>
                  <a:sym typeface="Homemade Apple"/>
                </a:rPr>
                <a:t>Sharing is caring!</a:t>
              </a:r>
              <a:endParaRPr b="1" sz="2400">
                <a:solidFill>
                  <a:srgbClr val="252525"/>
                </a:solidFill>
                <a:latin typeface="Homemade Apple"/>
                <a:ea typeface="Homemade Apple"/>
                <a:cs typeface="Homemade Apple"/>
                <a:sym typeface="Homemade Apple"/>
              </a:endParaRPr>
            </a:p>
          </p:txBody>
        </p:sp>
      </p:grpSp>
      <p:pic>
        <p:nvPicPr>
          <p:cNvPr id="84" name="Google Shape;84;p15"/>
          <p:cNvPicPr preferRelativeResize="0"/>
          <p:nvPr/>
        </p:nvPicPr>
        <p:blipFill rotWithShape="1">
          <a:blip r:embed="rId11">
            <a:alphaModFix/>
          </a:blip>
          <a:srcRect b="20906" l="0" r="0" t="16256"/>
          <a:stretch/>
        </p:blipFill>
        <p:spPr>
          <a:xfrm>
            <a:off x="125075" y="493725"/>
            <a:ext cx="8239800" cy="20711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2 Intro">
  <p:cSld name="CUSTOM_1">
    <p:spTree>
      <p:nvGrpSpPr>
        <p:cNvPr id="13" name="Shape 13"/>
        <p:cNvGrpSpPr/>
        <p:nvPr/>
      </p:nvGrpSpPr>
      <p:grpSpPr>
        <a:xfrm>
          <a:off x="0" y="0"/>
          <a:ext cx="0" cy="0"/>
          <a:chOff x="0" y="0"/>
          <a:chExt cx="0" cy="0"/>
        </a:xfrm>
      </p:grpSpPr>
      <p:sp>
        <p:nvSpPr>
          <p:cNvPr id="14" name="Google Shape;14;p3"/>
          <p:cNvSpPr txBox="1"/>
          <p:nvPr>
            <p:ph type="title"/>
          </p:nvPr>
        </p:nvSpPr>
        <p:spPr>
          <a:xfrm>
            <a:off x="1105000" y="3071400"/>
            <a:ext cx="10290300" cy="1324800"/>
          </a:xfrm>
          <a:prstGeom prst="rect">
            <a:avLst/>
          </a:prstGeom>
        </p:spPr>
        <p:txBody>
          <a:bodyPr anchorCtr="0" anchor="ctr"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7000"/>
              <a:buFont typeface="Aldrich"/>
              <a:buNone/>
              <a:defRPr sz="8000"/>
            </a:lvl1pPr>
            <a:lvl2pPr lvl="1" rtl="0" algn="ct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p:txBody>
      </p:sp>
      <p:sp>
        <p:nvSpPr>
          <p:cNvPr id="15" name="Google Shape;15;p3"/>
          <p:cNvSpPr txBox="1"/>
          <p:nvPr>
            <p:ph idx="1" type="body"/>
          </p:nvPr>
        </p:nvSpPr>
        <p:spPr>
          <a:xfrm>
            <a:off x="1295050" y="4302725"/>
            <a:ext cx="9910200" cy="2235900"/>
          </a:xfrm>
          <a:prstGeom prst="rect">
            <a:avLst/>
          </a:prstGeom>
        </p:spPr>
        <p:txBody>
          <a:bodyPr anchorCtr="0" anchor="t" bIns="121900" lIns="121900" spcFirstLastPara="1" rIns="121900" wrap="square" tIns="121900">
            <a:noAutofit/>
          </a:bodyPr>
          <a:lstStyle>
            <a:lvl1pPr indent="-349250" lvl="0" marL="457200" algn="ctr">
              <a:spcBef>
                <a:spcPts val="0"/>
              </a:spcBef>
              <a:spcAft>
                <a:spcPts val="0"/>
              </a:spcAft>
              <a:buSzPts val="1900"/>
              <a:buChar char="●"/>
              <a:defRPr/>
            </a:lvl1pPr>
            <a:lvl2pPr indent="-349250" lvl="1" marL="914400" algn="ctr">
              <a:spcBef>
                <a:spcPts val="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16" name="Google Shape;16;p3"/>
          <p:cNvSpPr/>
          <p:nvPr>
            <p:ph idx="2" type="pic"/>
          </p:nvPr>
        </p:nvSpPr>
        <p:spPr>
          <a:xfrm>
            <a:off x="4978050" y="319050"/>
            <a:ext cx="2235900" cy="2235900"/>
          </a:xfrm>
          <a:prstGeom prst="ellipse">
            <a:avLst/>
          </a:prstGeom>
          <a:noFill/>
          <a:ln>
            <a:noFill/>
          </a:ln>
        </p:spPr>
      </p:sp>
      <p:sp>
        <p:nvSpPr>
          <p:cNvPr id="17" name="Google Shape;17;p3"/>
          <p:cNvSpPr/>
          <p:nvPr/>
        </p:nvSpPr>
        <p:spPr>
          <a:xfrm>
            <a:off x="9849150" y="6314525"/>
            <a:ext cx="2026800" cy="17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chemeClr val="lt1"/>
              </a:solidFill>
              <a:latin typeface="DM Sans"/>
              <a:ea typeface="DM Sans"/>
              <a:cs typeface="DM Sans"/>
              <a:sym typeface="DM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3 Six columns">
  <p:cSld name="CUSTOM_2">
    <p:spTree>
      <p:nvGrpSpPr>
        <p:cNvPr id="18" name="Shape 18"/>
        <p:cNvGrpSpPr/>
        <p:nvPr/>
      </p:nvGrpSpPr>
      <p:grpSpPr>
        <a:xfrm>
          <a:off x="0" y="0"/>
          <a:ext cx="0" cy="0"/>
          <a:chOff x="0" y="0"/>
          <a:chExt cx="0" cy="0"/>
        </a:xfrm>
      </p:grpSpPr>
      <p:sp>
        <p:nvSpPr>
          <p:cNvPr id="19" name="Google Shape;19;p4"/>
          <p:cNvSpPr txBox="1"/>
          <p:nvPr>
            <p:ph type="title"/>
          </p:nvPr>
        </p:nvSpPr>
        <p:spPr>
          <a:xfrm>
            <a:off x="490775" y="523275"/>
            <a:ext cx="11210400" cy="1990500"/>
          </a:xfrm>
          <a:prstGeom prst="rect">
            <a:avLst/>
          </a:prstGeom>
        </p:spPr>
        <p:txBody>
          <a:bodyPr anchorCtr="0" anchor="ctr" bIns="121900" lIns="121900" spcFirstLastPara="1" rIns="121900" wrap="square" tIns="121900">
            <a:noAutofit/>
          </a:bodyPr>
          <a:lstStyle>
            <a:lvl1pPr indent="0" lvl="0" marL="0" marR="0" rtl="0" algn="l">
              <a:lnSpc>
                <a:spcPct val="70000"/>
              </a:lnSpc>
              <a:spcBef>
                <a:spcPts val="0"/>
              </a:spcBef>
              <a:spcAft>
                <a:spcPts val="0"/>
              </a:spcAft>
              <a:buClr>
                <a:schemeClr val="dk1"/>
              </a:buClr>
              <a:buSzPts val="4000"/>
              <a:buFont typeface="Aldrich"/>
              <a:buNone/>
              <a:defRPr sz="8000"/>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0" name="Google Shape;20;p4"/>
          <p:cNvSpPr txBox="1"/>
          <p:nvPr>
            <p:ph idx="1" type="body"/>
          </p:nvPr>
        </p:nvSpPr>
        <p:spPr>
          <a:xfrm>
            <a:off x="490775" y="3504373"/>
            <a:ext cx="3294600" cy="8961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lnSpc>
                <a:spcPct val="100000"/>
              </a:lnSpc>
              <a:spcBef>
                <a:spcPts val="0"/>
              </a:spcBef>
              <a:spcAft>
                <a:spcPts val="0"/>
              </a:spcAft>
              <a:buSzPts val="1900"/>
              <a:buChar char="○"/>
              <a:defRPr/>
            </a:lvl2pPr>
            <a:lvl3pPr indent="-349250" lvl="2" marL="1371600" rtl="0">
              <a:lnSpc>
                <a:spcPct val="100000"/>
              </a:lnSpc>
              <a:spcBef>
                <a:spcPts val="2100"/>
              </a:spcBef>
              <a:spcAft>
                <a:spcPts val="0"/>
              </a:spcAft>
              <a:buSzPts val="1900"/>
              <a:buChar char="■"/>
              <a:defRPr/>
            </a:lvl3pPr>
            <a:lvl4pPr indent="-349250" lvl="3" marL="1828800" rtl="0">
              <a:lnSpc>
                <a:spcPct val="100000"/>
              </a:lnSpc>
              <a:spcBef>
                <a:spcPts val="2100"/>
              </a:spcBef>
              <a:spcAft>
                <a:spcPts val="0"/>
              </a:spcAft>
              <a:buSzPts val="1900"/>
              <a:buChar char="●"/>
              <a:defRPr/>
            </a:lvl4pPr>
            <a:lvl5pPr indent="-349250" lvl="4" marL="2286000" rtl="0">
              <a:lnSpc>
                <a:spcPct val="100000"/>
              </a:lnSpc>
              <a:spcBef>
                <a:spcPts val="2100"/>
              </a:spcBef>
              <a:spcAft>
                <a:spcPts val="0"/>
              </a:spcAft>
              <a:buSzPts val="1900"/>
              <a:buChar char="○"/>
              <a:defRPr/>
            </a:lvl5pPr>
            <a:lvl6pPr indent="-349250" lvl="5" marL="2743200" rtl="0">
              <a:lnSpc>
                <a:spcPct val="100000"/>
              </a:lnSpc>
              <a:spcBef>
                <a:spcPts val="2100"/>
              </a:spcBef>
              <a:spcAft>
                <a:spcPts val="0"/>
              </a:spcAft>
              <a:buSzPts val="1900"/>
              <a:buChar char="■"/>
              <a:defRPr/>
            </a:lvl6pPr>
            <a:lvl7pPr indent="-349250" lvl="6" marL="3200400" rtl="0">
              <a:lnSpc>
                <a:spcPct val="100000"/>
              </a:lnSpc>
              <a:spcBef>
                <a:spcPts val="2100"/>
              </a:spcBef>
              <a:spcAft>
                <a:spcPts val="0"/>
              </a:spcAft>
              <a:buSzPts val="1900"/>
              <a:buChar char="●"/>
              <a:defRPr/>
            </a:lvl7pPr>
            <a:lvl8pPr indent="-349250" lvl="7" marL="3657600" rtl="0">
              <a:lnSpc>
                <a:spcPct val="100000"/>
              </a:lnSpc>
              <a:spcBef>
                <a:spcPts val="2100"/>
              </a:spcBef>
              <a:spcAft>
                <a:spcPts val="0"/>
              </a:spcAft>
              <a:buSzPts val="1900"/>
              <a:buChar char="○"/>
              <a:defRPr/>
            </a:lvl8pPr>
            <a:lvl9pPr indent="-349250" lvl="8" marL="4114800" rtl="0">
              <a:lnSpc>
                <a:spcPct val="100000"/>
              </a:lnSpc>
              <a:spcBef>
                <a:spcPts val="2100"/>
              </a:spcBef>
              <a:spcAft>
                <a:spcPts val="2100"/>
              </a:spcAft>
              <a:buSzPts val="1900"/>
              <a:buChar char="■"/>
              <a:defRPr/>
            </a:lvl9pPr>
          </a:lstStyle>
          <a:p/>
        </p:txBody>
      </p:sp>
      <p:sp>
        <p:nvSpPr>
          <p:cNvPr id="21" name="Google Shape;21;p4"/>
          <p:cNvSpPr txBox="1"/>
          <p:nvPr>
            <p:ph idx="2" type="body"/>
          </p:nvPr>
        </p:nvSpPr>
        <p:spPr>
          <a:xfrm>
            <a:off x="4448700" y="3504373"/>
            <a:ext cx="3294600" cy="8961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lnSpc>
                <a:spcPct val="100000"/>
              </a:lnSpc>
              <a:spcBef>
                <a:spcPts val="0"/>
              </a:spcBef>
              <a:spcAft>
                <a:spcPts val="0"/>
              </a:spcAft>
              <a:buSzPts val="1900"/>
              <a:buChar char="○"/>
              <a:defRPr/>
            </a:lvl2pPr>
            <a:lvl3pPr indent="-349250" lvl="2" marL="1371600" rtl="0">
              <a:lnSpc>
                <a:spcPct val="100000"/>
              </a:lnSpc>
              <a:spcBef>
                <a:spcPts val="2100"/>
              </a:spcBef>
              <a:spcAft>
                <a:spcPts val="0"/>
              </a:spcAft>
              <a:buSzPts val="1900"/>
              <a:buChar char="■"/>
              <a:defRPr/>
            </a:lvl3pPr>
            <a:lvl4pPr indent="-349250" lvl="3" marL="1828800" rtl="0">
              <a:lnSpc>
                <a:spcPct val="100000"/>
              </a:lnSpc>
              <a:spcBef>
                <a:spcPts val="2100"/>
              </a:spcBef>
              <a:spcAft>
                <a:spcPts val="0"/>
              </a:spcAft>
              <a:buSzPts val="1900"/>
              <a:buChar char="●"/>
              <a:defRPr/>
            </a:lvl4pPr>
            <a:lvl5pPr indent="-349250" lvl="4" marL="2286000" rtl="0">
              <a:lnSpc>
                <a:spcPct val="100000"/>
              </a:lnSpc>
              <a:spcBef>
                <a:spcPts val="2100"/>
              </a:spcBef>
              <a:spcAft>
                <a:spcPts val="0"/>
              </a:spcAft>
              <a:buSzPts val="1900"/>
              <a:buChar char="○"/>
              <a:defRPr/>
            </a:lvl5pPr>
            <a:lvl6pPr indent="-349250" lvl="5" marL="2743200" rtl="0">
              <a:lnSpc>
                <a:spcPct val="100000"/>
              </a:lnSpc>
              <a:spcBef>
                <a:spcPts val="2100"/>
              </a:spcBef>
              <a:spcAft>
                <a:spcPts val="0"/>
              </a:spcAft>
              <a:buSzPts val="1900"/>
              <a:buChar char="■"/>
              <a:defRPr/>
            </a:lvl6pPr>
            <a:lvl7pPr indent="-349250" lvl="6" marL="3200400" rtl="0">
              <a:lnSpc>
                <a:spcPct val="100000"/>
              </a:lnSpc>
              <a:spcBef>
                <a:spcPts val="2100"/>
              </a:spcBef>
              <a:spcAft>
                <a:spcPts val="0"/>
              </a:spcAft>
              <a:buSzPts val="1900"/>
              <a:buChar char="●"/>
              <a:defRPr/>
            </a:lvl7pPr>
            <a:lvl8pPr indent="-349250" lvl="7" marL="3657600" rtl="0">
              <a:lnSpc>
                <a:spcPct val="100000"/>
              </a:lnSpc>
              <a:spcBef>
                <a:spcPts val="2100"/>
              </a:spcBef>
              <a:spcAft>
                <a:spcPts val="0"/>
              </a:spcAft>
              <a:buSzPts val="1900"/>
              <a:buChar char="○"/>
              <a:defRPr/>
            </a:lvl8pPr>
            <a:lvl9pPr indent="-349250" lvl="8" marL="4114800" rtl="0">
              <a:lnSpc>
                <a:spcPct val="100000"/>
              </a:lnSpc>
              <a:spcBef>
                <a:spcPts val="2100"/>
              </a:spcBef>
              <a:spcAft>
                <a:spcPts val="2100"/>
              </a:spcAft>
              <a:buSzPts val="1900"/>
              <a:buChar char="■"/>
              <a:defRPr/>
            </a:lvl9pPr>
          </a:lstStyle>
          <a:p/>
        </p:txBody>
      </p:sp>
      <p:sp>
        <p:nvSpPr>
          <p:cNvPr id="22" name="Google Shape;22;p4"/>
          <p:cNvSpPr txBox="1"/>
          <p:nvPr>
            <p:ph idx="3" type="body"/>
          </p:nvPr>
        </p:nvSpPr>
        <p:spPr>
          <a:xfrm>
            <a:off x="490775" y="5164426"/>
            <a:ext cx="3294600" cy="8961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lnSpc>
                <a:spcPct val="100000"/>
              </a:lnSpc>
              <a:spcBef>
                <a:spcPts val="0"/>
              </a:spcBef>
              <a:spcAft>
                <a:spcPts val="0"/>
              </a:spcAft>
              <a:buSzPts val="1900"/>
              <a:buChar char="○"/>
              <a:defRPr/>
            </a:lvl2pPr>
            <a:lvl3pPr indent="-349250" lvl="2" marL="1371600" rtl="0">
              <a:lnSpc>
                <a:spcPct val="100000"/>
              </a:lnSpc>
              <a:spcBef>
                <a:spcPts val="2100"/>
              </a:spcBef>
              <a:spcAft>
                <a:spcPts val="0"/>
              </a:spcAft>
              <a:buSzPts val="1900"/>
              <a:buChar char="■"/>
              <a:defRPr/>
            </a:lvl3pPr>
            <a:lvl4pPr indent="-349250" lvl="3" marL="1828800" rtl="0">
              <a:lnSpc>
                <a:spcPct val="100000"/>
              </a:lnSpc>
              <a:spcBef>
                <a:spcPts val="2100"/>
              </a:spcBef>
              <a:spcAft>
                <a:spcPts val="0"/>
              </a:spcAft>
              <a:buSzPts val="1900"/>
              <a:buChar char="●"/>
              <a:defRPr/>
            </a:lvl4pPr>
            <a:lvl5pPr indent="-349250" lvl="4" marL="2286000" rtl="0">
              <a:lnSpc>
                <a:spcPct val="100000"/>
              </a:lnSpc>
              <a:spcBef>
                <a:spcPts val="2100"/>
              </a:spcBef>
              <a:spcAft>
                <a:spcPts val="0"/>
              </a:spcAft>
              <a:buSzPts val="1900"/>
              <a:buChar char="○"/>
              <a:defRPr/>
            </a:lvl5pPr>
            <a:lvl6pPr indent="-349250" lvl="5" marL="2743200" rtl="0">
              <a:lnSpc>
                <a:spcPct val="100000"/>
              </a:lnSpc>
              <a:spcBef>
                <a:spcPts val="2100"/>
              </a:spcBef>
              <a:spcAft>
                <a:spcPts val="0"/>
              </a:spcAft>
              <a:buSzPts val="1900"/>
              <a:buChar char="■"/>
              <a:defRPr/>
            </a:lvl6pPr>
            <a:lvl7pPr indent="-349250" lvl="6" marL="3200400" rtl="0">
              <a:lnSpc>
                <a:spcPct val="100000"/>
              </a:lnSpc>
              <a:spcBef>
                <a:spcPts val="2100"/>
              </a:spcBef>
              <a:spcAft>
                <a:spcPts val="0"/>
              </a:spcAft>
              <a:buSzPts val="1900"/>
              <a:buChar char="●"/>
              <a:defRPr/>
            </a:lvl7pPr>
            <a:lvl8pPr indent="-349250" lvl="7" marL="3657600" rtl="0">
              <a:lnSpc>
                <a:spcPct val="100000"/>
              </a:lnSpc>
              <a:spcBef>
                <a:spcPts val="2100"/>
              </a:spcBef>
              <a:spcAft>
                <a:spcPts val="0"/>
              </a:spcAft>
              <a:buSzPts val="1900"/>
              <a:buChar char="○"/>
              <a:defRPr/>
            </a:lvl8pPr>
            <a:lvl9pPr indent="-349250" lvl="8" marL="4114800" rtl="0">
              <a:lnSpc>
                <a:spcPct val="100000"/>
              </a:lnSpc>
              <a:spcBef>
                <a:spcPts val="2100"/>
              </a:spcBef>
              <a:spcAft>
                <a:spcPts val="2100"/>
              </a:spcAft>
              <a:buSzPts val="1900"/>
              <a:buChar char="■"/>
              <a:defRPr/>
            </a:lvl9pPr>
          </a:lstStyle>
          <a:p/>
        </p:txBody>
      </p:sp>
      <p:sp>
        <p:nvSpPr>
          <p:cNvPr id="23" name="Google Shape;23;p4"/>
          <p:cNvSpPr txBox="1"/>
          <p:nvPr>
            <p:ph idx="4" type="body"/>
          </p:nvPr>
        </p:nvSpPr>
        <p:spPr>
          <a:xfrm>
            <a:off x="4448700" y="5164426"/>
            <a:ext cx="3294600" cy="8961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lnSpc>
                <a:spcPct val="100000"/>
              </a:lnSpc>
              <a:spcBef>
                <a:spcPts val="0"/>
              </a:spcBef>
              <a:spcAft>
                <a:spcPts val="0"/>
              </a:spcAft>
              <a:buSzPts val="1900"/>
              <a:buChar char="○"/>
              <a:defRPr/>
            </a:lvl2pPr>
            <a:lvl3pPr indent="-349250" lvl="2" marL="1371600" rtl="0">
              <a:lnSpc>
                <a:spcPct val="100000"/>
              </a:lnSpc>
              <a:spcBef>
                <a:spcPts val="2100"/>
              </a:spcBef>
              <a:spcAft>
                <a:spcPts val="0"/>
              </a:spcAft>
              <a:buSzPts val="1900"/>
              <a:buChar char="■"/>
              <a:defRPr/>
            </a:lvl3pPr>
            <a:lvl4pPr indent="-349250" lvl="3" marL="1828800" rtl="0">
              <a:lnSpc>
                <a:spcPct val="100000"/>
              </a:lnSpc>
              <a:spcBef>
                <a:spcPts val="2100"/>
              </a:spcBef>
              <a:spcAft>
                <a:spcPts val="0"/>
              </a:spcAft>
              <a:buSzPts val="1900"/>
              <a:buChar char="●"/>
              <a:defRPr/>
            </a:lvl4pPr>
            <a:lvl5pPr indent="-349250" lvl="4" marL="2286000" rtl="0">
              <a:lnSpc>
                <a:spcPct val="100000"/>
              </a:lnSpc>
              <a:spcBef>
                <a:spcPts val="2100"/>
              </a:spcBef>
              <a:spcAft>
                <a:spcPts val="0"/>
              </a:spcAft>
              <a:buSzPts val="1900"/>
              <a:buChar char="○"/>
              <a:defRPr/>
            </a:lvl5pPr>
            <a:lvl6pPr indent="-349250" lvl="5" marL="2743200" rtl="0">
              <a:lnSpc>
                <a:spcPct val="100000"/>
              </a:lnSpc>
              <a:spcBef>
                <a:spcPts val="2100"/>
              </a:spcBef>
              <a:spcAft>
                <a:spcPts val="0"/>
              </a:spcAft>
              <a:buSzPts val="1900"/>
              <a:buChar char="■"/>
              <a:defRPr/>
            </a:lvl6pPr>
            <a:lvl7pPr indent="-349250" lvl="6" marL="3200400" rtl="0">
              <a:lnSpc>
                <a:spcPct val="100000"/>
              </a:lnSpc>
              <a:spcBef>
                <a:spcPts val="2100"/>
              </a:spcBef>
              <a:spcAft>
                <a:spcPts val="0"/>
              </a:spcAft>
              <a:buSzPts val="1900"/>
              <a:buChar char="●"/>
              <a:defRPr/>
            </a:lvl7pPr>
            <a:lvl8pPr indent="-349250" lvl="7" marL="3657600" rtl="0">
              <a:lnSpc>
                <a:spcPct val="100000"/>
              </a:lnSpc>
              <a:spcBef>
                <a:spcPts val="2100"/>
              </a:spcBef>
              <a:spcAft>
                <a:spcPts val="0"/>
              </a:spcAft>
              <a:buSzPts val="1900"/>
              <a:buChar char="○"/>
              <a:defRPr/>
            </a:lvl8pPr>
            <a:lvl9pPr indent="-349250" lvl="8" marL="4114800" rtl="0">
              <a:lnSpc>
                <a:spcPct val="100000"/>
              </a:lnSpc>
              <a:spcBef>
                <a:spcPts val="2100"/>
              </a:spcBef>
              <a:spcAft>
                <a:spcPts val="2100"/>
              </a:spcAft>
              <a:buSzPts val="1900"/>
              <a:buChar char="■"/>
              <a:defRPr/>
            </a:lvl9pPr>
          </a:lstStyle>
          <a:p/>
        </p:txBody>
      </p:sp>
      <p:sp>
        <p:nvSpPr>
          <p:cNvPr id="24" name="Google Shape;24;p4"/>
          <p:cNvSpPr txBox="1"/>
          <p:nvPr>
            <p:ph idx="5" type="title"/>
          </p:nvPr>
        </p:nvSpPr>
        <p:spPr>
          <a:xfrm>
            <a:off x="490775" y="2808600"/>
            <a:ext cx="3294600" cy="695700"/>
          </a:xfrm>
          <a:prstGeom prst="rect">
            <a:avLst/>
          </a:prstGeom>
        </p:spPr>
        <p:txBody>
          <a:bodyPr anchorCtr="0" anchor="ctr"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solidFill>
                  <a:schemeClr val="lt1"/>
                </a:solidFill>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25" name="Google Shape;25;p4"/>
          <p:cNvSpPr txBox="1"/>
          <p:nvPr>
            <p:ph idx="6" type="title"/>
          </p:nvPr>
        </p:nvSpPr>
        <p:spPr>
          <a:xfrm>
            <a:off x="4448700" y="2808600"/>
            <a:ext cx="3294600" cy="695700"/>
          </a:xfrm>
          <a:prstGeom prst="rect">
            <a:avLst/>
          </a:prstGeom>
        </p:spPr>
        <p:txBody>
          <a:bodyPr anchorCtr="0" anchor="ctr"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solidFill>
                  <a:schemeClr val="lt1"/>
                </a:solidFill>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26" name="Google Shape;26;p4"/>
          <p:cNvSpPr txBox="1"/>
          <p:nvPr>
            <p:ph idx="7" type="title"/>
          </p:nvPr>
        </p:nvSpPr>
        <p:spPr>
          <a:xfrm>
            <a:off x="490775" y="4468659"/>
            <a:ext cx="3294600" cy="695700"/>
          </a:xfrm>
          <a:prstGeom prst="rect">
            <a:avLst/>
          </a:prstGeom>
        </p:spPr>
        <p:txBody>
          <a:bodyPr anchorCtr="0" anchor="ctr"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solidFill>
                  <a:schemeClr val="lt1"/>
                </a:solidFill>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27" name="Google Shape;27;p4"/>
          <p:cNvSpPr txBox="1"/>
          <p:nvPr>
            <p:ph idx="8" type="title"/>
          </p:nvPr>
        </p:nvSpPr>
        <p:spPr>
          <a:xfrm>
            <a:off x="4448700" y="4468659"/>
            <a:ext cx="3294600" cy="695700"/>
          </a:xfrm>
          <a:prstGeom prst="rect">
            <a:avLst/>
          </a:prstGeom>
        </p:spPr>
        <p:txBody>
          <a:bodyPr anchorCtr="0" anchor="ctr"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solidFill>
                  <a:schemeClr val="lt1"/>
                </a:solidFill>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28" name="Google Shape;28;p4"/>
          <p:cNvSpPr txBox="1"/>
          <p:nvPr>
            <p:ph idx="9" type="body"/>
          </p:nvPr>
        </p:nvSpPr>
        <p:spPr>
          <a:xfrm>
            <a:off x="8406625" y="3504373"/>
            <a:ext cx="3294600" cy="8961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lnSpc>
                <a:spcPct val="100000"/>
              </a:lnSpc>
              <a:spcBef>
                <a:spcPts val="0"/>
              </a:spcBef>
              <a:spcAft>
                <a:spcPts val="0"/>
              </a:spcAft>
              <a:buSzPts val="1900"/>
              <a:buChar char="○"/>
              <a:defRPr/>
            </a:lvl2pPr>
            <a:lvl3pPr indent="-349250" lvl="2" marL="1371600" rtl="0">
              <a:lnSpc>
                <a:spcPct val="100000"/>
              </a:lnSpc>
              <a:spcBef>
                <a:spcPts val="2100"/>
              </a:spcBef>
              <a:spcAft>
                <a:spcPts val="0"/>
              </a:spcAft>
              <a:buSzPts val="1900"/>
              <a:buChar char="■"/>
              <a:defRPr/>
            </a:lvl3pPr>
            <a:lvl4pPr indent="-349250" lvl="3" marL="1828800" rtl="0">
              <a:lnSpc>
                <a:spcPct val="100000"/>
              </a:lnSpc>
              <a:spcBef>
                <a:spcPts val="2100"/>
              </a:spcBef>
              <a:spcAft>
                <a:spcPts val="0"/>
              </a:spcAft>
              <a:buSzPts val="1900"/>
              <a:buChar char="●"/>
              <a:defRPr/>
            </a:lvl4pPr>
            <a:lvl5pPr indent="-349250" lvl="4" marL="2286000" rtl="0">
              <a:lnSpc>
                <a:spcPct val="100000"/>
              </a:lnSpc>
              <a:spcBef>
                <a:spcPts val="2100"/>
              </a:spcBef>
              <a:spcAft>
                <a:spcPts val="0"/>
              </a:spcAft>
              <a:buSzPts val="1900"/>
              <a:buChar char="○"/>
              <a:defRPr/>
            </a:lvl5pPr>
            <a:lvl6pPr indent="-349250" lvl="5" marL="2743200" rtl="0">
              <a:lnSpc>
                <a:spcPct val="100000"/>
              </a:lnSpc>
              <a:spcBef>
                <a:spcPts val="2100"/>
              </a:spcBef>
              <a:spcAft>
                <a:spcPts val="0"/>
              </a:spcAft>
              <a:buSzPts val="1900"/>
              <a:buChar char="■"/>
              <a:defRPr/>
            </a:lvl6pPr>
            <a:lvl7pPr indent="-349250" lvl="6" marL="3200400" rtl="0">
              <a:lnSpc>
                <a:spcPct val="100000"/>
              </a:lnSpc>
              <a:spcBef>
                <a:spcPts val="2100"/>
              </a:spcBef>
              <a:spcAft>
                <a:spcPts val="0"/>
              </a:spcAft>
              <a:buSzPts val="1900"/>
              <a:buChar char="●"/>
              <a:defRPr/>
            </a:lvl7pPr>
            <a:lvl8pPr indent="-349250" lvl="7" marL="3657600" rtl="0">
              <a:lnSpc>
                <a:spcPct val="100000"/>
              </a:lnSpc>
              <a:spcBef>
                <a:spcPts val="2100"/>
              </a:spcBef>
              <a:spcAft>
                <a:spcPts val="0"/>
              </a:spcAft>
              <a:buSzPts val="1900"/>
              <a:buChar char="○"/>
              <a:defRPr/>
            </a:lvl8pPr>
            <a:lvl9pPr indent="-349250" lvl="8" marL="4114800" rtl="0">
              <a:lnSpc>
                <a:spcPct val="100000"/>
              </a:lnSpc>
              <a:spcBef>
                <a:spcPts val="2100"/>
              </a:spcBef>
              <a:spcAft>
                <a:spcPts val="2100"/>
              </a:spcAft>
              <a:buSzPts val="1900"/>
              <a:buChar char="■"/>
              <a:defRPr/>
            </a:lvl9pPr>
          </a:lstStyle>
          <a:p/>
        </p:txBody>
      </p:sp>
      <p:sp>
        <p:nvSpPr>
          <p:cNvPr id="29" name="Google Shape;29;p4"/>
          <p:cNvSpPr txBox="1"/>
          <p:nvPr>
            <p:ph idx="13" type="body"/>
          </p:nvPr>
        </p:nvSpPr>
        <p:spPr>
          <a:xfrm>
            <a:off x="8406625" y="5164426"/>
            <a:ext cx="3294600" cy="8961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lnSpc>
                <a:spcPct val="100000"/>
              </a:lnSpc>
              <a:spcBef>
                <a:spcPts val="0"/>
              </a:spcBef>
              <a:spcAft>
                <a:spcPts val="0"/>
              </a:spcAft>
              <a:buSzPts val="1900"/>
              <a:buChar char="○"/>
              <a:defRPr/>
            </a:lvl2pPr>
            <a:lvl3pPr indent="-349250" lvl="2" marL="1371600" rtl="0">
              <a:lnSpc>
                <a:spcPct val="100000"/>
              </a:lnSpc>
              <a:spcBef>
                <a:spcPts val="2100"/>
              </a:spcBef>
              <a:spcAft>
                <a:spcPts val="0"/>
              </a:spcAft>
              <a:buSzPts val="1900"/>
              <a:buChar char="■"/>
              <a:defRPr/>
            </a:lvl3pPr>
            <a:lvl4pPr indent="-349250" lvl="3" marL="1828800" rtl="0">
              <a:lnSpc>
                <a:spcPct val="100000"/>
              </a:lnSpc>
              <a:spcBef>
                <a:spcPts val="2100"/>
              </a:spcBef>
              <a:spcAft>
                <a:spcPts val="0"/>
              </a:spcAft>
              <a:buSzPts val="1900"/>
              <a:buChar char="●"/>
              <a:defRPr/>
            </a:lvl4pPr>
            <a:lvl5pPr indent="-349250" lvl="4" marL="2286000" rtl="0">
              <a:lnSpc>
                <a:spcPct val="100000"/>
              </a:lnSpc>
              <a:spcBef>
                <a:spcPts val="2100"/>
              </a:spcBef>
              <a:spcAft>
                <a:spcPts val="0"/>
              </a:spcAft>
              <a:buSzPts val="1900"/>
              <a:buChar char="○"/>
              <a:defRPr/>
            </a:lvl5pPr>
            <a:lvl6pPr indent="-349250" lvl="5" marL="2743200" rtl="0">
              <a:lnSpc>
                <a:spcPct val="100000"/>
              </a:lnSpc>
              <a:spcBef>
                <a:spcPts val="2100"/>
              </a:spcBef>
              <a:spcAft>
                <a:spcPts val="0"/>
              </a:spcAft>
              <a:buSzPts val="1900"/>
              <a:buChar char="■"/>
              <a:defRPr/>
            </a:lvl6pPr>
            <a:lvl7pPr indent="-349250" lvl="6" marL="3200400" rtl="0">
              <a:lnSpc>
                <a:spcPct val="100000"/>
              </a:lnSpc>
              <a:spcBef>
                <a:spcPts val="2100"/>
              </a:spcBef>
              <a:spcAft>
                <a:spcPts val="0"/>
              </a:spcAft>
              <a:buSzPts val="1900"/>
              <a:buChar char="●"/>
              <a:defRPr/>
            </a:lvl7pPr>
            <a:lvl8pPr indent="-349250" lvl="7" marL="3657600" rtl="0">
              <a:lnSpc>
                <a:spcPct val="100000"/>
              </a:lnSpc>
              <a:spcBef>
                <a:spcPts val="2100"/>
              </a:spcBef>
              <a:spcAft>
                <a:spcPts val="0"/>
              </a:spcAft>
              <a:buSzPts val="1900"/>
              <a:buChar char="○"/>
              <a:defRPr/>
            </a:lvl8pPr>
            <a:lvl9pPr indent="-349250" lvl="8" marL="4114800" rtl="0">
              <a:lnSpc>
                <a:spcPct val="100000"/>
              </a:lnSpc>
              <a:spcBef>
                <a:spcPts val="2100"/>
              </a:spcBef>
              <a:spcAft>
                <a:spcPts val="2100"/>
              </a:spcAft>
              <a:buSzPts val="1900"/>
              <a:buChar char="■"/>
              <a:defRPr/>
            </a:lvl9pPr>
          </a:lstStyle>
          <a:p/>
        </p:txBody>
      </p:sp>
      <p:sp>
        <p:nvSpPr>
          <p:cNvPr id="30" name="Google Shape;30;p4"/>
          <p:cNvSpPr txBox="1"/>
          <p:nvPr>
            <p:ph idx="14" type="title"/>
          </p:nvPr>
        </p:nvSpPr>
        <p:spPr>
          <a:xfrm>
            <a:off x="8406625" y="2808600"/>
            <a:ext cx="3294600" cy="695700"/>
          </a:xfrm>
          <a:prstGeom prst="rect">
            <a:avLst/>
          </a:prstGeom>
        </p:spPr>
        <p:txBody>
          <a:bodyPr anchorCtr="0" anchor="ctr"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solidFill>
                  <a:schemeClr val="lt1"/>
                </a:solidFill>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31" name="Google Shape;31;p4"/>
          <p:cNvSpPr txBox="1"/>
          <p:nvPr>
            <p:ph idx="15" type="title"/>
          </p:nvPr>
        </p:nvSpPr>
        <p:spPr>
          <a:xfrm>
            <a:off x="8406625" y="4468659"/>
            <a:ext cx="3294600" cy="695700"/>
          </a:xfrm>
          <a:prstGeom prst="rect">
            <a:avLst/>
          </a:prstGeom>
        </p:spPr>
        <p:txBody>
          <a:bodyPr anchorCtr="0" anchor="ctr"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solidFill>
                  <a:schemeClr val="lt1"/>
                </a:solidFill>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 Section Title">
  <p:cSld name="CUSTOM_3">
    <p:spTree>
      <p:nvGrpSpPr>
        <p:cNvPr id="32" name="Shape 32"/>
        <p:cNvGrpSpPr/>
        <p:nvPr/>
      </p:nvGrpSpPr>
      <p:grpSpPr>
        <a:xfrm>
          <a:off x="0" y="0"/>
          <a:ext cx="0" cy="0"/>
          <a:chOff x="0" y="0"/>
          <a:chExt cx="0" cy="0"/>
        </a:xfrm>
      </p:grpSpPr>
      <p:sp>
        <p:nvSpPr>
          <p:cNvPr id="33" name="Google Shape;33;p5"/>
          <p:cNvSpPr txBox="1"/>
          <p:nvPr>
            <p:ph type="title"/>
          </p:nvPr>
        </p:nvSpPr>
        <p:spPr>
          <a:xfrm>
            <a:off x="5811300" y="552025"/>
            <a:ext cx="6000000" cy="4779000"/>
          </a:xfrm>
          <a:prstGeom prst="rect">
            <a:avLst/>
          </a:prstGeom>
        </p:spPr>
        <p:txBody>
          <a:bodyPr anchorCtr="0" anchor="ctr" bIns="121900" lIns="121900" spcFirstLastPara="1" rIns="121900" wrap="square" tIns="121900">
            <a:noAutofit/>
          </a:bodyPr>
          <a:lstStyle>
            <a:lvl1pPr indent="0" lvl="0" marL="0" marR="0" rtl="0" algn="l">
              <a:lnSpc>
                <a:spcPct val="70000"/>
              </a:lnSpc>
              <a:spcBef>
                <a:spcPts val="0"/>
              </a:spcBef>
              <a:spcAft>
                <a:spcPts val="0"/>
              </a:spcAft>
              <a:buClr>
                <a:schemeClr val="dk1"/>
              </a:buClr>
              <a:buSzPts val="6000"/>
              <a:buFont typeface="Aldrich"/>
              <a:buNone/>
              <a:defRPr sz="8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p:txBody>
      </p:sp>
      <p:sp>
        <p:nvSpPr>
          <p:cNvPr id="34" name="Google Shape;34;p5"/>
          <p:cNvSpPr txBox="1"/>
          <p:nvPr>
            <p:ph idx="1" type="body"/>
          </p:nvPr>
        </p:nvSpPr>
        <p:spPr>
          <a:xfrm>
            <a:off x="5944650" y="5226000"/>
            <a:ext cx="5866800" cy="12087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35" name="Google Shape;35;p5"/>
          <p:cNvSpPr/>
          <p:nvPr/>
        </p:nvSpPr>
        <p:spPr>
          <a:xfrm>
            <a:off x="9849150" y="6314525"/>
            <a:ext cx="2026800" cy="17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chemeClr val="lt1"/>
              </a:solidFill>
              <a:latin typeface="DM Sans"/>
              <a:ea typeface="DM Sans"/>
              <a:cs typeface="DM Sans"/>
              <a:sym typeface="DM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Two columns">
  <p:cSld name="CUSTOM_4">
    <p:spTree>
      <p:nvGrpSpPr>
        <p:cNvPr id="36" name="Shape 36"/>
        <p:cNvGrpSpPr/>
        <p:nvPr/>
      </p:nvGrpSpPr>
      <p:grpSpPr>
        <a:xfrm>
          <a:off x="0" y="0"/>
          <a:ext cx="0" cy="0"/>
          <a:chOff x="0" y="0"/>
          <a:chExt cx="0" cy="0"/>
        </a:xfrm>
      </p:grpSpPr>
      <p:sp>
        <p:nvSpPr>
          <p:cNvPr id="37" name="Google Shape;37;p6"/>
          <p:cNvSpPr txBox="1"/>
          <p:nvPr>
            <p:ph type="title"/>
          </p:nvPr>
        </p:nvSpPr>
        <p:spPr>
          <a:xfrm>
            <a:off x="797150" y="988700"/>
            <a:ext cx="10551900" cy="763500"/>
          </a:xfrm>
          <a:prstGeom prst="rect">
            <a:avLst/>
          </a:prstGeom>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sz="8000"/>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8" name="Google Shape;38;p6"/>
          <p:cNvSpPr txBox="1"/>
          <p:nvPr>
            <p:ph idx="1" type="body"/>
          </p:nvPr>
        </p:nvSpPr>
        <p:spPr>
          <a:xfrm>
            <a:off x="873350" y="2429334"/>
            <a:ext cx="4960800" cy="30081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39" name="Google Shape;39;p6"/>
          <p:cNvSpPr txBox="1"/>
          <p:nvPr>
            <p:ph idx="2" type="body"/>
          </p:nvPr>
        </p:nvSpPr>
        <p:spPr>
          <a:xfrm>
            <a:off x="6464149" y="2418000"/>
            <a:ext cx="4961100" cy="30081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One column">
  <p:cSld name="CUSTOM_5">
    <p:spTree>
      <p:nvGrpSpPr>
        <p:cNvPr id="40" name="Shape 40"/>
        <p:cNvGrpSpPr/>
        <p:nvPr/>
      </p:nvGrpSpPr>
      <p:grpSpPr>
        <a:xfrm>
          <a:off x="0" y="0"/>
          <a:ext cx="0" cy="0"/>
          <a:chOff x="0" y="0"/>
          <a:chExt cx="0" cy="0"/>
        </a:xfrm>
      </p:grpSpPr>
      <p:sp>
        <p:nvSpPr>
          <p:cNvPr id="41" name="Google Shape;41;p7"/>
          <p:cNvSpPr txBox="1"/>
          <p:nvPr>
            <p:ph type="title"/>
          </p:nvPr>
        </p:nvSpPr>
        <p:spPr>
          <a:xfrm>
            <a:off x="343200" y="658525"/>
            <a:ext cx="5736300" cy="1959600"/>
          </a:xfrm>
          <a:prstGeom prst="rect">
            <a:avLst/>
          </a:prstGeom>
        </p:spPr>
        <p:txBody>
          <a:bodyPr anchorCtr="0" anchor="t" bIns="121900" lIns="121900" spcFirstLastPara="1" rIns="121900" wrap="square" tIns="121900">
            <a:noAutofit/>
          </a:bodyPr>
          <a:lstStyle>
            <a:lvl1pPr indent="0" lvl="0" marL="0" marR="0" rtl="0" algn="l">
              <a:lnSpc>
                <a:spcPct val="70000"/>
              </a:lnSpc>
              <a:spcBef>
                <a:spcPts val="0"/>
              </a:spcBef>
              <a:spcAft>
                <a:spcPts val="0"/>
              </a:spcAft>
              <a:buClr>
                <a:schemeClr val="dk1"/>
              </a:buClr>
              <a:buSzPts val="4000"/>
              <a:buFont typeface="Aldrich"/>
              <a:buNone/>
              <a:defRPr sz="8000"/>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42" name="Google Shape;42;p7"/>
          <p:cNvSpPr txBox="1"/>
          <p:nvPr>
            <p:ph idx="1" type="body"/>
          </p:nvPr>
        </p:nvSpPr>
        <p:spPr>
          <a:xfrm>
            <a:off x="343200" y="2625475"/>
            <a:ext cx="5736300" cy="29727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 Big Title">
  <p:cSld name="CUSTOM_6">
    <p:spTree>
      <p:nvGrpSpPr>
        <p:cNvPr id="43" name="Shape 43"/>
        <p:cNvGrpSpPr/>
        <p:nvPr/>
      </p:nvGrpSpPr>
      <p:grpSpPr>
        <a:xfrm>
          <a:off x="0" y="0"/>
          <a:ext cx="0" cy="0"/>
          <a:chOff x="0" y="0"/>
          <a:chExt cx="0" cy="0"/>
        </a:xfrm>
      </p:grpSpPr>
      <p:sp>
        <p:nvSpPr>
          <p:cNvPr id="44" name="Google Shape;44;p8"/>
          <p:cNvSpPr txBox="1"/>
          <p:nvPr>
            <p:ph type="title"/>
          </p:nvPr>
        </p:nvSpPr>
        <p:spPr>
          <a:xfrm>
            <a:off x="558100" y="2178325"/>
            <a:ext cx="11095500" cy="31608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5000"/>
              <a:buNone/>
              <a:defRPr sz="5000">
                <a:solidFill>
                  <a:schemeClr val="lt1"/>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45" name="Google Shape;45;p8"/>
          <p:cNvSpPr txBox="1"/>
          <p:nvPr>
            <p:ph idx="1" type="subTitle"/>
          </p:nvPr>
        </p:nvSpPr>
        <p:spPr>
          <a:xfrm>
            <a:off x="632875" y="5919475"/>
            <a:ext cx="11379900" cy="717900"/>
          </a:xfrm>
          <a:prstGeom prst="rect">
            <a:avLst/>
          </a:prstGeom>
        </p:spPr>
        <p:txBody>
          <a:bodyPr anchorCtr="0" anchor="b" bIns="121900" lIns="121900" spcFirstLastPara="1" rIns="121900" wrap="square" tIns="121900">
            <a:noAutofit/>
          </a:bodyPr>
          <a:lstStyle>
            <a:lvl1pPr lvl="0" rtl="0" algn="r">
              <a:lnSpc>
                <a:spcPct val="100000"/>
              </a:lnSpc>
              <a:spcBef>
                <a:spcPts val="0"/>
              </a:spcBef>
              <a:spcAft>
                <a:spcPts val="0"/>
              </a:spcAft>
              <a:buSzPts val="1900"/>
              <a:buNone/>
              <a:defRPr/>
            </a:lvl1pPr>
            <a:lvl2pPr lvl="1" rtl="0" algn="r">
              <a:lnSpc>
                <a:spcPct val="100000"/>
              </a:lnSpc>
              <a:spcBef>
                <a:spcPts val="0"/>
              </a:spcBef>
              <a:spcAft>
                <a:spcPts val="0"/>
              </a:spcAft>
              <a:buSzPts val="1900"/>
              <a:buNone/>
              <a:defRPr/>
            </a:lvl2pPr>
            <a:lvl3pPr lvl="2" rtl="0" algn="r">
              <a:lnSpc>
                <a:spcPct val="100000"/>
              </a:lnSpc>
              <a:spcBef>
                <a:spcPts val="0"/>
              </a:spcBef>
              <a:spcAft>
                <a:spcPts val="0"/>
              </a:spcAft>
              <a:buSzPts val="1900"/>
              <a:buNone/>
              <a:defRPr/>
            </a:lvl3pPr>
            <a:lvl4pPr lvl="3" rtl="0" algn="r">
              <a:lnSpc>
                <a:spcPct val="100000"/>
              </a:lnSpc>
              <a:spcBef>
                <a:spcPts val="0"/>
              </a:spcBef>
              <a:spcAft>
                <a:spcPts val="0"/>
              </a:spcAft>
              <a:buSzPts val="1900"/>
              <a:buNone/>
              <a:defRPr/>
            </a:lvl4pPr>
            <a:lvl5pPr lvl="4" rtl="0" algn="r">
              <a:lnSpc>
                <a:spcPct val="100000"/>
              </a:lnSpc>
              <a:spcBef>
                <a:spcPts val="0"/>
              </a:spcBef>
              <a:spcAft>
                <a:spcPts val="0"/>
              </a:spcAft>
              <a:buSzPts val="1900"/>
              <a:buNone/>
              <a:defRPr/>
            </a:lvl5pPr>
            <a:lvl6pPr lvl="5" rtl="0" algn="r">
              <a:lnSpc>
                <a:spcPct val="100000"/>
              </a:lnSpc>
              <a:spcBef>
                <a:spcPts val="0"/>
              </a:spcBef>
              <a:spcAft>
                <a:spcPts val="0"/>
              </a:spcAft>
              <a:buSzPts val="1900"/>
              <a:buNone/>
              <a:defRPr/>
            </a:lvl6pPr>
            <a:lvl7pPr lvl="6" rtl="0" algn="r">
              <a:lnSpc>
                <a:spcPct val="100000"/>
              </a:lnSpc>
              <a:spcBef>
                <a:spcPts val="0"/>
              </a:spcBef>
              <a:spcAft>
                <a:spcPts val="0"/>
              </a:spcAft>
              <a:buSzPts val="1900"/>
              <a:buNone/>
              <a:defRPr/>
            </a:lvl7pPr>
            <a:lvl8pPr lvl="7" rtl="0" algn="r">
              <a:lnSpc>
                <a:spcPct val="100000"/>
              </a:lnSpc>
              <a:spcBef>
                <a:spcPts val="0"/>
              </a:spcBef>
              <a:spcAft>
                <a:spcPts val="0"/>
              </a:spcAft>
              <a:buSzPts val="1900"/>
              <a:buNone/>
              <a:defRPr/>
            </a:lvl8pPr>
            <a:lvl9pPr lvl="8" rtl="0" algn="r">
              <a:lnSpc>
                <a:spcPct val="100000"/>
              </a:lnSpc>
              <a:spcBef>
                <a:spcPts val="0"/>
              </a:spcBef>
              <a:spcAft>
                <a:spcPts val="0"/>
              </a:spcAft>
              <a:buSzPts val="19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hree columns">
  <p:cSld name="CUSTOM_8_1">
    <p:spTree>
      <p:nvGrpSpPr>
        <p:cNvPr id="46" name="Shape 46"/>
        <p:cNvGrpSpPr/>
        <p:nvPr/>
      </p:nvGrpSpPr>
      <p:grpSpPr>
        <a:xfrm>
          <a:off x="0" y="0"/>
          <a:ext cx="0" cy="0"/>
          <a:chOff x="0" y="0"/>
          <a:chExt cx="0" cy="0"/>
        </a:xfrm>
      </p:grpSpPr>
      <p:sp>
        <p:nvSpPr>
          <p:cNvPr id="47" name="Google Shape;47;p9"/>
          <p:cNvSpPr txBox="1"/>
          <p:nvPr>
            <p:ph idx="1" type="subTitle"/>
          </p:nvPr>
        </p:nvSpPr>
        <p:spPr>
          <a:xfrm>
            <a:off x="1189052" y="4096875"/>
            <a:ext cx="2658900" cy="606900"/>
          </a:xfrm>
          <a:prstGeom prst="rect">
            <a:avLst/>
          </a:prstGeom>
        </p:spPr>
        <p:txBody>
          <a:bodyPr anchorCtr="0" anchor="ctr" bIns="121900" lIns="121900" spcFirstLastPara="1" rIns="121900" wrap="square" tIns="121900">
            <a:noAutofit/>
          </a:bodyPr>
          <a:lstStyle>
            <a:lvl1pPr lvl="0" rtl="0" algn="ctr">
              <a:lnSpc>
                <a:spcPct val="100000"/>
              </a:lnSpc>
              <a:spcBef>
                <a:spcPts val="0"/>
              </a:spcBef>
              <a:spcAft>
                <a:spcPts val="0"/>
              </a:spcAft>
              <a:buSzPts val="2100"/>
              <a:buNone/>
              <a:defRPr b="1" sz="2100">
                <a:solidFill>
                  <a:schemeClr val="lt1"/>
                </a:solidFill>
                <a:highlight>
                  <a:schemeClr val="accent2"/>
                </a:highlight>
              </a:defRPr>
            </a:lvl1pPr>
            <a:lvl2pPr lvl="1" rtl="0">
              <a:spcBef>
                <a:spcPts val="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48" name="Google Shape;48;p9"/>
          <p:cNvSpPr txBox="1"/>
          <p:nvPr>
            <p:ph idx="2" type="subTitle"/>
          </p:nvPr>
        </p:nvSpPr>
        <p:spPr>
          <a:xfrm>
            <a:off x="4713302" y="4096875"/>
            <a:ext cx="2658900" cy="606900"/>
          </a:xfrm>
          <a:prstGeom prst="rect">
            <a:avLst/>
          </a:prstGeom>
        </p:spPr>
        <p:txBody>
          <a:bodyPr anchorCtr="0" anchor="ctr" bIns="121900" lIns="121900" spcFirstLastPara="1" rIns="121900" wrap="square" tIns="121900">
            <a:noAutofit/>
          </a:bodyPr>
          <a:lstStyle>
            <a:lvl1pPr lvl="0" rtl="0" algn="ctr">
              <a:lnSpc>
                <a:spcPct val="100000"/>
              </a:lnSpc>
              <a:spcBef>
                <a:spcPts val="0"/>
              </a:spcBef>
              <a:spcAft>
                <a:spcPts val="0"/>
              </a:spcAft>
              <a:buSzPts val="2100"/>
              <a:buNone/>
              <a:defRPr b="1" sz="2100">
                <a:solidFill>
                  <a:schemeClr val="lt1"/>
                </a:solidFill>
                <a:highlight>
                  <a:schemeClr val="accent2"/>
                </a:highlight>
              </a:defRPr>
            </a:lvl1pPr>
            <a:lvl2pPr lvl="1" rtl="0">
              <a:spcBef>
                <a:spcPts val="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49" name="Google Shape;49;p9"/>
          <p:cNvSpPr txBox="1"/>
          <p:nvPr>
            <p:ph idx="3" type="subTitle"/>
          </p:nvPr>
        </p:nvSpPr>
        <p:spPr>
          <a:xfrm>
            <a:off x="8237552" y="4096875"/>
            <a:ext cx="2658600" cy="606900"/>
          </a:xfrm>
          <a:prstGeom prst="rect">
            <a:avLst/>
          </a:prstGeom>
        </p:spPr>
        <p:txBody>
          <a:bodyPr anchorCtr="0" anchor="ctr" bIns="121900" lIns="121900" spcFirstLastPara="1" rIns="121900" wrap="square" tIns="121900">
            <a:noAutofit/>
          </a:bodyPr>
          <a:lstStyle>
            <a:lvl1pPr lvl="0" rtl="0" algn="ctr">
              <a:lnSpc>
                <a:spcPct val="100000"/>
              </a:lnSpc>
              <a:spcBef>
                <a:spcPts val="0"/>
              </a:spcBef>
              <a:spcAft>
                <a:spcPts val="0"/>
              </a:spcAft>
              <a:buSzPts val="2100"/>
              <a:buNone/>
              <a:defRPr b="1" sz="2100">
                <a:solidFill>
                  <a:schemeClr val="lt1"/>
                </a:solidFill>
                <a:highlight>
                  <a:schemeClr val="accent2"/>
                </a:highlight>
              </a:defRPr>
            </a:lvl1pPr>
            <a:lvl2pPr lvl="1" rtl="0">
              <a:spcBef>
                <a:spcPts val="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50" name="Google Shape;50;p9"/>
          <p:cNvSpPr txBox="1"/>
          <p:nvPr>
            <p:ph type="title"/>
          </p:nvPr>
        </p:nvSpPr>
        <p:spPr>
          <a:xfrm>
            <a:off x="609600" y="669575"/>
            <a:ext cx="6839100" cy="1660800"/>
          </a:xfrm>
          <a:prstGeom prst="rect">
            <a:avLst/>
          </a:prstGeom>
        </p:spPr>
        <p:txBody>
          <a:bodyPr anchorCtr="0" anchor="ctr" bIns="121900" lIns="121900" spcFirstLastPara="1" rIns="121900" wrap="square" tIns="121900">
            <a:noAutofit/>
          </a:bodyPr>
          <a:lstStyle>
            <a:lvl1pPr indent="0" lvl="0" marL="0" marR="0" rtl="0">
              <a:lnSpc>
                <a:spcPct val="70000"/>
              </a:lnSpc>
              <a:spcBef>
                <a:spcPts val="0"/>
              </a:spcBef>
              <a:spcAft>
                <a:spcPts val="0"/>
              </a:spcAft>
              <a:buClr>
                <a:schemeClr val="dk1"/>
              </a:buClr>
              <a:buSzPts val="4000"/>
              <a:buFont typeface="Aldrich"/>
              <a:buNone/>
              <a:defRPr sz="8000"/>
            </a:lvl1pPr>
            <a:lvl2pPr lvl="1"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51" name="Google Shape;51;p9"/>
          <p:cNvSpPr txBox="1"/>
          <p:nvPr>
            <p:ph idx="4" type="body"/>
          </p:nvPr>
        </p:nvSpPr>
        <p:spPr>
          <a:xfrm>
            <a:off x="1189050" y="4662582"/>
            <a:ext cx="2658900" cy="16641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52" name="Google Shape;52;p9"/>
          <p:cNvSpPr txBox="1"/>
          <p:nvPr>
            <p:ph idx="5" type="body"/>
          </p:nvPr>
        </p:nvSpPr>
        <p:spPr>
          <a:xfrm>
            <a:off x="4713300" y="4662582"/>
            <a:ext cx="2658900" cy="16608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53" name="Google Shape;53;p9"/>
          <p:cNvSpPr txBox="1"/>
          <p:nvPr>
            <p:ph idx="6" type="body"/>
          </p:nvPr>
        </p:nvSpPr>
        <p:spPr>
          <a:xfrm>
            <a:off x="8237550" y="4662582"/>
            <a:ext cx="2658900" cy="16608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9 Text and Image">
  <p:cSld name="CUSTOM_9">
    <p:spTree>
      <p:nvGrpSpPr>
        <p:cNvPr id="54" name="Shape 54"/>
        <p:cNvGrpSpPr/>
        <p:nvPr/>
      </p:nvGrpSpPr>
      <p:grpSpPr>
        <a:xfrm>
          <a:off x="0" y="0"/>
          <a:ext cx="0" cy="0"/>
          <a:chOff x="0" y="0"/>
          <a:chExt cx="0" cy="0"/>
        </a:xfrm>
      </p:grpSpPr>
      <p:sp>
        <p:nvSpPr>
          <p:cNvPr id="55" name="Google Shape;55;p10"/>
          <p:cNvSpPr txBox="1"/>
          <p:nvPr>
            <p:ph type="title"/>
          </p:nvPr>
        </p:nvSpPr>
        <p:spPr>
          <a:xfrm>
            <a:off x="925500" y="1946013"/>
            <a:ext cx="5170500" cy="799200"/>
          </a:xfrm>
          <a:prstGeom prst="rect">
            <a:avLst/>
          </a:prstGeom>
        </p:spPr>
        <p:txBody>
          <a:bodyPr anchorCtr="0" anchor="ctr" bIns="121900" lIns="121900" spcFirstLastPara="1" rIns="121900" wrap="square" tIns="121900">
            <a:noAutofit/>
          </a:bodyPr>
          <a:lstStyle>
            <a:lvl1pPr lvl="0" rtl="0">
              <a:lnSpc>
                <a:spcPct val="80000"/>
              </a:lnSpc>
              <a:spcBef>
                <a:spcPts val="0"/>
              </a:spcBef>
              <a:spcAft>
                <a:spcPts val="0"/>
              </a:spcAft>
              <a:buSzPts val="6000"/>
              <a:buNone/>
              <a:defRPr/>
            </a:lvl1pPr>
            <a:lvl2pPr lvl="1" rtl="0" algn="r">
              <a:spcBef>
                <a:spcPts val="0"/>
              </a:spcBef>
              <a:spcAft>
                <a:spcPts val="0"/>
              </a:spcAft>
              <a:buSzPts val="15000"/>
              <a:buNone/>
              <a:defRPr sz="15000"/>
            </a:lvl2pPr>
            <a:lvl3pPr lvl="2" rtl="0" algn="r">
              <a:spcBef>
                <a:spcPts val="0"/>
              </a:spcBef>
              <a:spcAft>
                <a:spcPts val="0"/>
              </a:spcAft>
              <a:buSzPts val="15000"/>
              <a:buNone/>
              <a:defRPr sz="15000"/>
            </a:lvl3pPr>
            <a:lvl4pPr lvl="3" rtl="0" algn="r">
              <a:spcBef>
                <a:spcPts val="0"/>
              </a:spcBef>
              <a:spcAft>
                <a:spcPts val="0"/>
              </a:spcAft>
              <a:buSzPts val="15000"/>
              <a:buNone/>
              <a:defRPr sz="15000"/>
            </a:lvl4pPr>
            <a:lvl5pPr lvl="4" rtl="0" algn="r">
              <a:spcBef>
                <a:spcPts val="0"/>
              </a:spcBef>
              <a:spcAft>
                <a:spcPts val="0"/>
              </a:spcAft>
              <a:buSzPts val="15000"/>
              <a:buNone/>
              <a:defRPr sz="15000"/>
            </a:lvl5pPr>
            <a:lvl6pPr lvl="5" rtl="0" algn="r">
              <a:spcBef>
                <a:spcPts val="0"/>
              </a:spcBef>
              <a:spcAft>
                <a:spcPts val="0"/>
              </a:spcAft>
              <a:buSzPts val="15000"/>
              <a:buNone/>
              <a:defRPr sz="15000"/>
            </a:lvl6pPr>
            <a:lvl7pPr lvl="6" rtl="0" algn="r">
              <a:spcBef>
                <a:spcPts val="0"/>
              </a:spcBef>
              <a:spcAft>
                <a:spcPts val="0"/>
              </a:spcAft>
              <a:buSzPts val="15000"/>
              <a:buNone/>
              <a:defRPr sz="15000"/>
            </a:lvl7pPr>
            <a:lvl8pPr lvl="7" rtl="0" algn="r">
              <a:spcBef>
                <a:spcPts val="0"/>
              </a:spcBef>
              <a:spcAft>
                <a:spcPts val="0"/>
              </a:spcAft>
              <a:buSzPts val="15000"/>
              <a:buNone/>
              <a:defRPr sz="15000"/>
            </a:lvl8pPr>
            <a:lvl9pPr lvl="8" rtl="0" algn="r">
              <a:spcBef>
                <a:spcPts val="0"/>
              </a:spcBef>
              <a:spcAft>
                <a:spcPts val="0"/>
              </a:spcAft>
              <a:buSzPts val="15000"/>
              <a:buNone/>
              <a:defRPr sz="15000"/>
            </a:lvl9pPr>
          </a:lstStyle>
          <a:p/>
        </p:txBody>
      </p:sp>
      <p:sp>
        <p:nvSpPr>
          <p:cNvPr id="56" name="Google Shape;56;p10"/>
          <p:cNvSpPr txBox="1"/>
          <p:nvPr>
            <p:ph idx="1" type="subTitle"/>
          </p:nvPr>
        </p:nvSpPr>
        <p:spPr>
          <a:xfrm>
            <a:off x="439850" y="4343238"/>
            <a:ext cx="3875100" cy="717900"/>
          </a:xfrm>
          <a:prstGeom prst="rect">
            <a:avLst/>
          </a:prstGeom>
        </p:spPr>
        <p:txBody>
          <a:bodyPr anchorCtr="0" anchor="t" bIns="121900" lIns="121900" spcFirstLastPara="1" rIns="121900" wrap="square" tIns="121900">
            <a:noAutofit/>
          </a:bodyPr>
          <a:lstStyle>
            <a:lvl1pPr lvl="0" rtl="0" algn="r">
              <a:spcBef>
                <a:spcPts val="0"/>
              </a:spcBef>
              <a:spcAft>
                <a:spcPts val="0"/>
              </a:spcAft>
              <a:buSzPts val="1800"/>
              <a:buNone/>
              <a:defRPr sz="1800"/>
            </a:lvl1pPr>
            <a:lvl2pPr lvl="1" rtl="0" algn="r">
              <a:spcBef>
                <a:spcPts val="2100"/>
              </a:spcBef>
              <a:spcAft>
                <a:spcPts val="0"/>
              </a:spcAft>
              <a:buSzPts val="1800"/>
              <a:buNone/>
              <a:defRPr sz="1800"/>
            </a:lvl2pPr>
            <a:lvl3pPr lvl="2" rtl="0" algn="r">
              <a:spcBef>
                <a:spcPts val="2100"/>
              </a:spcBef>
              <a:spcAft>
                <a:spcPts val="0"/>
              </a:spcAft>
              <a:buSzPts val="1800"/>
              <a:buNone/>
              <a:defRPr sz="1800"/>
            </a:lvl3pPr>
            <a:lvl4pPr lvl="3" rtl="0" algn="r">
              <a:spcBef>
                <a:spcPts val="2100"/>
              </a:spcBef>
              <a:spcAft>
                <a:spcPts val="0"/>
              </a:spcAft>
              <a:buSzPts val="1800"/>
              <a:buNone/>
              <a:defRPr sz="1800"/>
            </a:lvl4pPr>
            <a:lvl5pPr lvl="4" rtl="0" algn="r">
              <a:spcBef>
                <a:spcPts val="2100"/>
              </a:spcBef>
              <a:spcAft>
                <a:spcPts val="0"/>
              </a:spcAft>
              <a:buSzPts val="1800"/>
              <a:buNone/>
              <a:defRPr sz="1800"/>
            </a:lvl5pPr>
            <a:lvl6pPr lvl="5" rtl="0" algn="r">
              <a:spcBef>
                <a:spcPts val="2100"/>
              </a:spcBef>
              <a:spcAft>
                <a:spcPts val="0"/>
              </a:spcAft>
              <a:buSzPts val="1800"/>
              <a:buNone/>
              <a:defRPr sz="1800"/>
            </a:lvl6pPr>
            <a:lvl7pPr lvl="6" rtl="0" algn="r">
              <a:spcBef>
                <a:spcPts val="2100"/>
              </a:spcBef>
              <a:spcAft>
                <a:spcPts val="0"/>
              </a:spcAft>
              <a:buSzPts val="1800"/>
              <a:buNone/>
              <a:defRPr sz="1800"/>
            </a:lvl7pPr>
            <a:lvl8pPr lvl="7" rtl="0" algn="r">
              <a:spcBef>
                <a:spcPts val="2100"/>
              </a:spcBef>
              <a:spcAft>
                <a:spcPts val="0"/>
              </a:spcAft>
              <a:buSzPts val="1800"/>
              <a:buNone/>
              <a:defRPr sz="1800"/>
            </a:lvl8pPr>
            <a:lvl9pPr lvl="8" rtl="0" algn="r">
              <a:spcBef>
                <a:spcPts val="2100"/>
              </a:spcBef>
              <a:spcAft>
                <a:spcPts val="2100"/>
              </a:spcAft>
              <a:buSzPts val="1800"/>
              <a:buNone/>
              <a:defRPr sz="1800"/>
            </a:lvl9pPr>
          </a:lstStyle>
          <a:p/>
        </p:txBody>
      </p:sp>
      <p:sp>
        <p:nvSpPr>
          <p:cNvPr id="57" name="Google Shape;57;p10"/>
          <p:cNvSpPr/>
          <p:nvPr>
            <p:ph idx="2" type="pic"/>
          </p:nvPr>
        </p:nvSpPr>
        <p:spPr>
          <a:xfrm>
            <a:off x="4572000" y="1040950"/>
            <a:ext cx="6981900" cy="44769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dk1"/>
              </a:buClr>
              <a:buSzPts val="5000"/>
              <a:buFont typeface="Arial Black"/>
              <a:buNone/>
              <a:defRPr sz="5000">
                <a:solidFill>
                  <a:schemeClr val="dk1"/>
                </a:solidFill>
                <a:latin typeface="Arial Black"/>
                <a:ea typeface="Arial Black"/>
                <a:cs typeface="Arial Black"/>
                <a:sym typeface="Arial Black"/>
              </a:defRPr>
            </a:lvl1pPr>
            <a:lvl2pPr lvl="1">
              <a:spcBef>
                <a:spcPts val="0"/>
              </a:spcBef>
              <a:spcAft>
                <a:spcPts val="0"/>
              </a:spcAft>
              <a:buClr>
                <a:schemeClr val="dk1"/>
              </a:buClr>
              <a:buSzPts val="4000"/>
              <a:buFont typeface="Arial Black"/>
              <a:buNone/>
              <a:defRPr sz="4000">
                <a:solidFill>
                  <a:schemeClr val="dk1"/>
                </a:solidFill>
                <a:latin typeface="Arial Black"/>
                <a:ea typeface="Arial Black"/>
                <a:cs typeface="Arial Black"/>
                <a:sym typeface="Arial Black"/>
              </a:defRPr>
            </a:lvl2pPr>
            <a:lvl3pPr lvl="2">
              <a:spcBef>
                <a:spcPts val="0"/>
              </a:spcBef>
              <a:spcAft>
                <a:spcPts val="0"/>
              </a:spcAft>
              <a:buClr>
                <a:schemeClr val="dk1"/>
              </a:buClr>
              <a:buSzPts val="4000"/>
              <a:buFont typeface="Arial Black"/>
              <a:buNone/>
              <a:defRPr sz="4000">
                <a:solidFill>
                  <a:schemeClr val="dk1"/>
                </a:solidFill>
                <a:latin typeface="Arial Black"/>
                <a:ea typeface="Arial Black"/>
                <a:cs typeface="Arial Black"/>
                <a:sym typeface="Arial Black"/>
              </a:defRPr>
            </a:lvl3pPr>
            <a:lvl4pPr lvl="3">
              <a:spcBef>
                <a:spcPts val="0"/>
              </a:spcBef>
              <a:spcAft>
                <a:spcPts val="0"/>
              </a:spcAft>
              <a:buClr>
                <a:schemeClr val="dk1"/>
              </a:buClr>
              <a:buSzPts val="4000"/>
              <a:buFont typeface="Arial Black"/>
              <a:buNone/>
              <a:defRPr sz="4000">
                <a:solidFill>
                  <a:schemeClr val="dk1"/>
                </a:solidFill>
                <a:latin typeface="Arial Black"/>
                <a:ea typeface="Arial Black"/>
                <a:cs typeface="Arial Black"/>
                <a:sym typeface="Arial Black"/>
              </a:defRPr>
            </a:lvl4pPr>
            <a:lvl5pPr lvl="4">
              <a:spcBef>
                <a:spcPts val="0"/>
              </a:spcBef>
              <a:spcAft>
                <a:spcPts val="0"/>
              </a:spcAft>
              <a:buClr>
                <a:schemeClr val="dk1"/>
              </a:buClr>
              <a:buSzPts val="4000"/>
              <a:buFont typeface="Arial Black"/>
              <a:buNone/>
              <a:defRPr sz="4000">
                <a:solidFill>
                  <a:schemeClr val="dk1"/>
                </a:solidFill>
                <a:latin typeface="Arial Black"/>
                <a:ea typeface="Arial Black"/>
                <a:cs typeface="Arial Black"/>
                <a:sym typeface="Arial Black"/>
              </a:defRPr>
            </a:lvl5pPr>
            <a:lvl6pPr lvl="5">
              <a:spcBef>
                <a:spcPts val="0"/>
              </a:spcBef>
              <a:spcAft>
                <a:spcPts val="0"/>
              </a:spcAft>
              <a:buClr>
                <a:schemeClr val="dk1"/>
              </a:buClr>
              <a:buSzPts val="4000"/>
              <a:buFont typeface="Arial Black"/>
              <a:buNone/>
              <a:defRPr sz="4000">
                <a:solidFill>
                  <a:schemeClr val="dk1"/>
                </a:solidFill>
                <a:latin typeface="Arial Black"/>
                <a:ea typeface="Arial Black"/>
                <a:cs typeface="Arial Black"/>
                <a:sym typeface="Arial Black"/>
              </a:defRPr>
            </a:lvl6pPr>
            <a:lvl7pPr lvl="6">
              <a:spcBef>
                <a:spcPts val="0"/>
              </a:spcBef>
              <a:spcAft>
                <a:spcPts val="0"/>
              </a:spcAft>
              <a:buClr>
                <a:schemeClr val="dk1"/>
              </a:buClr>
              <a:buSzPts val="4000"/>
              <a:buFont typeface="Arial Black"/>
              <a:buNone/>
              <a:defRPr sz="4000">
                <a:solidFill>
                  <a:schemeClr val="dk1"/>
                </a:solidFill>
                <a:latin typeface="Arial Black"/>
                <a:ea typeface="Arial Black"/>
                <a:cs typeface="Arial Black"/>
                <a:sym typeface="Arial Black"/>
              </a:defRPr>
            </a:lvl7pPr>
            <a:lvl8pPr lvl="7">
              <a:spcBef>
                <a:spcPts val="0"/>
              </a:spcBef>
              <a:spcAft>
                <a:spcPts val="0"/>
              </a:spcAft>
              <a:buClr>
                <a:schemeClr val="dk1"/>
              </a:buClr>
              <a:buSzPts val="4000"/>
              <a:buFont typeface="Arial Black"/>
              <a:buNone/>
              <a:defRPr sz="4000">
                <a:solidFill>
                  <a:schemeClr val="dk1"/>
                </a:solidFill>
                <a:latin typeface="Arial Black"/>
                <a:ea typeface="Arial Black"/>
                <a:cs typeface="Arial Black"/>
                <a:sym typeface="Arial Black"/>
              </a:defRPr>
            </a:lvl8pPr>
            <a:lvl9pPr lvl="8">
              <a:spcBef>
                <a:spcPts val="0"/>
              </a:spcBef>
              <a:spcAft>
                <a:spcPts val="0"/>
              </a:spcAft>
              <a:buClr>
                <a:schemeClr val="dk1"/>
              </a:buClr>
              <a:buSzPts val="4000"/>
              <a:buFont typeface="Arial Black"/>
              <a:buNone/>
              <a:defRPr sz="4000">
                <a:solidFill>
                  <a:schemeClr val="dk1"/>
                </a:solidFill>
                <a:latin typeface="Arial Black"/>
                <a:ea typeface="Arial Black"/>
                <a:cs typeface="Arial Black"/>
                <a:sym typeface="Arial Black"/>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49250" lvl="0" marL="457200">
              <a:lnSpc>
                <a:spcPct val="115000"/>
              </a:lnSpc>
              <a:spcBef>
                <a:spcPts val="0"/>
              </a:spcBef>
              <a:spcAft>
                <a:spcPts val="0"/>
              </a:spcAft>
              <a:buClr>
                <a:schemeClr val="dk2"/>
              </a:buClr>
              <a:buSzPts val="1900"/>
              <a:buFont typeface="DM Sans"/>
              <a:buChar char="●"/>
              <a:defRPr sz="1900">
                <a:solidFill>
                  <a:schemeClr val="dk2"/>
                </a:solidFill>
                <a:latin typeface="DM Sans"/>
                <a:ea typeface="DM Sans"/>
                <a:cs typeface="DM Sans"/>
                <a:sym typeface="DM Sans"/>
              </a:defRPr>
            </a:lvl1pPr>
            <a:lvl2pPr indent="-349250" lvl="1" marL="9144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2pPr>
            <a:lvl3pPr indent="-349250" lvl="2" marL="13716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3pPr>
            <a:lvl4pPr indent="-349250" lvl="3" marL="18288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4pPr>
            <a:lvl5pPr indent="-349250" lvl="4" marL="22860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5pPr>
            <a:lvl6pPr indent="-349250" lvl="5" marL="27432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6pPr>
            <a:lvl7pPr indent="-349250" lvl="6" marL="32004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7pPr>
            <a:lvl8pPr indent="-349250" lvl="7" marL="365760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8pPr>
            <a:lvl9pPr indent="-349250" lvl="8" marL="4114800">
              <a:lnSpc>
                <a:spcPct val="115000"/>
              </a:lnSpc>
              <a:spcBef>
                <a:spcPts val="2100"/>
              </a:spcBef>
              <a:spcAft>
                <a:spcPts val="2100"/>
              </a:spcAft>
              <a:buClr>
                <a:schemeClr val="dk2"/>
              </a:buClr>
              <a:buSzPts val="1900"/>
              <a:buFont typeface="DM Sans"/>
              <a:buChar char="■"/>
              <a:defRPr sz="1900">
                <a:solidFill>
                  <a:schemeClr val="dk2"/>
                </a:solidFill>
                <a:latin typeface="DM Sans"/>
                <a:ea typeface="DM Sans"/>
                <a:cs typeface="DM Sans"/>
                <a:sym typeface="DM Sans"/>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hyperlink" Target="https://slidesmania.com/" TargetMode="External"/><Relationship Id="rId4" Type="http://schemas.openxmlformats.org/officeDocument/2006/relationships/hyperlink" Target="https://unsplash.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6"/>
          <p:cNvPicPr preferRelativeResize="0"/>
          <p:nvPr/>
        </p:nvPicPr>
        <p:blipFill rotWithShape="1">
          <a:blip r:embed="rId3">
            <a:alphaModFix amt="15000"/>
          </a:blip>
          <a:srcRect b="0" l="5240" r="42978" t="0"/>
          <a:stretch/>
        </p:blipFill>
        <p:spPr>
          <a:xfrm flipH="1">
            <a:off x="2" y="0"/>
            <a:ext cx="4733499" cy="6858000"/>
          </a:xfrm>
          <a:prstGeom prst="rect">
            <a:avLst/>
          </a:prstGeom>
          <a:noFill/>
          <a:ln>
            <a:noFill/>
          </a:ln>
        </p:spPr>
      </p:pic>
      <p:sp>
        <p:nvSpPr>
          <p:cNvPr id="90" name="Google Shape;90;p16"/>
          <p:cNvSpPr/>
          <p:nvPr/>
        </p:nvSpPr>
        <p:spPr>
          <a:xfrm>
            <a:off x="710300" y="969100"/>
            <a:ext cx="5414460" cy="1002682"/>
          </a:xfrm>
          <a:prstGeom prst="rect">
            <a:avLst/>
          </a:prstGeom>
        </p:spPr>
        <p:txBody>
          <a:bodyPr>
            <a:prstTxWarp prst="textPlain"/>
          </a:bodyPr>
          <a:lstStyle/>
          <a:p>
            <a:pPr lvl="0" algn="ctr"/>
            <a:r>
              <a:rPr b="0" i="0">
                <a:ln>
                  <a:noFill/>
                </a:ln>
                <a:solidFill>
                  <a:schemeClr val="accent2"/>
                </a:solidFill>
                <a:latin typeface="Arial Black"/>
              </a:rPr>
              <a:t>WORLD</a:t>
            </a:r>
          </a:p>
        </p:txBody>
      </p:sp>
      <p:sp>
        <p:nvSpPr>
          <p:cNvPr id="91" name="Google Shape;91;p16"/>
          <p:cNvSpPr/>
          <p:nvPr/>
        </p:nvSpPr>
        <p:spPr>
          <a:xfrm>
            <a:off x="710300" y="2107592"/>
            <a:ext cx="9704295" cy="1004036"/>
          </a:xfrm>
          <a:prstGeom prst="rect">
            <a:avLst/>
          </a:prstGeom>
        </p:spPr>
        <p:txBody>
          <a:bodyPr>
            <a:prstTxWarp prst="textPlain"/>
          </a:bodyPr>
          <a:lstStyle/>
          <a:p>
            <a:pPr lvl="0" algn="ctr"/>
            <a:r>
              <a:rPr b="0" i="0">
                <a:ln>
                  <a:noFill/>
                </a:ln>
                <a:solidFill>
                  <a:schemeClr val="accent1"/>
                </a:solidFill>
                <a:latin typeface="Arial Black"/>
              </a:rPr>
              <a:t>OCEANS DAY</a:t>
            </a:r>
          </a:p>
        </p:txBody>
      </p:sp>
      <p:pic>
        <p:nvPicPr>
          <p:cNvPr id="92" name="Google Shape;92;p16"/>
          <p:cNvPicPr preferRelativeResize="0"/>
          <p:nvPr/>
        </p:nvPicPr>
        <p:blipFill rotWithShape="1">
          <a:blip r:embed="rId3">
            <a:alphaModFix/>
          </a:blip>
          <a:srcRect b="0" l="5238" r="13169" t="0"/>
          <a:stretch/>
        </p:blipFill>
        <p:spPr>
          <a:xfrm>
            <a:off x="4733500" y="0"/>
            <a:ext cx="7458502" cy="6858000"/>
          </a:xfrm>
          <a:prstGeom prst="rect">
            <a:avLst/>
          </a:prstGeom>
          <a:noFill/>
          <a:ln>
            <a:noFill/>
          </a:ln>
        </p:spPr>
      </p:pic>
      <p:sp>
        <p:nvSpPr>
          <p:cNvPr id="93" name="Google Shape;93;p16"/>
          <p:cNvSpPr/>
          <p:nvPr/>
        </p:nvSpPr>
        <p:spPr>
          <a:xfrm>
            <a:off x="710300" y="985363"/>
            <a:ext cx="5414460" cy="1002682"/>
          </a:xfrm>
          <a:prstGeom prst="rect">
            <a:avLst/>
          </a:prstGeom>
        </p:spPr>
        <p:txBody>
          <a:bodyPr>
            <a:prstTxWarp prst="textPlain"/>
          </a:bodyPr>
          <a:lstStyle/>
          <a:p>
            <a:pPr lvl="0" algn="ctr"/>
            <a:r>
              <a:rPr b="0" i="0">
                <a:ln cap="flat" cmpd="sng" w="38100">
                  <a:solidFill>
                    <a:schemeClr val="lt1"/>
                  </a:solidFill>
                  <a:prstDash val="solid"/>
                  <a:miter lim="8000"/>
                  <a:headEnd len="sm" w="sm" type="none"/>
                  <a:tailEnd len="sm" w="sm" type="none"/>
                </a:ln>
                <a:noFill/>
                <a:latin typeface="Arial Black"/>
              </a:rPr>
              <a:t>WORLD</a:t>
            </a:r>
          </a:p>
        </p:txBody>
      </p:sp>
      <p:sp>
        <p:nvSpPr>
          <p:cNvPr id="94" name="Google Shape;94;p16"/>
          <p:cNvSpPr/>
          <p:nvPr/>
        </p:nvSpPr>
        <p:spPr>
          <a:xfrm>
            <a:off x="710300" y="2123854"/>
            <a:ext cx="9704295" cy="1004036"/>
          </a:xfrm>
          <a:prstGeom prst="rect">
            <a:avLst/>
          </a:prstGeom>
        </p:spPr>
        <p:txBody>
          <a:bodyPr>
            <a:prstTxWarp prst="textPlain"/>
          </a:bodyPr>
          <a:lstStyle/>
          <a:p>
            <a:pPr lvl="0" algn="ctr"/>
            <a:r>
              <a:rPr b="0" i="0">
                <a:ln cap="flat" cmpd="sng" w="38100">
                  <a:solidFill>
                    <a:schemeClr val="lt1"/>
                  </a:solidFill>
                  <a:prstDash val="solid"/>
                  <a:miter lim="8000"/>
                  <a:headEnd len="sm" w="sm" type="none"/>
                  <a:tailEnd len="sm" w="sm" type="none"/>
                </a:ln>
                <a:noFill/>
                <a:latin typeface="Arial Black"/>
              </a:rPr>
              <a:t>OCEANS DAY</a:t>
            </a:r>
          </a:p>
        </p:txBody>
      </p:sp>
      <p:sp>
        <p:nvSpPr>
          <p:cNvPr id="95" name="Google Shape;95;p16"/>
          <p:cNvSpPr txBox="1"/>
          <p:nvPr>
            <p:ph idx="1" type="subTitle"/>
          </p:nvPr>
        </p:nvSpPr>
        <p:spPr>
          <a:xfrm>
            <a:off x="733350" y="3612700"/>
            <a:ext cx="3705300" cy="1004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World Oceans Day is an international day that takes place annually on June 8th. </a:t>
            </a:r>
            <a:endParaRPr/>
          </a:p>
        </p:txBody>
      </p:sp>
      <p:sp>
        <p:nvSpPr>
          <p:cNvPr id="96" name="Google Shape;96;p16"/>
          <p:cNvSpPr/>
          <p:nvPr/>
        </p:nvSpPr>
        <p:spPr>
          <a:xfrm>
            <a:off x="834875" y="5124325"/>
            <a:ext cx="3250200" cy="39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DM Sans"/>
                <a:ea typeface="DM Sans"/>
                <a:cs typeface="DM Sans"/>
                <a:sym typeface="DM Sans"/>
              </a:rPr>
              <a:t>LET’S START</a:t>
            </a:r>
            <a:endParaRPr b="1">
              <a:solidFill>
                <a:schemeClr val="lt1"/>
              </a:solidFill>
              <a:latin typeface="DM Sans"/>
              <a:ea typeface="DM Sans"/>
              <a:cs typeface="DM Sans"/>
              <a:sym typeface="DM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25"/>
          <p:cNvPicPr preferRelativeResize="0"/>
          <p:nvPr/>
        </p:nvPicPr>
        <p:blipFill rotWithShape="1">
          <a:blip r:embed="rId3">
            <a:alphaModFix/>
          </a:blip>
          <a:srcRect b="29097" l="21875" r="0" t="11154"/>
          <a:stretch/>
        </p:blipFill>
        <p:spPr>
          <a:xfrm flipH="1">
            <a:off x="2" y="0"/>
            <a:ext cx="12191998" cy="6857999"/>
          </a:xfrm>
          <a:prstGeom prst="rect">
            <a:avLst/>
          </a:prstGeom>
          <a:noFill/>
          <a:ln>
            <a:noFill/>
          </a:ln>
        </p:spPr>
      </p:pic>
      <p:sp>
        <p:nvSpPr>
          <p:cNvPr id="177" name="Google Shape;177;p25"/>
          <p:cNvSpPr txBox="1"/>
          <p:nvPr>
            <p:ph type="title"/>
          </p:nvPr>
        </p:nvSpPr>
        <p:spPr>
          <a:xfrm>
            <a:off x="658800" y="695404"/>
            <a:ext cx="5170500" cy="30099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SzPts val="7000"/>
              <a:buNone/>
            </a:pPr>
            <a:r>
              <a:rPr lang="en" sz="8000">
                <a:solidFill>
                  <a:schemeClr val="lt1"/>
                </a:solidFill>
              </a:rPr>
              <a:t>CATS LOVE TO </a:t>
            </a:r>
            <a:r>
              <a:rPr lang="en" sz="8000">
                <a:solidFill>
                  <a:schemeClr val="lt1"/>
                </a:solidFill>
                <a:highlight>
                  <a:schemeClr val="accent2"/>
                </a:highlight>
              </a:rPr>
              <a:t>SLEEP.</a:t>
            </a:r>
            <a:endParaRPr sz="8000">
              <a:solidFill>
                <a:schemeClr val="lt1"/>
              </a:solidFill>
              <a:highlight>
                <a:schemeClr val="accent2"/>
              </a:highlight>
            </a:endParaRPr>
          </a:p>
        </p:txBody>
      </p:sp>
      <p:sp>
        <p:nvSpPr>
          <p:cNvPr id="178" name="Google Shape;178;p25"/>
          <p:cNvSpPr txBox="1"/>
          <p:nvPr>
            <p:ph idx="4294967295" type="body"/>
          </p:nvPr>
        </p:nvSpPr>
        <p:spPr>
          <a:xfrm>
            <a:off x="658800" y="3803402"/>
            <a:ext cx="5170500" cy="23592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SzPts val="1900"/>
              <a:buNone/>
            </a:pPr>
            <a:r>
              <a:rPr lang="en">
                <a:solidFill>
                  <a:schemeClr val="lt1"/>
                </a:solidFill>
              </a:rPr>
              <a:t>A fifteen-year-old cat has probably spent ten years of its life sleeping.</a:t>
            </a:r>
            <a:endParaRPr>
              <a:solidFill>
                <a:schemeClr val="lt1"/>
              </a:solidFill>
            </a:endParaRPr>
          </a:p>
          <a:p>
            <a:pPr indent="0" lvl="0" marL="0" rtl="0" algn="l">
              <a:lnSpc>
                <a:spcPct val="115000"/>
              </a:lnSpc>
              <a:spcBef>
                <a:spcPts val="0"/>
              </a:spcBef>
              <a:spcAft>
                <a:spcPts val="0"/>
              </a:spcAft>
              <a:buSzPts val="1900"/>
              <a:buNone/>
            </a:pPr>
            <a:r>
              <a:t/>
            </a:r>
            <a:endParaRPr>
              <a:solidFill>
                <a:schemeClr val="lt1"/>
              </a:solidFill>
            </a:endParaRPr>
          </a:p>
          <a:p>
            <a:pPr indent="0" lvl="0" marL="0" rtl="0" algn="l">
              <a:lnSpc>
                <a:spcPct val="115000"/>
              </a:lnSpc>
              <a:spcBef>
                <a:spcPts val="0"/>
              </a:spcBef>
              <a:spcAft>
                <a:spcPts val="0"/>
              </a:spcAft>
              <a:buSzPts val="1900"/>
              <a:buNone/>
            </a:pPr>
            <a:r>
              <a:rPr lang="en">
                <a:solidFill>
                  <a:schemeClr val="lt1"/>
                </a:solidFill>
              </a:rPr>
              <a:t>Also, cats use their whiskers as feelers to determine if a space is too small to squeeze through.</a:t>
            </a:r>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6"/>
          <p:cNvPicPr preferRelativeResize="0"/>
          <p:nvPr/>
        </p:nvPicPr>
        <p:blipFill rotWithShape="1">
          <a:blip r:embed="rId3">
            <a:alphaModFix/>
          </a:blip>
          <a:srcRect b="7527" l="0" r="0" t="17492"/>
          <a:stretch/>
        </p:blipFill>
        <p:spPr>
          <a:xfrm>
            <a:off x="0" y="0"/>
            <a:ext cx="12192001" cy="6858000"/>
          </a:xfrm>
          <a:prstGeom prst="rect">
            <a:avLst/>
          </a:prstGeom>
          <a:noFill/>
          <a:ln>
            <a:noFill/>
          </a:ln>
        </p:spPr>
      </p:pic>
      <p:sp>
        <p:nvSpPr>
          <p:cNvPr id="184" name="Google Shape;184;p26"/>
          <p:cNvSpPr/>
          <p:nvPr/>
        </p:nvSpPr>
        <p:spPr>
          <a:xfrm>
            <a:off x="1231475" y="2357525"/>
            <a:ext cx="9822300" cy="1253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chemeClr val="lt1"/>
              </a:solidFill>
              <a:latin typeface="DM Sans"/>
              <a:ea typeface="DM Sans"/>
              <a:cs typeface="DM Sans"/>
              <a:sym typeface="DM Sans"/>
            </a:endParaRPr>
          </a:p>
        </p:txBody>
      </p:sp>
      <p:sp>
        <p:nvSpPr>
          <p:cNvPr id="185" name="Google Shape;185;p26"/>
          <p:cNvSpPr txBox="1"/>
          <p:nvPr>
            <p:ph type="title"/>
          </p:nvPr>
        </p:nvSpPr>
        <p:spPr>
          <a:xfrm>
            <a:off x="558100" y="654325"/>
            <a:ext cx="11095500" cy="3160800"/>
          </a:xfrm>
          <a:prstGeom prst="rect">
            <a:avLst/>
          </a:prstGeom>
        </p:spPr>
        <p:txBody>
          <a:bodyPr anchorCtr="0" anchor="ctr" bIns="121900" lIns="121900" spcFirstLastPara="1" rIns="121900" wrap="square" tIns="121900">
            <a:noAutofit/>
          </a:bodyPr>
          <a:lstStyle/>
          <a:p>
            <a:pPr indent="0" lvl="0" marL="0" rtl="0" algn="ctr">
              <a:lnSpc>
                <a:spcPct val="100000"/>
              </a:lnSpc>
              <a:spcBef>
                <a:spcPts val="0"/>
              </a:spcBef>
              <a:spcAft>
                <a:spcPts val="0"/>
              </a:spcAft>
              <a:buNone/>
            </a:pPr>
            <a:r>
              <a:rPr lang="en" sz="9800">
                <a:solidFill>
                  <a:schemeClr val="lt1"/>
                </a:solidFill>
              </a:rPr>
              <a:t>VERY INTERESTING</a:t>
            </a:r>
            <a:endParaRPr sz="9800">
              <a:solidFill>
                <a:schemeClr val="lt1"/>
              </a:solidFill>
            </a:endParaRPr>
          </a:p>
        </p:txBody>
      </p:sp>
      <p:sp>
        <p:nvSpPr>
          <p:cNvPr id="186" name="Google Shape;186;p26"/>
          <p:cNvSpPr txBox="1"/>
          <p:nvPr>
            <p:ph idx="1" type="subTitle"/>
          </p:nvPr>
        </p:nvSpPr>
        <p:spPr>
          <a:xfrm>
            <a:off x="632875" y="6351825"/>
            <a:ext cx="11379900" cy="4380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sz="1200">
                <a:solidFill>
                  <a:schemeClr val="lt1"/>
                </a:solidFill>
              </a:rPr>
              <a:t>This is where you section ends. Duplicate this set of slides as many times you need to go over all your sections.</a:t>
            </a:r>
            <a:endParaRPr sz="1200">
              <a:solidFill>
                <a:schemeClr val="lt1"/>
              </a:solidFill>
            </a:endParaRPr>
          </a:p>
        </p:txBody>
      </p:sp>
      <p:sp>
        <p:nvSpPr>
          <p:cNvPr id="187" name="Google Shape;187;p26"/>
          <p:cNvSpPr/>
          <p:nvPr/>
        </p:nvSpPr>
        <p:spPr>
          <a:xfrm>
            <a:off x="3590802" y="3988051"/>
            <a:ext cx="5030096" cy="1082875"/>
          </a:xfrm>
          <a:prstGeom prst="rect">
            <a:avLst/>
          </a:prstGeom>
        </p:spPr>
        <p:txBody>
          <a:bodyPr>
            <a:prstTxWarp prst="textPlain"/>
          </a:bodyPr>
          <a:lstStyle/>
          <a:p>
            <a:pPr lvl="0" algn="ctr"/>
            <a:r>
              <a:rPr b="0" i="0">
                <a:ln cap="flat" cmpd="sng" w="38100">
                  <a:solidFill>
                    <a:schemeClr val="lt1"/>
                  </a:solidFill>
                  <a:prstDash val="solid"/>
                  <a:miter lim="8000"/>
                  <a:headEnd len="sm" w="sm" type="none"/>
                  <a:tailEnd len="sm" w="sm" type="none"/>
                </a:ln>
                <a:noFill/>
                <a:latin typeface="Arial Black"/>
              </a:rPr>
              <a:t>FACTS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7"/>
          <p:cNvSpPr txBox="1"/>
          <p:nvPr>
            <p:ph type="title"/>
          </p:nvPr>
        </p:nvSpPr>
        <p:spPr>
          <a:xfrm>
            <a:off x="609600" y="669575"/>
            <a:ext cx="6839100" cy="16608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THIS IS OUR </a:t>
            </a:r>
            <a:r>
              <a:rPr lang="en">
                <a:solidFill>
                  <a:schemeClr val="lt1"/>
                </a:solidFill>
                <a:highlight>
                  <a:schemeClr val="accent2"/>
                </a:highlight>
              </a:rPr>
              <a:t>TEAM.</a:t>
            </a:r>
            <a:endParaRPr>
              <a:solidFill>
                <a:schemeClr val="lt1"/>
              </a:solidFill>
              <a:highlight>
                <a:schemeClr val="accent2"/>
              </a:highlight>
            </a:endParaRPr>
          </a:p>
        </p:txBody>
      </p:sp>
      <p:sp>
        <p:nvSpPr>
          <p:cNvPr id="193" name="Google Shape;193;p27"/>
          <p:cNvSpPr txBox="1"/>
          <p:nvPr>
            <p:ph idx="1" type="subTitle"/>
          </p:nvPr>
        </p:nvSpPr>
        <p:spPr>
          <a:xfrm>
            <a:off x="1189052" y="4096875"/>
            <a:ext cx="2658900" cy="606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Erika V.</a:t>
            </a:r>
            <a:endParaRPr/>
          </a:p>
        </p:txBody>
      </p:sp>
      <p:sp>
        <p:nvSpPr>
          <p:cNvPr id="194" name="Google Shape;194;p27"/>
          <p:cNvSpPr txBox="1"/>
          <p:nvPr>
            <p:ph idx="2" type="subTitle"/>
          </p:nvPr>
        </p:nvSpPr>
        <p:spPr>
          <a:xfrm>
            <a:off x="4713302" y="4096875"/>
            <a:ext cx="2658900" cy="606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John S.</a:t>
            </a:r>
            <a:endParaRPr/>
          </a:p>
        </p:txBody>
      </p:sp>
      <p:sp>
        <p:nvSpPr>
          <p:cNvPr id="195" name="Google Shape;195;p27"/>
          <p:cNvSpPr txBox="1"/>
          <p:nvPr>
            <p:ph idx="3" type="subTitle"/>
          </p:nvPr>
        </p:nvSpPr>
        <p:spPr>
          <a:xfrm>
            <a:off x="8237552" y="4096875"/>
            <a:ext cx="2658600" cy="606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Marie M.</a:t>
            </a:r>
            <a:endParaRPr/>
          </a:p>
        </p:txBody>
      </p:sp>
      <p:sp>
        <p:nvSpPr>
          <p:cNvPr id="196" name="Google Shape;196;p27"/>
          <p:cNvSpPr txBox="1"/>
          <p:nvPr>
            <p:ph idx="4" type="body"/>
          </p:nvPr>
        </p:nvSpPr>
        <p:spPr>
          <a:xfrm>
            <a:off x="1189050" y="4662582"/>
            <a:ext cx="2658900" cy="1664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Lorem ipsum dolor sit amet, consectetuer adipiscing elit. Aenean commodo ligula eget dolor.</a:t>
            </a:r>
            <a:endParaRPr/>
          </a:p>
        </p:txBody>
      </p:sp>
      <p:sp>
        <p:nvSpPr>
          <p:cNvPr id="197" name="Google Shape;197;p27"/>
          <p:cNvSpPr txBox="1"/>
          <p:nvPr>
            <p:ph idx="5" type="body"/>
          </p:nvPr>
        </p:nvSpPr>
        <p:spPr>
          <a:xfrm>
            <a:off x="4713300" y="4662582"/>
            <a:ext cx="2658900" cy="1660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Lorem ipsum dolor sit amet, consectetuer adipiscing elit. Aenean commodo ligula eget dolor.</a:t>
            </a:r>
            <a:endParaRPr/>
          </a:p>
        </p:txBody>
      </p:sp>
      <p:sp>
        <p:nvSpPr>
          <p:cNvPr id="198" name="Google Shape;198;p27"/>
          <p:cNvSpPr txBox="1"/>
          <p:nvPr>
            <p:ph idx="6" type="body"/>
          </p:nvPr>
        </p:nvSpPr>
        <p:spPr>
          <a:xfrm>
            <a:off x="8237550" y="4662582"/>
            <a:ext cx="2658900" cy="1660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Lorem ipsum dolor sit amet, consectetuer adipiscing elit. Aenean commodo ligula eget dolor.</a:t>
            </a:r>
            <a:endParaRPr/>
          </a:p>
        </p:txBody>
      </p:sp>
      <p:sp>
        <p:nvSpPr>
          <p:cNvPr id="199" name="Google Shape;199;p27"/>
          <p:cNvSpPr/>
          <p:nvPr/>
        </p:nvSpPr>
        <p:spPr>
          <a:xfrm>
            <a:off x="1798642" y="2490638"/>
            <a:ext cx="1393200" cy="1393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7"/>
          <p:cNvSpPr/>
          <p:nvPr/>
        </p:nvSpPr>
        <p:spPr>
          <a:xfrm>
            <a:off x="5323717" y="2519367"/>
            <a:ext cx="1393200" cy="1393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7"/>
          <p:cNvSpPr/>
          <p:nvPr/>
        </p:nvSpPr>
        <p:spPr>
          <a:xfrm>
            <a:off x="8847142" y="2519384"/>
            <a:ext cx="1393200" cy="1393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2" name="Google Shape;202;p27"/>
          <p:cNvPicPr preferRelativeResize="0"/>
          <p:nvPr/>
        </p:nvPicPr>
        <p:blipFill rotWithShape="1">
          <a:blip r:embed="rId3">
            <a:alphaModFix/>
          </a:blip>
          <a:srcRect b="61743" l="33004" r="25212" t="8689"/>
          <a:stretch/>
        </p:blipFill>
        <p:spPr>
          <a:xfrm>
            <a:off x="1800302" y="2512007"/>
            <a:ext cx="1389900" cy="1389900"/>
          </a:xfrm>
          <a:prstGeom prst="ellipse">
            <a:avLst/>
          </a:prstGeom>
          <a:noFill/>
          <a:ln>
            <a:noFill/>
          </a:ln>
        </p:spPr>
      </p:pic>
      <p:pic>
        <p:nvPicPr>
          <p:cNvPr id="203" name="Google Shape;203;p27"/>
          <p:cNvPicPr preferRelativeResize="0"/>
          <p:nvPr/>
        </p:nvPicPr>
        <p:blipFill rotWithShape="1">
          <a:blip r:embed="rId4">
            <a:alphaModFix/>
          </a:blip>
          <a:srcRect b="14540" l="32897" r="25727" t="19488"/>
          <a:stretch/>
        </p:blipFill>
        <p:spPr>
          <a:xfrm>
            <a:off x="5325375" y="2521013"/>
            <a:ext cx="1389900" cy="1389900"/>
          </a:xfrm>
          <a:prstGeom prst="ellipse">
            <a:avLst/>
          </a:prstGeom>
          <a:noFill/>
          <a:ln>
            <a:noFill/>
          </a:ln>
        </p:spPr>
      </p:pic>
      <p:pic>
        <p:nvPicPr>
          <p:cNvPr id="204" name="Google Shape;204;p27"/>
          <p:cNvPicPr preferRelativeResize="0"/>
          <p:nvPr/>
        </p:nvPicPr>
        <p:blipFill rotWithShape="1">
          <a:blip r:embed="rId5">
            <a:alphaModFix/>
          </a:blip>
          <a:srcRect b="50920" l="24173" r="0" t="0"/>
          <a:stretch/>
        </p:blipFill>
        <p:spPr>
          <a:xfrm>
            <a:off x="8848802" y="2501327"/>
            <a:ext cx="1389900" cy="1389900"/>
          </a:xfrm>
          <a:prstGeom prst="ellipse">
            <a:avLst/>
          </a:prstGeom>
          <a:noFill/>
          <a:ln>
            <a:noFill/>
          </a:ln>
        </p:spPr>
      </p:pic>
      <p:sp>
        <p:nvSpPr>
          <p:cNvPr id="205" name="Google Shape;205;p27"/>
          <p:cNvSpPr/>
          <p:nvPr/>
        </p:nvSpPr>
        <p:spPr>
          <a:xfrm>
            <a:off x="9849150" y="6314525"/>
            <a:ext cx="2026800" cy="17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chemeClr val="lt1"/>
              </a:solidFill>
              <a:latin typeface="DM Sans"/>
              <a:ea typeface="DM Sans"/>
              <a:cs typeface="DM Sans"/>
              <a:sym typeface="DM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8"/>
          <p:cNvSpPr txBox="1"/>
          <p:nvPr>
            <p:ph type="title"/>
          </p:nvPr>
        </p:nvSpPr>
        <p:spPr>
          <a:xfrm>
            <a:off x="415600" y="745775"/>
            <a:ext cx="6975900" cy="24546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THIS IS A </a:t>
            </a:r>
            <a:r>
              <a:rPr lang="en">
                <a:solidFill>
                  <a:schemeClr val="lt1"/>
                </a:solidFill>
                <a:highlight>
                  <a:schemeClr val="accent2"/>
                </a:highlight>
              </a:rPr>
              <a:t>TIMELINE.</a:t>
            </a:r>
            <a:endParaRPr>
              <a:solidFill>
                <a:schemeClr val="lt1"/>
              </a:solidFill>
              <a:highlight>
                <a:schemeClr val="accent2"/>
              </a:highlight>
            </a:endParaRPr>
          </a:p>
        </p:txBody>
      </p:sp>
      <p:sp>
        <p:nvSpPr>
          <p:cNvPr id="211" name="Google Shape;211;p28"/>
          <p:cNvSpPr txBox="1"/>
          <p:nvPr>
            <p:ph idx="4" type="body"/>
          </p:nvPr>
        </p:nvSpPr>
        <p:spPr>
          <a:xfrm>
            <a:off x="5135150" y="4076825"/>
            <a:ext cx="1997700" cy="2330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Lorem ipsum dolor sit amet, consectetuer adipiscing elit.</a:t>
            </a:r>
            <a:endParaRPr/>
          </a:p>
        </p:txBody>
      </p:sp>
      <p:sp>
        <p:nvSpPr>
          <p:cNvPr id="212" name="Google Shape;212;p28"/>
          <p:cNvSpPr txBox="1"/>
          <p:nvPr>
            <p:ph idx="1" type="subTitle"/>
          </p:nvPr>
        </p:nvSpPr>
        <p:spPr>
          <a:xfrm>
            <a:off x="5135153" y="3154200"/>
            <a:ext cx="1997700" cy="606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solidFill>
                  <a:schemeClr val="lt1"/>
                </a:solidFill>
                <a:highlight>
                  <a:schemeClr val="accent2"/>
                </a:highlight>
              </a:rPr>
              <a:t>2012</a:t>
            </a:r>
            <a:endParaRPr>
              <a:solidFill>
                <a:schemeClr val="lt1"/>
              </a:solidFill>
              <a:highlight>
                <a:schemeClr val="accent2"/>
              </a:highlight>
            </a:endParaRPr>
          </a:p>
        </p:txBody>
      </p:sp>
      <p:sp>
        <p:nvSpPr>
          <p:cNvPr id="213" name="Google Shape;213;p28"/>
          <p:cNvSpPr txBox="1"/>
          <p:nvPr>
            <p:ph idx="5" type="body"/>
          </p:nvPr>
        </p:nvSpPr>
        <p:spPr>
          <a:xfrm>
            <a:off x="7494925" y="4076825"/>
            <a:ext cx="1997700" cy="2330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Lorem ipsum dolor sit amet, consectetuer adipiscing elit.</a:t>
            </a:r>
            <a:endParaRPr/>
          </a:p>
        </p:txBody>
      </p:sp>
      <p:sp>
        <p:nvSpPr>
          <p:cNvPr id="214" name="Google Shape;214;p28"/>
          <p:cNvSpPr txBox="1"/>
          <p:nvPr>
            <p:ph idx="2" type="subTitle"/>
          </p:nvPr>
        </p:nvSpPr>
        <p:spPr>
          <a:xfrm>
            <a:off x="7494930" y="3154200"/>
            <a:ext cx="1997700" cy="606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solidFill>
                  <a:schemeClr val="lt1"/>
                </a:solidFill>
                <a:highlight>
                  <a:schemeClr val="accent1"/>
                </a:highlight>
              </a:rPr>
              <a:t>2015</a:t>
            </a:r>
            <a:endParaRPr>
              <a:solidFill>
                <a:schemeClr val="lt1"/>
              </a:solidFill>
              <a:highlight>
                <a:schemeClr val="accent1"/>
              </a:highlight>
            </a:endParaRPr>
          </a:p>
        </p:txBody>
      </p:sp>
      <p:sp>
        <p:nvSpPr>
          <p:cNvPr id="215" name="Google Shape;215;p28"/>
          <p:cNvSpPr txBox="1"/>
          <p:nvPr>
            <p:ph idx="3" type="subTitle"/>
          </p:nvPr>
        </p:nvSpPr>
        <p:spPr>
          <a:xfrm>
            <a:off x="9854707" y="3154200"/>
            <a:ext cx="1997700" cy="606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solidFill>
                  <a:schemeClr val="lt1"/>
                </a:solidFill>
                <a:highlight>
                  <a:schemeClr val="accent2"/>
                </a:highlight>
              </a:rPr>
              <a:t>2018</a:t>
            </a:r>
            <a:endParaRPr>
              <a:solidFill>
                <a:schemeClr val="lt1"/>
              </a:solidFill>
              <a:highlight>
                <a:schemeClr val="accent2"/>
              </a:highlight>
            </a:endParaRPr>
          </a:p>
        </p:txBody>
      </p:sp>
      <p:sp>
        <p:nvSpPr>
          <p:cNvPr id="216" name="Google Shape;216;p28"/>
          <p:cNvSpPr txBox="1"/>
          <p:nvPr>
            <p:ph idx="6" type="body"/>
          </p:nvPr>
        </p:nvSpPr>
        <p:spPr>
          <a:xfrm>
            <a:off x="9854700" y="4076825"/>
            <a:ext cx="1997700" cy="2330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Lorem ipsum dolor sit amet, consectetuer adipiscing elit.</a:t>
            </a:r>
            <a:endParaRPr/>
          </a:p>
        </p:txBody>
      </p:sp>
      <p:sp>
        <p:nvSpPr>
          <p:cNvPr id="217" name="Google Shape;217;p28"/>
          <p:cNvSpPr/>
          <p:nvPr/>
        </p:nvSpPr>
        <p:spPr>
          <a:xfrm>
            <a:off x="247950" y="6314525"/>
            <a:ext cx="2026800" cy="17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chemeClr val="lt1"/>
              </a:solidFill>
              <a:latin typeface="DM Sans"/>
              <a:ea typeface="DM Sans"/>
              <a:cs typeface="DM Sans"/>
              <a:sym typeface="DM Sans"/>
            </a:endParaRPr>
          </a:p>
        </p:txBody>
      </p:sp>
      <p:sp>
        <p:nvSpPr>
          <p:cNvPr id="218" name="Google Shape;218;p28"/>
          <p:cNvSpPr/>
          <p:nvPr/>
        </p:nvSpPr>
        <p:spPr>
          <a:xfrm>
            <a:off x="4762800" y="3833625"/>
            <a:ext cx="7429200" cy="82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chemeClr val="lt1"/>
              </a:solidFill>
              <a:latin typeface="DM Sans"/>
              <a:ea typeface="DM Sans"/>
              <a:cs typeface="DM Sans"/>
              <a:sym typeface="DM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9"/>
          <p:cNvSpPr txBox="1"/>
          <p:nvPr>
            <p:ph idx="4" type="body"/>
          </p:nvPr>
        </p:nvSpPr>
        <p:spPr>
          <a:xfrm>
            <a:off x="410750" y="4076825"/>
            <a:ext cx="1997700" cy="2330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Lorem ipsum dolor sit amet, consectetuer adipiscing elit.</a:t>
            </a:r>
            <a:endParaRPr/>
          </a:p>
        </p:txBody>
      </p:sp>
      <p:sp>
        <p:nvSpPr>
          <p:cNvPr id="224" name="Google Shape;224;p29"/>
          <p:cNvSpPr txBox="1"/>
          <p:nvPr>
            <p:ph idx="1" type="subTitle"/>
          </p:nvPr>
        </p:nvSpPr>
        <p:spPr>
          <a:xfrm>
            <a:off x="410753" y="3154200"/>
            <a:ext cx="1997700" cy="606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solidFill>
                  <a:schemeClr val="lt1"/>
                </a:solidFill>
                <a:highlight>
                  <a:schemeClr val="accent1"/>
                </a:highlight>
              </a:rPr>
              <a:t>2020</a:t>
            </a:r>
            <a:endParaRPr>
              <a:solidFill>
                <a:schemeClr val="lt1"/>
              </a:solidFill>
              <a:highlight>
                <a:schemeClr val="accent1"/>
              </a:highlight>
            </a:endParaRPr>
          </a:p>
        </p:txBody>
      </p:sp>
      <p:sp>
        <p:nvSpPr>
          <p:cNvPr id="225" name="Google Shape;225;p29"/>
          <p:cNvSpPr txBox="1"/>
          <p:nvPr>
            <p:ph idx="5" type="body"/>
          </p:nvPr>
        </p:nvSpPr>
        <p:spPr>
          <a:xfrm>
            <a:off x="2770525" y="4076825"/>
            <a:ext cx="1997700" cy="2330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Lorem ipsum dolor sit amet, consectetuer adipiscing elit.</a:t>
            </a:r>
            <a:endParaRPr/>
          </a:p>
        </p:txBody>
      </p:sp>
      <p:sp>
        <p:nvSpPr>
          <p:cNvPr id="226" name="Google Shape;226;p29"/>
          <p:cNvSpPr txBox="1"/>
          <p:nvPr>
            <p:ph idx="2" type="subTitle"/>
          </p:nvPr>
        </p:nvSpPr>
        <p:spPr>
          <a:xfrm>
            <a:off x="2770530" y="3154200"/>
            <a:ext cx="1997700" cy="606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solidFill>
                  <a:schemeClr val="lt1"/>
                </a:solidFill>
                <a:highlight>
                  <a:schemeClr val="accent2"/>
                </a:highlight>
              </a:rPr>
              <a:t>2023</a:t>
            </a:r>
            <a:endParaRPr>
              <a:solidFill>
                <a:schemeClr val="lt1"/>
              </a:solidFill>
              <a:highlight>
                <a:schemeClr val="accent2"/>
              </a:highlight>
            </a:endParaRPr>
          </a:p>
        </p:txBody>
      </p:sp>
      <p:sp>
        <p:nvSpPr>
          <p:cNvPr id="227" name="Google Shape;227;p29"/>
          <p:cNvSpPr txBox="1"/>
          <p:nvPr>
            <p:ph idx="3" type="subTitle"/>
          </p:nvPr>
        </p:nvSpPr>
        <p:spPr>
          <a:xfrm>
            <a:off x="5130307" y="3154200"/>
            <a:ext cx="1997700" cy="606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solidFill>
                  <a:schemeClr val="lt1"/>
                </a:solidFill>
                <a:highlight>
                  <a:schemeClr val="accent1"/>
                </a:highlight>
              </a:rPr>
              <a:t>2025</a:t>
            </a:r>
            <a:endParaRPr>
              <a:solidFill>
                <a:schemeClr val="lt1"/>
              </a:solidFill>
              <a:highlight>
                <a:schemeClr val="accent1"/>
              </a:highlight>
            </a:endParaRPr>
          </a:p>
        </p:txBody>
      </p:sp>
      <p:sp>
        <p:nvSpPr>
          <p:cNvPr id="228" name="Google Shape;228;p29"/>
          <p:cNvSpPr txBox="1"/>
          <p:nvPr>
            <p:ph idx="6" type="body"/>
          </p:nvPr>
        </p:nvSpPr>
        <p:spPr>
          <a:xfrm>
            <a:off x="5130300" y="4076825"/>
            <a:ext cx="1997700" cy="2330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Lorem ipsum dolor sit amet, consectetuer adipiscing elit.</a:t>
            </a:r>
            <a:endParaRPr/>
          </a:p>
        </p:txBody>
      </p:sp>
      <p:sp>
        <p:nvSpPr>
          <p:cNvPr id="229" name="Google Shape;229;p29"/>
          <p:cNvSpPr/>
          <p:nvPr/>
        </p:nvSpPr>
        <p:spPr>
          <a:xfrm>
            <a:off x="0" y="3833625"/>
            <a:ext cx="7429200" cy="82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chemeClr val="lt1"/>
              </a:solidFill>
              <a:latin typeface="DM Sans"/>
              <a:ea typeface="DM Sans"/>
              <a:cs typeface="DM Sans"/>
              <a:sym typeface="DM Sans"/>
            </a:endParaRPr>
          </a:p>
        </p:txBody>
      </p:sp>
      <p:sp>
        <p:nvSpPr>
          <p:cNvPr id="230" name="Google Shape;230;p29"/>
          <p:cNvSpPr/>
          <p:nvPr/>
        </p:nvSpPr>
        <p:spPr>
          <a:xfrm>
            <a:off x="9849150" y="6314525"/>
            <a:ext cx="2026800" cy="17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chemeClr val="lt1"/>
              </a:solidFill>
              <a:latin typeface="DM Sans"/>
              <a:ea typeface="DM Sans"/>
              <a:cs typeface="DM Sans"/>
              <a:sym typeface="DM Sans"/>
            </a:endParaRPr>
          </a:p>
        </p:txBody>
      </p:sp>
      <p:pic>
        <p:nvPicPr>
          <p:cNvPr id="231" name="Google Shape;231;p29"/>
          <p:cNvPicPr preferRelativeResize="0"/>
          <p:nvPr/>
        </p:nvPicPr>
        <p:blipFill rotWithShape="1">
          <a:blip r:embed="rId3">
            <a:alphaModFix/>
          </a:blip>
          <a:srcRect b="3129" l="21525" r="0" t="36567"/>
          <a:stretch/>
        </p:blipFill>
        <p:spPr>
          <a:xfrm>
            <a:off x="7886700" y="0"/>
            <a:ext cx="4305300" cy="4411500"/>
          </a:xfrm>
          <a:prstGeom prst="teardrop">
            <a:avLst>
              <a:gd fmla="val 100000" name="adj"/>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grpSp>
        <p:nvGrpSpPr>
          <p:cNvPr id="236" name="Google Shape;236;p30"/>
          <p:cNvGrpSpPr/>
          <p:nvPr/>
        </p:nvGrpSpPr>
        <p:grpSpPr>
          <a:xfrm rot="5400000">
            <a:off x="5899790" y="1376119"/>
            <a:ext cx="5778042" cy="3955122"/>
            <a:chOff x="2345366" y="140711"/>
            <a:chExt cx="6483441" cy="4437974"/>
          </a:xfrm>
        </p:grpSpPr>
        <p:sp>
          <p:nvSpPr>
            <p:cNvPr id="237" name="Google Shape;237;p30"/>
            <p:cNvSpPr/>
            <p:nvPr/>
          </p:nvSpPr>
          <p:spPr>
            <a:xfrm>
              <a:off x="2362377" y="163678"/>
              <a:ext cx="6449417" cy="4392004"/>
            </a:xfrm>
            <a:custGeom>
              <a:rect b="b" l="l" r="r" t="t"/>
              <a:pathLst>
                <a:path extrusionOk="0" h="6142663" w="7889195">
                  <a:moveTo>
                    <a:pt x="-761" y="5760719"/>
                  </a:moveTo>
                  <a:cubicBezTo>
                    <a:pt x="-761" y="5972461"/>
                    <a:pt x="170183" y="6142933"/>
                    <a:pt x="382397" y="6142933"/>
                  </a:cubicBezTo>
                  <a:lnTo>
                    <a:pt x="7505412" y="6142933"/>
                  </a:lnTo>
                  <a:cubicBezTo>
                    <a:pt x="7717828" y="6142933"/>
                    <a:pt x="7888435" y="5972461"/>
                    <a:pt x="7888435" y="5760719"/>
                  </a:cubicBezTo>
                  <a:lnTo>
                    <a:pt x="7888435" y="382415"/>
                  </a:lnTo>
                  <a:cubicBezTo>
                    <a:pt x="7888435" y="170673"/>
                    <a:pt x="7717828" y="269"/>
                    <a:pt x="7505412" y="269"/>
                  </a:cubicBezTo>
                  <a:lnTo>
                    <a:pt x="382397" y="269"/>
                  </a:lnTo>
                  <a:cubicBezTo>
                    <a:pt x="170251" y="269"/>
                    <a:pt x="-693" y="170471"/>
                    <a:pt x="-693" y="382145"/>
                  </a:cubicBezTo>
                  <a:lnTo>
                    <a:pt x="-693" y="5760449"/>
                  </a:lnTo>
                  <a:close/>
                </a:path>
              </a:pathLst>
            </a:custGeom>
            <a:solidFill>
              <a:srgbClr val="262626"/>
            </a:solidFill>
            <a:ln cap="flat" cmpd="sng" w="38100">
              <a:solidFill>
                <a:srgbClr val="434343"/>
              </a:solidFill>
              <a:prstDash val="solid"/>
              <a:round/>
              <a:headEnd len="sm" w="sm" type="none"/>
              <a:tailEnd len="sm" w="sm" type="none"/>
            </a:ln>
            <a:effectLst>
              <a:outerShdw blurRad="177800" rotWithShape="0" algn="tl" dir="2700000" dist="1143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238" name="Google Shape;238;p30"/>
            <p:cNvGrpSpPr/>
            <p:nvPr/>
          </p:nvGrpSpPr>
          <p:grpSpPr>
            <a:xfrm>
              <a:off x="2345366" y="140711"/>
              <a:ext cx="6483441" cy="4437974"/>
              <a:chOff x="390725" y="192901"/>
              <a:chExt cx="9367780" cy="6412330"/>
            </a:xfrm>
          </p:grpSpPr>
          <p:sp>
            <p:nvSpPr>
              <p:cNvPr id="239" name="Google Shape;239;p30"/>
              <p:cNvSpPr/>
              <p:nvPr/>
            </p:nvSpPr>
            <p:spPr>
              <a:xfrm>
                <a:off x="433022" y="255001"/>
                <a:ext cx="9309250" cy="6342300"/>
              </a:xfrm>
              <a:custGeom>
                <a:rect b="b" l="l" r="r" t="t"/>
                <a:pathLst>
                  <a:path extrusionOk="0" h="6142663" w="7889195">
                    <a:moveTo>
                      <a:pt x="-761" y="5760719"/>
                    </a:moveTo>
                    <a:cubicBezTo>
                      <a:pt x="-761" y="5972461"/>
                      <a:pt x="170183" y="6142933"/>
                      <a:pt x="382397" y="6142933"/>
                    </a:cubicBezTo>
                    <a:lnTo>
                      <a:pt x="7505412" y="6142933"/>
                    </a:lnTo>
                    <a:cubicBezTo>
                      <a:pt x="7717828" y="6142933"/>
                      <a:pt x="7888435" y="5972461"/>
                      <a:pt x="7888435" y="5760719"/>
                    </a:cubicBezTo>
                    <a:lnTo>
                      <a:pt x="7888435" y="382415"/>
                    </a:lnTo>
                    <a:cubicBezTo>
                      <a:pt x="7888435" y="170673"/>
                      <a:pt x="7717828" y="269"/>
                      <a:pt x="7505412" y="269"/>
                    </a:cubicBezTo>
                    <a:lnTo>
                      <a:pt x="382397" y="269"/>
                    </a:lnTo>
                    <a:cubicBezTo>
                      <a:pt x="170251" y="269"/>
                      <a:pt x="-693" y="170471"/>
                      <a:pt x="-693" y="382145"/>
                    </a:cubicBezTo>
                    <a:lnTo>
                      <a:pt x="-693" y="5760449"/>
                    </a:lnTo>
                    <a:close/>
                  </a:path>
                </a:pathLst>
              </a:custGeom>
              <a:gradFill>
                <a:gsLst>
                  <a:gs pos="0">
                    <a:srgbClr val="4E4F51"/>
                  </a:gs>
                  <a:gs pos="15000">
                    <a:srgbClr val="4E4F51"/>
                  </a:gs>
                  <a:gs pos="97000">
                    <a:srgbClr val="000000"/>
                  </a:gs>
                  <a:gs pos="100000">
                    <a:srgbClr val="000000"/>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240" name="Google Shape;240;p30"/>
              <p:cNvGrpSpPr/>
              <p:nvPr/>
            </p:nvGrpSpPr>
            <p:grpSpPr>
              <a:xfrm>
                <a:off x="9036100" y="3183177"/>
                <a:ext cx="492960" cy="492960"/>
                <a:chOff x="9132580" y="3159701"/>
                <a:chExt cx="371233" cy="371233"/>
              </a:xfrm>
            </p:grpSpPr>
            <p:sp>
              <p:nvSpPr>
                <p:cNvPr id="241" name="Google Shape;241;p30"/>
                <p:cNvSpPr/>
                <p:nvPr/>
              </p:nvSpPr>
              <p:spPr>
                <a:xfrm>
                  <a:off x="9132580" y="3159701"/>
                  <a:ext cx="371233" cy="371233"/>
                </a:xfrm>
                <a:custGeom>
                  <a:rect b="b" l="l" r="r" t="t"/>
                  <a:pathLst>
                    <a:path extrusionOk="0" h="358679" w="358679">
                      <a:moveTo>
                        <a:pt x="178613" y="269"/>
                      </a:moveTo>
                      <a:cubicBezTo>
                        <a:pt x="277673" y="269"/>
                        <a:pt x="357919" y="80562"/>
                        <a:pt x="357919" y="179608"/>
                      </a:cubicBezTo>
                      <a:cubicBezTo>
                        <a:pt x="357919" y="278655"/>
                        <a:pt x="277673" y="358948"/>
                        <a:pt x="178613" y="358948"/>
                      </a:cubicBezTo>
                      <a:cubicBezTo>
                        <a:pt x="79553" y="358948"/>
                        <a:pt x="-761" y="278655"/>
                        <a:pt x="-761" y="179608"/>
                      </a:cubicBezTo>
                      <a:cubicBezTo>
                        <a:pt x="-761" y="80562"/>
                        <a:pt x="79553" y="269"/>
                        <a:pt x="178613" y="269"/>
                      </a:cubicBezTo>
                      <a:close/>
                    </a:path>
                  </a:pathLst>
                </a:custGeom>
                <a:solidFill>
                  <a:srgbClr val="15151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2" name="Google Shape;242;p30"/>
                <p:cNvSpPr/>
                <p:nvPr/>
              </p:nvSpPr>
              <p:spPr>
                <a:xfrm>
                  <a:off x="9138858" y="3166118"/>
                  <a:ext cx="267486" cy="358181"/>
                </a:xfrm>
                <a:custGeom>
                  <a:rect b="b" l="l" r="r" t="t"/>
                  <a:pathLst>
                    <a:path extrusionOk="0" h="346069" w="258441">
                      <a:moveTo>
                        <a:pt x="172543" y="269"/>
                      </a:moveTo>
                      <a:cubicBezTo>
                        <a:pt x="76788" y="269"/>
                        <a:pt x="-761" y="77750"/>
                        <a:pt x="-761" y="173303"/>
                      </a:cubicBezTo>
                      <a:cubicBezTo>
                        <a:pt x="-761" y="268857"/>
                        <a:pt x="76788" y="346338"/>
                        <a:pt x="172543" y="346338"/>
                      </a:cubicBezTo>
                      <a:cubicBezTo>
                        <a:pt x="188728" y="346338"/>
                        <a:pt x="204912" y="343978"/>
                        <a:pt x="219747" y="339662"/>
                      </a:cubicBezTo>
                      <a:cubicBezTo>
                        <a:pt x="270997" y="207155"/>
                        <a:pt x="269648" y="108769"/>
                        <a:pt x="219747" y="6810"/>
                      </a:cubicBezTo>
                      <a:cubicBezTo>
                        <a:pt x="204238" y="2561"/>
                        <a:pt x="188728" y="269"/>
                        <a:pt x="172543" y="269"/>
                      </a:cubicBezTo>
                      <a:close/>
                    </a:path>
                  </a:pathLst>
                </a:custGeom>
                <a:solidFill>
                  <a:srgbClr val="07070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3" name="Google Shape;243;p30"/>
                <p:cNvSpPr/>
                <p:nvPr/>
              </p:nvSpPr>
              <p:spPr>
                <a:xfrm>
                  <a:off x="9249765" y="3279048"/>
                  <a:ext cx="129816" cy="130304"/>
                </a:xfrm>
                <a:custGeom>
                  <a:rect b="b" l="l" r="r" t="t"/>
                  <a:pathLst>
                    <a:path extrusionOk="0" h="125898" w="125426">
                      <a:moveTo>
                        <a:pt x="-761" y="98857"/>
                      </a:moveTo>
                      <a:cubicBezTo>
                        <a:pt x="-761" y="113962"/>
                        <a:pt x="11377" y="126167"/>
                        <a:pt x="26213" y="126167"/>
                      </a:cubicBezTo>
                      <a:lnTo>
                        <a:pt x="97692" y="126167"/>
                      </a:lnTo>
                      <a:cubicBezTo>
                        <a:pt x="112527" y="126167"/>
                        <a:pt x="124666" y="113962"/>
                        <a:pt x="124666" y="98857"/>
                      </a:cubicBezTo>
                      <a:lnTo>
                        <a:pt x="124666" y="27579"/>
                      </a:lnTo>
                      <a:cubicBezTo>
                        <a:pt x="124666" y="12474"/>
                        <a:pt x="112527" y="269"/>
                        <a:pt x="97692" y="269"/>
                      </a:cubicBezTo>
                      <a:lnTo>
                        <a:pt x="26213" y="269"/>
                      </a:lnTo>
                      <a:cubicBezTo>
                        <a:pt x="11377" y="269"/>
                        <a:pt x="-761" y="12474"/>
                        <a:pt x="-761" y="27579"/>
                      </a:cubicBezTo>
                      <a:lnTo>
                        <a:pt x="-761" y="98857"/>
                      </a:lnTo>
                      <a:close/>
                      <a:moveTo>
                        <a:pt x="9354" y="96429"/>
                      </a:moveTo>
                      <a:lnTo>
                        <a:pt x="9354" y="30007"/>
                      </a:lnTo>
                      <a:cubicBezTo>
                        <a:pt x="9354" y="19352"/>
                        <a:pt x="18120" y="10721"/>
                        <a:pt x="28910" y="10721"/>
                      </a:cubicBezTo>
                      <a:lnTo>
                        <a:pt x="94995" y="10721"/>
                      </a:lnTo>
                      <a:cubicBezTo>
                        <a:pt x="105784" y="10721"/>
                        <a:pt x="114551" y="19352"/>
                        <a:pt x="114551" y="30007"/>
                      </a:cubicBezTo>
                      <a:lnTo>
                        <a:pt x="114551" y="96429"/>
                      </a:lnTo>
                      <a:cubicBezTo>
                        <a:pt x="114551" y="107083"/>
                        <a:pt x="105784" y="115580"/>
                        <a:pt x="94995" y="115580"/>
                      </a:cubicBezTo>
                      <a:lnTo>
                        <a:pt x="28910" y="115580"/>
                      </a:lnTo>
                      <a:cubicBezTo>
                        <a:pt x="18120" y="115580"/>
                        <a:pt x="9354" y="107083"/>
                        <a:pt x="9354" y="96429"/>
                      </a:cubicBezTo>
                      <a:close/>
                    </a:path>
                  </a:pathLst>
                </a:custGeom>
                <a:solidFill>
                  <a:srgbClr val="CCCED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44" name="Google Shape;244;p30"/>
              <p:cNvGrpSpPr/>
              <p:nvPr/>
            </p:nvGrpSpPr>
            <p:grpSpPr>
              <a:xfrm>
                <a:off x="390725" y="192901"/>
                <a:ext cx="9367780" cy="6412330"/>
                <a:chOff x="1194635" y="234866"/>
                <a:chExt cx="9244824" cy="6489556"/>
              </a:xfrm>
            </p:grpSpPr>
            <p:sp>
              <p:nvSpPr>
                <p:cNvPr id="245" name="Google Shape;245;p30"/>
                <p:cNvSpPr/>
                <p:nvPr/>
              </p:nvSpPr>
              <p:spPr>
                <a:xfrm>
                  <a:off x="1217565" y="240980"/>
                  <a:ext cx="9221894" cy="6483314"/>
                </a:xfrm>
                <a:custGeom>
                  <a:rect b="b" l="l" r="r" t="t"/>
                  <a:pathLst>
                    <a:path extrusionOk="0" h="6483314" w="9221894">
                      <a:moveTo>
                        <a:pt x="0" y="6063936"/>
                      </a:moveTo>
                      <a:cubicBezTo>
                        <a:pt x="0" y="6296301"/>
                        <a:pt x="187014" y="6483315"/>
                        <a:pt x="419380" y="6483315"/>
                      </a:cubicBezTo>
                      <a:lnTo>
                        <a:pt x="8802005" y="6483315"/>
                      </a:lnTo>
                      <a:cubicBezTo>
                        <a:pt x="9034371" y="6483315"/>
                        <a:pt x="9221895" y="6296301"/>
                        <a:pt x="9221895" y="6063936"/>
                      </a:cubicBezTo>
                      <a:lnTo>
                        <a:pt x="9221895" y="419634"/>
                      </a:lnTo>
                      <a:cubicBezTo>
                        <a:pt x="9221895" y="187269"/>
                        <a:pt x="9034371" y="0"/>
                        <a:pt x="8802005" y="0"/>
                      </a:cubicBezTo>
                      <a:lnTo>
                        <a:pt x="419380" y="0"/>
                      </a:lnTo>
                      <a:cubicBezTo>
                        <a:pt x="187014" y="0"/>
                        <a:pt x="0" y="187141"/>
                        <a:pt x="0" y="419634"/>
                      </a:cubicBezTo>
                      <a:lnTo>
                        <a:pt x="0" y="6063936"/>
                      </a:lnTo>
                      <a:lnTo>
                        <a:pt x="0" y="6063936"/>
                      </a:lnTo>
                      <a:lnTo>
                        <a:pt x="0" y="6063936"/>
                      </a:lnTo>
                      <a:close/>
                      <a:moveTo>
                        <a:pt x="16052" y="6040495"/>
                      </a:moveTo>
                      <a:lnTo>
                        <a:pt x="16052" y="432119"/>
                      </a:lnTo>
                      <a:cubicBezTo>
                        <a:pt x="16052" y="200772"/>
                        <a:pt x="202301" y="14523"/>
                        <a:pt x="433648" y="14523"/>
                      </a:cubicBezTo>
                      <a:lnTo>
                        <a:pt x="8782642" y="14523"/>
                      </a:lnTo>
                      <a:cubicBezTo>
                        <a:pt x="9014244" y="14650"/>
                        <a:pt x="9200365" y="200772"/>
                        <a:pt x="9200365" y="432119"/>
                      </a:cubicBezTo>
                      <a:lnTo>
                        <a:pt x="9200365" y="6051196"/>
                      </a:lnTo>
                      <a:cubicBezTo>
                        <a:pt x="9200365" y="6282543"/>
                        <a:pt x="9014244" y="6468792"/>
                        <a:pt x="8782642" y="6468792"/>
                      </a:cubicBezTo>
                      <a:lnTo>
                        <a:pt x="433648" y="6457964"/>
                      </a:lnTo>
                      <a:cubicBezTo>
                        <a:pt x="202556" y="6457964"/>
                        <a:pt x="16306" y="6271714"/>
                        <a:pt x="16306" y="6040368"/>
                      </a:cubicBezTo>
                      <a:lnTo>
                        <a:pt x="16052" y="6040368"/>
                      </a:lnTo>
                      <a:close/>
                    </a:path>
                  </a:pathLst>
                </a:custGeom>
                <a:solidFill>
                  <a:srgbClr val="DCDDE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6" name="Google Shape;246;p30"/>
                <p:cNvSpPr/>
                <p:nvPr/>
              </p:nvSpPr>
              <p:spPr>
                <a:xfrm>
                  <a:off x="2119512" y="237923"/>
                  <a:ext cx="97838" cy="15287"/>
                </a:xfrm>
                <a:custGeom>
                  <a:rect b="b" l="l" r="r" t="t"/>
                  <a:pathLst>
                    <a:path extrusionOk="0" h="15287" w="97838">
                      <a:moveTo>
                        <a:pt x="0" y="0"/>
                      </a:moveTo>
                      <a:lnTo>
                        <a:pt x="0" y="15287"/>
                      </a:lnTo>
                      <a:lnTo>
                        <a:pt x="97838" y="15287"/>
                      </a:lnTo>
                      <a:lnTo>
                        <a:pt x="97838" y="8790"/>
                      </a:lnTo>
                      <a:cubicBezTo>
                        <a:pt x="97838" y="4204"/>
                        <a:pt x="92615" y="0"/>
                        <a:pt x="84207" y="0"/>
                      </a:cubicBezTo>
                      <a:lnTo>
                        <a:pt x="0" y="0"/>
                      </a:lnTo>
                      <a:lnTo>
                        <a:pt x="0" y="0"/>
                      </a:lnTo>
                      <a:lnTo>
                        <a:pt x="0" y="0"/>
                      </a:lnTo>
                      <a:close/>
                    </a:path>
                  </a:pathLst>
                </a:custGeom>
                <a:solidFill>
                  <a:srgbClr val="262A2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7" name="Google Shape;247;p30"/>
                <p:cNvSpPr/>
                <p:nvPr/>
              </p:nvSpPr>
              <p:spPr>
                <a:xfrm>
                  <a:off x="2510865" y="234866"/>
                  <a:ext cx="203320" cy="18344"/>
                </a:xfrm>
                <a:custGeom>
                  <a:rect b="b" l="l" r="r" t="t"/>
                  <a:pathLst>
                    <a:path extrusionOk="0" h="18344" w="203320">
                      <a:moveTo>
                        <a:pt x="0" y="7261"/>
                      </a:moveTo>
                      <a:lnTo>
                        <a:pt x="0" y="18345"/>
                      </a:lnTo>
                      <a:lnTo>
                        <a:pt x="203320" y="18345"/>
                      </a:lnTo>
                      <a:lnTo>
                        <a:pt x="203320" y="10701"/>
                      </a:lnTo>
                      <a:cubicBezTo>
                        <a:pt x="187906" y="9045"/>
                        <a:pt x="124591" y="0"/>
                        <a:pt x="107648" y="0"/>
                      </a:cubicBezTo>
                      <a:lnTo>
                        <a:pt x="3567" y="0"/>
                      </a:lnTo>
                      <a:cubicBezTo>
                        <a:pt x="1401" y="0"/>
                        <a:pt x="0" y="3312"/>
                        <a:pt x="0" y="7261"/>
                      </a:cubicBezTo>
                      <a:lnTo>
                        <a:pt x="0" y="7261"/>
                      </a:lnTo>
                      <a:close/>
                    </a:path>
                  </a:pathLst>
                </a:custGeom>
                <a:solidFill>
                  <a:srgbClr val="262A2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8" name="Google Shape;248;p30"/>
                <p:cNvSpPr/>
                <p:nvPr/>
              </p:nvSpPr>
              <p:spPr>
                <a:xfrm>
                  <a:off x="2831897" y="234866"/>
                  <a:ext cx="201791" cy="18344"/>
                </a:xfrm>
                <a:custGeom>
                  <a:rect b="b" l="l" r="r" t="t"/>
                  <a:pathLst>
                    <a:path extrusionOk="0" h="18344" w="201791">
                      <a:moveTo>
                        <a:pt x="201791" y="7261"/>
                      </a:moveTo>
                      <a:lnTo>
                        <a:pt x="201791" y="18345"/>
                      </a:lnTo>
                      <a:lnTo>
                        <a:pt x="0" y="18345"/>
                      </a:lnTo>
                      <a:lnTo>
                        <a:pt x="0" y="10701"/>
                      </a:lnTo>
                      <a:cubicBezTo>
                        <a:pt x="15415" y="9045"/>
                        <a:pt x="78220" y="0"/>
                        <a:pt x="94908" y="0"/>
                      </a:cubicBezTo>
                      <a:lnTo>
                        <a:pt x="198224" y="0"/>
                      </a:lnTo>
                      <a:cubicBezTo>
                        <a:pt x="200390" y="0"/>
                        <a:pt x="201791" y="3312"/>
                        <a:pt x="201791" y="7261"/>
                      </a:cubicBezTo>
                      <a:lnTo>
                        <a:pt x="201791" y="7261"/>
                      </a:lnTo>
                      <a:close/>
                    </a:path>
                  </a:pathLst>
                </a:custGeom>
                <a:solidFill>
                  <a:srgbClr val="262A2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9" name="Google Shape;249;p30"/>
                <p:cNvSpPr/>
                <p:nvPr/>
              </p:nvSpPr>
              <p:spPr>
                <a:xfrm>
                  <a:off x="2510865" y="245567"/>
                  <a:ext cx="203320" cy="7643"/>
                </a:xfrm>
                <a:custGeom>
                  <a:rect b="b" l="l" r="r" t="t"/>
                  <a:pathLst>
                    <a:path extrusionOk="0" h="7643" w="203320">
                      <a:moveTo>
                        <a:pt x="0" y="0"/>
                      </a:moveTo>
                      <a:lnTo>
                        <a:pt x="203320" y="0"/>
                      </a:lnTo>
                      <a:lnTo>
                        <a:pt x="203320" y="7644"/>
                      </a:lnTo>
                      <a:lnTo>
                        <a:pt x="0" y="7644"/>
                      </a:lnTo>
                      <a:lnTo>
                        <a:pt x="0" y="0"/>
                      </a:lnTo>
                      <a:close/>
                    </a:path>
                  </a:pathLst>
                </a:custGeom>
                <a:solidFill>
                  <a:srgbClr val="393A3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0" name="Google Shape;250;p30"/>
                <p:cNvSpPr/>
                <p:nvPr/>
              </p:nvSpPr>
              <p:spPr>
                <a:xfrm>
                  <a:off x="2831897" y="245567"/>
                  <a:ext cx="201791" cy="7643"/>
                </a:xfrm>
                <a:custGeom>
                  <a:rect b="b" l="l" r="r" t="t"/>
                  <a:pathLst>
                    <a:path extrusionOk="0" h="7643" w="201791">
                      <a:moveTo>
                        <a:pt x="0" y="0"/>
                      </a:moveTo>
                      <a:lnTo>
                        <a:pt x="201791" y="0"/>
                      </a:lnTo>
                      <a:lnTo>
                        <a:pt x="201791" y="7644"/>
                      </a:lnTo>
                      <a:lnTo>
                        <a:pt x="0" y="7644"/>
                      </a:lnTo>
                      <a:lnTo>
                        <a:pt x="0" y="0"/>
                      </a:lnTo>
                      <a:close/>
                    </a:path>
                  </a:pathLst>
                </a:custGeom>
                <a:solidFill>
                  <a:srgbClr val="444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1" name="Google Shape;251;p30"/>
                <p:cNvSpPr/>
                <p:nvPr/>
              </p:nvSpPr>
              <p:spPr>
                <a:xfrm>
                  <a:off x="2119512" y="245567"/>
                  <a:ext cx="97838" cy="7643"/>
                </a:xfrm>
                <a:custGeom>
                  <a:rect b="b" l="l" r="r" t="t"/>
                  <a:pathLst>
                    <a:path extrusionOk="0" h="7643" w="97838">
                      <a:moveTo>
                        <a:pt x="0" y="0"/>
                      </a:moveTo>
                      <a:lnTo>
                        <a:pt x="97838" y="0"/>
                      </a:lnTo>
                      <a:lnTo>
                        <a:pt x="97838" y="7644"/>
                      </a:lnTo>
                      <a:lnTo>
                        <a:pt x="0" y="7644"/>
                      </a:lnTo>
                      <a:lnTo>
                        <a:pt x="0" y="0"/>
                      </a:lnTo>
                      <a:close/>
                    </a:path>
                  </a:pathLst>
                </a:custGeom>
                <a:solidFill>
                  <a:srgbClr val="35353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2" name="Google Shape;252;p30"/>
                <p:cNvSpPr/>
                <p:nvPr/>
              </p:nvSpPr>
              <p:spPr>
                <a:xfrm>
                  <a:off x="1217565" y="251681"/>
                  <a:ext cx="9221894" cy="6472613"/>
                </a:xfrm>
                <a:custGeom>
                  <a:rect b="b" l="l" r="r" t="t"/>
                  <a:pathLst>
                    <a:path extrusionOk="0" h="6472613" w="9221894">
                      <a:moveTo>
                        <a:pt x="0" y="6053234"/>
                      </a:moveTo>
                      <a:cubicBezTo>
                        <a:pt x="0" y="6285600"/>
                        <a:pt x="187014" y="6472614"/>
                        <a:pt x="419380" y="6472614"/>
                      </a:cubicBezTo>
                      <a:lnTo>
                        <a:pt x="8802005" y="6472614"/>
                      </a:lnTo>
                      <a:cubicBezTo>
                        <a:pt x="9034371" y="6472614"/>
                        <a:pt x="9221895" y="6285600"/>
                        <a:pt x="9221895" y="6053234"/>
                      </a:cubicBezTo>
                      <a:lnTo>
                        <a:pt x="9221895" y="419634"/>
                      </a:lnTo>
                      <a:cubicBezTo>
                        <a:pt x="9221895" y="187269"/>
                        <a:pt x="9034371" y="0"/>
                        <a:pt x="8802005" y="0"/>
                      </a:cubicBezTo>
                      <a:lnTo>
                        <a:pt x="419380" y="0"/>
                      </a:lnTo>
                      <a:cubicBezTo>
                        <a:pt x="187014" y="0"/>
                        <a:pt x="0" y="187269"/>
                        <a:pt x="0" y="419634"/>
                      </a:cubicBezTo>
                      <a:lnTo>
                        <a:pt x="0" y="6053234"/>
                      </a:lnTo>
                      <a:lnTo>
                        <a:pt x="0" y="6053234"/>
                      </a:lnTo>
                      <a:lnTo>
                        <a:pt x="0" y="6053234"/>
                      </a:lnTo>
                      <a:close/>
                      <a:moveTo>
                        <a:pt x="16052" y="6040622"/>
                      </a:moveTo>
                      <a:lnTo>
                        <a:pt x="16052" y="432246"/>
                      </a:lnTo>
                      <a:cubicBezTo>
                        <a:pt x="16052" y="200900"/>
                        <a:pt x="202301" y="14650"/>
                        <a:pt x="433648" y="14650"/>
                      </a:cubicBezTo>
                      <a:lnTo>
                        <a:pt x="8782642" y="14650"/>
                      </a:lnTo>
                      <a:cubicBezTo>
                        <a:pt x="9014244" y="14650"/>
                        <a:pt x="9200365" y="200900"/>
                        <a:pt x="9200365" y="432246"/>
                      </a:cubicBezTo>
                      <a:lnTo>
                        <a:pt x="9200365" y="6040622"/>
                      </a:lnTo>
                      <a:cubicBezTo>
                        <a:pt x="9200365" y="6271969"/>
                        <a:pt x="9014244" y="6458218"/>
                        <a:pt x="8782642" y="6458218"/>
                      </a:cubicBezTo>
                      <a:lnTo>
                        <a:pt x="433648" y="6458218"/>
                      </a:lnTo>
                      <a:cubicBezTo>
                        <a:pt x="202556" y="6458218"/>
                        <a:pt x="16306" y="6271969"/>
                        <a:pt x="16306" y="6040622"/>
                      </a:cubicBezTo>
                      <a:lnTo>
                        <a:pt x="16052" y="6040622"/>
                      </a:lnTo>
                      <a:close/>
                    </a:path>
                  </a:pathLst>
                </a:custGeom>
                <a:solidFill>
                  <a:srgbClr val="989AA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3" name="Google Shape;253;p30"/>
                <p:cNvSpPr/>
                <p:nvPr/>
              </p:nvSpPr>
              <p:spPr>
                <a:xfrm>
                  <a:off x="1232853" y="266969"/>
                  <a:ext cx="9184950" cy="6442039"/>
                </a:xfrm>
                <a:custGeom>
                  <a:rect b="b" l="l" r="r" t="t"/>
                  <a:pathLst>
                    <a:path extrusionOk="0" h="6442039" w="9184950">
                      <a:moveTo>
                        <a:pt x="0" y="6024571"/>
                      </a:moveTo>
                      <a:cubicBezTo>
                        <a:pt x="0" y="6255917"/>
                        <a:pt x="186249" y="6442040"/>
                        <a:pt x="417596" y="6442040"/>
                      </a:cubicBezTo>
                      <a:lnTo>
                        <a:pt x="8767227" y="6442040"/>
                      </a:lnTo>
                      <a:cubicBezTo>
                        <a:pt x="8998829" y="6442040"/>
                        <a:pt x="9184951" y="6255917"/>
                        <a:pt x="9184951" y="6024571"/>
                      </a:cubicBezTo>
                      <a:lnTo>
                        <a:pt x="9184951" y="417469"/>
                      </a:lnTo>
                      <a:cubicBezTo>
                        <a:pt x="9184951" y="186122"/>
                        <a:pt x="8998829" y="0"/>
                        <a:pt x="8767227" y="0"/>
                      </a:cubicBezTo>
                      <a:lnTo>
                        <a:pt x="417596" y="0"/>
                      </a:lnTo>
                      <a:cubicBezTo>
                        <a:pt x="186504" y="0"/>
                        <a:pt x="255" y="186122"/>
                        <a:pt x="255" y="417469"/>
                      </a:cubicBezTo>
                      <a:lnTo>
                        <a:pt x="255" y="6024571"/>
                      </a:lnTo>
                      <a:lnTo>
                        <a:pt x="0" y="6024571"/>
                      </a:lnTo>
                      <a:lnTo>
                        <a:pt x="0" y="6024571"/>
                      </a:lnTo>
                      <a:close/>
                      <a:moveTo>
                        <a:pt x="28791" y="6016672"/>
                      </a:moveTo>
                      <a:lnTo>
                        <a:pt x="28791" y="425495"/>
                      </a:lnTo>
                      <a:cubicBezTo>
                        <a:pt x="28791" y="205358"/>
                        <a:pt x="205995" y="28154"/>
                        <a:pt x="426132" y="28154"/>
                      </a:cubicBezTo>
                      <a:lnTo>
                        <a:pt x="8743659" y="28154"/>
                      </a:lnTo>
                      <a:cubicBezTo>
                        <a:pt x="8964051" y="28154"/>
                        <a:pt x="9141127" y="205358"/>
                        <a:pt x="9141127" y="425495"/>
                      </a:cubicBezTo>
                      <a:lnTo>
                        <a:pt x="9141127" y="6016672"/>
                      </a:lnTo>
                      <a:cubicBezTo>
                        <a:pt x="9141127" y="6236808"/>
                        <a:pt x="8964051" y="6414013"/>
                        <a:pt x="8743659" y="6414013"/>
                      </a:cubicBezTo>
                      <a:lnTo>
                        <a:pt x="426132" y="6414013"/>
                      </a:lnTo>
                      <a:cubicBezTo>
                        <a:pt x="205741" y="6414013"/>
                        <a:pt x="28409" y="6236808"/>
                        <a:pt x="28409" y="6016672"/>
                      </a:cubicBezTo>
                      <a:lnTo>
                        <a:pt x="28791" y="6016672"/>
                      </a:lnTo>
                      <a:close/>
                    </a:path>
                  </a:pathLst>
                </a:custGeom>
                <a:solidFill>
                  <a:srgbClr val="EAEAE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4" name="Google Shape;254;p30"/>
                <p:cNvSpPr/>
                <p:nvPr/>
              </p:nvSpPr>
              <p:spPr>
                <a:xfrm>
                  <a:off x="1261898" y="294486"/>
                  <a:ext cx="8971056" cy="6387005"/>
                </a:xfrm>
                <a:custGeom>
                  <a:rect b="b" l="l" r="r" t="t"/>
                  <a:pathLst>
                    <a:path extrusionOk="0" h="6387005" w="8971056">
                      <a:moveTo>
                        <a:pt x="255" y="5989665"/>
                      </a:moveTo>
                      <a:cubicBezTo>
                        <a:pt x="255" y="6209801"/>
                        <a:pt x="177459" y="6387006"/>
                        <a:pt x="397595" y="6387006"/>
                      </a:cubicBezTo>
                      <a:lnTo>
                        <a:pt x="8714232" y="6387006"/>
                      </a:lnTo>
                      <a:cubicBezTo>
                        <a:pt x="8811433" y="6387006"/>
                        <a:pt x="8900990" y="6351972"/>
                        <a:pt x="8970292" y="6293881"/>
                      </a:cubicBezTo>
                      <a:cubicBezTo>
                        <a:pt x="8902392" y="6348023"/>
                        <a:pt x="8815637" y="6380381"/>
                        <a:pt x="8721875" y="6380381"/>
                      </a:cubicBezTo>
                      <a:lnTo>
                        <a:pt x="401035" y="6380254"/>
                      </a:lnTo>
                      <a:cubicBezTo>
                        <a:pt x="180899" y="6380254"/>
                        <a:pt x="3567" y="6203431"/>
                        <a:pt x="3567" y="5983677"/>
                      </a:cubicBezTo>
                      <a:lnTo>
                        <a:pt x="3567" y="403073"/>
                      </a:lnTo>
                      <a:cubicBezTo>
                        <a:pt x="3567" y="183319"/>
                        <a:pt x="180899" y="6497"/>
                        <a:pt x="401162" y="6497"/>
                      </a:cubicBezTo>
                      <a:lnTo>
                        <a:pt x="8722002" y="6497"/>
                      </a:lnTo>
                      <a:cubicBezTo>
                        <a:pt x="8816401" y="6497"/>
                        <a:pt x="8902519" y="38982"/>
                        <a:pt x="8971057" y="93507"/>
                      </a:cubicBezTo>
                      <a:cubicBezTo>
                        <a:pt x="8901755" y="35161"/>
                        <a:pt x="8812197" y="0"/>
                        <a:pt x="8714232" y="0"/>
                      </a:cubicBezTo>
                      <a:lnTo>
                        <a:pt x="397595" y="0"/>
                      </a:lnTo>
                      <a:cubicBezTo>
                        <a:pt x="177205" y="0"/>
                        <a:pt x="0" y="177205"/>
                        <a:pt x="0" y="397341"/>
                      </a:cubicBezTo>
                      <a:lnTo>
                        <a:pt x="0" y="5989665"/>
                      </a:lnTo>
                      <a:lnTo>
                        <a:pt x="255" y="5989665"/>
                      </a:lnTo>
                      <a:lnTo>
                        <a:pt x="255" y="5989665"/>
                      </a:lnTo>
                      <a:close/>
                    </a:path>
                  </a:pathLst>
                </a:custGeom>
                <a:solidFill>
                  <a:srgbClr val="000000">
                    <a:alpha val="235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5" name="Google Shape;255;p30"/>
                <p:cNvSpPr/>
                <p:nvPr/>
              </p:nvSpPr>
              <p:spPr>
                <a:xfrm>
                  <a:off x="1266484" y="294484"/>
                  <a:ext cx="9114629" cy="6380892"/>
                </a:xfrm>
                <a:custGeom>
                  <a:rect b="b" l="l" r="r" t="t"/>
                  <a:pathLst>
                    <a:path extrusionOk="0" h="6380892" w="9114629">
                      <a:moveTo>
                        <a:pt x="0" y="5984316"/>
                      </a:moveTo>
                      <a:cubicBezTo>
                        <a:pt x="0" y="6204070"/>
                        <a:pt x="177332" y="6380892"/>
                        <a:pt x="397468" y="6380892"/>
                      </a:cubicBezTo>
                      <a:lnTo>
                        <a:pt x="8717289" y="6380892"/>
                      </a:lnTo>
                      <a:cubicBezTo>
                        <a:pt x="8937679" y="6380892"/>
                        <a:pt x="9114629" y="6204070"/>
                        <a:pt x="9114629" y="5984316"/>
                      </a:cubicBezTo>
                      <a:lnTo>
                        <a:pt x="9114629" y="396578"/>
                      </a:lnTo>
                      <a:cubicBezTo>
                        <a:pt x="9114629" y="176824"/>
                        <a:pt x="8937679" y="2"/>
                        <a:pt x="8717289" y="2"/>
                      </a:cubicBezTo>
                      <a:lnTo>
                        <a:pt x="397468" y="2"/>
                      </a:lnTo>
                      <a:cubicBezTo>
                        <a:pt x="177459" y="-635"/>
                        <a:pt x="127" y="163575"/>
                        <a:pt x="127" y="383202"/>
                      </a:cubicBezTo>
                      <a:lnTo>
                        <a:pt x="127" y="5983679"/>
                      </a:lnTo>
                      <a:lnTo>
                        <a:pt x="0" y="5984316"/>
                      </a:lnTo>
                      <a:lnTo>
                        <a:pt x="0" y="5984316"/>
                      </a:lnTo>
                      <a:close/>
                      <a:moveTo>
                        <a:pt x="8663" y="5979475"/>
                      </a:moveTo>
                      <a:lnTo>
                        <a:pt x="8663" y="389826"/>
                      </a:lnTo>
                      <a:cubicBezTo>
                        <a:pt x="8663" y="170582"/>
                        <a:pt x="185740" y="6626"/>
                        <a:pt x="405494" y="6626"/>
                      </a:cubicBezTo>
                      <a:lnTo>
                        <a:pt x="8712066" y="6626"/>
                      </a:lnTo>
                      <a:cubicBezTo>
                        <a:pt x="8931692" y="6626"/>
                        <a:pt x="9108770" y="183066"/>
                        <a:pt x="9108770" y="402311"/>
                      </a:cubicBezTo>
                      <a:lnTo>
                        <a:pt x="9108770" y="5979348"/>
                      </a:lnTo>
                      <a:cubicBezTo>
                        <a:pt x="9108770" y="6198592"/>
                        <a:pt x="8931820" y="6375032"/>
                        <a:pt x="8712066" y="6375032"/>
                      </a:cubicBezTo>
                      <a:lnTo>
                        <a:pt x="405494" y="6375032"/>
                      </a:lnTo>
                      <a:cubicBezTo>
                        <a:pt x="185995" y="6375032"/>
                        <a:pt x="8918" y="6198465"/>
                        <a:pt x="8918" y="5979348"/>
                      </a:cubicBezTo>
                      <a:lnTo>
                        <a:pt x="8663" y="5979475"/>
                      </a:lnTo>
                      <a:close/>
                    </a:path>
                  </a:pathLst>
                </a:custGeom>
                <a:solidFill>
                  <a:srgbClr val="A6A7A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6" name="Google Shape;256;p30"/>
                <p:cNvSpPr/>
                <p:nvPr/>
              </p:nvSpPr>
              <p:spPr>
                <a:xfrm>
                  <a:off x="1217565" y="6135737"/>
                  <a:ext cx="434157" cy="588685"/>
                </a:xfrm>
                <a:custGeom>
                  <a:rect b="b" l="l" r="r" t="t"/>
                  <a:pathLst>
                    <a:path extrusionOk="0" h="588685" w="434157">
                      <a:moveTo>
                        <a:pt x="127" y="169561"/>
                      </a:moveTo>
                      <a:cubicBezTo>
                        <a:pt x="127" y="401799"/>
                        <a:pt x="187269" y="588686"/>
                        <a:pt x="419889" y="588686"/>
                      </a:cubicBezTo>
                      <a:lnTo>
                        <a:pt x="434157" y="574163"/>
                      </a:lnTo>
                      <a:cubicBezTo>
                        <a:pt x="202556" y="574163"/>
                        <a:pt x="16052" y="388041"/>
                        <a:pt x="16052" y="156949"/>
                      </a:cubicBezTo>
                      <a:lnTo>
                        <a:pt x="16052" y="0"/>
                      </a:lnTo>
                      <a:lnTo>
                        <a:pt x="0" y="0"/>
                      </a:lnTo>
                      <a:lnTo>
                        <a:pt x="127" y="169561"/>
                      </a:lnTo>
                      <a:lnTo>
                        <a:pt x="127" y="169561"/>
                      </a:lnTo>
                      <a:lnTo>
                        <a:pt x="127" y="169561"/>
                      </a:lnTo>
                      <a:close/>
                    </a:path>
                  </a:pathLst>
                </a:custGeom>
                <a:solidFill>
                  <a:srgbClr val="686A6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7" name="Google Shape;257;p30"/>
                <p:cNvSpPr/>
                <p:nvPr/>
              </p:nvSpPr>
              <p:spPr>
                <a:xfrm>
                  <a:off x="1217565" y="251681"/>
                  <a:ext cx="843855" cy="3364719"/>
                </a:xfrm>
                <a:custGeom>
                  <a:rect b="b" l="l" r="r" t="t"/>
                  <a:pathLst>
                    <a:path extrusionOk="0" h="3364719" w="843855">
                      <a:moveTo>
                        <a:pt x="16052" y="432374"/>
                      </a:moveTo>
                      <a:cubicBezTo>
                        <a:pt x="16052" y="201027"/>
                        <a:pt x="202301" y="14778"/>
                        <a:pt x="433648" y="14778"/>
                      </a:cubicBezTo>
                      <a:lnTo>
                        <a:pt x="843855" y="14778"/>
                      </a:lnTo>
                      <a:lnTo>
                        <a:pt x="843855" y="0"/>
                      </a:lnTo>
                      <a:lnTo>
                        <a:pt x="419380" y="0"/>
                      </a:lnTo>
                      <a:cubicBezTo>
                        <a:pt x="187014" y="0"/>
                        <a:pt x="0" y="187269"/>
                        <a:pt x="0" y="419762"/>
                      </a:cubicBezTo>
                      <a:lnTo>
                        <a:pt x="0" y="3364720"/>
                      </a:lnTo>
                      <a:lnTo>
                        <a:pt x="16052" y="3364720"/>
                      </a:lnTo>
                      <a:lnTo>
                        <a:pt x="16052" y="432374"/>
                      </a:lnTo>
                      <a:lnTo>
                        <a:pt x="16052" y="432374"/>
                      </a:lnTo>
                      <a:lnTo>
                        <a:pt x="16052" y="432374"/>
                      </a:lnTo>
                      <a:close/>
                    </a:path>
                  </a:pathLst>
                </a:custGeom>
                <a:solidFill>
                  <a:srgbClr val="5D5E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8" name="Google Shape;258;p30"/>
                <p:cNvSpPr/>
                <p:nvPr/>
              </p:nvSpPr>
              <p:spPr>
                <a:xfrm>
                  <a:off x="9999061" y="251681"/>
                  <a:ext cx="438743" cy="432628"/>
                </a:xfrm>
                <a:custGeom>
                  <a:rect b="b" l="l" r="r" t="t"/>
                  <a:pathLst>
                    <a:path extrusionOk="0" h="432628" w="438743">
                      <a:moveTo>
                        <a:pt x="0" y="14650"/>
                      </a:moveTo>
                      <a:cubicBezTo>
                        <a:pt x="231601" y="14650"/>
                        <a:pt x="417723" y="201027"/>
                        <a:pt x="417723" y="432629"/>
                      </a:cubicBezTo>
                      <a:lnTo>
                        <a:pt x="438744" y="419889"/>
                      </a:lnTo>
                      <a:cubicBezTo>
                        <a:pt x="438744" y="187269"/>
                        <a:pt x="251857" y="0"/>
                        <a:pt x="19618" y="0"/>
                      </a:cubicBezTo>
                      <a:lnTo>
                        <a:pt x="0" y="14650"/>
                      </a:lnTo>
                      <a:lnTo>
                        <a:pt x="0" y="14650"/>
                      </a:lnTo>
                      <a:lnTo>
                        <a:pt x="0" y="14650"/>
                      </a:lnTo>
                      <a:close/>
                    </a:path>
                  </a:pathLst>
                </a:custGeom>
                <a:solidFill>
                  <a:srgbClr val="686A6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9" name="Google Shape;259;p30"/>
                <p:cNvSpPr/>
                <p:nvPr/>
              </p:nvSpPr>
              <p:spPr>
                <a:xfrm>
                  <a:off x="10000589" y="6291667"/>
                  <a:ext cx="438743" cy="432628"/>
                </a:xfrm>
                <a:custGeom>
                  <a:rect b="b" l="l" r="r" t="t"/>
                  <a:pathLst>
                    <a:path extrusionOk="0" h="432628" w="438743">
                      <a:moveTo>
                        <a:pt x="18854" y="432629"/>
                      </a:moveTo>
                      <a:cubicBezTo>
                        <a:pt x="251221" y="432629"/>
                        <a:pt x="438744" y="245360"/>
                        <a:pt x="438744" y="12612"/>
                      </a:cubicBezTo>
                      <a:lnTo>
                        <a:pt x="417087" y="0"/>
                      </a:lnTo>
                      <a:cubicBezTo>
                        <a:pt x="417087" y="231601"/>
                        <a:pt x="230965" y="418106"/>
                        <a:pt x="0" y="418106"/>
                      </a:cubicBezTo>
                      <a:lnTo>
                        <a:pt x="18854" y="432629"/>
                      </a:lnTo>
                      <a:lnTo>
                        <a:pt x="18854" y="432629"/>
                      </a:lnTo>
                      <a:lnTo>
                        <a:pt x="18854" y="432629"/>
                      </a:lnTo>
                      <a:close/>
                    </a:path>
                  </a:pathLst>
                </a:custGeom>
                <a:solidFill>
                  <a:srgbClr val="686A6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0" name="Google Shape;260;p30"/>
                <p:cNvSpPr/>
                <p:nvPr/>
              </p:nvSpPr>
              <p:spPr>
                <a:xfrm>
                  <a:off x="1194635" y="927377"/>
                  <a:ext cx="19873" cy="337847"/>
                </a:xfrm>
                <a:custGeom>
                  <a:rect b="b" l="l" r="r" t="t"/>
                  <a:pathLst>
                    <a:path extrusionOk="0" h="337847" w="19873">
                      <a:moveTo>
                        <a:pt x="0" y="328930"/>
                      </a:moveTo>
                      <a:lnTo>
                        <a:pt x="0" y="8918"/>
                      </a:lnTo>
                      <a:cubicBezTo>
                        <a:pt x="0" y="3949"/>
                        <a:pt x="4331" y="0"/>
                        <a:pt x="9555" y="0"/>
                      </a:cubicBezTo>
                      <a:lnTo>
                        <a:pt x="19873" y="0"/>
                      </a:lnTo>
                      <a:lnTo>
                        <a:pt x="19873" y="337848"/>
                      </a:lnTo>
                      <a:lnTo>
                        <a:pt x="9555" y="337848"/>
                      </a:lnTo>
                      <a:cubicBezTo>
                        <a:pt x="4331" y="337848"/>
                        <a:pt x="0" y="333899"/>
                        <a:pt x="0" y="328930"/>
                      </a:cubicBezTo>
                      <a:lnTo>
                        <a:pt x="0" y="328930"/>
                      </a:lnTo>
                      <a:close/>
                    </a:path>
                  </a:pathLst>
                </a:custGeom>
                <a:solidFill>
                  <a:srgbClr val="14141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1" name="Google Shape;261;p30"/>
                <p:cNvSpPr/>
                <p:nvPr/>
              </p:nvSpPr>
              <p:spPr>
                <a:xfrm>
                  <a:off x="1200749" y="925848"/>
                  <a:ext cx="13758" cy="339376"/>
                </a:xfrm>
                <a:custGeom>
                  <a:rect b="b" l="l" r="r" t="t"/>
                  <a:pathLst>
                    <a:path extrusionOk="0" h="339376" w="13758">
                      <a:moveTo>
                        <a:pt x="13759" y="339376"/>
                      </a:moveTo>
                      <a:lnTo>
                        <a:pt x="3057" y="339376"/>
                      </a:lnTo>
                      <a:cubicBezTo>
                        <a:pt x="1911" y="339376"/>
                        <a:pt x="1019" y="338994"/>
                        <a:pt x="0" y="338740"/>
                      </a:cubicBezTo>
                      <a:cubicBezTo>
                        <a:pt x="3949" y="337593"/>
                        <a:pt x="6879" y="334408"/>
                        <a:pt x="6879" y="330332"/>
                      </a:cubicBezTo>
                      <a:lnTo>
                        <a:pt x="6879" y="8918"/>
                      </a:lnTo>
                      <a:cubicBezTo>
                        <a:pt x="6879" y="4968"/>
                        <a:pt x="3949" y="1529"/>
                        <a:pt x="0" y="382"/>
                      </a:cubicBezTo>
                      <a:cubicBezTo>
                        <a:pt x="1019" y="127"/>
                        <a:pt x="1911" y="0"/>
                        <a:pt x="3057" y="0"/>
                      </a:cubicBezTo>
                      <a:lnTo>
                        <a:pt x="13759" y="0"/>
                      </a:lnTo>
                      <a:lnTo>
                        <a:pt x="13759" y="339376"/>
                      </a:lnTo>
                      <a:lnTo>
                        <a:pt x="13759" y="339376"/>
                      </a:lnTo>
                      <a:lnTo>
                        <a:pt x="13759" y="339376"/>
                      </a:lnTo>
                      <a:close/>
                    </a:path>
                  </a:pathLst>
                </a:custGeom>
                <a:solidFill>
                  <a:srgbClr val="40404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
          <p:nvSpPr>
            <p:cNvPr id="262" name="Google Shape;262;p30"/>
            <p:cNvSpPr/>
            <p:nvPr/>
          </p:nvSpPr>
          <p:spPr>
            <a:xfrm>
              <a:off x="2893720" y="349978"/>
              <a:ext cx="5332800" cy="40011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63" name="Google Shape;263;p30"/>
            <p:cNvSpPr/>
            <p:nvPr/>
          </p:nvSpPr>
          <p:spPr>
            <a:xfrm rot="5829469">
              <a:off x="2617236" y="2327108"/>
              <a:ext cx="65007" cy="65007"/>
            </a:xfrm>
            <a:prstGeom prst="ellipse">
              <a:avLst/>
            </a:prstGeom>
            <a:gradFill>
              <a:gsLst>
                <a:gs pos="0">
                  <a:srgbClr val="424242"/>
                </a:gs>
                <a:gs pos="100000">
                  <a:srgbClr val="010101"/>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4" name="Google Shape;264;p30"/>
          <p:cNvSpPr txBox="1"/>
          <p:nvPr>
            <p:ph type="title"/>
          </p:nvPr>
        </p:nvSpPr>
        <p:spPr>
          <a:xfrm>
            <a:off x="609600" y="1646475"/>
            <a:ext cx="5848200" cy="24003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r>
              <a:rPr lang="en"/>
              <a:t>PRESENTING A </a:t>
            </a:r>
            <a:r>
              <a:rPr lang="en">
                <a:solidFill>
                  <a:schemeClr val="lt1"/>
                </a:solidFill>
                <a:highlight>
                  <a:schemeClr val="accent2"/>
                </a:highlight>
              </a:rPr>
              <a:t>WEBSITE</a:t>
            </a:r>
            <a:r>
              <a:rPr lang="en"/>
              <a:t> OR AN APP?</a:t>
            </a:r>
            <a:endParaRPr/>
          </a:p>
        </p:txBody>
      </p:sp>
      <p:sp>
        <p:nvSpPr>
          <p:cNvPr id="265" name="Google Shape;265;p30"/>
          <p:cNvSpPr txBox="1"/>
          <p:nvPr>
            <p:ph idx="1" type="body"/>
          </p:nvPr>
        </p:nvSpPr>
        <p:spPr>
          <a:xfrm>
            <a:off x="609725" y="4096925"/>
            <a:ext cx="5848200" cy="12642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r>
              <a:rPr lang="en"/>
              <a:t>If you are presenting a website, an internet product or an app, you can place a screenshot of it here.</a:t>
            </a:r>
            <a:endParaRPr/>
          </a:p>
        </p:txBody>
      </p:sp>
      <p:sp>
        <p:nvSpPr>
          <p:cNvPr id="266" name="Google Shape;266;p30"/>
          <p:cNvSpPr/>
          <p:nvPr/>
        </p:nvSpPr>
        <p:spPr>
          <a:xfrm>
            <a:off x="247950" y="6314525"/>
            <a:ext cx="2026800" cy="17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chemeClr val="lt1"/>
              </a:solidFill>
              <a:latin typeface="DM Sans"/>
              <a:ea typeface="DM Sans"/>
              <a:cs typeface="DM Sans"/>
              <a:sym typeface="DM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grpSp>
        <p:nvGrpSpPr>
          <p:cNvPr id="271" name="Google Shape;271;p31"/>
          <p:cNvGrpSpPr/>
          <p:nvPr/>
        </p:nvGrpSpPr>
        <p:grpSpPr>
          <a:xfrm>
            <a:off x="1691402" y="656999"/>
            <a:ext cx="2721600" cy="5544000"/>
            <a:chOff x="1020040" y="533174"/>
            <a:chExt cx="2721600" cy="5544000"/>
          </a:xfrm>
        </p:grpSpPr>
        <p:sp>
          <p:nvSpPr>
            <p:cNvPr id="272" name="Google Shape;272;p31"/>
            <p:cNvSpPr/>
            <p:nvPr/>
          </p:nvSpPr>
          <p:spPr>
            <a:xfrm rot="5322">
              <a:off x="1024388" y="535271"/>
              <a:ext cx="2712903" cy="5539807"/>
            </a:xfrm>
            <a:prstGeom prst="roundRect">
              <a:avLst>
                <a:gd fmla="val 13728" name="adj"/>
              </a:avLst>
            </a:prstGeom>
            <a:solidFill>
              <a:srgbClr val="262626"/>
            </a:solidFill>
            <a:ln cap="flat" cmpd="sng" w="38100">
              <a:solidFill>
                <a:srgbClr val="434343"/>
              </a:solidFill>
              <a:prstDash val="solid"/>
              <a:round/>
              <a:headEnd len="sm" w="sm" type="none"/>
              <a:tailEnd len="sm" w="sm" type="none"/>
            </a:ln>
            <a:effectLst>
              <a:outerShdw blurRad="177800" rotWithShape="0" algn="tl" dir="2700000" dist="1143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73" name="Google Shape;273;p31"/>
            <p:cNvSpPr/>
            <p:nvPr/>
          </p:nvSpPr>
          <p:spPr>
            <a:xfrm rot="5339">
              <a:off x="1117826" y="634766"/>
              <a:ext cx="2511303" cy="5315706"/>
            </a:xfrm>
            <a:prstGeom prst="roundRect">
              <a:avLst>
                <a:gd fmla="val 11202"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74" name="Google Shape;274;p31"/>
            <p:cNvSpPr/>
            <p:nvPr/>
          </p:nvSpPr>
          <p:spPr>
            <a:xfrm rot="-10793156">
              <a:off x="1702602" y="592275"/>
              <a:ext cx="1356303" cy="243601"/>
            </a:xfrm>
            <a:prstGeom prst="round2SameRect">
              <a:avLst>
                <a:gd fmla="val 50000" name="adj1"/>
                <a:gd fmla="val 0" name="adj2"/>
              </a:avLst>
            </a:prstGeom>
            <a:solidFill>
              <a:srgbClr val="25252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75" name="Google Shape;275;p31"/>
            <p:cNvSpPr/>
            <p:nvPr/>
          </p:nvSpPr>
          <p:spPr>
            <a:xfrm>
              <a:off x="1848856" y="5858818"/>
              <a:ext cx="1063200" cy="37800"/>
            </a:xfrm>
            <a:prstGeom prst="roundRect">
              <a:avLst>
                <a:gd fmla="val 50000" name="adj"/>
              </a:avLst>
            </a:prstGeom>
            <a:solidFill>
              <a:srgbClr val="3A38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31"/>
            <p:cNvSpPr/>
            <p:nvPr/>
          </p:nvSpPr>
          <p:spPr>
            <a:xfrm rot="5827501">
              <a:off x="2668055" y="715407"/>
              <a:ext cx="62886" cy="62886"/>
            </a:xfrm>
            <a:prstGeom prst="ellipse">
              <a:avLst/>
            </a:prstGeom>
            <a:gradFill>
              <a:gsLst>
                <a:gs pos="0">
                  <a:srgbClr val="424242"/>
                </a:gs>
                <a:gs pos="100000">
                  <a:srgbClr val="010101"/>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31"/>
            <p:cNvSpPr/>
            <p:nvPr/>
          </p:nvSpPr>
          <p:spPr>
            <a:xfrm>
              <a:off x="2176639" y="720996"/>
              <a:ext cx="408300" cy="37800"/>
            </a:xfrm>
            <a:prstGeom prst="roundRect">
              <a:avLst>
                <a:gd fmla="val 50000" name="adj"/>
              </a:avLst>
            </a:prstGeom>
            <a:gradFill>
              <a:gsLst>
                <a:gs pos="0">
                  <a:srgbClr val="424242"/>
                </a:gs>
                <a:gs pos="100000">
                  <a:srgbClr val="010101"/>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8" name="Google Shape;278;p31"/>
          <p:cNvSpPr txBox="1"/>
          <p:nvPr>
            <p:ph type="title"/>
          </p:nvPr>
        </p:nvSpPr>
        <p:spPr>
          <a:xfrm>
            <a:off x="4919000" y="1532175"/>
            <a:ext cx="5882400" cy="21336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PRESENTING A WEBSITE OR AN </a:t>
            </a:r>
            <a:r>
              <a:rPr lang="en">
                <a:solidFill>
                  <a:schemeClr val="lt1"/>
                </a:solidFill>
                <a:highlight>
                  <a:schemeClr val="accent2"/>
                </a:highlight>
              </a:rPr>
              <a:t>APP</a:t>
            </a:r>
            <a:r>
              <a:rPr lang="en"/>
              <a:t>?</a:t>
            </a:r>
            <a:endParaRPr/>
          </a:p>
        </p:txBody>
      </p:sp>
      <p:sp>
        <p:nvSpPr>
          <p:cNvPr id="279" name="Google Shape;279;p31"/>
          <p:cNvSpPr txBox="1"/>
          <p:nvPr>
            <p:ph idx="1" type="body"/>
          </p:nvPr>
        </p:nvSpPr>
        <p:spPr>
          <a:xfrm>
            <a:off x="4919100" y="3884650"/>
            <a:ext cx="5882400" cy="1242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If you are presenting a website, an internet product or an app, you can place a screenshot of it here.</a:t>
            </a:r>
            <a:endParaRPr/>
          </a:p>
        </p:txBody>
      </p:sp>
      <p:sp>
        <p:nvSpPr>
          <p:cNvPr id="280" name="Google Shape;280;p31"/>
          <p:cNvSpPr/>
          <p:nvPr/>
        </p:nvSpPr>
        <p:spPr>
          <a:xfrm>
            <a:off x="9849150" y="6314525"/>
            <a:ext cx="2026800" cy="17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chemeClr val="lt1"/>
              </a:solidFill>
              <a:latin typeface="DM Sans"/>
              <a:ea typeface="DM Sans"/>
              <a:cs typeface="DM Sans"/>
              <a:sym typeface="DM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id="285" name="Google Shape;285;p32"/>
          <p:cNvPicPr preferRelativeResize="0"/>
          <p:nvPr/>
        </p:nvPicPr>
        <p:blipFill rotWithShape="1">
          <a:blip r:embed="rId3">
            <a:alphaModFix/>
          </a:blip>
          <a:srcRect b="32152" l="0" r="0" t="0"/>
          <a:stretch/>
        </p:blipFill>
        <p:spPr>
          <a:xfrm>
            <a:off x="0" y="1344550"/>
            <a:ext cx="12192000" cy="5513450"/>
          </a:xfrm>
          <a:prstGeom prst="rect">
            <a:avLst/>
          </a:prstGeom>
          <a:noFill/>
          <a:ln>
            <a:noFill/>
          </a:ln>
        </p:spPr>
      </p:pic>
      <p:sp>
        <p:nvSpPr>
          <p:cNvPr id="286" name="Google Shape;286;p32"/>
          <p:cNvSpPr/>
          <p:nvPr/>
        </p:nvSpPr>
        <p:spPr>
          <a:xfrm>
            <a:off x="555875" y="5102075"/>
            <a:ext cx="3250200" cy="564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chemeClr val="lt1"/>
              </a:solidFill>
              <a:latin typeface="DM Sans"/>
              <a:ea typeface="DM Sans"/>
              <a:cs typeface="DM Sans"/>
              <a:sym typeface="DM Sans"/>
            </a:endParaRPr>
          </a:p>
        </p:txBody>
      </p:sp>
      <p:sp>
        <p:nvSpPr>
          <p:cNvPr id="287" name="Google Shape;287;p32"/>
          <p:cNvSpPr/>
          <p:nvPr/>
        </p:nvSpPr>
        <p:spPr>
          <a:xfrm>
            <a:off x="2074940" y="5187765"/>
            <a:ext cx="181070" cy="392601"/>
          </a:xfrm>
          <a:custGeom>
            <a:rect b="b" l="l" r="r" t="t"/>
            <a:pathLst>
              <a:path extrusionOk="0" h="17146" w="7907">
                <a:moveTo>
                  <a:pt x="5538" y="0"/>
                </a:moveTo>
                <a:cubicBezTo>
                  <a:pt x="2969" y="0"/>
                  <a:pt x="1802" y="1134"/>
                  <a:pt x="1802" y="3303"/>
                </a:cubicBezTo>
                <a:lnTo>
                  <a:pt x="1802" y="5604"/>
                </a:lnTo>
                <a:lnTo>
                  <a:pt x="0" y="5604"/>
                </a:lnTo>
                <a:lnTo>
                  <a:pt x="0" y="8540"/>
                </a:lnTo>
                <a:lnTo>
                  <a:pt x="1802" y="8540"/>
                </a:lnTo>
                <a:lnTo>
                  <a:pt x="1802" y="17146"/>
                </a:lnTo>
                <a:lnTo>
                  <a:pt x="5238" y="17146"/>
                </a:lnTo>
                <a:lnTo>
                  <a:pt x="5238" y="8473"/>
                </a:lnTo>
                <a:lnTo>
                  <a:pt x="7673" y="8473"/>
                </a:lnTo>
                <a:lnTo>
                  <a:pt x="7906" y="5604"/>
                </a:lnTo>
                <a:lnTo>
                  <a:pt x="5238" y="5604"/>
                </a:lnTo>
                <a:lnTo>
                  <a:pt x="5238" y="3936"/>
                </a:lnTo>
                <a:cubicBezTo>
                  <a:pt x="5238" y="3269"/>
                  <a:pt x="5404" y="3002"/>
                  <a:pt x="6038" y="3002"/>
                </a:cubicBezTo>
                <a:lnTo>
                  <a:pt x="7906" y="3002"/>
                </a:lnTo>
                <a:lnTo>
                  <a:pt x="79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8" name="Google Shape;288;p32"/>
          <p:cNvGrpSpPr/>
          <p:nvPr/>
        </p:nvGrpSpPr>
        <p:grpSpPr>
          <a:xfrm>
            <a:off x="2608043" y="5178114"/>
            <a:ext cx="411849" cy="411917"/>
            <a:chOff x="5162200" y="4097750"/>
            <a:chExt cx="338385" cy="338414"/>
          </a:xfrm>
        </p:grpSpPr>
        <p:sp>
          <p:nvSpPr>
            <p:cNvPr id="289" name="Google Shape;289;p32"/>
            <p:cNvSpPr/>
            <p:nvPr/>
          </p:nvSpPr>
          <p:spPr>
            <a:xfrm>
              <a:off x="5162200" y="4097750"/>
              <a:ext cx="338385" cy="338414"/>
            </a:xfrm>
            <a:custGeom>
              <a:rect b="b" l="l" r="r" t="t"/>
              <a:pathLst>
                <a:path extrusionOk="0" h="11843" w="11842">
                  <a:moveTo>
                    <a:pt x="5938" y="1068"/>
                  </a:moveTo>
                  <a:cubicBezTo>
                    <a:pt x="7505" y="1068"/>
                    <a:pt x="7706" y="1068"/>
                    <a:pt x="8339" y="1101"/>
                  </a:cubicBezTo>
                  <a:cubicBezTo>
                    <a:pt x="8906" y="1135"/>
                    <a:pt x="9207" y="1201"/>
                    <a:pt x="9440" y="1301"/>
                  </a:cubicBezTo>
                  <a:cubicBezTo>
                    <a:pt x="9707" y="1401"/>
                    <a:pt x="9907" y="1535"/>
                    <a:pt x="10107" y="1735"/>
                  </a:cubicBezTo>
                  <a:cubicBezTo>
                    <a:pt x="10307" y="1935"/>
                    <a:pt x="10441" y="2135"/>
                    <a:pt x="10541" y="2435"/>
                  </a:cubicBezTo>
                  <a:cubicBezTo>
                    <a:pt x="10641" y="2636"/>
                    <a:pt x="10741" y="2936"/>
                    <a:pt x="10741" y="3536"/>
                  </a:cubicBezTo>
                  <a:cubicBezTo>
                    <a:pt x="10774" y="4137"/>
                    <a:pt x="10774" y="4337"/>
                    <a:pt x="10774" y="5905"/>
                  </a:cubicBezTo>
                  <a:cubicBezTo>
                    <a:pt x="10774" y="7506"/>
                    <a:pt x="10774" y="7706"/>
                    <a:pt x="10741" y="8306"/>
                  </a:cubicBezTo>
                  <a:cubicBezTo>
                    <a:pt x="10741" y="8907"/>
                    <a:pt x="10641" y="9207"/>
                    <a:pt x="10541" y="9407"/>
                  </a:cubicBezTo>
                  <a:cubicBezTo>
                    <a:pt x="10441" y="9707"/>
                    <a:pt x="10307" y="9907"/>
                    <a:pt x="10107" y="10108"/>
                  </a:cubicBezTo>
                  <a:cubicBezTo>
                    <a:pt x="9907" y="10308"/>
                    <a:pt x="9707" y="10441"/>
                    <a:pt x="9440" y="10541"/>
                  </a:cubicBezTo>
                  <a:cubicBezTo>
                    <a:pt x="9207" y="10608"/>
                    <a:pt x="8906" y="10708"/>
                    <a:pt x="8339" y="10741"/>
                  </a:cubicBezTo>
                  <a:cubicBezTo>
                    <a:pt x="7706" y="10775"/>
                    <a:pt x="7505" y="10775"/>
                    <a:pt x="5938" y="10775"/>
                  </a:cubicBezTo>
                  <a:cubicBezTo>
                    <a:pt x="4337" y="10775"/>
                    <a:pt x="4170" y="10775"/>
                    <a:pt x="3536" y="10741"/>
                  </a:cubicBezTo>
                  <a:cubicBezTo>
                    <a:pt x="2969" y="10708"/>
                    <a:pt x="2635" y="10608"/>
                    <a:pt x="2435" y="10541"/>
                  </a:cubicBezTo>
                  <a:cubicBezTo>
                    <a:pt x="2168" y="10441"/>
                    <a:pt x="1968" y="10308"/>
                    <a:pt x="1735" y="10108"/>
                  </a:cubicBezTo>
                  <a:cubicBezTo>
                    <a:pt x="1535" y="9874"/>
                    <a:pt x="1401" y="9674"/>
                    <a:pt x="1301" y="9407"/>
                  </a:cubicBezTo>
                  <a:cubicBezTo>
                    <a:pt x="1234" y="9207"/>
                    <a:pt x="1134" y="8907"/>
                    <a:pt x="1101" y="8306"/>
                  </a:cubicBezTo>
                  <a:cubicBezTo>
                    <a:pt x="1068" y="7706"/>
                    <a:pt x="1068" y="7506"/>
                    <a:pt x="1068" y="5905"/>
                  </a:cubicBezTo>
                  <a:cubicBezTo>
                    <a:pt x="1068" y="4337"/>
                    <a:pt x="1068" y="4137"/>
                    <a:pt x="1101" y="3536"/>
                  </a:cubicBezTo>
                  <a:cubicBezTo>
                    <a:pt x="1134" y="2936"/>
                    <a:pt x="1234" y="2636"/>
                    <a:pt x="1301" y="2435"/>
                  </a:cubicBezTo>
                  <a:cubicBezTo>
                    <a:pt x="1401" y="2135"/>
                    <a:pt x="1535" y="1935"/>
                    <a:pt x="1735" y="1735"/>
                  </a:cubicBezTo>
                  <a:cubicBezTo>
                    <a:pt x="1968" y="1535"/>
                    <a:pt x="2168" y="1401"/>
                    <a:pt x="2435" y="1301"/>
                  </a:cubicBezTo>
                  <a:cubicBezTo>
                    <a:pt x="2635" y="1235"/>
                    <a:pt x="2969" y="1135"/>
                    <a:pt x="3536" y="1101"/>
                  </a:cubicBezTo>
                  <a:cubicBezTo>
                    <a:pt x="4170" y="1068"/>
                    <a:pt x="4337" y="1068"/>
                    <a:pt x="5938" y="1068"/>
                  </a:cubicBezTo>
                  <a:close/>
                  <a:moveTo>
                    <a:pt x="5938" y="0"/>
                  </a:moveTo>
                  <a:cubicBezTo>
                    <a:pt x="4337" y="0"/>
                    <a:pt x="4103" y="0"/>
                    <a:pt x="3503" y="34"/>
                  </a:cubicBezTo>
                  <a:cubicBezTo>
                    <a:pt x="2869" y="67"/>
                    <a:pt x="2435" y="167"/>
                    <a:pt x="2035" y="301"/>
                  </a:cubicBezTo>
                  <a:cubicBezTo>
                    <a:pt x="1668" y="467"/>
                    <a:pt x="1334" y="668"/>
                    <a:pt x="1001" y="1001"/>
                  </a:cubicBezTo>
                  <a:cubicBezTo>
                    <a:pt x="667" y="1335"/>
                    <a:pt x="467" y="1635"/>
                    <a:pt x="300" y="2035"/>
                  </a:cubicBezTo>
                  <a:cubicBezTo>
                    <a:pt x="167" y="2402"/>
                    <a:pt x="67" y="2836"/>
                    <a:pt x="33" y="3470"/>
                  </a:cubicBezTo>
                  <a:cubicBezTo>
                    <a:pt x="0" y="4103"/>
                    <a:pt x="0" y="4303"/>
                    <a:pt x="0" y="5938"/>
                  </a:cubicBezTo>
                  <a:cubicBezTo>
                    <a:pt x="0" y="7539"/>
                    <a:pt x="0" y="7739"/>
                    <a:pt x="33" y="8373"/>
                  </a:cubicBezTo>
                  <a:cubicBezTo>
                    <a:pt x="67" y="9007"/>
                    <a:pt x="167" y="9440"/>
                    <a:pt x="300" y="9807"/>
                  </a:cubicBezTo>
                  <a:cubicBezTo>
                    <a:pt x="467" y="10208"/>
                    <a:pt x="667" y="10541"/>
                    <a:pt x="1001" y="10841"/>
                  </a:cubicBezTo>
                  <a:cubicBezTo>
                    <a:pt x="1334" y="11175"/>
                    <a:pt x="1668" y="11375"/>
                    <a:pt x="2035" y="11542"/>
                  </a:cubicBezTo>
                  <a:cubicBezTo>
                    <a:pt x="2435" y="11675"/>
                    <a:pt x="2869" y="11775"/>
                    <a:pt x="3503" y="11809"/>
                  </a:cubicBezTo>
                  <a:cubicBezTo>
                    <a:pt x="4103" y="11842"/>
                    <a:pt x="4337" y="11842"/>
                    <a:pt x="5938" y="11842"/>
                  </a:cubicBezTo>
                  <a:cubicBezTo>
                    <a:pt x="7539" y="11842"/>
                    <a:pt x="7739" y="11842"/>
                    <a:pt x="8373" y="11809"/>
                  </a:cubicBezTo>
                  <a:cubicBezTo>
                    <a:pt x="9007" y="11775"/>
                    <a:pt x="9440" y="11675"/>
                    <a:pt x="9807" y="11542"/>
                  </a:cubicBezTo>
                  <a:cubicBezTo>
                    <a:pt x="10207" y="11375"/>
                    <a:pt x="10541" y="11175"/>
                    <a:pt x="10875" y="10841"/>
                  </a:cubicBezTo>
                  <a:cubicBezTo>
                    <a:pt x="11208" y="10508"/>
                    <a:pt x="11408" y="10208"/>
                    <a:pt x="11542" y="9807"/>
                  </a:cubicBezTo>
                  <a:cubicBezTo>
                    <a:pt x="11708" y="9440"/>
                    <a:pt x="11775" y="9007"/>
                    <a:pt x="11809" y="8373"/>
                  </a:cubicBezTo>
                  <a:cubicBezTo>
                    <a:pt x="11842" y="7739"/>
                    <a:pt x="11842" y="7539"/>
                    <a:pt x="11842" y="5938"/>
                  </a:cubicBezTo>
                  <a:cubicBezTo>
                    <a:pt x="11842" y="4303"/>
                    <a:pt x="11842" y="4103"/>
                    <a:pt x="11809" y="3470"/>
                  </a:cubicBezTo>
                  <a:cubicBezTo>
                    <a:pt x="11809" y="2836"/>
                    <a:pt x="11708" y="2402"/>
                    <a:pt x="11542" y="2035"/>
                  </a:cubicBezTo>
                  <a:cubicBezTo>
                    <a:pt x="11408" y="1668"/>
                    <a:pt x="11175" y="1301"/>
                    <a:pt x="10875" y="1001"/>
                  </a:cubicBezTo>
                  <a:cubicBezTo>
                    <a:pt x="10541" y="668"/>
                    <a:pt x="10207" y="467"/>
                    <a:pt x="9807" y="301"/>
                  </a:cubicBezTo>
                  <a:cubicBezTo>
                    <a:pt x="9440" y="167"/>
                    <a:pt x="9007" y="67"/>
                    <a:pt x="8373" y="34"/>
                  </a:cubicBezTo>
                  <a:cubicBezTo>
                    <a:pt x="7739" y="0"/>
                    <a:pt x="7539" y="0"/>
                    <a:pt x="593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32"/>
            <p:cNvSpPr/>
            <p:nvPr/>
          </p:nvSpPr>
          <p:spPr>
            <a:xfrm>
              <a:off x="5245127" y="4179731"/>
              <a:ext cx="173507" cy="174450"/>
            </a:xfrm>
            <a:custGeom>
              <a:rect b="b" l="l" r="r" t="t"/>
              <a:pathLst>
                <a:path extrusionOk="0" h="6105" w="6072">
                  <a:moveTo>
                    <a:pt x="3036" y="1068"/>
                  </a:moveTo>
                  <a:cubicBezTo>
                    <a:pt x="4136" y="1068"/>
                    <a:pt x="5004" y="1968"/>
                    <a:pt x="5004" y="3036"/>
                  </a:cubicBezTo>
                  <a:cubicBezTo>
                    <a:pt x="5004" y="4136"/>
                    <a:pt x="4136" y="5037"/>
                    <a:pt x="3036" y="5037"/>
                  </a:cubicBezTo>
                  <a:cubicBezTo>
                    <a:pt x="1935" y="5037"/>
                    <a:pt x="1068" y="4136"/>
                    <a:pt x="1068" y="3036"/>
                  </a:cubicBezTo>
                  <a:cubicBezTo>
                    <a:pt x="1068" y="1968"/>
                    <a:pt x="1935" y="1068"/>
                    <a:pt x="3036" y="1068"/>
                  </a:cubicBezTo>
                  <a:close/>
                  <a:moveTo>
                    <a:pt x="3036" y="0"/>
                  </a:moveTo>
                  <a:cubicBezTo>
                    <a:pt x="1334" y="0"/>
                    <a:pt x="0" y="1368"/>
                    <a:pt x="0" y="3036"/>
                  </a:cubicBezTo>
                  <a:cubicBezTo>
                    <a:pt x="0" y="4737"/>
                    <a:pt x="1334" y="6104"/>
                    <a:pt x="3036" y="6104"/>
                  </a:cubicBezTo>
                  <a:cubicBezTo>
                    <a:pt x="4704" y="6104"/>
                    <a:pt x="6071" y="4737"/>
                    <a:pt x="6071" y="3036"/>
                  </a:cubicBezTo>
                  <a:cubicBezTo>
                    <a:pt x="6071" y="1368"/>
                    <a:pt x="4704" y="0"/>
                    <a:pt x="30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32"/>
            <p:cNvSpPr/>
            <p:nvPr/>
          </p:nvSpPr>
          <p:spPr>
            <a:xfrm>
              <a:off x="5401436" y="4155900"/>
              <a:ext cx="41034" cy="41005"/>
            </a:xfrm>
            <a:custGeom>
              <a:rect b="b" l="l" r="r" t="t"/>
              <a:pathLst>
                <a:path extrusionOk="0" h="1435" w="1436">
                  <a:moveTo>
                    <a:pt x="735" y="0"/>
                  </a:moveTo>
                  <a:cubicBezTo>
                    <a:pt x="334" y="0"/>
                    <a:pt x="1" y="334"/>
                    <a:pt x="1" y="734"/>
                  </a:cubicBezTo>
                  <a:cubicBezTo>
                    <a:pt x="1" y="1101"/>
                    <a:pt x="334" y="1435"/>
                    <a:pt x="735" y="1435"/>
                  </a:cubicBezTo>
                  <a:cubicBezTo>
                    <a:pt x="1135" y="1435"/>
                    <a:pt x="1435" y="1101"/>
                    <a:pt x="1435" y="734"/>
                  </a:cubicBezTo>
                  <a:cubicBezTo>
                    <a:pt x="1435" y="334"/>
                    <a:pt x="1102" y="0"/>
                    <a:pt x="73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2" name="Google Shape;292;p32"/>
          <p:cNvSpPr/>
          <p:nvPr/>
        </p:nvSpPr>
        <p:spPr>
          <a:xfrm>
            <a:off x="1342050" y="5229148"/>
            <a:ext cx="380848" cy="309834"/>
          </a:xfrm>
          <a:custGeom>
            <a:rect b="b" l="l" r="r" t="t"/>
            <a:pathLst>
              <a:path extrusionOk="0" h="13378" w="16446">
                <a:moveTo>
                  <a:pt x="11375" y="1"/>
                </a:moveTo>
                <a:cubicBezTo>
                  <a:pt x="9207" y="1"/>
                  <a:pt x="7606" y="2036"/>
                  <a:pt x="8106" y="4137"/>
                </a:cubicBezTo>
                <a:cubicBezTo>
                  <a:pt x="5304" y="4004"/>
                  <a:pt x="2802" y="2669"/>
                  <a:pt x="1135" y="635"/>
                </a:cubicBezTo>
                <a:lnTo>
                  <a:pt x="1135" y="635"/>
                </a:lnTo>
                <a:cubicBezTo>
                  <a:pt x="267" y="2136"/>
                  <a:pt x="701" y="4137"/>
                  <a:pt x="2202" y="5138"/>
                </a:cubicBezTo>
                <a:cubicBezTo>
                  <a:pt x="1635" y="5104"/>
                  <a:pt x="1135" y="4971"/>
                  <a:pt x="668" y="4704"/>
                </a:cubicBezTo>
                <a:lnTo>
                  <a:pt x="668" y="4704"/>
                </a:lnTo>
                <a:cubicBezTo>
                  <a:pt x="634" y="6272"/>
                  <a:pt x="1735" y="7740"/>
                  <a:pt x="3370" y="8040"/>
                </a:cubicBezTo>
                <a:cubicBezTo>
                  <a:pt x="3087" y="8121"/>
                  <a:pt x="2780" y="8165"/>
                  <a:pt x="2463" y="8165"/>
                </a:cubicBezTo>
                <a:cubicBezTo>
                  <a:pt x="2256" y="8165"/>
                  <a:pt x="2046" y="8146"/>
                  <a:pt x="1835" y="8107"/>
                </a:cubicBezTo>
                <a:lnTo>
                  <a:pt x="1835" y="8107"/>
                </a:lnTo>
                <a:cubicBezTo>
                  <a:pt x="2269" y="9441"/>
                  <a:pt x="3503" y="10408"/>
                  <a:pt x="5004" y="10442"/>
                </a:cubicBezTo>
                <a:cubicBezTo>
                  <a:pt x="3785" y="11406"/>
                  <a:pt x="2325" y="11888"/>
                  <a:pt x="808" y="11888"/>
                </a:cubicBezTo>
                <a:cubicBezTo>
                  <a:pt x="540" y="11888"/>
                  <a:pt x="271" y="11873"/>
                  <a:pt x="0" y="11843"/>
                </a:cubicBezTo>
                <a:lnTo>
                  <a:pt x="0" y="11843"/>
                </a:lnTo>
                <a:cubicBezTo>
                  <a:pt x="1502" y="12810"/>
                  <a:pt x="3269" y="13377"/>
                  <a:pt x="5171" y="13377"/>
                </a:cubicBezTo>
                <a:cubicBezTo>
                  <a:pt x="11442" y="13377"/>
                  <a:pt x="14978" y="8073"/>
                  <a:pt x="14744" y="3337"/>
                </a:cubicBezTo>
                <a:cubicBezTo>
                  <a:pt x="15411" y="2870"/>
                  <a:pt x="15979" y="2269"/>
                  <a:pt x="16446" y="1602"/>
                </a:cubicBezTo>
                <a:lnTo>
                  <a:pt x="16446" y="1602"/>
                </a:lnTo>
                <a:cubicBezTo>
                  <a:pt x="15812" y="1869"/>
                  <a:pt x="15178" y="2036"/>
                  <a:pt x="14511" y="2136"/>
                </a:cubicBezTo>
                <a:cubicBezTo>
                  <a:pt x="15178" y="1702"/>
                  <a:pt x="15712" y="1035"/>
                  <a:pt x="15979" y="268"/>
                </a:cubicBezTo>
                <a:lnTo>
                  <a:pt x="15979" y="268"/>
                </a:lnTo>
                <a:cubicBezTo>
                  <a:pt x="15311" y="635"/>
                  <a:pt x="14611" y="935"/>
                  <a:pt x="13844" y="1068"/>
                </a:cubicBezTo>
                <a:cubicBezTo>
                  <a:pt x="13210" y="434"/>
                  <a:pt x="12343" y="1"/>
                  <a:pt x="1137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32"/>
          <p:cNvSpPr txBox="1"/>
          <p:nvPr>
            <p:ph idx="1" type="body"/>
          </p:nvPr>
        </p:nvSpPr>
        <p:spPr>
          <a:xfrm>
            <a:off x="632550" y="3108875"/>
            <a:ext cx="4072800" cy="1984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1" lang="en">
                <a:solidFill>
                  <a:schemeClr val="lt1"/>
                </a:solidFill>
              </a:rPr>
              <a:t>Do you have any questions?</a:t>
            </a:r>
            <a:endParaRPr b="1">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hello@mail.com</a:t>
            </a:r>
            <a:endParaRPr>
              <a:solidFill>
                <a:schemeClr val="lt1"/>
              </a:solidFill>
            </a:endParaRPr>
          </a:p>
          <a:p>
            <a:pPr indent="0" lvl="0" marL="0" rtl="0" algn="l">
              <a:spcBef>
                <a:spcPts val="0"/>
              </a:spcBef>
              <a:spcAft>
                <a:spcPts val="0"/>
              </a:spcAft>
              <a:buNone/>
            </a:pPr>
            <a:r>
              <a:rPr lang="en">
                <a:solidFill>
                  <a:schemeClr val="lt1"/>
                </a:solidFill>
              </a:rPr>
              <a:t>555-111-222</a:t>
            </a:r>
            <a:endParaRPr>
              <a:solidFill>
                <a:schemeClr val="lt1"/>
              </a:solidFill>
            </a:endParaRPr>
          </a:p>
          <a:p>
            <a:pPr indent="0" lvl="0" marL="0" rtl="0" algn="l">
              <a:spcBef>
                <a:spcPts val="0"/>
              </a:spcBef>
              <a:spcAft>
                <a:spcPts val="0"/>
              </a:spcAft>
              <a:buNone/>
            </a:pPr>
            <a:r>
              <a:rPr lang="en">
                <a:solidFill>
                  <a:schemeClr val="lt1"/>
                </a:solidFill>
              </a:rPr>
              <a:t>mydomain.com</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294" name="Google Shape;294;p32"/>
          <p:cNvSpPr txBox="1"/>
          <p:nvPr>
            <p:ph type="title"/>
          </p:nvPr>
        </p:nvSpPr>
        <p:spPr>
          <a:xfrm>
            <a:off x="126150" y="457200"/>
            <a:ext cx="11787300" cy="2408400"/>
          </a:xfrm>
          <a:prstGeom prst="rect">
            <a:avLst/>
          </a:prstGeom>
        </p:spPr>
        <p:txBody>
          <a:bodyPr anchorCtr="0" anchor="ctr" bIns="121900" lIns="121900" spcFirstLastPara="1" rIns="121900" wrap="square" tIns="121900">
            <a:noAutofit/>
          </a:bodyPr>
          <a:lstStyle/>
          <a:p>
            <a:pPr indent="0" lvl="0" marL="0" rtl="0" algn="l">
              <a:lnSpc>
                <a:spcPct val="80000"/>
              </a:lnSpc>
              <a:spcBef>
                <a:spcPts val="0"/>
              </a:spcBef>
              <a:spcAft>
                <a:spcPts val="0"/>
              </a:spcAft>
              <a:buNone/>
            </a:pPr>
            <a:r>
              <a:rPr lang="en" sz="11300"/>
              <a:t>THANK</a:t>
            </a:r>
            <a:endParaRPr sz="11300"/>
          </a:p>
          <a:p>
            <a:pPr indent="0" lvl="0" marL="0" rtl="0" algn="l">
              <a:lnSpc>
                <a:spcPct val="80000"/>
              </a:lnSpc>
              <a:spcBef>
                <a:spcPts val="0"/>
              </a:spcBef>
              <a:spcAft>
                <a:spcPts val="0"/>
              </a:spcAft>
              <a:buNone/>
            </a:pPr>
            <a:r>
              <a:rPr lang="en" sz="11300">
                <a:solidFill>
                  <a:schemeClr val="lt1"/>
                </a:solidFill>
                <a:highlight>
                  <a:schemeClr val="accent2"/>
                </a:highlight>
              </a:rPr>
              <a:t>YOU</a:t>
            </a:r>
            <a:endParaRPr sz="11300">
              <a:solidFill>
                <a:schemeClr val="lt1"/>
              </a:solidFill>
              <a:highlight>
                <a:schemeClr val="accent2"/>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3"/>
          <p:cNvSpPr txBox="1"/>
          <p:nvPr>
            <p:ph type="title"/>
          </p:nvPr>
        </p:nvSpPr>
        <p:spPr>
          <a:xfrm>
            <a:off x="1594119" y="1768125"/>
            <a:ext cx="9003600" cy="969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sz="8000"/>
              <a:t>CREDITS</a:t>
            </a:r>
            <a:r>
              <a:rPr lang="en" sz="8000"/>
              <a:t>.</a:t>
            </a:r>
            <a:endParaRPr sz="8000"/>
          </a:p>
        </p:txBody>
      </p:sp>
      <p:sp>
        <p:nvSpPr>
          <p:cNvPr id="300" name="Google Shape;300;p33"/>
          <p:cNvSpPr txBox="1"/>
          <p:nvPr>
            <p:ph idx="1" type="body"/>
          </p:nvPr>
        </p:nvSpPr>
        <p:spPr>
          <a:xfrm>
            <a:off x="1594275" y="2997375"/>
            <a:ext cx="9003600" cy="2021100"/>
          </a:xfrm>
          <a:prstGeom prst="rect">
            <a:avLst/>
          </a:prstGeom>
        </p:spPr>
        <p:txBody>
          <a:bodyPr anchorCtr="0" anchor="t" bIns="121900" lIns="121900" spcFirstLastPara="1" rIns="121900" wrap="square" tIns="121900">
            <a:noAutofit/>
          </a:bodyPr>
          <a:lstStyle/>
          <a:p>
            <a:pPr indent="0" lvl="0" marL="0" rtl="0" algn="ctr">
              <a:lnSpc>
                <a:spcPct val="200000"/>
              </a:lnSpc>
              <a:spcBef>
                <a:spcPts val="0"/>
              </a:spcBef>
              <a:spcAft>
                <a:spcPts val="0"/>
              </a:spcAft>
              <a:buNone/>
            </a:pPr>
            <a:r>
              <a:rPr lang="en" sz="1800"/>
              <a:t>Presentation Template: </a:t>
            </a:r>
            <a:r>
              <a:rPr lang="en" sz="1800" u="sng">
                <a:solidFill>
                  <a:schemeClr val="hlink"/>
                </a:solidFill>
                <a:hlinkClick r:id="rId3"/>
              </a:rPr>
              <a:t>SlidesMania</a:t>
            </a:r>
            <a:endParaRPr sz="1800"/>
          </a:p>
          <a:p>
            <a:pPr indent="0" lvl="0" marL="0" rtl="0" algn="ctr">
              <a:lnSpc>
                <a:spcPct val="200000"/>
              </a:lnSpc>
              <a:spcBef>
                <a:spcPts val="0"/>
              </a:spcBef>
              <a:spcAft>
                <a:spcPts val="0"/>
              </a:spcAft>
              <a:buNone/>
            </a:pPr>
            <a:r>
              <a:rPr lang="en" sz="1800"/>
              <a:t>Sample Images: </a:t>
            </a:r>
            <a:r>
              <a:rPr lang="en" sz="1800" u="sng">
                <a:solidFill>
                  <a:schemeClr val="hlink"/>
                </a:solidFill>
                <a:hlinkClick r:id="rId4"/>
              </a:rPr>
              <a:t>Unsplash</a:t>
            </a:r>
            <a:endParaRPr sz="1800"/>
          </a:p>
          <a:p>
            <a:pPr indent="0" lvl="0" marL="0" rtl="0" algn="ctr">
              <a:lnSpc>
                <a:spcPct val="200000"/>
              </a:lnSpc>
              <a:spcBef>
                <a:spcPts val="0"/>
              </a:spcBef>
              <a:spcAft>
                <a:spcPts val="0"/>
              </a:spcAft>
              <a:buNone/>
            </a:pPr>
            <a:r>
              <a:rPr lang="en" sz="1800"/>
              <a:t>Fonts used in this presentation: DM Sans and </a:t>
            </a:r>
            <a:r>
              <a:rPr lang="en" sz="1800">
                <a:latin typeface="Arial Black"/>
                <a:ea typeface="Arial Black"/>
                <a:cs typeface="Arial Black"/>
                <a:sym typeface="Arial Black"/>
              </a:rPr>
              <a:t>Arial Black.</a:t>
            </a:r>
            <a:endParaRPr sz="1800">
              <a:latin typeface="Arial Black"/>
              <a:ea typeface="Arial Black"/>
              <a:cs typeface="Arial Black"/>
              <a:sym typeface="Arial Black"/>
            </a:endParaRPr>
          </a:p>
        </p:txBody>
      </p:sp>
      <p:sp>
        <p:nvSpPr>
          <p:cNvPr id="301" name="Google Shape;301;p33"/>
          <p:cNvSpPr/>
          <p:nvPr/>
        </p:nvSpPr>
        <p:spPr>
          <a:xfrm>
            <a:off x="247950" y="6314525"/>
            <a:ext cx="2026800" cy="17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chemeClr val="lt1"/>
              </a:solidFill>
              <a:latin typeface="DM Sans"/>
              <a:ea typeface="DM Sans"/>
              <a:cs typeface="DM Sans"/>
              <a:sym typeface="DM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4"/>
          <p:cNvSpPr txBox="1"/>
          <p:nvPr>
            <p:ph type="title"/>
          </p:nvPr>
        </p:nvSpPr>
        <p:spPr>
          <a:xfrm>
            <a:off x="415650" y="421101"/>
            <a:ext cx="11360700" cy="9918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sz="5000"/>
              <a:t>Editable Icons</a:t>
            </a:r>
            <a:endParaRPr sz="5000"/>
          </a:p>
        </p:txBody>
      </p:sp>
      <p:grpSp>
        <p:nvGrpSpPr>
          <p:cNvPr id="307" name="Google Shape;307;p34"/>
          <p:cNvGrpSpPr/>
          <p:nvPr/>
        </p:nvGrpSpPr>
        <p:grpSpPr>
          <a:xfrm>
            <a:off x="3570764" y="1773752"/>
            <a:ext cx="405160" cy="253589"/>
            <a:chOff x="4797800" y="1994125"/>
            <a:chExt cx="306475" cy="186025"/>
          </a:xfrm>
        </p:grpSpPr>
        <p:sp>
          <p:nvSpPr>
            <p:cNvPr id="308" name="Google Shape;308;p34"/>
            <p:cNvSpPr/>
            <p:nvPr/>
          </p:nvSpPr>
          <p:spPr>
            <a:xfrm>
              <a:off x="4837950" y="1994125"/>
              <a:ext cx="226175" cy="152575"/>
            </a:xfrm>
            <a:custGeom>
              <a:rect b="b" l="l" r="r" t="t"/>
              <a:pathLst>
                <a:path extrusionOk="0" h="6103" w="9047">
                  <a:moveTo>
                    <a:pt x="8244" y="786"/>
                  </a:moveTo>
                  <a:lnTo>
                    <a:pt x="8244" y="5318"/>
                  </a:lnTo>
                  <a:lnTo>
                    <a:pt x="803" y="5318"/>
                  </a:lnTo>
                  <a:lnTo>
                    <a:pt x="803" y="786"/>
                  </a:lnTo>
                  <a:close/>
                  <a:moveTo>
                    <a:pt x="536" y="1"/>
                  </a:moveTo>
                  <a:cubicBezTo>
                    <a:pt x="232" y="1"/>
                    <a:pt x="0" y="233"/>
                    <a:pt x="0" y="518"/>
                  </a:cubicBezTo>
                  <a:lnTo>
                    <a:pt x="0" y="6103"/>
                  </a:lnTo>
                  <a:lnTo>
                    <a:pt x="9047" y="6103"/>
                  </a:lnTo>
                  <a:lnTo>
                    <a:pt x="9047" y="518"/>
                  </a:lnTo>
                  <a:cubicBezTo>
                    <a:pt x="9047" y="233"/>
                    <a:pt x="8815" y="1"/>
                    <a:pt x="8511"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9" name="Google Shape;309;p34"/>
            <p:cNvSpPr/>
            <p:nvPr/>
          </p:nvSpPr>
          <p:spPr>
            <a:xfrm>
              <a:off x="4797800" y="2160075"/>
              <a:ext cx="306475" cy="20075"/>
            </a:xfrm>
            <a:custGeom>
              <a:rect b="b" l="l" r="r" t="t"/>
              <a:pathLst>
                <a:path extrusionOk="0" h="803" w="12259">
                  <a:moveTo>
                    <a:pt x="1" y="0"/>
                  </a:moveTo>
                  <a:lnTo>
                    <a:pt x="1" y="268"/>
                  </a:lnTo>
                  <a:cubicBezTo>
                    <a:pt x="1" y="571"/>
                    <a:pt x="250" y="803"/>
                    <a:pt x="536" y="803"/>
                  </a:cubicBezTo>
                  <a:lnTo>
                    <a:pt x="11723" y="803"/>
                  </a:lnTo>
                  <a:cubicBezTo>
                    <a:pt x="12026" y="803"/>
                    <a:pt x="12258" y="571"/>
                    <a:pt x="12258" y="268"/>
                  </a:cubicBezTo>
                  <a:lnTo>
                    <a:pt x="12258" y="0"/>
                  </a:lnTo>
                  <a:lnTo>
                    <a:pt x="6923" y="0"/>
                  </a:lnTo>
                  <a:lnTo>
                    <a:pt x="6923" y="125"/>
                  </a:lnTo>
                  <a:cubicBezTo>
                    <a:pt x="6923" y="214"/>
                    <a:pt x="6870" y="268"/>
                    <a:pt x="6799" y="268"/>
                  </a:cubicBezTo>
                  <a:lnTo>
                    <a:pt x="5460" y="268"/>
                  </a:lnTo>
                  <a:cubicBezTo>
                    <a:pt x="5389" y="268"/>
                    <a:pt x="5336" y="214"/>
                    <a:pt x="5336" y="125"/>
                  </a:cubicBezTo>
                  <a:lnTo>
                    <a:pt x="5336"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10" name="Google Shape;310;p34"/>
          <p:cNvSpPr/>
          <p:nvPr/>
        </p:nvSpPr>
        <p:spPr>
          <a:xfrm>
            <a:off x="3013572" y="1789650"/>
            <a:ext cx="351487" cy="308322"/>
          </a:xfrm>
          <a:custGeom>
            <a:rect b="b" l="l" r="r" t="t"/>
            <a:pathLst>
              <a:path extrusionOk="0" h="9047" w="10635">
                <a:moveTo>
                  <a:pt x="9850" y="803"/>
                </a:moveTo>
                <a:lnTo>
                  <a:pt x="9850" y="6656"/>
                </a:lnTo>
                <a:lnTo>
                  <a:pt x="804" y="6656"/>
                </a:lnTo>
                <a:lnTo>
                  <a:pt x="804" y="803"/>
                </a:lnTo>
                <a:close/>
                <a:moveTo>
                  <a:pt x="536" y="0"/>
                </a:moveTo>
                <a:cubicBezTo>
                  <a:pt x="250" y="0"/>
                  <a:pt x="1" y="250"/>
                  <a:pt x="1" y="536"/>
                </a:cubicBezTo>
                <a:lnTo>
                  <a:pt x="1" y="6923"/>
                </a:lnTo>
                <a:cubicBezTo>
                  <a:pt x="1" y="7227"/>
                  <a:pt x="250" y="7459"/>
                  <a:pt x="536" y="7459"/>
                </a:cubicBezTo>
                <a:lnTo>
                  <a:pt x="4265" y="7459"/>
                </a:lnTo>
                <a:lnTo>
                  <a:pt x="4265" y="8261"/>
                </a:lnTo>
                <a:lnTo>
                  <a:pt x="2927" y="8261"/>
                </a:lnTo>
                <a:lnTo>
                  <a:pt x="2927" y="9047"/>
                </a:lnTo>
                <a:lnTo>
                  <a:pt x="7709" y="9047"/>
                </a:lnTo>
                <a:lnTo>
                  <a:pt x="7709" y="8261"/>
                </a:lnTo>
                <a:lnTo>
                  <a:pt x="6388" y="8261"/>
                </a:lnTo>
                <a:lnTo>
                  <a:pt x="6388" y="7459"/>
                </a:lnTo>
                <a:lnTo>
                  <a:pt x="10100" y="7459"/>
                </a:lnTo>
                <a:cubicBezTo>
                  <a:pt x="10403" y="7459"/>
                  <a:pt x="10635" y="7227"/>
                  <a:pt x="10635" y="6923"/>
                </a:cubicBezTo>
                <a:lnTo>
                  <a:pt x="10635" y="536"/>
                </a:lnTo>
                <a:cubicBezTo>
                  <a:pt x="10635" y="250"/>
                  <a:pt x="10403" y="0"/>
                  <a:pt x="10100"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1" name="Google Shape;311;p34"/>
          <p:cNvSpPr/>
          <p:nvPr/>
        </p:nvSpPr>
        <p:spPr>
          <a:xfrm>
            <a:off x="2598483" y="1706244"/>
            <a:ext cx="211156" cy="398327"/>
          </a:xfrm>
          <a:custGeom>
            <a:rect b="b" l="l" r="r" t="t"/>
            <a:pathLst>
              <a:path extrusionOk="0" h="11688" w="6389">
                <a:moveTo>
                  <a:pt x="3730" y="518"/>
                </a:moveTo>
                <a:cubicBezTo>
                  <a:pt x="3873" y="518"/>
                  <a:pt x="3998" y="643"/>
                  <a:pt x="3998" y="785"/>
                </a:cubicBezTo>
                <a:cubicBezTo>
                  <a:pt x="3998" y="946"/>
                  <a:pt x="3873" y="1053"/>
                  <a:pt x="3730" y="1053"/>
                </a:cubicBezTo>
                <a:lnTo>
                  <a:pt x="2659" y="1053"/>
                </a:lnTo>
                <a:cubicBezTo>
                  <a:pt x="2517" y="1053"/>
                  <a:pt x="2392" y="946"/>
                  <a:pt x="2392" y="785"/>
                </a:cubicBezTo>
                <a:cubicBezTo>
                  <a:pt x="2392" y="643"/>
                  <a:pt x="2517" y="518"/>
                  <a:pt x="2659" y="518"/>
                </a:cubicBezTo>
                <a:close/>
                <a:moveTo>
                  <a:pt x="5586" y="1588"/>
                </a:moveTo>
                <a:lnTo>
                  <a:pt x="5586" y="10099"/>
                </a:lnTo>
                <a:lnTo>
                  <a:pt x="804" y="10099"/>
                </a:lnTo>
                <a:lnTo>
                  <a:pt x="804" y="1588"/>
                </a:lnTo>
                <a:close/>
                <a:moveTo>
                  <a:pt x="268" y="0"/>
                </a:moveTo>
                <a:cubicBezTo>
                  <a:pt x="126" y="0"/>
                  <a:pt x="1" y="125"/>
                  <a:pt x="1" y="250"/>
                </a:cubicBezTo>
                <a:lnTo>
                  <a:pt x="1" y="11420"/>
                </a:lnTo>
                <a:cubicBezTo>
                  <a:pt x="1" y="11562"/>
                  <a:pt x="126" y="11687"/>
                  <a:pt x="268" y="11687"/>
                </a:cubicBezTo>
                <a:lnTo>
                  <a:pt x="6121" y="11687"/>
                </a:lnTo>
                <a:cubicBezTo>
                  <a:pt x="6264" y="11687"/>
                  <a:pt x="6388" y="11562"/>
                  <a:pt x="6388" y="11420"/>
                </a:cubicBezTo>
                <a:lnTo>
                  <a:pt x="6388" y="250"/>
                </a:lnTo>
                <a:cubicBezTo>
                  <a:pt x="6388" y="125"/>
                  <a:pt x="6264" y="0"/>
                  <a:pt x="6121"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2" name="Google Shape;312;p34"/>
          <p:cNvSpPr/>
          <p:nvPr/>
        </p:nvSpPr>
        <p:spPr>
          <a:xfrm>
            <a:off x="4125519" y="1774124"/>
            <a:ext cx="352082" cy="253589"/>
          </a:xfrm>
          <a:custGeom>
            <a:rect b="b" l="l" r="r" t="t"/>
            <a:pathLst>
              <a:path extrusionOk="0" h="7441" w="10653">
                <a:moveTo>
                  <a:pt x="5317" y="268"/>
                </a:moveTo>
                <a:cubicBezTo>
                  <a:pt x="5406" y="268"/>
                  <a:pt x="5460" y="322"/>
                  <a:pt x="5460" y="393"/>
                </a:cubicBezTo>
                <a:cubicBezTo>
                  <a:pt x="5460" y="482"/>
                  <a:pt x="5406" y="518"/>
                  <a:pt x="5317" y="518"/>
                </a:cubicBezTo>
                <a:cubicBezTo>
                  <a:pt x="5246" y="518"/>
                  <a:pt x="5192" y="482"/>
                  <a:pt x="5192" y="393"/>
                </a:cubicBezTo>
                <a:cubicBezTo>
                  <a:pt x="5192" y="322"/>
                  <a:pt x="5246" y="268"/>
                  <a:pt x="5317" y="268"/>
                </a:cubicBezTo>
                <a:close/>
                <a:moveTo>
                  <a:pt x="9849" y="786"/>
                </a:moveTo>
                <a:lnTo>
                  <a:pt x="9849" y="6638"/>
                </a:lnTo>
                <a:lnTo>
                  <a:pt x="785" y="6638"/>
                </a:lnTo>
                <a:lnTo>
                  <a:pt x="785" y="786"/>
                </a:lnTo>
                <a:close/>
                <a:moveTo>
                  <a:pt x="5977" y="6906"/>
                </a:moveTo>
                <a:cubicBezTo>
                  <a:pt x="6067" y="6906"/>
                  <a:pt x="6120" y="6959"/>
                  <a:pt x="6120" y="7031"/>
                </a:cubicBezTo>
                <a:cubicBezTo>
                  <a:pt x="6120" y="7120"/>
                  <a:pt x="6067" y="7173"/>
                  <a:pt x="5977" y="7173"/>
                </a:cubicBezTo>
                <a:lnTo>
                  <a:pt x="4657" y="7173"/>
                </a:lnTo>
                <a:cubicBezTo>
                  <a:pt x="4586" y="7173"/>
                  <a:pt x="4514" y="7120"/>
                  <a:pt x="4514" y="7031"/>
                </a:cubicBezTo>
                <a:cubicBezTo>
                  <a:pt x="4514" y="6959"/>
                  <a:pt x="4586" y="6906"/>
                  <a:pt x="4657" y="6906"/>
                </a:cubicBezTo>
                <a:close/>
                <a:moveTo>
                  <a:pt x="535" y="1"/>
                </a:moveTo>
                <a:cubicBezTo>
                  <a:pt x="232" y="1"/>
                  <a:pt x="0" y="233"/>
                  <a:pt x="0" y="518"/>
                </a:cubicBezTo>
                <a:lnTo>
                  <a:pt x="0" y="6906"/>
                </a:lnTo>
                <a:cubicBezTo>
                  <a:pt x="0" y="7209"/>
                  <a:pt x="232" y="7441"/>
                  <a:pt x="535" y="7441"/>
                </a:cubicBezTo>
                <a:lnTo>
                  <a:pt x="10117" y="7441"/>
                </a:lnTo>
                <a:cubicBezTo>
                  <a:pt x="10402" y="7441"/>
                  <a:pt x="10652" y="7209"/>
                  <a:pt x="10652" y="6906"/>
                </a:cubicBezTo>
                <a:lnTo>
                  <a:pt x="10652" y="518"/>
                </a:lnTo>
                <a:cubicBezTo>
                  <a:pt x="10652" y="233"/>
                  <a:pt x="10402" y="1"/>
                  <a:pt x="10117"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3" name="Google Shape;313;p34"/>
          <p:cNvSpPr/>
          <p:nvPr/>
        </p:nvSpPr>
        <p:spPr>
          <a:xfrm>
            <a:off x="4629024" y="1731262"/>
            <a:ext cx="333805" cy="339335"/>
          </a:xfrm>
          <a:custGeom>
            <a:rect b="b" l="l" r="r" t="t"/>
            <a:pathLst>
              <a:path extrusionOk="0" h="9957" w="10100">
                <a:moveTo>
                  <a:pt x="8762" y="1464"/>
                </a:moveTo>
                <a:lnTo>
                  <a:pt x="8762" y="6245"/>
                </a:lnTo>
                <a:lnTo>
                  <a:pt x="1321" y="6245"/>
                </a:lnTo>
                <a:lnTo>
                  <a:pt x="1321" y="1464"/>
                </a:lnTo>
                <a:close/>
                <a:moveTo>
                  <a:pt x="5050" y="0"/>
                </a:moveTo>
                <a:cubicBezTo>
                  <a:pt x="4907" y="0"/>
                  <a:pt x="4783" y="125"/>
                  <a:pt x="4783" y="268"/>
                </a:cubicBezTo>
                <a:lnTo>
                  <a:pt x="4783" y="536"/>
                </a:lnTo>
                <a:lnTo>
                  <a:pt x="251" y="536"/>
                </a:lnTo>
                <a:cubicBezTo>
                  <a:pt x="126" y="536"/>
                  <a:pt x="1" y="661"/>
                  <a:pt x="1" y="803"/>
                </a:cubicBezTo>
                <a:cubicBezTo>
                  <a:pt x="1" y="946"/>
                  <a:pt x="126" y="1053"/>
                  <a:pt x="251" y="1053"/>
                </a:cubicBezTo>
                <a:lnTo>
                  <a:pt x="518" y="1053"/>
                </a:lnTo>
                <a:lnTo>
                  <a:pt x="518" y="6513"/>
                </a:lnTo>
                <a:lnTo>
                  <a:pt x="251" y="6513"/>
                </a:lnTo>
                <a:cubicBezTo>
                  <a:pt x="126" y="6513"/>
                  <a:pt x="1" y="6638"/>
                  <a:pt x="1" y="6781"/>
                </a:cubicBezTo>
                <a:cubicBezTo>
                  <a:pt x="1" y="6923"/>
                  <a:pt x="126" y="7048"/>
                  <a:pt x="251" y="7048"/>
                </a:cubicBezTo>
                <a:lnTo>
                  <a:pt x="4319" y="7048"/>
                </a:lnTo>
                <a:lnTo>
                  <a:pt x="2285" y="9100"/>
                </a:lnTo>
                <a:cubicBezTo>
                  <a:pt x="2178" y="9207"/>
                  <a:pt x="2178" y="9368"/>
                  <a:pt x="2285" y="9475"/>
                </a:cubicBezTo>
                <a:cubicBezTo>
                  <a:pt x="2338" y="9528"/>
                  <a:pt x="2405" y="9555"/>
                  <a:pt x="2472" y="9555"/>
                </a:cubicBezTo>
                <a:cubicBezTo>
                  <a:pt x="2539" y="9555"/>
                  <a:pt x="2606" y="9528"/>
                  <a:pt x="2659" y="9475"/>
                </a:cubicBezTo>
                <a:lnTo>
                  <a:pt x="4783" y="7334"/>
                </a:lnTo>
                <a:lnTo>
                  <a:pt x="4783" y="9707"/>
                </a:lnTo>
                <a:cubicBezTo>
                  <a:pt x="4783" y="9850"/>
                  <a:pt x="4907" y="9957"/>
                  <a:pt x="5050" y="9957"/>
                </a:cubicBezTo>
                <a:cubicBezTo>
                  <a:pt x="5193" y="9957"/>
                  <a:pt x="5318" y="9850"/>
                  <a:pt x="5318" y="9707"/>
                </a:cubicBezTo>
                <a:lnTo>
                  <a:pt x="5318" y="7334"/>
                </a:lnTo>
                <a:lnTo>
                  <a:pt x="7441" y="9475"/>
                </a:lnTo>
                <a:cubicBezTo>
                  <a:pt x="7495" y="9520"/>
                  <a:pt x="7562" y="9542"/>
                  <a:pt x="7628" y="9542"/>
                </a:cubicBezTo>
                <a:cubicBezTo>
                  <a:pt x="7695" y="9542"/>
                  <a:pt x="7762" y="9520"/>
                  <a:pt x="7816" y="9475"/>
                </a:cubicBezTo>
                <a:cubicBezTo>
                  <a:pt x="7923" y="9350"/>
                  <a:pt x="7923" y="9189"/>
                  <a:pt x="7816" y="9082"/>
                </a:cubicBezTo>
                <a:lnTo>
                  <a:pt x="5782" y="7048"/>
                </a:lnTo>
                <a:lnTo>
                  <a:pt x="9832" y="7048"/>
                </a:lnTo>
                <a:cubicBezTo>
                  <a:pt x="9975" y="7048"/>
                  <a:pt x="10100" y="6923"/>
                  <a:pt x="10100" y="6781"/>
                </a:cubicBezTo>
                <a:cubicBezTo>
                  <a:pt x="10100" y="6638"/>
                  <a:pt x="9975" y="6513"/>
                  <a:pt x="9832" y="6513"/>
                </a:cubicBezTo>
                <a:lnTo>
                  <a:pt x="9564" y="6513"/>
                </a:lnTo>
                <a:lnTo>
                  <a:pt x="9564" y="1053"/>
                </a:lnTo>
                <a:lnTo>
                  <a:pt x="9832" y="1053"/>
                </a:lnTo>
                <a:cubicBezTo>
                  <a:pt x="9975" y="1053"/>
                  <a:pt x="10100" y="946"/>
                  <a:pt x="10100" y="803"/>
                </a:cubicBezTo>
                <a:cubicBezTo>
                  <a:pt x="10100" y="661"/>
                  <a:pt x="9975" y="536"/>
                  <a:pt x="9832" y="536"/>
                </a:cubicBezTo>
                <a:lnTo>
                  <a:pt x="5318" y="536"/>
                </a:lnTo>
                <a:lnTo>
                  <a:pt x="5318" y="268"/>
                </a:lnTo>
                <a:cubicBezTo>
                  <a:pt x="5318" y="125"/>
                  <a:pt x="5193" y="0"/>
                  <a:pt x="5050"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4" name="Google Shape;314;p34"/>
          <p:cNvSpPr/>
          <p:nvPr/>
        </p:nvSpPr>
        <p:spPr>
          <a:xfrm>
            <a:off x="5618340" y="1764938"/>
            <a:ext cx="299003" cy="280956"/>
          </a:xfrm>
          <a:custGeom>
            <a:rect b="b" l="l" r="r" t="t"/>
            <a:pathLst>
              <a:path extrusionOk="0" h="8244" w="9047">
                <a:moveTo>
                  <a:pt x="464" y="1"/>
                </a:moveTo>
                <a:cubicBezTo>
                  <a:pt x="196" y="1"/>
                  <a:pt x="0" y="215"/>
                  <a:pt x="0" y="464"/>
                </a:cubicBezTo>
                <a:lnTo>
                  <a:pt x="0" y="5960"/>
                </a:lnTo>
                <a:cubicBezTo>
                  <a:pt x="0" y="6210"/>
                  <a:pt x="196" y="6406"/>
                  <a:pt x="464" y="6406"/>
                </a:cubicBezTo>
                <a:lnTo>
                  <a:pt x="5424" y="6406"/>
                </a:lnTo>
                <a:lnTo>
                  <a:pt x="7244" y="8244"/>
                </a:lnTo>
                <a:lnTo>
                  <a:pt x="7244" y="6424"/>
                </a:lnTo>
                <a:lnTo>
                  <a:pt x="8600" y="6424"/>
                </a:lnTo>
                <a:cubicBezTo>
                  <a:pt x="8850" y="6424"/>
                  <a:pt x="9046" y="6210"/>
                  <a:pt x="9046" y="5960"/>
                </a:cubicBezTo>
                <a:lnTo>
                  <a:pt x="9046" y="464"/>
                </a:lnTo>
                <a:cubicBezTo>
                  <a:pt x="9046" y="215"/>
                  <a:pt x="8850" y="1"/>
                  <a:pt x="8600"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15" name="Google Shape;315;p34"/>
          <p:cNvGrpSpPr/>
          <p:nvPr/>
        </p:nvGrpSpPr>
        <p:grpSpPr>
          <a:xfrm>
            <a:off x="6164058" y="1777777"/>
            <a:ext cx="352082" cy="254203"/>
            <a:chOff x="4250025" y="2848800"/>
            <a:chExt cx="266325" cy="186475"/>
          </a:xfrm>
        </p:grpSpPr>
        <p:sp>
          <p:nvSpPr>
            <p:cNvPr id="316" name="Google Shape;316;p34"/>
            <p:cNvSpPr/>
            <p:nvPr/>
          </p:nvSpPr>
          <p:spPr>
            <a:xfrm>
              <a:off x="4250025" y="2848800"/>
              <a:ext cx="166425" cy="149900"/>
            </a:xfrm>
            <a:custGeom>
              <a:rect b="b" l="l" r="r" t="t"/>
              <a:pathLst>
                <a:path extrusionOk="0" h="5996" w="6657">
                  <a:moveTo>
                    <a:pt x="536" y="0"/>
                  </a:moveTo>
                  <a:cubicBezTo>
                    <a:pt x="233" y="0"/>
                    <a:pt x="1" y="250"/>
                    <a:pt x="1" y="535"/>
                  </a:cubicBezTo>
                  <a:lnTo>
                    <a:pt x="1" y="4122"/>
                  </a:lnTo>
                  <a:cubicBezTo>
                    <a:pt x="1" y="4425"/>
                    <a:pt x="233" y="4657"/>
                    <a:pt x="536" y="4657"/>
                  </a:cubicBezTo>
                  <a:lnTo>
                    <a:pt x="1321" y="4657"/>
                  </a:lnTo>
                  <a:lnTo>
                    <a:pt x="1321" y="5995"/>
                  </a:lnTo>
                  <a:lnTo>
                    <a:pt x="2659" y="4657"/>
                  </a:lnTo>
                  <a:lnTo>
                    <a:pt x="3462" y="4657"/>
                  </a:lnTo>
                  <a:lnTo>
                    <a:pt x="3462" y="1998"/>
                  </a:lnTo>
                  <a:cubicBezTo>
                    <a:pt x="3462" y="1427"/>
                    <a:pt x="3944" y="928"/>
                    <a:pt x="4515" y="928"/>
                  </a:cubicBezTo>
                  <a:lnTo>
                    <a:pt x="6656" y="928"/>
                  </a:lnTo>
                  <a:lnTo>
                    <a:pt x="6656" y="535"/>
                  </a:lnTo>
                  <a:cubicBezTo>
                    <a:pt x="6656" y="250"/>
                    <a:pt x="6424" y="0"/>
                    <a:pt x="6121"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7" name="Google Shape;317;p34"/>
            <p:cNvSpPr/>
            <p:nvPr/>
          </p:nvSpPr>
          <p:spPr>
            <a:xfrm>
              <a:off x="4349950" y="2885375"/>
              <a:ext cx="166400" cy="149900"/>
            </a:xfrm>
            <a:custGeom>
              <a:rect b="b" l="l" r="r" t="t"/>
              <a:pathLst>
                <a:path extrusionOk="0" h="5996" w="6656">
                  <a:moveTo>
                    <a:pt x="518" y="0"/>
                  </a:moveTo>
                  <a:cubicBezTo>
                    <a:pt x="232" y="0"/>
                    <a:pt x="1" y="250"/>
                    <a:pt x="1" y="535"/>
                  </a:cubicBezTo>
                  <a:lnTo>
                    <a:pt x="1" y="4122"/>
                  </a:lnTo>
                  <a:cubicBezTo>
                    <a:pt x="1" y="4425"/>
                    <a:pt x="232" y="4657"/>
                    <a:pt x="518" y="4657"/>
                  </a:cubicBezTo>
                  <a:lnTo>
                    <a:pt x="3979" y="4657"/>
                  </a:lnTo>
                  <a:lnTo>
                    <a:pt x="5318" y="5995"/>
                  </a:lnTo>
                  <a:lnTo>
                    <a:pt x="5318" y="4657"/>
                  </a:lnTo>
                  <a:lnTo>
                    <a:pt x="6121" y="4657"/>
                  </a:lnTo>
                  <a:cubicBezTo>
                    <a:pt x="6424" y="4657"/>
                    <a:pt x="6656" y="4425"/>
                    <a:pt x="6656" y="4122"/>
                  </a:cubicBezTo>
                  <a:lnTo>
                    <a:pt x="6656" y="535"/>
                  </a:lnTo>
                  <a:cubicBezTo>
                    <a:pt x="6656" y="250"/>
                    <a:pt x="6424" y="0"/>
                    <a:pt x="6121"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318" name="Google Shape;318;p34"/>
          <p:cNvGrpSpPr/>
          <p:nvPr/>
        </p:nvGrpSpPr>
        <p:grpSpPr>
          <a:xfrm>
            <a:off x="6761406" y="1741891"/>
            <a:ext cx="343224" cy="326555"/>
            <a:chOff x="4707700" y="2822475"/>
            <a:chExt cx="259625" cy="239550"/>
          </a:xfrm>
        </p:grpSpPr>
        <p:sp>
          <p:nvSpPr>
            <p:cNvPr id="319" name="Google Shape;319;p34"/>
            <p:cNvSpPr/>
            <p:nvPr/>
          </p:nvSpPr>
          <p:spPr>
            <a:xfrm>
              <a:off x="4707700" y="2822475"/>
              <a:ext cx="259625" cy="176225"/>
            </a:xfrm>
            <a:custGeom>
              <a:rect b="b" l="l" r="r" t="t"/>
              <a:pathLst>
                <a:path extrusionOk="0" h="7049" w="10385">
                  <a:moveTo>
                    <a:pt x="5335" y="0"/>
                  </a:moveTo>
                  <a:cubicBezTo>
                    <a:pt x="4729" y="0"/>
                    <a:pt x="4193" y="429"/>
                    <a:pt x="4051" y="1000"/>
                  </a:cubicBezTo>
                  <a:cubicBezTo>
                    <a:pt x="3801" y="643"/>
                    <a:pt x="3408" y="393"/>
                    <a:pt x="2944" y="393"/>
                  </a:cubicBezTo>
                  <a:cubicBezTo>
                    <a:pt x="2195" y="393"/>
                    <a:pt x="1606" y="1000"/>
                    <a:pt x="1606" y="1731"/>
                  </a:cubicBezTo>
                  <a:cubicBezTo>
                    <a:pt x="1606" y="1838"/>
                    <a:pt x="1624" y="1927"/>
                    <a:pt x="1642" y="2034"/>
                  </a:cubicBezTo>
                  <a:cubicBezTo>
                    <a:pt x="1535" y="1999"/>
                    <a:pt x="1446" y="1981"/>
                    <a:pt x="1339" y="1981"/>
                  </a:cubicBezTo>
                  <a:cubicBezTo>
                    <a:pt x="607" y="1981"/>
                    <a:pt x="0" y="2588"/>
                    <a:pt x="0" y="3319"/>
                  </a:cubicBezTo>
                  <a:cubicBezTo>
                    <a:pt x="0" y="4051"/>
                    <a:pt x="607" y="4657"/>
                    <a:pt x="1339" y="4657"/>
                  </a:cubicBezTo>
                  <a:lnTo>
                    <a:pt x="1356" y="4657"/>
                  </a:lnTo>
                  <a:cubicBezTo>
                    <a:pt x="1428" y="5335"/>
                    <a:pt x="1999" y="5853"/>
                    <a:pt x="2677" y="5853"/>
                  </a:cubicBezTo>
                  <a:cubicBezTo>
                    <a:pt x="2980" y="5853"/>
                    <a:pt x="3266" y="5746"/>
                    <a:pt x="3480" y="5567"/>
                  </a:cubicBezTo>
                  <a:lnTo>
                    <a:pt x="3480" y="5567"/>
                  </a:lnTo>
                  <a:cubicBezTo>
                    <a:pt x="3480" y="5621"/>
                    <a:pt x="3462" y="5656"/>
                    <a:pt x="3462" y="5710"/>
                  </a:cubicBezTo>
                  <a:cubicBezTo>
                    <a:pt x="3462" y="6442"/>
                    <a:pt x="4068" y="7048"/>
                    <a:pt x="4800" y="7048"/>
                  </a:cubicBezTo>
                  <a:cubicBezTo>
                    <a:pt x="5496" y="7048"/>
                    <a:pt x="6067" y="6513"/>
                    <a:pt x="6138" y="5835"/>
                  </a:cubicBezTo>
                  <a:cubicBezTo>
                    <a:pt x="6370" y="6174"/>
                    <a:pt x="6763" y="6388"/>
                    <a:pt x="7191" y="6388"/>
                  </a:cubicBezTo>
                  <a:cubicBezTo>
                    <a:pt x="7922" y="6388"/>
                    <a:pt x="8529" y="5781"/>
                    <a:pt x="8529" y="5050"/>
                  </a:cubicBezTo>
                  <a:lnTo>
                    <a:pt x="8529" y="4925"/>
                  </a:lnTo>
                  <a:cubicBezTo>
                    <a:pt x="8690" y="4996"/>
                    <a:pt x="8868" y="5050"/>
                    <a:pt x="9064" y="5050"/>
                  </a:cubicBezTo>
                  <a:cubicBezTo>
                    <a:pt x="9796" y="5050"/>
                    <a:pt x="10385" y="4443"/>
                    <a:pt x="10385" y="3712"/>
                  </a:cubicBezTo>
                  <a:cubicBezTo>
                    <a:pt x="10385" y="2980"/>
                    <a:pt x="9796" y="2391"/>
                    <a:pt x="9064" y="2391"/>
                  </a:cubicBezTo>
                  <a:cubicBezTo>
                    <a:pt x="8957" y="2391"/>
                    <a:pt x="8868" y="2409"/>
                    <a:pt x="8761" y="2427"/>
                  </a:cubicBezTo>
                  <a:cubicBezTo>
                    <a:pt x="8779" y="2338"/>
                    <a:pt x="8797" y="2231"/>
                    <a:pt x="8797" y="2124"/>
                  </a:cubicBezTo>
                  <a:cubicBezTo>
                    <a:pt x="8797" y="1392"/>
                    <a:pt x="8190" y="785"/>
                    <a:pt x="7459" y="785"/>
                  </a:cubicBezTo>
                  <a:cubicBezTo>
                    <a:pt x="7155" y="785"/>
                    <a:pt x="6870" y="892"/>
                    <a:pt x="6638" y="1071"/>
                  </a:cubicBezTo>
                  <a:cubicBezTo>
                    <a:pt x="6531" y="464"/>
                    <a:pt x="5995" y="0"/>
                    <a:pt x="5335"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0" name="Google Shape;320;p34"/>
            <p:cNvSpPr/>
            <p:nvPr/>
          </p:nvSpPr>
          <p:spPr>
            <a:xfrm>
              <a:off x="4754525" y="2991975"/>
              <a:ext cx="39725" cy="39725"/>
            </a:xfrm>
            <a:custGeom>
              <a:rect b="b" l="l" r="r" t="t"/>
              <a:pathLst>
                <a:path extrusionOk="0" h="1589" w="1589">
                  <a:moveTo>
                    <a:pt x="804" y="1"/>
                  </a:moveTo>
                  <a:cubicBezTo>
                    <a:pt x="358" y="1"/>
                    <a:pt x="1" y="357"/>
                    <a:pt x="1" y="803"/>
                  </a:cubicBezTo>
                  <a:cubicBezTo>
                    <a:pt x="1" y="1232"/>
                    <a:pt x="358" y="1589"/>
                    <a:pt x="804" y="1589"/>
                  </a:cubicBezTo>
                  <a:cubicBezTo>
                    <a:pt x="1232" y="1589"/>
                    <a:pt x="1589" y="1232"/>
                    <a:pt x="1589" y="803"/>
                  </a:cubicBezTo>
                  <a:cubicBezTo>
                    <a:pt x="1589" y="357"/>
                    <a:pt x="1232" y="1"/>
                    <a:pt x="804"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1" name="Google Shape;321;p34"/>
            <p:cNvSpPr/>
            <p:nvPr/>
          </p:nvSpPr>
          <p:spPr>
            <a:xfrm>
              <a:off x="4719750" y="3031675"/>
              <a:ext cx="29900" cy="30350"/>
            </a:xfrm>
            <a:custGeom>
              <a:rect b="b" l="l" r="r" t="t"/>
              <a:pathLst>
                <a:path extrusionOk="0" h="1214" w="1196">
                  <a:moveTo>
                    <a:pt x="589" y="1"/>
                  </a:moveTo>
                  <a:cubicBezTo>
                    <a:pt x="268" y="1"/>
                    <a:pt x="0" y="286"/>
                    <a:pt x="0" y="607"/>
                  </a:cubicBezTo>
                  <a:cubicBezTo>
                    <a:pt x="0" y="946"/>
                    <a:pt x="268" y="1214"/>
                    <a:pt x="589" y="1214"/>
                  </a:cubicBezTo>
                  <a:cubicBezTo>
                    <a:pt x="928" y="1214"/>
                    <a:pt x="1196" y="946"/>
                    <a:pt x="1196" y="607"/>
                  </a:cubicBezTo>
                  <a:cubicBezTo>
                    <a:pt x="1196" y="286"/>
                    <a:pt x="928" y="1"/>
                    <a:pt x="589"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22" name="Google Shape;322;p34"/>
          <p:cNvSpPr/>
          <p:nvPr/>
        </p:nvSpPr>
        <p:spPr>
          <a:xfrm>
            <a:off x="7235378" y="1745476"/>
            <a:ext cx="340878" cy="320045"/>
          </a:xfrm>
          <a:custGeom>
            <a:rect b="b" l="l" r="r" t="t"/>
            <a:pathLst>
              <a:path extrusionOk="0" h="9391" w="10314">
                <a:moveTo>
                  <a:pt x="5157" y="1"/>
                </a:moveTo>
                <a:cubicBezTo>
                  <a:pt x="4568" y="1"/>
                  <a:pt x="4086" y="482"/>
                  <a:pt x="4086" y="1071"/>
                </a:cubicBezTo>
                <a:cubicBezTo>
                  <a:pt x="4086" y="1553"/>
                  <a:pt x="4425" y="1963"/>
                  <a:pt x="4889" y="2088"/>
                </a:cubicBezTo>
                <a:lnTo>
                  <a:pt x="4889" y="3926"/>
                </a:lnTo>
                <a:cubicBezTo>
                  <a:pt x="4497" y="3997"/>
                  <a:pt x="4176" y="4229"/>
                  <a:pt x="3997" y="4550"/>
                </a:cubicBezTo>
                <a:lnTo>
                  <a:pt x="2284" y="3837"/>
                </a:lnTo>
                <a:cubicBezTo>
                  <a:pt x="2338" y="3373"/>
                  <a:pt x="2088" y="2891"/>
                  <a:pt x="1624" y="2695"/>
                </a:cubicBezTo>
                <a:cubicBezTo>
                  <a:pt x="1490" y="2643"/>
                  <a:pt x="1353" y="2618"/>
                  <a:pt x="1219" y="2618"/>
                </a:cubicBezTo>
                <a:cubicBezTo>
                  <a:pt x="798" y="2618"/>
                  <a:pt x="404" y="2860"/>
                  <a:pt x="214" y="3266"/>
                </a:cubicBezTo>
                <a:cubicBezTo>
                  <a:pt x="0" y="3819"/>
                  <a:pt x="250" y="4443"/>
                  <a:pt x="803" y="4675"/>
                </a:cubicBezTo>
                <a:cubicBezTo>
                  <a:pt x="932" y="4727"/>
                  <a:pt x="1067" y="4752"/>
                  <a:pt x="1201" y="4752"/>
                </a:cubicBezTo>
                <a:cubicBezTo>
                  <a:pt x="1529" y="4752"/>
                  <a:pt x="1849" y="4603"/>
                  <a:pt x="2052" y="4336"/>
                </a:cubicBezTo>
                <a:lnTo>
                  <a:pt x="3801" y="5050"/>
                </a:lnTo>
                <a:cubicBezTo>
                  <a:pt x="3801" y="5086"/>
                  <a:pt x="3801" y="5157"/>
                  <a:pt x="3801" y="5211"/>
                </a:cubicBezTo>
                <a:cubicBezTo>
                  <a:pt x="3801" y="5514"/>
                  <a:pt x="3890" y="5799"/>
                  <a:pt x="4051" y="6014"/>
                </a:cubicBezTo>
                <a:lnTo>
                  <a:pt x="2677" y="7423"/>
                </a:lnTo>
                <a:cubicBezTo>
                  <a:pt x="2506" y="7319"/>
                  <a:pt x="2313" y="7268"/>
                  <a:pt x="2122" y="7268"/>
                </a:cubicBezTo>
                <a:cubicBezTo>
                  <a:pt x="1854" y="7268"/>
                  <a:pt x="1590" y="7368"/>
                  <a:pt x="1392" y="7566"/>
                </a:cubicBezTo>
                <a:cubicBezTo>
                  <a:pt x="964" y="7994"/>
                  <a:pt x="964" y="8654"/>
                  <a:pt x="1392" y="9082"/>
                </a:cubicBezTo>
                <a:cubicBezTo>
                  <a:pt x="1597" y="9288"/>
                  <a:pt x="1869" y="9390"/>
                  <a:pt x="2141" y="9390"/>
                </a:cubicBezTo>
                <a:cubicBezTo>
                  <a:pt x="2414" y="9390"/>
                  <a:pt x="2686" y="9288"/>
                  <a:pt x="2891" y="9082"/>
                </a:cubicBezTo>
                <a:cubicBezTo>
                  <a:pt x="3230" y="8726"/>
                  <a:pt x="3283" y="8190"/>
                  <a:pt x="3051" y="7780"/>
                </a:cubicBezTo>
                <a:lnTo>
                  <a:pt x="4461" y="6370"/>
                </a:lnTo>
                <a:cubicBezTo>
                  <a:pt x="4657" y="6495"/>
                  <a:pt x="4889" y="6549"/>
                  <a:pt x="5121" y="6549"/>
                </a:cubicBezTo>
                <a:lnTo>
                  <a:pt x="5175" y="6549"/>
                </a:lnTo>
                <a:cubicBezTo>
                  <a:pt x="5407" y="6549"/>
                  <a:pt x="5639" y="6495"/>
                  <a:pt x="5853" y="6370"/>
                </a:cubicBezTo>
                <a:lnTo>
                  <a:pt x="7244" y="7780"/>
                </a:lnTo>
                <a:cubicBezTo>
                  <a:pt x="7013" y="8190"/>
                  <a:pt x="7066" y="8726"/>
                  <a:pt x="7405" y="9082"/>
                </a:cubicBezTo>
                <a:cubicBezTo>
                  <a:pt x="7619" y="9288"/>
                  <a:pt x="7896" y="9390"/>
                  <a:pt x="8170" y="9390"/>
                </a:cubicBezTo>
                <a:cubicBezTo>
                  <a:pt x="8444" y="9390"/>
                  <a:pt x="8716" y="9288"/>
                  <a:pt x="8922" y="9082"/>
                </a:cubicBezTo>
                <a:cubicBezTo>
                  <a:pt x="9332" y="8672"/>
                  <a:pt x="9332" y="7994"/>
                  <a:pt x="8922" y="7584"/>
                </a:cubicBezTo>
                <a:cubicBezTo>
                  <a:pt x="8720" y="7382"/>
                  <a:pt x="8450" y="7282"/>
                  <a:pt x="8174" y="7282"/>
                </a:cubicBezTo>
                <a:cubicBezTo>
                  <a:pt x="7985" y="7282"/>
                  <a:pt x="7793" y="7329"/>
                  <a:pt x="7619" y="7423"/>
                </a:cubicBezTo>
                <a:lnTo>
                  <a:pt x="6245" y="6031"/>
                </a:lnTo>
                <a:cubicBezTo>
                  <a:pt x="6406" y="5799"/>
                  <a:pt x="6513" y="5532"/>
                  <a:pt x="6513" y="5228"/>
                </a:cubicBezTo>
                <a:cubicBezTo>
                  <a:pt x="6513" y="5175"/>
                  <a:pt x="6513" y="5104"/>
                  <a:pt x="6495" y="5068"/>
                </a:cubicBezTo>
                <a:lnTo>
                  <a:pt x="8244" y="4336"/>
                </a:lnTo>
                <a:cubicBezTo>
                  <a:pt x="8450" y="4607"/>
                  <a:pt x="8777" y="4766"/>
                  <a:pt x="9118" y="4766"/>
                </a:cubicBezTo>
                <a:cubicBezTo>
                  <a:pt x="9249" y="4766"/>
                  <a:pt x="9382" y="4743"/>
                  <a:pt x="9510" y="4693"/>
                </a:cubicBezTo>
                <a:cubicBezTo>
                  <a:pt x="10046" y="4443"/>
                  <a:pt x="10313" y="3837"/>
                  <a:pt x="10081" y="3284"/>
                </a:cubicBezTo>
                <a:cubicBezTo>
                  <a:pt x="9906" y="2878"/>
                  <a:pt x="9504" y="2636"/>
                  <a:pt x="9079" y="2636"/>
                </a:cubicBezTo>
                <a:cubicBezTo>
                  <a:pt x="8944" y="2636"/>
                  <a:pt x="8806" y="2661"/>
                  <a:pt x="8672" y="2713"/>
                </a:cubicBezTo>
                <a:cubicBezTo>
                  <a:pt x="8226" y="2891"/>
                  <a:pt x="7958" y="3373"/>
                  <a:pt x="8030" y="3855"/>
                </a:cubicBezTo>
                <a:lnTo>
                  <a:pt x="6317" y="4568"/>
                </a:lnTo>
                <a:cubicBezTo>
                  <a:pt x="6120" y="4247"/>
                  <a:pt x="5781" y="3997"/>
                  <a:pt x="5407" y="3944"/>
                </a:cubicBezTo>
                <a:lnTo>
                  <a:pt x="5407" y="2088"/>
                </a:lnTo>
                <a:cubicBezTo>
                  <a:pt x="5871" y="1963"/>
                  <a:pt x="6210" y="1553"/>
                  <a:pt x="6210" y="1071"/>
                </a:cubicBezTo>
                <a:cubicBezTo>
                  <a:pt x="6210" y="482"/>
                  <a:pt x="5746" y="1"/>
                  <a:pt x="5157"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3" name="Google Shape;323;p34"/>
          <p:cNvSpPr/>
          <p:nvPr/>
        </p:nvSpPr>
        <p:spPr>
          <a:xfrm>
            <a:off x="7758873" y="1778333"/>
            <a:ext cx="352082" cy="254203"/>
          </a:xfrm>
          <a:custGeom>
            <a:rect b="b" l="l" r="r" t="t"/>
            <a:pathLst>
              <a:path extrusionOk="0" h="7459" w="10653">
                <a:moveTo>
                  <a:pt x="9475" y="803"/>
                </a:moveTo>
                <a:lnTo>
                  <a:pt x="5514" y="4657"/>
                </a:lnTo>
                <a:cubicBezTo>
                  <a:pt x="5460" y="4711"/>
                  <a:pt x="5394" y="4737"/>
                  <a:pt x="5327" y="4737"/>
                </a:cubicBezTo>
                <a:cubicBezTo>
                  <a:pt x="5260" y="4737"/>
                  <a:pt x="5193" y="4711"/>
                  <a:pt x="5139" y="4657"/>
                </a:cubicBezTo>
                <a:lnTo>
                  <a:pt x="1196" y="803"/>
                </a:lnTo>
                <a:close/>
                <a:moveTo>
                  <a:pt x="804" y="1160"/>
                </a:moveTo>
                <a:lnTo>
                  <a:pt x="3409" y="3693"/>
                </a:lnTo>
                <a:lnTo>
                  <a:pt x="804" y="6299"/>
                </a:lnTo>
                <a:lnTo>
                  <a:pt x="804" y="1160"/>
                </a:lnTo>
                <a:close/>
                <a:moveTo>
                  <a:pt x="9850" y="1178"/>
                </a:moveTo>
                <a:lnTo>
                  <a:pt x="9850" y="6299"/>
                </a:lnTo>
                <a:lnTo>
                  <a:pt x="7263" y="3693"/>
                </a:lnTo>
                <a:lnTo>
                  <a:pt x="9850" y="1178"/>
                </a:lnTo>
                <a:close/>
                <a:moveTo>
                  <a:pt x="6906" y="4068"/>
                </a:moveTo>
                <a:lnTo>
                  <a:pt x="9493" y="6655"/>
                </a:lnTo>
                <a:lnTo>
                  <a:pt x="1196" y="6655"/>
                </a:lnTo>
                <a:lnTo>
                  <a:pt x="3783" y="4068"/>
                </a:lnTo>
                <a:lnTo>
                  <a:pt x="4782" y="5032"/>
                </a:lnTo>
                <a:cubicBezTo>
                  <a:pt x="4943" y="5192"/>
                  <a:pt x="5139" y="5264"/>
                  <a:pt x="5353" y="5264"/>
                </a:cubicBezTo>
                <a:cubicBezTo>
                  <a:pt x="5550" y="5264"/>
                  <a:pt x="5746" y="5192"/>
                  <a:pt x="5907" y="5032"/>
                </a:cubicBezTo>
                <a:lnTo>
                  <a:pt x="6906" y="4068"/>
                </a:lnTo>
                <a:close/>
                <a:moveTo>
                  <a:pt x="1" y="0"/>
                </a:moveTo>
                <a:lnTo>
                  <a:pt x="1" y="7458"/>
                </a:lnTo>
                <a:lnTo>
                  <a:pt x="10653" y="7458"/>
                </a:lnTo>
                <a:lnTo>
                  <a:pt x="10653"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24" name="Google Shape;324;p34"/>
          <p:cNvGrpSpPr/>
          <p:nvPr/>
        </p:nvGrpSpPr>
        <p:grpSpPr>
          <a:xfrm>
            <a:off x="8396572" y="1705391"/>
            <a:ext cx="351487" cy="398940"/>
            <a:chOff x="6425500" y="2795700"/>
            <a:chExt cx="265875" cy="292650"/>
          </a:xfrm>
        </p:grpSpPr>
        <p:sp>
          <p:nvSpPr>
            <p:cNvPr id="325" name="Google Shape;325;p34"/>
            <p:cNvSpPr/>
            <p:nvPr/>
          </p:nvSpPr>
          <p:spPr>
            <a:xfrm>
              <a:off x="6425500" y="2795700"/>
              <a:ext cx="265875" cy="292650"/>
            </a:xfrm>
            <a:custGeom>
              <a:rect b="b" l="l" r="r" t="t"/>
              <a:pathLst>
                <a:path extrusionOk="0" h="11706" w="10635">
                  <a:moveTo>
                    <a:pt x="7976" y="2124"/>
                  </a:moveTo>
                  <a:lnTo>
                    <a:pt x="7976" y="6567"/>
                  </a:lnTo>
                  <a:lnTo>
                    <a:pt x="6781" y="7709"/>
                  </a:lnTo>
                  <a:cubicBezTo>
                    <a:pt x="6343" y="7379"/>
                    <a:pt x="5826" y="7214"/>
                    <a:pt x="5311" y="7214"/>
                  </a:cubicBezTo>
                  <a:cubicBezTo>
                    <a:pt x="4796" y="7214"/>
                    <a:pt x="4283" y="7379"/>
                    <a:pt x="3854" y="7709"/>
                  </a:cubicBezTo>
                  <a:lnTo>
                    <a:pt x="2659" y="6567"/>
                  </a:lnTo>
                  <a:lnTo>
                    <a:pt x="2659" y="2124"/>
                  </a:lnTo>
                  <a:close/>
                  <a:moveTo>
                    <a:pt x="785" y="5514"/>
                  </a:moveTo>
                  <a:lnTo>
                    <a:pt x="3444" y="8048"/>
                  </a:lnTo>
                  <a:lnTo>
                    <a:pt x="785" y="10581"/>
                  </a:lnTo>
                  <a:lnTo>
                    <a:pt x="785" y="5514"/>
                  </a:lnTo>
                  <a:close/>
                  <a:moveTo>
                    <a:pt x="9832" y="5532"/>
                  </a:moveTo>
                  <a:lnTo>
                    <a:pt x="9832" y="10599"/>
                  </a:lnTo>
                  <a:lnTo>
                    <a:pt x="7173" y="8066"/>
                  </a:lnTo>
                  <a:lnTo>
                    <a:pt x="9832" y="5532"/>
                  </a:lnTo>
                  <a:close/>
                  <a:moveTo>
                    <a:pt x="5317" y="7749"/>
                  </a:moveTo>
                  <a:cubicBezTo>
                    <a:pt x="5781" y="7749"/>
                    <a:pt x="6245" y="7914"/>
                    <a:pt x="6602" y="8244"/>
                  </a:cubicBezTo>
                  <a:lnTo>
                    <a:pt x="6781" y="8423"/>
                  </a:lnTo>
                  <a:lnTo>
                    <a:pt x="9403" y="10903"/>
                  </a:lnTo>
                  <a:lnTo>
                    <a:pt x="1232" y="10903"/>
                  </a:lnTo>
                  <a:lnTo>
                    <a:pt x="3854" y="8423"/>
                  </a:lnTo>
                  <a:lnTo>
                    <a:pt x="4033" y="8244"/>
                  </a:lnTo>
                  <a:cubicBezTo>
                    <a:pt x="4390" y="7914"/>
                    <a:pt x="4854" y="7749"/>
                    <a:pt x="5317" y="7749"/>
                  </a:cubicBezTo>
                  <a:close/>
                  <a:moveTo>
                    <a:pt x="5317" y="1"/>
                  </a:moveTo>
                  <a:lnTo>
                    <a:pt x="3712" y="1339"/>
                  </a:lnTo>
                  <a:lnTo>
                    <a:pt x="1856" y="1339"/>
                  </a:lnTo>
                  <a:lnTo>
                    <a:pt x="1856" y="2499"/>
                  </a:lnTo>
                  <a:lnTo>
                    <a:pt x="0" y="4283"/>
                  </a:lnTo>
                  <a:lnTo>
                    <a:pt x="0" y="11706"/>
                  </a:lnTo>
                  <a:lnTo>
                    <a:pt x="10635" y="11706"/>
                  </a:lnTo>
                  <a:lnTo>
                    <a:pt x="10635" y="4283"/>
                  </a:lnTo>
                  <a:lnTo>
                    <a:pt x="8761" y="2499"/>
                  </a:lnTo>
                  <a:lnTo>
                    <a:pt x="8761" y="1339"/>
                  </a:lnTo>
                  <a:lnTo>
                    <a:pt x="6905" y="1339"/>
                  </a:lnTo>
                  <a:lnTo>
                    <a:pt x="5317"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6" name="Google Shape;326;p34"/>
            <p:cNvSpPr/>
            <p:nvPr/>
          </p:nvSpPr>
          <p:spPr>
            <a:xfrm>
              <a:off x="6515150" y="2868425"/>
              <a:ext cx="86575" cy="87000"/>
            </a:xfrm>
            <a:custGeom>
              <a:rect b="b" l="l" r="r" t="t"/>
              <a:pathLst>
                <a:path extrusionOk="0" h="3480" w="3463">
                  <a:moveTo>
                    <a:pt x="1731" y="1338"/>
                  </a:moveTo>
                  <a:cubicBezTo>
                    <a:pt x="1963" y="1338"/>
                    <a:pt x="2160" y="1517"/>
                    <a:pt x="2160" y="1767"/>
                  </a:cubicBezTo>
                  <a:cubicBezTo>
                    <a:pt x="2160" y="1999"/>
                    <a:pt x="1963" y="2195"/>
                    <a:pt x="1731" y="2195"/>
                  </a:cubicBezTo>
                  <a:cubicBezTo>
                    <a:pt x="1500" y="2195"/>
                    <a:pt x="1303" y="1981"/>
                    <a:pt x="1303" y="1767"/>
                  </a:cubicBezTo>
                  <a:cubicBezTo>
                    <a:pt x="1303" y="1517"/>
                    <a:pt x="1500" y="1338"/>
                    <a:pt x="1731" y="1338"/>
                  </a:cubicBezTo>
                  <a:close/>
                  <a:moveTo>
                    <a:pt x="1749" y="0"/>
                  </a:moveTo>
                  <a:cubicBezTo>
                    <a:pt x="786" y="0"/>
                    <a:pt x="19" y="767"/>
                    <a:pt x="19" y="1731"/>
                  </a:cubicBezTo>
                  <a:cubicBezTo>
                    <a:pt x="1" y="2694"/>
                    <a:pt x="768" y="3462"/>
                    <a:pt x="1731" y="3479"/>
                  </a:cubicBezTo>
                  <a:cubicBezTo>
                    <a:pt x="2035" y="3479"/>
                    <a:pt x="2320" y="3408"/>
                    <a:pt x="2588" y="3265"/>
                  </a:cubicBezTo>
                  <a:cubicBezTo>
                    <a:pt x="2695" y="3212"/>
                    <a:pt x="2731" y="3069"/>
                    <a:pt x="2695" y="2962"/>
                  </a:cubicBezTo>
                  <a:cubicBezTo>
                    <a:pt x="2646" y="2888"/>
                    <a:pt x="2562" y="2848"/>
                    <a:pt x="2480" y="2848"/>
                  </a:cubicBezTo>
                  <a:cubicBezTo>
                    <a:pt x="2444" y="2848"/>
                    <a:pt x="2407" y="2856"/>
                    <a:pt x="2374" y="2873"/>
                  </a:cubicBezTo>
                  <a:cubicBezTo>
                    <a:pt x="2178" y="2980"/>
                    <a:pt x="1963" y="3033"/>
                    <a:pt x="1731" y="3033"/>
                  </a:cubicBezTo>
                  <a:cubicBezTo>
                    <a:pt x="1018" y="3033"/>
                    <a:pt x="429" y="2445"/>
                    <a:pt x="447" y="1749"/>
                  </a:cubicBezTo>
                  <a:cubicBezTo>
                    <a:pt x="447" y="1035"/>
                    <a:pt x="1036" y="446"/>
                    <a:pt x="1749" y="446"/>
                  </a:cubicBezTo>
                  <a:cubicBezTo>
                    <a:pt x="2445" y="446"/>
                    <a:pt x="3034" y="1017"/>
                    <a:pt x="3034" y="1749"/>
                  </a:cubicBezTo>
                  <a:lnTo>
                    <a:pt x="3034" y="2159"/>
                  </a:lnTo>
                  <a:cubicBezTo>
                    <a:pt x="2784" y="2159"/>
                    <a:pt x="2606" y="1981"/>
                    <a:pt x="2606" y="1749"/>
                  </a:cubicBezTo>
                  <a:cubicBezTo>
                    <a:pt x="2606" y="1321"/>
                    <a:pt x="2320" y="946"/>
                    <a:pt x="1892" y="874"/>
                  </a:cubicBezTo>
                  <a:cubicBezTo>
                    <a:pt x="1836" y="862"/>
                    <a:pt x="1778" y="855"/>
                    <a:pt x="1721" y="855"/>
                  </a:cubicBezTo>
                  <a:cubicBezTo>
                    <a:pt x="1382" y="855"/>
                    <a:pt x="1051" y="1074"/>
                    <a:pt x="929" y="1410"/>
                  </a:cubicBezTo>
                  <a:cubicBezTo>
                    <a:pt x="786" y="1784"/>
                    <a:pt x="929" y="2248"/>
                    <a:pt x="1285" y="2462"/>
                  </a:cubicBezTo>
                  <a:cubicBezTo>
                    <a:pt x="1423" y="2545"/>
                    <a:pt x="1575" y="2585"/>
                    <a:pt x="1728" y="2585"/>
                  </a:cubicBezTo>
                  <a:cubicBezTo>
                    <a:pt x="1972" y="2585"/>
                    <a:pt x="2216" y="2482"/>
                    <a:pt x="2392" y="2284"/>
                  </a:cubicBezTo>
                  <a:cubicBezTo>
                    <a:pt x="2552" y="2480"/>
                    <a:pt x="2784" y="2587"/>
                    <a:pt x="3052" y="2587"/>
                  </a:cubicBezTo>
                  <a:cubicBezTo>
                    <a:pt x="3284" y="2587"/>
                    <a:pt x="3462" y="2391"/>
                    <a:pt x="3462" y="2141"/>
                  </a:cubicBezTo>
                  <a:lnTo>
                    <a:pt x="3462" y="1731"/>
                  </a:lnTo>
                  <a:cubicBezTo>
                    <a:pt x="3462" y="767"/>
                    <a:pt x="2695" y="0"/>
                    <a:pt x="1749"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27" name="Google Shape;327;p34"/>
          <p:cNvSpPr/>
          <p:nvPr/>
        </p:nvSpPr>
        <p:spPr>
          <a:xfrm>
            <a:off x="8894278" y="1737892"/>
            <a:ext cx="352677" cy="335654"/>
          </a:xfrm>
          <a:custGeom>
            <a:rect b="b" l="l" r="r" t="t"/>
            <a:pathLst>
              <a:path extrusionOk="0" h="9849" w="10671">
                <a:moveTo>
                  <a:pt x="8726" y="1430"/>
                </a:moveTo>
                <a:lnTo>
                  <a:pt x="3391" y="6426"/>
                </a:lnTo>
                <a:lnTo>
                  <a:pt x="946" y="5588"/>
                </a:lnTo>
                <a:lnTo>
                  <a:pt x="8726" y="1430"/>
                </a:lnTo>
                <a:close/>
                <a:moveTo>
                  <a:pt x="9957" y="1216"/>
                </a:moveTo>
                <a:lnTo>
                  <a:pt x="8833" y="8282"/>
                </a:lnTo>
                <a:lnTo>
                  <a:pt x="6442" y="7461"/>
                </a:lnTo>
                <a:lnTo>
                  <a:pt x="6424" y="7461"/>
                </a:lnTo>
                <a:lnTo>
                  <a:pt x="5478" y="7122"/>
                </a:lnTo>
                <a:lnTo>
                  <a:pt x="9957" y="1216"/>
                </a:lnTo>
                <a:close/>
                <a:moveTo>
                  <a:pt x="8761" y="2001"/>
                </a:moveTo>
                <a:lnTo>
                  <a:pt x="4943" y="6944"/>
                </a:lnTo>
                <a:lnTo>
                  <a:pt x="4782" y="7158"/>
                </a:lnTo>
                <a:cubicBezTo>
                  <a:pt x="4765" y="7176"/>
                  <a:pt x="4747" y="7211"/>
                  <a:pt x="4729" y="7265"/>
                </a:cubicBezTo>
                <a:lnTo>
                  <a:pt x="4693" y="7425"/>
                </a:lnTo>
                <a:lnTo>
                  <a:pt x="4426" y="8639"/>
                </a:lnTo>
                <a:lnTo>
                  <a:pt x="3783" y="6783"/>
                </a:lnTo>
                <a:lnTo>
                  <a:pt x="8761" y="2001"/>
                </a:lnTo>
                <a:close/>
                <a:moveTo>
                  <a:pt x="5211" y="7622"/>
                </a:moveTo>
                <a:lnTo>
                  <a:pt x="5853" y="7836"/>
                </a:lnTo>
                <a:lnTo>
                  <a:pt x="4961" y="8710"/>
                </a:lnTo>
                <a:lnTo>
                  <a:pt x="4961" y="8710"/>
                </a:lnTo>
                <a:lnTo>
                  <a:pt x="5211" y="7622"/>
                </a:lnTo>
                <a:close/>
                <a:moveTo>
                  <a:pt x="10390" y="0"/>
                </a:moveTo>
                <a:cubicBezTo>
                  <a:pt x="10342" y="0"/>
                  <a:pt x="10292" y="14"/>
                  <a:pt x="10242" y="39"/>
                </a:cubicBezTo>
                <a:lnTo>
                  <a:pt x="161" y="5391"/>
                </a:lnTo>
                <a:cubicBezTo>
                  <a:pt x="72" y="5445"/>
                  <a:pt x="1" y="5552"/>
                  <a:pt x="1" y="5641"/>
                </a:cubicBezTo>
                <a:cubicBezTo>
                  <a:pt x="1" y="5748"/>
                  <a:pt x="90" y="5855"/>
                  <a:pt x="179" y="5873"/>
                </a:cubicBezTo>
                <a:lnTo>
                  <a:pt x="2945" y="6819"/>
                </a:lnTo>
                <a:lnTo>
                  <a:pt x="3301" y="6944"/>
                </a:lnTo>
                <a:lnTo>
                  <a:pt x="3373" y="7176"/>
                </a:lnTo>
                <a:lnTo>
                  <a:pt x="4194" y="9638"/>
                </a:lnTo>
                <a:lnTo>
                  <a:pt x="4194" y="9656"/>
                </a:lnTo>
                <a:lnTo>
                  <a:pt x="4194" y="9674"/>
                </a:lnTo>
                <a:cubicBezTo>
                  <a:pt x="4229" y="9745"/>
                  <a:pt x="4301" y="9816"/>
                  <a:pt x="4390" y="9834"/>
                </a:cubicBezTo>
                <a:cubicBezTo>
                  <a:pt x="4419" y="9844"/>
                  <a:pt x="4446" y="9848"/>
                  <a:pt x="4472" y="9848"/>
                </a:cubicBezTo>
                <a:cubicBezTo>
                  <a:pt x="4543" y="9848"/>
                  <a:pt x="4605" y="9815"/>
                  <a:pt x="4658" y="9763"/>
                </a:cubicBezTo>
                <a:lnTo>
                  <a:pt x="4747" y="9674"/>
                </a:lnTo>
                <a:lnTo>
                  <a:pt x="6424" y="8032"/>
                </a:lnTo>
                <a:lnTo>
                  <a:pt x="8975" y="8906"/>
                </a:lnTo>
                <a:cubicBezTo>
                  <a:pt x="9001" y="8919"/>
                  <a:pt x="9028" y="8925"/>
                  <a:pt x="9056" y="8925"/>
                </a:cubicBezTo>
                <a:cubicBezTo>
                  <a:pt x="9106" y="8925"/>
                  <a:pt x="9155" y="8905"/>
                  <a:pt x="9190" y="8871"/>
                </a:cubicBezTo>
                <a:cubicBezTo>
                  <a:pt x="9261" y="8835"/>
                  <a:pt x="9314" y="8764"/>
                  <a:pt x="9332" y="8692"/>
                </a:cubicBezTo>
                <a:lnTo>
                  <a:pt x="10653" y="324"/>
                </a:lnTo>
                <a:cubicBezTo>
                  <a:pt x="10670" y="199"/>
                  <a:pt x="10617" y="110"/>
                  <a:pt x="10546" y="56"/>
                </a:cubicBezTo>
                <a:cubicBezTo>
                  <a:pt x="10498" y="18"/>
                  <a:pt x="10445" y="0"/>
                  <a:pt x="10390"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28" name="Google Shape;328;p34"/>
          <p:cNvGrpSpPr/>
          <p:nvPr/>
        </p:nvGrpSpPr>
        <p:grpSpPr>
          <a:xfrm>
            <a:off x="9474618" y="1760035"/>
            <a:ext cx="350297" cy="290464"/>
            <a:chOff x="5549875" y="2418425"/>
            <a:chExt cx="264975" cy="213075"/>
          </a:xfrm>
        </p:grpSpPr>
        <p:sp>
          <p:nvSpPr>
            <p:cNvPr id="329" name="Google Shape;329;p34"/>
            <p:cNvSpPr/>
            <p:nvPr/>
          </p:nvSpPr>
          <p:spPr>
            <a:xfrm>
              <a:off x="5549875" y="2576925"/>
              <a:ext cx="42400" cy="54575"/>
            </a:xfrm>
            <a:custGeom>
              <a:rect b="b" l="l" r="r" t="t"/>
              <a:pathLst>
                <a:path extrusionOk="0" h="2183" w="1696">
                  <a:moveTo>
                    <a:pt x="448" y="0"/>
                  </a:moveTo>
                  <a:cubicBezTo>
                    <a:pt x="379" y="0"/>
                    <a:pt x="311" y="20"/>
                    <a:pt x="250" y="62"/>
                  </a:cubicBezTo>
                  <a:cubicBezTo>
                    <a:pt x="54" y="169"/>
                    <a:pt x="0" y="419"/>
                    <a:pt x="107" y="598"/>
                  </a:cubicBezTo>
                  <a:lnTo>
                    <a:pt x="910" y="1989"/>
                  </a:lnTo>
                  <a:cubicBezTo>
                    <a:pt x="971" y="2111"/>
                    <a:pt x="1114" y="2182"/>
                    <a:pt x="1255" y="2182"/>
                  </a:cubicBezTo>
                  <a:cubicBezTo>
                    <a:pt x="1322" y="2182"/>
                    <a:pt x="1388" y="2167"/>
                    <a:pt x="1446" y="2132"/>
                  </a:cubicBezTo>
                  <a:cubicBezTo>
                    <a:pt x="1624" y="2025"/>
                    <a:pt x="1695" y="1775"/>
                    <a:pt x="1588" y="1579"/>
                  </a:cubicBezTo>
                  <a:lnTo>
                    <a:pt x="785" y="205"/>
                  </a:lnTo>
                  <a:cubicBezTo>
                    <a:pt x="715" y="75"/>
                    <a:pt x="581" y="0"/>
                    <a:pt x="44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0" name="Google Shape;330;p34"/>
            <p:cNvSpPr/>
            <p:nvPr/>
          </p:nvSpPr>
          <p:spPr>
            <a:xfrm>
              <a:off x="5576175" y="2418425"/>
              <a:ext cx="238675" cy="211200"/>
            </a:xfrm>
            <a:custGeom>
              <a:rect b="b" l="l" r="r" t="t"/>
              <a:pathLst>
                <a:path extrusionOk="0" h="8448" w="9547">
                  <a:moveTo>
                    <a:pt x="5693" y="6724"/>
                  </a:moveTo>
                  <a:lnTo>
                    <a:pt x="5568" y="7348"/>
                  </a:lnTo>
                  <a:lnTo>
                    <a:pt x="3730" y="7883"/>
                  </a:lnTo>
                  <a:lnTo>
                    <a:pt x="3284" y="7402"/>
                  </a:lnTo>
                  <a:lnTo>
                    <a:pt x="5693" y="6724"/>
                  </a:lnTo>
                  <a:close/>
                  <a:moveTo>
                    <a:pt x="6248" y="1"/>
                  </a:moveTo>
                  <a:cubicBezTo>
                    <a:pt x="6184" y="1"/>
                    <a:pt x="6119" y="24"/>
                    <a:pt x="6067" y="68"/>
                  </a:cubicBezTo>
                  <a:lnTo>
                    <a:pt x="1" y="5921"/>
                  </a:lnTo>
                  <a:lnTo>
                    <a:pt x="1196" y="8008"/>
                  </a:lnTo>
                  <a:lnTo>
                    <a:pt x="2713" y="7580"/>
                  </a:lnTo>
                  <a:lnTo>
                    <a:pt x="3391" y="8312"/>
                  </a:lnTo>
                  <a:cubicBezTo>
                    <a:pt x="3476" y="8396"/>
                    <a:pt x="3583" y="8448"/>
                    <a:pt x="3703" y="8448"/>
                  </a:cubicBezTo>
                  <a:cubicBezTo>
                    <a:pt x="3735" y="8448"/>
                    <a:pt x="3768" y="8444"/>
                    <a:pt x="3801" y="8437"/>
                  </a:cubicBezTo>
                  <a:lnTo>
                    <a:pt x="5800" y="7866"/>
                  </a:lnTo>
                  <a:cubicBezTo>
                    <a:pt x="5836" y="7848"/>
                    <a:pt x="5871" y="7830"/>
                    <a:pt x="5889" y="7812"/>
                  </a:cubicBezTo>
                  <a:cubicBezTo>
                    <a:pt x="5996" y="7758"/>
                    <a:pt x="6067" y="7651"/>
                    <a:pt x="6085" y="7544"/>
                  </a:cubicBezTo>
                  <a:lnTo>
                    <a:pt x="6264" y="6563"/>
                  </a:lnTo>
                  <a:lnTo>
                    <a:pt x="9315" y="5707"/>
                  </a:lnTo>
                  <a:cubicBezTo>
                    <a:pt x="9475" y="5635"/>
                    <a:pt x="9547" y="5439"/>
                    <a:pt x="9458" y="5296"/>
                  </a:cubicBezTo>
                  <a:lnTo>
                    <a:pt x="8565" y="3744"/>
                  </a:lnTo>
                  <a:lnTo>
                    <a:pt x="7370" y="1674"/>
                  </a:lnTo>
                  <a:lnTo>
                    <a:pt x="6478" y="140"/>
                  </a:lnTo>
                  <a:cubicBezTo>
                    <a:pt x="6426" y="46"/>
                    <a:pt x="6337" y="1"/>
                    <a:pt x="6248"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31" name="Google Shape;331;p34"/>
          <p:cNvSpPr/>
          <p:nvPr/>
        </p:nvSpPr>
        <p:spPr>
          <a:xfrm>
            <a:off x="2620588" y="2368871"/>
            <a:ext cx="166936" cy="380674"/>
          </a:xfrm>
          <a:custGeom>
            <a:rect b="b" l="l" r="r" t="t"/>
            <a:pathLst>
              <a:path extrusionOk="0" h="11170" w="5051">
                <a:moveTo>
                  <a:pt x="1857" y="0"/>
                </a:moveTo>
                <a:cubicBezTo>
                  <a:pt x="839" y="0"/>
                  <a:pt x="1" y="839"/>
                  <a:pt x="1" y="1856"/>
                </a:cubicBezTo>
                <a:lnTo>
                  <a:pt x="1" y="8654"/>
                </a:lnTo>
                <a:cubicBezTo>
                  <a:pt x="1" y="10046"/>
                  <a:pt x="1125" y="11170"/>
                  <a:pt x="2517" y="11170"/>
                </a:cubicBezTo>
                <a:cubicBezTo>
                  <a:pt x="3908" y="11170"/>
                  <a:pt x="5050" y="10046"/>
                  <a:pt x="5050" y="8654"/>
                </a:cubicBezTo>
                <a:lnTo>
                  <a:pt x="5050" y="5853"/>
                </a:lnTo>
                <a:lnTo>
                  <a:pt x="4247" y="5853"/>
                </a:lnTo>
                <a:lnTo>
                  <a:pt x="4247" y="8654"/>
                </a:lnTo>
                <a:cubicBezTo>
                  <a:pt x="4247" y="9618"/>
                  <a:pt x="3480" y="10385"/>
                  <a:pt x="2517" y="10385"/>
                </a:cubicBezTo>
                <a:cubicBezTo>
                  <a:pt x="1571" y="10385"/>
                  <a:pt x="786" y="9618"/>
                  <a:pt x="786" y="8654"/>
                </a:cubicBezTo>
                <a:lnTo>
                  <a:pt x="786" y="1856"/>
                </a:lnTo>
                <a:cubicBezTo>
                  <a:pt x="786" y="1285"/>
                  <a:pt x="1268" y="803"/>
                  <a:pt x="1857" y="803"/>
                </a:cubicBezTo>
                <a:cubicBezTo>
                  <a:pt x="2445" y="803"/>
                  <a:pt x="2909" y="1285"/>
                  <a:pt x="2909" y="1856"/>
                </a:cubicBezTo>
                <a:lnTo>
                  <a:pt x="2909" y="8119"/>
                </a:lnTo>
                <a:cubicBezTo>
                  <a:pt x="2909" y="8351"/>
                  <a:pt x="2749" y="8511"/>
                  <a:pt x="2517" y="8511"/>
                </a:cubicBezTo>
                <a:cubicBezTo>
                  <a:pt x="2303" y="8511"/>
                  <a:pt x="2124" y="8351"/>
                  <a:pt x="2124" y="8119"/>
                </a:cubicBezTo>
                <a:lnTo>
                  <a:pt x="2124" y="4925"/>
                </a:lnTo>
                <a:lnTo>
                  <a:pt x="1321" y="4925"/>
                </a:lnTo>
                <a:lnTo>
                  <a:pt x="1321" y="8119"/>
                </a:lnTo>
                <a:cubicBezTo>
                  <a:pt x="1321" y="8779"/>
                  <a:pt x="1857" y="9314"/>
                  <a:pt x="2517" y="9314"/>
                </a:cubicBezTo>
                <a:cubicBezTo>
                  <a:pt x="3177" y="9314"/>
                  <a:pt x="3712" y="8779"/>
                  <a:pt x="3712" y="8119"/>
                </a:cubicBezTo>
                <a:lnTo>
                  <a:pt x="3712" y="1856"/>
                </a:lnTo>
                <a:cubicBezTo>
                  <a:pt x="3712" y="839"/>
                  <a:pt x="2891" y="0"/>
                  <a:pt x="1857"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32" name="Google Shape;332;p34"/>
          <p:cNvGrpSpPr/>
          <p:nvPr/>
        </p:nvGrpSpPr>
        <p:grpSpPr>
          <a:xfrm>
            <a:off x="3570694" y="2404542"/>
            <a:ext cx="299598" cy="308322"/>
            <a:chOff x="3739275" y="2525850"/>
            <a:chExt cx="226625" cy="226175"/>
          </a:xfrm>
        </p:grpSpPr>
        <p:sp>
          <p:nvSpPr>
            <p:cNvPr id="333" name="Google Shape;333;p34"/>
            <p:cNvSpPr/>
            <p:nvPr/>
          </p:nvSpPr>
          <p:spPr>
            <a:xfrm>
              <a:off x="3779425" y="2525850"/>
              <a:ext cx="20100" cy="40150"/>
            </a:xfrm>
            <a:custGeom>
              <a:rect b="b" l="l" r="r" t="t"/>
              <a:pathLst>
                <a:path extrusionOk="0" h="1606" w="804">
                  <a:moveTo>
                    <a:pt x="393" y="0"/>
                  </a:moveTo>
                  <a:cubicBezTo>
                    <a:pt x="179" y="0"/>
                    <a:pt x="1" y="178"/>
                    <a:pt x="1" y="410"/>
                  </a:cubicBezTo>
                  <a:lnTo>
                    <a:pt x="1" y="1195"/>
                  </a:lnTo>
                  <a:cubicBezTo>
                    <a:pt x="1" y="1427"/>
                    <a:pt x="179" y="1606"/>
                    <a:pt x="393" y="1606"/>
                  </a:cubicBezTo>
                  <a:cubicBezTo>
                    <a:pt x="625" y="1606"/>
                    <a:pt x="804" y="1427"/>
                    <a:pt x="804" y="1195"/>
                  </a:cubicBezTo>
                  <a:lnTo>
                    <a:pt x="804" y="410"/>
                  </a:lnTo>
                  <a:cubicBezTo>
                    <a:pt x="804" y="178"/>
                    <a:pt x="625" y="0"/>
                    <a:pt x="39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4" name="Google Shape;334;p34"/>
            <p:cNvSpPr/>
            <p:nvPr/>
          </p:nvSpPr>
          <p:spPr>
            <a:xfrm>
              <a:off x="3739275" y="2605675"/>
              <a:ext cx="226625" cy="146350"/>
            </a:xfrm>
            <a:custGeom>
              <a:rect b="b" l="l" r="r" t="t"/>
              <a:pathLst>
                <a:path extrusionOk="0" h="5854" w="9065">
                  <a:moveTo>
                    <a:pt x="2927" y="804"/>
                  </a:moveTo>
                  <a:lnTo>
                    <a:pt x="2927" y="1856"/>
                  </a:lnTo>
                  <a:lnTo>
                    <a:pt x="804" y="1856"/>
                  </a:lnTo>
                  <a:lnTo>
                    <a:pt x="804" y="804"/>
                  </a:lnTo>
                  <a:close/>
                  <a:moveTo>
                    <a:pt x="5604" y="804"/>
                  </a:moveTo>
                  <a:lnTo>
                    <a:pt x="5604" y="1856"/>
                  </a:lnTo>
                  <a:lnTo>
                    <a:pt x="3462" y="1856"/>
                  </a:lnTo>
                  <a:lnTo>
                    <a:pt x="3462" y="804"/>
                  </a:lnTo>
                  <a:close/>
                  <a:moveTo>
                    <a:pt x="8262" y="804"/>
                  </a:moveTo>
                  <a:lnTo>
                    <a:pt x="8262" y="1856"/>
                  </a:lnTo>
                  <a:lnTo>
                    <a:pt x="6121" y="1856"/>
                  </a:lnTo>
                  <a:lnTo>
                    <a:pt x="6121" y="804"/>
                  </a:lnTo>
                  <a:close/>
                  <a:moveTo>
                    <a:pt x="2927" y="2392"/>
                  </a:moveTo>
                  <a:lnTo>
                    <a:pt x="2927" y="3462"/>
                  </a:lnTo>
                  <a:lnTo>
                    <a:pt x="804" y="3462"/>
                  </a:lnTo>
                  <a:lnTo>
                    <a:pt x="804" y="2392"/>
                  </a:lnTo>
                  <a:close/>
                  <a:moveTo>
                    <a:pt x="5604" y="2392"/>
                  </a:moveTo>
                  <a:lnTo>
                    <a:pt x="5604" y="3462"/>
                  </a:lnTo>
                  <a:lnTo>
                    <a:pt x="3462" y="3462"/>
                  </a:lnTo>
                  <a:lnTo>
                    <a:pt x="3462" y="2392"/>
                  </a:lnTo>
                  <a:close/>
                  <a:moveTo>
                    <a:pt x="8262" y="2392"/>
                  </a:moveTo>
                  <a:lnTo>
                    <a:pt x="8262" y="3462"/>
                  </a:lnTo>
                  <a:lnTo>
                    <a:pt x="6121" y="3462"/>
                  </a:lnTo>
                  <a:lnTo>
                    <a:pt x="6121" y="2392"/>
                  </a:lnTo>
                  <a:close/>
                  <a:moveTo>
                    <a:pt x="2927" y="3980"/>
                  </a:moveTo>
                  <a:lnTo>
                    <a:pt x="2927" y="5050"/>
                  </a:lnTo>
                  <a:lnTo>
                    <a:pt x="804" y="5050"/>
                  </a:lnTo>
                  <a:lnTo>
                    <a:pt x="804" y="3980"/>
                  </a:lnTo>
                  <a:close/>
                  <a:moveTo>
                    <a:pt x="5604" y="3980"/>
                  </a:moveTo>
                  <a:lnTo>
                    <a:pt x="5604" y="5050"/>
                  </a:lnTo>
                  <a:lnTo>
                    <a:pt x="3462" y="5050"/>
                  </a:lnTo>
                  <a:lnTo>
                    <a:pt x="3462" y="3980"/>
                  </a:lnTo>
                  <a:close/>
                  <a:moveTo>
                    <a:pt x="8262" y="3980"/>
                  </a:moveTo>
                  <a:lnTo>
                    <a:pt x="8262" y="5050"/>
                  </a:lnTo>
                  <a:lnTo>
                    <a:pt x="6121" y="5050"/>
                  </a:lnTo>
                  <a:lnTo>
                    <a:pt x="6121" y="3980"/>
                  </a:lnTo>
                  <a:close/>
                  <a:moveTo>
                    <a:pt x="1" y="1"/>
                  </a:moveTo>
                  <a:lnTo>
                    <a:pt x="1" y="5853"/>
                  </a:lnTo>
                  <a:lnTo>
                    <a:pt x="9065" y="5853"/>
                  </a:lnTo>
                  <a:lnTo>
                    <a:pt x="9065"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5" name="Google Shape;335;p34"/>
            <p:cNvSpPr/>
            <p:nvPr/>
          </p:nvSpPr>
          <p:spPr>
            <a:xfrm>
              <a:off x="3905675" y="2525850"/>
              <a:ext cx="20100" cy="40150"/>
            </a:xfrm>
            <a:custGeom>
              <a:rect b="b" l="l" r="r" t="t"/>
              <a:pathLst>
                <a:path extrusionOk="0" h="1606" w="804">
                  <a:moveTo>
                    <a:pt x="411" y="0"/>
                  </a:moveTo>
                  <a:cubicBezTo>
                    <a:pt x="179" y="0"/>
                    <a:pt x="0" y="178"/>
                    <a:pt x="0" y="410"/>
                  </a:cubicBezTo>
                  <a:lnTo>
                    <a:pt x="0" y="1195"/>
                  </a:lnTo>
                  <a:cubicBezTo>
                    <a:pt x="0" y="1427"/>
                    <a:pt x="179" y="1606"/>
                    <a:pt x="411" y="1606"/>
                  </a:cubicBezTo>
                  <a:cubicBezTo>
                    <a:pt x="643" y="1606"/>
                    <a:pt x="803" y="1427"/>
                    <a:pt x="803" y="1195"/>
                  </a:cubicBezTo>
                  <a:lnTo>
                    <a:pt x="803" y="410"/>
                  </a:lnTo>
                  <a:cubicBezTo>
                    <a:pt x="803" y="178"/>
                    <a:pt x="643" y="0"/>
                    <a:pt x="411"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6" name="Google Shape;336;p34"/>
            <p:cNvSpPr/>
            <p:nvPr/>
          </p:nvSpPr>
          <p:spPr>
            <a:xfrm>
              <a:off x="3739275" y="2545900"/>
              <a:ext cx="226625" cy="46425"/>
            </a:xfrm>
            <a:custGeom>
              <a:rect b="b" l="l" r="r" t="t"/>
              <a:pathLst>
                <a:path extrusionOk="0" h="1857" w="9065">
                  <a:moveTo>
                    <a:pt x="1" y="1"/>
                  </a:moveTo>
                  <a:lnTo>
                    <a:pt x="1" y="1857"/>
                  </a:lnTo>
                  <a:lnTo>
                    <a:pt x="9065" y="1857"/>
                  </a:lnTo>
                  <a:lnTo>
                    <a:pt x="9065" y="1"/>
                  </a:lnTo>
                  <a:lnTo>
                    <a:pt x="7994" y="1"/>
                  </a:lnTo>
                  <a:lnTo>
                    <a:pt x="7994" y="393"/>
                  </a:lnTo>
                  <a:cubicBezTo>
                    <a:pt x="7994" y="929"/>
                    <a:pt x="7584" y="1321"/>
                    <a:pt x="7067" y="1321"/>
                  </a:cubicBezTo>
                  <a:cubicBezTo>
                    <a:pt x="6549" y="1321"/>
                    <a:pt x="6121" y="929"/>
                    <a:pt x="6121" y="393"/>
                  </a:cubicBezTo>
                  <a:lnTo>
                    <a:pt x="6121" y="1"/>
                  </a:lnTo>
                  <a:lnTo>
                    <a:pt x="2927" y="1"/>
                  </a:lnTo>
                  <a:lnTo>
                    <a:pt x="2927" y="393"/>
                  </a:lnTo>
                  <a:cubicBezTo>
                    <a:pt x="2927" y="929"/>
                    <a:pt x="2535" y="1321"/>
                    <a:pt x="1999" y="1321"/>
                  </a:cubicBezTo>
                  <a:cubicBezTo>
                    <a:pt x="1482" y="1321"/>
                    <a:pt x="1072" y="929"/>
                    <a:pt x="1072" y="393"/>
                  </a:cubicBezTo>
                  <a:lnTo>
                    <a:pt x="1072"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337" name="Google Shape;337;p34"/>
          <p:cNvGrpSpPr/>
          <p:nvPr/>
        </p:nvGrpSpPr>
        <p:grpSpPr>
          <a:xfrm>
            <a:off x="3043876" y="2377772"/>
            <a:ext cx="272464" cy="361861"/>
            <a:chOff x="4518575" y="2506200"/>
            <a:chExt cx="206100" cy="265450"/>
          </a:xfrm>
        </p:grpSpPr>
        <p:sp>
          <p:nvSpPr>
            <p:cNvPr id="338" name="Google Shape;338;p34"/>
            <p:cNvSpPr/>
            <p:nvPr/>
          </p:nvSpPr>
          <p:spPr>
            <a:xfrm>
              <a:off x="4518575" y="2506200"/>
              <a:ext cx="206100" cy="265450"/>
            </a:xfrm>
            <a:custGeom>
              <a:rect b="b" l="l" r="r" t="t"/>
              <a:pathLst>
                <a:path extrusionOk="0" h="10618" w="8244">
                  <a:moveTo>
                    <a:pt x="7440" y="786"/>
                  </a:moveTo>
                  <a:lnTo>
                    <a:pt x="7440" y="9832"/>
                  </a:lnTo>
                  <a:lnTo>
                    <a:pt x="803" y="9832"/>
                  </a:lnTo>
                  <a:lnTo>
                    <a:pt x="803" y="786"/>
                  </a:lnTo>
                  <a:close/>
                  <a:moveTo>
                    <a:pt x="0" y="1"/>
                  </a:moveTo>
                  <a:lnTo>
                    <a:pt x="0" y="10617"/>
                  </a:lnTo>
                  <a:lnTo>
                    <a:pt x="8243" y="10617"/>
                  </a:lnTo>
                  <a:lnTo>
                    <a:pt x="8243"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9" name="Google Shape;339;p34"/>
            <p:cNvSpPr/>
            <p:nvPr/>
          </p:nvSpPr>
          <p:spPr>
            <a:xfrm>
              <a:off x="4628300" y="2555725"/>
              <a:ext cx="56225" cy="13400"/>
            </a:xfrm>
            <a:custGeom>
              <a:rect b="b" l="l" r="r" t="t"/>
              <a:pathLst>
                <a:path extrusionOk="0" h="536" w="2249">
                  <a:moveTo>
                    <a:pt x="0" y="0"/>
                  </a:moveTo>
                  <a:lnTo>
                    <a:pt x="0" y="536"/>
                  </a:lnTo>
                  <a:lnTo>
                    <a:pt x="2249" y="536"/>
                  </a:lnTo>
                  <a:lnTo>
                    <a:pt x="2249"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0" name="Google Shape;340;p34"/>
            <p:cNvSpPr/>
            <p:nvPr/>
          </p:nvSpPr>
          <p:spPr>
            <a:xfrm>
              <a:off x="4628300" y="2608800"/>
              <a:ext cx="56225" cy="13425"/>
            </a:xfrm>
            <a:custGeom>
              <a:rect b="b" l="l" r="r" t="t"/>
              <a:pathLst>
                <a:path extrusionOk="0" h="537" w="2249">
                  <a:moveTo>
                    <a:pt x="0" y="1"/>
                  </a:moveTo>
                  <a:lnTo>
                    <a:pt x="0" y="536"/>
                  </a:lnTo>
                  <a:lnTo>
                    <a:pt x="2249" y="536"/>
                  </a:lnTo>
                  <a:lnTo>
                    <a:pt x="2249"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1" name="Google Shape;341;p34"/>
            <p:cNvSpPr/>
            <p:nvPr/>
          </p:nvSpPr>
          <p:spPr>
            <a:xfrm>
              <a:off x="4628300" y="2715425"/>
              <a:ext cx="56225" cy="13400"/>
            </a:xfrm>
            <a:custGeom>
              <a:rect b="b" l="l" r="r" t="t"/>
              <a:pathLst>
                <a:path extrusionOk="0" h="536" w="2249">
                  <a:moveTo>
                    <a:pt x="0" y="0"/>
                  </a:moveTo>
                  <a:lnTo>
                    <a:pt x="0" y="535"/>
                  </a:lnTo>
                  <a:lnTo>
                    <a:pt x="2249" y="535"/>
                  </a:lnTo>
                  <a:lnTo>
                    <a:pt x="2249"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2" name="Google Shape;342;p34"/>
            <p:cNvSpPr/>
            <p:nvPr/>
          </p:nvSpPr>
          <p:spPr>
            <a:xfrm>
              <a:off x="4628300" y="2662325"/>
              <a:ext cx="56225" cy="12975"/>
            </a:xfrm>
            <a:custGeom>
              <a:rect b="b" l="l" r="r" t="t"/>
              <a:pathLst>
                <a:path extrusionOk="0" h="519" w="2249">
                  <a:moveTo>
                    <a:pt x="0" y="1"/>
                  </a:moveTo>
                  <a:lnTo>
                    <a:pt x="0" y="518"/>
                  </a:lnTo>
                  <a:lnTo>
                    <a:pt x="2249" y="518"/>
                  </a:lnTo>
                  <a:lnTo>
                    <a:pt x="2249"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3" name="Google Shape;343;p34"/>
            <p:cNvSpPr/>
            <p:nvPr/>
          </p:nvSpPr>
          <p:spPr>
            <a:xfrm>
              <a:off x="4558275" y="2539225"/>
              <a:ext cx="49525" cy="40600"/>
            </a:xfrm>
            <a:custGeom>
              <a:rect b="b" l="l" r="r" t="t"/>
              <a:pathLst>
                <a:path extrusionOk="0" h="1624" w="1981">
                  <a:moveTo>
                    <a:pt x="1606" y="0"/>
                  </a:moveTo>
                  <a:lnTo>
                    <a:pt x="732" y="875"/>
                  </a:lnTo>
                  <a:lnTo>
                    <a:pt x="375" y="536"/>
                  </a:lnTo>
                  <a:lnTo>
                    <a:pt x="0" y="910"/>
                  </a:lnTo>
                  <a:lnTo>
                    <a:pt x="732" y="1624"/>
                  </a:lnTo>
                  <a:lnTo>
                    <a:pt x="1981" y="375"/>
                  </a:lnTo>
                  <a:lnTo>
                    <a:pt x="1606"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4" name="Google Shape;344;p34"/>
            <p:cNvSpPr/>
            <p:nvPr/>
          </p:nvSpPr>
          <p:spPr>
            <a:xfrm>
              <a:off x="4558275" y="2592300"/>
              <a:ext cx="49525" cy="40625"/>
            </a:xfrm>
            <a:custGeom>
              <a:rect b="b" l="l" r="r" t="t"/>
              <a:pathLst>
                <a:path extrusionOk="0" h="1625" w="1981">
                  <a:moveTo>
                    <a:pt x="1606" y="1"/>
                  </a:moveTo>
                  <a:lnTo>
                    <a:pt x="732" y="893"/>
                  </a:lnTo>
                  <a:lnTo>
                    <a:pt x="375" y="536"/>
                  </a:lnTo>
                  <a:lnTo>
                    <a:pt x="0" y="911"/>
                  </a:lnTo>
                  <a:lnTo>
                    <a:pt x="732" y="1624"/>
                  </a:lnTo>
                  <a:lnTo>
                    <a:pt x="1981" y="375"/>
                  </a:lnTo>
                  <a:lnTo>
                    <a:pt x="1606"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5" name="Google Shape;345;p34"/>
            <p:cNvSpPr/>
            <p:nvPr/>
          </p:nvSpPr>
          <p:spPr>
            <a:xfrm>
              <a:off x="4558275" y="2645375"/>
              <a:ext cx="49525" cy="41075"/>
            </a:xfrm>
            <a:custGeom>
              <a:rect b="b" l="l" r="r" t="t"/>
              <a:pathLst>
                <a:path extrusionOk="0" h="1643" w="1981">
                  <a:moveTo>
                    <a:pt x="1606" y="1"/>
                  </a:moveTo>
                  <a:lnTo>
                    <a:pt x="732" y="893"/>
                  </a:lnTo>
                  <a:lnTo>
                    <a:pt x="375" y="536"/>
                  </a:lnTo>
                  <a:lnTo>
                    <a:pt x="0" y="911"/>
                  </a:lnTo>
                  <a:lnTo>
                    <a:pt x="732" y="1642"/>
                  </a:lnTo>
                  <a:lnTo>
                    <a:pt x="1981" y="376"/>
                  </a:lnTo>
                  <a:lnTo>
                    <a:pt x="1606"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6" name="Google Shape;346;p34"/>
            <p:cNvSpPr/>
            <p:nvPr/>
          </p:nvSpPr>
          <p:spPr>
            <a:xfrm>
              <a:off x="4558275" y="2698025"/>
              <a:ext cx="49525" cy="40600"/>
            </a:xfrm>
            <a:custGeom>
              <a:rect b="b" l="l" r="r" t="t"/>
              <a:pathLst>
                <a:path extrusionOk="0" h="1624" w="1981">
                  <a:moveTo>
                    <a:pt x="1606" y="0"/>
                  </a:moveTo>
                  <a:lnTo>
                    <a:pt x="732" y="875"/>
                  </a:lnTo>
                  <a:lnTo>
                    <a:pt x="375" y="536"/>
                  </a:lnTo>
                  <a:lnTo>
                    <a:pt x="0" y="910"/>
                  </a:lnTo>
                  <a:lnTo>
                    <a:pt x="732" y="1624"/>
                  </a:lnTo>
                  <a:lnTo>
                    <a:pt x="1981" y="375"/>
                  </a:lnTo>
                  <a:lnTo>
                    <a:pt x="1606"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347" name="Google Shape;347;p34"/>
          <p:cNvGrpSpPr/>
          <p:nvPr/>
        </p:nvGrpSpPr>
        <p:grpSpPr>
          <a:xfrm>
            <a:off x="4125077" y="2404742"/>
            <a:ext cx="299631" cy="308322"/>
            <a:chOff x="4164375" y="1677425"/>
            <a:chExt cx="226650" cy="226175"/>
          </a:xfrm>
        </p:grpSpPr>
        <p:sp>
          <p:nvSpPr>
            <p:cNvPr id="348" name="Google Shape;348;p34"/>
            <p:cNvSpPr/>
            <p:nvPr/>
          </p:nvSpPr>
          <p:spPr>
            <a:xfrm>
              <a:off x="4164375" y="1677425"/>
              <a:ext cx="226650" cy="226175"/>
            </a:xfrm>
            <a:custGeom>
              <a:rect b="b" l="l" r="r" t="t"/>
              <a:pathLst>
                <a:path extrusionOk="0" h="9047" w="9066">
                  <a:moveTo>
                    <a:pt x="1" y="0"/>
                  </a:moveTo>
                  <a:lnTo>
                    <a:pt x="1" y="9047"/>
                  </a:lnTo>
                  <a:lnTo>
                    <a:pt x="9065" y="9047"/>
                  </a:lnTo>
                  <a:lnTo>
                    <a:pt x="9065" y="8244"/>
                  </a:lnTo>
                  <a:lnTo>
                    <a:pt x="804" y="8244"/>
                  </a:lnTo>
                  <a:lnTo>
                    <a:pt x="804"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9" name="Google Shape;349;p34"/>
            <p:cNvSpPr/>
            <p:nvPr/>
          </p:nvSpPr>
          <p:spPr>
            <a:xfrm>
              <a:off x="4204525" y="1747450"/>
              <a:ext cx="36600" cy="116450"/>
            </a:xfrm>
            <a:custGeom>
              <a:rect b="b" l="l" r="r" t="t"/>
              <a:pathLst>
                <a:path extrusionOk="0" h="4658" w="1464">
                  <a:moveTo>
                    <a:pt x="1" y="1"/>
                  </a:moveTo>
                  <a:lnTo>
                    <a:pt x="1" y="4658"/>
                  </a:lnTo>
                  <a:lnTo>
                    <a:pt x="1464" y="4658"/>
                  </a:lnTo>
                  <a:lnTo>
                    <a:pt x="1464"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0" name="Google Shape;350;p34"/>
            <p:cNvSpPr/>
            <p:nvPr/>
          </p:nvSpPr>
          <p:spPr>
            <a:xfrm>
              <a:off x="4254500" y="1677425"/>
              <a:ext cx="36600" cy="186475"/>
            </a:xfrm>
            <a:custGeom>
              <a:rect b="b" l="l" r="r" t="t"/>
              <a:pathLst>
                <a:path extrusionOk="0" h="7459" w="1464">
                  <a:moveTo>
                    <a:pt x="0" y="0"/>
                  </a:moveTo>
                  <a:lnTo>
                    <a:pt x="0" y="7459"/>
                  </a:lnTo>
                  <a:lnTo>
                    <a:pt x="1463" y="7459"/>
                  </a:lnTo>
                  <a:lnTo>
                    <a:pt x="1463"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1" name="Google Shape;351;p34"/>
            <p:cNvSpPr/>
            <p:nvPr/>
          </p:nvSpPr>
          <p:spPr>
            <a:xfrm>
              <a:off x="4304450" y="1747450"/>
              <a:ext cx="36600" cy="116450"/>
            </a:xfrm>
            <a:custGeom>
              <a:rect b="b" l="l" r="r" t="t"/>
              <a:pathLst>
                <a:path extrusionOk="0" h="4658" w="1464">
                  <a:moveTo>
                    <a:pt x="1" y="1"/>
                  </a:moveTo>
                  <a:lnTo>
                    <a:pt x="1" y="4658"/>
                  </a:lnTo>
                  <a:lnTo>
                    <a:pt x="1464" y="4658"/>
                  </a:lnTo>
                  <a:lnTo>
                    <a:pt x="1464"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2" name="Google Shape;352;p34"/>
            <p:cNvSpPr/>
            <p:nvPr/>
          </p:nvSpPr>
          <p:spPr>
            <a:xfrm>
              <a:off x="4354400" y="1803650"/>
              <a:ext cx="36625" cy="60250"/>
            </a:xfrm>
            <a:custGeom>
              <a:rect b="b" l="l" r="r" t="t"/>
              <a:pathLst>
                <a:path extrusionOk="0" h="2410" w="1465">
                  <a:moveTo>
                    <a:pt x="1" y="1"/>
                  </a:moveTo>
                  <a:lnTo>
                    <a:pt x="1" y="2410"/>
                  </a:lnTo>
                  <a:lnTo>
                    <a:pt x="1464" y="2410"/>
                  </a:lnTo>
                  <a:lnTo>
                    <a:pt x="1464"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353" name="Google Shape;353;p34"/>
          <p:cNvGrpSpPr/>
          <p:nvPr/>
        </p:nvGrpSpPr>
        <p:grpSpPr>
          <a:xfrm>
            <a:off x="5179042" y="2395931"/>
            <a:ext cx="299003" cy="308322"/>
            <a:chOff x="5226025" y="1677425"/>
            <a:chExt cx="226175" cy="226175"/>
          </a:xfrm>
        </p:grpSpPr>
        <p:sp>
          <p:nvSpPr>
            <p:cNvPr id="354" name="Google Shape;354;p34"/>
            <p:cNvSpPr/>
            <p:nvPr/>
          </p:nvSpPr>
          <p:spPr>
            <a:xfrm>
              <a:off x="5226025" y="1677425"/>
              <a:ext cx="226175" cy="226175"/>
            </a:xfrm>
            <a:custGeom>
              <a:rect b="b" l="l" r="r" t="t"/>
              <a:pathLst>
                <a:path extrusionOk="0" h="9047" w="9047">
                  <a:moveTo>
                    <a:pt x="0" y="0"/>
                  </a:moveTo>
                  <a:lnTo>
                    <a:pt x="0" y="9047"/>
                  </a:lnTo>
                  <a:lnTo>
                    <a:pt x="9047" y="9047"/>
                  </a:lnTo>
                  <a:lnTo>
                    <a:pt x="9047" y="8244"/>
                  </a:lnTo>
                  <a:lnTo>
                    <a:pt x="803" y="8244"/>
                  </a:lnTo>
                  <a:lnTo>
                    <a:pt x="803"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5" name="Google Shape;355;p34"/>
            <p:cNvSpPr/>
            <p:nvPr/>
          </p:nvSpPr>
          <p:spPr>
            <a:xfrm>
              <a:off x="5259025" y="1733625"/>
              <a:ext cx="193175" cy="113325"/>
            </a:xfrm>
            <a:custGeom>
              <a:rect b="b" l="l" r="r" t="t"/>
              <a:pathLst>
                <a:path extrusionOk="0" h="4533" w="7727">
                  <a:moveTo>
                    <a:pt x="554" y="1"/>
                  </a:moveTo>
                  <a:lnTo>
                    <a:pt x="1" y="571"/>
                  </a:lnTo>
                  <a:lnTo>
                    <a:pt x="2410" y="2980"/>
                  </a:lnTo>
                  <a:lnTo>
                    <a:pt x="3213" y="2177"/>
                  </a:lnTo>
                  <a:lnTo>
                    <a:pt x="4533" y="3516"/>
                  </a:lnTo>
                  <a:lnTo>
                    <a:pt x="5336" y="2713"/>
                  </a:lnTo>
                  <a:lnTo>
                    <a:pt x="6389" y="3765"/>
                  </a:lnTo>
                  <a:lnTo>
                    <a:pt x="5603" y="4533"/>
                  </a:lnTo>
                  <a:lnTo>
                    <a:pt x="7727" y="4533"/>
                  </a:lnTo>
                  <a:lnTo>
                    <a:pt x="7727" y="2409"/>
                  </a:lnTo>
                  <a:lnTo>
                    <a:pt x="6942" y="3194"/>
                  </a:lnTo>
                  <a:lnTo>
                    <a:pt x="5336" y="1589"/>
                  </a:lnTo>
                  <a:lnTo>
                    <a:pt x="4533" y="2391"/>
                  </a:lnTo>
                  <a:lnTo>
                    <a:pt x="3213" y="1053"/>
                  </a:lnTo>
                  <a:lnTo>
                    <a:pt x="2410" y="1856"/>
                  </a:lnTo>
                  <a:lnTo>
                    <a:pt x="554"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356" name="Google Shape;356;p34"/>
          <p:cNvGrpSpPr/>
          <p:nvPr/>
        </p:nvGrpSpPr>
        <p:grpSpPr>
          <a:xfrm>
            <a:off x="4652426" y="2396024"/>
            <a:ext cx="299003" cy="308322"/>
            <a:chOff x="4835275" y="1198350"/>
            <a:chExt cx="226175" cy="226175"/>
          </a:xfrm>
        </p:grpSpPr>
        <p:sp>
          <p:nvSpPr>
            <p:cNvPr id="357" name="Google Shape;357;p34"/>
            <p:cNvSpPr/>
            <p:nvPr/>
          </p:nvSpPr>
          <p:spPr>
            <a:xfrm>
              <a:off x="4835275" y="1198350"/>
              <a:ext cx="226175" cy="226175"/>
            </a:xfrm>
            <a:custGeom>
              <a:rect b="b" l="l" r="r" t="t"/>
              <a:pathLst>
                <a:path extrusionOk="0" h="9047" w="9047">
                  <a:moveTo>
                    <a:pt x="0" y="0"/>
                  </a:moveTo>
                  <a:lnTo>
                    <a:pt x="0" y="9047"/>
                  </a:lnTo>
                  <a:lnTo>
                    <a:pt x="9047" y="9047"/>
                  </a:lnTo>
                  <a:lnTo>
                    <a:pt x="9047" y="8244"/>
                  </a:lnTo>
                  <a:lnTo>
                    <a:pt x="803" y="8244"/>
                  </a:lnTo>
                  <a:lnTo>
                    <a:pt x="803"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8" name="Google Shape;358;p34"/>
            <p:cNvSpPr/>
            <p:nvPr/>
          </p:nvSpPr>
          <p:spPr>
            <a:xfrm>
              <a:off x="4868275" y="1255000"/>
              <a:ext cx="193175" cy="113325"/>
            </a:xfrm>
            <a:custGeom>
              <a:rect b="b" l="l" r="r" t="t"/>
              <a:pathLst>
                <a:path extrusionOk="0" h="4533" w="7727">
                  <a:moveTo>
                    <a:pt x="5603" y="0"/>
                  </a:moveTo>
                  <a:lnTo>
                    <a:pt x="6388" y="785"/>
                  </a:lnTo>
                  <a:lnTo>
                    <a:pt x="5336" y="1838"/>
                  </a:lnTo>
                  <a:lnTo>
                    <a:pt x="4533" y="1035"/>
                  </a:lnTo>
                  <a:lnTo>
                    <a:pt x="3195" y="2356"/>
                  </a:lnTo>
                  <a:lnTo>
                    <a:pt x="2409" y="1571"/>
                  </a:lnTo>
                  <a:lnTo>
                    <a:pt x="1" y="3979"/>
                  </a:lnTo>
                  <a:lnTo>
                    <a:pt x="554" y="4532"/>
                  </a:lnTo>
                  <a:lnTo>
                    <a:pt x="2409" y="2695"/>
                  </a:lnTo>
                  <a:lnTo>
                    <a:pt x="3195" y="3480"/>
                  </a:lnTo>
                  <a:lnTo>
                    <a:pt x="4533" y="2159"/>
                  </a:lnTo>
                  <a:lnTo>
                    <a:pt x="5336" y="2962"/>
                  </a:lnTo>
                  <a:lnTo>
                    <a:pt x="6941" y="1339"/>
                  </a:lnTo>
                  <a:lnTo>
                    <a:pt x="7727" y="2124"/>
                  </a:lnTo>
                  <a:lnTo>
                    <a:pt x="7727"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359" name="Google Shape;359;p34"/>
          <p:cNvGrpSpPr/>
          <p:nvPr/>
        </p:nvGrpSpPr>
        <p:grpSpPr>
          <a:xfrm>
            <a:off x="6339271" y="2379923"/>
            <a:ext cx="347356" cy="358215"/>
            <a:chOff x="968775" y="1180050"/>
            <a:chExt cx="262750" cy="262775"/>
          </a:xfrm>
        </p:grpSpPr>
        <p:sp>
          <p:nvSpPr>
            <p:cNvPr id="360" name="Google Shape;360;p34"/>
            <p:cNvSpPr/>
            <p:nvPr/>
          </p:nvSpPr>
          <p:spPr>
            <a:xfrm>
              <a:off x="1061550" y="1180050"/>
              <a:ext cx="169975" cy="169550"/>
            </a:xfrm>
            <a:custGeom>
              <a:rect b="b" l="l" r="r" t="t"/>
              <a:pathLst>
                <a:path extrusionOk="0" h="6782" w="6799">
                  <a:moveTo>
                    <a:pt x="5478" y="1"/>
                  </a:moveTo>
                  <a:lnTo>
                    <a:pt x="4015" y="1464"/>
                  </a:lnTo>
                  <a:lnTo>
                    <a:pt x="4086" y="2160"/>
                  </a:lnTo>
                  <a:lnTo>
                    <a:pt x="1963" y="4283"/>
                  </a:lnTo>
                  <a:cubicBezTo>
                    <a:pt x="1785" y="4194"/>
                    <a:pt x="1571" y="4122"/>
                    <a:pt x="1339" y="4122"/>
                  </a:cubicBezTo>
                  <a:cubicBezTo>
                    <a:pt x="607" y="4122"/>
                    <a:pt x="1" y="4729"/>
                    <a:pt x="1" y="5461"/>
                  </a:cubicBezTo>
                  <a:cubicBezTo>
                    <a:pt x="1" y="6192"/>
                    <a:pt x="607" y="6781"/>
                    <a:pt x="1339" y="6781"/>
                  </a:cubicBezTo>
                  <a:cubicBezTo>
                    <a:pt x="2070" y="6781"/>
                    <a:pt x="2677" y="6192"/>
                    <a:pt x="2677" y="5461"/>
                  </a:cubicBezTo>
                  <a:cubicBezTo>
                    <a:pt x="2677" y="5229"/>
                    <a:pt x="2606" y="5032"/>
                    <a:pt x="2516" y="4854"/>
                  </a:cubicBezTo>
                  <a:lnTo>
                    <a:pt x="4657" y="2713"/>
                  </a:lnTo>
                  <a:lnTo>
                    <a:pt x="5335" y="2784"/>
                  </a:lnTo>
                  <a:lnTo>
                    <a:pt x="6799" y="1321"/>
                  </a:lnTo>
                  <a:lnTo>
                    <a:pt x="5603" y="1196"/>
                  </a:lnTo>
                  <a:lnTo>
                    <a:pt x="5478"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1" name="Google Shape;361;p34"/>
            <p:cNvSpPr/>
            <p:nvPr/>
          </p:nvSpPr>
          <p:spPr>
            <a:xfrm>
              <a:off x="968775" y="1189875"/>
              <a:ext cx="252950" cy="252950"/>
            </a:xfrm>
            <a:custGeom>
              <a:rect b="b" l="l" r="r" t="t"/>
              <a:pathLst>
                <a:path extrusionOk="0" h="10118" w="10118">
                  <a:moveTo>
                    <a:pt x="5050" y="0"/>
                  </a:moveTo>
                  <a:cubicBezTo>
                    <a:pt x="2266" y="0"/>
                    <a:pt x="0" y="2266"/>
                    <a:pt x="0" y="5068"/>
                  </a:cubicBezTo>
                  <a:cubicBezTo>
                    <a:pt x="0" y="7851"/>
                    <a:pt x="2266" y="10117"/>
                    <a:pt x="5050" y="10117"/>
                  </a:cubicBezTo>
                  <a:cubicBezTo>
                    <a:pt x="7851" y="10117"/>
                    <a:pt x="10117" y="7851"/>
                    <a:pt x="10117" y="5068"/>
                  </a:cubicBezTo>
                  <a:cubicBezTo>
                    <a:pt x="10117" y="4193"/>
                    <a:pt x="9903" y="3390"/>
                    <a:pt x="9510" y="2695"/>
                  </a:cubicBezTo>
                  <a:lnTo>
                    <a:pt x="9421" y="2766"/>
                  </a:lnTo>
                  <a:lnTo>
                    <a:pt x="9243" y="2962"/>
                  </a:lnTo>
                  <a:lnTo>
                    <a:pt x="9011" y="2927"/>
                  </a:lnTo>
                  <a:lnTo>
                    <a:pt x="8725" y="2891"/>
                  </a:lnTo>
                  <a:lnTo>
                    <a:pt x="8725" y="2891"/>
                  </a:lnTo>
                  <a:cubicBezTo>
                    <a:pt x="9100" y="3533"/>
                    <a:pt x="9314" y="4265"/>
                    <a:pt x="9314" y="5068"/>
                  </a:cubicBezTo>
                  <a:cubicBezTo>
                    <a:pt x="9314" y="7405"/>
                    <a:pt x="7405" y="9314"/>
                    <a:pt x="5050" y="9314"/>
                  </a:cubicBezTo>
                  <a:cubicBezTo>
                    <a:pt x="2712" y="9314"/>
                    <a:pt x="803" y="7405"/>
                    <a:pt x="803" y="5068"/>
                  </a:cubicBezTo>
                  <a:cubicBezTo>
                    <a:pt x="803" y="2730"/>
                    <a:pt x="2712" y="803"/>
                    <a:pt x="5050" y="803"/>
                  </a:cubicBezTo>
                  <a:cubicBezTo>
                    <a:pt x="5853" y="803"/>
                    <a:pt x="6584" y="1017"/>
                    <a:pt x="7227" y="1392"/>
                  </a:cubicBezTo>
                  <a:lnTo>
                    <a:pt x="7209" y="1142"/>
                  </a:lnTo>
                  <a:lnTo>
                    <a:pt x="7155" y="875"/>
                  </a:lnTo>
                  <a:lnTo>
                    <a:pt x="7351" y="678"/>
                  </a:lnTo>
                  <a:lnTo>
                    <a:pt x="7441" y="589"/>
                  </a:lnTo>
                  <a:cubicBezTo>
                    <a:pt x="6727" y="214"/>
                    <a:pt x="5924" y="0"/>
                    <a:pt x="5050"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2" name="Google Shape;362;p34"/>
            <p:cNvSpPr/>
            <p:nvPr/>
          </p:nvSpPr>
          <p:spPr>
            <a:xfrm>
              <a:off x="1015150" y="1236700"/>
              <a:ext cx="160175" cy="159725"/>
            </a:xfrm>
            <a:custGeom>
              <a:rect b="b" l="l" r="r" t="t"/>
              <a:pathLst>
                <a:path extrusionOk="0" h="6389" w="6407">
                  <a:moveTo>
                    <a:pt x="3195" y="1"/>
                  </a:moveTo>
                  <a:cubicBezTo>
                    <a:pt x="1446" y="1"/>
                    <a:pt x="1" y="1428"/>
                    <a:pt x="1" y="3195"/>
                  </a:cubicBezTo>
                  <a:cubicBezTo>
                    <a:pt x="1" y="4943"/>
                    <a:pt x="1446" y="6388"/>
                    <a:pt x="3195" y="6388"/>
                  </a:cubicBezTo>
                  <a:cubicBezTo>
                    <a:pt x="4961" y="6388"/>
                    <a:pt x="6406" y="4943"/>
                    <a:pt x="6406" y="3195"/>
                  </a:cubicBezTo>
                  <a:cubicBezTo>
                    <a:pt x="6406" y="2642"/>
                    <a:pt x="6264" y="2142"/>
                    <a:pt x="6032" y="1696"/>
                  </a:cubicBezTo>
                  <a:lnTo>
                    <a:pt x="5425" y="2285"/>
                  </a:lnTo>
                  <a:cubicBezTo>
                    <a:pt x="5550" y="2570"/>
                    <a:pt x="5603" y="2873"/>
                    <a:pt x="5603" y="3195"/>
                  </a:cubicBezTo>
                  <a:cubicBezTo>
                    <a:pt x="5603" y="4515"/>
                    <a:pt x="4533" y="5586"/>
                    <a:pt x="3195" y="5586"/>
                  </a:cubicBezTo>
                  <a:cubicBezTo>
                    <a:pt x="1892" y="5586"/>
                    <a:pt x="804" y="4515"/>
                    <a:pt x="804" y="3195"/>
                  </a:cubicBezTo>
                  <a:cubicBezTo>
                    <a:pt x="804" y="1874"/>
                    <a:pt x="1892" y="786"/>
                    <a:pt x="3195" y="786"/>
                  </a:cubicBezTo>
                  <a:cubicBezTo>
                    <a:pt x="3534" y="786"/>
                    <a:pt x="3837" y="857"/>
                    <a:pt x="4105" y="964"/>
                  </a:cubicBezTo>
                  <a:lnTo>
                    <a:pt x="4711" y="376"/>
                  </a:lnTo>
                  <a:cubicBezTo>
                    <a:pt x="4265" y="126"/>
                    <a:pt x="3748" y="1"/>
                    <a:pt x="3195"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363" name="Google Shape;363;p34"/>
          <p:cNvGrpSpPr/>
          <p:nvPr/>
        </p:nvGrpSpPr>
        <p:grpSpPr>
          <a:xfrm>
            <a:off x="5704170" y="2446992"/>
            <a:ext cx="386288" cy="224042"/>
            <a:chOff x="1678900" y="1231350"/>
            <a:chExt cx="292200" cy="164350"/>
          </a:xfrm>
        </p:grpSpPr>
        <p:sp>
          <p:nvSpPr>
            <p:cNvPr id="364" name="Google Shape;364;p34"/>
            <p:cNvSpPr/>
            <p:nvPr/>
          </p:nvSpPr>
          <p:spPr>
            <a:xfrm>
              <a:off x="1678900" y="1231350"/>
              <a:ext cx="233775" cy="159725"/>
            </a:xfrm>
            <a:custGeom>
              <a:rect b="b" l="l" r="r" t="t"/>
              <a:pathLst>
                <a:path extrusionOk="0" h="6389" w="9351">
                  <a:moveTo>
                    <a:pt x="5853" y="1"/>
                  </a:moveTo>
                  <a:cubicBezTo>
                    <a:pt x="2624" y="1"/>
                    <a:pt x="1" y="2641"/>
                    <a:pt x="1" y="5871"/>
                  </a:cubicBezTo>
                  <a:lnTo>
                    <a:pt x="1" y="6388"/>
                  </a:lnTo>
                  <a:lnTo>
                    <a:pt x="786" y="6388"/>
                  </a:lnTo>
                  <a:lnTo>
                    <a:pt x="786" y="5871"/>
                  </a:lnTo>
                  <a:cubicBezTo>
                    <a:pt x="786" y="5318"/>
                    <a:pt x="893" y="4783"/>
                    <a:pt x="1053" y="4301"/>
                  </a:cubicBezTo>
                  <a:lnTo>
                    <a:pt x="1535" y="4497"/>
                  </a:lnTo>
                  <a:cubicBezTo>
                    <a:pt x="1589" y="4319"/>
                    <a:pt x="1660" y="4158"/>
                    <a:pt x="1731" y="3997"/>
                  </a:cubicBezTo>
                  <a:lnTo>
                    <a:pt x="1232" y="3801"/>
                  </a:lnTo>
                  <a:cubicBezTo>
                    <a:pt x="1428" y="3355"/>
                    <a:pt x="1714" y="2927"/>
                    <a:pt x="2035" y="2570"/>
                  </a:cubicBezTo>
                  <a:lnTo>
                    <a:pt x="2410" y="2927"/>
                  </a:lnTo>
                  <a:cubicBezTo>
                    <a:pt x="2517" y="2802"/>
                    <a:pt x="2641" y="2677"/>
                    <a:pt x="2784" y="2552"/>
                  </a:cubicBezTo>
                  <a:lnTo>
                    <a:pt x="2410" y="2178"/>
                  </a:lnTo>
                  <a:cubicBezTo>
                    <a:pt x="2766" y="1839"/>
                    <a:pt x="3177" y="1553"/>
                    <a:pt x="3623" y="1321"/>
                  </a:cubicBezTo>
                  <a:lnTo>
                    <a:pt x="3819" y="1821"/>
                  </a:lnTo>
                  <a:cubicBezTo>
                    <a:pt x="3980" y="1731"/>
                    <a:pt x="4158" y="1678"/>
                    <a:pt x="4319" y="1607"/>
                  </a:cubicBezTo>
                  <a:lnTo>
                    <a:pt x="4122" y="1107"/>
                  </a:lnTo>
                  <a:cubicBezTo>
                    <a:pt x="4568" y="946"/>
                    <a:pt x="5068" y="839"/>
                    <a:pt x="5586" y="821"/>
                  </a:cubicBezTo>
                  <a:lnTo>
                    <a:pt x="5586" y="1357"/>
                  </a:lnTo>
                  <a:cubicBezTo>
                    <a:pt x="5675" y="1357"/>
                    <a:pt x="5746" y="1339"/>
                    <a:pt x="5853" y="1339"/>
                  </a:cubicBezTo>
                  <a:cubicBezTo>
                    <a:pt x="5942" y="1339"/>
                    <a:pt x="6014" y="1339"/>
                    <a:pt x="6103" y="1357"/>
                  </a:cubicBezTo>
                  <a:lnTo>
                    <a:pt x="6103" y="821"/>
                  </a:lnTo>
                  <a:cubicBezTo>
                    <a:pt x="6638" y="839"/>
                    <a:pt x="7120" y="964"/>
                    <a:pt x="7566" y="1125"/>
                  </a:cubicBezTo>
                  <a:lnTo>
                    <a:pt x="7370" y="1607"/>
                  </a:lnTo>
                  <a:cubicBezTo>
                    <a:pt x="7548" y="1678"/>
                    <a:pt x="7709" y="1731"/>
                    <a:pt x="7869" y="1821"/>
                  </a:cubicBezTo>
                  <a:lnTo>
                    <a:pt x="8066" y="1321"/>
                  </a:lnTo>
                  <a:cubicBezTo>
                    <a:pt x="8315" y="1446"/>
                    <a:pt x="8547" y="1589"/>
                    <a:pt x="8761" y="1749"/>
                  </a:cubicBezTo>
                  <a:lnTo>
                    <a:pt x="9350" y="1178"/>
                  </a:lnTo>
                  <a:cubicBezTo>
                    <a:pt x="8369" y="447"/>
                    <a:pt x="7173" y="1"/>
                    <a:pt x="5853"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5" name="Google Shape;365;p34"/>
            <p:cNvSpPr/>
            <p:nvPr/>
          </p:nvSpPr>
          <p:spPr>
            <a:xfrm>
              <a:off x="1927800" y="1294250"/>
              <a:ext cx="43300" cy="96825"/>
            </a:xfrm>
            <a:custGeom>
              <a:rect b="b" l="l" r="r" t="t"/>
              <a:pathLst>
                <a:path extrusionOk="0" h="3873" w="1732">
                  <a:moveTo>
                    <a:pt x="697" y="1"/>
                  </a:moveTo>
                  <a:lnTo>
                    <a:pt x="126" y="571"/>
                  </a:lnTo>
                  <a:cubicBezTo>
                    <a:pt x="269" y="786"/>
                    <a:pt x="393" y="1035"/>
                    <a:pt x="501" y="1267"/>
                  </a:cubicBezTo>
                  <a:lnTo>
                    <a:pt x="1" y="1481"/>
                  </a:lnTo>
                  <a:cubicBezTo>
                    <a:pt x="72" y="1642"/>
                    <a:pt x="144" y="1820"/>
                    <a:pt x="197" y="1981"/>
                  </a:cubicBezTo>
                  <a:lnTo>
                    <a:pt x="697" y="1785"/>
                  </a:lnTo>
                  <a:cubicBezTo>
                    <a:pt x="840" y="2267"/>
                    <a:pt x="947" y="2802"/>
                    <a:pt x="947" y="3355"/>
                  </a:cubicBezTo>
                  <a:lnTo>
                    <a:pt x="947" y="3872"/>
                  </a:lnTo>
                  <a:lnTo>
                    <a:pt x="1732" y="3872"/>
                  </a:lnTo>
                  <a:lnTo>
                    <a:pt x="1732" y="3355"/>
                  </a:lnTo>
                  <a:cubicBezTo>
                    <a:pt x="1732" y="2106"/>
                    <a:pt x="1357" y="946"/>
                    <a:pt x="697"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6" name="Google Shape;366;p34"/>
            <p:cNvSpPr/>
            <p:nvPr/>
          </p:nvSpPr>
          <p:spPr>
            <a:xfrm>
              <a:off x="1809600" y="1267925"/>
              <a:ext cx="128500" cy="127775"/>
            </a:xfrm>
            <a:custGeom>
              <a:rect b="b" l="l" r="r" t="t"/>
              <a:pathLst>
                <a:path extrusionOk="0" h="5111" w="5140">
                  <a:moveTo>
                    <a:pt x="5139" y="1"/>
                  </a:moveTo>
                  <a:lnTo>
                    <a:pt x="250" y="4158"/>
                  </a:lnTo>
                  <a:cubicBezTo>
                    <a:pt x="215" y="4176"/>
                    <a:pt x="215" y="4194"/>
                    <a:pt x="179" y="4230"/>
                  </a:cubicBezTo>
                  <a:cubicBezTo>
                    <a:pt x="1" y="4461"/>
                    <a:pt x="18" y="4783"/>
                    <a:pt x="250" y="4997"/>
                  </a:cubicBezTo>
                  <a:cubicBezTo>
                    <a:pt x="351" y="5074"/>
                    <a:pt x="468" y="5111"/>
                    <a:pt x="584" y="5111"/>
                  </a:cubicBezTo>
                  <a:cubicBezTo>
                    <a:pt x="737" y="5111"/>
                    <a:pt x="888" y="5047"/>
                    <a:pt x="1000" y="4925"/>
                  </a:cubicBezTo>
                  <a:lnTo>
                    <a:pt x="5139"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67" name="Google Shape;367;p34"/>
          <p:cNvSpPr/>
          <p:nvPr/>
        </p:nvSpPr>
        <p:spPr>
          <a:xfrm>
            <a:off x="7023159" y="2368888"/>
            <a:ext cx="245958" cy="363054"/>
          </a:xfrm>
          <a:custGeom>
            <a:rect b="b" l="l" r="r" t="t"/>
            <a:pathLst>
              <a:path extrusionOk="0" h="10653" w="7442">
                <a:moveTo>
                  <a:pt x="6299" y="803"/>
                </a:moveTo>
                <a:cubicBezTo>
                  <a:pt x="6156" y="2106"/>
                  <a:pt x="5389" y="3926"/>
                  <a:pt x="4479" y="4622"/>
                </a:cubicBezTo>
                <a:cubicBezTo>
                  <a:pt x="4247" y="4800"/>
                  <a:pt x="4122" y="5050"/>
                  <a:pt x="4122" y="5318"/>
                </a:cubicBezTo>
                <a:cubicBezTo>
                  <a:pt x="4122" y="5603"/>
                  <a:pt x="4247" y="5853"/>
                  <a:pt x="4479" y="6031"/>
                </a:cubicBezTo>
                <a:cubicBezTo>
                  <a:pt x="4925" y="6388"/>
                  <a:pt x="5354" y="7013"/>
                  <a:pt x="5675" y="7726"/>
                </a:cubicBezTo>
                <a:lnTo>
                  <a:pt x="1785" y="7726"/>
                </a:lnTo>
                <a:cubicBezTo>
                  <a:pt x="2124" y="7013"/>
                  <a:pt x="2534" y="6388"/>
                  <a:pt x="2980" y="6031"/>
                </a:cubicBezTo>
                <a:cubicBezTo>
                  <a:pt x="3195" y="5853"/>
                  <a:pt x="3319" y="5603"/>
                  <a:pt x="3319" y="5318"/>
                </a:cubicBezTo>
                <a:cubicBezTo>
                  <a:pt x="3319" y="5050"/>
                  <a:pt x="3195" y="4800"/>
                  <a:pt x="2980" y="4622"/>
                </a:cubicBezTo>
                <a:cubicBezTo>
                  <a:pt x="2071" y="3926"/>
                  <a:pt x="1303" y="2106"/>
                  <a:pt x="1161" y="803"/>
                </a:cubicBezTo>
                <a:close/>
                <a:moveTo>
                  <a:pt x="1" y="0"/>
                </a:moveTo>
                <a:lnTo>
                  <a:pt x="1" y="803"/>
                </a:lnTo>
                <a:lnTo>
                  <a:pt x="358" y="803"/>
                </a:lnTo>
                <a:cubicBezTo>
                  <a:pt x="500" y="2284"/>
                  <a:pt x="1339" y="4425"/>
                  <a:pt x="2588" y="5318"/>
                </a:cubicBezTo>
                <a:cubicBezTo>
                  <a:pt x="1339" y="6228"/>
                  <a:pt x="483" y="8369"/>
                  <a:pt x="358" y="9850"/>
                </a:cubicBezTo>
                <a:lnTo>
                  <a:pt x="1" y="9850"/>
                </a:lnTo>
                <a:lnTo>
                  <a:pt x="1" y="10652"/>
                </a:lnTo>
                <a:lnTo>
                  <a:pt x="7441" y="10652"/>
                </a:lnTo>
                <a:lnTo>
                  <a:pt x="7441" y="9850"/>
                </a:lnTo>
                <a:lnTo>
                  <a:pt x="7084" y="9850"/>
                </a:lnTo>
                <a:cubicBezTo>
                  <a:pt x="6959" y="8369"/>
                  <a:pt x="6085" y="6228"/>
                  <a:pt x="4854" y="5318"/>
                </a:cubicBezTo>
                <a:cubicBezTo>
                  <a:pt x="6085" y="4425"/>
                  <a:pt x="6959" y="2284"/>
                  <a:pt x="7084" y="803"/>
                </a:cubicBezTo>
                <a:lnTo>
                  <a:pt x="7441" y="803"/>
                </a:lnTo>
                <a:lnTo>
                  <a:pt x="7441"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68" name="Google Shape;368;p34"/>
          <p:cNvGrpSpPr/>
          <p:nvPr/>
        </p:nvGrpSpPr>
        <p:grpSpPr>
          <a:xfrm>
            <a:off x="7467406" y="2373531"/>
            <a:ext cx="322006" cy="353205"/>
            <a:chOff x="2405550" y="1181850"/>
            <a:chExt cx="243575" cy="259100"/>
          </a:xfrm>
        </p:grpSpPr>
        <p:sp>
          <p:nvSpPr>
            <p:cNvPr id="369" name="Google Shape;369;p34"/>
            <p:cNvSpPr/>
            <p:nvPr/>
          </p:nvSpPr>
          <p:spPr>
            <a:xfrm>
              <a:off x="2517500" y="1255000"/>
              <a:ext cx="13425" cy="12950"/>
            </a:xfrm>
            <a:custGeom>
              <a:rect b="b" l="l" r="r" t="t"/>
              <a:pathLst>
                <a:path extrusionOk="0" h="518" w="537">
                  <a:moveTo>
                    <a:pt x="269" y="0"/>
                  </a:moveTo>
                  <a:cubicBezTo>
                    <a:pt x="126" y="0"/>
                    <a:pt x="1" y="125"/>
                    <a:pt x="1" y="268"/>
                  </a:cubicBezTo>
                  <a:cubicBezTo>
                    <a:pt x="1" y="411"/>
                    <a:pt x="126" y="518"/>
                    <a:pt x="269" y="518"/>
                  </a:cubicBezTo>
                  <a:cubicBezTo>
                    <a:pt x="429" y="518"/>
                    <a:pt x="536" y="411"/>
                    <a:pt x="536" y="268"/>
                  </a:cubicBezTo>
                  <a:cubicBezTo>
                    <a:pt x="536" y="125"/>
                    <a:pt x="429" y="0"/>
                    <a:pt x="269"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0" name="Google Shape;370;p34"/>
            <p:cNvSpPr/>
            <p:nvPr/>
          </p:nvSpPr>
          <p:spPr>
            <a:xfrm>
              <a:off x="2517500" y="1387925"/>
              <a:ext cx="13425" cy="13400"/>
            </a:xfrm>
            <a:custGeom>
              <a:rect b="b" l="l" r="r" t="t"/>
              <a:pathLst>
                <a:path extrusionOk="0" h="536" w="537">
                  <a:moveTo>
                    <a:pt x="269" y="0"/>
                  </a:moveTo>
                  <a:cubicBezTo>
                    <a:pt x="126" y="0"/>
                    <a:pt x="1" y="125"/>
                    <a:pt x="1" y="268"/>
                  </a:cubicBezTo>
                  <a:cubicBezTo>
                    <a:pt x="1" y="411"/>
                    <a:pt x="126" y="536"/>
                    <a:pt x="269" y="536"/>
                  </a:cubicBezTo>
                  <a:cubicBezTo>
                    <a:pt x="429" y="536"/>
                    <a:pt x="536" y="411"/>
                    <a:pt x="536" y="268"/>
                  </a:cubicBezTo>
                  <a:cubicBezTo>
                    <a:pt x="536" y="125"/>
                    <a:pt x="429" y="0"/>
                    <a:pt x="269"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1" name="Google Shape;371;p34"/>
            <p:cNvSpPr/>
            <p:nvPr/>
          </p:nvSpPr>
          <p:spPr>
            <a:xfrm>
              <a:off x="2584425" y="1317900"/>
              <a:ext cx="12950" cy="13400"/>
            </a:xfrm>
            <a:custGeom>
              <a:rect b="b" l="l" r="r" t="t"/>
              <a:pathLst>
                <a:path extrusionOk="0" h="536" w="518">
                  <a:moveTo>
                    <a:pt x="268" y="0"/>
                  </a:moveTo>
                  <a:cubicBezTo>
                    <a:pt x="125" y="0"/>
                    <a:pt x="0" y="125"/>
                    <a:pt x="0" y="268"/>
                  </a:cubicBezTo>
                  <a:cubicBezTo>
                    <a:pt x="0" y="428"/>
                    <a:pt x="125" y="535"/>
                    <a:pt x="268" y="535"/>
                  </a:cubicBezTo>
                  <a:cubicBezTo>
                    <a:pt x="411" y="535"/>
                    <a:pt x="518" y="428"/>
                    <a:pt x="518" y="268"/>
                  </a:cubicBezTo>
                  <a:cubicBezTo>
                    <a:pt x="518" y="125"/>
                    <a:pt x="411" y="0"/>
                    <a:pt x="26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2" name="Google Shape;372;p34"/>
            <p:cNvSpPr/>
            <p:nvPr/>
          </p:nvSpPr>
          <p:spPr>
            <a:xfrm>
              <a:off x="2451050" y="1317900"/>
              <a:ext cx="13400" cy="13400"/>
            </a:xfrm>
            <a:custGeom>
              <a:rect b="b" l="l" r="r" t="t"/>
              <a:pathLst>
                <a:path extrusionOk="0" h="536" w="536">
                  <a:moveTo>
                    <a:pt x="268" y="0"/>
                  </a:moveTo>
                  <a:cubicBezTo>
                    <a:pt x="125" y="0"/>
                    <a:pt x="0" y="125"/>
                    <a:pt x="0" y="268"/>
                  </a:cubicBezTo>
                  <a:cubicBezTo>
                    <a:pt x="0" y="428"/>
                    <a:pt x="125" y="535"/>
                    <a:pt x="268" y="535"/>
                  </a:cubicBezTo>
                  <a:cubicBezTo>
                    <a:pt x="429" y="535"/>
                    <a:pt x="536" y="428"/>
                    <a:pt x="536" y="268"/>
                  </a:cubicBezTo>
                  <a:cubicBezTo>
                    <a:pt x="536" y="125"/>
                    <a:pt x="429" y="0"/>
                    <a:pt x="26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3" name="Google Shape;373;p34"/>
            <p:cNvSpPr/>
            <p:nvPr/>
          </p:nvSpPr>
          <p:spPr>
            <a:xfrm>
              <a:off x="2517500" y="1278200"/>
              <a:ext cx="44650" cy="84325"/>
            </a:xfrm>
            <a:custGeom>
              <a:rect b="b" l="l" r="r" t="t"/>
              <a:pathLst>
                <a:path extrusionOk="0" h="3373" w="1786">
                  <a:moveTo>
                    <a:pt x="1" y="0"/>
                  </a:moveTo>
                  <a:lnTo>
                    <a:pt x="1" y="1856"/>
                  </a:lnTo>
                  <a:cubicBezTo>
                    <a:pt x="1" y="1927"/>
                    <a:pt x="37" y="1999"/>
                    <a:pt x="90" y="2052"/>
                  </a:cubicBezTo>
                  <a:lnTo>
                    <a:pt x="1411" y="3372"/>
                  </a:lnTo>
                  <a:lnTo>
                    <a:pt x="1785" y="2998"/>
                  </a:lnTo>
                  <a:lnTo>
                    <a:pt x="536" y="1767"/>
                  </a:lnTo>
                  <a:lnTo>
                    <a:pt x="536"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4" name="Google Shape;374;p34"/>
            <p:cNvSpPr/>
            <p:nvPr/>
          </p:nvSpPr>
          <p:spPr>
            <a:xfrm>
              <a:off x="2405550" y="1181850"/>
              <a:ext cx="243575" cy="259100"/>
            </a:xfrm>
            <a:custGeom>
              <a:rect b="b" l="l" r="r" t="t"/>
              <a:pathLst>
                <a:path extrusionOk="0" h="10364" w="9743">
                  <a:moveTo>
                    <a:pt x="4747" y="2123"/>
                  </a:moveTo>
                  <a:cubicBezTo>
                    <a:pt x="6816" y="2123"/>
                    <a:pt x="8476" y="3783"/>
                    <a:pt x="8476" y="5853"/>
                  </a:cubicBezTo>
                  <a:cubicBezTo>
                    <a:pt x="8476" y="7904"/>
                    <a:pt x="6816" y="9564"/>
                    <a:pt x="4747" y="9564"/>
                  </a:cubicBezTo>
                  <a:cubicBezTo>
                    <a:pt x="2695" y="9564"/>
                    <a:pt x="1017" y="7904"/>
                    <a:pt x="1017" y="5853"/>
                  </a:cubicBezTo>
                  <a:cubicBezTo>
                    <a:pt x="1017" y="3783"/>
                    <a:pt x="2695" y="2123"/>
                    <a:pt x="4747" y="2123"/>
                  </a:cubicBezTo>
                  <a:close/>
                  <a:moveTo>
                    <a:pt x="3159" y="0"/>
                  </a:moveTo>
                  <a:lnTo>
                    <a:pt x="3159" y="785"/>
                  </a:lnTo>
                  <a:lnTo>
                    <a:pt x="4354" y="785"/>
                  </a:lnTo>
                  <a:lnTo>
                    <a:pt x="4354" y="1338"/>
                  </a:lnTo>
                  <a:cubicBezTo>
                    <a:pt x="2249" y="1517"/>
                    <a:pt x="536" y="3158"/>
                    <a:pt x="268" y="5282"/>
                  </a:cubicBezTo>
                  <a:cubicBezTo>
                    <a:pt x="0" y="7387"/>
                    <a:pt x="1249" y="9403"/>
                    <a:pt x="3248" y="10099"/>
                  </a:cubicBezTo>
                  <a:cubicBezTo>
                    <a:pt x="3752" y="10278"/>
                    <a:pt x="4268" y="10363"/>
                    <a:pt x="4777" y="10363"/>
                  </a:cubicBezTo>
                  <a:cubicBezTo>
                    <a:pt x="6303" y="10363"/>
                    <a:pt x="7762" y="9591"/>
                    <a:pt x="8618" y="8226"/>
                  </a:cubicBezTo>
                  <a:cubicBezTo>
                    <a:pt x="9743" y="6424"/>
                    <a:pt x="9421" y="4086"/>
                    <a:pt x="7923" y="2605"/>
                  </a:cubicBezTo>
                  <a:lnTo>
                    <a:pt x="8315" y="2213"/>
                  </a:lnTo>
                  <a:cubicBezTo>
                    <a:pt x="8458" y="2052"/>
                    <a:pt x="8458" y="1802"/>
                    <a:pt x="8297" y="1642"/>
                  </a:cubicBezTo>
                  <a:cubicBezTo>
                    <a:pt x="8221" y="1566"/>
                    <a:pt x="8115" y="1525"/>
                    <a:pt x="8009" y="1525"/>
                  </a:cubicBezTo>
                  <a:cubicBezTo>
                    <a:pt x="7914" y="1525"/>
                    <a:pt x="7819" y="1557"/>
                    <a:pt x="7744" y="1624"/>
                  </a:cubicBezTo>
                  <a:lnTo>
                    <a:pt x="7280" y="2088"/>
                  </a:lnTo>
                  <a:cubicBezTo>
                    <a:pt x="6656" y="1677"/>
                    <a:pt x="5924" y="1410"/>
                    <a:pt x="5157" y="1356"/>
                  </a:cubicBezTo>
                  <a:lnTo>
                    <a:pt x="5157" y="785"/>
                  </a:lnTo>
                  <a:lnTo>
                    <a:pt x="6352" y="785"/>
                  </a:lnTo>
                  <a:lnTo>
                    <a:pt x="6352"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75" name="Google Shape;375;p34"/>
          <p:cNvSpPr/>
          <p:nvPr/>
        </p:nvSpPr>
        <p:spPr>
          <a:xfrm>
            <a:off x="8075550" y="2396514"/>
            <a:ext cx="299003" cy="308322"/>
          </a:xfrm>
          <a:custGeom>
            <a:rect b="b" l="l" r="r" t="t"/>
            <a:pathLst>
              <a:path extrusionOk="0" h="9047" w="9047">
                <a:moveTo>
                  <a:pt x="4514" y="2927"/>
                </a:moveTo>
                <a:cubicBezTo>
                  <a:pt x="5389" y="2927"/>
                  <a:pt x="6102" y="3640"/>
                  <a:pt x="6102" y="4515"/>
                </a:cubicBezTo>
                <a:cubicBezTo>
                  <a:pt x="6102" y="5407"/>
                  <a:pt x="5389" y="6120"/>
                  <a:pt x="4514" y="6120"/>
                </a:cubicBezTo>
                <a:cubicBezTo>
                  <a:pt x="3640" y="6120"/>
                  <a:pt x="2926" y="5407"/>
                  <a:pt x="2926" y="4515"/>
                </a:cubicBezTo>
                <a:cubicBezTo>
                  <a:pt x="2926" y="3640"/>
                  <a:pt x="3640" y="2927"/>
                  <a:pt x="4514" y="2927"/>
                </a:cubicBezTo>
                <a:close/>
                <a:moveTo>
                  <a:pt x="3979" y="0"/>
                </a:moveTo>
                <a:lnTo>
                  <a:pt x="3515" y="928"/>
                </a:lnTo>
                <a:cubicBezTo>
                  <a:pt x="3230" y="1017"/>
                  <a:pt x="2944" y="1124"/>
                  <a:pt x="2695" y="1285"/>
                </a:cubicBezTo>
                <a:lnTo>
                  <a:pt x="1695" y="946"/>
                </a:lnTo>
                <a:lnTo>
                  <a:pt x="946" y="1695"/>
                </a:lnTo>
                <a:lnTo>
                  <a:pt x="1267" y="2695"/>
                </a:lnTo>
                <a:cubicBezTo>
                  <a:pt x="1124" y="2962"/>
                  <a:pt x="999" y="3248"/>
                  <a:pt x="928" y="3533"/>
                </a:cubicBezTo>
                <a:lnTo>
                  <a:pt x="0" y="3997"/>
                </a:lnTo>
                <a:lnTo>
                  <a:pt x="0" y="5050"/>
                </a:lnTo>
                <a:lnTo>
                  <a:pt x="928" y="5514"/>
                </a:lnTo>
                <a:cubicBezTo>
                  <a:pt x="999" y="5817"/>
                  <a:pt x="1124" y="6085"/>
                  <a:pt x="1267" y="6352"/>
                </a:cubicBezTo>
                <a:lnTo>
                  <a:pt x="946" y="7352"/>
                </a:lnTo>
                <a:lnTo>
                  <a:pt x="1695" y="8101"/>
                </a:lnTo>
                <a:lnTo>
                  <a:pt x="2695" y="7780"/>
                </a:lnTo>
                <a:cubicBezTo>
                  <a:pt x="2962" y="7922"/>
                  <a:pt x="3248" y="8047"/>
                  <a:pt x="3533" y="8119"/>
                </a:cubicBezTo>
                <a:lnTo>
                  <a:pt x="3997" y="9047"/>
                </a:lnTo>
                <a:lnTo>
                  <a:pt x="5068" y="9047"/>
                </a:lnTo>
                <a:lnTo>
                  <a:pt x="5532" y="8119"/>
                </a:lnTo>
                <a:cubicBezTo>
                  <a:pt x="5817" y="8047"/>
                  <a:pt x="6102" y="7922"/>
                  <a:pt x="6352" y="7780"/>
                </a:cubicBezTo>
                <a:lnTo>
                  <a:pt x="7351" y="8101"/>
                </a:lnTo>
                <a:lnTo>
                  <a:pt x="8101" y="7352"/>
                </a:lnTo>
                <a:lnTo>
                  <a:pt x="7762" y="6352"/>
                </a:lnTo>
                <a:cubicBezTo>
                  <a:pt x="7922" y="6085"/>
                  <a:pt x="8029" y="5799"/>
                  <a:pt x="8119" y="5514"/>
                </a:cubicBezTo>
                <a:lnTo>
                  <a:pt x="9047" y="5050"/>
                </a:lnTo>
                <a:lnTo>
                  <a:pt x="9047" y="3979"/>
                </a:lnTo>
                <a:lnTo>
                  <a:pt x="8101" y="3515"/>
                </a:lnTo>
                <a:cubicBezTo>
                  <a:pt x="8029" y="3230"/>
                  <a:pt x="7905" y="2962"/>
                  <a:pt x="7762" y="2695"/>
                </a:cubicBezTo>
                <a:lnTo>
                  <a:pt x="8101" y="1695"/>
                </a:lnTo>
                <a:lnTo>
                  <a:pt x="7334" y="946"/>
                </a:lnTo>
                <a:lnTo>
                  <a:pt x="6334" y="1285"/>
                </a:lnTo>
                <a:cubicBezTo>
                  <a:pt x="6085" y="1124"/>
                  <a:pt x="5799" y="1017"/>
                  <a:pt x="5496" y="928"/>
                </a:cubicBezTo>
                <a:lnTo>
                  <a:pt x="5050"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76" name="Google Shape;376;p34"/>
          <p:cNvGrpSpPr/>
          <p:nvPr/>
        </p:nvGrpSpPr>
        <p:grpSpPr>
          <a:xfrm>
            <a:off x="8500593" y="2371333"/>
            <a:ext cx="286610" cy="357601"/>
            <a:chOff x="3086700" y="1180050"/>
            <a:chExt cx="216800" cy="262325"/>
          </a:xfrm>
        </p:grpSpPr>
        <p:sp>
          <p:nvSpPr>
            <p:cNvPr id="377" name="Google Shape;377;p34"/>
            <p:cNvSpPr/>
            <p:nvPr/>
          </p:nvSpPr>
          <p:spPr>
            <a:xfrm>
              <a:off x="3161625" y="1180050"/>
              <a:ext cx="141875" cy="141425"/>
            </a:xfrm>
            <a:custGeom>
              <a:rect b="b" l="l" r="r" t="t"/>
              <a:pathLst>
                <a:path extrusionOk="0" h="5657" w="5675">
                  <a:moveTo>
                    <a:pt x="2838" y="1839"/>
                  </a:moveTo>
                  <a:cubicBezTo>
                    <a:pt x="3391" y="1839"/>
                    <a:pt x="3837" y="2285"/>
                    <a:pt x="3837" y="2838"/>
                  </a:cubicBezTo>
                  <a:cubicBezTo>
                    <a:pt x="3837" y="3373"/>
                    <a:pt x="3391" y="3837"/>
                    <a:pt x="2838" y="3837"/>
                  </a:cubicBezTo>
                  <a:cubicBezTo>
                    <a:pt x="2285" y="3837"/>
                    <a:pt x="1839" y="3373"/>
                    <a:pt x="1839" y="2838"/>
                  </a:cubicBezTo>
                  <a:cubicBezTo>
                    <a:pt x="1839" y="2285"/>
                    <a:pt x="2302" y="1839"/>
                    <a:pt x="2838" y="1839"/>
                  </a:cubicBezTo>
                  <a:close/>
                  <a:moveTo>
                    <a:pt x="2499" y="1"/>
                  </a:moveTo>
                  <a:lnTo>
                    <a:pt x="2213" y="590"/>
                  </a:lnTo>
                  <a:cubicBezTo>
                    <a:pt x="2035" y="643"/>
                    <a:pt x="1856" y="697"/>
                    <a:pt x="1696" y="804"/>
                  </a:cubicBezTo>
                  <a:lnTo>
                    <a:pt x="1071" y="590"/>
                  </a:lnTo>
                  <a:lnTo>
                    <a:pt x="590" y="1054"/>
                  </a:lnTo>
                  <a:lnTo>
                    <a:pt x="804" y="1696"/>
                  </a:lnTo>
                  <a:cubicBezTo>
                    <a:pt x="714" y="1856"/>
                    <a:pt x="643" y="2035"/>
                    <a:pt x="590" y="2213"/>
                  </a:cubicBezTo>
                  <a:lnTo>
                    <a:pt x="1" y="2499"/>
                  </a:lnTo>
                  <a:lnTo>
                    <a:pt x="1" y="3159"/>
                  </a:lnTo>
                  <a:lnTo>
                    <a:pt x="590" y="3462"/>
                  </a:lnTo>
                  <a:cubicBezTo>
                    <a:pt x="643" y="3641"/>
                    <a:pt x="714" y="3819"/>
                    <a:pt x="804" y="3980"/>
                  </a:cubicBezTo>
                  <a:lnTo>
                    <a:pt x="590" y="4604"/>
                  </a:lnTo>
                  <a:lnTo>
                    <a:pt x="1053" y="5068"/>
                  </a:lnTo>
                  <a:lnTo>
                    <a:pt x="1678" y="4854"/>
                  </a:lnTo>
                  <a:cubicBezTo>
                    <a:pt x="1839" y="4961"/>
                    <a:pt x="2017" y="5015"/>
                    <a:pt x="2195" y="5068"/>
                  </a:cubicBezTo>
                  <a:lnTo>
                    <a:pt x="2499" y="5657"/>
                  </a:lnTo>
                  <a:lnTo>
                    <a:pt x="3159" y="5657"/>
                  </a:lnTo>
                  <a:lnTo>
                    <a:pt x="3462" y="5068"/>
                  </a:lnTo>
                  <a:cubicBezTo>
                    <a:pt x="3641" y="5015"/>
                    <a:pt x="3819" y="4961"/>
                    <a:pt x="3962" y="4854"/>
                  </a:cubicBezTo>
                  <a:lnTo>
                    <a:pt x="4586" y="5068"/>
                  </a:lnTo>
                  <a:lnTo>
                    <a:pt x="5068" y="4604"/>
                  </a:lnTo>
                  <a:lnTo>
                    <a:pt x="4854" y="3980"/>
                  </a:lnTo>
                  <a:cubicBezTo>
                    <a:pt x="4961" y="3819"/>
                    <a:pt x="5032" y="3623"/>
                    <a:pt x="5086" y="3462"/>
                  </a:cubicBezTo>
                  <a:lnTo>
                    <a:pt x="5675" y="3159"/>
                  </a:lnTo>
                  <a:lnTo>
                    <a:pt x="5675" y="2499"/>
                  </a:lnTo>
                  <a:lnTo>
                    <a:pt x="5086" y="2213"/>
                  </a:lnTo>
                  <a:cubicBezTo>
                    <a:pt x="5032" y="2035"/>
                    <a:pt x="4961" y="1856"/>
                    <a:pt x="4872" y="1696"/>
                  </a:cubicBezTo>
                  <a:lnTo>
                    <a:pt x="5086" y="1054"/>
                  </a:lnTo>
                  <a:lnTo>
                    <a:pt x="4604" y="590"/>
                  </a:lnTo>
                  <a:lnTo>
                    <a:pt x="3980" y="804"/>
                  </a:lnTo>
                  <a:cubicBezTo>
                    <a:pt x="3819" y="697"/>
                    <a:pt x="3658" y="643"/>
                    <a:pt x="3462" y="590"/>
                  </a:cubicBezTo>
                  <a:lnTo>
                    <a:pt x="3177"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8" name="Google Shape;378;p34"/>
            <p:cNvSpPr/>
            <p:nvPr/>
          </p:nvSpPr>
          <p:spPr>
            <a:xfrm>
              <a:off x="3086700" y="1301400"/>
              <a:ext cx="141425" cy="140975"/>
            </a:xfrm>
            <a:custGeom>
              <a:rect b="b" l="l" r="r" t="t"/>
              <a:pathLst>
                <a:path extrusionOk="0" h="5639" w="5657">
                  <a:moveTo>
                    <a:pt x="2837" y="1838"/>
                  </a:moveTo>
                  <a:cubicBezTo>
                    <a:pt x="3390" y="1838"/>
                    <a:pt x="3836" y="2284"/>
                    <a:pt x="3836" y="2819"/>
                  </a:cubicBezTo>
                  <a:cubicBezTo>
                    <a:pt x="3836" y="3372"/>
                    <a:pt x="3390" y="3818"/>
                    <a:pt x="2837" y="3818"/>
                  </a:cubicBezTo>
                  <a:cubicBezTo>
                    <a:pt x="2266" y="3818"/>
                    <a:pt x="1838" y="3372"/>
                    <a:pt x="1838" y="2819"/>
                  </a:cubicBezTo>
                  <a:cubicBezTo>
                    <a:pt x="1838" y="2266"/>
                    <a:pt x="2284" y="1838"/>
                    <a:pt x="2837" y="1838"/>
                  </a:cubicBezTo>
                  <a:close/>
                  <a:moveTo>
                    <a:pt x="2498" y="0"/>
                  </a:moveTo>
                  <a:lnTo>
                    <a:pt x="2195" y="571"/>
                  </a:lnTo>
                  <a:cubicBezTo>
                    <a:pt x="2016" y="624"/>
                    <a:pt x="1838" y="696"/>
                    <a:pt x="1677" y="785"/>
                  </a:cubicBezTo>
                  <a:lnTo>
                    <a:pt x="1053" y="571"/>
                  </a:lnTo>
                  <a:lnTo>
                    <a:pt x="589" y="1035"/>
                  </a:lnTo>
                  <a:lnTo>
                    <a:pt x="785" y="1659"/>
                  </a:lnTo>
                  <a:cubicBezTo>
                    <a:pt x="696" y="1838"/>
                    <a:pt x="642" y="2016"/>
                    <a:pt x="571" y="2195"/>
                  </a:cubicBezTo>
                  <a:lnTo>
                    <a:pt x="0" y="2480"/>
                  </a:lnTo>
                  <a:lnTo>
                    <a:pt x="0" y="3140"/>
                  </a:lnTo>
                  <a:lnTo>
                    <a:pt x="571" y="3426"/>
                  </a:lnTo>
                  <a:cubicBezTo>
                    <a:pt x="642" y="3622"/>
                    <a:pt x="696" y="3800"/>
                    <a:pt x="785" y="3961"/>
                  </a:cubicBezTo>
                  <a:lnTo>
                    <a:pt x="589" y="4586"/>
                  </a:lnTo>
                  <a:lnTo>
                    <a:pt x="1053" y="5049"/>
                  </a:lnTo>
                  <a:lnTo>
                    <a:pt x="1677" y="4853"/>
                  </a:lnTo>
                  <a:cubicBezTo>
                    <a:pt x="1838" y="4942"/>
                    <a:pt x="2016" y="5014"/>
                    <a:pt x="2195" y="5049"/>
                  </a:cubicBezTo>
                  <a:lnTo>
                    <a:pt x="2498" y="5638"/>
                  </a:lnTo>
                  <a:lnTo>
                    <a:pt x="3158" y="5638"/>
                  </a:lnTo>
                  <a:lnTo>
                    <a:pt x="3462" y="5049"/>
                  </a:lnTo>
                  <a:cubicBezTo>
                    <a:pt x="3640" y="5014"/>
                    <a:pt x="3818" y="4942"/>
                    <a:pt x="3979" y="4853"/>
                  </a:cubicBezTo>
                  <a:lnTo>
                    <a:pt x="4604" y="5049"/>
                  </a:lnTo>
                  <a:lnTo>
                    <a:pt x="5067" y="4586"/>
                  </a:lnTo>
                  <a:lnTo>
                    <a:pt x="4853" y="3961"/>
                  </a:lnTo>
                  <a:cubicBezTo>
                    <a:pt x="4960" y="3800"/>
                    <a:pt x="5032" y="3640"/>
                    <a:pt x="5085" y="3444"/>
                  </a:cubicBezTo>
                  <a:lnTo>
                    <a:pt x="5656" y="3158"/>
                  </a:lnTo>
                  <a:lnTo>
                    <a:pt x="5656" y="2498"/>
                  </a:lnTo>
                  <a:lnTo>
                    <a:pt x="5085" y="2195"/>
                  </a:lnTo>
                  <a:cubicBezTo>
                    <a:pt x="5032" y="2016"/>
                    <a:pt x="4960" y="1838"/>
                    <a:pt x="4853" y="1677"/>
                  </a:cubicBezTo>
                  <a:lnTo>
                    <a:pt x="5085" y="1053"/>
                  </a:lnTo>
                  <a:lnTo>
                    <a:pt x="4604" y="571"/>
                  </a:lnTo>
                  <a:lnTo>
                    <a:pt x="3979" y="785"/>
                  </a:lnTo>
                  <a:cubicBezTo>
                    <a:pt x="3818" y="696"/>
                    <a:pt x="3622" y="624"/>
                    <a:pt x="3462" y="571"/>
                  </a:cubicBezTo>
                  <a:lnTo>
                    <a:pt x="3158"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379" name="Google Shape;379;p34"/>
          <p:cNvGrpSpPr/>
          <p:nvPr/>
        </p:nvGrpSpPr>
        <p:grpSpPr>
          <a:xfrm>
            <a:off x="9007187" y="2359473"/>
            <a:ext cx="228243" cy="381321"/>
            <a:chOff x="3741075" y="1171575"/>
            <a:chExt cx="172650" cy="279725"/>
          </a:xfrm>
        </p:grpSpPr>
        <p:sp>
          <p:nvSpPr>
            <p:cNvPr id="380" name="Google Shape;380;p34"/>
            <p:cNvSpPr/>
            <p:nvPr/>
          </p:nvSpPr>
          <p:spPr>
            <a:xfrm>
              <a:off x="3784350" y="1364725"/>
              <a:ext cx="86100" cy="19650"/>
            </a:xfrm>
            <a:custGeom>
              <a:rect b="b" l="l" r="r" t="t"/>
              <a:pathLst>
                <a:path extrusionOk="0" h="786" w="3444">
                  <a:moveTo>
                    <a:pt x="393" y="1"/>
                  </a:moveTo>
                  <a:cubicBezTo>
                    <a:pt x="161" y="1"/>
                    <a:pt x="0" y="161"/>
                    <a:pt x="0" y="393"/>
                  </a:cubicBezTo>
                  <a:cubicBezTo>
                    <a:pt x="0" y="625"/>
                    <a:pt x="161" y="786"/>
                    <a:pt x="393" y="786"/>
                  </a:cubicBezTo>
                  <a:lnTo>
                    <a:pt x="3051" y="786"/>
                  </a:lnTo>
                  <a:cubicBezTo>
                    <a:pt x="3283" y="786"/>
                    <a:pt x="3444" y="625"/>
                    <a:pt x="3444" y="393"/>
                  </a:cubicBezTo>
                  <a:cubicBezTo>
                    <a:pt x="3444" y="161"/>
                    <a:pt x="3283" y="1"/>
                    <a:pt x="3051"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1" name="Google Shape;381;p34"/>
            <p:cNvSpPr/>
            <p:nvPr/>
          </p:nvSpPr>
          <p:spPr>
            <a:xfrm>
              <a:off x="3784350" y="1397750"/>
              <a:ext cx="86100" cy="20075"/>
            </a:xfrm>
            <a:custGeom>
              <a:rect b="b" l="l" r="r" t="t"/>
              <a:pathLst>
                <a:path extrusionOk="0" h="803" w="3444">
                  <a:moveTo>
                    <a:pt x="393" y="0"/>
                  </a:moveTo>
                  <a:cubicBezTo>
                    <a:pt x="161" y="0"/>
                    <a:pt x="0" y="178"/>
                    <a:pt x="0" y="410"/>
                  </a:cubicBezTo>
                  <a:cubicBezTo>
                    <a:pt x="0" y="642"/>
                    <a:pt x="161" y="803"/>
                    <a:pt x="393" y="803"/>
                  </a:cubicBezTo>
                  <a:lnTo>
                    <a:pt x="3051" y="803"/>
                  </a:lnTo>
                  <a:cubicBezTo>
                    <a:pt x="3283" y="803"/>
                    <a:pt x="3444" y="642"/>
                    <a:pt x="3444" y="410"/>
                  </a:cubicBezTo>
                  <a:cubicBezTo>
                    <a:pt x="3444" y="178"/>
                    <a:pt x="3283" y="0"/>
                    <a:pt x="3051"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2" name="Google Shape;382;p34"/>
            <p:cNvSpPr/>
            <p:nvPr/>
          </p:nvSpPr>
          <p:spPr>
            <a:xfrm>
              <a:off x="3805750" y="1431200"/>
              <a:ext cx="43300" cy="20100"/>
            </a:xfrm>
            <a:custGeom>
              <a:rect b="b" l="l" r="r" t="t"/>
              <a:pathLst>
                <a:path extrusionOk="0" h="804" w="1732">
                  <a:moveTo>
                    <a:pt x="1" y="0"/>
                  </a:moveTo>
                  <a:cubicBezTo>
                    <a:pt x="36" y="446"/>
                    <a:pt x="411" y="803"/>
                    <a:pt x="857" y="803"/>
                  </a:cubicBezTo>
                  <a:cubicBezTo>
                    <a:pt x="1321" y="803"/>
                    <a:pt x="1696" y="446"/>
                    <a:pt x="1731"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3" name="Google Shape;383;p34"/>
            <p:cNvSpPr/>
            <p:nvPr/>
          </p:nvSpPr>
          <p:spPr>
            <a:xfrm>
              <a:off x="3741075" y="1171575"/>
              <a:ext cx="172650" cy="179800"/>
            </a:xfrm>
            <a:custGeom>
              <a:rect b="b" l="l" r="r" t="t"/>
              <a:pathLst>
                <a:path extrusionOk="0" h="7192" w="6906">
                  <a:moveTo>
                    <a:pt x="3462" y="786"/>
                  </a:moveTo>
                  <a:cubicBezTo>
                    <a:pt x="4907" y="804"/>
                    <a:pt x="6103" y="1963"/>
                    <a:pt x="6120" y="3427"/>
                  </a:cubicBezTo>
                  <a:lnTo>
                    <a:pt x="6120" y="3534"/>
                  </a:lnTo>
                  <a:lnTo>
                    <a:pt x="6103" y="3534"/>
                  </a:lnTo>
                  <a:cubicBezTo>
                    <a:pt x="6103" y="3855"/>
                    <a:pt x="6031" y="4176"/>
                    <a:pt x="5924" y="4461"/>
                  </a:cubicBezTo>
                  <a:cubicBezTo>
                    <a:pt x="5817" y="4729"/>
                    <a:pt x="5674" y="4979"/>
                    <a:pt x="5478" y="5193"/>
                  </a:cubicBezTo>
                  <a:cubicBezTo>
                    <a:pt x="5175" y="5568"/>
                    <a:pt x="4907" y="5960"/>
                    <a:pt x="4711" y="6388"/>
                  </a:cubicBezTo>
                  <a:lnTo>
                    <a:pt x="2213" y="6388"/>
                  </a:lnTo>
                  <a:cubicBezTo>
                    <a:pt x="1999" y="5960"/>
                    <a:pt x="1731" y="5568"/>
                    <a:pt x="1446" y="5193"/>
                  </a:cubicBezTo>
                  <a:cubicBezTo>
                    <a:pt x="1249" y="4979"/>
                    <a:pt x="1107" y="4729"/>
                    <a:pt x="1000" y="4461"/>
                  </a:cubicBezTo>
                  <a:cubicBezTo>
                    <a:pt x="875" y="4176"/>
                    <a:pt x="821" y="3855"/>
                    <a:pt x="803" y="3534"/>
                  </a:cubicBezTo>
                  <a:lnTo>
                    <a:pt x="803" y="3427"/>
                  </a:lnTo>
                  <a:cubicBezTo>
                    <a:pt x="839" y="1981"/>
                    <a:pt x="2017" y="804"/>
                    <a:pt x="3462" y="786"/>
                  </a:cubicBezTo>
                  <a:close/>
                  <a:moveTo>
                    <a:pt x="3444" y="1"/>
                  </a:moveTo>
                  <a:cubicBezTo>
                    <a:pt x="1570" y="19"/>
                    <a:pt x="36" y="1535"/>
                    <a:pt x="0" y="3427"/>
                  </a:cubicBezTo>
                  <a:lnTo>
                    <a:pt x="0" y="3551"/>
                  </a:lnTo>
                  <a:cubicBezTo>
                    <a:pt x="18" y="3962"/>
                    <a:pt x="90" y="4354"/>
                    <a:pt x="232" y="4747"/>
                  </a:cubicBezTo>
                  <a:cubicBezTo>
                    <a:pt x="393" y="5104"/>
                    <a:pt x="589" y="5443"/>
                    <a:pt x="839" y="5728"/>
                  </a:cubicBezTo>
                  <a:cubicBezTo>
                    <a:pt x="1160" y="6067"/>
                    <a:pt x="1499" y="6763"/>
                    <a:pt x="1642" y="7049"/>
                  </a:cubicBezTo>
                  <a:cubicBezTo>
                    <a:pt x="1695" y="7138"/>
                    <a:pt x="1785" y="7191"/>
                    <a:pt x="1892" y="7191"/>
                  </a:cubicBezTo>
                  <a:lnTo>
                    <a:pt x="5014" y="7191"/>
                  </a:lnTo>
                  <a:cubicBezTo>
                    <a:pt x="5121" y="7191"/>
                    <a:pt x="5228" y="7138"/>
                    <a:pt x="5264" y="7049"/>
                  </a:cubicBezTo>
                  <a:cubicBezTo>
                    <a:pt x="5407" y="6763"/>
                    <a:pt x="5746" y="6067"/>
                    <a:pt x="6085" y="5728"/>
                  </a:cubicBezTo>
                  <a:cubicBezTo>
                    <a:pt x="6317" y="5443"/>
                    <a:pt x="6549" y="5104"/>
                    <a:pt x="6673" y="4747"/>
                  </a:cubicBezTo>
                  <a:cubicBezTo>
                    <a:pt x="6816" y="4354"/>
                    <a:pt x="6905" y="3962"/>
                    <a:pt x="6905" y="3551"/>
                  </a:cubicBezTo>
                  <a:lnTo>
                    <a:pt x="6905" y="3427"/>
                  </a:lnTo>
                  <a:cubicBezTo>
                    <a:pt x="6870" y="1535"/>
                    <a:pt x="5353" y="19"/>
                    <a:pt x="3444"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84" name="Google Shape;384;p34"/>
          <p:cNvSpPr/>
          <p:nvPr/>
        </p:nvSpPr>
        <p:spPr>
          <a:xfrm>
            <a:off x="9465599" y="2371870"/>
            <a:ext cx="350330" cy="358181"/>
          </a:xfrm>
          <a:custGeom>
            <a:rect b="b" l="l" r="r" t="t"/>
            <a:pathLst>
              <a:path extrusionOk="0" h="10510" w="10600">
                <a:moveTo>
                  <a:pt x="3979" y="786"/>
                </a:moveTo>
                <a:cubicBezTo>
                  <a:pt x="5746" y="786"/>
                  <a:pt x="7173" y="2213"/>
                  <a:pt x="7173" y="3980"/>
                </a:cubicBezTo>
                <a:cubicBezTo>
                  <a:pt x="7173" y="5728"/>
                  <a:pt x="5746" y="7173"/>
                  <a:pt x="3979" y="7173"/>
                </a:cubicBezTo>
                <a:cubicBezTo>
                  <a:pt x="2231" y="7173"/>
                  <a:pt x="786" y="5728"/>
                  <a:pt x="786" y="3980"/>
                </a:cubicBezTo>
                <a:cubicBezTo>
                  <a:pt x="786" y="2213"/>
                  <a:pt x="2231" y="786"/>
                  <a:pt x="3979" y="786"/>
                </a:cubicBezTo>
                <a:close/>
                <a:moveTo>
                  <a:pt x="3997" y="1"/>
                </a:moveTo>
                <a:cubicBezTo>
                  <a:pt x="1803" y="1"/>
                  <a:pt x="1" y="1785"/>
                  <a:pt x="1" y="3980"/>
                </a:cubicBezTo>
                <a:cubicBezTo>
                  <a:pt x="1" y="6192"/>
                  <a:pt x="1803" y="7976"/>
                  <a:pt x="3997" y="7976"/>
                </a:cubicBezTo>
                <a:cubicBezTo>
                  <a:pt x="4907" y="7976"/>
                  <a:pt x="5746" y="7673"/>
                  <a:pt x="6424" y="7156"/>
                </a:cubicBezTo>
                <a:lnTo>
                  <a:pt x="7013" y="7744"/>
                </a:lnTo>
                <a:cubicBezTo>
                  <a:pt x="6959" y="8030"/>
                  <a:pt x="7031" y="8333"/>
                  <a:pt x="7263" y="8565"/>
                </a:cubicBezTo>
                <a:lnTo>
                  <a:pt x="8922" y="10224"/>
                </a:lnTo>
                <a:cubicBezTo>
                  <a:pt x="9100" y="10421"/>
                  <a:pt x="9350" y="10510"/>
                  <a:pt x="9582" y="10510"/>
                </a:cubicBezTo>
                <a:cubicBezTo>
                  <a:pt x="9832" y="10510"/>
                  <a:pt x="10082" y="10421"/>
                  <a:pt x="10260" y="10224"/>
                </a:cubicBezTo>
                <a:cubicBezTo>
                  <a:pt x="10599" y="9868"/>
                  <a:pt x="10599" y="9261"/>
                  <a:pt x="10242" y="8904"/>
                </a:cubicBezTo>
                <a:lnTo>
                  <a:pt x="8583" y="7245"/>
                </a:lnTo>
                <a:cubicBezTo>
                  <a:pt x="8395" y="7071"/>
                  <a:pt x="8160" y="6980"/>
                  <a:pt x="7916" y="6980"/>
                </a:cubicBezTo>
                <a:cubicBezTo>
                  <a:pt x="7859" y="6980"/>
                  <a:pt x="7802" y="6985"/>
                  <a:pt x="7744" y="6995"/>
                </a:cubicBezTo>
                <a:lnTo>
                  <a:pt x="7173" y="6406"/>
                </a:lnTo>
                <a:cubicBezTo>
                  <a:pt x="7691" y="5746"/>
                  <a:pt x="7994" y="4890"/>
                  <a:pt x="7994" y="3980"/>
                </a:cubicBezTo>
                <a:cubicBezTo>
                  <a:pt x="7994" y="1785"/>
                  <a:pt x="6192" y="1"/>
                  <a:pt x="3997"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85" name="Google Shape;385;p34"/>
          <p:cNvGrpSpPr/>
          <p:nvPr/>
        </p:nvGrpSpPr>
        <p:grpSpPr>
          <a:xfrm>
            <a:off x="2528682" y="3103577"/>
            <a:ext cx="351520" cy="253623"/>
            <a:chOff x="952700" y="1101100"/>
            <a:chExt cx="265900" cy="186050"/>
          </a:xfrm>
        </p:grpSpPr>
        <p:sp>
          <p:nvSpPr>
            <p:cNvPr id="386" name="Google Shape;386;p34"/>
            <p:cNvSpPr/>
            <p:nvPr/>
          </p:nvSpPr>
          <p:spPr>
            <a:xfrm>
              <a:off x="952700" y="1101100"/>
              <a:ext cx="265900" cy="186050"/>
            </a:xfrm>
            <a:custGeom>
              <a:rect b="b" l="l" r="r" t="t"/>
              <a:pathLst>
                <a:path extrusionOk="0" h="7442" w="10636">
                  <a:moveTo>
                    <a:pt x="9832" y="786"/>
                  </a:moveTo>
                  <a:lnTo>
                    <a:pt x="9832" y="2927"/>
                  </a:lnTo>
                  <a:lnTo>
                    <a:pt x="804" y="2927"/>
                  </a:lnTo>
                  <a:lnTo>
                    <a:pt x="804" y="786"/>
                  </a:lnTo>
                  <a:close/>
                  <a:moveTo>
                    <a:pt x="9832" y="4515"/>
                  </a:moveTo>
                  <a:lnTo>
                    <a:pt x="9832" y="6638"/>
                  </a:lnTo>
                  <a:lnTo>
                    <a:pt x="804" y="6638"/>
                  </a:lnTo>
                  <a:lnTo>
                    <a:pt x="804" y="4515"/>
                  </a:lnTo>
                  <a:close/>
                  <a:moveTo>
                    <a:pt x="536" y="1"/>
                  </a:moveTo>
                  <a:cubicBezTo>
                    <a:pt x="251" y="1"/>
                    <a:pt x="1" y="233"/>
                    <a:pt x="1" y="518"/>
                  </a:cubicBezTo>
                  <a:lnTo>
                    <a:pt x="1" y="6906"/>
                  </a:lnTo>
                  <a:cubicBezTo>
                    <a:pt x="1" y="7209"/>
                    <a:pt x="251" y="7441"/>
                    <a:pt x="536" y="7441"/>
                  </a:cubicBezTo>
                  <a:lnTo>
                    <a:pt x="10100" y="7441"/>
                  </a:lnTo>
                  <a:cubicBezTo>
                    <a:pt x="10403" y="7441"/>
                    <a:pt x="10635" y="7209"/>
                    <a:pt x="10635" y="6906"/>
                  </a:cubicBezTo>
                  <a:lnTo>
                    <a:pt x="10635" y="518"/>
                  </a:lnTo>
                  <a:cubicBezTo>
                    <a:pt x="10635" y="233"/>
                    <a:pt x="10403" y="1"/>
                    <a:pt x="10100"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7" name="Google Shape;387;p34"/>
            <p:cNvSpPr/>
            <p:nvPr/>
          </p:nvSpPr>
          <p:spPr>
            <a:xfrm>
              <a:off x="992850" y="1234025"/>
              <a:ext cx="53125" cy="13425"/>
            </a:xfrm>
            <a:custGeom>
              <a:rect b="b" l="l" r="r" t="t"/>
              <a:pathLst>
                <a:path extrusionOk="0" h="537" w="2125">
                  <a:moveTo>
                    <a:pt x="1" y="1"/>
                  </a:moveTo>
                  <a:lnTo>
                    <a:pt x="1" y="536"/>
                  </a:lnTo>
                  <a:lnTo>
                    <a:pt x="2124" y="536"/>
                  </a:lnTo>
                  <a:lnTo>
                    <a:pt x="2124"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8" name="Google Shape;388;p34"/>
            <p:cNvSpPr/>
            <p:nvPr/>
          </p:nvSpPr>
          <p:spPr>
            <a:xfrm>
              <a:off x="1059325" y="1234025"/>
              <a:ext cx="26350" cy="13425"/>
            </a:xfrm>
            <a:custGeom>
              <a:rect b="b" l="l" r="r" t="t"/>
              <a:pathLst>
                <a:path extrusionOk="0" h="537" w="1054">
                  <a:moveTo>
                    <a:pt x="0" y="1"/>
                  </a:moveTo>
                  <a:lnTo>
                    <a:pt x="0" y="536"/>
                  </a:lnTo>
                  <a:lnTo>
                    <a:pt x="1053" y="536"/>
                  </a:lnTo>
                  <a:lnTo>
                    <a:pt x="1053"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89" name="Google Shape;389;p34"/>
          <p:cNvSpPr/>
          <p:nvPr/>
        </p:nvSpPr>
        <p:spPr>
          <a:xfrm>
            <a:off x="3055153" y="3020420"/>
            <a:ext cx="246520" cy="362475"/>
          </a:xfrm>
          <a:custGeom>
            <a:rect b="b" l="l" r="r" t="t"/>
            <a:pathLst>
              <a:path extrusionOk="0" h="10636" w="7459">
                <a:moveTo>
                  <a:pt x="6120" y="1321"/>
                </a:moveTo>
                <a:lnTo>
                  <a:pt x="6120" y="3462"/>
                </a:lnTo>
                <a:lnTo>
                  <a:pt x="1339" y="3462"/>
                </a:lnTo>
                <a:lnTo>
                  <a:pt x="1339" y="1321"/>
                </a:lnTo>
                <a:close/>
                <a:moveTo>
                  <a:pt x="2141" y="4515"/>
                </a:moveTo>
                <a:lnTo>
                  <a:pt x="2141" y="5318"/>
                </a:lnTo>
                <a:lnTo>
                  <a:pt x="1339" y="5318"/>
                </a:lnTo>
                <a:lnTo>
                  <a:pt x="1339" y="4515"/>
                </a:lnTo>
                <a:close/>
                <a:moveTo>
                  <a:pt x="3462" y="4515"/>
                </a:moveTo>
                <a:lnTo>
                  <a:pt x="3462" y="5318"/>
                </a:lnTo>
                <a:lnTo>
                  <a:pt x="2659" y="5318"/>
                </a:lnTo>
                <a:lnTo>
                  <a:pt x="2659" y="4515"/>
                </a:lnTo>
                <a:close/>
                <a:moveTo>
                  <a:pt x="4800" y="4515"/>
                </a:moveTo>
                <a:lnTo>
                  <a:pt x="4800" y="5318"/>
                </a:lnTo>
                <a:lnTo>
                  <a:pt x="3997" y="5318"/>
                </a:lnTo>
                <a:lnTo>
                  <a:pt x="3997" y="4515"/>
                </a:lnTo>
                <a:close/>
                <a:moveTo>
                  <a:pt x="6120" y="4515"/>
                </a:moveTo>
                <a:lnTo>
                  <a:pt x="6120" y="5318"/>
                </a:lnTo>
                <a:lnTo>
                  <a:pt x="5317" y="5318"/>
                </a:lnTo>
                <a:lnTo>
                  <a:pt x="5317" y="4515"/>
                </a:lnTo>
                <a:close/>
                <a:moveTo>
                  <a:pt x="2141" y="5853"/>
                </a:moveTo>
                <a:lnTo>
                  <a:pt x="2141" y="6638"/>
                </a:lnTo>
                <a:lnTo>
                  <a:pt x="1339" y="6638"/>
                </a:lnTo>
                <a:lnTo>
                  <a:pt x="1339" y="5853"/>
                </a:lnTo>
                <a:close/>
                <a:moveTo>
                  <a:pt x="3462" y="5853"/>
                </a:moveTo>
                <a:lnTo>
                  <a:pt x="3462" y="6638"/>
                </a:lnTo>
                <a:lnTo>
                  <a:pt x="2659" y="6638"/>
                </a:lnTo>
                <a:lnTo>
                  <a:pt x="2659" y="5853"/>
                </a:lnTo>
                <a:close/>
                <a:moveTo>
                  <a:pt x="4800" y="5853"/>
                </a:moveTo>
                <a:lnTo>
                  <a:pt x="4800" y="6638"/>
                </a:lnTo>
                <a:lnTo>
                  <a:pt x="3997" y="6638"/>
                </a:lnTo>
                <a:lnTo>
                  <a:pt x="3997" y="5853"/>
                </a:lnTo>
                <a:close/>
                <a:moveTo>
                  <a:pt x="6120" y="5853"/>
                </a:moveTo>
                <a:lnTo>
                  <a:pt x="6120" y="6638"/>
                </a:lnTo>
                <a:lnTo>
                  <a:pt x="5317" y="6638"/>
                </a:lnTo>
                <a:lnTo>
                  <a:pt x="5317" y="5853"/>
                </a:lnTo>
                <a:close/>
                <a:moveTo>
                  <a:pt x="2141" y="7174"/>
                </a:moveTo>
                <a:lnTo>
                  <a:pt x="2141" y="7977"/>
                </a:lnTo>
                <a:lnTo>
                  <a:pt x="1339" y="7977"/>
                </a:lnTo>
                <a:lnTo>
                  <a:pt x="1339" y="7174"/>
                </a:lnTo>
                <a:close/>
                <a:moveTo>
                  <a:pt x="3462" y="7174"/>
                </a:moveTo>
                <a:lnTo>
                  <a:pt x="3462" y="7977"/>
                </a:lnTo>
                <a:lnTo>
                  <a:pt x="2659" y="7977"/>
                </a:lnTo>
                <a:lnTo>
                  <a:pt x="2659" y="7174"/>
                </a:lnTo>
                <a:close/>
                <a:moveTo>
                  <a:pt x="4800" y="7174"/>
                </a:moveTo>
                <a:lnTo>
                  <a:pt x="4800" y="7977"/>
                </a:lnTo>
                <a:lnTo>
                  <a:pt x="3997" y="7977"/>
                </a:lnTo>
                <a:lnTo>
                  <a:pt x="3997" y="7174"/>
                </a:lnTo>
                <a:close/>
                <a:moveTo>
                  <a:pt x="6120" y="7174"/>
                </a:moveTo>
                <a:lnTo>
                  <a:pt x="6120" y="7977"/>
                </a:lnTo>
                <a:lnTo>
                  <a:pt x="5317" y="7977"/>
                </a:lnTo>
                <a:lnTo>
                  <a:pt x="5317" y="7174"/>
                </a:lnTo>
                <a:close/>
                <a:moveTo>
                  <a:pt x="3462" y="8512"/>
                </a:moveTo>
                <a:lnTo>
                  <a:pt x="3462" y="9297"/>
                </a:lnTo>
                <a:lnTo>
                  <a:pt x="1339" y="9297"/>
                </a:lnTo>
                <a:lnTo>
                  <a:pt x="1339" y="8512"/>
                </a:lnTo>
                <a:close/>
                <a:moveTo>
                  <a:pt x="4800" y="8512"/>
                </a:moveTo>
                <a:lnTo>
                  <a:pt x="4800" y="9297"/>
                </a:lnTo>
                <a:lnTo>
                  <a:pt x="3997" y="9297"/>
                </a:lnTo>
                <a:lnTo>
                  <a:pt x="3997" y="8512"/>
                </a:lnTo>
                <a:close/>
                <a:moveTo>
                  <a:pt x="6120" y="8512"/>
                </a:moveTo>
                <a:lnTo>
                  <a:pt x="6120" y="9297"/>
                </a:lnTo>
                <a:lnTo>
                  <a:pt x="5317" y="9297"/>
                </a:lnTo>
                <a:lnTo>
                  <a:pt x="5317" y="8512"/>
                </a:lnTo>
                <a:close/>
                <a:moveTo>
                  <a:pt x="536" y="1"/>
                </a:moveTo>
                <a:cubicBezTo>
                  <a:pt x="250" y="1"/>
                  <a:pt x="0" y="233"/>
                  <a:pt x="0" y="536"/>
                </a:cubicBezTo>
                <a:lnTo>
                  <a:pt x="0" y="10100"/>
                </a:lnTo>
                <a:cubicBezTo>
                  <a:pt x="0" y="10403"/>
                  <a:pt x="250" y="10635"/>
                  <a:pt x="536" y="10635"/>
                </a:cubicBezTo>
                <a:lnTo>
                  <a:pt x="6923" y="10635"/>
                </a:lnTo>
                <a:cubicBezTo>
                  <a:pt x="7227" y="10635"/>
                  <a:pt x="7459" y="10403"/>
                  <a:pt x="7459" y="10100"/>
                </a:cubicBezTo>
                <a:lnTo>
                  <a:pt x="7459" y="536"/>
                </a:lnTo>
                <a:cubicBezTo>
                  <a:pt x="7459" y="233"/>
                  <a:pt x="7227" y="1"/>
                  <a:pt x="6923"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0" name="Google Shape;390;p34"/>
          <p:cNvSpPr/>
          <p:nvPr/>
        </p:nvSpPr>
        <p:spPr>
          <a:xfrm>
            <a:off x="3477015" y="3047825"/>
            <a:ext cx="396303" cy="399281"/>
          </a:xfrm>
          <a:custGeom>
            <a:rect b="b" l="l" r="r" t="t"/>
            <a:pathLst>
              <a:path extrusionOk="0" h="11716" w="11991">
                <a:moveTo>
                  <a:pt x="9819" y="1"/>
                </a:moveTo>
                <a:cubicBezTo>
                  <a:pt x="9326" y="1"/>
                  <a:pt x="8840" y="179"/>
                  <a:pt x="8458" y="525"/>
                </a:cubicBezTo>
                <a:cubicBezTo>
                  <a:pt x="7887" y="1043"/>
                  <a:pt x="7655" y="1828"/>
                  <a:pt x="7851" y="2560"/>
                </a:cubicBezTo>
                <a:lnTo>
                  <a:pt x="2694" y="7716"/>
                </a:lnTo>
                <a:cubicBezTo>
                  <a:pt x="2522" y="7670"/>
                  <a:pt x="2346" y="7647"/>
                  <a:pt x="2172" y="7647"/>
                </a:cubicBezTo>
                <a:cubicBezTo>
                  <a:pt x="1608" y="7647"/>
                  <a:pt x="1060" y="7882"/>
                  <a:pt x="678" y="8305"/>
                </a:cubicBezTo>
                <a:cubicBezTo>
                  <a:pt x="179" y="8876"/>
                  <a:pt x="0" y="9679"/>
                  <a:pt x="268" y="10392"/>
                </a:cubicBezTo>
                <a:lnTo>
                  <a:pt x="1463" y="9197"/>
                </a:lnTo>
                <a:lnTo>
                  <a:pt x="2409" y="9447"/>
                </a:lnTo>
                <a:lnTo>
                  <a:pt x="2659" y="10392"/>
                </a:lnTo>
                <a:lnTo>
                  <a:pt x="1463" y="11588"/>
                </a:lnTo>
                <a:cubicBezTo>
                  <a:pt x="1692" y="11674"/>
                  <a:pt x="1931" y="11716"/>
                  <a:pt x="2168" y="11716"/>
                </a:cubicBezTo>
                <a:cubicBezTo>
                  <a:pt x="2669" y="11716"/>
                  <a:pt x="3163" y="11529"/>
                  <a:pt x="3551" y="11178"/>
                </a:cubicBezTo>
                <a:cubicBezTo>
                  <a:pt x="4104" y="10678"/>
                  <a:pt x="4354" y="9875"/>
                  <a:pt x="4140" y="9143"/>
                </a:cubicBezTo>
                <a:lnTo>
                  <a:pt x="9296" y="3987"/>
                </a:lnTo>
                <a:cubicBezTo>
                  <a:pt x="9469" y="4033"/>
                  <a:pt x="9645" y="4056"/>
                  <a:pt x="9819" y="4056"/>
                </a:cubicBezTo>
                <a:cubicBezTo>
                  <a:pt x="10383" y="4056"/>
                  <a:pt x="10931" y="3821"/>
                  <a:pt x="11312" y="3398"/>
                </a:cubicBezTo>
                <a:cubicBezTo>
                  <a:pt x="11830" y="2845"/>
                  <a:pt x="11990" y="2042"/>
                  <a:pt x="11723" y="1328"/>
                </a:cubicBezTo>
                <a:lnTo>
                  <a:pt x="11723" y="1328"/>
                </a:lnTo>
                <a:lnTo>
                  <a:pt x="10545" y="2524"/>
                </a:lnTo>
                <a:lnTo>
                  <a:pt x="9582" y="2274"/>
                </a:lnTo>
                <a:lnTo>
                  <a:pt x="9332" y="1328"/>
                </a:lnTo>
                <a:lnTo>
                  <a:pt x="10545" y="133"/>
                </a:lnTo>
                <a:cubicBezTo>
                  <a:pt x="10309" y="44"/>
                  <a:pt x="10063" y="1"/>
                  <a:pt x="9819"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1" name="Google Shape;391;p34"/>
          <p:cNvSpPr/>
          <p:nvPr/>
        </p:nvSpPr>
        <p:spPr>
          <a:xfrm>
            <a:off x="4048633" y="3047893"/>
            <a:ext cx="360939" cy="301063"/>
          </a:xfrm>
          <a:custGeom>
            <a:rect b="b" l="l" r="r" t="t"/>
            <a:pathLst>
              <a:path extrusionOk="0" h="8834" w="10921">
                <a:moveTo>
                  <a:pt x="5460" y="804"/>
                </a:moveTo>
                <a:cubicBezTo>
                  <a:pt x="5478" y="804"/>
                  <a:pt x="5532" y="804"/>
                  <a:pt x="5550" y="840"/>
                </a:cubicBezTo>
                <a:lnTo>
                  <a:pt x="7298" y="2570"/>
                </a:lnTo>
                <a:lnTo>
                  <a:pt x="3623" y="2570"/>
                </a:lnTo>
                <a:lnTo>
                  <a:pt x="5371" y="840"/>
                </a:lnTo>
                <a:cubicBezTo>
                  <a:pt x="5407" y="804"/>
                  <a:pt x="5442" y="804"/>
                  <a:pt x="5460" y="804"/>
                </a:cubicBezTo>
                <a:close/>
                <a:moveTo>
                  <a:pt x="2802" y="3373"/>
                </a:moveTo>
                <a:lnTo>
                  <a:pt x="2909" y="4569"/>
                </a:lnTo>
                <a:lnTo>
                  <a:pt x="1142" y="4569"/>
                </a:lnTo>
                <a:lnTo>
                  <a:pt x="946" y="3373"/>
                </a:lnTo>
                <a:close/>
                <a:moveTo>
                  <a:pt x="5193" y="3373"/>
                </a:moveTo>
                <a:lnTo>
                  <a:pt x="5193" y="4569"/>
                </a:lnTo>
                <a:lnTo>
                  <a:pt x="3444" y="4569"/>
                </a:lnTo>
                <a:lnTo>
                  <a:pt x="3319" y="3373"/>
                </a:lnTo>
                <a:close/>
                <a:moveTo>
                  <a:pt x="7584" y="3373"/>
                </a:moveTo>
                <a:lnTo>
                  <a:pt x="7494" y="4569"/>
                </a:lnTo>
                <a:lnTo>
                  <a:pt x="5728" y="4569"/>
                </a:lnTo>
                <a:lnTo>
                  <a:pt x="5728" y="3373"/>
                </a:lnTo>
                <a:close/>
                <a:moveTo>
                  <a:pt x="9975" y="3373"/>
                </a:moveTo>
                <a:lnTo>
                  <a:pt x="9778" y="4569"/>
                </a:lnTo>
                <a:lnTo>
                  <a:pt x="8030" y="4569"/>
                </a:lnTo>
                <a:lnTo>
                  <a:pt x="8137" y="3373"/>
                </a:lnTo>
                <a:close/>
                <a:moveTo>
                  <a:pt x="2945" y="5104"/>
                </a:moveTo>
                <a:lnTo>
                  <a:pt x="3034" y="6299"/>
                </a:lnTo>
                <a:lnTo>
                  <a:pt x="1446" y="6299"/>
                </a:lnTo>
                <a:lnTo>
                  <a:pt x="1232" y="5104"/>
                </a:lnTo>
                <a:close/>
                <a:moveTo>
                  <a:pt x="5193" y="5104"/>
                </a:moveTo>
                <a:lnTo>
                  <a:pt x="5193" y="6299"/>
                </a:lnTo>
                <a:lnTo>
                  <a:pt x="3569" y="6299"/>
                </a:lnTo>
                <a:lnTo>
                  <a:pt x="3480" y="5104"/>
                </a:lnTo>
                <a:close/>
                <a:moveTo>
                  <a:pt x="7441" y="5104"/>
                </a:moveTo>
                <a:lnTo>
                  <a:pt x="7334" y="6299"/>
                </a:lnTo>
                <a:lnTo>
                  <a:pt x="5728" y="6299"/>
                </a:lnTo>
                <a:lnTo>
                  <a:pt x="5728" y="5104"/>
                </a:lnTo>
                <a:close/>
                <a:moveTo>
                  <a:pt x="9689" y="5104"/>
                </a:moveTo>
                <a:lnTo>
                  <a:pt x="9493" y="6299"/>
                </a:lnTo>
                <a:lnTo>
                  <a:pt x="7887" y="6299"/>
                </a:lnTo>
                <a:lnTo>
                  <a:pt x="7976" y="5104"/>
                </a:lnTo>
                <a:close/>
                <a:moveTo>
                  <a:pt x="3069" y="6835"/>
                </a:moveTo>
                <a:lnTo>
                  <a:pt x="3194" y="8030"/>
                </a:lnTo>
                <a:lnTo>
                  <a:pt x="1749" y="8030"/>
                </a:lnTo>
                <a:lnTo>
                  <a:pt x="1535" y="6835"/>
                </a:lnTo>
                <a:close/>
                <a:moveTo>
                  <a:pt x="5193" y="6835"/>
                </a:moveTo>
                <a:lnTo>
                  <a:pt x="5193" y="8030"/>
                </a:lnTo>
                <a:lnTo>
                  <a:pt x="3712" y="8030"/>
                </a:lnTo>
                <a:lnTo>
                  <a:pt x="3605" y="6835"/>
                </a:lnTo>
                <a:close/>
                <a:moveTo>
                  <a:pt x="7298" y="6835"/>
                </a:moveTo>
                <a:lnTo>
                  <a:pt x="7191" y="8030"/>
                </a:lnTo>
                <a:lnTo>
                  <a:pt x="5728" y="8030"/>
                </a:lnTo>
                <a:lnTo>
                  <a:pt x="5728" y="6835"/>
                </a:lnTo>
                <a:close/>
                <a:moveTo>
                  <a:pt x="9386" y="6835"/>
                </a:moveTo>
                <a:lnTo>
                  <a:pt x="9189" y="8030"/>
                </a:lnTo>
                <a:lnTo>
                  <a:pt x="7744" y="8030"/>
                </a:lnTo>
                <a:lnTo>
                  <a:pt x="7851" y="6835"/>
                </a:lnTo>
                <a:close/>
                <a:moveTo>
                  <a:pt x="5460" y="1"/>
                </a:moveTo>
                <a:cubicBezTo>
                  <a:pt x="5211" y="1"/>
                  <a:pt x="4979" y="90"/>
                  <a:pt x="4800" y="286"/>
                </a:cubicBezTo>
                <a:lnTo>
                  <a:pt x="2516" y="2570"/>
                </a:lnTo>
                <a:lnTo>
                  <a:pt x="2498" y="2588"/>
                </a:lnTo>
                <a:lnTo>
                  <a:pt x="0" y="2588"/>
                </a:lnTo>
                <a:lnTo>
                  <a:pt x="982" y="8387"/>
                </a:lnTo>
                <a:cubicBezTo>
                  <a:pt x="1035" y="8637"/>
                  <a:pt x="1249" y="8833"/>
                  <a:pt x="1499" y="8833"/>
                </a:cubicBezTo>
                <a:lnTo>
                  <a:pt x="9386" y="8833"/>
                </a:lnTo>
                <a:cubicBezTo>
                  <a:pt x="9636" y="8833"/>
                  <a:pt x="9867" y="8637"/>
                  <a:pt x="9903" y="8387"/>
                </a:cubicBezTo>
                <a:lnTo>
                  <a:pt x="10920" y="2588"/>
                </a:lnTo>
                <a:lnTo>
                  <a:pt x="8422" y="2588"/>
                </a:lnTo>
                <a:lnTo>
                  <a:pt x="6121" y="286"/>
                </a:lnTo>
                <a:cubicBezTo>
                  <a:pt x="5960" y="108"/>
                  <a:pt x="5710" y="1"/>
                  <a:pt x="5460"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2" name="Google Shape;392;p34"/>
          <p:cNvSpPr/>
          <p:nvPr/>
        </p:nvSpPr>
        <p:spPr>
          <a:xfrm>
            <a:off x="4658000" y="3086034"/>
            <a:ext cx="311397" cy="336915"/>
          </a:xfrm>
          <a:custGeom>
            <a:rect b="b" l="l" r="r" t="t"/>
            <a:pathLst>
              <a:path extrusionOk="0" h="9886" w="9422">
                <a:moveTo>
                  <a:pt x="2927" y="2730"/>
                </a:moveTo>
                <a:cubicBezTo>
                  <a:pt x="3070" y="2837"/>
                  <a:pt x="3195" y="2998"/>
                  <a:pt x="3195" y="3194"/>
                </a:cubicBezTo>
                <a:cubicBezTo>
                  <a:pt x="3195" y="3497"/>
                  <a:pt x="2963" y="3729"/>
                  <a:pt x="2659" y="3729"/>
                </a:cubicBezTo>
                <a:cubicBezTo>
                  <a:pt x="2374" y="3729"/>
                  <a:pt x="2124" y="3497"/>
                  <a:pt x="2124" y="3194"/>
                </a:cubicBezTo>
                <a:cubicBezTo>
                  <a:pt x="2124" y="3016"/>
                  <a:pt x="2231" y="2837"/>
                  <a:pt x="2392" y="2748"/>
                </a:cubicBezTo>
                <a:cubicBezTo>
                  <a:pt x="2392" y="2837"/>
                  <a:pt x="2392" y="2944"/>
                  <a:pt x="2392" y="3069"/>
                </a:cubicBezTo>
                <a:cubicBezTo>
                  <a:pt x="2392" y="3212"/>
                  <a:pt x="2517" y="3319"/>
                  <a:pt x="2659" y="3319"/>
                </a:cubicBezTo>
                <a:cubicBezTo>
                  <a:pt x="2802" y="3319"/>
                  <a:pt x="2927" y="3212"/>
                  <a:pt x="2927" y="3069"/>
                </a:cubicBezTo>
                <a:cubicBezTo>
                  <a:pt x="2927" y="2944"/>
                  <a:pt x="2927" y="2837"/>
                  <a:pt x="2927" y="2730"/>
                </a:cubicBezTo>
                <a:close/>
                <a:moveTo>
                  <a:pt x="268" y="0"/>
                </a:moveTo>
                <a:cubicBezTo>
                  <a:pt x="126" y="0"/>
                  <a:pt x="1" y="125"/>
                  <a:pt x="1" y="268"/>
                </a:cubicBezTo>
                <a:cubicBezTo>
                  <a:pt x="1" y="1517"/>
                  <a:pt x="500" y="1660"/>
                  <a:pt x="1375" y="1784"/>
                </a:cubicBezTo>
                <a:cubicBezTo>
                  <a:pt x="1500" y="1820"/>
                  <a:pt x="1660" y="1838"/>
                  <a:pt x="1821" y="1874"/>
                </a:cubicBezTo>
                <a:cubicBezTo>
                  <a:pt x="1999" y="1909"/>
                  <a:pt x="2195" y="1927"/>
                  <a:pt x="2303" y="2213"/>
                </a:cubicBezTo>
                <a:cubicBezTo>
                  <a:pt x="1892" y="2373"/>
                  <a:pt x="1607" y="2766"/>
                  <a:pt x="1607" y="3212"/>
                </a:cubicBezTo>
                <a:lnTo>
                  <a:pt x="1607" y="5638"/>
                </a:lnTo>
                <a:cubicBezTo>
                  <a:pt x="1607" y="5781"/>
                  <a:pt x="1660" y="5924"/>
                  <a:pt x="1767" y="6013"/>
                </a:cubicBezTo>
                <a:lnTo>
                  <a:pt x="5496" y="9742"/>
                </a:lnTo>
                <a:cubicBezTo>
                  <a:pt x="5586" y="9831"/>
                  <a:pt x="5728" y="9885"/>
                  <a:pt x="5853" y="9885"/>
                </a:cubicBezTo>
                <a:cubicBezTo>
                  <a:pt x="5996" y="9885"/>
                  <a:pt x="6121" y="9831"/>
                  <a:pt x="6228" y="9724"/>
                </a:cubicBezTo>
                <a:lnTo>
                  <a:pt x="9208" y="6763"/>
                </a:lnTo>
                <a:cubicBezTo>
                  <a:pt x="9422" y="6566"/>
                  <a:pt x="9422" y="6209"/>
                  <a:pt x="9225" y="6013"/>
                </a:cubicBezTo>
                <a:lnTo>
                  <a:pt x="5496" y="2302"/>
                </a:lnTo>
                <a:cubicBezTo>
                  <a:pt x="5389" y="2195"/>
                  <a:pt x="5247" y="2123"/>
                  <a:pt x="5122" y="2123"/>
                </a:cubicBezTo>
                <a:lnTo>
                  <a:pt x="2820" y="2123"/>
                </a:lnTo>
                <a:cubicBezTo>
                  <a:pt x="2677" y="1660"/>
                  <a:pt x="2392" y="1428"/>
                  <a:pt x="1928" y="1338"/>
                </a:cubicBezTo>
                <a:cubicBezTo>
                  <a:pt x="1749" y="1303"/>
                  <a:pt x="1589" y="1285"/>
                  <a:pt x="1446" y="1267"/>
                </a:cubicBezTo>
                <a:cubicBezTo>
                  <a:pt x="697" y="1160"/>
                  <a:pt x="536" y="1124"/>
                  <a:pt x="536" y="268"/>
                </a:cubicBezTo>
                <a:cubicBezTo>
                  <a:pt x="536" y="125"/>
                  <a:pt x="411" y="0"/>
                  <a:pt x="26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93" name="Google Shape;393;p34"/>
          <p:cNvGrpSpPr/>
          <p:nvPr/>
        </p:nvGrpSpPr>
        <p:grpSpPr>
          <a:xfrm>
            <a:off x="5219949" y="3082177"/>
            <a:ext cx="317875" cy="344208"/>
            <a:chOff x="5583325" y="1073450"/>
            <a:chExt cx="240450" cy="252500"/>
          </a:xfrm>
        </p:grpSpPr>
        <p:sp>
          <p:nvSpPr>
            <p:cNvPr id="394" name="Google Shape;394;p34"/>
            <p:cNvSpPr/>
            <p:nvPr/>
          </p:nvSpPr>
          <p:spPr>
            <a:xfrm>
              <a:off x="5613200" y="1229575"/>
              <a:ext cx="96375" cy="96375"/>
            </a:xfrm>
            <a:custGeom>
              <a:rect b="b" l="l" r="r" t="t"/>
              <a:pathLst>
                <a:path extrusionOk="0" h="3855" w="3855">
                  <a:moveTo>
                    <a:pt x="1928" y="1267"/>
                  </a:moveTo>
                  <a:cubicBezTo>
                    <a:pt x="2303" y="1267"/>
                    <a:pt x="2588" y="1553"/>
                    <a:pt x="2588" y="1927"/>
                  </a:cubicBezTo>
                  <a:cubicBezTo>
                    <a:pt x="2588" y="2302"/>
                    <a:pt x="2285" y="2588"/>
                    <a:pt x="1928" y="2588"/>
                  </a:cubicBezTo>
                  <a:cubicBezTo>
                    <a:pt x="1553" y="2588"/>
                    <a:pt x="1268" y="2302"/>
                    <a:pt x="1268" y="1927"/>
                  </a:cubicBezTo>
                  <a:cubicBezTo>
                    <a:pt x="1268" y="1553"/>
                    <a:pt x="1553" y="1267"/>
                    <a:pt x="1928" y="1267"/>
                  </a:cubicBezTo>
                  <a:close/>
                  <a:moveTo>
                    <a:pt x="1928" y="0"/>
                  </a:moveTo>
                  <a:cubicBezTo>
                    <a:pt x="857" y="0"/>
                    <a:pt x="1" y="857"/>
                    <a:pt x="1" y="1927"/>
                  </a:cubicBezTo>
                  <a:cubicBezTo>
                    <a:pt x="1" y="2998"/>
                    <a:pt x="857" y="3854"/>
                    <a:pt x="1928" y="3854"/>
                  </a:cubicBezTo>
                  <a:cubicBezTo>
                    <a:pt x="2998" y="3854"/>
                    <a:pt x="3855" y="2998"/>
                    <a:pt x="3855" y="1927"/>
                  </a:cubicBezTo>
                  <a:cubicBezTo>
                    <a:pt x="3855" y="857"/>
                    <a:pt x="2998" y="0"/>
                    <a:pt x="192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5" name="Google Shape;395;p34"/>
            <p:cNvSpPr/>
            <p:nvPr/>
          </p:nvSpPr>
          <p:spPr>
            <a:xfrm>
              <a:off x="5689050" y="1144825"/>
              <a:ext cx="134725" cy="122250"/>
            </a:xfrm>
            <a:custGeom>
              <a:rect b="b" l="l" r="r" t="t"/>
              <a:pathLst>
                <a:path extrusionOk="0" h="4890" w="5389">
                  <a:moveTo>
                    <a:pt x="4050" y="0"/>
                  </a:moveTo>
                  <a:lnTo>
                    <a:pt x="0" y="1695"/>
                  </a:lnTo>
                  <a:lnTo>
                    <a:pt x="1321" y="4889"/>
                  </a:lnTo>
                  <a:lnTo>
                    <a:pt x="5389" y="3212"/>
                  </a:lnTo>
                  <a:lnTo>
                    <a:pt x="4050"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6" name="Google Shape;396;p34"/>
            <p:cNvSpPr/>
            <p:nvPr/>
          </p:nvSpPr>
          <p:spPr>
            <a:xfrm>
              <a:off x="5583325" y="1073450"/>
              <a:ext cx="106175" cy="150350"/>
            </a:xfrm>
            <a:custGeom>
              <a:rect b="b" l="l" r="r" t="t"/>
              <a:pathLst>
                <a:path extrusionOk="0" h="6014" w="4247">
                  <a:moveTo>
                    <a:pt x="1820" y="0"/>
                  </a:moveTo>
                  <a:lnTo>
                    <a:pt x="1071" y="304"/>
                  </a:lnTo>
                  <a:cubicBezTo>
                    <a:pt x="1071" y="322"/>
                    <a:pt x="1089" y="339"/>
                    <a:pt x="1089" y="357"/>
                  </a:cubicBezTo>
                  <a:lnTo>
                    <a:pt x="1392" y="1107"/>
                  </a:lnTo>
                  <a:lnTo>
                    <a:pt x="304" y="1553"/>
                  </a:lnTo>
                  <a:cubicBezTo>
                    <a:pt x="108" y="1642"/>
                    <a:pt x="0" y="1892"/>
                    <a:pt x="90" y="2088"/>
                  </a:cubicBezTo>
                  <a:cubicBezTo>
                    <a:pt x="143" y="2249"/>
                    <a:pt x="304" y="2338"/>
                    <a:pt x="464" y="2338"/>
                  </a:cubicBezTo>
                  <a:cubicBezTo>
                    <a:pt x="518" y="2338"/>
                    <a:pt x="571" y="2320"/>
                    <a:pt x="607" y="2302"/>
                  </a:cubicBezTo>
                  <a:lnTo>
                    <a:pt x="1696" y="1856"/>
                  </a:lnTo>
                  <a:lnTo>
                    <a:pt x="3284" y="5728"/>
                  </a:lnTo>
                  <a:cubicBezTo>
                    <a:pt x="3623" y="5746"/>
                    <a:pt x="3962" y="5835"/>
                    <a:pt x="4247" y="6013"/>
                  </a:cubicBezTo>
                  <a:lnTo>
                    <a:pt x="1838" y="54"/>
                  </a:lnTo>
                  <a:cubicBezTo>
                    <a:pt x="1838" y="36"/>
                    <a:pt x="1820" y="18"/>
                    <a:pt x="1820"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7" name="Google Shape;397;p34"/>
            <p:cNvSpPr/>
            <p:nvPr/>
          </p:nvSpPr>
          <p:spPr>
            <a:xfrm>
              <a:off x="5716250" y="1252775"/>
              <a:ext cx="88350" cy="53100"/>
            </a:xfrm>
            <a:custGeom>
              <a:rect b="b" l="l" r="r" t="t"/>
              <a:pathLst>
                <a:path extrusionOk="0" h="2124" w="3534">
                  <a:moveTo>
                    <a:pt x="3123" y="0"/>
                  </a:moveTo>
                  <a:cubicBezTo>
                    <a:pt x="3087" y="0"/>
                    <a:pt x="3016" y="0"/>
                    <a:pt x="2962" y="18"/>
                  </a:cubicBezTo>
                  <a:lnTo>
                    <a:pt x="268" y="1124"/>
                  </a:lnTo>
                  <a:cubicBezTo>
                    <a:pt x="250" y="1481"/>
                    <a:pt x="161" y="1820"/>
                    <a:pt x="1" y="2106"/>
                  </a:cubicBezTo>
                  <a:lnTo>
                    <a:pt x="1" y="2123"/>
                  </a:lnTo>
                  <a:lnTo>
                    <a:pt x="3248" y="767"/>
                  </a:lnTo>
                  <a:cubicBezTo>
                    <a:pt x="3409" y="714"/>
                    <a:pt x="3533" y="571"/>
                    <a:pt x="3533" y="393"/>
                  </a:cubicBezTo>
                  <a:cubicBezTo>
                    <a:pt x="3533" y="179"/>
                    <a:pt x="3337" y="0"/>
                    <a:pt x="312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398" name="Google Shape;398;p34"/>
          <p:cNvGrpSpPr/>
          <p:nvPr/>
        </p:nvGrpSpPr>
        <p:grpSpPr>
          <a:xfrm>
            <a:off x="5703822" y="3071928"/>
            <a:ext cx="386850" cy="294962"/>
            <a:chOff x="1502275" y="3638775"/>
            <a:chExt cx="292625" cy="216375"/>
          </a:xfrm>
        </p:grpSpPr>
        <p:sp>
          <p:nvSpPr>
            <p:cNvPr id="399" name="Google Shape;399;p34"/>
            <p:cNvSpPr/>
            <p:nvPr/>
          </p:nvSpPr>
          <p:spPr>
            <a:xfrm>
              <a:off x="1502275" y="3658850"/>
              <a:ext cx="292625" cy="196300"/>
            </a:xfrm>
            <a:custGeom>
              <a:rect b="b" l="l" r="r" t="t"/>
              <a:pathLst>
                <a:path extrusionOk="0" h="7852" w="11705">
                  <a:moveTo>
                    <a:pt x="0" y="0"/>
                  </a:moveTo>
                  <a:lnTo>
                    <a:pt x="0" y="7441"/>
                  </a:lnTo>
                  <a:lnTo>
                    <a:pt x="4657" y="7441"/>
                  </a:lnTo>
                  <a:cubicBezTo>
                    <a:pt x="4657" y="7673"/>
                    <a:pt x="4835" y="7851"/>
                    <a:pt x="5050" y="7851"/>
                  </a:cubicBezTo>
                  <a:lnTo>
                    <a:pt x="6655" y="7851"/>
                  </a:lnTo>
                  <a:cubicBezTo>
                    <a:pt x="6887" y="7851"/>
                    <a:pt x="7048" y="7673"/>
                    <a:pt x="7048" y="7441"/>
                  </a:cubicBezTo>
                  <a:lnTo>
                    <a:pt x="11705" y="7441"/>
                  </a:lnTo>
                  <a:lnTo>
                    <a:pt x="11705" y="0"/>
                  </a:lnTo>
                  <a:lnTo>
                    <a:pt x="10902" y="0"/>
                  </a:lnTo>
                  <a:lnTo>
                    <a:pt x="10902" y="6513"/>
                  </a:lnTo>
                  <a:lnTo>
                    <a:pt x="785" y="6513"/>
                  </a:lnTo>
                  <a:lnTo>
                    <a:pt x="785"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00" name="Google Shape;400;p34"/>
            <p:cNvSpPr/>
            <p:nvPr/>
          </p:nvSpPr>
          <p:spPr>
            <a:xfrm>
              <a:off x="1535275" y="3638775"/>
              <a:ext cx="226625" cy="169525"/>
            </a:xfrm>
            <a:custGeom>
              <a:rect b="b" l="l" r="r" t="t"/>
              <a:pathLst>
                <a:path extrusionOk="0" h="6781" w="9065">
                  <a:moveTo>
                    <a:pt x="4265" y="803"/>
                  </a:moveTo>
                  <a:lnTo>
                    <a:pt x="4265" y="5978"/>
                  </a:lnTo>
                  <a:lnTo>
                    <a:pt x="803" y="5978"/>
                  </a:lnTo>
                  <a:lnTo>
                    <a:pt x="803" y="803"/>
                  </a:lnTo>
                  <a:close/>
                  <a:moveTo>
                    <a:pt x="8262" y="803"/>
                  </a:moveTo>
                  <a:lnTo>
                    <a:pt x="8262" y="5978"/>
                  </a:lnTo>
                  <a:lnTo>
                    <a:pt x="4800" y="5978"/>
                  </a:lnTo>
                  <a:lnTo>
                    <a:pt x="4800" y="803"/>
                  </a:lnTo>
                  <a:close/>
                  <a:moveTo>
                    <a:pt x="0" y="0"/>
                  </a:moveTo>
                  <a:lnTo>
                    <a:pt x="0" y="6781"/>
                  </a:lnTo>
                  <a:lnTo>
                    <a:pt x="9064" y="6781"/>
                  </a:lnTo>
                  <a:lnTo>
                    <a:pt x="9064"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01" name="Google Shape;401;p34"/>
            <p:cNvSpPr/>
            <p:nvPr/>
          </p:nvSpPr>
          <p:spPr>
            <a:xfrm>
              <a:off x="1675350" y="3691850"/>
              <a:ext cx="46400" cy="10300"/>
            </a:xfrm>
            <a:custGeom>
              <a:rect b="b" l="l" r="r" t="t"/>
              <a:pathLst>
                <a:path extrusionOk="0" h="412" w="1856">
                  <a:moveTo>
                    <a:pt x="0" y="1"/>
                  </a:moveTo>
                  <a:lnTo>
                    <a:pt x="0" y="411"/>
                  </a:lnTo>
                  <a:lnTo>
                    <a:pt x="1856" y="411"/>
                  </a:lnTo>
                  <a:lnTo>
                    <a:pt x="1856"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02" name="Google Shape;402;p34"/>
            <p:cNvSpPr/>
            <p:nvPr/>
          </p:nvSpPr>
          <p:spPr>
            <a:xfrm>
              <a:off x="1675350" y="3711925"/>
              <a:ext cx="46400" cy="9850"/>
            </a:xfrm>
            <a:custGeom>
              <a:rect b="b" l="l" r="r" t="t"/>
              <a:pathLst>
                <a:path extrusionOk="0" h="394" w="1856">
                  <a:moveTo>
                    <a:pt x="0" y="1"/>
                  </a:moveTo>
                  <a:lnTo>
                    <a:pt x="0" y="393"/>
                  </a:lnTo>
                  <a:lnTo>
                    <a:pt x="1856" y="393"/>
                  </a:lnTo>
                  <a:lnTo>
                    <a:pt x="1856"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03" name="Google Shape;403;p34"/>
            <p:cNvSpPr/>
            <p:nvPr/>
          </p:nvSpPr>
          <p:spPr>
            <a:xfrm>
              <a:off x="1675350" y="3732000"/>
              <a:ext cx="32125" cy="9825"/>
            </a:xfrm>
            <a:custGeom>
              <a:rect b="b" l="l" r="r" t="t"/>
              <a:pathLst>
                <a:path extrusionOk="0" h="393" w="1285">
                  <a:moveTo>
                    <a:pt x="0" y="0"/>
                  </a:moveTo>
                  <a:lnTo>
                    <a:pt x="0" y="393"/>
                  </a:lnTo>
                  <a:lnTo>
                    <a:pt x="1285" y="393"/>
                  </a:lnTo>
                  <a:lnTo>
                    <a:pt x="1285"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404" name="Google Shape;404;p34"/>
          <p:cNvGrpSpPr/>
          <p:nvPr/>
        </p:nvGrpSpPr>
        <p:grpSpPr>
          <a:xfrm>
            <a:off x="6258857" y="3016414"/>
            <a:ext cx="354428" cy="362441"/>
            <a:chOff x="3171000" y="4021950"/>
            <a:chExt cx="268100" cy="265875"/>
          </a:xfrm>
        </p:grpSpPr>
        <p:sp>
          <p:nvSpPr>
            <p:cNvPr id="405" name="Google Shape;405;p34"/>
            <p:cNvSpPr/>
            <p:nvPr/>
          </p:nvSpPr>
          <p:spPr>
            <a:xfrm>
              <a:off x="3171000" y="4058525"/>
              <a:ext cx="230200" cy="229300"/>
            </a:xfrm>
            <a:custGeom>
              <a:rect b="b" l="l" r="r" t="t"/>
              <a:pathLst>
                <a:path extrusionOk="0" h="9172" w="9208">
                  <a:moveTo>
                    <a:pt x="1782" y="6720"/>
                  </a:moveTo>
                  <a:cubicBezTo>
                    <a:pt x="1957" y="6720"/>
                    <a:pt x="2130" y="6787"/>
                    <a:pt x="2266" y="6923"/>
                  </a:cubicBezTo>
                  <a:cubicBezTo>
                    <a:pt x="2534" y="7191"/>
                    <a:pt x="2534" y="7619"/>
                    <a:pt x="2266" y="7869"/>
                  </a:cubicBezTo>
                  <a:lnTo>
                    <a:pt x="1142" y="8244"/>
                  </a:lnTo>
                  <a:lnTo>
                    <a:pt x="928" y="8047"/>
                  </a:lnTo>
                  <a:lnTo>
                    <a:pt x="1303" y="6905"/>
                  </a:lnTo>
                  <a:cubicBezTo>
                    <a:pt x="1443" y="6783"/>
                    <a:pt x="1614" y="6720"/>
                    <a:pt x="1782" y="6720"/>
                  </a:cubicBezTo>
                  <a:close/>
                  <a:moveTo>
                    <a:pt x="7494" y="0"/>
                  </a:moveTo>
                  <a:lnTo>
                    <a:pt x="839" y="6656"/>
                  </a:lnTo>
                  <a:lnTo>
                    <a:pt x="0" y="9171"/>
                  </a:lnTo>
                  <a:lnTo>
                    <a:pt x="2552" y="8333"/>
                  </a:lnTo>
                  <a:lnTo>
                    <a:pt x="9207" y="1695"/>
                  </a:lnTo>
                  <a:lnTo>
                    <a:pt x="7494"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06" name="Google Shape;406;p34"/>
            <p:cNvSpPr/>
            <p:nvPr/>
          </p:nvSpPr>
          <p:spPr>
            <a:xfrm>
              <a:off x="3367725" y="4021950"/>
              <a:ext cx="71375" cy="69150"/>
            </a:xfrm>
            <a:custGeom>
              <a:rect b="b" l="l" r="r" t="t"/>
              <a:pathLst>
                <a:path extrusionOk="0" h="2766" w="2855">
                  <a:moveTo>
                    <a:pt x="1320" y="0"/>
                  </a:moveTo>
                  <a:cubicBezTo>
                    <a:pt x="1187" y="0"/>
                    <a:pt x="1053" y="54"/>
                    <a:pt x="946" y="161"/>
                  </a:cubicBezTo>
                  <a:lnTo>
                    <a:pt x="0" y="1089"/>
                  </a:lnTo>
                  <a:lnTo>
                    <a:pt x="1695" y="2766"/>
                  </a:lnTo>
                  <a:lnTo>
                    <a:pt x="2623" y="1838"/>
                  </a:lnTo>
                  <a:cubicBezTo>
                    <a:pt x="2855" y="1642"/>
                    <a:pt x="2855" y="1303"/>
                    <a:pt x="2641" y="1106"/>
                  </a:cubicBezTo>
                  <a:lnTo>
                    <a:pt x="1695" y="161"/>
                  </a:lnTo>
                  <a:cubicBezTo>
                    <a:pt x="1588" y="54"/>
                    <a:pt x="1454" y="0"/>
                    <a:pt x="1320"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07" name="Google Shape;407;p34"/>
          <p:cNvSpPr/>
          <p:nvPr/>
        </p:nvSpPr>
        <p:spPr>
          <a:xfrm>
            <a:off x="6779633" y="3050756"/>
            <a:ext cx="394518" cy="407460"/>
          </a:xfrm>
          <a:custGeom>
            <a:rect b="b" l="l" r="r" t="t"/>
            <a:pathLst>
              <a:path extrusionOk="0" h="11956" w="11937">
                <a:moveTo>
                  <a:pt x="9225" y="1125"/>
                </a:moveTo>
                <a:lnTo>
                  <a:pt x="10831" y="2730"/>
                </a:lnTo>
                <a:lnTo>
                  <a:pt x="9814" y="3747"/>
                </a:lnTo>
                <a:lnTo>
                  <a:pt x="8975" y="2927"/>
                </a:lnTo>
                <a:lnTo>
                  <a:pt x="8583" y="3301"/>
                </a:lnTo>
                <a:lnTo>
                  <a:pt x="9421" y="4140"/>
                </a:lnTo>
                <a:lnTo>
                  <a:pt x="8368" y="5175"/>
                </a:lnTo>
                <a:lnTo>
                  <a:pt x="7548" y="4354"/>
                </a:lnTo>
                <a:lnTo>
                  <a:pt x="7173" y="4729"/>
                </a:lnTo>
                <a:lnTo>
                  <a:pt x="8012" y="5550"/>
                </a:lnTo>
                <a:lnTo>
                  <a:pt x="6977" y="6584"/>
                </a:lnTo>
                <a:lnTo>
                  <a:pt x="6138" y="5764"/>
                </a:lnTo>
                <a:lnTo>
                  <a:pt x="5763" y="6138"/>
                </a:lnTo>
                <a:lnTo>
                  <a:pt x="6602" y="6959"/>
                </a:lnTo>
                <a:lnTo>
                  <a:pt x="5549" y="7994"/>
                </a:lnTo>
                <a:lnTo>
                  <a:pt x="4728" y="7173"/>
                </a:lnTo>
                <a:lnTo>
                  <a:pt x="4354" y="7548"/>
                </a:lnTo>
                <a:lnTo>
                  <a:pt x="5175" y="8369"/>
                </a:lnTo>
                <a:lnTo>
                  <a:pt x="4140" y="9404"/>
                </a:lnTo>
                <a:lnTo>
                  <a:pt x="3319" y="8583"/>
                </a:lnTo>
                <a:lnTo>
                  <a:pt x="2944" y="8958"/>
                </a:lnTo>
                <a:lnTo>
                  <a:pt x="3765" y="9778"/>
                </a:lnTo>
                <a:lnTo>
                  <a:pt x="2748" y="10795"/>
                </a:lnTo>
                <a:lnTo>
                  <a:pt x="1160" y="9207"/>
                </a:lnTo>
                <a:lnTo>
                  <a:pt x="9225" y="1125"/>
                </a:lnTo>
                <a:close/>
                <a:moveTo>
                  <a:pt x="9225" y="1"/>
                </a:moveTo>
                <a:lnTo>
                  <a:pt x="0" y="9225"/>
                </a:lnTo>
                <a:lnTo>
                  <a:pt x="2730" y="11955"/>
                </a:lnTo>
                <a:lnTo>
                  <a:pt x="11937" y="2748"/>
                </a:lnTo>
                <a:lnTo>
                  <a:pt x="9225"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08" name="Google Shape;408;p34"/>
          <p:cNvSpPr/>
          <p:nvPr/>
        </p:nvSpPr>
        <p:spPr>
          <a:xfrm>
            <a:off x="7334021" y="3035213"/>
            <a:ext cx="352082" cy="363191"/>
          </a:xfrm>
          <a:custGeom>
            <a:rect b="b" l="l" r="r" t="t"/>
            <a:pathLst>
              <a:path extrusionOk="0" h="10657" w="10653">
                <a:moveTo>
                  <a:pt x="6254" y="823"/>
                </a:moveTo>
                <a:cubicBezTo>
                  <a:pt x="6352" y="823"/>
                  <a:pt x="6452" y="841"/>
                  <a:pt x="6549" y="879"/>
                </a:cubicBezTo>
                <a:cubicBezTo>
                  <a:pt x="6959" y="1040"/>
                  <a:pt x="7155" y="1504"/>
                  <a:pt x="6977" y="1914"/>
                </a:cubicBezTo>
                <a:cubicBezTo>
                  <a:pt x="6867" y="2217"/>
                  <a:pt x="6554" y="2414"/>
                  <a:pt x="6237" y="2414"/>
                </a:cubicBezTo>
                <a:cubicBezTo>
                  <a:pt x="6143" y="2414"/>
                  <a:pt x="6049" y="2397"/>
                  <a:pt x="5960" y="2360"/>
                </a:cubicBezTo>
                <a:cubicBezTo>
                  <a:pt x="5532" y="2200"/>
                  <a:pt x="5353" y="1736"/>
                  <a:pt x="5514" y="1325"/>
                </a:cubicBezTo>
                <a:cubicBezTo>
                  <a:pt x="5636" y="1012"/>
                  <a:pt x="5936" y="823"/>
                  <a:pt x="6254" y="823"/>
                </a:cubicBezTo>
                <a:close/>
                <a:moveTo>
                  <a:pt x="9047" y="3609"/>
                </a:moveTo>
                <a:cubicBezTo>
                  <a:pt x="9493" y="3609"/>
                  <a:pt x="9849" y="3966"/>
                  <a:pt x="9849" y="4394"/>
                </a:cubicBezTo>
                <a:cubicBezTo>
                  <a:pt x="9849" y="4840"/>
                  <a:pt x="9493" y="5197"/>
                  <a:pt x="9047" y="5197"/>
                </a:cubicBezTo>
                <a:cubicBezTo>
                  <a:pt x="8618" y="5197"/>
                  <a:pt x="8244" y="4840"/>
                  <a:pt x="8244" y="4394"/>
                </a:cubicBezTo>
                <a:cubicBezTo>
                  <a:pt x="8244" y="3966"/>
                  <a:pt x="8618" y="3609"/>
                  <a:pt x="9047" y="3609"/>
                </a:cubicBezTo>
                <a:close/>
                <a:moveTo>
                  <a:pt x="5585" y="4662"/>
                </a:moveTo>
                <a:cubicBezTo>
                  <a:pt x="5817" y="4662"/>
                  <a:pt x="5978" y="4840"/>
                  <a:pt x="5978" y="5072"/>
                </a:cubicBezTo>
                <a:cubicBezTo>
                  <a:pt x="5978" y="5304"/>
                  <a:pt x="5817" y="5465"/>
                  <a:pt x="5585" y="5465"/>
                </a:cubicBezTo>
                <a:cubicBezTo>
                  <a:pt x="5371" y="5465"/>
                  <a:pt x="5193" y="5304"/>
                  <a:pt x="5193" y="5072"/>
                </a:cubicBezTo>
                <a:cubicBezTo>
                  <a:pt x="5193" y="4840"/>
                  <a:pt x="5371" y="4662"/>
                  <a:pt x="5585" y="4662"/>
                </a:cubicBezTo>
                <a:close/>
                <a:moveTo>
                  <a:pt x="6272" y="0"/>
                </a:moveTo>
                <a:cubicBezTo>
                  <a:pt x="5644" y="0"/>
                  <a:pt x="5041" y="377"/>
                  <a:pt x="4782" y="1004"/>
                </a:cubicBezTo>
                <a:cubicBezTo>
                  <a:pt x="4443" y="1807"/>
                  <a:pt x="4853" y="2735"/>
                  <a:pt x="5656" y="3074"/>
                </a:cubicBezTo>
                <a:cubicBezTo>
                  <a:pt x="5817" y="3145"/>
                  <a:pt x="5978" y="3163"/>
                  <a:pt x="6138" y="3181"/>
                </a:cubicBezTo>
                <a:lnTo>
                  <a:pt x="4943" y="4376"/>
                </a:lnTo>
                <a:lnTo>
                  <a:pt x="4639" y="5036"/>
                </a:lnTo>
                <a:lnTo>
                  <a:pt x="803" y="7195"/>
                </a:lnTo>
                <a:lnTo>
                  <a:pt x="0" y="8534"/>
                </a:lnTo>
                <a:lnTo>
                  <a:pt x="3854" y="6803"/>
                </a:lnTo>
                <a:lnTo>
                  <a:pt x="2124" y="10657"/>
                </a:lnTo>
                <a:lnTo>
                  <a:pt x="2124" y="10657"/>
                </a:lnTo>
                <a:lnTo>
                  <a:pt x="3462" y="9854"/>
                </a:lnTo>
                <a:lnTo>
                  <a:pt x="5603" y="6036"/>
                </a:lnTo>
                <a:lnTo>
                  <a:pt x="6245" y="5732"/>
                </a:lnTo>
                <a:lnTo>
                  <a:pt x="7459" y="4537"/>
                </a:lnTo>
                <a:cubicBezTo>
                  <a:pt x="7512" y="5376"/>
                  <a:pt x="8208" y="6000"/>
                  <a:pt x="9047" y="6000"/>
                </a:cubicBezTo>
                <a:cubicBezTo>
                  <a:pt x="9939" y="6000"/>
                  <a:pt x="10652" y="5286"/>
                  <a:pt x="10652" y="4394"/>
                </a:cubicBezTo>
                <a:cubicBezTo>
                  <a:pt x="10652" y="3520"/>
                  <a:pt x="9939" y="2806"/>
                  <a:pt x="9047" y="2806"/>
                </a:cubicBezTo>
                <a:cubicBezTo>
                  <a:pt x="8708" y="2806"/>
                  <a:pt x="8386" y="2913"/>
                  <a:pt x="8119" y="3109"/>
                </a:cubicBezTo>
                <a:lnTo>
                  <a:pt x="6834" y="3823"/>
                </a:lnTo>
                <a:lnTo>
                  <a:pt x="7548" y="2539"/>
                </a:lnTo>
                <a:cubicBezTo>
                  <a:pt x="7619" y="2431"/>
                  <a:pt x="7690" y="2307"/>
                  <a:pt x="7726" y="2200"/>
                </a:cubicBezTo>
                <a:cubicBezTo>
                  <a:pt x="8065" y="1379"/>
                  <a:pt x="7673" y="451"/>
                  <a:pt x="6852" y="112"/>
                </a:cubicBezTo>
                <a:cubicBezTo>
                  <a:pt x="6662" y="36"/>
                  <a:pt x="6466" y="0"/>
                  <a:pt x="6272"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09" name="Google Shape;409;p34"/>
          <p:cNvGrpSpPr/>
          <p:nvPr/>
        </p:nvGrpSpPr>
        <p:grpSpPr>
          <a:xfrm>
            <a:off x="7848132" y="3068067"/>
            <a:ext cx="334400" cy="344821"/>
            <a:chOff x="5684575" y="4038000"/>
            <a:chExt cx="252950" cy="252950"/>
          </a:xfrm>
        </p:grpSpPr>
        <p:sp>
          <p:nvSpPr>
            <p:cNvPr id="410" name="Google Shape;410;p34"/>
            <p:cNvSpPr/>
            <p:nvPr/>
          </p:nvSpPr>
          <p:spPr>
            <a:xfrm>
              <a:off x="5684575" y="4038000"/>
              <a:ext cx="252950" cy="252950"/>
            </a:xfrm>
            <a:custGeom>
              <a:rect b="b" l="l" r="r" t="t"/>
              <a:pathLst>
                <a:path extrusionOk="0" h="10118" w="10118">
                  <a:moveTo>
                    <a:pt x="5068" y="803"/>
                  </a:moveTo>
                  <a:cubicBezTo>
                    <a:pt x="7405" y="803"/>
                    <a:pt x="9332" y="2730"/>
                    <a:pt x="9332" y="5068"/>
                  </a:cubicBezTo>
                  <a:cubicBezTo>
                    <a:pt x="9332" y="7405"/>
                    <a:pt x="7405" y="9314"/>
                    <a:pt x="5068" y="9314"/>
                  </a:cubicBezTo>
                  <a:cubicBezTo>
                    <a:pt x="2731" y="9314"/>
                    <a:pt x="804" y="7405"/>
                    <a:pt x="804" y="5068"/>
                  </a:cubicBezTo>
                  <a:cubicBezTo>
                    <a:pt x="804" y="2730"/>
                    <a:pt x="2731" y="803"/>
                    <a:pt x="5068" y="803"/>
                  </a:cubicBezTo>
                  <a:close/>
                  <a:moveTo>
                    <a:pt x="5068" y="1"/>
                  </a:moveTo>
                  <a:cubicBezTo>
                    <a:pt x="2267" y="1"/>
                    <a:pt x="1" y="2267"/>
                    <a:pt x="1" y="5068"/>
                  </a:cubicBezTo>
                  <a:cubicBezTo>
                    <a:pt x="1" y="7851"/>
                    <a:pt x="2267" y="10117"/>
                    <a:pt x="5068" y="10117"/>
                  </a:cubicBezTo>
                  <a:cubicBezTo>
                    <a:pt x="7851" y="10117"/>
                    <a:pt x="10118" y="7851"/>
                    <a:pt x="10118" y="5068"/>
                  </a:cubicBezTo>
                  <a:cubicBezTo>
                    <a:pt x="10118" y="2267"/>
                    <a:pt x="7851" y="1"/>
                    <a:pt x="5068"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1" name="Google Shape;411;p34"/>
            <p:cNvSpPr/>
            <p:nvPr/>
          </p:nvSpPr>
          <p:spPr>
            <a:xfrm>
              <a:off x="5804575" y="4097775"/>
              <a:ext cx="58000" cy="118225"/>
            </a:xfrm>
            <a:custGeom>
              <a:rect b="b" l="l" r="r" t="t"/>
              <a:pathLst>
                <a:path extrusionOk="0" h="4729" w="2320">
                  <a:moveTo>
                    <a:pt x="0" y="0"/>
                  </a:moveTo>
                  <a:lnTo>
                    <a:pt x="0" y="2677"/>
                  </a:lnTo>
                  <a:cubicBezTo>
                    <a:pt x="0" y="2748"/>
                    <a:pt x="36" y="2820"/>
                    <a:pt x="90" y="2855"/>
                  </a:cubicBezTo>
                  <a:lnTo>
                    <a:pt x="1963" y="4729"/>
                  </a:lnTo>
                  <a:lnTo>
                    <a:pt x="2320" y="4372"/>
                  </a:lnTo>
                  <a:lnTo>
                    <a:pt x="536" y="2570"/>
                  </a:lnTo>
                  <a:lnTo>
                    <a:pt x="536"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2" name="Google Shape;412;p34"/>
            <p:cNvSpPr/>
            <p:nvPr/>
          </p:nvSpPr>
          <p:spPr>
            <a:xfrm>
              <a:off x="5804575" y="4071450"/>
              <a:ext cx="13400" cy="13400"/>
            </a:xfrm>
            <a:custGeom>
              <a:rect b="b" l="l" r="r" t="t"/>
              <a:pathLst>
                <a:path extrusionOk="0" h="536" w="536">
                  <a:moveTo>
                    <a:pt x="268" y="1"/>
                  </a:moveTo>
                  <a:cubicBezTo>
                    <a:pt x="125" y="1"/>
                    <a:pt x="0" y="126"/>
                    <a:pt x="0" y="268"/>
                  </a:cubicBezTo>
                  <a:cubicBezTo>
                    <a:pt x="0" y="411"/>
                    <a:pt x="125" y="536"/>
                    <a:pt x="268" y="536"/>
                  </a:cubicBezTo>
                  <a:cubicBezTo>
                    <a:pt x="411" y="536"/>
                    <a:pt x="536" y="411"/>
                    <a:pt x="536" y="268"/>
                  </a:cubicBezTo>
                  <a:cubicBezTo>
                    <a:pt x="536" y="126"/>
                    <a:pt x="411" y="1"/>
                    <a:pt x="268"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3" name="Google Shape;413;p34"/>
            <p:cNvSpPr/>
            <p:nvPr/>
          </p:nvSpPr>
          <p:spPr>
            <a:xfrm>
              <a:off x="5804575" y="4244525"/>
              <a:ext cx="13400" cy="12975"/>
            </a:xfrm>
            <a:custGeom>
              <a:rect b="b" l="l" r="r" t="t"/>
              <a:pathLst>
                <a:path extrusionOk="0" h="519" w="536">
                  <a:moveTo>
                    <a:pt x="268" y="1"/>
                  </a:moveTo>
                  <a:cubicBezTo>
                    <a:pt x="125" y="1"/>
                    <a:pt x="0" y="126"/>
                    <a:pt x="0" y="268"/>
                  </a:cubicBezTo>
                  <a:cubicBezTo>
                    <a:pt x="0" y="411"/>
                    <a:pt x="125" y="518"/>
                    <a:pt x="268" y="518"/>
                  </a:cubicBezTo>
                  <a:cubicBezTo>
                    <a:pt x="411" y="518"/>
                    <a:pt x="536" y="411"/>
                    <a:pt x="536" y="268"/>
                  </a:cubicBezTo>
                  <a:cubicBezTo>
                    <a:pt x="536" y="126"/>
                    <a:pt x="411" y="1"/>
                    <a:pt x="268"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4" name="Google Shape;414;p34"/>
            <p:cNvSpPr/>
            <p:nvPr/>
          </p:nvSpPr>
          <p:spPr>
            <a:xfrm>
              <a:off x="5718025" y="4158000"/>
              <a:ext cx="13425" cy="13400"/>
            </a:xfrm>
            <a:custGeom>
              <a:rect b="b" l="l" r="r" t="t"/>
              <a:pathLst>
                <a:path extrusionOk="0" h="536" w="537">
                  <a:moveTo>
                    <a:pt x="269" y="0"/>
                  </a:moveTo>
                  <a:cubicBezTo>
                    <a:pt x="126" y="0"/>
                    <a:pt x="1" y="125"/>
                    <a:pt x="1" y="268"/>
                  </a:cubicBezTo>
                  <a:cubicBezTo>
                    <a:pt x="1" y="411"/>
                    <a:pt x="126" y="535"/>
                    <a:pt x="269" y="535"/>
                  </a:cubicBezTo>
                  <a:cubicBezTo>
                    <a:pt x="411" y="535"/>
                    <a:pt x="536" y="411"/>
                    <a:pt x="536" y="268"/>
                  </a:cubicBezTo>
                  <a:cubicBezTo>
                    <a:pt x="536" y="125"/>
                    <a:pt x="411" y="0"/>
                    <a:pt x="269"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5" name="Google Shape;415;p34"/>
            <p:cNvSpPr/>
            <p:nvPr/>
          </p:nvSpPr>
          <p:spPr>
            <a:xfrm>
              <a:off x="5891100" y="4158000"/>
              <a:ext cx="13425" cy="13400"/>
            </a:xfrm>
            <a:custGeom>
              <a:rect b="b" l="l" r="r" t="t"/>
              <a:pathLst>
                <a:path extrusionOk="0" h="536" w="537">
                  <a:moveTo>
                    <a:pt x="269" y="0"/>
                  </a:moveTo>
                  <a:cubicBezTo>
                    <a:pt x="126" y="0"/>
                    <a:pt x="1" y="125"/>
                    <a:pt x="1" y="268"/>
                  </a:cubicBezTo>
                  <a:cubicBezTo>
                    <a:pt x="1" y="411"/>
                    <a:pt x="126" y="535"/>
                    <a:pt x="269" y="535"/>
                  </a:cubicBezTo>
                  <a:cubicBezTo>
                    <a:pt x="411" y="535"/>
                    <a:pt x="536" y="411"/>
                    <a:pt x="536" y="268"/>
                  </a:cubicBezTo>
                  <a:cubicBezTo>
                    <a:pt x="536" y="125"/>
                    <a:pt x="411" y="0"/>
                    <a:pt x="269"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416" name="Google Shape;416;p34"/>
          <p:cNvGrpSpPr/>
          <p:nvPr/>
        </p:nvGrpSpPr>
        <p:grpSpPr>
          <a:xfrm>
            <a:off x="8441727" y="3026501"/>
            <a:ext cx="247115" cy="399520"/>
            <a:chOff x="1982675" y="3599525"/>
            <a:chExt cx="186925" cy="293075"/>
          </a:xfrm>
        </p:grpSpPr>
        <p:sp>
          <p:nvSpPr>
            <p:cNvPr id="417" name="Google Shape;417;p34"/>
            <p:cNvSpPr/>
            <p:nvPr/>
          </p:nvSpPr>
          <p:spPr>
            <a:xfrm>
              <a:off x="2029075" y="3639675"/>
              <a:ext cx="40175" cy="39725"/>
            </a:xfrm>
            <a:custGeom>
              <a:rect b="b" l="l" r="r" t="t"/>
              <a:pathLst>
                <a:path extrusionOk="0" h="1589" w="1607">
                  <a:moveTo>
                    <a:pt x="803" y="0"/>
                  </a:moveTo>
                  <a:cubicBezTo>
                    <a:pt x="357" y="0"/>
                    <a:pt x="0" y="357"/>
                    <a:pt x="0" y="803"/>
                  </a:cubicBezTo>
                  <a:cubicBezTo>
                    <a:pt x="0" y="1231"/>
                    <a:pt x="357" y="1588"/>
                    <a:pt x="803" y="1588"/>
                  </a:cubicBezTo>
                  <a:cubicBezTo>
                    <a:pt x="1249" y="1588"/>
                    <a:pt x="1606" y="1231"/>
                    <a:pt x="1606" y="803"/>
                  </a:cubicBezTo>
                  <a:cubicBezTo>
                    <a:pt x="1606" y="357"/>
                    <a:pt x="1249" y="0"/>
                    <a:pt x="80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8" name="Google Shape;418;p34"/>
            <p:cNvSpPr/>
            <p:nvPr/>
          </p:nvSpPr>
          <p:spPr>
            <a:xfrm>
              <a:off x="2029075" y="3599525"/>
              <a:ext cx="20100" cy="20100"/>
            </a:xfrm>
            <a:custGeom>
              <a:rect b="b" l="l" r="r" t="t"/>
              <a:pathLst>
                <a:path extrusionOk="0" h="804" w="804">
                  <a:moveTo>
                    <a:pt x="411" y="0"/>
                  </a:moveTo>
                  <a:cubicBezTo>
                    <a:pt x="197" y="0"/>
                    <a:pt x="0" y="196"/>
                    <a:pt x="0" y="411"/>
                  </a:cubicBezTo>
                  <a:cubicBezTo>
                    <a:pt x="0" y="625"/>
                    <a:pt x="197" y="803"/>
                    <a:pt x="411" y="803"/>
                  </a:cubicBezTo>
                  <a:cubicBezTo>
                    <a:pt x="625" y="803"/>
                    <a:pt x="803" y="625"/>
                    <a:pt x="803" y="411"/>
                  </a:cubicBezTo>
                  <a:cubicBezTo>
                    <a:pt x="803" y="196"/>
                    <a:pt x="625" y="0"/>
                    <a:pt x="411"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9" name="Google Shape;419;p34"/>
            <p:cNvSpPr/>
            <p:nvPr/>
          </p:nvSpPr>
          <p:spPr>
            <a:xfrm>
              <a:off x="2085725" y="3659725"/>
              <a:ext cx="20100" cy="19675"/>
            </a:xfrm>
            <a:custGeom>
              <a:rect b="b" l="l" r="r" t="t"/>
              <a:pathLst>
                <a:path extrusionOk="0" h="787" w="804">
                  <a:moveTo>
                    <a:pt x="393" y="1"/>
                  </a:moveTo>
                  <a:cubicBezTo>
                    <a:pt x="179" y="1"/>
                    <a:pt x="0" y="179"/>
                    <a:pt x="0" y="394"/>
                  </a:cubicBezTo>
                  <a:cubicBezTo>
                    <a:pt x="0" y="625"/>
                    <a:pt x="179" y="786"/>
                    <a:pt x="393" y="786"/>
                  </a:cubicBezTo>
                  <a:cubicBezTo>
                    <a:pt x="625" y="786"/>
                    <a:pt x="803" y="625"/>
                    <a:pt x="803" y="394"/>
                  </a:cubicBezTo>
                  <a:cubicBezTo>
                    <a:pt x="803" y="179"/>
                    <a:pt x="625" y="1"/>
                    <a:pt x="393"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0" name="Google Shape;420;p34"/>
            <p:cNvSpPr/>
            <p:nvPr/>
          </p:nvSpPr>
          <p:spPr>
            <a:xfrm>
              <a:off x="2088850" y="3612900"/>
              <a:ext cx="26775" cy="26800"/>
            </a:xfrm>
            <a:custGeom>
              <a:rect b="b" l="l" r="r" t="t"/>
              <a:pathLst>
                <a:path extrusionOk="0" h="1072" w="1071">
                  <a:moveTo>
                    <a:pt x="535" y="0"/>
                  </a:moveTo>
                  <a:cubicBezTo>
                    <a:pt x="250" y="0"/>
                    <a:pt x="0" y="250"/>
                    <a:pt x="0" y="536"/>
                  </a:cubicBezTo>
                  <a:cubicBezTo>
                    <a:pt x="0" y="839"/>
                    <a:pt x="250" y="1071"/>
                    <a:pt x="535" y="1071"/>
                  </a:cubicBezTo>
                  <a:cubicBezTo>
                    <a:pt x="839" y="1071"/>
                    <a:pt x="1071" y="839"/>
                    <a:pt x="1071" y="536"/>
                  </a:cubicBezTo>
                  <a:cubicBezTo>
                    <a:pt x="1071" y="250"/>
                    <a:pt x="839" y="0"/>
                    <a:pt x="535"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1" name="Google Shape;421;p34"/>
            <p:cNvSpPr/>
            <p:nvPr/>
          </p:nvSpPr>
          <p:spPr>
            <a:xfrm>
              <a:off x="1982675" y="3689625"/>
              <a:ext cx="186925" cy="202975"/>
            </a:xfrm>
            <a:custGeom>
              <a:rect b="b" l="l" r="r" t="t"/>
              <a:pathLst>
                <a:path extrusionOk="0" h="8119" w="7477">
                  <a:moveTo>
                    <a:pt x="6549" y="536"/>
                  </a:moveTo>
                  <a:cubicBezTo>
                    <a:pt x="6460" y="696"/>
                    <a:pt x="6388" y="928"/>
                    <a:pt x="6388" y="1196"/>
                  </a:cubicBezTo>
                  <a:lnTo>
                    <a:pt x="6388" y="1446"/>
                  </a:lnTo>
                  <a:cubicBezTo>
                    <a:pt x="5978" y="1285"/>
                    <a:pt x="5318" y="1053"/>
                    <a:pt x="4658" y="1053"/>
                  </a:cubicBezTo>
                  <a:cubicBezTo>
                    <a:pt x="3944" y="1053"/>
                    <a:pt x="3498" y="1178"/>
                    <a:pt x="3052" y="1303"/>
                  </a:cubicBezTo>
                  <a:cubicBezTo>
                    <a:pt x="2552" y="1428"/>
                    <a:pt x="2035" y="1571"/>
                    <a:pt x="1071" y="1588"/>
                  </a:cubicBezTo>
                  <a:lnTo>
                    <a:pt x="1071" y="1196"/>
                  </a:lnTo>
                  <a:cubicBezTo>
                    <a:pt x="1071" y="928"/>
                    <a:pt x="982" y="696"/>
                    <a:pt x="893" y="536"/>
                  </a:cubicBezTo>
                  <a:close/>
                  <a:moveTo>
                    <a:pt x="5585" y="2249"/>
                  </a:moveTo>
                  <a:lnTo>
                    <a:pt x="5585" y="2784"/>
                  </a:lnTo>
                  <a:lnTo>
                    <a:pt x="3997" y="2784"/>
                  </a:lnTo>
                  <a:lnTo>
                    <a:pt x="3997" y="2249"/>
                  </a:lnTo>
                  <a:close/>
                  <a:moveTo>
                    <a:pt x="5585" y="3319"/>
                  </a:moveTo>
                  <a:lnTo>
                    <a:pt x="5585" y="3854"/>
                  </a:lnTo>
                  <a:lnTo>
                    <a:pt x="3997" y="3854"/>
                  </a:lnTo>
                  <a:lnTo>
                    <a:pt x="3997" y="3319"/>
                  </a:lnTo>
                  <a:close/>
                  <a:moveTo>
                    <a:pt x="5585" y="4390"/>
                  </a:moveTo>
                  <a:lnTo>
                    <a:pt x="5585" y="4925"/>
                  </a:lnTo>
                  <a:lnTo>
                    <a:pt x="3997" y="4925"/>
                  </a:lnTo>
                  <a:lnTo>
                    <a:pt x="3997" y="4390"/>
                  </a:lnTo>
                  <a:close/>
                  <a:moveTo>
                    <a:pt x="5585" y="5442"/>
                  </a:moveTo>
                  <a:lnTo>
                    <a:pt x="5585" y="5978"/>
                  </a:lnTo>
                  <a:lnTo>
                    <a:pt x="3997" y="5978"/>
                  </a:lnTo>
                  <a:lnTo>
                    <a:pt x="3997" y="5442"/>
                  </a:lnTo>
                  <a:close/>
                  <a:moveTo>
                    <a:pt x="5585" y="6513"/>
                  </a:moveTo>
                  <a:lnTo>
                    <a:pt x="5585" y="7048"/>
                  </a:lnTo>
                  <a:lnTo>
                    <a:pt x="3997" y="7048"/>
                  </a:lnTo>
                  <a:lnTo>
                    <a:pt x="3997" y="6513"/>
                  </a:lnTo>
                  <a:close/>
                  <a:moveTo>
                    <a:pt x="268" y="0"/>
                  </a:moveTo>
                  <a:cubicBezTo>
                    <a:pt x="143" y="0"/>
                    <a:pt x="36" y="72"/>
                    <a:pt x="18" y="197"/>
                  </a:cubicBezTo>
                  <a:cubicBezTo>
                    <a:pt x="1" y="322"/>
                    <a:pt x="36" y="429"/>
                    <a:pt x="143" y="500"/>
                  </a:cubicBezTo>
                  <a:cubicBezTo>
                    <a:pt x="143" y="500"/>
                    <a:pt x="554" y="714"/>
                    <a:pt x="554" y="1196"/>
                  </a:cubicBezTo>
                  <a:lnTo>
                    <a:pt x="554" y="7316"/>
                  </a:lnTo>
                  <a:cubicBezTo>
                    <a:pt x="554" y="7762"/>
                    <a:pt x="911" y="8119"/>
                    <a:pt x="1339" y="8119"/>
                  </a:cubicBezTo>
                  <a:lnTo>
                    <a:pt x="6138" y="8119"/>
                  </a:lnTo>
                  <a:cubicBezTo>
                    <a:pt x="6567" y="8119"/>
                    <a:pt x="6924" y="7762"/>
                    <a:pt x="6924" y="7316"/>
                  </a:cubicBezTo>
                  <a:lnTo>
                    <a:pt x="6924" y="1196"/>
                  </a:lnTo>
                  <a:cubicBezTo>
                    <a:pt x="6924" y="714"/>
                    <a:pt x="7298" y="500"/>
                    <a:pt x="7316" y="500"/>
                  </a:cubicBezTo>
                  <a:cubicBezTo>
                    <a:pt x="7405" y="429"/>
                    <a:pt x="7477" y="322"/>
                    <a:pt x="7441" y="197"/>
                  </a:cubicBezTo>
                  <a:cubicBezTo>
                    <a:pt x="7405" y="72"/>
                    <a:pt x="7298" y="0"/>
                    <a:pt x="717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422" name="Google Shape;422;p34"/>
          <p:cNvGrpSpPr/>
          <p:nvPr/>
        </p:nvGrpSpPr>
        <p:grpSpPr>
          <a:xfrm>
            <a:off x="8947735" y="3026500"/>
            <a:ext cx="178106" cy="398940"/>
            <a:chOff x="2397075" y="3602200"/>
            <a:chExt cx="134725" cy="292650"/>
          </a:xfrm>
        </p:grpSpPr>
        <p:sp>
          <p:nvSpPr>
            <p:cNvPr id="423" name="Google Shape;423;p34"/>
            <p:cNvSpPr/>
            <p:nvPr/>
          </p:nvSpPr>
          <p:spPr>
            <a:xfrm>
              <a:off x="2460850" y="3602200"/>
              <a:ext cx="20100" cy="20100"/>
            </a:xfrm>
            <a:custGeom>
              <a:rect b="b" l="l" r="r" t="t"/>
              <a:pathLst>
                <a:path extrusionOk="0" h="804" w="804">
                  <a:moveTo>
                    <a:pt x="411" y="0"/>
                  </a:moveTo>
                  <a:cubicBezTo>
                    <a:pt x="197" y="0"/>
                    <a:pt x="1" y="197"/>
                    <a:pt x="1" y="411"/>
                  </a:cubicBezTo>
                  <a:cubicBezTo>
                    <a:pt x="1" y="625"/>
                    <a:pt x="197" y="803"/>
                    <a:pt x="411" y="803"/>
                  </a:cubicBezTo>
                  <a:cubicBezTo>
                    <a:pt x="625" y="803"/>
                    <a:pt x="804" y="625"/>
                    <a:pt x="804" y="411"/>
                  </a:cubicBezTo>
                  <a:cubicBezTo>
                    <a:pt x="804" y="197"/>
                    <a:pt x="625" y="0"/>
                    <a:pt x="411"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4" name="Google Shape;424;p34"/>
            <p:cNvSpPr/>
            <p:nvPr/>
          </p:nvSpPr>
          <p:spPr>
            <a:xfrm>
              <a:off x="2477800" y="3632075"/>
              <a:ext cx="19675" cy="20100"/>
            </a:xfrm>
            <a:custGeom>
              <a:rect b="b" l="l" r="r" t="t"/>
              <a:pathLst>
                <a:path extrusionOk="0" h="804" w="787">
                  <a:moveTo>
                    <a:pt x="393" y="1"/>
                  </a:moveTo>
                  <a:cubicBezTo>
                    <a:pt x="179" y="1"/>
                    <a:pt x="1" y="197"/>
                    <a:pt x="1" y="411"/>
                  </a:cubicBezTo>
                  <a:cubicBezTo>
                    <a:pt x="1" y="625"/>
                    <a:pt x="179" y="804"/>
                    <a:pt x="393" y="804"/>
                  </a:cubicBezTo>
                  <a:cubicBezTo>
                    <a:pt x="625" y="804"/>
                    <a:pt x="786" y="625"/>
                    <a:pt x="786" y="411"/>
                  </a:cubicBezTo>
                  <a:cubicBezTo>
                    <a:pt x="786" y="197"/>
                    <a:pt x="625" y="1"/>
                    <a:pt x="393"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5" name="Google Shape;425;p34"/>
            <p:cNvSpPr/>
            <p:nvPr/>
          </p:nvSpPr>
          <p:spPr>
            <a:xfrm>
              <a:off x="2441225" y="3625400"/>
              <a:ext cx="19650" cy="20075"/>
            </a:xfrm>
            <a:custGeom>
              <a:rect b="b" l="l" r="r" t="t"/>
              <a:pathLst>
                <a:path extrusionOk="0" h="803" w="786">
                  <a:moveTo>
                    <a:pt x="393" y="0"/>
                  </a:moveTo>
                  <a:cubicBezTo>
                    <a:pt x="179" y="0"/>
                    <a:pt x="1" y="196"/>
                    <a:pt x="1" y="410"/>
                  </a:cubicBezTo>
                  <a:cubicBezTo>
                    <a:pt x="1" y="625"/>
                    <a:pt x="179" y="803"/>
                    <a:pt x="393" y="803"/>
                  </a:cubicBezTo>
                  <a:cubicBezTo>
                    <a:pt x="625" y="803"/>
                    <a:pt x="786" y="625"/>
                    <a:pt x="786" y="410"/>
                  </a:cubicBezTo>
                  <a:cubicBezTo>
                    <a:pt x="786" y="196"/>
                    <a:pt x="625" y="0"/>
                    <a:pt x="39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6" name="Google Shape;426;p34"/>
            <p:cNvSpPr/>
            <p:nvPr/>
          </p:nvSpPr>
          <p:spPr>
            <a:xfrm>
              <a:off x="2444350" y="3658850"/>
              <a:ext cx="26800" cy="26325"/>
            </a:xfrm>
            <a:custGeom>
              <a:rect b="b" l="l" r="r" t="t"/>
              <a:pathLst>
                <a:path extrusionOk="0" h="1053" w="1072">
                  <a:moveTo>
                    <a:pt x="536" y="0"/>
                  </a:moveTo>
                  <a:cubicBezTo>
                    <a:pt x="251" y="0"/>
                    <a:pt x="1" y="232"/>
                    <a:pt x="1" y="536"/>
                  </a:cubicBezTo>
                  <a:cubicBezTo>
                    <a:pt x="1" y="821"/>
                    <a:pt x="251" y="1053"/>
                    <a:pt x="536" y="1053"/>
                  </a:cubicBezTo>
                  <a:cubicBezTo>
                    <a:pt x="839" y="1053"/>
                    <a:pt x="1071" y="821"/>
                    <a:pt x="1071" y="536"/>
                  </a:cubicBezTo>
                  <a:cubicBezTo>
                    <a:pt x="1071" y="232"/>
                    <a:pt x="839" y="0"/>
                    <a:pt x="536"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27" name="Google Shape;427;p34"/>
            <p:cNvSpPr/>
            <p:nvPr/>
          </p:nvSpPr>
          <p:spPr>
            <a:xfrm>
              <a:off x="2397075" y="3691850"/>
              <a:ext cx="134725" cy="203000"/>
            </a:xfrm>
            <a:custGeom>
              <a:rect b="b" l="l" r="r" t="t"/>
              <a:pathLst>
                <a:path extrusionOk="0" h="8120" w="5389">
                  <a:moveTo>
                    <a:pt x="3408" y="536"/>
                  </a:moveTo>
                  <a:cubicBezTo>
                    <a:pt x="3301" y="714"/>
                    <a:pt x="3230" y="928"/>
                    <a:pt x="3230" y="1196"/>
                  </a:cubicBezTo>
                  <a:lnTo>
                    <a:pt x="3230" y="1731"/>
                  </a:lnTo>
                  <a:lnTo>
                    <a:pt x="2159" y="1731"/>
                  </a:lnTo>
                  <a:lnTo>
                    <a:pt x="2159" y="1196"/>
                  </a:lnTo>
                  <a:cubicBezTo>
                    <a:pt x="2159" y="928"/>
                    <a:pt x="2088" y="714"/>
                    <a:pt x="1999" y="536"/>
                  </a:cubicBezTo>
                  <a:close/>
                  <a:moveTo>
                    <a:pt x="1356" y="1"/>
                  </a:moveTo>
                  <a:cubicBezTo>
                    <a:pt x="1267" y="1"/>
                    <a:pt x="1160" y="72"/>
                    <a:pt x="1107" y="161"/>
                  </a:cubicBezTo>
                  <a:cubicBezTo>
                    <a:pt x="1053" y="286"/>
                    <a:pt x="1089" y="447"/>
                    <a:pt x="1232" y="518"/>
                  </a:cubicBezTo>
                  <a:cubicBezTo>
                    <a:pt x="1232" y="518"/>
                    <a:pt x="1624" y="732"/>
                    <a:pt x="1624" y="1196"/>
                  </a:cubicBezTo>
                  <a:lnTo>
                    <a:pt x="1624" y="3551"/>
                  </a:lnTo>
                  <a:lnTo>
                    <a:pt x="107" y="6995"/>
                  </a:lnTo>
                  <a:cubicBezTo>
                    <a:pt x="0" y="7245"/>
                    <a:pt x="18" y="7530"/>
                    <a:pt x="161" y="7762"/>
                  </a:cubicBezTo>
                  <a:cubicBezTo>
                    <a:pt x="322" y="7976"/>
                    <a:pt x="571" y="8119"/>
                    <a:pt x="821" y="8119"/>
                  </a:cubicBezTo>
                  <a:lnTo>
                    <a:pt x="4550" y="8119"/>
                  </a:lnTo>
                  <a:cubicBezTo>
                    <a:pt x="4818" y="8119"/>
                    <a:pt x="5068" y="7976"/>
                    <a:pt x="5210" y="7762"/>
                  </a:cubicBezTo>
                  <a:cubicBezTo>
                    <a:pt x="5371" y="7530"/>
                    <a:pt x="5389" y="7245"/>
                    <a:pt x="5282" y="6995"/>
                  </a:cubicBezTo>
                  <a:lnTo>
                    <a:pt x="3747" y="3551"/>
                  </a:lnTo>
                  <a:lnTo>
                    <a:pt x="3747" y="1196"/>
                  </a:lnTo>
                  <a:cubicBezTo>
                    <a:pt x="3747" y="732"/>
                    <a:pt x="4140" y="536"/>
                    <a:pt x="4158" y="518"/>
                  </a:cubicBezTo>
                  <a:cubicBezTo>
                    <a:pt x="4283" y="447"/>
                    <a:pt x="4336" y="286"/>
                    <a:pt x="4283" y="161"/>
                  </a:cubicBezTo>
                  <a:cubicBezTo>
                    <a:pt x="4211" y="72"/>
                    <a:pt x="4122" y="1"/>
                    <a:pt x="4015"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428" name="Google Shape;428;p34"/>
          <p:cNvGrpSpPr/>
          <p:nvPr/>
        </p:nvGrpSpPr>
        <p:grpSpPr>
          <a:xfrm>
            <a:off x="2581850" y="3710924"/>
            <a:ext cx="246520" cy="383741"/>
            <a:chOff x="2717350" y="3603525"/>
            <a:chExt cx="186475" cy="281500"/>
          </a:xfrm>
        </p:grpSpPr>
        <p:sp>
          <p:nvSpPr>
            <p:cNvPr id="429" name="Google Shape;429;p34"/>
            <p:cNvSpPr/>
            <p:nvPr/>
          </p:nvSpPr>
          <p:spPr>
            <a:xfrm>
              <a:off x="2741875" y="3786425"/>
              <a:ext cx="60250" cy="35250"/>
            </a:xfrm>
            <a:custGeom>
              <a:rect b="b" l="l" r="r" t="t"/>
              <a:pathLst>
                <a:path extrusionOk="0" h="1410" w="2410">
                  <a:moveTo>
                    <a:pt x="197" y="0"/>
                  </a:moveTo>
                  <a:lnTo>
                    <a:pt x="1" y="500"/>
                  </a:lnTo>
                  <a:lnTo>
                    <a:pt x="2213" y="1410"/>
                  </a:lnTo>
                  <a:lnTo>
                    <a:pt x="2410" y="910"/>
                  </a:lnTo>
                  <a:lnTo>
                    <a:pt x="197"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30" name="Google Shape;430;p34"/>
            <p:cNvSpPr/>
            <p:nvPr/>
          </p:nvSpPr>
          <p:spPr>
            <a:xfrm>
              <a:off x="2820400" y="3718625"/>
              <a:ext cx="26775" cy="26775"/>
            </a:xfrm>
            <a:custGeom>
              <a:rect b="b" l="l" r="r" t="t"/>
              <a:pathLst>
                <a:path extrusionOk="0" h="1071" w="1071">
                  <a:moveTo>
                    <a:pt x="535" y="0"/>
                  </a:moveTo>
                  <a:cubicBezTo>
                    <a:pt x="250" y="0"/>
                    <a:pt x="0" y="250"/>
                    <a:pt x="0" y="535"/>
                  </a:cubicBezTo>
                  <a:cubicBezTo>
                    <a:pt x="0" y="839"/>
                    <a:pt x="250" y="1071"/>
                    <a:pt x="535" y="1071"/>
                  </a:cubicBezTo>
                  <a:cubicBezTo>
                    <a:pt x="839" y="1071"/>
                    <a:pt x="1071" y="839"/>
                    <a:pt x="1071" y="535"/>
                  </a:cubicBezTo>
                  <a:cubicBezTo>
                    <a:pt x="1071" y="250"/>
                    <a:pt x="839" y="0"/>
                    <a:pt x="535"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31" name="Google Shape;431;p34"/>
            <p:cNvSpPr/>
            <p:nvPr/>
          </p:nvSpPr>
          <p:spPr>
            <a:xfrm>
              <a:off x="2820400" y="3718625"/>
              <a:ext cx="26775" cy="26775"/>
            </a:xfrm>
            <a:custGeom>
              <a:rect b="b" l="l" r="r" t="t"/>
              <a:pathLst>
                <a:path extrusionOk="0" h="1071" w="1071">
                  <a:moveTo>
                    <a:pt x="535" y="0"/>
                  </a:moveTo>
                  <a:cubicBezTo>
                    <a:pt x="250" y="0"/>
                    <a:pt x="0" y="250"/>
                    <a:pt x="0" y="535"/>
                  </a:cubicBezTo>
                  <a:cubicBezTo>
                    <a:pt x="0" y="839"/>
                    <a:pt x="250" y="1071"/>
                    <a:pt x="535" y="1071"/>
                  </a:cubicBezTo>
                  <a:cubicBezTo>
                    <a:pt x="839" y="1071"/>
                    <a:pt x="1071" y="839"/>
                    <a:pt x="1071" y="535"/>
                  </a:cubicBezTo>
                  <a:cubicBezTo>
                    <a:pt x="1071" y="250"/>
                    <a:pt x="839" y="0"/>
                    <a:pt x="535"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32" name="Google Shape;432;p34"/>
            <p:cNvSpPr/>
            <p:nvPr/>
          </p:nvSpPr>
          <p:spPr>
            <a:xfrm>
              <a:off x="2717350" y="3603525"/>
              <a:ext cx="186475" cy="281500"/>
            </a:xfrm>
            <a:custGeom>
              <a:rect b="b" l="l" r="r" t="t"/>
              <a:pathLst>
                <a:path extrusionOk="0" h="11260" w="7459">
                  <a:moveTo>
                    <a:pt x="4657" y="4337"/>
                  </a:moveTo>
                  <a:cubicBezTo>
                    <a:pt x="5103" y="4337"/>
                    <a:pt x="5460" y="4711"/>
                    <a:pt x="5460" y="5139"/>
                  </a:cubicBezTo>
                  <a:cubicBezTo>
                    <a:pt x="5460" y="5586"/>
                    <a:pt x="5103" y="5942"/>
                    <a:pt x="4657" y="5942"/>
                  </a:cubicBezTo>
                  <a:cubicBezTo>
                    <a:pt x="4229" y="5942"/>
                    <a:pt x="3854" y="5586"/>
                    <a:pt x="3854" y="5139"/>
                  </a:cubicBezTo>
                  <a:cubicBezTo>
                    <a:pt x="3854" y="4711"/>
                    <a:pt x="4229" y="4337"/>
                    <a:pt x="4657" y="4337"/>
                  </a:cubicBezTo>
                  <a:close/>
                  <a:moveTo>
                    <a:pt x="5086" y="1"/>
                  </a:moveTo>
                  <a:lnTo>
                    <a:pt x="4800" y="715"/>
                  </a:lnTo>
                  <a:lnTo>
                    <a:pt x="4425" y="554"/>
                  </a:lnTo>
                  <a:lnTo>
                    <a:pt x="2177" y="5978"/>
                  </a:lnTo>
                  <a:cubicBezTo>
                    <a:pt x="2070" y="6246"/>
                    <a:pt x="2106" y="6531"/>
                    <a:pt x="2284" y="6745"/>
                  </a:cubicBezTo>
                  <a:lnTo>
                    <a:pt x="2142" y="7102"/>
                  </a:lnTo>
                  <a:lnTo>
                    <a:pt x="2873" y="7405"/>
                  </a:lnTo>
                  <a:lnTo>
                    <a:pt x="3016" y="7066"/>
                  </a:lnTo>
                  <a:cubicBezTo>
                    <a:pt x="3301" y="7013"/>
                    <a:pt x="3533" y="6852"/>
                    <a:pt x="3658" y="6585"/>
                  </a:cubicBezTo>
                  <a:lnTo>
                    <a:pt x="3801" y="6210"/>
                  </a:lnTo>
                  <a:lnTo>
                    <a:pt x="5621" y="6210"/>
                  </a:lnTo>
                  <a:cubicBezTo>
                    <a:pt x="5692" y="6460"/>
                    <a:pt x="5728" y="6727"/>
                    <a:pt x="5728" y="6995"/>
                  </a:cubicBezTo>
                  <a:cubicBezTo>
                    <a:pt x="5728" y="8762"/>
                    <a:pt x="4301" y="10189"/>
                    <a:pt x="2534" y="10189"/>
                  </a:cubicBezTo>
                  <a:lnTo>
                    <a:pt x="0" y="10189"/>
                  </a:lnTo>
                  <a:lnTo>
                    <a:pt x="0" y="10992"/>
                  </a:lnTo>
                  <a:lnTo>
                    <a:pt x="0" y="11259"/>
                  </a:lnTo>
                  <a:lnTo>
                    <a:pt x="7459" y="11259"/>
                  </a:lnTo>
                  <a:lnTo>
                    <a:pt x="7459" y="10992"/>
                  </a:lnTo>
                  <a:lnTo>
                    <a:pt x="7459" y="10189"/>
                  </a:lnTo>
                  <a:lnTo>
                    <a:pt x="4925" y="10189"/>
                  </a:lnTo>
                  <a:cubicBezTo>
                    <a:pt x="5889" y="9457"/>
                    <a:pt x="6513" y="8298"/>
                    <a:pt x="6513" y="6995"/>
                  </a:cubicBezTo>
                  <a:cubicBezTo>
                    <a:pt x="6513" y="5657"/>
                    <a:pt x="5853" y="4461"/>
                    <a:pt x="4818" y="3748"/>
                  </a:cubicBezTo>
                  <a:lnTo>
                    <a:pt x="5889" y="1161"/>
                  </a:lnTo>
                  <a:lnTo>
                    <a:pt x="5532" y="1018"/>
                  </a:lnTo>
                  <a:lnTo>
                    <a:pt x="5817" y="286"/>
                  </a:lnTo>
                  <a:lnTo>
                    <a:pt x="5086"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33" name="Google Shape;433;p34"/>
          <p:cNvSpPr/>
          <p:nvPr/>
        </p:nvSpPr>
        <p:spPr>
          <a:xfrm>
            <a:off x="9383691" y="3050995"/>
            <a:ext cx="387478" cy="335143"/>
          </a:xfrm>
          <a:custGeom>
            <a:rect b="b" l="l" r="r" t="t"/>
            <a:pathLst>
              <a:path extrusionOk="0" h="9834" w="11724">
                <a:moveTo>
                  <a:pt x="3515" y="520"/>
                </a:moveTo>
                <a:cubicBezTo>
                  <a:pt x="3480" y="627"/>
                  <a:pt x="3462" y="769"/>
                  <a:pt x="3462" y="930"/>
                </a:cubicBezTo>
                <a:lnTo>
                  <a:pt x="3462" y="2125"/>
                </a:lnTo>
                <a:cubicBezTo>
                  <a:pt x="3462" y="2125"/>
                  <a:pt x="3194" y="1983"/>
                  <a:pt x="2927" y="1983"/>
                </a:cubicBezTo>
                <a:cubicBezTo>
                  <a:pt x="2677" y="1983"/>
                  <a:pt x="2409" y="2125"/>
                  <a:pt x="2409" y="2125"/>
                </a:cubicBezTo>
                <a:lnTo>
                  <a:pt x="2409" y="930"/>
                </a:lnTo>
                <a:cubicBezTo>
                  <a:pt x="2409" y="769"/>
                  <a:pt x="2391" y="627"/>
                  <a:pt x="2374" y="520"/>
                </a:cubicBezTo>
                <a:close/>
                <a:moveTo>
                  <a:pt x="6442" y="520"/>
                </a:moveTo>
                <a:cubicBezTo>
                  <a:pt x="6406" y="627"/>
                  <a:pt x="6388" y="769"/>
                  <a:pt x="6388" y="930"/>
                </a:cubicBezTo>
                <a:lnTo>
                  <a:pt x="6388" y="2125"/>
                </a:lnTo>
                <a:cubicBezTo>
                  <a:pt x="6388" y="2125"/>
                  <a:pt x="6138" y="1983"/>
                  <a:pt x="5871" y="1983"/>
                </a:cubicBezTo>
                <a:cubicBezTo>
                  <a:pt x="5603" y="1983"/>
                  <a:pt x="5335" y="2125"/>
                  <a:pt x="5335" y="2125"/>
                </a:cubicBezTo>
                <a:lnTo>
                  <a:pt x="5335" y="930"/>
                </a:lnTo>
                <a:cubicBezTo>
                  <a:pt x="5335" y="769"/>
                  <a:pt x="5318" y="627"/>
                  <a:pt x="5300" y="520"/>
                </a:cubicBezTo>
                <a:close/>
                <a:moveTo>
                  <a:pt x="9368" y="520"/>
                </a:moveTo>
                <a:cubicBezTo>
                  <a:pt x="9350" y="627"/>
                  <a:pt x="9332" y="769"/>
                  <a:pt x="9332" y="930"/>
                </a:cubicBezTo>
                <a:lnTo>
                  <a:pt x="9332" y="2125"/>
                </a:lnTo>
                <a:cubicBezTo>
                  <a:pt x="9332" y="2125"/>
                  <a:pt x="9065" y="1983"/>
                  <a:pt x="8797" y="1983"/>
                </a:cubicBezTo>
                <a:cubicBezTo>
                  <a:pt x="8529" y="1983"/>
                  <a:pt x="8262" y="2125"/>
                  <a:pt x="8262" y="2125"/>
                </a:cubicBezTo>
                <a:lnTo>
                  <a:pt x="8262" y="930"/>
                </a:lnTo>
                <a:cubicBezTo>
                  <a:pt x="8262" y="769"/>
                  <a:pt x="8244" y="627"/>
                  <a:pt x="8226" y="520"/>
                </a:cubicBezTo>
                <a:close/>
                <a:moveTo>
                  <a:pt x="10653" y="3321"/>
                </a:moveTo>
                <a:lnTo>
                  <a:pt x="10653" y="9048"/>
                </a:lnTo>
                <a:lnTo>
                  <a:pt x="1071" y="9048"/>
                </a:lnTo>
                <a:lnTo>
                  <a:pt x="1071" y="3321"/>
                </a:lnTo>
                <a:lnTo>
                  <a:pt x="1874" y="3321"/>
                </a:lnTo>
                <a:lnTo>
                  <a:pt x="1874" y="7443"/>
                </a:lnTo>
                <a:cubicBezTo>
                  <a:pt x="1874" y="8031"/>
                  <a:pt x="2356" y="8513"/>
                  <a:pt x="2927" y="8513"/>
                </a:cubicBezTo>
                <a:cubicBezTo>
                  <a:pt x="3533" y="8513"/>
                  <a:pt x="3997" y="8031"/>
                  <a:pt x="3997" y="7443"/>
                </a:cubicBezTo>
                <a:lnTo>
                  <a:pt x="3997" y="3321"/>
                </a:lnTo>
                <a:lnTo>
                  <a:pt x="4800" y="3321"/>
                </a:lnTo>
                <a:lnTo>
                  <a:pt x="4800" y="7443"/>
                </a:lnTo>
                <a:cubicBezTo>
                  <a:pt x="4800" y="8031"/>
                  <a:pt x="5282" y="8513"/>
                  <a:pt x="5871" y="8513"/>
                </a:cubicBezTo>
                <a:cubicBezTo>
                  <a:pt x="6459" y="8513"/>
                  <a:pt x="6923" y="8031"/>
                  <a:pt x="6923" y="7443"/>
                </a:cubicBezTo>
                <a:lnTo>
                  <a:pt x="6923" y="3321"/>
                </a:lnTo>
                <a:lnTo>
                  <a:pt x="7726" y="3321"/>
                </a:lnTo>
                <a:lnTo>
                  <a:pt x="7726" y="7443"/>
                </a:lnTo>
                <a:cubicBezTo>
                  <a:pt x="7726" y="8031"/>
                  <a:pt x="8208" y="8513"/>
                  <a:pt x="8797" y="8513"/>
                </a:cubicBezTo>
                <a:cubicBezTo>
                  <a:pt x="9386" y="8513"/>
                  <a:pt x="9850" y="8031"/>
                  <a:pt x="9850" y="7443"/>
                </a:cubicBezTo>
                <a:lnTo>
                  <a:pt x="9850" y="3321"/>
                </a:lnTo>
                <a:close/>
                <a:moveTo>
                  <a:pt x="1861" y="0"/>
                </a:moveTo>
                <a:cubicBezTo>
                  <a:pt x="1718" y="0"/>
                  <a:pt x="1623" y="118"/>
                  <a:pt x="1606" y="252"/>
                </a:cubicBezTo>
                <a:cubicBezTo>
                  <a:pt x="1606" y="359"/>
                  <a:pt x="1695" y="484"/>
                  <a:pt x="1803" y="520"/>
                </a:cubicBezTo>
                <a:cubicBezTo>
                  <a:pt x="1820" y="537"/>
                  <a:pt x="1874" y="645"/>
                  <a:pt x="1874" y="930"/>
                </a:cubicBezTo>
                <a:lnTo>
                  <a:pt x="1874" y="2786"/>
                </a:lnTo>
                <a:lnTo>
                  <a:pt x="1071" y="2786"/>
                </a:lnTo>
                <a:lnTo>
                  <a:pt x="1071" y="1590"/>
                </a:lnTo>
                <a:lnTo>
                  <a:pt x="536" y="1590"/>
                </a:lnTo>
                <a:lnTo>
                  <a:pt x="536" y="9048"/>
                </a:lnTo>
                <a:lnTo>
                  <a:pt x="0" y="9048"/>
                </a:lnTo>
                <a:lnTo>
                  <a:pt x="0" y="9833"/>
                </a:lnTo>
                <a:lnTo>
                  <a:pt x="11723" y="9833"/>
                </a:lnTo>
                <a:lnTo>
                  <a:pt x="11723" y="9048"/>
                </a:lnTo>
                <a:lnTo>
                  <a:pt x="11188" y="9048"/>
                </a:lnTo>
                <a:lnTo>
                  <a:pt x="11188" y="1590"/>
                </a:lnTo>
                <a:lnTo>
                  <a:pt x="10653" y="1590"/>
                </a:lnTo>
                <a:lnTo>
                  <a:pt x="10653" y="2786"/>
                </a:lnTo>
                <a:lnTo>
                  <a:pt x="9850" y="2786"/>
                </a:lnTo>
                <a:lnTo>
                  <a:pt x="9850" y="930"/>
                </a:lnTo>
                <a:cubicBezTo>
                  <a:pt x="9850" y="645"/>
                  <a:pt x="9921" y="537"/>
                  <a:pt x="9921" y="520"/>
                </a:cubicBezTo>
                <a:cubicBezTo>
                  <a:pt x="10046" y="484"/>
                  <a:pt x="10117" y="377"/>
                  <a:pt x="10117" y="252"/>
                </a:cubicBezTo>
                <a:cubicBezTo>
                  <a:pt x="10117" y="118"/>
                  <a:pt x="10024" y="0"/>
                  <a:pt x="9880" y="0"/>
                </a:cubicBezTo>
                <a:cubicBezTo>
                  <a:pt x="9870" y="0"/>
                  <a:pt x="9860" y="1"/>
                  <a:pt x="9850" y="2"/>
                </a:cubicBezTo>
                <a:lnTo>
                  <a:pt x="7744" y="2"/>
                </a:lnTo>
                <a:cubicBezTo>
                  <a:pt x="7735" y="1"/>
                  <a:pt x="7726" y="0"/>
                  <a:pt x="7717" y="0"/>
                </a:cubicBezTo>
                <a:cubicBezTo>
                  <a:pt x="7586" y="0"/>
                  <a:pt x="7475" y="118"/>
                  <a:pt x="7459" y="252"/>
                </a:cubicBezTo>
                <a:cubicBezTo>
                  <a:pt x="7459" y="359"/>
                  <a:pt x="7548" y="484"/>
                  <a:pt x="7655" y="520"/>
                </a:cubicBezTo>
                <a:cubicBezTo>
                  <a:pt x="7673" y="537"/>
                  <a:pt x="7726" y="645"/>
                  <a:pt x="7726" y="930"/>
                </a:cubicBezTo>
                <a:lnTo>
                  <a:pt x="7726" y="2786"/>
                </a:lnTo>
                <a:lnTo>
                  <a:pt x="6923" y="2786"/>
                </a:lnTo>
                <a:lnTo>
                  <a:pt x="6923" y="930"/>
                </a:lnTo>
                <a:cubicBezTo>
                  <a:pt x="6923" y="645"/>
                  <a:pt x="6995" y="537"/>
                  <a:pt x="6995" y="520"/>
                </a:cubicBezTo>
                <a:cubicBezTo>
                  <a:pt x="7120" y="484"/>
                  <a:pt x="7191" y="377"/>
                  <a:pt x="7191" y="252"/>
                </a:cubicBezTo>
                <a:cubicBezTo>
                  <a:pt x="7191" y="118"/>
                  <a:pt x="7097" y="0"/>
                  <a:pt x="6954" y="0"/>
                </a:cubicBezTo>
                <a:cubicBezTo>
                  <a:pt x="6944" y="0"/>
                  <a:pt x="6934" y="1"/>
                  <a:pt x="6923" y="2"/>
                </a:cubicBezTo>
                <a:lnTo>
                  <a:pt x="4818" y="2"/>
                </a:lnTo>
                <a:cubicBezTo>
                  <a:pt x="4808" y="1"/>
                  <a:pt x="4798" y="0"/>
                  <a:pt x="4788" y="0"/>
                </a:cubicBezTo>
                <a:cubicBezTo>
                  <a:pt x="4644" y="0"/>
                  <a:pt x="4549" y="118"/>
                  <a:pt x="4532" y="252"/>
                </a:cubicBezTo>
                <a:cubicBezTo>
                  <a:pt x="4532" y="359"/>
                  <a:pt x="4622" y="484"/>
                  <a:pt x="4729" y="520"/>
                </a:cubicBezTo>
                <a:cubicBezTo>
                  <a:pt x="4747" y="537"/>
                  <a:pt x="4800" y="645"/>
                  <a:pt x="4800" y="930"/>
                </a:cubicBezTo>
                <a:lnTo>
                  <a:pt x="4800" y="2786"/>
                </a:lnTo>
                <a:lnTo>
                  <a:pt x="3997" y="2786"/>
                </a:lnTo>
                <a:lnTo>
                  <a:pt x="3997" y="930"/>
                </a:lnTo>
                <a:cubicBezTo>
                  <a:pt x="3997" y="645"/>
                  <a:pt x="4051" y="537"/>
                  <a:pt x="4069" y="520"/>
                </a:cubicBezTo>
                <a:cubicBezTo>
                  <a:pt x="4193" y="484"/>
                  <a:pt x="4265" y="377"/>
                  <a:pt x="4265" y="252"/>
                </a:cubicBezTo>
                <a:cubicBezTo>
                  <a:pt x="4265" y="118"/>
                  <a:pt x="4171" y="0"/>
                  <a:pt x="4028" y="0"/>
                </a:cubicBezTo>
                <a:cubicBezTo>
                  <a:pt x="4018" y="0"/>
                  <a:pt x="4008" y="1"/>
                  <a:pt x="3997" y="2"/>
                </a:cubicBezTo>
                <a:lnTo>
                  <a:pt x="1892" y="2"/>
                </a:lnTo>
                <a:cubicBezTo>
                  <a:pt x="1881" y="1"/>
                  <a:pt x="1871" y="0"/>
                  <a:pt x="1861"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34" name="Google Shape;434;p34"/>
          <p:cNvGrpSpPr/>
          <p:nvPr/>
        </p:nvGrpSpPr>
        <p:grpSpPr>
          <a:xfrm>
            <a:off x="3024770" y="3721267"/>
            <a:ext cx="332053" cy="363054"/>
            <a:chOff x="3927075" y="3612900"/>
            <a:chExt cx="251175" cy="266325"/>
          </a:xfrm>
        </p:grpSpPr>
        <p:sp>
          <p:nvSpPr>
            <p:cNvPr id="435" name="Google Shape;435;p34"/>
            <p:cNvSpPr/>
            <p:nvPr/>
          </p:nvSpPr>
          <p:spPr>
            <a:xfrm>
              <a:off x="4031450" y="3726200"/>
              <a:ext cx="40175" cy="39725"/>
            </a:xfrm>
            <a:custGeom>
              <a:rect b="b" l="l" r="r" t="t"/>
              <a:pathLst>
                <a:path extrusionOk="0" h="1589" w="1607">
                  <a:moveTo>
                    <a:pt x="804" y="1"/>
                  </a:moveTo>
                  <a:cubicBezTo>
                    <a:pt x="358" y="1"/>
                    <a:pt x="1" y="357"/>
                    <a:pt x="1" y="786"/>
                  </a:cubicBezTo>
                  <a:cubicBezTo>
                    <a:pt x="1" y="1232"/>
                    <a:pt x="358" y="1589"/>
                    <a:pt x="804" y="1589"/>
                  </a:cubicBezTo>
                  <a:cubicBezTo>
                    <a:pt x="1250" y="1589"/>
                    <a:pt x="1607" y="1232"/>
                    <a:pt x="1607" y="786"/>
                  </a:cubicBezTo>
                  <a:cubicBezTo>
                    <a:pt x="1607" y="357"/>
                    <a:pt x="1250" y="1"/>
                    <a:pt x="804"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36" name="Google Shape;436;p34"/>
            <p:cNvSpPr/>
            <p:nvPr/>
          </p:nvSpPr>
          <p:spPr>
            <a:xfrm>
              <a:off x="3927075" y="3612900"/>
              <a:ext cx="251175" cy="266325"/>
            </a:xfrm>
            <a:custGeom>
              <a:rect b="b" l="l" r="r" t="t"/>
              <a:pathLst>
                <a:path extrusionOk="0" h="10653" w="10047">
                  <a:moveTo>
                    <a:pt x="4979" y="536"/>
                  </a:moveTo>
                  <a:cubicBezTo>
                    <a:pt x="5389" y="536"/>
                    <a:pt x="5889" y="1249"/>
                    <a:pt x="6228" y="2463"/>
                  </a:cubicBezTo>
                  <a:cubicBezTo>
                    <a:pt x="5853" y="2606"/>
                    <a:pt x="5425" y="2766"/>
                    <a:pt x="5014" y="2945"/>
                  </a:cubicBezTo>
                  <a:cubicBezTo>
                    <a:pt x="4586" y="2748"/>
                    <a:pt x="4158" y="2570"/>
                    <a:pt x="3748" y="2445"/>
                  </a:cubicBezTo>
                  <a:cubicBezTo>
                    <a:pt x="4069" y="1232"/>
                    <a:pt x="4586" y="536"/>
                    <a:pt x="4979" y="536"/>
                  </a:cubicBezTo>
                  <a:close/>
                  <a:moveTo>
                    <a:pt x="6353" y="2980"/>
                  </a:moveTo>
                  <a:cubicBezTo>
                    <a:pt x="6406" y="3230"/>
                    <a:pt x="6442" y="3480"/>
                    <a:pt x="6478" y="3747"/>
                  </a:cubicBezTo>
                  <a:cubicBezTo>
                    <a:pt x="6335" y="3658"/>
                    <a:pt x="6210" y="3569"/>
                    <a:pt x="6049" y="3480"/>
                  </a:cubicBezTo>
                  <a:cubicBezTo>
                    <a:pt x="5907" y="3408"/>
                    <a:pt x="5782" y="3337"/>
                    <a:pt x="5639" y="3248"/>
                  </a:cubicBezTo>
                  <a:cubicBezTo>
                    <a:pt x="5871" y="3141"/>
                    <a:pt x="6121" y="3069"/>
                    <a:pt x="6353" y="2980"/>
                  </a:cubicBezTo>
                  <a:close/>
                  <a:moveTo>
                    <a:pt x="3605" y="2962"/>
                  </a:moveTo>
                  <a:cubicBezTo>
                    <a:pt x="3855" y="3034"/>
                    <a:pt x="4122" y="3141"/>
                    <a:pt x="4390" y="3248"/>
                  </a:cubicBezTo>
                  <a:cubicBezTo>
                    <a:pt x="4265" y="3319"/>
                    <a:pt x="4122" y="3391"/>
                    <a:pt x="3980" y="3480"/>
                  </a:cubicBezTo>
                  <a:cubicBezTo>
                    <a:pt x="3819" y="3587"/>
                    <a:pt x="3658" y="3694"/>
                    <a:pt x="3480" y="3801"/>
                  </a:cubicBezTo>
                  <a:cubicBezTo>
                    <a:pt x="3516" y="3498"/>
                    <a:pt x="3551" y="3230"/>
                    <a:pt x="3605" y="2962"/>
                  </a:cubicBezTo>
                  <a:close/>
                  <a:moveTo>
                    <a:pt x="1785" y="2623"/>
                  </a:moveTo>
                  <a:cubicBezTo>
                    <a:pt x="2178" y="2623"/>
                    <a:pt x="2606" y="2695"/>
                    <a:pt x="3087" y="2820"/>
                  </a:cubicBezTo>
                  <a:cubicBezTo>
                    <a:pt x="2998" y="3230"/>
                    <a:pt x="2927" y="3712"/>
                    <a:pt x="2891" y="4194"/>
                  </a:cubicBezTo>
                  <a:cubicBezTo>
                    <a:pt x="2517" y="4461"/>
                    <a:pt x="2178" y="4711"/>
                    <a:pt x="1892" y="4996"/>
                  </a:cubicBezTo>
                  <a:cubicBezTo>
                    <a:pt x="1000" y="4086"/>
                    <a:pt x="625" y="3284"/>
                    <a:pt x="821" y="2927"/>
                  </a:cubicBezTo>
                  <a:cubicBezTo>
                    <a:pt x="946" y="2730"/>
                    <a:pt x="1285" y="2623"/>
                    <a:pt x="1785" y="2623"/>
                  </a:cubicBezTo>
                  <a:close/>
                  <a:moveTo>
                    <a:pt x="8244" y="2623"/>
                  </a:moveTo>
                  <a:cubicBezTo>
                    <a:pt x="8726" y="2623"/>
                    <a:pt x="9083" y="2748"/>
                    <a:pt x="9208" y="2927"/>
                  </a:cubicBezTo>
                  <a:cubicBezTo>
                    <a:pt x="9404" y="3284"/>
                    <a:pt x="9047" y="4086"/>
                    <a:pt x="8137" y="4996"/>
                  </a:cubicBezTo>
                  <a:cubicBezTo>
                    <a:pt x="7816" y="4693"/>
                    <a:pt x="7459" y="4408"/>
                    <a:pt x="7049" y="4122"/>
                  </a:cubicBezTo>
                  <a:cubicBezTo>
                    <a:pt x="7013" y="3676"/>
                    <a:pt x="6941" y="3230"/>
                    <a:pt x="6852" y="2837"/>
                  </a:cubicBezTo>
                  <a:cubicBezTo>
                    <a:pt x="7352" y="2695"/>
                    <a:pt x="7851" y="2623"/>
                    <a:pt x="8244" y="2623"/>
                  </a:cubicBezTo>
                  <a:close/>
                  <a:moveTo>
                    <a:pt x="2856" y="4872"/>
                  </a:moveTo>
                  <a:cubicBezTo>
                    <a:pt x="2856" y="5032"/>
                    <a:pt x="2856" y="5175"/>
                    <a:pt x="2856" y="5318"/>
                  </a:cubicBezTo>
                  <a:cubicBezTo>
                    <a:pt x="2856" y="5496"/>
                    <a:pt x="2856" y="5674"/>
                    <a:pt x="2856" y="5835"/>
                  </a:cubicBezTo>
                  <a:cubicBezTo>
                    <a:pt x="2659" y="5674"/>
                    <a:pt x="2463" y="5514"/>
                    <a:pt x="2285" y="5353"/>
                  </a:cubicBezTo>
                  <a:cubicBezTo>
                    <a:pt x="2463" y="5193"/>
                    <a:pt x="2659" y="5032"/>
                    <a:pt x="2856" y="4872"/>
                  </a:cubicBezTo>
                  <a:close/>
                  <a:moveTo>
                    <a:pt x="7102" y="4818"/>
                  </a:moveTo>
                  <a:cubicBezTo>
                    <a:pt x="7334" y="5014"/>
                    <a:pt x="7548" y="5193"/>
                    <a:pt x="7744" y="5371"/>
                  </a:cubicBezTo>
                  <a:cubicBezTo>
                    <a:pt x="7548" y="5550"/>
                    <a:pt x="7334" y="5728"/>
                    <a:pt x="7102" y="5906"/>
                  </a:cubicBezTo>
                  <a:cubicBezTo>
                    <a:pt x="7102" y="5710"/>
                    <a:pt x="7102" y="5532"/>
                    <a:pt x="7102" y="5335"/>
                  </a:cubicBezTo>
                  <a:cubicBezTo>
                    <a:pt x="7102" y="5157"/>
                    <a:pt x="7102" y="4979"/>
                    <a:pt x="7102" y="4818"/>
                  </a:cubicBezTo>
                  <a:close/>
                  <a:moveTo>
                    <a:pt x="5014" y="3551"/>
                  </a:moveTo>
                  <a:cubicBezTo>
                    <a:pt x="5264" y="3658"/>
                    <a:pt x="5514" y="3801"/>
                    <a:pt x="5782" y="3944"/>
                  </a:cubicBezTo>
                  <a:cubicBezTo>
                    <a:pt x="6049" y="4104"/>
                    <a:pt x="6317" y="4265"/>
                    <a:pt x="6549" y="4425"/>
                  </a:cubicBezTo>
                  <a:cubicBezTo>
                    <a:pt x="6585" y="4711"/>
                    <a:pt x="6585" y="5014"/>
                    <a:pt x="6585" y="5318"/>
                  </a:cubicBezTo>
                  <a:cubicBezTo>
                    <a:pt x="6585" y="5657"/>
                    <a:pt x="6567" y="5978"/>
                    <a:pt x="6531" y="6299"/>
                  </a:cubicBezTo>
                  <a:cubicBezTo>
                    <a:pt x="6317" y="6424"/>
                    <a:pt x="6103" y="6567"/>
                    <a:pt x="5853" y="6709"/>
                  </a:cubicBezTo>
                  <a:cubicBezTo>
                    <a:pt x="5585" y="6870"/>
                    <a:pt x="5300" y="7030"/>
                    <a:pt x="5014" y="7155"/>
                  </a:cubicBezTo>
                  <a:cubicBezTo>
                    <a:pt x="4747" y="7030"/>
                    <a:pt x="4461" y="6870"/>
                    <a:pt x="4176" y="6709"/>
                  </a:cubicBezTo>
                  <a:cubicBezTo>
                    <a:pt x="3908" y="6549"/>
                    <a:pt x="3658" y="6388"/>
                    <a:pt x="3409" y="6228"/>
                  </a:cubicBezTo>
                  <a:cubicBezTo>
                    <a:pt x="3391" y="5942"/>
                    <a:pt x="3391" y="5657"/>
                    <a:pt x="3391" y="5318"/>
                  </a:cubicBezTo>
                  <a:cubicBezTo>
                    <a:pt x="3391" y="5032"/>
                    <a:pt x="3391" y="4764"/>
                    <a:pt x="3409" y="4479"/>
                  </a:cubicBezTo>
                  <a:cubicBezTo>
                    <a:pt x="3676" y="4301"/>
                    <a:pt x="3944" y="4122"/>
                    <a:pt x="4265" y="3944"/>
                  </a:cubicBezTo>
                  <a:cubicBezTo>
                    <a:pt x="4515" y="3801"/>
                    <a:pt x="4765" y="3658"/>
                    <a:pt x="5014" y="3551"/>
                  </a:cubicBezTo>
                  <a:close/>
                  <a:moveTo>
                    <a:pt x="6478" y="6959"/>
                  </a:moveTo>
                  <a:cubicBezTo>
                    <a:pt x="6424" y="7227"/>
                    <a:pt x="6388" y="7477"/>
                    <a:pt x="6353" y="7691"/>
                  </a:cubicBezTo>
                  <a:cubicBezTo>
                    <a:pt x="6121" y="7619"/>
                    <a:pt x="5871" y="7530"/>
                    <a:pt x="5639" y="7423"/>
                  </a:cubicBezTo>
                  <a:cubicBezTo>
                    <a:pt x="5800" y="7352"/>
                    <a:pt x="5960" y="7262"/>
                    <a:pt x="6121" y="7155"/>
                  </a:cubicBezTo>
                  <a:cubicBezTo>
                    <a:pt x="6246" y="7102"/>
                    <a:pt x="6371" y="7030"/>
                    <a:pt x="6478" y="6959"/>
                  </a:cubicBezTo>
                  <a:close/>
                  <a:moveTo>
                    <a:pt x="3480" y="6906"/>
                  </a:moveTo>
                  <a:lnTo>
                    <a:pt x="3480" y="6906"/>
                  </a:lnTo>
                  <a:cubicBezTo>
                    <a:pt x="3641" y="7013"/>
                    <a:pt x="3766" y="7084"/>
                    <a:pt x="3926" y="7173"/>
                  </a:cubicBezTo>
                  <a:cubicBezTo>
                    <a:pt x="4069" y="7262"/>
                    <a:pt x="4229" y="7352"/>
                    <a:pt x="4390" y="7423"/>
                  </a:cubicBezTo>
                  <a:cubicBezTo>
                    <a:pt x="4122" y="7530"/>
                    <a:pt x="3873" y="7637"/>
                    <a:pt x="3623" y="7709"/>
                  </a:cubicBezTo>
                  <a:cubicBezTo>
                    <a:pt x="3569" y="7459"/>
                    <a:pt x="3534" y="7191"/>
                    <a:pt x="3480" y="6906"/>
                  </a:cubicBezTo>
                  <a:close/>
                  <a:moveTo>
                    <a:pt x="1910" y="5728"/>
                  </a:moveTo>
                  <a:cubicBezTo>
                    <a:pt x="2213" y="5996"/>
                    <a:pt x="2552" y="6263"/>
                    <a:pt x="2909" y="6531"/>
                  </a:cubicBezTo>
                  <a:cubicBezTo>
                    <a:pt x="2945" y="6995"/>
                    <a:pt x="3016" y="7441"/>
                    <a:pt x="3105" y="7851"/>
                  </a:cubicBezTo>
                  <a:cubicBezTo>
                    <a:pt x="2659" y="7976"/>
                    <a:pt x="2231" y="8030"/>
                    <a:pt x="1856" y="8030"/>
                  </a:cubicBezTo>
                  <a:cubicBezTo>
                    <a:pt x="1375" y="8030"/>
                    <a:pt x="1018" y="7905"/>
                    <a:pt x="911" y="7726"/>
                  </a:cubicBezTo>
                  <a:cubicBezTo>
                    <a:pt x="697" y="7387"/>
                    <a:pt x="1053" y="6602"/>
                    <a:pt x="1910" y="5728"/>
                  </a:cubicBezTo>
                  <a:close/>
                  <a:moveTo>
                    <a:pt x="8137" y="5728"/>
                  </a:moveTo>
                  <a:cubicBezTo>
                    <a:pt x="8976" y="6602"/>
                    <a:pt x="9332" y="7387"/>
                    <a:pt x="9136" y="7726"/>
                  </a:cubicBezTo>
                  <a:cubicBezTo>
                    <a:pt x="9011" y="7923"/>
                    <a:pt x="8672" y="8030"/>
                    <a:pt x="8173" y="8030"/>
                  </a:cubicBezTo>
                  <a:cubicBezTo>
                    <a:pt x="7780" y="8030"/>
                    <a:pt x="7334" y="7958"/>
                    <a:pt x="6870" y="7851"/>
                  </a:cubicBezTo>
                  <a:cubicBezTo>
                    <a:pt x="6941" y="7441"/>
                    <a:pt x="7013" y="7030"/>
                    <a:pt x="7049" y="6584"/>
                  </a:cubicBezTo>
                  <a:cubicBezTo>
                    <a:pt x="7459" y="6299"/>
                    <a:pt x="7816" y="6031"/>
                    <a:pt x="8137" y="5728"/>
                  </a:cubicBezTo>
                  <a:close/>
                  <a:moveTo>
                    <a:pt x="5014" y="7744"/>
                  </a:moveTo>
                  <a:cubicBezTo>
                    <a:pt x="5425" y="7923"/>
                    <a:pt x="5835" y="8083"/>
                    <a:pt x="6210" y="8208"/>
                  </a:cubicBezTo>
                  <a:cubicBezTo>
                    <a:pt x="5871" y="9421"/>
                    <a:pt x="5389" y="10117"/>
                    <a:pt x="4979" y="10117"/>
                  </a:cubicBezTo>
                  <a:cubicBezTo>
                    <a:pt x="4586" y="10117"/>
                    <a:pt x="4069" y="9421"/>
                    <a:pt x="3748" y="8226"/>
                  </a:cubicBezTo>
                  <a:cubicBezTo>
                    <a:pt x="4158" y="8101"/>
                    <a:pt x="4586" y="7940"/>
                    <a:pt x="5014" y="7744"/>
                  </a:cubicBezTo>
                  <a:close/>
                  <a:moveTo>
                    <a:pt x="4979" y="0"/>
                  </a:moveTo>
                  <a:cubicBezTo>
                    <a:pt x="4265" y="0"/>
                    <a:pt x="3605" y="910"/>
                    <a:pt x="3230" y="2302"/>
                  </a:cubicBezTo>
                  <a:cubicBezTo>
                    <a:pt x="2695" y="2159"/>
                    <a:pt x="2213" y="2088"/>
                    <a:pt x="1803" y="2088"/>
                  </a:cubicBezTo>
                  <a:cubicBezTo>
                    <a:pt x="1107" y="2088"/>
                    <a:pt x="590" y="2267"/>
                    <a:pt x="375" y="2659"/>
                  </a:cubicBezTo>
                  <a:cubicBezTo>
                    <a:pt x="1" y="3301"/>
                    <a:pt x="482" y="4318"/>
                    <a:pt x="1517" y="5353"/>
                  </a:cubicBezTo>
                  <a:cubicBezTo>
                    <a:pt x="536" y="6370"/>
                    <a:pt x="72" y="7352"/>
                    <a:pt x="447" y="7976"/>
                  </a:cubicBezTo>
                  <a:cubicBezTo>
                    <a:pt x="661" y="8369"/>
                    <a:pt x="1178" y="8547"/>
                    <a:pt x="1856" y="8547"/>
                  </a:cubicBezTo>
                  <a:cubicBezTo>
                    <a:pt x="2267" y="8547"/>
                    <a:pt x="2731" y="8494"/>
                    <a:pt x="3230" y="8369"/>
                  </a:cubicBezTo>
                  <a:cubicBezTo>
                    <a:pt x="3623" y="9743"/>
                    <a:pt x="4265" y="10653"/>
                    <a:pt x="4979" y="10653"/>
                  </a:cubicBezTo>
                  <a:cubicBezTo>
                    <a:pt x="5693" y="10653"/>
                    <a:pt x="6353" y="9743"/>
                    <a:pt x="6727" y="8369"/>
                  </a:cubicBezTo>
                  <a:cubicBezTo>
                    <a:pt x="7245" y="8494"/>
                    <a:pt x="7727" y="8583"/>
                    <a:pt x="8155" y="8583"/>
                  </a:cubicBezTo>
                  <a:cubicBezTo>
                    <a:pt x="8851" y="8583"/>
                    <a:pt x="9350" y="8387"/>
                    <a:pt x="9582" y="8012"/>
                  </a:cubicBezTo>
                  <a:cubicBezTo>
                    <a:pt x="9939" y="7387"/>
                    <a:pt x="9493" y="6388"/>
                    <a:pt x="8512" y="5389"/>
                  </a:cubicBezTo>
                  <a:cubicBezTo>
                    <a:pt x="9564" y="4336"/>
                    <a:pt x="10046" y="3301"/>
                    <a:pt x="9671" y="2659"/>
                  </a:cubicBezTo>
                  <a:cubicBezTo>
                    <a:pt x="9439" y="2284"/>
                    <a:pt x="8940" y="2106"/>
                    <a:pt x="8244" y="2106"/>
                  </a:cubicBezTo>
                  <a:cubicBezTo>
                    <a:pt x="7798" y="2106"/>
                    <a:pt x="7298" y="2177"/>
                    <a:pt x="6745" y="2320"/>
                  </a:cubicBezTo>
                  <a:cubicBezTo>
                    <a:pt x="6353" y="928"/>
                    <a:pt x="5710" y="0"/>
                    <a:pt x="4979"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437" name="Google Shape;437;p34"/>
          <p:cNvGrpSpPr/>
          <p:nvPr/>
        </p:nvGrpSpPr>
        <p:grpSpPr>
          <a:xfrm>
            <a:off x="3552875" y="3780864"/>
            <a:ext cx="336152" cy="347241"/>
            <a:chOff x="4324975" y="3617800"/>
            <a:chExt cx="254275" cy="254725"/>
          </a:xfrm>
        </p:grpSpPr>
        <p:sp>
          <p:nvSpPr>
            <p:cNvPr id="438" name="Google Shape;438;p34"/>
            <p:cNvSpPr/>
            <p:nvPr/>
          </p:nvSpPr>
          <p:spPr>
            <a:xfrm>
              <a:off x="4347275" y="3641900"/>
              <a:ext cx="186025" cy="230625"/>
            </a:xfrm>
            <a:custGeom>
              <a:rect b="b" l="l" r="r" t="t"/>
              <a:pathLst>
                <a:path extrusionOk="0" h="9225" w="7441">
                  <a:moveTo>
                    <a:pt x="3819" y="3747"/>
                  </a:moveTo>
                  <a:lnTo>
                    <a:pt x="3819" y="5228"/>
                  </a:lnTo>
                  <a:lnTo>
                    <a:pt x="3212" y="5228"/>
                  </a:lnTo>
                  <a:lnTo>
                    <a:pt x="3819" y="3747"/>
                  </a:lnTo>
                  <a:close/>
                  <a:moveTo>
                    <a:pt x="4354" y="3747"/>
                  </a:moveTo>
                  <a:lnTo>
                    <a:pt x="4979" y="5228"/>
                  </a:lnTo>
                  <a:lnTo>
                    <a:pt x="4354" y="5228"/>
                  </a:lnTo>
                  <a:lnTo>
                    <a:pt x="4354" y="3747"/>
                  </a:lnTo>
                  <a:close/>
                  <a:moveTo>
                    <a:pt x="6923" y="0"/>
                  </a:moveTo>
                  <a:lnTo>
                    <a:pt x="0" y="2873"/>
                  </a:lnTo>
                  <a:lnTo>
                    <a:pt x="500" y="4104"/>
                  </a:lnTo>
                  <a:lnTo>
                    <a:pt x="3623" y="2802"/>
                  </a:lnTo>
                  <a:lnTo>
                    <a:pt x="1339" y="8315"/>
                  </a:lnTo>
                  <a:cubicBezTo>
                    <a:pt x="1303" y="8458"/>
                    <a:pt x="1357" y="8618"/>
                    <a:pt x="1499" y="8672"/>
                  </a:cubicBezTo>
                  <a:cubicBezTo>
                    <a:pt x="1535" y="8690"/>
                    <a:pt x="1571" y="8690"/>
                    <a:pt x="1588" y="8690"/>
                  </a:cubicBezTo>
                  <a:cubicBezTo>
                    <a:pt x="1696" y="8690"/>
                    <a:pt x="1803" y="8618"/>
                    <a:pt x="1838" y="8529"/>
                  </a:cubicBezTo>
                  <a:lnTo>
                    <a:pt x="2980" y="5763"/>
                  </a:lnTo>
                  <a:lnTo>
                    <a:pt x="3819" y="5763"/>
                  </a:lnTo>
                  <a:lnTo>
                    <a:pt x="3819" y="8957"/>
                  </a:lnTo>
                  <a:cubicBezTo>
                    <a:pt x="3819" y="9100"/>
                    <a:pt x="3944" y="9225"/>
                    <a:pt x="4086" y="9225"/>
                  </a:cubicBezTo>
                  <a:cubicBezTo>
                    <a:pt x="4229" y="9225"/>
                    <a:pt x="4354" y="9100"/>
                    <a:pt x="4354" y="8957"/>
                  </a:cubicBezTo>
                  <a:lnTo>
                    <a:pt x="4354" y="5763"/>
                  </a:lnTo>
                  <a:lnTo>
                    <a:pt x="5193" y="5763"/>
                  </a:lnTo>
                  <a:lnTo>
                    <a:pt x="6335" y="8529"/>
                  </a:lnTo>
                  <a:cubicBezTo>
                    <a:pt x="6370" y="8636"/>
                    <a:pt x="6477" y="8690"/>
                    <a:pt x="6567" y="8690"/>
                  </a:cubicBezTo>
                  <a:cubicBezTo>
                    <a:pt x="6620" y="8690"/>
                    <a:pt x="6638" y="8690"/>
                    <a:pt x="6674" y="8672"/>
                  </a:cubicBezTo>
                  <a:cubicBezTo>
                    <a:pt x="6816" y="8618"/>
                    <a:pt x="6888" y="8458"/>
                    <a:pt x="6816" y="8315"/>
                  </a:cubicBezTo>
                  <a:lnTo>
                    <a:pt x="4425" y="2498"/>
                  </a:lnTo>
                  <a:lnTo>
                    <a:pt x="7441" y="1231"/>
                  </a:lnTo>
                  <a:lnTo>
                    <a:pt x="6923"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39" name="Google Shape;439;p34"/>
            <p:cNvSpPr/>
            <p:nvPr/>
          </p:nvSpPr>
          <p:spPr>
            <a:xfrm>
              <a:off x="4324975" y="3727975"/>
              <a:ext cx="18750" cy="17875"/>
            </a:xfrm>
            <a:custGeom>
              <a:rect b="b" l="l" r="r" t="t"/>
              <a:pathLst>
                <a:path extrusionOk="0" h="715" w="750">
                  <a:moveTo>
                    <a:pt x="536" y="1"/>
                  </a:moveTo>
                  <a:lnTo>
                    <a:pt x="0" y="233"/>
                  </a:lnTo>
                  <a:lnTo>
                    <a:pt x="197" y="715"/>
                  </a:lnTo>
                  <a:lnTo>
                    <a:pt x="750" y="500"/>
                  </a:lnTo>
                  <a:lnTo>
                    <a:pt x="536"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0" name="Google Shape;440;p34"/>
            <p:cNvSpPr/>
            <p:nvPr/>
          </p:nvSpPr>
          <p:spPr>
            <a:xfrm>
              <a:off x="4529725" y="3617800"/>
              <a:ext cx="49525" cy="55800"/>
            </a:xfrm>
            <a:custGeom>
              <a:rect b="b" l="l" r="r" t="t"/>
              <a:pathLst>
                <a:path extrusionOk="0" h="2232" w="1981">
                  <a:moveTo>
                    <a:pt x="1267" y="1"/>
                  </a:moveTo>
                  <a:lnTo>
                    <a:pt x="0" y="500"/>
                  </a:lnTo>
                  <a:lnTo>
                    <a:pt x="714" y="2231"/>
                  </a:lnTo>
                  <a:lnTo>
                    <a:pt x="1981" y="1731"/>
                  </a:lnTo>
                  <a:lnTo>
                    <a:pt x="1267"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441" name="Google Shape;441;p34"/>
          <p:cNvGrpSpPr/>
          <p:nvPr/>
        </p:nvGrpSpPr>
        <p:grpSpPr>
          <a:xfrm>
            <a:off x="4086534" y="3846536"/>
            <a:ext cx="399872" cy="217737"/>
            <a:chOff x="4728650" y="3665975"/>
            <a:chExt cx="302475" cy="159725"/>
          </a:xfrm>
        </p:grpSpPr>
        <p:sp>
          <p:nvSpPr>
            <p:cNvPr id="442" name="Google Shape;442;p34"/>
            <p:cNvSpPr/>
            <p:nvPr/>
          </p:nvSpPr>
          <p:spPr>
            <a:xfrm>
              <a:off x="4728650" y="3665975"/>
              <a:ext cx="302475" cy="147225"/>
            </a:xfrm>
            <a:custGeom>
              <a:rect b="b" l="l" r="r" t="t"/>
              <a:pathLst>
                <a:path extrusionOk="0" h="5889" w="12099">
                  <a:moveTo>
                    <a:pt x="10403" y="1482"/>
                  </a:moveTo>
                  <a:lnTo>
                    <a:pt x="10403" y="1482"/>
                  </a:lnTo>
                  <a:cubicBezTo>
                    <a:pt x="10082" y="1696"/>
                    <a:pt x="9529" y="1963"/>
                    <a:pt x="9047" y="2231"/>
                  </a:cubicBezTo>
                  <a:cubicBezTo>
                    <a:pt x="8994" y="2088"/>
                    <a:pt x="8958" y="1963"/>
                    <a:pt x="8887" y="1821"/>
                  </a:cubicBezTo>
                  <a:cubicBezTo>
                    <a:pt x="9404" y="1678"/>
                    <a:pt x="10011" y="1535"/>
                    <a:pt x="10403" y="1482"/>
                  </a:cubicBezTo>
                  <a:close/>
                  <a:moveTo>
                    <a:pt x="2981" y="4247"/>
                  </a:moveTo>
                  <a:cubicBezTo>
                    <a:pt x="3034" y="4390"/>
                    <a:pt x="3088" y="4533"/>
                    <a:pt x="3177" y="4658"/>
                  </a:cubicBezTo>
                  <a:cubicBezTo>
                    <a:pt x="2606" y="4836"/>
                    <a:pt x="2124" y="4925"/>
                    <a:pt x="1732" y="5015"/>
                  </a:cubicBezTo>
                  <a:cubicBezTo>
                    <a:pt x="2053" y="4783"/>
                    <a:pt x="2481" y="4533"/>
                    <a:pt x="2981" y="4247"/>
                  </a:cubicBezTo>
                  <a:close/>
                  <a:moveTo>
                    <a:pt x="5996" y="1"/>
                  </a:moveTo>
                  <a:cubicBezTo>
                    <a:pt x="4230" y="1"/>
                    <a:pt x="2820" y="1446"/>
                    <a:pt x="2820" y="3195"/>
                  </a:cubicBezTo>
                  <a:cubicBezTo>
                    <a:pt x="2820" y="3284"/>
                    <a:pt x="2820" y="3355"/>
                    <a:pt x="2820" y="3427"/>
                  </a:cubicBezTo>
                  <a:cubicBezTo>
                    <a:pt x="1089" y="4354"/>
                    <a:pt x="1" y="5229"/>
                    <a:pt x="179" y="5657"/>
                  </a:cubicBezTo>
                  <a:cubicBezTo>
                    <a:pt x="251" y="5817"/>
                    <a:pt x="501" y="5889"/>
                    <a:pt x="893" y="5889"/>
                  </a:cubicBezTo>
                  <a:cubicBezTo>
                    <a:pt x="1981" y="5889"/>
                    <a:pt x="4105" y="5318"/>
                    <a:pt x="6442" y="4372"/>
                  </a:cubicBezTo>
                  <a:cubicBezTo>
                    <a:pt x="9636" y="3052"/>
                    <a:pt x="12098" y="1428"/>
                    <a:pt x="11848" y="804"/>
                  </a:cubicBezTo>
                  <a:cubicBezTo>
                    <a:pt x="11777" y="643"/>
                    <a:pt x="11456" y="625"/>
                    <a:pt x="11063" y="625"/>
                  </a:cubicBezTo>
                  <a:cubicBezTo>
                    <a:pt x="10457" y="625"/>
                    <a:pt x="9529" y="804"/>
                    <a:pt x="8423" y="1125"/>
                  </a:cubicBezTo>
                  <a:cubicBezTo>
                    <a:pt x="7834" y="447"/>
                    <a:pt x="6977" y="1"/>
                    <a:pt x="5996"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3" name="Google Shape;443;p34"/>
            <p:cNvSpPr/>
            <p:nvPr/>
          </p:nvSpPr>
          <p:spPr>
            <a:xfrm>
              <a:off x="4831700" y="3757875"/>
              <a:ext cx="125825" cy="67825"/>
            </a:xfrm>
            <a:custGeom>
              <a:rect b="b" l="l" r="r" t="t"/>
              <a:pathLst>
                <a:path extrusionOk="0" h="2713" w="5033">
                  <a:moveTo>
                    <a:pt x="5032" y="0"/>
                  </a:moveTo>
                  <a:cubicBezTo>
                    <a:pt x="4265" y="411"/>
                    <a:pt x="3426" y="803"/>
                    <a:pt x="2516" y="1178"/>
                  </a:cubicBezTo>
                  <a:cubicBezTo>
                    <a:pt x="1642" y="1535"/>
                    <a:pt x="786" y="1856"/>
                    <a:pt x="1" y="2088"/>
                  </a:cubicBezTo>
                  <a:cubicBezTo>
                    <a:pt x="536" y="2480"/>
                    <a:pt x="1178" y="2712"/>
                    <a:pt x="1874" y="2712"/>
                  </a:cubicBezTo>
                  <a:cubicBezTo>
                    <a:pt x="3480" y="2712"/>
                    <a:pt x="4800" y="1553"/>
                    <a:pt x="5032"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444" name="Google Shape;444;p34"/>
          <p:cNvGrpSpPr/>
          <p:nvPr/>
        </p:nvGrpSpPr>
        <p:grpSpPr>
          <a:xfrm>
            <a:off x="4613200" y="3803696"/>
            <a:ext cx="382719" cy="282796"/>
            <a:chOff x="5164925" y="3642775"/>
            <a:chExt cx="289500" cy="207450"/>
          </a:xfrm>
        </p:grpSpPr>
        <p:sp>
          <p:nvSpPr>
            <p:cNvPr id="445" name="Google Shape;445;p34"/>
            <p:cNvSpPr/>
            <p:nvPr/>
          </p:nvSpPr>
          <p:spPr>
            <a:xfrm>
              <a:off x="5271975" y="3690075"/>
              <a:ext cx="79875" cy="79875"/>
            </a:xfrm>
            <a:custGeom>
              <a:rect b="b" l="l" r="r" t="t"/>
              <a:pathLst>
                <a:path extrusionOk="0" h="3195" w="3195">
                  <a:moveTo>
                    <a:pt x="1606" y="0"/>
                  </a:moveTo>
                  <a:cubicBezTo>
                    <a:pt x="714" y="0"/>
                    <a:pt x="0" y="714"/>
                    <a:pt x="0" y="1588"/>
                  </a:cubicBezTo>
                  <a:cubicBezTo>
                    <a:pt x="0" y="2480"/>
                    <a:pt x="714" y="3194"/>
                    <a:pt x="1606" y="3194"/>
                  </a:cubicBezTo>
                  <a:cubicBezTo>
                    <a:pt x="2480" y="3194"/>
                    <a:pt x="3194" y="2480"/>
                    <a:pt x="3194" y="1588"/>
                  </a:cubicBezTo>
                  <a:cubicBezTo>
                    <a:pt x="3194" y="714"/>
                    <a:pt x="2480" y="0"/>
                    <a:pt x="1606"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6" name="Google Shape;446;p34"/>
            <p:cNvSpPr/>
            <p:nvPr/>
          </p:nvSpPr>
          <p:spPr>
            <a:xfrm>
              <a:off x="5368325" y="3670900"/>
              <a:ext cx="26775" cy="26325"/>
            </a:xfrm>
            <a:custGeom>
              <a:rect b="b" l="l" r="r" t="t"/>
              <a:pathLst>
                <a:path extrusionOk="0" h="1053" w="1071">
                  <a:moveTo>
                    <a:pt x="536" y="0"/>
                  </a:moveTo>
                  <a:cubicBezTo>
                    <a:pt x="250" y="0"/>
                    <a:pt x="0" y="232"/>
                    <a:pt x="0" y="535"/>
                  </a:cubicBezTo>
                  <a:cubicBezTo>
                    <a:pt x="0" y="821"/>
                    <a:pt x="250" y="1053"/>
                    <a:pt x="536" y="1053"/>
                  </a:cubicBezTo>
                  <a:cubicBezTo>
                    <a:pt x="839" y="1053"/>
                    <a:pt x="1071" y="821"/>
                    <a:pt x="1071" y="535"/>
                  </a:cubicBezTo>
                  <a:cubicBezTo>
                    <a:pt x="1071" y="232"/>
                    <a:pt x="839" y="0"/>
                    <a:pt x="536"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7" name="Google Shape;447;p34"/>
            <p:cNvSpPr/>
            <p:nvPr/>
          </p:nvSpPr>
          <p:spPr>
            <a:xfrm>
              <a:off x="5222000" y="3823900"/>
              <a:ext cx="26800" cy="26325"/>
            </a:xfrm>
            <a:custGeom>
              <a:rect b="b" l="l" r="r" t="t"/>
              <a:pathLst>
                <a:path extrusionOk="0" h="1053" w="1072">
                  <a:moveTo>
                    <a:pt x="536" y="0"/>
                  </a:moveTo>
                  <a:cubicBezTo>
                    <a:pt x="251" y="0"/>
                    <a:pt x="1" y="232"/>
                    <a:pt x="1" y="535"/>
                  </a:cubicBezTo>
                  <a:cubicBezTo>
                    <a:pt x="1" y="821"/>
                    <a:pt x="251" y="1053"/>
                    <a:pt x="536" y="1053"/>
                  </a:cubicBezTo>
                  <a:cubicBezTo>
                    <a:pt x="840" y="1053"/>
                    <a:pt x="1071" y="821"/>
                    <a:pt x="1071" y="535"/>
                  </a:cubicBezTo>
                  <a:cubicBezTo>
                    <a:pt x="1071" y="232"/>
                    <a:pt x="840" y="0"/>
                    <a:pt x="536"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8" name="Google Shape;448;p34"/>
            <p:cNvSpPr/>
            <p:nvPr/>
          </p:nvSpPr>
          <p:spPr>
            <a:xfrm>
              <a:off x="5164925" y="3642775"/>
              <a:ext cx="289500" cy="202100"/>
            </a:xfrm>
            <a:custGeom>
              <a:rect b="b" l="l" r="r" t="t"/>
              <a:pathLst>
                <a:path extrusionOk="0" h="8084" w="11580">
                  <a:moveTo>
                    <a:pt x="8440" y="1"/>
                  </a:moveTo>
                  <a:cubicBezTo>
                    <a:pt x="7191" y="1"/>
                    <a:pt x="5763" y="393"/>
                    <a:pt x="4425" y="1143"/>
                  </a:cubicBezTo>
                  <a:cubicBezTo>
                    <a:pt x="1552" y="2695"/>
                    <a:pt x="0" y="5211"/>
                    <a:pt x="892" y="6853"/>
                  </a:cubicBezTo>
                  <a:cubicBezTo>
                    <a:pt x="1088" y="7209"/>
                    <a:pt x="1410" y="7513"/>
                    <a:pt x="1784" y="7709"/>
                  </a:cubicBezTo>
                  <a:cubicBezTo>
                    <a:pt x="1802" y="7513"/>
                    <a:pt x="1838" y="7334"/>
                    <a:pt x="1945" y="7209"/>
                  </a:cubicBezTo>
                  <a:cubicBezTo>
                    <a:pt x="1695" y="7049"/>
                    <a:pt x="1499" y="6853"/>
                    <a:pt x="1356" y="6603"/>
                  </a:cubicBezTo>
                  <a:cubicBezTo>
                    <a:pt x="625" y="5265"/>
                    <a:pt x="2159" y="2981"/>
                    <a:pt x="4693" y="1589"/>
                  </a:cubicBezTo>
                  <a:cubicBezTo>
                    <a:pt x="5959" y="911"/>
                    <a:pt x="7316" y="518"/>
                    <a:pt x="8457" y="518"/>
                  </a:cubicBezTo>
                  <a:cubicBezTo>
                    <a:pt x="9564" y="518"/>
                    <a:pt x="10367" y="857"/>
                    <a:pt x="10706" y="1482"/>
                  </a:cubicBezTo>
                  <a:cubicBezTo>
                    <a:pt x="11062" y="2124"/>
                    <a:pt x="10902" y="2981"/>
                    <a:pt x="10331" y="3891"/>
                  </a:cubicBezTo>
                  <a:cubicBezTo>
                    <a:pt x="9706" y="4872"/>
                    <a:pt x="8654" y="5782"/>
                    <a:pt x="7387" y="6496"/>
                  </a:cubicBezTo>
                  <a:cubicBezTo>
                    <a:pt x="6209" y="7138"/>
                    <a:pt x="4996" y="7513"/>
                    <a:pt x="3908" y="7566"/>
                  </a:cubicBezTo>
                  <a:cubicBezTo>
                    <a:pt x="3925" y="7620"/>
                    <a:pt x="3925" y="7691"/>
                    <a:pt x="3925" y="7780"/>
                  </a:cubicBezTo>
                  <a:cubicBezTo>
                    <a:pt x="3925" y="7870"/>
                    <a:pt x="3908" y="7977"/>
                    <a:pt x="3872" y="8084"/>
                  </a:cubicBezTo>
                  <a:cubicBezTo>
                    <a:pt x="5067" y="8048"/>
                    <a:pt x="6388" y="7655"/>
                    <a:pt x="7655" y="6960"/>
                  </a:cubicBezTo>
                  <a:cubicBezTo>
                    <a:pt x="8993" y="6228"/>
                    <a:pt x="10117" y="5247"/>
                    <a:pt x="10795" y="4194"/>
                  </a:cubicBezTo>
                  <a:cubicBezTo>
                    <a:pt x="11437" y="3106"/>
                    <a:pt x="11580" y="2053"/>
                    <a:pt x="11152" y="1250"/>
                  </a:cubicBezTo>
                  <a:cubicBezTo>
                    <a:pt x="10706" y="447"/>
                    <a:pt x="9742" y="1"/>
                    <a:pt x="8440"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9" name="Google Shape;449;p34"/>
            <p:cNvSpPr/>
            <p:nvPr/>
          </p:nvSpPr>
          <p:spPr>
            <a:xfrm>
              <a:off x="5226475" y="3704350"/>
              <a:ext cx="182450" cy="104850"/>
            </a:xfrm>
            <a:custGeom>
              <a:rect b="b" l="l" r="r" t="t"/>
              <a:pathLst>
                <a:path extrusionOk="0" h="4194" w="7298">
                  <a:moveTo>
                    <a:pt x="6905" y="0"/>
                  </a:moveTo>
                  <a:cubicBezTo>
                    <a:pt x="6781" y="125"/>
                    <a:pt x="6602" y="196"/>
                    <a:pt x="6424" y="232"/>
                  </a:cubicBezTo>
                  <a:cubicBezTo>
                    <a:pt x="6638" y="1017"/>
                    <a:pt x="5746" y="2248"/>
                    <a:pt x="4336" y="3016"/>
                  </a:cubicBezTo>
                  <a:cubicBezTo>
                    <a:pt x="3569" y="3444"/>
                    <a:pt x="2748" y="3676"/>
                    <a:pt x="2070" y="3676"/>
                  </a:cubicBezTo>
                  <a:cubicBezTo>
                    <a:pt x="1410" y="3676"/>
                    <a:pt x="964" y="3480"/>
                    <a:pt x="768" y="3123"/>
                  </a:cubicBezTo>
                  <a:cubicBezTo>
                    <a:pt x="571" y="2784"/>
                    <a:pt x="643" y="2320"/>
                    <a:pt x="928" y="1838"/>
                  </a:cubicBezTo>
                  <a:cubicBezTo>
                    <a:pt x="892" y="1535"/>
                    <a:pt x="892" y="1214"/>
                    <a:pt x="964" y="910"/>
                  </a:cubicBezTo>
                  <a:lnTo>
                    <a:pt x="964" y="910"/>
                  </a:lnTo>
                  <a:cubicBezTo>
                    <a:pt x="821" y="1053"/>
                    <a:pt x="661" y="1249"/>
                    <a:pt x="553" y="1428"/>
                  </a:cubicBezTo>
                  <a:cubicBezTo>
                    <a:pt x="90" y="2159"/>
                    <a:pt x="0" y="2837"/>
                    <a:pt x="304" y="3372"/>
                  </a:cubicBezTo>
                  <a:cubicBezTo>
                    <a:pt x="589" y="3890"/>
                    <a:pt x="1214" y="4193"/>
                    <a:pt x="2070" y="4193"/>
                  </a:cubicBezTo>
                  <a:cubicBezTo>
                    <a:pt x="2855" y="4193"/>
                    <a:pt x="3747" y="3943"/>
                    <a:pt x="4586" y="3480"/>
                  </a:cubicBezTo>
                  <a:cubicBezTo>
                    <a:pt x="6317" y="2534"/>
                    <a:pt x="7298" y="1053"/>
                    <a:pt x="6905"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50" name="Google Shape;450;p34"/>
          <p:cNvSpPr/>
          <p:nvPr/>
        </p:nvSpPr>
        <p:spPr>
          <a:xfrm>
            <a:off x="5213990" y="3717422"/>
            <a:ext cx="360939" cy="372154"/>
          </a:xfrm>
          <a:custGeom>
            <a:rect b="b" l="l" r="r" t="t"/>
            <a:pathLst>
              <a:path extrusionOk="0" h="10920" w="10921">
                <a:moveTo>
                  <a:pt x="3051" y="536"/>
                </a:moveTo>
                <a:lnTo>
                  <a:pt x="3444" y="910"/>
                </a:lnTo>
                <a:lnTo>
                  <a:pt x="2409" y="1945"/>
                </a:lnTo>
                <a:lnTo>
                  <a:pt x="2034" y="1570"/>
                </a:lnTo>
                <a:lnTo>
                  <a:pt x="3051" y="536"/>
                </a:lnTo>
                <a:close/>
                <a:moveTo>
                  <a:pt x="3819" y="1285"/>
                </a:moveTo>
                <a:lnTo>
                  <a:pt x="4193" y="1660"/>
                </a:lnTo>
                <a:lnTo>
                  <a:pt x="3158" y="2694"/>
                </a:lnTo>
                <a:lnTo>
                  <a:pt x="2784" y="2320"/>
                </a:lnTo>
                <a:lnTo>
                  <a:pt x="3819" y="1285"/>
                </a:lnTo>
                <a:close/>
                <a:moveTo>
                  <a:pt x="1660" y="1945"/>
                </a:moveTo>
                <a:lnTo>
                  <a:pt x="2017" y="2320"/>
                </a:lnTo>
                <a:lnTo>
                  <a:pt x="892" y="3444"/>
                </a:lnTo>
                <a:lnTo>
                  <a:pt x="518" y="3069"/>
                </a:lnTo>
                <a:lnTo>
                  <a:pt x="1660" y="1945"/>
                </a:lnTo>
                <a:close/>
                <a:moveTo>
                  <a:pt x="4586" y="2034"/>
                </a:moveTo>
                <a:lnTo>
                  <a:pt x="4943" y="2409"/>
                </a:lnTo>
                <a:lnTo>
                  <a:pt x="3908" y="3444"/>
                </a:lnTo>
                <a:lnTo>
                  <a:pt x="3533" y="3069"/>
                </a:lnTo>
                <a:lnTo>
                  <a:pt x="4586" y="2034"/>
                </a:lnTo>
                <a:close/>
                <a:moveTo>
                  <a:pt x="2409" y="2694"/>
                </a:moveTo>
                <a:lnTo>
                  <a:pt x="2784" y="3069"/>
                </a:lnTo>
                <a:lnTo>
                  <a:pt x="1660" y="4211"/>
                </a:lnTo>
                <a:lnTo>
                  <a:pt x="1285" y="3836"/>
                </a:lnTo>
                <a:lnTo>
                  <a:pt x="2409" y="2694"/>
                </a:lnTo>
                <a:close/>
                <a:moveTo>
                  <a:pt x="3176" y="3444"/>
                </a:moveTo>
                <a:lnTo>
                  <a:pt x="3533" y="3819"/>
                </a:lnTo>
                <a:lnTo>
                  <a:pt x="2409" y="4961"/>
                </a:lnTo>
                <a:lnTo>
                  <a:pt x="2034" y="4586"/>
                </a:lnTo>
                <a:lnTo>
                  <a:pt x="3176" y="3444"/>
                </a:lnTo>
                <a:close/>
                <a:moveTo>
                  <a:pt x="8529" y="5978"/>
                </a:moveTo>
                <a:lnTo>
                  <a:pt x="8904" y="6352"/>
                </a:lnTo>
                <a:lnTo>
                  <a:pt x="7869" y="7405"/>
                </a:lnTo>
                <a:lnTo>
                  <a:pt x="7494" y="7030"/>
                </a:lnTo>
                <a:lnTo>
                  <a:pt x="8529" y="5978"/>
                </a:lnTo>
                <a:close/>
                <a:moveTo>
                  <a:pt x="9261" y="6727"/>
                </a:moveTo>
                <a:lnTo>
                  <a:pt x="9635" y="7102"/>
                </a:lnTo>
                <a:lnTo>
                  <a:pt x="8600" y="8154"/>
                </a:lnTo>
                <a:lnTo>
                  <a:pt x="8244" y="7780"/>
                </a:lnTo>
                <a:lnTo>
                  <a:pt x="9261" y="6727"/>
                </a:lnTo>
                <a:close/>
                <a:moveTo>
                  <a:pt x="7102" y="7405"/>
                </a:moveTo>
                <a:lnTo>
                  <a:pt x="7476" y="7780"/>
                </a:lnTo>
                <a:lnTo>
                  <a:pt x="6334" y="8904"/>
                </a:lnTo>
                <a:lnTo>
                  <a:pt x="5978" y="8529"/>
                </a:lnTo>
                <a:lnTo>
                  <a:pt x="7102" y="7405"/>
                </a:lnTo>
                <a:close/>
                <a:moveTo>
                  <a:pt x="10028" y="7494"/>
                </a:moveTo>
                <a:lnTo>
                  <a:pt x="10403" y="7869"/>
                </a:lnTo>
                <a:lnTo>
                  <a:pt x="9368" y="8904"/>
                </a:lnTo>
                <a:lnTo>
                  <a:pt x="8993" y="8529"/>
                </a:lnTo>
                <a:lnTo>
                  <a:pt x="10028" y="7494"/>
                </a:lnTo>
                <a:close/>
                <a:moveTo>
                  <a:pt x="1356" y="8029"/>
                </a:moveTo>
                <a:lnTo>
                  <a:pt x="1945" y="8618"/>
                </a:lnTo>
                <a:lnTo>
                  <a:pt x="1356" y="9207"/>
                </a:lnTo>
                <a:lnTo>
                  <a:pt x="1356" y="8029"/>
                </a:lnTo>
                <a:close/>
                <a:moveTo>
                  <a:pt x="2320" y="8993"/>
                </a:moveTo>
                <a:lnTo>
                  <a:pt x="2891" y="9564"/>
                </a:lnTo>
                <a:lnTo>
                  <a:pt x="1749" y="9564"/>
                </a:lnTo>
                <a:lnTo>
                  <a:pt x="2320" y="8993"/>
                </a:lnTo>
                <a:close/>
                <a:moveTo>
                  <a:pt x="7869" y="8154"/>
                </a:moveTo>
                <a:lnTo>
                  <a:pt x="8244" y="8529"/>
                </a:lnTo>
                <a:lnTo>
                  <a:pt x="7102" y="9653"/>
                </a:lnTo>
                <a:lnTo>
                  <a:pt x="6727" y="9278"/>
                </a:lnTo>
                <a:lnTo>
                  <a:pt x="7869" y="8154"/>
                </a:lnTo>
                <a:close/>
                <a:moveTo>
                  <a:pt x="8618" y="8904"/>
                </a:moveTo>
                <a:lnTo>
                  <a:pt x="8993" y="9278"/>
                </a:lnTo>
                <a:lnTo>
                  <a:pt x="7869" y="10403"/>
                </a:lnTo>
                <a:lnTo>
                  <a:pt x="7494" y="10028"/>
                </a:lnTo>
                <a:lnTo>
                  <a:pt x="8618" y="8904"/>
                </a:lnTo>
                <a:close/>
                <a:moveTo>
                  <a:pt x="3051" y="0"/>
                </a:moveTo>
                <a:cubicBezTo>
                  <a:pt x="2927" y="0"/>
                  <a:pt x="2784" y="54"/>
                  <a:pt x="2695" y="161"/>
                </a:cubicBezTo>
                <a:lnTo>
                  <a:pt x="161" y="2694"/>
                </a:lnTo>
                <a:cubicBezTo>
                  <a:pt x="54" y="2784"/>
                  <a:pt x="0" y="2926"/>
                  <a:pt x="0" y="3069"/>
                </a:cubicBezTo>
                <a:cubicBezTo>
                  <a:pt x="0" y="3230"/>
                  <a:pt x="54" y="3355"/>
                  <a:pt x="161" y="3444"/>
                </a:cubicBezTo>
                <a:lnTo>
                  <a:pt x="2034" y="5317"/>
                </a:lnTo>
                <a:cubicBezTo>
                  <a:pt x="2141" y="5424"/>
                  <a:pt x="2284" y="5478"/>
                  <a:pt x="2409" y="5478"/>
                </a:cubicBezTo>
                <a:cubicBezTo>
                  <a:pt x="2552" y="5478"/>
                  <a:pt x="2695" y="5424"/>
                  <a:pt x="2784" y="5317"/>
                </a:cubicBezTo>
                <a:lnTo>
                  <a:pt x="3908" y="4193"/>
                </a:lnTo>
                <a:lnTo>
                  <a:pt x="4283" y="4568"/>
                </a:lnTo>
                <a:lnTo>
                  <a:pt x="2962" y="5888"/>
                </a:lnTo>
                <a:cubicBezTo>
                  <a:pt x="2855" y="5978"/>
                  <a:pt x="2802" y="6120"/>
                  <a:pt x="2802" y="6245"/>
                </a:cubicBezTo>
                <a:cubicBezTo>
                  <a:pt x="2802" y="6406"/>
                  <a:pt x="2855" y="6531"/>
                  <a:pt x="2962" y="6620"/>
                </a:cubicBezTo>
                <a:lnTo>
                  <a:pt x="3355" y="6995"/>
                </a:lnTo>
                <a:lnTo>
                  <a:pt x="2944" y="7405"/>
                </a:lnTo>
                <a:cubicBezTo>
                  <a:pt x="2429" y="6984"/>
                  <a:pt x="1846" y="6756"/>
                  <a:pt x="1337" y="6756"/>
                </a:cubicBezTo>
                <a:cubicBezTo>
                  <a:pt x="982" y="6756"/>
                  <a:pt x="663" y="6867"/>
                  <a:pt x="429" y="7102"/>
                </a:cubicBezTo>
                <a:lnTo>
                  <a:pt x="821" y="7494"/>
                </a:lnTo>
                <a:lnTo>
                  <a:pt x="821" y="9493"/>
                </a:lnTo>
                <a:cubicBezTo>
                  <a:pt x="553" y="9528"/>
                  <a:pt x="357" y="9760"/>
                  <a:pt x="357" y="10046"/>
                </a:cubicBezTo>
                <a:cubicBezTo>
                  <a:pt x="375" y="10331"/>
                  <a:pt x="607" y="10545"/>
                  <a:pt x="875" y="10545"/>
                </a:cubicBezTo>
                <a:cubicBezTo>
                  <a:pt x="1160" y="10545"/>
                  <a:pt x="1392" y="10349"/>
                  <a:pt x="1428" y="10081"/>
                </a:cubicBezTo>
                <a:lnTo>
                  <a:pt x="3408" y="10081"/>
                </a:lnTo>
                <a:lnTo>
                  <a:pt x="3819" y="10492"/>
                </a:lnTo>
                <a:cubicBezTo>
                  <a:pt x="4372" y="9921"/>
                  <a:pt x="4229" y="8850"/>
                  <a:pt x="3533" y="7958"/>
                </a:cubicBezTo>
                <a:lnTo>
                  <a:pt x="3926" y="7548"/>
                </a:lnTo>
                <a:lnTo>
                  <a:pt x="4283" y="7958"/>
                </a:lnTo>
                <a:cubicBezTo>
                  <a:pt x="4390" y="8065"/>
                  <a:pt x="4515" y="8119"/>
                  <a:pt x="4657" y="8119"/>
                </a:cubicBezTo>
                <a:cubicBezTo>
                  <a:pt x="4800" y="8119"/>
                  <a:pt x="4943" y="8065"/>
                  <a:pt x="5032" y="7958"/>
                </a:cubicBezTo>
                <a:lnTo>
                  <a:pt x="6334" y="6638"/>
                </a:lnTo>
                <a:lnTo>
                  <a:pt x="6709" y="7012"/>
                </a:lnTo>
                <a:lnTo>
                  <a:pt x="5585" y="8154"/>
                </a:lnTo>
                <a:cubicBezTo>
                  <a:pt x="5478" y="8244"/>
                  <a:pt x="5424" y="8386"/>
                  <a:pt x="5424" y="8511"/>
                </a:cubicBezTo>
                <a:cubicBezTo>
                  <a:pt x="5424" y="8654"/>
                  <a:pt x="5478" y="8797"/>
                  <a:pt x="5585" y="8886"/>
                </a:cubicBezTo>
                <a:lnTo>
                  <a:pt x="7476" y="10759"/>
                </a:lnTo>
                <a:cubicBezTo>
                  <a:pt x="7583" y="10866"/>
                  <a:pt x="7708" y="10920"/>
                  <a:pt x="7851" y="10920"/>
                </a:cubicBezTo>
                <a:cubicBezTo>
                  <a:pt x="7994" y="10920"/>
                  <a:pt x="8119" y="10866"/>
                  <a:pt x="8226" y="10759"/>
                </a:cubicBezTo>
                <a:lnTo>
                  <a:pt x="10777" y="8244"/>
                </a:lnTo>
                <a:cubicBezTo>
                  <a:pt x="10884" y="8154"/>
                  <a:pt x="10920" y="8012"/>
                  <a:pt x="10920" y="7887"/>
                </a:cubicBezTo>
                <a:cubicBezTo>
                  <a:pt x="10920" y="7726"/>
                  <a:pt x="10884" y="7601"/>
                  <a:pt x="10777" y="7494"/>
                </a:cubicBezTo>
                <a:lnTo>
                  <a:pt x="8904" y="5621"/>
                </a:lnTo>
                <a:cubicBezTo>
                  <a:pt x="8797" y="5514"/>
                  <a:pt x="8654" y="5460"/>
                  <a:pt x="8529" y="5460"/>
                </a:cubicBezTo>
                <a:cubicBezTo>
                  <a:pt x="8386" y="5460"/>
                  <a:pt x="8244" y="5514"/>
                  <a:pt x="8154" y="5621"/>
                </a:cubicBezTo>
                <a:lnTo>
                  <a:pt x="7102" y="6656"/>
                </a:lnTo>
                <a:lnTo>
                  <a:pt x="6727" y="6281"/>
                </a:lnTo>
                <a:lnTo>
                  <a:pt x="8047" y="4961"/>
                </a:lnTo>
                <a:cubicBezTo>
                  <a:pt x="8154" y="4853"/>
                  <a:pt x="8208" y="4729"/>
                  <a:pt x="8208" y="4586"/>
                </a:cubicBezTo>
                <a:cubicBezTo>
                  <a:pt x="8208" y="4443"/>
                  <a:pt x="8154" y="4318"/>
                  <a:pt x="8047" y="4229"/>
                </a:cubicBezTo>
                <a:lnTo>
                  <a:pt x="7833" y="3997"/>
                </a:lnTo>
                <a:lnTo>
                  <a:pt x="8333" y="3729"/>
                </a:lnTo>
                <a:lnTo>
                  <a:pt x="7209" y="2605"/>
                </a:lnTo>
                <a:lnTo>
                  <a:pt x="6941" y="3105"/>
                </a:lnTo>
                <a:lnTo>
                  <a:pt x="6727" y="2891"/>
                </a:lnTo>
                <a:cubicBezTo>
                  <a:pt x="6620" y="2784"/>
                  <a:pt x="6495" y="2730"/>
                  <a:pt x="6352" y="2730"/>
                </a:cubicBezTo>
                <a:cubicBezTo>
                  <a:pt x="6210" y="2730"/>
                  <a:pt x="6067" y="2784"/>
                  <a:pt x="5978" y="2891"/>
                </a:cubicBezTo>
                <a:lnTo>
                  <a:pt x="4675" y="4211"/>
                </a:lnTo>
                <a:lnTo>
                  <a:pt x="4283" y="3836"/>
                </a:lnTo>
                <a:lnTo>
                  <a:pt x="5317" y="2784"/>
                </a:lnTo>
                <a:cubicBezTo>
                  <a:pt x="5424" y="2694"/>
                  <a:pt x="5478" y="2552"/>
                  <a:pt x="5478" y="2427"/>
                </a:cubicBezTo>
                <a:cubicBezTo>
                  <a:pt x="5478" y="2266"/>
                  <a:pt x="5424" y="2141"/>
                  <a:pt x="5317" y="2052"/>
                </a:cubicBezTo>
                <a:lnTo>
                  <a:pt x="3444" y="161"/>
                </a:lnTo>
                <a:cubicBezTo>
                  <a:pt x="3337" y="54"/>
                  <a:pt x="3212" y="0"/>
                  <a:pt x="3051"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1" name="Google Shape;451;p34"/>
          <p:cNvSpPr/>
          <p:nvPr/>
        </p:nvSpPr>
        <p:spPr>
          <a:xfrm>
            <a:off x="5717809" y="3749343"/>
            <a:ext cx="334367" cy="308322"/>
          </a:xfrm>
          <a:custGeom>
            <a:rect b="b" l="l" r="r" t="t"/>
            <a:pathLst>
              <a:path extrusionOk="0" h="9047" w="10117">
                <a:moveTo>
                  <a:pt x="5085" y="1856"/>
                </a:moveTo>
                <a:cubicBezTo>
                  <a:pt x="5371" y="1856"/>
                  <a:pt x="5621" y="2017"/>
                  <a:pt x="5781" y="2285"/>
                </a:cubicBezTo>
                <a:lnTo>
                  <a:pt x="6441" y="3462"/>
                </a:lnTo>
                <a:lnTo>
                  <a:pt x="6905" y="3212"/>
                </a:lnTo>
                <a:lnTo>
                  <a:pt x="6620" y="4301"/>
                </a:lnTo>
                <a:lnTo>
                  <a:pt x="5513" y="3998"/>
                </a:lnTo>
                <a:lnTo>
                  <a:pt x="5977" y="3730"/>
                </a:lnTo>
                <a:lnTo>
                  <a:pt x="5299" y="2534"/>
                </a:lnTo>
                <a:cubicBezTo>
                  <a:pt x="5246" y="2427"/>
                  <a:pt x="5174" y="2392"/>
                  <a:pt x="5085" y="2392"/>
                </a:cubicBezTo>
                <a:cubicBezTo>
                  <a:pt x="4996" y="2392"/>
                  <a:pt x="4907" y="2427"/>
                  <a:pt x="4853" y="2517"/>
                </a:cubicBezTo>
                <a:lnTo>
                  <a:pt x="4443" y="3230"/>
                </a:lnTo>
                <a:lnTo>
                  <a:pt x="3979" y="2963"/>
                </a:lnTo>
                <a:lnTo>
                  <a:pt x="4389" y="2267"/>
                </a:lnTo>
                <a:cubicBezTo>
                  <a:pt x="4532" y="2017"/>
                  <a:pt x="4800" y="1856"/>
                  <a:pt x="5085" y="1856"/>
                </a:cubicBezTo>
                <a:close/>
                <a:moveTo>
                  <a:pt x="3801" y="3730"/>
                </a:moveTo>
                <a:lnTo>
                  <a:pt x="4086" y="4818"/>
                </a:lnTo>
                <a:lnTo>
                  <a:pt x="3622" y="4533"/>
                </a:lnTo>
                <a:lnTo>
                  <a:pt x="2962" y="5710"/>
                </a:lnTo>
                <a:cubicBezTo>
                  <a:pt x="2891" y="5817"/>
                  <a:pt x="2873" y="5907"/>
                  <a:pt x="2926" y="5978"/>
                </a:cubicBezTo>
                <a:cubicBezTo>
                  <a:pt x="2980" y="6067"/>
                  <a:pt x="3069" y="6121"/>
                  <a:pt x="3176" y="6121"/>
                </a:cubicBezTo>
                <a:lnTo>
                  <a:pt x="3979" y="6121"/>
                </a:lnTo>
                <a:lnTo>
                  <a:pt x="3979" y="6656"/>
                </a:lnTo>
                <a:lnTo>
                  <a:pt x="3176" y="6656"/>
                </a:lnTo>
                <a:cubicBezTo>
                  <a:pt x="2891" y="6656"/>
                  <a:pt x="2605" y="6495"/>
                  <a:pt x="2462" y="6246"/>
                </a:cubicBezTo>
                <a:cubicBezTo>
                  <a:pt x="2320" y="5978"/>
                  <a:pt x="2320" y="5710"/>
                  <a:pt x="2480" y="5443"/>
                </a:cubicBezTo>
                <a:lnTo>
                  <a:pt x="3158" y="4265"/>
                </a:lnTo>
                <a:lnTo>
                  <a:pt x="2712" y="4015"/>
                </a:lnTo>
                <a:lnTo>
                  <a:pt x="3801" y="3730"/>
                </a:lnTo>
                <a:close/>
                <a:moveTo>
                  <a:pt x="7226" y="4783"/>
                </a:moveTo>
                <a:lnTo>
                  <a:pt x="7619" y="5478"/>
                </a:lnTo>
                <a:cubicBezTo>
                  <a:pt x="7655" y="5550"/>
                  <a:pt x="7690" y="5603"/>
                  <a:pt x="7708" y="5675"/>
                </a:cubicBezTo>
                <a:lnTo>
                  <a:pt x="7762" y="5693"/>
                </a:lnTo>
                <a:lnTo>
                  <a:pt x="7708" y="5710"/>
                </a:lnTo>
                <a:cubicBezTo>
                  <a:pt x="7762" y="5907"/>
                  <a:pt x="7744" y="6121"/>
                  <a:pt x="7637" y="6299"/>
                </a:cubicBezTo>
                <a:cubicBezTo>
                  <a:pt x="7494" y="6531"/>
                  <a:pt x="7244" y="6674"/>
                  <a:pt x="6959" y="6674"/>
                </a:cubicBezTo>
                <a:lnTo>
                  <a:pt x="5567" y="6674"/>
                </a:lnTo>
                <a:lnTo>
                  <a:pt x="5567" y="7174"/>
                </a:lnTo>
                <a:lnTo>
                  <a:pt x="4782" y="6388"/>
                </a:lnTo>
                <a:lnTo>
                  <a:pt x="5567" y="5586"/>
                </a:lnTo>
                <a:lnTo>
                  <a:pt x="5567" y="6139"/>
                </a:lnTo>
                <a:lnTo>
                  <a:pt x="6923" y="6139"/>
                </a:lnTo>
                <a:cubicBezTo>
                  <a:pt x="7048" y="6139"/>
                  <a:pt x="7137" y="6085"/>
                  <a:pt x="7173" y="6032"/>
                </a:cubicBezTo>
                <a:cubicBezTo>
                  <a:pt x="7226" y="5942"/>
                  <a:pt x="7209" y="5835"/>
                  <a:pt x="7155" y="5746"/>
                </a:cubicBezTo>
                <a:lnTo>
                  <a:pt x="6762" y="5050"/>
                </a:lnTo>
                <a:lnTo>
                  <a:pt x="7226" y="4783"/>
                </a:lnTo>
                <a:close/>
                <a:moveTo>
                  <a:pt x="518" y="1"/>
                </a:moveTo>
                <a:cubicBezTo>
                  <a:pt x="232" y="1"/>
                  <a:pt x="0" y="233"/>
                  <a:pt x="0" y="536"/>
                </a:cubicBezTo>
                <a:cubicBezTo>
                  <a:pt x="0" y="822"/>
                  <a:pt x="232" y="1053"/>
                  <a:pt x="518" y="1053"/>
                </a:cubicBezTo>
                <a:lnTo>
                  <a:pt x="732" y="1053"/>
                </a:lnTo>
                <a:lnTo>
                  <a:pt x="1981" y="8619"/>
                </a:lnTo>
                <a:cubicBezTo>
                  <a:pt x="2052" y="8886"/>
                  <a:pt x="2248" y="9047"/>
                  <a:pt x="2516" y="9047"/>
                </a:cubicBezTo>
                <a:lnTo>
                  <a:pt x="7565" y="9047"/>
                </a:lnTo>
                <a:cubicBezTo>
                  <a:pt x="7815" y="9047"/>
                  <a:pt x="8047" y="8869"/>
                  <a:pt x="8083" y="8619"/>
                </a:cubicBezTo>
                <a:lnTo>
                  <a:pt x="9367" y="1053"/>
                </a:lnTo>
                <a:lnTo>
                  <a:pt x="9582" y="1053"/>
                </a:lnTo>
                <a:cubicBezTo>
                  <a:pt x="9867" y="1053"/>
                  <a:pt x="10117" y="822"/>
                  <a:pt x="10117" y="536"/>
                </a:cubicBezTo>
                <a:cubicBezTo>
                  <a:pt x="10117" y="233"/>
                  <a:pt x="9867" y="1"/>
                  <a:pt x="9582"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2" name="Google Shape;452;p34"/>
          <p:cNvSpPr/>
          <p:nvPr/>
        </p:nvSpPr>
        <p:spPr>
          <a:xfrm>
            <a:off x="6195030" y="3738589"/>
            <a:ext cx="318470" cy="329826"/>
          </a:xfrm>
          <a:custGeom>
            <a:rect b="b" l="l" r="r" t="t"/>
            <a:pathLst>
              <a:path extrusionOk="0" h="9678" w="9636">
                <a:moveTo>
                  <a:pt x="9636" y="0"/>
                </a:moveTo>
                <a:lnTo>
                  <a:pt x="2588" y="1642"/>
                </a:lnTo>
                <a:lnTo>
                  <a:pt x="2588" y="7351"/>
                </a:lnTo>
                <a:cubicBezTo>
                  <a:pt x="2460" y="7320"/>
                  <a:pt x="2326" y="7304"/>
                  <a:pt x="2188" y="7304"/>
                </a:cubicBezTo>
                <a:cubicBezTo>
                  <a:pt x="1938" y="7304"/>
                  <a:pt x="1674" y="7355"/>
                  <a:pt x="1410" y="7458"/>
                </a:cubicBezTo>
                <a:cubicBezTo>
                  <a:pt x="536" y="7762"/>
                  <a:pt x="1" y="8493"/>
                  <a:pt x="215" y="9064"/>
                </a:cubicBezTo>
                <a:cubicBezTo>
                  <a:pt x="361" y="9454"/>
                  <a:pt x="816" y="9678"/>
                  <a:pt x="1362" y="9678"/>
                </a:cubicBezTo>
                <a:cubicBezTo>
                  <a:pt x="1615" y="9678"/>
                  <a:pt x="1888" y="9630"/>
                  <a:pt x="2160" y="9528"/>
                </a:cubicBezTo>
                <a:cubicBezTo>
                  <a:pt x="2945" y="9261"/>
                  <a:pt x="3444" y="8636"/>
                  <a:pt x="3391" y="8101"/>
                </a:cubicBezTo>
                <a:lnTo>
                  <a:pt x="3391" y="2552"/>
                </a:lnTo>
                <a:lnTo>
                  <a:pt x="8851" y="1285"/>
                </a:lnTo>
                <a:lnTo>
                  <a:pt x="8851" y="6138"/>
                </a:lnTo>
                <a:cubicBezTo>
                  <a:pt x="8723" y="6106"/>
                  <a:pt x="8587" y="6090"/>
                  <a:pt x="8444" y="6090"/>
                </a:cubicBezTo>
                <a:cubicBezTo>
                  <a:pt x="8188" y="6090"/>
                  <a:pt x="7913" y="6142"/>
                  <a:pt x="7637" y="6245"/>
                </a:cubicBezTo>
                <a:cubicBezTo>
                  <a:pt x="6781" y="6566"/>
                  <a:pt x="6246" y="7280"/>
                  <a:pt x="6460" y="7851"/>
                </a:cubicBezTo>
                <a:cubicBezTo>
                  <a:pt x="6608" y="8246"/>
                  <a:pt x="7064" y="8470"/>
                  <a:pt x="7621" y="8470"/>
                </a:cubicBezTo>
                <a:cubicBezTo>
                  <a:pt x="7868" y="8470"/>
                  <a:pt x="8135" y="8426"/>
                  <a:pt x="8405" y="8333"/>
                </a:cubicBezTo>
                <a:cubicBezTo>
                  <a:pt x="9118" y="8065"/>
                  <a:pt x="9600" y="7530"/>
                  <a:pt x="9636" y="7030"/>
                </a:cubicBezTo>
                <a:lnTo>
                  <a:pt x="9636"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3" name="Google Shape;453;p34"/>
          <p:cNvSpPr/>
          <p:nvPr/>
        </p:nvSpPr>
        <p:spPr>
          <a:xfrm>
            <a:off x="6776032" y="3664863"/>
            <a:ext cx="351487" cy="362475"/>
          </a:xfrm>
          <a:custGeom>
            <a:rect b="b" l="l" r="r" t="t"/>
            <a:pathLst>
              <a:path extrusionOk="0" h="10636" w="10635">
                <a:moveTo>
                  <a:pt x="4622" y="1"/>
                </a:moveTo>
                <a:lnTo>
                  <a:pt x="3088" y="1518"/>
                </a:lnTo>
                <a:cubicBezTo>
                  <a:pt x="2736" y="1869"/>
                  <a:pt x="3337" y="2464"/>
                  <a:pt x="3833" y="2464"/>
                </a:cubicBezTo>
                <a:cubicBezTo>
                  <a:pt x="3840" y="2464"/>
                  <a:pt x="3848" y="2463"/>
                  <a:pt x="3855" y="2463"/>
                </a:cubicBezTo>
                <a:cubicBezTo>
                  <a:pt x="3868" y="2463"/>
                  <a:pt x="3881" y="2462"/>
                  <a:pt x="3895" y="2462"/>
                </a:cubicBezTo>
                <a:cubicBezTo>
                  <a:pt x="4739" y="2462"/>
                  <a:pt x="5041" y="3580"/>
                  <a:pt x="4426" y="4230"/>
                </a:cubicBezTo>
                <a:lnTo>
                  <a:pt x="4336" y="4319"/>
                </a:lnTo>
                <a:cubicBezTo>
                  <a:pt x="4098" y="4545"/>
                  <a:pt x="3794" y="4649"/>
                  <a:pt x="3504" y="4649"/>
                </a:cubicBezTo>
                <a:cubicBezTo>
                  <a:pt x="2994" y="4649"/>
                  <a:pt x="2529" y="4324"/>
                  <a:pt x="2552" y="3766"/>
                </a:cubicBezTo>
                <a:cubicBezTo>
                  <a:pt x="2566" y="3371"/>
                  <a:pt x="2190" y="2909"/>
                  <a:pt x="1856" y="2909"/>
                </a:cubicBezTo>
                <a:cubicBezTo>
                  <a:pt x="1767" y="2909"/>
                  <a:pt x="1681" y="2942"/>
                  <a:pt x="1607" y="3016"/>
                </a:cubicBezTo>
                <a:lnTo>
                  <a:pt x="1" y="4622"/>
                </a:lnTo>
                <a:lnTo>
                  <a:pt x="2249" y="6888"/>
                </a:lnTo>
                <a:cubicBezTo>
                  <a:pt x="2624" y="7245"/>
                  <a:pt x="1999" y="7834"/>
                  <a:pt x="1500" y="7834"/>
                </a:cubicBezTo>
                <a:cubicBezTo>
                  <a:pt x="1493" y="7834"/>
                  <a:pt x="1486" y="7834"/>
                  <a:pt x="1479" y="7834"/>
                </a:cubicBezTo>
                <a:cubicBezTo>
                  <a:pt x="621" y="7834"/>
                  <a:pt x="327" y="8963"/>
                  <a:pt x="964" y="9618"/>
                </a:cubicBezTo>
                <a:lnTo>
                  <a:pt x="1053" y="9707"/>
                </a:lnTo>
                <a:cubicBezTo>
                  <a:pt x="1282" y="9930"/>
                  <a:pt x="1573" y="10032"/>
                  <a:pt x="1851" y="10032"/>
                </a:cubicBezTo>
                <a:cubicBezTo>
                  <a:pt x="2352" y="10032"/>
                  <a:pt x="2814" y="9699"/>
                  <a:pt x="2802" y="9136"/>
                </a:cubicBezTo>
                <a:cubicBezTo>
                  <a:pt x="2788" y="8740"/>
                  <a:pt x="3168" y="8264"/>
                  <a:pt x="3503" y="8264"/>
                </a:cubicBezTo>
                <a:cubicBezTo>
                  <a:pt x="3590" y="8264"/>
                  <a:pt x="3674" y="8296"/>
                  <a:pt x="3748" y="8369"/>
                </a:cubicBezTo>
                <a:lnTo>
                  <a:pt x="6014" y="10635"/>
                </a:lnTo>
                <a:lnTo>
                  <a:pt x="7637" y="9011"/>
                </a:lnTo>
                <a:cubicBezTo>
                  <a:pt x="7994" y="8655"/>
                  <a:pt x="7388" y="8066"/>
                  <a:pt x="6870" y="8066"/>
                </a:cubicBezTo>
                <a:cubicBezTo>
                  <a:pt x="6857" y="8066"/>
                  <a:pt x="6843" y="8067"/>
                  <a:pt x="6830" y="8067"/>
                </a:cubicBezTo>
                <a:cubicBezTo>
                  <a:pt x="5986" y="8067"/>
                  <a:pt x="5684" y="6967"/>
                  <a:pt x="6299" y="6317"/>
                </a:cubicBezTo>
                <a:lnTo>
                  <a:pt x="6388" y="6228"/>
                </a:lnTo>
                <a:cubicBezTo>
                  <a:pt x="6624" y="5999"/>
                  <a:pt x="6932" y="5892"/>
                  <a:pt x="7225" y="5892"/>
                </a:cubicBezTo>
                <a:cubicBezTo>
                  <a:pt x="7732" y="5892"/>
                  <a:pt x="8195" y="6210"/>
                  <a:pt x="8173" y="6763"/>
                </a:cubicBezTo>
                <a:cubicBezTo>
                  <a:pt x="8159" y="7173"/>
                  <a:pt x="8535" y="7638"/>
                  <a:pt x="8870" y="7638"/>
                </a:cubicBezTo>
                <a:cubicBezTo>
                  <a:pt x="8958" y="7638"/>
                  <a:pt x="9044" y="7605"/>
                  <a:pt x="9118" y="7531"/>
                </a:cubicBezTo>
                <a:lnTo>
                  <a:pt x="10635" y="6014"/>
                </a:lnTo>
                <a:lnTo>
                  <a:pt x="8369" y="3748"/>
                </a:lnTo>
                <a:cubicBezTo>
                  <a:pt x="8017" y="3396"/>
                  <a:pt x="8601" y="2802"/>
                  <a:pt x="9114" y="2802"/>
                </a:cubicBezTo>
                <a:cubicBezTo>
                  <a:pt x="9121" y="2802"/>
                  <a:pt x="9129" y="2802"/>
                  <a:pt x="9136" y="2802"/>
                </a:cubicBezTo>
                <a:cubicBezTo>
                  <a:pt x="9149" y="2803"/>
                  <a:pt x="9162" y="2803"/>
                  <a:pt x="9175" y="2803"/>
                </a:cubicBezTo>
                <a:cubicBezTo>
                  <a:pt x="10019" y="2803"/>
                  <a:pt x="10287" y="1668"/>
                  <a:pt x="9671" y="1036"/>
                </a:cubicBezTo>
                <a:lnTo>
                  <a:pt x="9582" y="929"/>
                </a:lnTo>
                <a:cubicBezTo>
                  <a:pt x="9353" y="706"/>
                  <a:pt x="9061" y="604"/>
                  <a:pt x="8781" y="604"/>
                </a:cubicBezTo>
                <a:cubicBezTo>
                  <a:pt x="8275" y="604"/>
                  <a:pt x="7811" y="937"/>
                  <a:pt x="7834" y="1500"/>
                </a:cubicBezTo>
                <a:cubicBezTo>
                  <a:pt x="7834" y="1909"/>
                  <a:pt x="7465" y="2374"/>
                  <a:pt x="7135" y="2374"/>
                </a:cubicBezTo>
                <a:cubicBezTo>
                  <a:pt x="7047" y="2374"/>
                  <a:pt x="6963" y="2342"/>
                  <a:pt x="6888" y="2267"/>
                </a:cubicBezTo>
                <a:lnTo>
                  <a:pt x="4622"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4" name="Google Shape;454;p34"/>
          <p:cNvSpPr/>
          <p:nvPr/>
        </p:nvSpPr>
        <p:spPr>
          <a:xfrm>
            <a:off x="7285385" y="3664574"/>
            <a:ext cx="351487" cy="363054"/>
          </a:xfrm>
          <a:custGeom>
            <a:rect b="b" l="l" r="r" t="t"/>
            <a:pathLst>
              <a:path extrusionOk="0" h="10653" w="10635">
                <a:moveTo>
                  <a:pt x="5318" y="0"/>
                </a:moveTo>
                <a:lnTo>
                  <a:pt x="3980" y="3997"/>
                </a:lnTo>
                <a:lnTo>
                  <a:pt x="1" y="3997"/>
                </a:lnTo>
                <a:lnTo>
                  <a:pt x="3052" y="6655"/>
                </a:lnTo>
                <a:lnTo>
                  <a:pt x="1856" y="10652"/>
                </a:lnTo>
                <a:lnTo>
                  <a:pt x="5318" y="8261"/>
                </a:lnTo>
                <a:lnTo>
                  <a:pt x="8779" y="10652"/>
                </a:lnTo>
                <a:lnTo>
                  <a:pt x="7584" y="6655"/>
                </a:lnTo>
                <a:lnTo>
                  <a:pt x="10635" y="3997"/>
                </a:lnTo>
                <a:lnTo>
                  <a:pt x="6656" y="3997"/>
                </a:lnTo>
                <a:lnTo>
                  <a:pt x="5318"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5" name="Google Shape;455;p34"/>
          <p:cNvSpPr/>
          <p:nvPr/>
        </p:nvSpPr>
        <p:spPr>
          <a:xfrm>
            <a:off x="7794738" y="3657024"/>
            <a:ext cx="340283" cy="420206"/>
          </a:xfrm>
          <a:custGeom>
            <a:rect b="b" l="l" r="r" t="t"/>
            <a:pathLst>
              <a:path extrusionOk="0" h="12330" w="10296">
                <a:moveTo>
                  <a:pt x="8993" y="3622"/>
                </a:moveTo>
                <a:cubicBezTo>
                  <a:pt x="7798" y="2320"/>
                  <a:pt x="6513" y="3212"/>
                  <a:pt x="5532" y="3444"/>
                </a:cubicBezTo>
                <a:cubicBezTo>
                  <a:pt x="5514" y="3123"/>
                  <a:pt x="5425" y="2819"/>
                  <a:pt x="5335" y="2552"/>
                </a:cubicBezTo>
                <a:cubicBezTo>
                  <a:pt x="5746" y="2516"/>
                  <a:pt x="6352" y="2373"/>
                  <a:pt x="6781" y="1927"/>
                </a:cubicBezTo>
                <a:cubicBezTo>
                  <a:pt x="7476" y="1249"/>
                  <a:pt x="7405" y="72"/>
                  <a:pt x="7405" y="72"/>
                </a:cubicBezTo>
                <a:cubicBezTo>
                  <a:pt x="7405" y="72"/>
                  <a:pt x="6228" y="0"/>
                  <a:pt x="5549" y="696"/>
                </a:cubicBezTo>
                <a:cubicBezTo>
                  <a:pt x="5228" y="1017"/>
                  <a:pt x="5068" y="1446"/>
                  <a:pt x="4996" y="1820"/>
                </a:cubicBezTo>
                <a:cubicBezTo>
                  <a:pt x="4408" y="821"/>
                  <a:pt x="3551" y="321"/>
                  <a:pt x="3498" y="268"/>
                </a:cubicBezTo>
                <a:lnTo>
                  <a:pt x="3087" y="946"/>
                </a:lnTo>
                <a:cubicBezTo>
                  <a:pt x="3105" y="964"/>
                  <a:pt x="4532" y="1856"/>
                  <a:pt x="4747" y="3426"/>
                </a:cubicBezTo>
                <a:cubicBezTo>
                  <a:pt x="3765" y="3176"/>
                  <a:pt x="2463" y="2320"/>
                  <a:pt x="1285" y="3622"/>
                </a:cubicBezTo>
                <a:cubicBezTo>
                  <a:pt x="0" y="5032"/>
                  <a:pt x="1107" y="12330"/>
                  <a:pt x="5157" y="10313"/>
                </a:cubicBezTo>
                <a:cubicBezTo>
                  <a:pt x="9207" y="12330"/>
                  <a:pt x="10296" y="5050"/>
                  <a:pt x="8993" y="3622"/>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6" name="Google Shape;456;p34"/>
          <p:cNvSpPr/>
          <p:nvPr/>
        </p:nvSpPr>
        <p:spPr>
          <a:xfrm>
            <a:off x="8408731" y="3713485"/>
            <a:ext cx="298441" cy="344344"/>
          </a:xfrm>
          <a:custGeom>
            <a:rect b="b" l="l" r="r" t="t"/>
            <a:pathLst>
              <a:path extrusionOk="0" h="10104" w="9030">
                <a:moveTo>
                  <a:pt x="3676" y="0"/>
                </a:moveTo>
                <a:cubicBezTo>
                  <a:pt x="5264" y="1392"/>
                  <a:pt x="5871" y="3693"/>
                  <a:pt x="5032" y="5763"/>
                </a:cubicBezTo>
                <a:cubicBezTo>
                  <a:pt x="4223" y="7720"/>
                  <a:pt x="2328" y="8879"/>
                  <a:pt x="345" y="8879"/>
                </a:cubicBezTo>
                <a:cubicBezTo>
                  <a:pt x="230" y="8879"/>
                  <a:pt x="116" y="8876"/>
                  <a:pt x="1" y="8868"/>
                </a:cubicBezTo>
                <a:lnTo>
                  <a:pt x="1" y="8868"/>
                </a:lnTo>
                <a:cubicBezTo>
                  <a:pt x="393" y="9207"/>
                  <a:pt x="857" y="9510"/>
                  <a:pt x="1357" y="9724"/>
                </a:cubicBezTo>
                <a:cubicBezTo>
                  <a:pt x="1988" y="9981"/>
                  <a:pt x="2642" y="10103"/>
                  <a:pt x="3284" y="10103"/>
                </a:cubicBezTo>
                <a:cubicBezTo>
                  <a:pt x="5276" y="10103"/>
                  <a:pt x="7163" y="8932"/>
                  <a:pt x="7959" y="6977"/>
                </a:cubicBezTo>
                <a:cubicBezTo>
                  <a:pt x="9029" y="4407"/>
                  <a:pt x="7816" y="1463"/>
                  <a:pt x="5229" y="375"/>
                </a:cubicBezTo>
                <a:cubicBezTo>
                  <a:pt x="4711" y="178"/>
                  <a:pt x="4194" y="54"/>
                  <a:pt x="3676"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57" name="Google Shape;457;p34"/>
          <p:cNvGrpSpPr/>
          <p:nvPr/>
        </p:nvGrpSpPr>
        <p:grpSpPr>
          <a:xfrm>
            <a:off x="8933824" y="3717916"/>
            <a:ext cx="327294" cy="334632"/>
            <a:chOff x="5717150" y="2098500"/>
            <a:chExt cx="247575" cy="245475"/>
          </a:xfrm>
        </p:grpSpPr>
        <p:sp>
          <p:nvSpPr>
            <p:cNvPr id="458" name="Google Shape;458;p34"/>
            <p:cNvSpPr/>
            <p:nvPr/>
          </p:nvSpPr>
          <p:spPr>
            <a:xfrm>
              <a:off x="5717150" y="2098500"/>
              <a:ext cx="135175" cy="132800"/>
            </a:xfrm>
            <a:custGeom>
              <a:rect b="b" l="l" r="r" t="t"/>
              <a:pathLst>
                <a:path extrusionOk="0" h="5312" w="5407">
                  <a:moveTo>
                    <a:pt x="2694" y="1"/>
                  </a:moveTo>
                  <a:cubicBezTo>
                    <a:pt x="2534" y="1"/>
                    <a:pt x="2409" y="108"/>
                    <a:pt x="2355" y="251"/>
                  </a:cubicBezTo>
                  <a:lnTo>
                    <a:pt x="1963" y="1428"/>
                  </a:lnTo>
                  <a:cubicBezTo>
                    <a:pt x="1909" y="1589"/>
                    <a:pt x="1785" y="1696"/>
                    <a:pt x="1624" y="1696"/>
                  </a:cubicBezTo>
                  <a:lnTo>
                    <a:pt x="393" y="1696"/>
                  </a:lnTo>
                  <a:cubicBezTo>
                    <a:pt x="250" y="1696"/>
                    <a:pt x="89" y="1785"/>
                    <a:pt x="54" y="1928"/>
                  </a:cubicBezTo>
                  <a:cubicBezTo>
                    <a:pt x="0" y="2071"/>
                    <a:pt x="36" y="2231"/>
                    <a:pt x="161" y="2338"/>
                  </a:cubicBezTo>
                  <a:lnTo>
                    <a:pt x="589" y="2713"/>
                  </a:lnTo>
                  <a:lnTo>
                    <a:pt x="1124" y="3195"/>
                  </a:lnTo>
                  <a:cubicBezTo>
                    <a:pt x="1178" y="3248"/>
                    <a:pt x="1214" y="3302"/>
                    <a:pt x="1231" y="3373"/>
                  </a:cubicBezTo>
                  <a:cubicBezTo>
                    <a:pt x="1249" y="3444"/>
                    <a:pt x="1249" y="3516"/>
                    <a:pt x="1231" y="3587"/>
                  </a:cubicBezTo>
                  <a:lnTo>
                    <a:pt x="857" y="4836"/>
                  </a:lnTo>
                  <a:cubicBezTo>
                    <a:pt x="803" y="4979"/>
                    <a:pt x="857" y="5139"/>
                    <a:pt x="999" y="5229"/>
                  </a:cubicBezTo>
                  <a:cubicBezTo>
                    <a:pt x="1055" y="5285"/>
                    <a:pt x="1131" y="5311"/>
                    <a:pt x="1211" y="5311"/>
                  </a:cubicBezTo>
                  <a:cubicBezTo>
                    <a:pt x="1283" y="5311"/>
                    <a:pt x="1360" y="5289"/>
                    <a:pt x="1428" y="5247"/>
                  </a:cubicBezTo>
                  <a:lnTo>
                    <a:pt x="2480" y="4497"/>
                  </a:lnTo>
                  <a:cubicBezTo>
                    <a:pt x="2543" y="4453"/>
                    <a:pt x="2619" y="4430"/>
                    <a:pt x="2692" y="4430"/>
                  </a:cubicBezTo>
                  <a:cubicBezTo>
                    <a:pt x="2766" y="4430"/>
                    <a:pt x="2837" y="4453"/>
                    <a:pt x="2891" y="4497"/>
                  </a:cubicBezTo>
                  <a:lnTo>
                    <a:pt x="3961" y="5247"/>
                  </a:lnTo>
                  <a:cubicBezTo>
                    <a:pt x="4021" y="5289"/>
                    <a:pt x="4093" y="5311"/>
                    <a:pt x="4165" y="5311"/>
                  </a:cubicBezTo>
                  <a:cubicBezTo>
                    <a:pt x="4244" y="5311"/>
                    <a:pt x="4324" y="5285"/>
                    <a:pt x="4390" y="5229"/>
                  </a:cubicBezTo>
                  <a:cubicBezTo>
                    <a:pt x="4514" y="5139"/>
                    <a:pt x="4550" y="4979"/>
                    <a:pt x="4532" y="4836"/>
                  </a:cubicBezTo>
                  <a:lnTo>
                    <a:pt x="4158" y="3587"/>
                  </a:lnTo>
                  <a:cubicBezTo>
                    <a:pt x="4122" y="3444"/>
                    <a:pt x="4158" y="3302"/>
                    <a:pt x="4265" y="3195"/>
                  </a:cubicBezTo>
                  <a:lnTo>
                    <a:pt x="5246" y="2338"/>
                  </a:lnTo>
                  <a:cubicBezTo>
                    <a:pt x="5353" y="2231"/>
                    <a:pt x="5407" y="2071"/>
                    <a:pt x="5353" y="1928"/>
                  </a:cubicBezTo>
                  <a:cubicBezTo>
                    <a:pt x="5282" y="1785"/>
                    <a:pt x="5157" y="1696"/>
                    <a:pt x="4996" y="1696"/>
                  </a:cubicBezTo>
                  <a:lnTo>
                    <a:pt x="3783" y="1696"/>
                  </a:lnTo>
                  <a:cubicBezTo>
                    <a:pt x="3622" y="1696"/>
                    <a:pt x="3480" y="1589"/>
                    <a:pt x="3426" y="1428"/>
                  </a:cubicBezTo>
                  <a:lnTo>
                    <a:pt x="3051" y="251"/>
                  </a:lnTo>
                  <a:cubicBezTo>
                    <a:pt x="2998" y="108"/>
                    <a:pt x="2855" y="1"/>
                    <a:pt x="2694"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59" name="Google Shape;459;p34"/>
            <p:cNvSpPr/>
            <p:nvPr/>
          </p:nvSpPr>
          <p:spPr>
            <a:xfrm>
              <a:off x="5857650" y="2158275"/>
              <a:ext cx="107075" cy="106075"/>
            </a:xfrm>
            <a:custGeom>
              <a:rect b="b" l="l" r="r" t="t"/>
              <a:pathLst>
                <a:path extrusionOk="0" h="4243" w="4283">
                  <a:moveTo>
                    <a:pt x="2124" y="1"/>
                  </a:moveTo>
                  <a:cubicBezTo>
                    <a:pt x="2017" y="1"/>
                    <a:pt x="1892" y="72"/>
                    <a:pt x="1856" y="197"/>
                  </a:cubicBezTo>
                  <a:lnTo>
                    <a:pt x="1553" y="1160"/>
                  </a:lnTo>
                  <a:cubicBezTo>
                    <a:pt x="1499" y="1268"/>
                    <a:pt x="1392" y="1357"/>
                    <a:pt x="1268" y="1357"/>
                  </a:cubicBezTo>
                  <a:lnTo>
                    <a:pt x="304" y="1357"/>
                  </a:lnTo>
                  <a:cubicBezTo>
                    <a:pt x="179" y="1357"/>
                    <a:pt x="72" y="1428"/>
                    <a:pt x="36" y="1553"/>
                  </a:cubicBezTo>
                  <a:cubicBezTo>
                    <a:pt x="1" y="1678"/>
                    <a:pt x="19" y="1785"/>
                    <a:pt x="108" y="1874"/>
                  </a:cubicBezTo>
                  <a:lnTo>
                    <a:pt x="465" y="2177"/>
                  </a:lnTo>
                  <a:lnTo>
                    <a:pt x="893" y="2570"/>
                  </a:lnTo>
                  <a:cubicBezTo>
                    <a:pt x="928" y="2606"/>
                    <a:pt x="964" y="2659"/>
                    <a:pt x="1000" y="2713"/>
                  </a:cubicBezTo>
                  <a:cubicBezTo>
                    <a:pt x="1000" y="2766"/>
                    <a:pt x="1000" y="2820"/>
                    <a:pt x="1000" y="2891"/>
                  </a:cubicBezTo>
                  <a:lnTo>
                    <a:pt x="661" y="3873"/>
                  </a:lnTo>
                  <a:cubicBezTo>
                    <a:pt x="643" y="3980"/>
                    <a:pt x="661" y="4122"/>
                    <a:pt x="768" y="4176"/>
                  </a:cubicBezTo>
                  <a:cubicBezTo>
                    <a:pt x="830" y="4220"/>
                    <a:pt x="893" y="4243"/>
                    <a:pt x="951" y="4243"/>
                  </a:cubicBezTo>
                  <a:cubicBezTo>
                    <a:pt x="1009" y="4243"/>
                    <a:pt x="1062" y="4220"/>
                    <a:pt x="1107" y="4176"/>
                  </a:cubicBezTo>
                  <a:lnTo>
                    <a:pt x="1963" y="3587"/>
                  </a:lnTo>
                  <a:cubicBezTo>
                    <a:pt x="2008" y="3551"/>
                    <a:pt x="2066" y="3534"/>
                    <a:pt x="2126" y="3534"/>
                  </a:cubicBezTo>
                  <a:cubicBezTo>
                    <a:pt x="2186" y="3534"/>
                    <a:pt x="2249" y="3551"/>
                    <a:pt x="2302" y="3587"/>
                  </a:cubicBezTo>
                  <a:lnTo>
                    <a:pt x="3141" y="4176"/>
                  </a:lnTo>
                  <a:cubicBezTo>
                    <a:pt x="3195" y="4220"/>
                    <a:pt x="3257" y="4243"/>
                    <a:pt x="3319" y="4243"/>
                  </a:cubicBezTo>
                  <a:cubicBezTo>
                    <a:pt x="3382" y="4243"/>
                    <a:pt x="3444" y="4220"/>
                    <a:pt x="3498" y="4176"/>
                  </a:cubicBezTo>
                  <a:cubicBezTo>
                    <a:pt x="3605" y="4104"/>
                    <a:pt x="3641" y="3980"/>
                    <a:pt x="3605" y="3855"/>
                  </a:cubicBezTo>
                  <a:lnTo>
                    <a:pt x="3302" y="2856"/>
                  </a:lnTo>
                  <a:cubicBezTo>
                    <a:pt x="3284" y="2748"/>
                    <a:pt x="3302" y="2624"/>
                    <a:pt x="3391" y="2552"/>
                  </a:cubicBezTo>
                  <a:lnTo>
                    <a:pt x="4158" y="1874"/>
                  </a:lnTo>
                  <a:cubicBezTo>
                    <a:pt x="4247" y="1785"/>
                    <a:pt x="4283" y="1660"/>
                    <a:pt x="4229" y="1553"/>
                  </a:cubicBezTo>
                  <a:cubicBezTo>
                    <a:pt x="4194" y="1428"/>
                    <a:pt x="4104" y="1375"/>
                    <a:pt x="3980" y="1357"/>
                  </a:cubicBezTo>
                  <a:lnTo>
                    <a:pt x="2998" y="1357"/>
                  </a:lnTo>
                  <a:cubicBezTo>
                    <a:pt x="2873" y="1357"/>
                    <a:pt x="2766" y="1268"/>
                    <a:pt x="2731" y="1160"/>
                  </a:cubicBezTo>
                  <a:lnTo>
                    <a:pt x="2409" y="197"/>
                  </a:lnTo>
                  <a:cubicBezTo>
                    <a:pt x="2374" y="72"/>
                    <a:pt x="2267" y="1"/>
                    <a:pt x="2124"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60" name="Google Shape;460;p34"/>
            <p:cNvSpPr/>
            <p:nvPr/>
          </p:nvSpPr>
          <p:spPr>
            <a:xfrm>
              <a:off x="5790750" y="2264450"/>
              <a:ext cx="80750" cy="79525"/>
            </a:xfrm>
            <a:custGeom>
              <a:rect b="b" l="l" r="r" t="t"/>
              <a:pathLst>
                <a:path extrusionOk="0" h="3181" w="3230">
                  <a:moveTo>
                    <a:pt x="1606" y="0"/>
                  </a:moveTo>
                  <a:cubicBezTo>
                    <a:pt x="1517" y="0"/>
                    <a:pt x="1446" y="72"/>
                    <a:pt x="1410" y="143"/>
                  </a:cubicBezTo>
                  <a:lnTo>
                    <a:pt x="1160" y="857"/>
                  </a:lnTo>
                  <a:cubicBezTo>
                    <a:pt x="1142" y="964"/>
                    <a:pt x="1053" y="1017"/>
                    <a:pt x="964" y="1017"/>
                  </a:cubicBezTo>
                  <a:lnTo>
                    <a:pt x="232" y="1017"/>
                  </a:lnTo>
                  <a:cubicBezTo>
                    <a:pt x="143" y="1017"/>
                    <a:pt x="54" y="1071"/>
                    <a:pt x="36" y="1160"/>
                  </a:cubicBezTo>
                  <a:cubicBezTo>
                    <a:pt x="0" y="1231"/>
                    <a:pt x="36" y="1338"/>
                    <a:pt x="107" y="1392"/>
                  </a:cubicBezTo>
                  <a:lnTo>
                    <a:pt x="357" y="1624"/>
                  </a:lnTo>
                  <a:lnTo>
                    <a:pt x="678" y="1927"/>
                  </a:lnTo>
                  <a:cubicBezTo>
                    <a:pt x="696" y="1945"/>
                    <a:pt x="732" y="1981"/>
                    <a:pt x="732" y="2034"/>
                  </a:cubicBezTo>
                  <a:cubicBezTo>
                    <a:pt x="750" y="2070"/>
                    <a:pt x="750" y="2106"/>
                    <a:pt x="732" y="2141"/>
                  </a:cubicBezTo>
                  <a:lnTo>
                    <a:pt x="518" y="2909"/>
                  </a:lnTo>
                  <a:cubicBezTo>
                    <a:pt x="482" y="2998"/>
                    <a:pt x="518" y="3087"/>
                    <a:pt x="589" y="3141"/>
                  </a:cubicBezTo>
                  <a:cubicBezTo>
                    <a:pt x="634" y="3167"/>
                    <a:pt x="678" y="3181"/>
                    <a:pt x="723" y="3181"/>
                  </a:cubicBezTo>
                  <a:cubicBezTo>
                    <a:pt x="768" y="3181"/>
                    <a:pt x="812" y="3167"/>
                    <a:pt x="857" y="3141"/>
                  </a:cubicBezTo>
                  <a:lnTo>
                    <a:pt x="1481" y="2694"/>
                  </a:lnTo>
                  <a:cubicBezTo>
                    <a:pt x="1526" y="2668"/>
                    <a:pt x="1570" y="2654"/>
                    <a:pt x="1613" y="2654"/>
                  </a:cubicBezTo>
                  <a:cubicBezTo>
                    <a:pt x="1655" y="2654"/>
                    <a:pt x="1695" y="2668"/>
                    <a:pt x="1731" y="2694"/>
                  </a:cubicBezTo>
                  <a:lnTo>
                    <a:pt x="2373" y="3141"/>
                  </a:lnTo>
                  <a:cubicBezTo>
                    <a:pt x="2418" y="3167"/>
                    <a:pt x="2463" y="3181"/>
                    <a:pt x="2505" y="3181"/>
                  </a:cubicBezTo>
                  <a:cubicBezTo>
                    <a:pt x="2547" y="3181"/>
                    <a:pt x="2587" y="3167"/>
                    <a:pt x="2623" y="3141"/>
                  </a:cubicBezTo>
                  <a:cubicBezTo>
                    <a:pt x="2712" y="3087"/>
                    <a:pt x="2730" y="2980"/>
                    <a:pt x="2712" y="2909"/>
                  </a:cubicBezTo>
                  <a:lnTo>
                    <a:pt x="2480" y="2141"/>
                  </a:lnTo>
                  <a:cubicBezTo>
                    <a:pt x="2463" y="2070"/>
                    <a:pt x="2480" y="1963"/>
                    <a:pt x="2552" y="1927"/>
                  </a:cubicBezTo>
                  <a:lnTo>
                    <a:pt x="3141" y="1410"/>
                  </a:lnTo>
                  <a:cubicBezTo>
                    <a:pt x="3194" y="1338"/>
                    <a:pt x="3230" y="1249"/>
                    <a:pt x="3194" y="1178"/>
                  </a:cubicBezTo>
                  <a:cubicBezTo>
                    <a:pt x="3176" y="1106"/>
                    <a:pt x="3069" y="1035"/>
                    <a:pt x="2998" y="1035"/>
                  </a:cubicBezTo>
                  <a:lnTo>
                    <a:pt x="2266" y="1035"/>
                  </a:lnTo>
                  <a:cubicBezTo>
                    <a:pt x="2177" y="1035"/>
                    <a:pt x="2088" y="964"/>
                    <a:pt x="2070" y="875"/>
                  </a:cubicBezTo>
                  <a:lnTo>
                    <a:pt x="1838" y="161"/>
                  </a:lnTo>
                  <a:cubicBezTo>
                    <a:pt x="1785" y="72"/>
                    <a:pt x="1713" y="0"/>
                    <a:pt x="1606"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61" name="Google Shape;461;p34"/>
          <p:cNvSpPr/>
          <p:nvPr/>
        </p:nvSpPr>
        <p:spPr>
          <a:xfrm>
            <a:off x="9483441" y="3650888"/>
            <a:ext cx="283106" cy="390420"/>
          </a:xfrm>
          <a:custGeom>
            <a:rect b="b" l="l" r="r" t="t"/>
            <a:pathLst>
              <a:path extrusionOk="0" h="11456" w="8566">
                <a:moveTo>
                  <a:pt x="3819" y="1"/>
                </a:moveTo>
                <a:cubicBezTo>
                  <a:pt x="4800" y="1838"/>
                  <a:pt x="3301" y="3533"/>
                  <a:pt x="2463" y="4229"/>
                </a:cubicBezTo>
                <a:cubicBezTo>
                  <a:pt x="1606" y="4943"/>
                  <a:pt x="1035" y="5675"/>
                  <a:pt x="857" y="6103"/>
                </a:cubicBezTo>
                <a:cubicBezTo>
                  <a:pt x="1" y="8208"/>
                  <a:pt x="1285" y="10224"/>
                  <a:pt x="2160" y="10688"/>
                </a:cubicBezTo>
                <a:cubicBezTo>
                  <a:pt x="1767" y="9778"/>
                  <a:pt x="1392" y="8048"/>
                  <a:pt x="2962" y="6424"/>
                </a:cubicBezTo>
                <a:lnTo>
                  <a:pt x="2962" y="6424"/>
                </a:lnTo>
                <a:cubicBezTo>
                  <a:pt x="2962" y="6424"/>
                  <a:pt x="2516" y="8155"/>
                  <a:pt x="3498" y="9368"/>
                </a:cubicBezTo>
                <a:cubicBezTo>
                  <a:pt x="4479" y="10563"/>
                  <a:pt x="4461" y="11456"/>
                  <a:pt x="4461" y="11456"/>
                </a:cubicBezTo>
                <a:cubicBezTo>
                  <a:pt x="5996" y="11456"/>
                  <a:pt x="7441" y="10528"/>
                  <a:pt x="8065" y="9029"/>
                </a:cubicBezTo>
                <a:cubicBezTo>
                  <a:pt x="8529" y="8137"/>
                  <a:pt x="8565" y="6727"/>
                  <a:pt x="7941" y="5906"/>
                </a:cubicBezTo>
                <a:lnTo>
                  <a:pt x="7941" y="5906"/>
                </a:lnTo>
                <a:cubicBezTo>
                  <a:pt x="8135" y="6713"/>
                  <a:pt x="7478" y="7520"/>
                  <a:pt x="6673" y="7520"/>
                </a:cubicBezTo>
                <a:cubicBezTo>
                  <a:pt x="6516" y="7520"/>
                  <a:pt x="6354" y="7490"/>
                  <a:pt x="6192" y="7423"/>
                </a:cubicBezTo>
                <a:cubicBezTo>
                  <a:pt x="5371" y="7138"/>
                  <a:pt x="5050" y="6192"/>
                  <a:pt x="5621" y="5353"/>
                </a:cubicBezTo>
                <a:cubicBezTo>
                  <a:pt x="6924" y="3640"/>
                  <a:pt x="5960" y="928"/>
                  <a:pt x="3819"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62" name="Google Shape;462;p34"/>
          <p:cNvSpPr/>
          <p:nvPr/>
        </p:nvSpPr>
        <p:spPr>
          <a:xfrm>
            <a:off x="2519500" y="4449599"/>
            <a:ext cx="369169" cy="253623"/>
          </a:xfrm>
          <a:custGeom>
            <a:rect b="b" l="l" r="r" t="t"/>
            <a:pathLst>
              <a:path extrusionOk="0" h="7442" w="11170">
                <a:moveTo>
                  <a:pt x="6240" y="0"/>
                </a:moveTo>
                <a:cubicBezTo>
                  <a:pt x="6189" y="0"/>
                  <a:pt x="6136" y="6"/>
                  <a:pt x="6085" y="19"/>
                </a:cubicBezTo>
                <a:lnTo>
                  <a:pt x="2498" y="822"/>
                </a:lnTo>
                <a:cubicBezTo>
                  <a:pt x="2373" y="858"/>
                  <a:pt x="2231" y="929"/>
                  <a:pt x="2124" y="1072"/>
                </a:cubicBezTo>
                <a:lnTo>
                  <a:pt x="999" y="2535"/>
                </a:lnTo>
                <a:lnTo>
                  <a:pt x="0" y="2535"/>
                </a:lnTo>
                <a:lnTo>
                  <a:pt x="0" y="6371"/>
                </a:lnTo>
                <a:lnTo>
                  <a:pt x="660" y="6371"/>
                </a:lnTo>
                <a:cubicBezTo>
                  <a:pt x="1606" y="6371"/>
                  <a:pt x="1677" y="7442"/>
                  <a:pt x="3462" y="7442"/>
                </a:cubicBezTo>
                <a:lnTo>
                  <a:pt x="5853" y="7442"/>
                </a:lnTo>
                <a:cubicBezTo>
                  <a:pt x="6281" y="7442"/>
                  <a:pt x="6638" y="7085"/>
                  <a:pt x="6638" y="6639"/>
                </a:cubicBezTo>
                <a:cubicBezTo>
                  <a:pt x="6638" y="6443"/>
                  <a:pt x="6566" y="6247"/>
                  <a:pt x="6441" y="6122"/>
                </a:cubicBezTo>
                <a:lnTo>
                  <a:pt x="6513" y="6122"/>
                </a:lnTo>
                <a:cubicBezTo>
                  <a:pt x="6959" y="6122"/>
                  <a:pt x="7316" y="5765"/>
                  <a:pt x="7316" y="5319"/>
                </a:cubicBezTo>
                <a:cubicBezTo>
                  <a:pt x="7316" y="5105"/>
                  <a:pt x="7227" y="4908"/>
                  <a:pt x="7084" y="4766"/>
                </a:cubicBezTo>
                <a:cubicBezTo>
                  <a:pt x="7441" y="4694"/>
                  <a:pt x="7708" y="4355"/>
                  <a:pt x="7708" y="3981"/>
                </a:cubicBezTo>
                <a:cubicBezTo>
                  <a:pt x="7708" y="3552"/>
                  <a:pt x="7351" y="3195"/>
                  <a:pt x="6905" y="3195"/>
                </a:cubicBezTo>
                <a:lnTo>
                  <a:pt x="10492" y="3195"/>
                </a:lnTo>
                <a:cubicBezTo>
                  <a:pt x="10866" y="3195"/>
                  <a:pt x="11170" y="2892"/>
                  <a:pt x="11170" y="2535"/>
                </a:cubicBezTo>
                <a:cubicBezTo>
                  <a:pt x="11170" y="2161"/>
                  <a:pt x="10866" y="1857"/>
                  <a:pt x="10492" y="1857"/>
                </a:cubicBezTo>
                <a:lnTo>
                  <a:pt x="3926" y="1857"/>
                </a:lnTo>
                <a:lnTo>
                  <a:pt x="6388" y="1322"/>
                </a:lnTo>
                <a:cubicBezTo>
                  <a:pt x="6745" y="1233"/>
                  <a:pt x="6977" y="876"/>
                  <a:pt x="6888" y="519"/>
                </a:cubicBezTo>
                <a:cubicBezTo>
                  <a:pt x="6827" y="214"/>
                  <a:pt x="6544" y="0"/>
                  <a:pt x="6240"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63" name="Google Shape;463;p34"/>
          <p:cNvSpPr/>
          <p:nvPr/>
        </p:nvSpPr>
        <p:spPr>
          <a:xfrm>
            <a:off x="3039790" y="4430444"/>
            <a:ext cx="299036" cy="291929"/>
          </a:xfrm>
          <a:custGeom>
            <a:rect b="b" l="l" r="r" t="t"/>
            <a:pathLst>
              <a:path extrusionOk="0" h="8566" w="9048">
                <a:moveTo>
                  <a:pt x="2265" y="0"/>
                </a:moveTo>
                <a:cubicBezTo>
                  <a:pt x="1059" y="0"/>
                  <a:pt x="1" y="1180"/>
                  <a:pt x="1" y="2321"/>
                </a:cubicBezTo>
                <a:cubicBezTo>
                  <a:pt x="1" y="5104"/>
                  <a:pt x="4533" y="8566"/>
                  <a:pt x="4533" y="8566"/>
                </a:cubicBezTo>
                <a:cubicBezTo>
                  <a:pt x="4533" y="8566"/>
                  <a:pt x="9047" y="5104"/>
                  <a:pt x="9047" y="2321"/>
                </a:cubicBezTo>
                <a:cubicBezTo>
                  <a:pt x="9047" y="1180"/>
                  <a:pt x="7996" y="0"/>
                  <a:pt x="6794" y="0"/>
                </a:cubicBezTo>
                <a:cubicBezTo>
                  <a:pt x="6023" y="0"/>
                  <a:pt x="5189" y="487"/>
                  <a:pt x="4533" y="1786"/>
                </a:cubicBezTo>
                <a:cubicBezTo>
                  <a:pt x="3877" y="487"/>
                  <a:pt x="3040" y="0"/>
                  <a:pt x="2265"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64" name="Google Shape;464;p34"/>
          <p:cNvGrpSpPr/>
          <p:nvPr/>
        </p:nvGrpSpPr>
        <p:grpSpPr>
          <a:xfrm>
            <a:off x="3511298" y="4358842"/>
            <a:ext cx="352082" cy="317455"/>
            <a:chOff x="6435300" y="2742175"/>
            <a:chExt cx="266325" cy="232875"/>
          </a:xfrm>
        </p:grpSpPr>
        <p:sp>
          <p:nvSpPr>
            <p:cNvPr id="465" name="Google Shape;465;p34"/>
            <p:cNvSpPr/>
            <p:nvPr/>
          </p:nvSpPr>
          <p:spPr>
            <a:xfrm>
              <a:off x="6518275" y="2742175"/>
              <a:ext cx="183350" cy="232875"/>
            </a:xfrm>
            <a:custGeom>
              <a:rect b="b" l="l" r="r" t="t"/>
              <a:pathLst>
                <a:path extrusionOk="0" h="9315" w="7334">
                  <a:moveTo>
                    <a:pt x="3194" y="1"/>
                  </a:moveTo>
                  <a:cubicBezTo>
                    <a:pt x="2766" y="1"/>
                    <a:pt x="2392" y="375"/>
                    <a:pt x="2392" y="804"/>
                  </a:cubicBezTo>
                  <a:cubicBezTo>
                    <a:pt x="2392" y="2838"/>
                    <a:pt x="54" y="3962"/>
                    <a:pt x="1" y="3997"/>
                  </a:cubicBezTo>
                  <a:lnTo>
                    <a:pt x="1" y="8244"/>
                  </a:lnTo>
                  <a:cubicBezTo>
                    <a:pt x="946" y="8244"/>
                    <a:pt x="1018" y="9315"/>
                    <a:pt x="2802" y="9315"/>
                  </a:cubicBezTo>
                  <a:lnTo>
                    <a:pt x="5193" y="9315"/>
                  </a:lnTo>
                  <a:cubicBezTo>
                    <a:pt x="5639" y="9315"/>
                    <a:pt x="5996" y="8958"/>
                    <a:pt x="5996" y="8512"/>
                  </a:cubicBezTo>
                  <a:cubicBezTo>
                    <a:pt x="5996" y="8315"/>
                    <a:pt x="5924" y="8119"/>
                    <a:pt x="5782" y="7976"/>
                  </a:cubicBezTo>
                  <a:lnTo>
                    <a:pt x="5853" y="7976"/>
                  </a:lnTo>
                  <a:cubicBezTo>
                    <a:pt x="6299" y="7976"/>
                    <a:pt x="6656" y="7619"/>
                    <a:pt x="6656" y="7191"/>
                  </a:cubicBezTo>
                  <a:cubicBezTo>
                    <a:pt x="6656" y="6977"/>
                    <a:pt x="6585" y="6781"/>
                    <a:pt x="6442" y="6638"/>
                  </a:cubicBezTo>
                  <a:cubicBezTo>
                    <a:pt x="6799" y="6549"/>
                    <a:pt x="7066" y="6228"/>
                    <a:pt x="7066" y="5853"/>
                  </a:cubicBezTo>
                  <a:cubicBezTo>
                    <a:pt x="7066" y="5639"/>
                    <a:pt x="6959" y="5425"/>
                    <a:pt x="6817" y="5282"/>
                  </a:cubicBezTo>
                  <a:cubicBezTo>
                    <a:pt x="7120" y="5157"/>
                    <a:pt x="7334" y="4872"/>
                    <a:pt x="7334" y="4533"/>
                  </a:cubicBezTo>
                  <a:cubicBezTo>
                    <a:pt x="7334" y="4087"/>
                    <a:pt x="6959" y="3730"/>
                    <a:pt x="6531" y="3730"/>
                  </a:cubicBezTo>
                  <a:lnTo>
                    <a:pt x="3997" y="3730"/>
                  </a:lnTo>
                  <a:cubicBezTo>
                    <a:pt x="3783" y="3730"/>
                    <a:pt x="3623" y="3569"/>
                    <a:pt x="3605" y="3337"/>
                  </a:cubicBezTo>
                  <a:cubicBezTo>
                    <a:pt x="3623" y="3105"/>
                    <a:pt x="3997" y="2624"/>
                    <a:pt x="3997" y="804"/>
                  </a:cubicBezTo>
                  <a:cubicBezTo>
                    <a:pt x="3997" y="375"/>
                    <a:pt x="3641" y="1"/>
                    <a:pt x="3194"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66" name="Google Shape;466;p34"/>
            <p:cNvSpPr/>
            <p:nvPr/>
          </p:nvSpPr>
          <p:spPr>
            <a:xfrm>
              <a:off x="6435300" y="2825150"/>
              <a:ext cx="62925" cy="140075"/>
            </a:xfrm>
            <a:custGeom>
              <a:rect b="b" l="l" r="r" t="t"/>
              <a:pathLst>
                <a:path extrusionOk="0" h="5603" w="2517">
                  <a:moveTo>
                    <a:pt x="1" y="0"/>
                  </a:moveTo>
                  <a:lnTo>
                    <a:pt x="1" y="5603"/>
                  </a:lnTo>
                  <a:lnTo>
                    <a:pt x="1999" y="5603"/>
                  </a:lnTo>
                  <a:cubicBezTo>
                    <a:pt x="2285" y="5603"/>
                    <a:pt x="2517" y="5371"/>
                    <a:pt x="2517" y="5068"/>
                  </a:cubicBezTo>
                  <a:lnTo>
                    <a:pt x="2517" y="536"/>
                  </a:lnTo>
                  <a:cubicBezTo>
                    <a:pt x="2517" y="250"/>
                    <a:pt x="2285" y="0"/>
                    <a:pt x="1999"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467" name="Google Shape;467;p34"/>
          <p:cNvGrpSpPr/>
          <p:nvPr/>
        </p:nvGrpSpPr>
        <p:grpSpPr>
          <a:xfrm>
            <a:off x="4558258" y="4437967"/>
            <a:ext cx="333805" cy="344208"/>
            <a:chOff x="674800" y="2146225"/>
            <a:chExt cx="252500" cy="252500"/>
          </a:xfrm>
        </p:grpSpPr>
        <p:sp>
          <p:nvSpPr>
            <p:cNvPr id="468" name="Google Shape;468;p34"/>
            <p:cNvSpPr/>
            <p:nvPr/>
          </p:nvSpPr>
          <p:spPr>
            <a:xfrm>
              <a:off x="727900" y="2232775"/>
              <a:ext cx="40175" cy="39725"/>
            </a:xfrm>
            <a:custGeom>
              <a:rect b="b" l="l" r="r" t="t"/>
              <a:pathLst>
                <a:path extrusionOk="0" h="1589" w="1607">
                  <a:moveTo>
                    <a:pt x="803" y="0"/>
                  </a:moveTo>
                  <a:cubicBezTo>
                    <a:pt x="357" y="0"/>
                    <a:pt x="0" y="357"/>
                    <a:pt x="0" y="803"/>
                  </a:cubicBezTo>
                  <a:cubicBezTo>
                    <a:pt x="0" y="1232"/>
                    <a:pt x="357" y="1588"/>
                    <a:pt x="803" y="1588"/>
                  </a:cubicBezTo>
                  <a:cubicBezTo>
                    <a:pt x="1249" y="1588"/>
                    <a:pt x="1606" y="1232"/>
                    <a:pt x="1606" y="803"/>
                  </a:cubicBezTo>
                  <a:cubicBezTo>
                    <a:pt x="1606" y="357"/>
                    <a:pt x="1249" y="0"/>
                    <a:pt x="80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69" name="Google Shape;469;p34"/>
            <p:cNvSpPr/>
            <p:nvPr/>
          </p:nvSpPr>
          <p:spPr>
            <a:xfrm>
              <a:off x="834500" y="2232775"/>
              <a:ext cx="39725" cy="39725"/>
            </a:xfrm>
            <a:custGeom>
              <a:rect b="b" l="l" r="r" t="t"/>
              <a:pathLst>
                <a:path extrusionOk="0" h="1589" w="1589">
                  <a:moveTo>
                    <a:pt x="786" y="0"/>
                  </a:moveTo>
                  <a:cubicBezTo>
                    <a:pt x="357" y="0"/>
                    <a:pt x="1" y="357"/>
                    <a:pt x="1" y="803"/>
                  </a:cubicBezTo>
                  <a:cubicBezTo>
                    <a:pt x="1" y="1232"/>
                    <a:pt x="357" y="1588"/>
                    <a:pt x="786" y="1588"/>
                  </a:cubicBezTo>
                  <a:cubicBezTo>
                    <a:pt x="1232" y="1588"/>
                    <a:pt x="1589" y="1232"/>
                    <a:pt x="1589" y="803"/>
                  </a:cubicBezTo>
                  <a:cubicBezTo>
                    <a:pt x="1589" y="357"/>
                    <a:pt x="1232" y="0"/>
                    <a:pt x="786"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70" name="Google Shape;470;p34"/>
            <p:cNvSpPr/>
            <p:nvPr/>
          </p:nvSpPr>
          <p:spPr>
            <a:xfrm>
              <a:off x="734150" y="2315750"/>
              <a:ext cx="134275" cy="43275"/>
            </a:xfrm>
            <a:custGeom>
              <a:rect b="b" l="l" r="r" t="t"/>
              <a:pathLst>
                <a:path extrusionOk="0" h="1731" w="5371">
                  <a:moveTo>
                    <a:pt x="268" y="0"/>
                  </a:moveTo>
                  <a:cubicBezTo>
                    <a:pt x="125" y="0"/>
                    <a:pt x="0" y="125"/>
                    <a:pt x="0" y="268"/>
                  </a:cubicBezTo>
                  <a:cubicBezTo>
                    <a:pt x="0" y="321"/>
                    <a:pt x="18" y="375"/>
                    <a:pt x="54" y="428"/>
                  </a:cubicBezTo>
                  <a:cubicBezTo>
                    <a:pt x="660" y="1231"/>
                    <a:pt x="1606" y="1731"/>
                    <a:pt x="2676" y="1731"/>
                  </a:cubicBezTo>
                  <a:cubicBezTo>
                    <a:pt x="3765" y="1731"/>
                    <a:pt x="4710" y="1231"/>
                    <a:pt x="5317" y="428"/>
                  </a:cubicBezTo>
                  <a:cubicBezTo>
                    <a:pt x="5335" y="393"/>
                    <a:pt x="5371" y="339"/>
                    <a:pt x="5371" y="268"/>
                  </a:cubicBezTo>
                  <a:cubicBezTo>
                    <a:pt x="5371" y="125"/>
                    <a:pt x="5246" y="0"/>
                    <a:pt x="5103" y="0"/>
                  </a:cubicBezTo>
                  <a:cubicBezTo>
                    <a:pt x="4996" y="0"/>
                    <a:pt x="4925" y="36"/>
                    <a:pt x="4889" y="107"/>
                  </a:cubicBezTo>
                  <a:cubicBezTo>
                    <a:pt x="4389" y="767"/>
                    <a:pt x="3586" y="1196"/>
                    <a:pt x="2676" y="1196"/>
                  </a:cubicBezTo>
                  <a:cubicBezTo>
                    <a:pt x="1784" y="1196"/>
                    <a:pt x="999" y="767"/>
                    <a:pt x="482" y="107"/>
                  </a:cubicBezTo>
                  <a:cubicBezTo>
                    <a:pt x="410" y="36"/>
                    <a:pt x="339" y="0"/>
                    <a:pt x="26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71" name="Google Shape;471;p34"/>
            <p:cNvSpPr/>
            <p:nvPr/>
          </p:nvSpPr>
          <p:spPr>
            <a:xfrm>
              <a:off x="674800" y="2146225"/>
              <a:ext cx="252500" cy="252500"/>
            </a:xfrm>
            <a:custGeom>
              <a:rect b="b" l="l" r="r" t="t"/>
              <a:pathLst>
                <a:path extrusionOk="0" h="10100" w="10100">
                  <a:moveTo>
                    <a:pt x="5050" y="536"/>
                  </a:moveTo>
                  <a:cubicBezTo>
                    <a:pt x="7548" y="536"/>
                    <a:pt x="9565" y="2570"/>
                    <a:pt x="9565" y="5050"/>
                  </a:cubicBezTo>
                  <a:cubicBezTo>
                    <a:pt x="9565" y="7548"/>
                    <a:pt x="7548" y="9565"/>
                    <a:pt x="5050" y="9565"/>
                  </a:cubicBezTo>
                  <a:cubicBezTo>
                    <a:pt x="2570" y="9565"/>
                    <a:pt x="536" y="7548"/>
                    <a:pt x="536" y="5050"/>
                  </a:cubicBezTo>
                  <a:cubicBezTo>
                    <a:pt x="536" y="2570"/>
                    <a:pt x="2570" y="536"/>
                    <a:pt x="5050" y="536"/>
                  </a:cubicBezTo>
                  <a:close/>
                  <a:moveTo>
                    <a:pt x="5050" y="1"/>
                  </a:moveTo>
                  <a:cubicBezTo>
                    <a:pt x="2267" y="1"/>
                    <a:pt x="1" y="2267"/>
                    <a:pt x="1" y="5050"/>
                  </a:cubicBezTo>
                  <a:cubicBezTo>
                    <a:pt x="1" y="7852"/>
                    <a:pt x="2267" y="10100"/>
                    <a:pt x="5050" y="10100"/>
                  </a:cubicBezTo>
                  <a:cubicBezTo>
                    <a:pt x="7834" y="10100"/>
                    <a:pt x="10100" y="7852"/>
                    <a:pt x="10100" y="5050"/>
                  </a:cubicBezTo>
                  <a:cubicBezTo>
                    <a:pt x="10100" y="2267"/>
                    <a:pt x="7834" y="1"/>
                    <a:pt x="5050"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472" name="Google Shape;472;p34"/>
          <p:cNvGrpSpPr/>
          <p:nvPr/>
        </p:nvGrpSpPr>
        <p:grpSpPr>
          <a:xfrm>
            <a:off x="5085306" y="4449453"/>
            <a:ext cx="333805" cy="344208"/>
            <a:chOff x="2164225" y="2146225"/>
            <a:chExt cx="252500" cy="252500"/>
          </a:xfrm>
        </p:grpSpPr>
        <p:sp>
          <p:nvSpPr>
            <p:cNvPr id="473" name="Google Shape;473;p34"/>
            <p:cNvSpPr/>
            <p:nvPr/>
          </p:nvSpPr>
          <p:spPr>
            <a:xfrm>
              <a:off x="2223100" y="2305925"/>
              <a:ext cx="134750" cy="43300"/>
            </a:xfrm>
            <a:custGeom>
              <a:rect b="b" l="l" r="r" t="t"/>
              <a:pathLst>
                <a:path extrusionOk="0" h="1732" w="5390">
                  <a:moveTo>
                    <a:pt x="2695" y="1"/>
                  </a:moveTo>
                  <a:cubicBezTo>
                    <a:pt x="1624" y="1"/>
                    <a:pt x="679" y="518"/>
                    <a:pt x="72" y="1303"/>
                  </a:cubicBezTo>
                  <a:cubicBezTo>
                    <a:pt x="36" y="1339"/>
                    <a:pt x="1" y="1392"/>
                    <a:pt x="1" y="1464"/>
                  </a:cubicBezTo>
                  <a:cubicBezTo>
                    <a:pt x="1" y="1606"/>
                    <a:pt x="126" y="1731"/>
                    <a:pt x="268" y="1731"/>
                  </a:cubicBezTo>
                  <a:cubicBezTo>
                    <a:pt x="358" y="1731"/>
                    <a:pt x="447" y="1696"/>
                    <a:pt x="483" y="1624"/>
                  </a:cubicBezTo>
                  <a:cubicBezTo>
                    <a:pt x="1000" y="964"/>
                    <a:pt x="1785" y="536"/>
                    <a:pt x="2695" y="536"/>
                  </a:cubicBezTo>
                  <a:cubicBezTo>
                    <a:pt x="3587" y="536"/>
                    <a:pt x="4390" y="964"/>
                    <a:pt x="4908" y="1624"/>
                  </a:cubicBezTo>
                  <a:cubicBezTo>
                    <a:pt x="4943" y="1696"/>
                    <a:pt x="5032" y="1731"/>
                    <a:pt x="5122" y="1731"/>
                  </a:cubicBezTo>
                  <a:cubicBezTo>
                    <a:pt x="5264" y="1731"/>
                    <a:pt x="5389" y="1606"/>
                    <a:pt x="5389" y="1464"/>
                  </a:cubicBezTo>
                  <a:cubicBezTo>
                    <a:pt x="5389" y="1410"/>
                    <a:pt x="5371" y="1357"/>
                    <a:pt x="5318" y="1303"/>
                  </a:cubicBezTo>
                  <a:cubicBezTo>
                    <a:pt x="4711" y="518"/>
                    <a:pt x="3766" y="1"/>
                    <a:pt x="2695"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74" name="Google Shape;474;p34"/>
            <p:cNvSpPr/>
            <p:nvPr/>
          </p:nvSpPr>
          <p:spPr>
            <a:xfrm>
              <a:off x="2323475" y="2232775"/>
              <a:ext cx="40175" cy="39725"/>
            </a:xfrm>
            <a:custGeom>
              <a:rect b="b" l="l" r="r" t="t"/>
              <a:pathLst>
                <a:path extrusionOk="0" h="1589" w="1607">
                  <a:moveTo>
                    <a:pt x="803" y="0"/>
                  </a:moveTo>
                  <a:cubicBezTo>
                    <a:pt x="357" y="0"/>
                    <a:pt x="0" y="357"/>
                    <a:pt x="0" y="803"/>
                  </a:cubicBezTo>
                  <a:cubicBezTo>
                    <a:pt x="0" y="1232"/>
                    <a:pt x="357" y="1588"/>
                    <a:pt x="803" y="1588"/>
                  </a:cubicBezTo>
                  <a:cubicBezTo>
                    <a:pt x="1249" y="1588"/>
                    <a:pt x="1606" y="1232"/>
                    <a:pt x="1606" y="803"/>
                  </a:cubicBezTo>
                  <a:cubicBezTo>
                    <a:pt x="1606" y="357"/>
                    <a:pt x="1249" y="0"/>
                    <a:pt x="80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75" name="Google Shape;475;p34"/>
            <p:cNvSpPr/>
            <p:nvPr/>
          </p:nvSpPr>
          <p:spPr>
            <a:xfrm>
              <a:off x="2217300" y="2232775"/>
              <a:ext cx="39725" cy="39725"/>
            </a:xfrm>
            <a:custGeom>
              <a:rect b="b" l="l" r="r" t="t"/>
              <a:pathLst>
                <a:path extrusionOk="0" h="1589" w="1589">
                  <a:moveTo>
                    <a:pt x="804" y="0"/>
                  </a:moveTo>
                  <a:cubicBezTo>
                    <a:pt x="358" y="0"/>
                    <a:pt x="1" y="357"/>
                    <a:pt x="1" y="803"/>
                  </a:cubicBezTo>
                  <a:cubicBezTo>
                    <a:pt x="1" y="1232"/>
                    <a:pt x="358" y="1588"/>
                    <a:pt x="804" y="1588"/>
                  </a:cubicBezTo>
                  <a:cubicBezTo>
                    <a:pt x="1232" y="1588"/>
                    <a:pt x="1589" y="1232"/>
                    <a:pt x="1589" y="803"/>
                  </a:cubicBezTo>
                  <a:cubicBezTo>
                    <a:pt x="1589" y="357"/>
                    <a:pt x="1232" y="0"/>
                    <a:pt x="804"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76" name="Google Shape;476;p34"/>
            <p:cNvSpPr/>
            <p:nvPr/>
          </p:nvSpPr>
          <p:spPr>
            <a:xfrm>
              <a:off x="2164225" y="2146225"/>
              <a:ext cx="252500" cy="252500"/>
            </a:xfrm>
            <a:custGeom>
              <a:rect b="b" l="l" r="r" t="t"/>
              <a:pathLst>
                <a:path extrusionOk="0" h="10100" w="10100">
                  <a:moveTo>
                    <a:pt x="5050" y="536"/>
                  </a:moveTo>
                  <a:cubicBezTo>
                    <a:pt x="7530" y="536"/>
                    <a:pt x="9564" y="2570"/>
                    <a:pt x="9564" y="5050"/>
                  </a:cubicBezTo>
                  <a:cubicBezTo>
                    <a:pt x="9564" y="7548"/>
                    <a:pt x="7530" y="9565"/>
                    <a:pt x="5050" y="9565"/>
                  </a:cubicBezTo>
                  <a:cubicBezTo>
                    <a:pt x="2552" y="9565"/>
                    <a:pt x="518" y="7548"/>
                    <a:pt x="518" y="5050"/>
                  </a:cubicBezTo>
                  <a:cubicBezTo>
                    <a:pt x="518" y="2570"/>
                    <a:pt x="2552" y="536"/>
                    <a:pt x="5050" y="536"/>
                  </a:cubicBezTo>
                  <a:close/>
                  <a:moveTo>
                    <a:pt x="5050" y="1"/>
                  </a:moveTo>
                  <a:cubicBezTo>
                    <a:pt x="2249" y="1"/>
                    <a:pt x="1" y="2267"/>
                    <a:pt x="1" y="5050"/>
                  </a:cubicBezTo>
                  <a:cubicBezTo>
                    <a:pt x="1" y="7852"/>
                    <a:pt x="2249" y="10100"/>
                    <a:pt x="5050" y="10100"/>
                  </a:cubicBezTo>
                  <a:cubicBezTo>
                    <a:pt x="7833" y="10100"/>
                    <a:pt x="10099" y="7852"/>
                    <a:pt x="10099" y="5050"/>
                  </a:cubicBezTo>
                  <a:cubicBezTo>
                    <a:pt x="10099" y="2267"/>
                    <a:pt x="7833" y="1"/>
                    <a:pt x="5050"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477" name="Google Shape;477;p34"/>
          <p:cNvGrpSpPr/>
          <p:nvPr/>
        </p:nvGrpSpPr>
        <p:grpSpPr>
          <a:xfrm>
            <a:off x="4031217" y="4449226"/>
            <a:ext cx="334400" cy="344821"/>
            <a:chOff x="689975" y="1737200"/>
            <a:chExt cx="252950" cy="252950"/>
          </a:xfrm>
        </p:grpSpPr>
        <p:sp>
          <p:nvSpPr>
            <p:cNvPr id="478" name="Google Shape;478;p34"/>
            <p:cNvSpPr/>
            <p:nvPr/>
          </p:nvSpPr>
          <p:spPr>
            <a:xfrm>
              <a:off x="779200" y="1907050"/>
              <a:ext cx="79850" cy="26875"/>
            </a:xfrm>
            <a:custGeom>
              <a:rect b="b" l="l" r="r" t="t"/>
              <a:pathLst>
                <a:path extrusionOk="0" h="1075" w="3194">
                  <a:moveTo>
                    <a:pt x="2060" y="0"/>
                  </a:moveTo>
                  <a:cubicBezTo>
                    <a:pt x="898" y="0"/>
                    <a:pt x="168" y="564"/>
                    <a:pt x="125" y="593"/>
                  </a:cubicBezTo>
                  <a:cubicBezTo>
                    <a:pt x="0" y="700"/>
                    <a:pt x="0" y="861"/>
                    <a:pt x="72" y="968"/>
                  </a:cubicBezTo>
                  <a:cubicBezTo>
                    <a:pt x="125" y="1039"/>
                    <a:pt x="196" y="1075"/>
                    <a:pt x="286" y="1075"/>
                  </a:cubicBezTo>
                  <a:cubicBezTo>
                    <a:pt x="339" y="1075"/>
                    <a:pt x="393" y="1057"/>
                    <a:pt x="446" y="1021"/>
                  </a:cubicBezTo>
                  <a:cubicBezTo>
                    <a:pt x="461" y="1007"/>
                    <a:pt x="1070" y="538"/>
                    <a:pt x="2057" y="538"/>
                  </a:cubicBezTo>
                  <a:cubicBezTo>
                    <a:pt x="2291" y="538"/>
                    <a:pt x="2546" y="564"/>
                    <a:pt x="2819" y="629"/>
                  </a:cubicBezTo>
                  <a:cubicBezTo>
                    <a:pt x="2843" y="634"/>
                    <a:pt x="2867" y="637"/>
                    <a:pt x="2890" y="637"/>
                  </a:cubicBezTo>
                  <a:cubicBezTo>
                    <a:pt x="3020" y="637"/>
                    <a:pt x="3125" y="554"/>
                    <a:pt x="3140" y="433"/>
                  </a:cubicBezTo>
                  <a:cubicBezTo>
                    <a:pt x="3194" y="272"/>
                    <a:pt x="3105" y="129"/>
                    <a:pt x="2962" y="111"/>
                  </a:cubicBezTo>
                  <a:cubicBezTo>
                    <a:pt x="2639" y="32"/>
                    <a:pt x="2337" y="0"/>
                    <a:pt x="2060"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79" name="Google Shape;479;p34"/>
            <p:cNvSpPr/>
            <p:nvPr/>
          </p:nvSpPr>
          <p:spPr>
            <a:xfrm>
              <a:off x="743050" y="1833100"/>
              <a:ext cx="40175" cy="39725"/>
            </a:xfrm>
            <a:custGeom>
              <a:rect b="b" l="l" r="r" t="t"/>
              <a:pathLst>
                <a:path extrusionOk="0" h="1589" w="1607">
                  <a:moveTo>
                    <a:pt x="804" y="0"/>
                  </a:moveTo>
                  <a:cubicBezTo>
                    <a:pt x="358" y="0"/>
                    <a:pt x="1" y="357"/>
                    <a:pt x="1" y="785"/>
                  </a:cubicBezTo>
                  <a:cubicBezTo>
                    <a:pt x="1" y="1232"/>
                    <a:pt x="358" y="1588"/>
                    <a:pt x="804" y="1588"/>
                  </a:cubicBezTo>
                  <a:cubicBezTo>
                    <a:pt x="1250" y="1588"/>
                    <a:pt x="1607" y="1232"/>
                    <a:pt x="1607" y="785"/>
                  </a:cubicBezTo>
                  <a:cubicBezTo>
                    <a:pt x="1607" y="357"/>
                    <a:pt x="1250" y="0"/>
                    <a:pt x="804"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80" name="Google Shape;480;p34"/>
            <p:cNvSpPr/>
            <p:nvPr/>
          </p:nvSpPr>
          <p:spPr>
            <a:xfrm>
              <a:off x="739925" y="1799600"/>
              <a:ext cx="46875" cy="16575"/>
            </a:xfrm>
            <a:custGeom>
              <a:rect b="b" l="l" r="r" t="t"/>
              <a:pathLst>
                <a:path extrusionOk="0" h="663" w="1875">
                  <a:moveTo>
                    <a:pt x="1602" y="0"/>
                  </a:moveTo>
                  <a:cubicBezTo>
                    <a:pt x="1592" y="0"/>
                    <a:pt x="1582" y="1"/>
                    <a:pt x="1571" y="2"/>
                  </a:cubicBezTo>
                  <a:lnTo>
                    <a:pt x="233" y="145"/>
                  </a:lnTo>
                  <a:cubicBezTo>
                    <a:pt x="108" y="145"/>
                    <a:pt x="1" y="270"/>
                    <a:pt x="1" y="430"/>
                  </a:cubicBezTo>
                  <a:cubicBezTo>
                    <a:pt x="19" y="555"/>
                    <a:pt x="126" y="662"/>
                    <a:pt x="269" y="662"/>
                  </a:cubicBezTo>
                  <a:lnTo>
                    <a:pt x="304" y="662"/>
                  </a:lnTo>
                  <a:lnTo>
                    <a:pt x="1625" y="537"/>
                  </a:lnTo>
                  <a:cubicBezTo>
                    <a:pt x="1767" y="520"/>
                    <a:pt x="1874" y="377"/>
                    <a:pt x="1857" y="234"/>
                  </a:cubicBezTo>
                  <a:cubicBezTo>
                    <a:pt x="1857" y="102"/>
                    <a:pt x="1734" y="0"/>
                    <a:pt x="1602"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81" name="Google Shape;481;p34"/>
            <p:cNvSpPr/>
            <p:nvPr/>
          </p:nvSpPr>
          <p:spPr>
            <a:xfrm>
              <a:off x="849675" y="1833100"/>
              <a:ext cx="40175" cy="39725"/>
            </a:xfrm>
            <a:custGeom>
              <a:rect b="b" l="l" r="r" t="t"/>
              <a:pathLst>
                <a:path extrusionOk="0" h="1589" w="1607">
                  <a:moveTo>
                    <a:pt x="803" y="0"/>
                  </a:moveTo>
                  <a:cubicBezTo>
                    <a:pt x="357" y="0"/>
                    <a:pt x="0" y="357"/>
                    <a:pt x="0" y="785"/>
                  </a:cubicBezTo>
                  <a:cubicBezTo>
                    <a:pt x="0" y="1232"/>
                    <a:pt x="357" y="1588"/>
                    <a:pt x="803" y="1588"/>
                  </a:cubicBezTo>
                  <a:cubicBezTo>
                    <a:pt x="1249" y="1588"/>
                    <a:pt x="1606" y="1232"/>
                    <a:pt x="1606" y="785"/>
                  </a:cubicBezTo>
                  <a:cubicBezTo>
                    <a:pt x="1606" y="357"/>
                    <a:pt x="1249" y="0"/>
                    <a:pt x="80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82" name="Google Shape;482;p34"/>
            <p:cNvSpPr/>
            <p:nvPr/>
          </p:nvSpPr>
          <p:spPr>
            <a:xfrm>
              <a:off x="846100" y="1799600"/>
              <a:ext cx="47300" cy="16575"/>
            </a:xfrm>
            <a:custGeom>
              <a:rect b="b" l="l" r="r" t="t"/>
              <a:pathLst>
                <a:path extrusionOk="0" h="663" w="1892">
                  <a:moveTo>
                    <a:pt x="273" y="0"/>
                  </a:moveTo>
                  <a:cubicBezTo>
                    <a:pt x="143" y="0"/>
                    <a:pt x="35" y="102"/>
                    <a:pt x="18" y="234"/>
                  </a:cubicBezTo>
                  <a:cubicBezTo>
                    <a:pt x="1" y="377"/>
                    <a:pt x="108" y="520"/>
                    <a:pt x="250" y="537"/>
                  </a:cubicBezTo>
                  <a:lnTo>
                    <a:pt x="1589" y="662"/>
                  </a:lnTo>
                  <a:lnTo>
                    <a:pt x="1606" y="662"/>
                  </a:lnTo>
                  <a:cubicBezTo>
                    <a:pt x="1749" y="662"/>
                    <a:pt x="1874" y="555"/>
                    <a:pt x="1874" y="430"/>
                  </a:cubicBezTo>
                  <a:cubicBezTo>
                    <a:pt x="1892" y="270"/>
                    <a:pt x="1785" y="145"/>
                    <a:pt x="1642" y="145"/>
                  </a:cubicBezTo>
                  <a:lnTo>
                    <a:pt x="304" y="2"/>
                  </a:lnTo>
                  <a:cubicBezTo>
                    <a:pt x="293" y="1"/>
                    <a:pt x="283" y="0"/>
                    <a:pt x="27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83" name="Google Shape;483;p34"/>
            <p:cNvSpPr/>
            <p:nvPr/>
          </p:nvSpPr>
          <p:spPr>
            <a:xfrm>
              <a:off x="689975" y="1737200"/>
              <a:ext cx="252950" cy="252950"/>
            </a:xfrm>
            <a:custGeom>
              <a:rect b="b" l="l" r="r" t="t"/>
              <a:pathLst>
                <a:path extrusionOk="0" h="10118" w="10118">
                  <a:moveTo>
                    <a:pt x="5068" y="536"/>
                  </a:moveTo>
                  <a:cubicBezTo>
                    <a:pt x="7548" y="536"/>
                    <a:pt x="9582" y="2570"/>
                    <a:pt x="9582" y="5068"/>
                  </a:cubicBezTo>
                  <a:cubicBezTo>
                    <a:pt x="9582" y="7548"/>
                    <a:pt x="7548" y="9582"/>
                    <a:pt x="5068" y="9582"/>
                  </a:cubicBezTo>
                  <a:cubicBezTo>
                    <a:pt x="2570" y="9582"/>
                    <a:pt x="536" y="7548"/>
                    <a:pt x="536" y="5068"/>
                  </a:cubicBezTo>
                  <a:cubicBezTo>
                    <a:pt x="536" y="2570"/>
                    <a:pt x="2570" y="536"/>
                    <a:pt x="5068" y="536"/>
                  </a:cubicBezTo>
                  <a:close/>
                  <a:moveTo>
                    <a:pt x="5068" y="0"/>
                  </a:moveTo>
                  <a:cubicBezTo>
                    <a:pt x="2267" y="0"/>
                    <a:pt x="1" y="2266"/>
                    <a:pt x="1" y="5068"/>
                  </a:cubicBezTo>
                  <a:cubicBezTo>
                    <a:pt x="1" y="7851"/>
                    <a:pt x="2267" y="10117"/>
                    <a:pt x="5068" y="10117"/>
                  </a:cubicBezTo>
                  <a:cubicBezTo>
                    <a:pt x="7851" y="10117"/>
                    <a:pt x="10117" y="7851"/>
                    <a:pt x="10117" y="5068"/>
                  </a:cubicBezTo>
                  <a:cubicBezTo>
                    <a:pt x="10117" y="2266"/>
                    <a:pt x="7851" y="0"/>
                    <a:pt x="506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484" name="Google Shape;484;p34"/>
          <p:cNvGrpSpPr/>
          <p:nvPr/>
        </p:nvGrpSpPr>
        <p:grpSpPr>
          <a:xfrm>
            <a:off x="5612075" y="4439102"/>
            <a:ext cx="334400" cy="344208"/>
            <a:chOff x="2961350" y="1740750"/>
            <a:chExt cx="252950" cy="252500"/>
          </a:xfrm>
        </p:grpSpPr>
        <p:sp>
          <p:nvSpPr>
            <p:cNvPr id="485" name="Google Shape;485;p34"/>
            <p:cNvSpPr/>
            <p:nvPr/>
          </p:nvSpPr>
          <p:spPr>
            <a:xfrm>
              <a:off x="3014425" y="1833100"/>
              <a:ext cx="40175" cy="39725"/>
            </a:xfrm>
            <a:custGeom>
              <a:rect b="b" l="l" r="r" t="t"/>
              <a:pathLst>
                <a:path extrusionOk="0" h="1589" w="1607">
                  <a:moveTo>
                    <a:pt x="804" y="0"/>
                  </a:moveTo>
                  <a:cubicBezTo>
                    <a:pt x="357" y="0"/>
                    <a:pt x="1" y="357"/>
                    <a:pt x="1" y="785"/>
                  </a:cubicBezTo>
                  <a:cubicBezTo>
                    <a:pt x="1" y="1232"/>
                    <a:pt x="357" y="1588"/>
                    <a:pt x="804" y="1588"/>
                  </a:cubicBezTo>
                  <a:cubicBezTo>
                    <a:pt x="1250" y="1588"/>
                    <a:pt x="1606" y="1232"/>
                    <a:pt x="1606" y="785"/>
                  </a:cubicBezTo>
                  <a:cubicBezTo>
                    <a:pt x="1606" y="357"/>
                    <a:pt x="1250" y="0"/>
                    <a:pt x="804"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86" name="Google Shape;486;p34"/>
            <p:cNvSpPr/>
            <p:nvPr/>
          </p:nvSpPr>
          <p:spPr>
            <a:xfrm>
              <a:off x="3010850" y="1792950"/>
              <a:ext cx="58025" cy="28125"/>
            </a:xfrm>
            <a:custGeom>
              <a:rect b="b" l="l" r="r" t="t"/>
              <a:pathLst>
                <a:path extrusionOk="0" h="1125" w="2321">
                  <a:moveTo>
                    <a:pt x="2019" y="0"/>
                  </a:moveTo>
                  <a:cubicBezTo>
                    <a:pt x="1944" y="0"/>
                    <a:pt x="1869" y="32"/>
                    <a:pt x="1821" y="90"/>
                  </a:cubicBezTo>
                  <a:cubicBezTo>
                    <a:pt x="1458" y="496"/>
                    <a:pt x="1024" y="582"/>
                    <a:pt x="727" y="582"/>
                  </a:cubicBezTo>
                  <a:cubicBezTo>
                    <a:pt x="528" y="582"/>
                    <a:pt x="390" y="543"/>
                    <a:pt x="376" y="536"/>
                  </a:cubicBezTo>
                  <a:cubicBezTo>
                    <a:pt x="352" y="531"/>
                    <a:pt x="328" y="528"/>
                    <a:pt x="305" y="528"/>
                  </a:cubicBezTo>
                  <a:cubicBezTo>
                    <a:pt x="175" y="528"/>
                    <a:pt x="67" y="611"/>
                    <a:pt x="37" y="732"/>
                  </a:cubicBezTo>
                  <a:cubicBezTo>
                    <a:pt x="1" y="875"/>
                    <a:pt x="72" y="1018"/>
                    <a:pt x="215" y="1071"/>
                  </a:cubicBezTo>
                  <a:cubicBezTo>
                    <a:pt x="217" y="1069"/>
                    <a:pt x="221" y="1068"/>
                    <a:pt x="227" y="1068"/>
                  </a:cubicBezTo>
                  <a:cubicBezTo>
                    <a:pt x="278" y="1068"/>
                    <a:pt x="463" y="1125"/>
                    <a:pt x="732" y="1125"/>
                  </a:cubicBezTo>
                  <a:cubicBezTo>
                    <a:pt x="1143" y="1125"/>
                    <a:pt x="1732" y="1000"/>
                    <a:pt x="2213" y="429"/>
                  </a:cubicBezTo>
                  <a:cubicBezTo>
                    <a:pt x="2320" y="340"/>
                    <a:pt x="2303" y="161"/>
                    <a:pt x="2196" y="72"/>
                  </a:cubicBezTo>
                  <a:cubicBezTo>
                    <a:pt x="2146" y="23"/>
                    <a:pt x="2082" y="0"/>
                    <a:pt x="2019"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87" name="Google Shape;487;p34"/>
            <p:cNvSpPr/>
            <p:nvPr/>
          </p:nvSpPr>
          <p:spPr>
            <a:xfrm>
              <a:off x="3034500" y="1908025"/>
              <a:ext cx="106625" cy="32150"/>
            </a:xfrm>
            <a:custGeom>
              <a:rect b="b" l="l" r="r" t="t"/>
              <a:pathLst>
                <a:path extrusionOk="0" h="1286" w="4265">
                  <a:moveTo>
                    <a:pt x="2142" y="1"/>
                  </a:moveTo>
                  <a:cubicBezTo>
                    <a:pt x="1196" y="1"/>
                    <a:pt x="411" y="536"/>
                    <a:pt x="1" y="1286"/>
                  </a:cubicBezTo>
                  <a:cubicBezTo>
                    <a:pt x="643" y="964"/>
                    <a:pt x="1374" y="804"/>
                    <a:pt x="2142" y="804"/>
                  </a:cubicBezTo>
                  <a:cubicBezTo>
                    <a:pt x="2909" y="804"/>
                    <a:pt x="3623" y="982"/>
                    <a:pt x="4265" y="1286"/>
                  </a:cubicBezTo>
                  <a:cubicBezTo>
                    <a:pt x="3872" y="518"/>
                    <a:pt x="3069" y="1"/>
                    <a:pt x="2142"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88" name="Google Shape;488;p34"/>
            <p:cNvSpPr/>
            <p:nvPr/>
          </p:nvSpPr>
          <p:spPr>
            <a:xfrm>
              <a:off x="3107200" y="1792675"/>
              <a:ext cx="58025" cy="27950"/>
            </a:xfrm>
            <a:custGeom>
              <a:rect b="b" l="l" r="r" t="t"/>
              <a:pathLst>
                <a:path extrusionOk="0" h="1118" w="2321">
                  <a:moveTo>
                    <a:pt x="302" y="0"/>
                  </a:moveTo>
                  <a:cubicBezTo>
                    <a:pt x="240" y="0"/>
                    <a:pt x="177" y="23"/>
                    <a:pt x="126" y="65"/>
                  </a:cubicBezTo>
                  <a:cubicBezTo>
                    <a:pt x="19" y="154"/>
                    <a:pt x="1" y="333"/>
                    <a:pt x="90" y="440"/>
                  </a:cubicBezTo>
                  <a:cubicBezTo>
                    <a:pt x="572" y="993"/>
                    <a:pt x="1179" y="1118"/>
                    <a:pt x="1589" y="1118"/>
                  </a:cubicBezTo>
                  <a:cubicBezTo>
                    <a:pt x="1874" y="1118"/>
                    <a:pt x="2071" y="1064"/>
                    <a:pt x="2106" y="1046"/>
                  </a:cubicBezTo>
                  <a:cubicBezTo>
                    <a:pt x="2231" y="1029"/>
                    <a:pt x="2320" y="886"/>
                    <a:pt x="2285" y="725"/>
                  </a:cubicBezTo>
                  <a:cubicBezTo>
                    <a:pt x="2240" y="607"/>
                    <a:pt x="2135" y="538"/>
                    <a:pt x="2019" y="538"/>
                  </a:cubicBezTo>
                  <a:cubicBezTo>
                    <a:pt x="1995" y="538"/>
                    <a:pt x="1970" y="541"/>
                    <a:pt x="1946" y="547"/>
                  </a:cubicBezTo>
                  <a:cubicBezTo>
                    <a:pt x="1931" y="547"/>
                    <a:pt x="1792" y="584"/>
                    <a:pt x="1590" y="584"/>
                  </a:cubicBezTo>
                  <a:cubicBezTo>
                    <a:pt x="1288" y="584"/>
                    <a:pt x="847" y="500"/>
                    <a:pt x="483" y="83"/>
                  </a:cubicBezTo>
                  <a:cubicBezTo>
                    <a:pt x="436" y="27"/>
                    <a:pt x="370" y="0"/>
                    <a:pt x="302"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89" name="Google Shape;489;p34"/>
            <p:cNvSpPr/>
            <p:nvPr/>
          </p:nvSpPr>
          <p:spPr>
            <a:xfrm>
              <a:off x="3121050" y="1833100"/>
              <a:ext cx="40150" cy="39725"/>
            </a:xfrm>
            <a:custGeom>
              <a:rect b="b" l="l" r="r" t="t"/>
              <a:pathLst>
                <a:path extrusionOk="0" h="1589" w="1606">
                  <a:moveTo>
                    <a:pt x="803" y="0"/>
                  </a:moveTo>
                  <a:cubicBezTo>
                    <a:pt x="357" y="0"/>
                    <a:pt x="0" y="357"/>
                    <a:pt x="0" y="785"/>
                  </a:cubicBezTo>
                  <a:cubicBezTo>
                    <a:pt x="0" y="1232"/>
                    <a:pt x="357" y="1588"/>
                    <a:pt x="803" y="1588"/>
                  </a:cubicBezTo>
                  <a:cubicBezTo>
                    <a:pt x="1249" y="1588"/>
                    <a:pt x="1606" y="1232"/>
                    <a:pt x="1606" y="785"/>
                  </a:cubicBezTo>
                  <a:cubicBezTo>
                    <a:pt x="1606" y="357"/>
                    <a:pt x="1249" y="0"/>
                    <a:pt x="80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90" name="Google Shape;490;p34"/>
            <p:cNvSpPr/>
            <p:nvPr/>
          </p:nvSpPr>
          <p:spPr>
            <a:xfrm>
              <a:off x="2961350" y="1740750"/>
              <a:ext cx="252950" cy="252500"/>
            </a:xfrm>
            <a:custGeom>
              <a:rect b="b" l="l" r="r" t="t"/>
              <a:pathLst>
                <a:path extrusionOk="0" h="10100" w="10118">
                  <a:moveTo>
                    <a:pt x="5068" y="536"/>
                  </a:moveTo>
                  <a:cubicBezTo>
                    <a:pt x="7548" y="536"/>
                    <a:pt x="9582" y="2570"/>
                    <a:pt x="9582" y="5050"/>
                  </a:cubicBezTo>
                  <a:cubicBezTo>
                    <a:pt x="9582" y="7548"/>
                    <a:pt x="7548" y="9582"/>
                    <a:pt x="5068" y="9582"/>
                  </a:cubicBezTo>
                  <a:cubicBezTo>
                    <a:pt x="2570" y="9582"/>
                    <a:pt x="536" y="7548"/>
                    <a:pt x="536" y="5050"/>
                  </a:cubicBezTo>
                  <a:cubicBezTo>
                    <a:pt x="536" y="2570"/>
                    <a:pt x="2570" y="536"/>
                    <a:pt x="5068" y="536"/>
                  </a:cubicBezTo>
                  <a:close/>
                  <a:moveTo>
                    <a:pt x="5068" y="1"/>
                  </a:moveTo>
                  <a:cubicBezTo>
                    <a:pt x="2266" y="1"/>
                    <a:pt x="0" y="2249"/>
                    <a:pt x="0" y="5050"/>
                  </a:cubicBezTo>
                  <a:cubicBezTo>
                    <a:pt x="0" y="7852"/>
                    <a:pt x="2266" y="10100"/>
                    <a:pt x="5068" y="10100"/>
                  </a:cubicBezTo>
                  <a:cubicBezTo>
                    <a:pt x="7851" y="10100"/>
                    <a:pt x="10117" y="7852"/>
                    <a:pt x="10117" y="5050"/>
                  </a:cubicBezTo>
                  <a:cubicBezTo>
                    <a:pt x="10117" y="2249"/>
                    <a:pt x="7851" y="1"/>
                    <a:pt x="5068"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91" name="Google Shape;491;p34"/>
          <p:cNvSpPr/>
          <p:nvPr/>
        </p:nvSpPr>
        <p:spPr>
          <a:xfrm>
            <a:off x="6169754" y="4468227"/>
            <a:ext cx="333026" cy="343577"/>
          </a:xfrm>
          <a:custGeom>
            <a:rect b="b" l="l" r="r" t="t"/>
            <a:pathLst>
              <a:path extrusionOk="0" h="4202" w="5728">
                <a:moveTo>
                  <a:pt x="1858" y="1"/>
                </a:moveTo>
                <a:cubicBezTo>
                  <a:pt x="1840" y="1"/>
                  <a:pt x="1821" y="3"/>
                  <a:pt x="1803" y="9"/>
                </a:cubicBezTo>
                <a:cubicBezTo>
                  <a:pt x="1713" y="9"/>
                  <a:pt x="1660" y="80"/>
                  <a:pt x="1606" y="169"/>
                </a:cubicBezTo>
                <a:lnTo>
                  <a:pt x="1035" y="1828"/>
                </a:lnTo>
                <a:lnTo>
                  <a:pt x="0" y="1828"/>
                </a:lnTo>
                <a:lnTo>
                  <a:pt x="0" y="2364"/>
                </a:lnTo>
                <a:lnTo>
                  <a:pt x="1214" y="2364"/>
                </a:lnTo>
                <a:cubicBezTo>
                  <a:pt x="1321" y="2364"/>
                  <a:pt x="1410" y="2275"/>
                  <a:pt x="1446" y="2167"/>
                </a:cubicBezTo>
                <a:lnTo>
                  <a:pt x="1767" y="1168"/>
                </a:lnTo>
                <a:lnTo>
                  <a:pt x="2302" y="4023"/>
                </a:lnTo>
                <a:cubicBezTo>
                  <a:pt x="2320" y="4130"/>
                  <a:pt x="2409" y="4202"/>
                  <a:pt x="2516" y="4202"/>
                </a:cubicBezTo>
                <a:lnTo>
                  <a:pt x="2552" y="4202"/>
                </a:lnTo>
                <a:cubicBezTo>
                  <a:pt x="2641" y="4202"/>
                  <a:pt x="2730" y="4148"/>
                  <a:pt x="2766" y="4059"/>
                </a:cubicBezTo>
                <a:lnTo>
                  <a:pt x="3622" y="1828"/>
                </a:lnTo>
                <a:lnTo>
                  <a:pt x="3962" y="3024"/>
                </a:lnTo>
                <a:cubicBezTo>
                  <a:pt x="3991" y="3127"/>
                  <a:pt x="4081" y="3194"/>
                  <a:pt x="4182" y="3194"/>
                </a:cubicBezTo>
                <a:cubicBezTo>
                  <a:pt x="4203" y="3194"/>
                  <a:pt x="4225" y="3191"/>
                  <a:pt x="4247" y="3184"/>
                </a:cubicBezTo>
                <a:cubicBezTo>
                  <a:pt x="4301" y="3167"/>
                  <a:pt x="4336" y="3149"/>
                  <a:pt x="4372" y="3113"/>
                </a:cubicBezTo>
                <a:lnTo>
                  <a:pt x="5086" y="2364"/>
                </a:lnTo>
                <a:lnTo>
                  <a:pt x="5728" y="2364"/>
                </a:lnTo>
                <a:lnTo>
                  <a:pt x="5728" y="1828"/>
                </a:lnTo>
                <a:lnTo>
                  <a:pt x="4961" y="1828"/>
                </a:lnTo>
                <a:cubicBezTo>
                  <a:pt x="4889" y="1846"/>
                  <a:pt x="4836" y="1900"/>
                  <a:pt x="4782" y="1936"/>
                </a:cubicBezTo>
                <a:lnTo>
                  <a:pt x="4283" y="2489"/>
                </a:lnTo>
                <a:lnTo>
                  <a:pt x="3854" y="1008"/>
                </a:lnTo>
                <a:cubicBezTo>
                  <a:pt x="3824" y="917"/>
                  <a:pt x="3730" y="839"/>
                  <a:pt x="3626" y="839"/>
                </a:cubicBezTo>
                <a:cubicBezTo>
                  <a:pt x="3607" y="839"/>
                  <a:pt x="3588" y="842"/>
                  <a:pt x="3569" y="847"/>
                </a:cubicBezTo>
                <a:cubicBezTo>
                  <a:pt x="3498" y="883"/>
                  <a:pt x="3426" y="918"/>
                  <a:pt x="3408" y="1008"/>
                </a:cubicBezTo>
                <a:lnTo>
                  <a:pt x="2605" y="3113"/>
                </a:lnTo>
                <a:lnTo>
                  <a:pt x="2070" y="187"/>
                </a:lnTo>
                <a:cubicBezTo>
                  <a:pt x="2040" y="81"/>
                  <a:pt x="1958" y="1"/>
                  <a:pt x="1858"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sz="1900"/>
          </a:p>
        </p:txBody>
      </p:sp>
      <p:grpSp>
        <p:nvGrpSpPr>
          <p:cNvPr id="492" name="Google Shape;492;p34"/>
          <p:cNvGrpSpPr/>
          <p:nvPr/>
        </p:nvGrpSpPr>
        <p:grpSpPr>
          <a:xfrm>
            <a:off x="6696108" y="4387468"/>
            <a:ext cx="271902" cy="376448"/>
            <a:chOff x="4026550" y="3640100"/>
            <a:chExt cx="205675" cy="276150"/>
          </a:xfrm>
        </p:grpSpPr>
        <p:sp>
          <p:nvSpPr>
            <p:cNvPr id="493" name="Google Shape;493;p34"/>
            <p:cNvSpPr/>
            <p:nvPr/>
          </p:nvSpPr>
          <p:spPr>
            <a:xfrm>
              <a:off x="4119325" y="3640100"/>
              <a:ext cx="20100" cy="29925"/>
            </a:xfrm>
            <a:custGeom>
              <a:rect b="b" l="l" r="r" t="t"/>
              <a:pathLst>
                <a:path extrusionOk="0" h="1197" w="804">
                  <a:moveTo>
                    <a:pt x="411" y="1"/>
                  </a:moveTo>
                  <a:cubicBezTo>
                    <a:pt x="179" y="1"/>
                    <a:pt x="465" y="269"/>
                    <a:pt x="144" y="536"/>
                  </a:cubicBezTo>
                  <a:cubicBezTo>
                    <a:pt x="126" y="554"/>
                    <a:pt x="126" y="554"/>
                    <a:pt x="108" y="572"/>
                  </a:cubicBezTo>
                  <a:cubicBezTo>
                    <a:pt x="54" y="625"/>
                    <a:pt x="1" y="697"/>
                    <a:pt x="1" y="804"/>
                  </a:cubicBezTo>
                  <a:cubicBezTo>
                    <a:pt x="1" y="1036"/>
                    <a:pt x="179" y="1196"/>
                    <a:pt x="411" y="1196"/>
                  </a:cubicBezTo>
                  <a:cubicBezTo>
                    <a:pt x="643" y="1196"/>
                    <a:pt x="804" y="1036"/>
                    <a:pt x="804" y="804"/>
                  </a:cubicBezTo>
                  <a:cubicBezTo>
                    <a:pt x="804" y="572"/>
                    <a:pt x="643" y="1"/>
                    <a:pt x="411"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94" name="Google Shape;494;p34"/>
            <p:cNvSpPr/>
            <p:nvPr/>
          </p:nvSpPr>
          <p:spPr>
            <a:xfrm>
              <a:off x="4086325" y="3656625"/>
              <a:ext cx="19650" cy="29900"/>
            </a:xfrm>
            <a:custGeom>
              <a:rect b="b" l="l" r="r" t="t"/>
              <a:pathLst>
                <a:path extrusionOk="0" h="1196" w="786">
                  <a:moveTo>
                    <a:pt x="393" y="0"/>
                  </a:moveTo>
                  <a:cubicBezTo>
                    <a:pt x="161" y="0"/>
                    <a:pt x="447" y="268"/>
                    <a:pt x="125" y="535"/>
                  </a:cubicBezTo>
                  <a:cubicBezTo>
                    <a:pt x="125" y="553"/>
                    <a:pt x="125" y="553"/>
                    <a:pt x="108" y="571"/>
                  </a:cubicBezTo>
                  <a:cubicBezTo>
                    <a:pt x="54" y="642"/>
                    <a:pt x="1" y="696"/>
                    <a:pt x="1" y="803"/>
                  </a:cubicBezTo>
                  <a:cubicBezTo>
                    <a:pt x="1" y="1035"/>
                    <a:pt x="161" y="1196"/>
                    <a:pt x="393" y="1196"/>
                  </a:cubicBezTo>
                  <a:cubicBezTo>
                    <a:pt x="625" y="1196"/>
                    <a:pt x="786" y="1035"/>
                    <a:pt x="786" y="803"/>
                  </a:cubicBezTo>
                  <a:cubicBezTo>
                    <a:pt x="786" y="571"/>
                    <a:pt x="625" y="0"/>
                    <a:pt x="39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95" name="Google Shape;495;p34"/>
            <p:cNvSpPr/>
            <p:nvPr/>
          </p:nvSpPr>
          <p:spPr>
            <a:xfrm>
              <a:off x="4152800" y="3656625"/>
              <a:ext cx="19650" cy="29900"/>
            </a:xfrm>
            <a:custGeom>
              <a:rect b="b" l="l" r="r" t="t"/>
              <a:pathLst>
                <a:path extrusionOk="0" h="1196" w="786">
                  <a:moveTo>
                    <a:pt x="393" y="0"/>
                  </a:moveTo>
                  <a:cubicBezTo>
                    <a:pt x="161" y="0"/>
                    <a:pt x="446" y="268"/>
                    <a:pt x="125" y="535"/>
                  </a:cubicBezTo>
                  <a:cubicBezTo>
                    <a:pt x="125" y="553"/>
                    <a:pt x="125" y="553"/>
                    <a:pt x="107" y="571"/>
                  </a:cubicBezTo>
                  <a:cubicBezTo>
                    <a:pt x="54" y="642"/>
                    <a:pt x="0" y="696"/>
                    <a:pt x="0" y="803"/>
                  </a:cubicBezTo>
                  <a:cubicBezTo>
                    <a:pt x="0" y="1035"/>
                    <a:pt x="161" y="1196"/>
                    <a:pt x="393" y="1196"/>
                  </a:cubicBezTo>
                  <a:cubicBezTo>
                    <a:pt x="625" y="1196"/>
                    <a:pt x="785" y="1035"/>
                    <a:pt x="785" y="803"/>
                  </a:cubicBezTo>
                  <a:cubicBezTo>
                    <a:pt x="785" y="571"/>
                    <a:pt x="625" y="0"/>
                    <a:pt x="39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96" name="Google Shape;496;p34"/>
            <p:cNvSpPr/>
            <p:nvPr/>
          </p:nvSpPr>
          <p:spPr>
            <a:xfrm>
              <a:off x="4035925" y="3683375"/>
              <a:ext cx="186475" cy="129600"/>
            </a:xfrm>
            <a:custGeom>
              <a:rect b="b" l="l" r="r" t="t"/>
              <a:pathLst>
                <a:path extrusionOk="0" h="5184" w="7459">
                  <a:moveTo>
                    <a:pt x="3729" y="1"/>
                  </a:moveTo>
                  <a:cubicBezTo>
                    <a:pt x="3497" y="1"/>
                    <a:pt x="3337" y="54"/>
                    <a:pt x="3337" y="126"/>
                  </a:cubicBezTo>
                  <a:lnTo>
                    <a:pt x="3337" y="2124"/>
                  </a:lnTo>
                  <a:cubicBezTo>
                    <a:pt x="3141" y="2124"/>
                    <a:pt x="2980" y="2142"/>
                    <a:pt x="2802" y="2160"/>
                  </a:cubicBezTo>
                  <a:lnTo>
                    <a:pt x="2802" y="804"/>
                  </a:lnTo>
                  <a:cubicBezTo>
                    <a:pt x="2802" y="714"/>
                    <a:pt x="2623" y="661"/>
                    <a:pt x="2409" y="661"/>
                  </a:cubicBezTo>
                  <a:cubicBezTo>
                    <a:pt x="2177" y="661"/>
                    <a:pt x="1999" y="714"/>
                    <a:pt x="1999" y="804"/>
                  </a:cubicBezTo>
                  <a:lnTo>
                    <a:pt x="1999" y="2231"/>
                  </a:lnTo>
                  <a:cubicBezTo>
                    <a:pt x="821" y="2392"/>
                    <a:pt x="0" y="2695"/>
                    <a:pt x="0" y="3052"/>
                  </a:cubicBezTo>
                  <a:lnTo>
                    <a:pt x="0" y="4782"/>
                  </a:lnTo>
                  <a:cubicBezTo>
                    <a:pt x="321" y="4782"/>
                    <a:pt x="607" y="4890"/>
                    <a:pt x="839" y="5104"/>
                  </a:cubicBezTo>
                  <a:cubicBezTo>
                    <a:pt x="892" y="5157"/>
                    <a:pt x="995" y="5184"/>
                    <a:pt x="1095" y="5184"/>
                  </a:cubicBezTo>
                  <a:cubicBezTo>
                    <a:pt x="1196" y="5184"/>
                    <a:pt x="1294" y="5157"/>
                    <a:pt x="1339" y="5104"/>
                  </a:cubicBezTo>
                  <a:cubicBezTo>
                    <a:pt x="1553" y="4898"/>
                    <a:pt x="1860" y="4796"/>
                    <a:pt x="2166" y="4796"/>
                  </a:cubicBezTo>
                  <a:cubicBezTo>
                    <a:pt x="2472" y="4796"/>
                    <a:pt x="2775" y="4898"/>
                    <a:pt x="2980" y="5104"/>
                  </a:cubicBezTo>
                  <a:cubicBezTo>
                    <a:pt x="3034" y="5157"/>
                    <a:pt x="3136" y="5184"/>
                    <a:pt x="3239" y="5184"/>
                  </a:cubicBezTo>
                  <a:cubicBezTo>
                    <a:pt x="3341" y="5184"/>
                    <a:pt x="3444" y="5157"/>
                    <a:pt x="3497" y="5104"/>
                  </a:cubicBezTo>
                  <a:cubicBezTo>
                    <a:pt x="3703" y="4898"/>
                    <a:pt x="4006" y="4796"/>
                    <a:pt x="4309" y="4796"/>
                  </a:cubicBezTo>
                  <a:cubicBezTo>
                    <a:pt x="4613" y="4796"/>
                    <a:pt x="4916" y="4898"/>
                    <a:pt x="5121" y="5104"/>
                  </a:cubicBezTo>
                  <a:cubicBezTo>
                    <a:pt x="5175" y="5157"/>
                    <a:pt x="5277" y="5184"/>
                    <a:pt x="5380" y="5184"/>
                  </a:cubicBezTo>
                  <a:cubicBezTo>
                    <a:pt x="5482" y="5184"/>
                    <a:pt x="5585" y="5157"/>
                    <a:pt x="5639" y="5104"/>
                  </a:cubicBezTo>
                  <a:cubicBezTo>
                    <a:pt x="5844" y="4898"/>
                    <a:pt x="6147" y="4796"/>
                    <a:pt x="6450" y="4796"/>
                  </a:cubicBezTo>
                  <a:cubicBezTo>
                    <a:pt x="6754" y="4796"/>
                    <a:pt x="7057" y="4898"/>
                    <a:pt x="7262" y="5104"/>
                  </a:cubicBezTo>
                  <a:cubicBezTo>
                    <a:pt x="7298" y="5139"/>
                    <a:pt x="7369" y="5157"/>
                    <a:pt x="7459" y="5175"/>
                  </a:cubicBezTo>
                  <a:lnTo>
                    <a:pt x="7459" y="3052"/>
                  </a:lnTo>
                  <a:cubicBezTo>
                    <a:pt x="7459" y="2695"/>
                    <a:pt x="6638" y="2392"/>
                    <a:pt x="5460" y="2231"/>
                  </a:cubicBezTo>
                  <a:lnTo>
                    <a:pt x="5460" y="804"/>
                  </a:lnTo>
                  <a:cubicBezTo>
                    <a:pt x="5460" y="714"/>
                    <a:pt x="5282" y="661"/>
                    <a:pt x="5068" y="661"/>
                  </a:cubicBezTo>
                  <a:cubicBezTo>
                    <a:pt x="4836" y="661"/>
                    <a:pt x="4657" y="714"/>
                    <a:pt x="4657" y="804"/>
                  </a:cubicBezTo>
                  <a:lnTo>
                    <a:pt x="4657" y="2160"/>
                  </a:lnTo>
                  <a:cubicBezTo>
                    <a:pt x="4479" y="2142"/>
                    <a:pt x="4318" y="2142"/>
                    <a:pt x="4122" y="2124"/>
                  </a:cubicBezTo>
                  <a:lnTo>
                    <a:pt x="4122" y="126"/>
                  </a:lnTo>
                  <a:cubicBezTo>
                    <a:pt x="4122" y="54"/>
                    <a:pt x="3961" y="1"/>
                    <a:pt x="3729"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97" name="Google Shape;497;p34"/>
            <p:cNvSpPr/>
            <p:nvPr/>
          </p:nvSpPr>
          <p:spPr>
            <a:xfrm>
              <a:off x="4037250" y="3823000"/>
              <a:ext cx="186050" cy="59800"/>
            </a:xfrm>
            <a:custGeom>
              <a:rect b="b" l="l" r="r" t="t"/>
              <a:pathLst>
                <a:path extrusionOk="0" h="2392" w="7442">
                  <a:moveTo>
                    <a:pt x="1" y="0"/>
                  </a:moveTo>
                  <a:lnTo>
                    <a:pt x="1" y="2391"/>
                  </a:lnTo>
                  <a:lnTo>
                    <a:pt x="7441" y="2391"/>
                  </a:lnTo>
                  <a:lnTo>
                    <a:pt x="7441" y="393"/>
                  </a:lnTo>
                  <a:lnTo>
                    <a:pt x="7406" y="393"/>
                  </a:lnTo>
                  <a:cubicBezTo>
                    <a:pt x="7138" y="375"/>
                    <a:pt x="6852" y="268"/>
                    <a:pt x="6674" y="90"/>
                  </a:cubicBezTo>
                  <a:cubicBezTo>
                    <a:pt x="6620" y="36"/>
                    <a:pt x="6518" y="9"/>
                    <a:pt x="6415" y="9"/>
                  </a:cubicBezTo>
                  <a:cubicBezTo>
                    <a:pt x="6313" y="9"/>
                    <a:pt x="6210" y="36"/>
                    <a:pt x="6157" y="90"/>
                  </a:cubicBezTo>
                  <a:cubicBezTo>
                    <a:pt x="5951" y="295"/>
                    <a:pt x="5648" y="397"/>
                    <a:pt x="5345" y="397"/>
                  </a:cubicBezTo>
                  <a:cubicBezTo>
                    <a:pt x="5041" y="397"/>
                    <a:pt x="4738" y="295"/>
                    <a:pt x="4533" y="90"/>
                  </a:cubicBezTo>
                  <a:cubicBezTo>
                    <a:pt x="4479" y="36"/>
                    <a:pt x="4377" y="9"/>
                    <a:pt x="4274" y="9"/>
                  </a:cubicBezTo>
                  <a:cubicBezTo>
                    <a:pt x="4172" y="9"/>
                    <a:pt x="4069" y="36"/>
                    <a:pt x="4015" y="90"/>
                  </a:cubicBezTo>
                  <a:cubicBezTo>
                    <a:pt x="3810" y="295"/>
                    <a:pt x="3507" y="397"/>
                    <a:pt x="3204" y="397"/>
                  </a:cubicBezTo>
                  <a:cubicBezTo>
                    <a:pt x="2900" y="397"/>
                    <a:pt x="2597" y="295"/>
                    <a:pt x="2392" y="90"/>
                  </a:cubicBezTo>
                  <a:cubicBezTo>
                    <a:pt x="2338" y="36"/>
                    <a:pt x="2240" y="9"/>
                    <a:pt x="2140" y="9"/>
                  </a:cubicBezTo>
                  <a:cubicBezTo>
                    <a:pt x="2039" y="9"/>
                    <a:pt x="1937" y="36"/>
                    <a:pt x="1874" y="90"/>
                  </a:cubicBezTo>
                  <a:cubicBezTo>
                    <a:pt x="1669" y="295"/>
                    <a:pt x="1366" y="397"/>
                    <a:pt x="1062" y="397"/>
                  </a:cubicBezTo>
                  <a:cubicBezTo>
                    <a:pt x="759" y="397"/>
                    <a:pt x="456" y="295"/>
                    <a:pt x="251" y="90"/>
                  </a:cubicBezTo>
                  <a:cubicBezTo>
                    <a:pt x="197" y="36"/>
                    <a:pt x="90" y="0"/>
                    <a:pt x="1"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98" name="Google Shape;498;p34"/>
            <p:cNvSpPr/>
            <p:nvPr/>
          </p:nvSpPr>
          <p:spPr>
            <a:xfrm>
              <a:off x="4026550" y="3896150"/>
              <a:ext cx="205675" cy="20100"/>
            </a:xfrm>
            <a:custGeom>
              <a:rect b="b" l="l" r="r" t="t"/>
              <a:pathLst>
                <a:path extrusionOk="0" h="804" w="8227">
                  <a:moveTo>
                    <a:pt x="393" y="1"/>
                  </a:moveTo>
                  <a:cubicBezTo>
                    <a:pt x="161" y="1"/>
                    <a:pt x="1" y="179"/>
                    <a:pt x="1" y="411"/>
                  </a:cubicBezTo>
                  <a:cubicBezTo>
                    <a:pt x="1" y="643"/>
                    <a:pt x="161" y="803"/>
                    <a:pt x="393" y="803"/>
                  </a:cubicBezTo>
                  <a:lnTo>
                    <a:pt x="7834" y="803"/>
                  </a:lnTo>
                  <a:cubicBezTo>
                    <a:pt x="8065" y="803"/>
                    <a:pt x="8226" y="643"/>
                    <a:pt x="8226" y="411"/>
                  </a:cubicBezTo>
                  <a:cubicBezTo>
                    <a:pt x="8226" y="179"/>
                    <a:pt x="8065" y="1"/>
                    <a:pt x="7834"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99" name="Google Shape;499;p34"/>
          <p:cNvSpPr/>
          <p:nvPr/>
        </p:nvSpPr>
        <p:spPr>
          <a:xfrm>
            <a:off x="7189931" y="4453383"/>
            <a:ext cx="319032" cy="363054"/>
          </a:xfrm>
          <a:custGeom>
            <a:rect b="b" l="l" r="r" t="t"/>
            <a:pathLst>
              <a:path extrusionOk="0" h="10653" w="9653">
                <a:moveTo>
                  <a:pt x="4818" y="1"/>
                </a:moveTo>
                <a:cubicBezTo>
                  <a:pt x="4603" y="1"/>
                  <a:pt x="4425" y="179"/>
                  <a:pt x="4425" y="411"/>
                </a:cubicBezTo>
                <a:lnTo>
                  <a:pt x="4425" y="1607"/>
                </a:lnTo>
                <a:lnTo>
                  <a:pt x="1356" y="1607"/>
                </a:lnTo>
                <a:cubicBezTo>
                  <a:pt x="670" y="2310"/>
                  <a:pt x="36" y="2927"/>
                  <a:pt x="1" y="2927"/>
                </a:cubicBezTo>
                <a:cubicBezTo>
                  <a:pt x="1" y="2927"/>
                  <a:pt x="0" y="2927"/>
                  <a:pt x="0" y="2927"/>
                </a:cubicBezTo>
                <a:lnTo>
                  <a:pt x="0" y="2927"/>
                </a:lnTo>
                <a:lnTo>
                  <a:pt x="1338" y="4265"/>
                </a:lnTo>
                <a:lnTo>
                  <a:pt x="4425" y="4265"/>
                </a:lnTo>
                <a:lnTo>
                  <a:pt x="4425" y="10653"/>
                </a:lnTo>
                <a:lnTo>
                  <a:pt x="5228" y="10653"/>
                </a:lnTo>
                <a:lnTo>
                  <a:pt x="5228" y="7459"/>
                </a:lnTo>
                <a:lnTo>
                  <a:pt x="8279" y="7459"/>
                </a:lnTo>
                <a:cubicBezTo>
                  <a:pt x="8993" y="6745"/>
                  <a:pt x="9635" y="6121"/>
                  <a:pt x="9653" y="6121"/>
                </a:cubicBezTo>
                <a:lnTo>
                  <a:pt x="8315" y="4800"/>
                </a:lnTo>
                <a:lnTo>
                  <a:pt x="5228" y="4800"/>
                </a:lnTo>
                <a:lnTo>
                  <a:pt x="5228" y="411"/>
                </a:lnTo>
                <a:cubicBezTo>
                  <a:pt x="5228" y="179"/>
                  <a:pt x="5050" y="1"/>
                  <a:pt x="4818"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500" name="Google Shape;500;p34"/>
          <p:cNvGrpSpPr/>
          <p:nvPr/>
        </p:nvGrpSpPr>
        <p:grpSpPr>
          <a:xfrm>
            <a:off x="7732713" y="4486703"/>
            <a:ext cx="351487" cy="294826"/>
            <a:chOff x="853250" y="4006875"/>
            <a:chExt cx="265875" cy="216275"/>
          </a:xfrm>
        </p:grpSpPr>
        <p:sp>
          <p:nvSpPr>
            <p:cNvPr id="501" name="Google Shape;501;p34"/>
            <p:cNvSpPr/>
            <p:nvPr/>
          </p:nvSpPr>
          <p:spPr>
            <a:xfrm>
              <a:off x="1016500" y="4006875"/>
              <a:ext cx="70950" cy="106525"/>
            </a:xfrm>
            <a:custGeom>
              <a:rect b="b" l="l" r="r" t="t"/>
              <a:pathLst>
                <a:path extrusionOk="0" h="4261" w="2838">
                  <a:moveTo>
                    <a:pt x="1464" y="782"/>
                  </a:moveTo>
                  <a:cubicBezTo>
                    <a:pt x="1785" y="782"/>
                    <a:pt x="2052" y="1049"/>
                    <a:pt x="2052" y="1370"/>
                  </a:cubicBezTo>
                  <a:cubicBezTo>
                    <a:pt x="2052" y="1531"/>
                    <a:pt x="1981" y="1656"/>
                    <a:pt x="1874" y="1781"/>
                  </a:cubicBezTo>
                  <a:cubicBezTo>
                    <a:pt x="1749" y="1906"/>
                    <a:pt x="1606" y="1959"/>
                    <a:pt x="1446" y="1959"/>
                  </a:cubicBezTo>
                  <a:cubicBezTo>
                    <a:pt x="1125" y="1959"/>
                    <a:pt x="875" y="1692"/>
                    <a:pt x="875" y="1370"/>
                  </a:cubicBezTo>
                  <a:cubicBezTo>
                    <a:pt x="875" y="1049"/>
                    <a:pt x="1142" y="782"/>
                    <a:pt x="1464" y="782"/>
                  </a:cubicBezTo>
                  <a:close/>
                  <a:moveTo>
                    <a:pt x="1437" y="0"/>
                  </a:moveTo>
                  <a:cubicBezTo>
                    <a:pt x="1256" y="0"/>
                    <a:pt x="1067" y="33"/>
                    <a:pt x="875" y="104"/>
                  </a:cubicBezTo>
                  <a:cubicBezTo>
                    <a:pt x="589" y="211"/>
                    <a:pt x="357" y="443"/>
                    <a:pt x="215" y="710"/>
                  </a:cubicBezTo>
                  <a:cubicBezTo>
                    <a:pt x="36" y="1067"/>
                    <a:pt x="0" y="1477"/>
                    <a:pt x="143" y="1852"/>
                  </a:cubicBezTo>
                  <a:lnTo>
                    <a:pt x="785" y="3244"/>
                  </a:lnTo>
                  <a:lnTo>
                    <a:pt x="1214" y="4118"/>
                  </a:lnTo>
                  <a:cubicBezTo>
                    <a:pt x="1249" y="4207"/>
                    <a:pt x="1356" y="4261"/>
                    <a:pt x="1446" y="4261"/>
                  </a:cubicBezTo>
                  <a:cubicBezTo>
                    <a:pt x="1553" y="4261"/>
                    <a:pt x="1642" y="4207"/>
                    <a:pt x="1695" y="4118"/>
                  </a:cubicBezTo>
                  <a:lnTo>
                    <a:pt x="2106" y="3244"/>
                  </a:lnTo>
                  <a:lnTo>
                    <a:pt x="2748" y="1870"/>
                  </a:lnTo>
                  <a:cubicBezTo>
                    <a:pt x="2820" y="1709"/>
                    <a:pt x="2837" y="1531"/>
                    <a:pt x="2837" y="1370"/>
                  </a:cubicBezTo>
                  <a:cubicBezTo>
                    <a:pt x="2837" y="603"/>
                    <a:pt x="2215" y="0"/>
                    <a:pt x="1437"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02" name="Google Shape;502;p34"/>
            <p:cNvSpPr/>
            <p:nvPr/>
          </p:nvSpPr>
          <p:spPr>
            <a:xfrm>
              <a:off x="853250" y="4036650"/>
              <a:ext cx="265875" cy="186500"/>
            </a:xfrm>
            <a:custGeom>
              <a:rect b="b" l="l" r="r" t="t"/>
              <a:pathLst>
                <a:path extrusionOk="0" h="7460" w="10635">
                  <a:moveTo>
                    <a:pt x="2391" y="1036"/>
                  </a:moveTo>
                  <a:lnTo>
                    <a:pt x="2391" y="5372"/>
                  </a:lnTo>
                  <a:lnTo>
                    <a:pt x="803" y="6175"/>
                  </a:lnTo>
                  <a:lnTo>
                    <a:pt x="803" y="1839"/>
                  </a:lnTo>
                  <a:lnTo>
                    <a:pt x="2391" y="1036"/>
                  </a:lnTo>
                  <a:close/>
                  <a:moveTo>
                    <a:pt x="2926" y="1036"/>
                  </a:moveTo>
                  <a:lnTo>
                    <a:pt x="5049" y="2106"/>
                  </a:lnTo>
                  <a:lnTo>
                    <a:pt x="5049" y="6442"/>
                  </a:lnTo>
                  <a:lnTo>
                    <a:pt x="2926" y="5372"/>
                  </a:lnTo>
                  <a:lnTo>
                    <a:pt x="2926" y="1036"/>
                  </a:lnTo>
                  <a:close/>
                  <a:moveTo>
                    <a:pt x="2659" y="1"/>
                  </a:moveTo>
                  <a:lnTo>
                    <a:pt x="0" y="1339"/>
                  </a:lnTo>
                  <a:lnTo>
                    <a:pt x="0" y="7459"/>
                  </a:lnTo>
                  <a:lnTo>
                    <a:pt x="2659" y="6121"/>
                  </a:lnTo>
                  <a:lnTo>
                    <a:pt x="5317" y="7459"/>
                  </a:lnTo>
                  <a:lnTo>
                    <a:pt x="7976" y="6121"/>
                  </a:lnTo>
                  <a:lnTo>
                    <a:pt x="10634" y="7459"/>
                  </a:lnTo>
                  <a:lnTo>
                    <a:pt x="10634" y="1339"/>
                  </a:lnTo>
                  <a:lnTo>
                    <a:pt x="9760" y="911"/>
                  </a:lnTo>
                  <a:lnTo>
                    <a:pt x="9439" y="1625"/>
                  </a:lnTo>
                  <a:lnTo>
                    <a:pt x="9831" y="1839"/>
                  </a:lnTo>
                  <a:lnTo>
                    <a:pt x="9831" y="6175"/>
                  </a:lnTo>
                  <a:lnTo>
                    <a:pt x="8243" y="5372"/>
                  </a:lnTo>
                  <a:lnTo>
                    <a:pt x="8243" y="3605"/>
                  </a:lnTo>
                  <a:lnTo>
                    <a:pt x="7708" y="3605"/>
                  </a:lnTo>
                  <a:lnTo>
                    <a:pt x="7708" y="5372"/>
                  </a:lnTo>
                  <a:lnTo>
                    <a:pt x="5585" y="6442"/>
                  </a:lnTo>
                  <a:lnTo>
                    <a:pt x="5585" y="2106"/>
                  </a:lnTo>
                  <a:lnTo>
                    <a:pt x="6530" y="1625"/>
                  </a:lnTo>
                  <a:lnTo>
                    <a:pt x="6191" y="911"/>
                  </a:lnTo>
                  <a:lnTo>
                    <a:pt x="5317" y="1339"/>
                  </a:lnTo>
                  <a:lnTo>
                    <a:pt x="2659"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03" name="Google Shape;503;p34"/>
          <p:cNvGrpSpPr/>
          <p:nvPr/>
        </p:nvGrpSpPr>
        <p:grpSpPr>
          <a:xfrm>
            <a:off x="8910280" y="4452282"/>
            <a:ext cx="245925" cy="363668"/>
            <a:chOff x="1978675" y="3981800"/>
            <a:chExt cx="186025" cy="266775"/>
          </a:xfrm>
        </p:grpSpPr>
        <p:sp>
          <p:nvSpPr>
            <p:cNvPr id="504" name="Google Shape;504;p34"/>
            <p:cNvSpPr/>
            <p:nvPr/>
          </p:nvSpPr>
          <p:spPr>
            <a:xfrm>
              <a:off x="1978675" y="3982250"/>
              <a:ext cx="20075" cy="266325"/>
            </a:xfrm>
            <a:custGeom>
              <a:rect b="b" l="l" r="r" t="t"/>
              <a:pathLst>
                <a:path extrusionOk="0" h="10653" w="803">
                  <a:moveTo>
                    <a:pt x="393" y="0"/>
                  </a:moveTo>
                  <a:cubicBezTo>
                    <a:pt x="178" y="0"/>
                    <a:pt x="0" y="179"/>
                    <a:pt x="0" y="411"/>
                  </a:cubicBezTo>
                  <a:lnTo>
                    <a:pt x="0" y="10652"/>
                  </a:lnTo>
                  <a:lnTo>
                    <a:pt x="803" y="10652"/>
                  </a:lnTo>
                  <a:lnTo>
                    <a:pt x="803" y="411"/>
                  </a:lnTo>
                  <a:cubicBezTo>
                    <a:pt x="803" y="179"/>
                    <a:pt x="625" y="0"/>
                    <a:pt x="39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05" name="Google Shape;505;p34"/>
            <p:cNvSpPr/>
            <p:nvPr/>
          </p:nvSpPr>
          <p:spPr>
            <a:xfrm>
              <a:off x="2012125" y="3981800"/>
              <a:ext cx="152575" cy="119575"/>
            </a:xfrm>
            <a:custGeom>
              <a:rect b="b" l="l" r="r" t="t"/>
              <a:pathLst>
                <a:path extrusionOk="0" h="4783" w="6103">
                  <a:moveTo>
                    <a:pt x="1695" y="0"/>
                  </a:moveTo>
                  <a:cubicBezTo>
                    <a:pt x="518" y="0"/>
                    <a:pt x="0" y="375"/>
                    <a:pt x="0" y="375"/>
                  </a:cubicBezTo>
                  <a:lnTo>
                    <a:pt x="0" y="4782"/>
                  </a:lnTo>
                  <a:cubicBezTo>
                    <a:pt x="0" y="4782"/>
                    <a:pt x="500" y="4390"/>
                    <a:pt x="1695" y="4390"/>
                  </a:cubicBezTo>
                  <a:cubicBezTo>
                    <a:pt x="2637" y="4390"/>
                    <a:pt x="3579" y="4749"/>
                    <a:pt x="4593" y="4749"/>
                  </a:cubicBezTo>
                  <a:cubicBezTo>
                    <a:pt x="5077" y="4749"/>
                    <a:pt x="5578" y="4667"/>
                    <a:pt x="6102" y="4425"/>
                  </a:cubicBezTo>
                  <a:lnTo>
                    <a:pt x="6102" y="18"/>
                  </a:lnTo>
                  <a:cubicBezTo>
                    <a:pt x="5431" y="222"/>
                    <a:pt x="4876" y="291"/>
                    <a:pt x="4385" y="291"/>
                  </a:cubicBezTo>
                  <a:cubicBezTo>
                    <a:pt x="3374" y="291"/>
                    <a:pt x="2632" y="0"/>
                    <a:pt x="1695"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06" name="Google Shape;506;p34"/>
          <p:cNvSpPr/>
          <p:nvPr/>
        </p:nvSpPr>
        <p:spPr>
          <a:xfrm>
            <a:off x="8307296" y="4473715"/>
            <a:ext cx="317875" cy="322363"/>
          </a:xfrm>
          <a:custGeom>
            <a:rect b="b" l="l" r="r" t="t"/>
            <a:pathLst>
              <a:path extrusionOk="0" h="9459" w="9618">
                <a:moveTo>
                  <a:pt x="4086" y="1"/>
                </a:moveTo>
                <a:cubicBezTo>
                  <a:pt x="3985" y="1"/>
                  <a:pt x="3883" y="35"/>
                  <a:pt x="3801" y="112"/>
                </a:cubicBezTo>
                <a:lnTo>
                  <a:pt x="250" y="3663"/>
                </a:lnTo>
                <a:cubicBezTo>
                  <a:pt x="0" y="3913"/>
                  <a:pt x="196" y="4377"/>
                  <a:pt x="571" y="4430"/>
                </a:cubicBezTo>
                <a:cubicBezTo>
                  <a:pt x="658" y="4439"/>
                  <a:pt x="745" y="4444"/>
                  <a:pt x="832" y="4444"/>
                </a:cubicBezTo>
                <a:cubicBezTo>
                  <a:pt x="1261" y="4444"/>
                  <a:pt x="1684" y="4335"/>
                  <a:pt x="2070" y="4127"/>
                </a:cubicBezTo>
                <a:lnTo>
                  <a:pt x="4336" y="6964"/>
                </a:lnTo>
                <a:cubicBezTo>
                  <a:pt x="3979" y="7624"/>
                  <a:pt x="3819" y="8267"/>
                  <a:pt x="3854" y="8802"/>
                </a:cubicBezTo>
                <a:cubicBezTo>
                  <a:pt x="3872" y="8998"/>
                  <a:pt x="3997" y="9177"/>
                  <a:pt x="4193" y="9248"/>
                </a:cubicBezTo>
                <a:cubicBezTo>
                  <a:pt x="4259" y="9278"/>
                  <a:pt x="4326" y="9292"/>
                  <a:pt x="4392" y="9292"/>
                </a:cubicBezTo>
                <a:cubicBezTo>
                  <a:pt x="4524" y="9292"/>
                  <a:pt x="4651" y="9236"/>
                  <a:pt x="4746" y="9141"/>
                </a:cubicBezTo>
                <a:lnTo>
                  <a:pt x="6655" y="7232"/>
                </a:lnTo>
                <a:lnTo>
                  <a:pt x="9368" y="9426"/>
                </a:lnTo>
                <a:cubicBezTo>
                  <a:pt x="9383" y="9449"/>
                  <a:pt x="9410" y="9459"/>
                  <a:pt x="9441" y="9459"/>
                </a:cubicBezTo>
                <a:cubicBezTo>
                  <a:pt x="9484" y="9459"/>
                  <a:pt x="9533" y="9440"/>
                  <a:pt x="9564" y="9409"/>
                </a:cubicBezTo>
                <a:cubicBezTo>
                  <a:pt x="9617" y="9355"/>
                  <a:pt x="9617" y="9284"/>
                  <a:pt x="9564" y="9212"/>
                </a:cubicBezTo>
                <a:lnTo>
                  <a:pt x="7369" y="6518"/>
                </a:lnTo>
                <a:lnTo>
                  <a:pt x="9278" y="4627"/>
                </a:lnTo>
                <a:cubicBezTo>
                  <a:pt x="9421" y="4484"/>
                  <a:pt x="9457" y="4270"/>
                  <a:pt x="9385" y="4056"/>
                </a:cubicBezTo>
                <a:cubicBezTo>
                  <a:pt x="9332" y="3859"/>
                  <a:pt x="9136" y="3735"/>
                  <a:pt x="8939" y="3717"/>
                </a:cubicBezTo>
                <a:cubicBezTo>
                  <a:pt x="8877" y="3710"/>
                  <a:pt x="8813" y="3707"/>
                  <a:pt x="8747" y="3707"/>
                </a:cubicBezTo>
                <a:cubicBezTo>
                  <a:pt x="8254" y="3707"/>
                  <a:pt x="7685" y="3883"/>
                  <a:pt x="7102" y="4198"/>
                </a:cubicBezTo>
                <a:lnTo>
                  <a:pt x="4265" y="1932"/>
                </a:lnTo>
                <a:cubicBezTo>
                  <a:pt x="4514" y="1469"/>
                  <a:pt x="4621" y="951"/>
                  <a:pt x="4568" y="434"/>
                </a:cubicBezTo>
                <a:cubicBezTo>
                  <a:pt x="4543" y="175"/>
                  <a:pt x="4314" y="1"/>
                  <a:pt x="4086"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507" name="Google Shape;507;p34"/>
          <p:cNvGrpSpPr/>
          <p:nvPr/>
        </p:nvGrpSpPr>
        <p:grpSpPr>
          <a:xfrm>
            <a:off x="9440020" y="4461726"/>
            <a:ext cx="333805" cy="344821"/>
            <a:chOff x="480325" y="3970200"/>
            <a:chExt cx="252500" cy="252950"/>
          </a:xfrm>
        </p:grpSpPr>
        <p:sp>
          <p:nvSpPr>
            <p:cNvPr id="508" name="Google Shape;508;p34"/>
            <p:cNvSpPr/>
            <p:nvPr/>
          </p:nvSpPr>
          <p:spPr>
            <a:xfrm>
              <a:off x="480325" y="3970200"/>
              <a:ext cx="252500" cy="252950"/>
            </a:xfrm>
            <a:custGeom>
              <a:rect b="b" l="l" r="r" t="t"/>
              <a:pathLst>
                <a:path extrusionOk="0" h="10118" w="10100">
                  <a:moveTo>
                    <a:pt x="5050" y="4265"/>
                  </a:moveTo>
                  <a:cubicBezTo>
                    <a:pt x="5496" y="4265"/>
                    <a:pt x="5853" y="4622"/>
                    <a:pt x="5853" y="5068"/>
                  </a:cubicBezTo>
                  <a:cubicBezTo>
                    <a:pt x="5853" y="5496"/>
                    <a:pt x="5496" y="5853"/>
                    <a:pt x="5050" y="5853"/>
                  </a:cubicBezTo>
                  <a:cubicBezTo>
                    <a:pt x="4622" y="5853"/>
                    <a:pt x="4247" y="5496"/>
                    <a:pt x="4247" y="5068"/>
                  </a:cubicBezTo>
                  <a:cubicBezTo>
                    <a:pt x="4247" y="4622"/>
                    <a:pt x="4622" y="4265"/>
                    <a:pt x="5050" y="4265"/>
                  </a:cubicBezTo>
                  <a:close/>
                  <a:moveTo>
                    <a:pt x="5050" y="0"/>
                  </a:moveTo>
                  <a:lnTo>
                    <a:pt x="4889" y="536"/>
                  </a:lnTo>
                  <a:lnTo>
                    <a:pt x="4622" y="1374"/>
                  </a:lnTo>
                  <a:lnTo>
                    <a:pt x="3997" y="3391"/>
                  </a:lnTo>
                  <a:lnTo>
                    <a:pt x="2748" y="2730"/>
                  </a:lnTo>
                  <a:lnTo>
                    <a:pt x="3391" y="3979"/>
                  </a:lnTo>
                  <a:lnTo>
                    <a:pt x="1374" y="4622"/>
                  </a:lnTo>
                  <a:lnTo>
                    <a:pt x="536" y="4871"/>
                  </a:lnTo>
                  <a:lnTo>
                    <a:pt x="1" y="5050"/>
                  </a:lnTo>
                  <a:lnTo>
                    <a:pt x="536" y="5228"/>
                  </a:lnTo>
                  <a:lnTo>
                    <a:pt x="1339" y="5496"/>
                  </a:lnTo>
                  <a:lnTo>
                    <a:pt x="3373" y="6120"/>
                  </a:lnTo>
                  <a:lnTo>
                    <a:pt x="2730" y="7387"/>
                  </a:lnTo>
                  <a:lnTo>
                    <a:pt x="3979" y="6727"/>
                  </a:lnTo>
                  <a:lnTo>
                    <a:pt x="4622" y="8761"/>
                  </a:lnTo>
                  <a:lnTo>
                    <a:pt x="4872" y="9582"/>
                  </a:lnTo>
                  <a:lnTo>
                    <a:pt x="5032" y="10117"/>
                  </a:lnTo>
                  <a:lnTo>
                    <a:pt x="5211" y="9582"/>
                  </a:lnTo>
                  <a:lnTo>
                    <a:pt x="5478" y="8761"/>
                  </a:lnTo>
                  <a:lnTo>
                    <a:pt x="6121" y="6709"/>
                  </a:lnTo>
                  <a:lnTo>
                    <a:pt x="7370" y="7369"/>
                  </a:lnTo>
                  <a:lnTo>
                    <a:pt x="7370" y="7369"/>
                  </a:lnTo>
                  <a:lnTo>
                    <a:pt x="6709" y="6120"/>
                  </a:lnTo>
                  <a:lnTo>
                    <a:pt x="8743" y="5478"/>
                  </a:lnTo>
                  <a:lnTo>
                    <a:pt x="9564" y="5210"/>
                  </a:lnTo>
                  <a:lnTo>
                    <a:pt x="10099" y="5032"/>
                  </a:lnTo>
                  <a:lnTo>
                    <a:pt x="9564" y="4889"/>
                  </a:lnTo>
                  <a:lnTo>
                    <a:pt x="8743" y="4640"/>
                  </a:lnTo>
                  <a:lnTo>
                    <a:pt x="6727" y="3997"/>
                  </a:lnTo>
                  <a:lnTo>
                    <a:pt x="7370" y="2730"/>
                  </a:lnTo>
                  <a:lnTo>
                    <a:pt x="7370" y="2730"/>
                  </a:lnTo>
                  <a:lnTo>
                    <a:pt x="6121" y="3391"/>
                  </a:lnTo>
                  <a:lnTo>
                    <a:pt x="5478" y="1356"/>
                  </a:lnTo>
                  <a:lnTo>
                    <a:pt x="5211" y="536"/>
                  </a:lnTo>
                  <a:lnTo>
                    <a:pt x="5050"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09" name="Google Shape;509;p34"/>
            <p:cNvSpPr/>
            <p:nvPr/>
          </p:nvSpPr>
          <p:spPr>
            <a:xfrm>
              <a:off x="625300" y="4115175"/>
              <a:ext cx="92800" cy="92800"/>
            </a:xfrm>
            <a:custGeom>
              <a:rect b="b" l="l" r="r" t="t"/>
              <a:pathLst>
                <a:path extrusionOk="0" h="3712" w="3712">
                  <a:moveTo>
                    <a:pt x="3712" y="0"/>
                  </a:moveTo>
                  <a:lnTo>
                    <a:pt x="3105" y="197"/>
                  </a:lnTo>
                  <a:lnTo>
                    <a:pt x="2837" y="268"/>
                  </a:lnTo>
                  <a:cubicBezTo>
                    <a:pt x="2695" y="750"/>
                    <a:pt x="2481" y="1178"/>
                    <a:pt x="2159" y="1570"/>
                  </a:cubicBezTo>
                  <a:cubicBezTo>
                    <a:pt x="1999" y="1785"/>
                    <a:pt x="1785" y="1981"/>
                    <a:pt x="1571" y="2177"/>
                  </a:cubicBezTo>
                  <a:cubicBezTo>
                    <a:pt x="1178" y="2480"/>
                    <a:pt x="750" y="2712"/>
                    <a:pt x="268" y="2837"/>
                  </a:cubicBezTo>
                  <a:lnTo>
                    <a:pt x="179" y="3123"/>
                  </a:lnTo>
                  <a:lnTo>
                    <a:pt x="0" y="3712"/>
                  </a:lnTo>
                  <a:cubicBezTo>
                    <a:pt x="875" y="3587"/>
                    <a:pt x="1678" y="3176"/>
                    <a:pt x="2338" y="2570"/>
                  </a:cubicBezTo>
                  <a:cubicBezTo>
                    <a:pt x="2409" y="2480"/>
                    <a:pt x="2498" y="2409"/>
                    <a:pt x="2570" y="2320"/>
                  </a:cubicBezTo>
                  <a:cubicBezTo>
                    <a:pt x="3176" y="1677"/>
                    <a:pt x="3569" y="857"/>
                    <a:pt x="3712"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0" name="Google Shape;510;p34"/>
            <p:cNvSpPr/>
            <p:nvPr/>
          </p:nvSpPr>
          <p:spPr>
            <a:xfrm>
              <a:off x="625300" y="3985375"/>
              <a:ext cx="92800" cy="92800"/>
            </a:xfrm>
            <a:custGeom>
              <a:rect b="b" l="l" r="r" t="t"/>
              <a:pathLst>
                <a:path extrusionOk="0" h="3712" w="3712">
                  <a:moveTo>
                    <a:pt x="0" y="0"/>
                  </a:moveTo>
                  <a:lnTo>
                    <a:pt x="179" y="589"/>
                  </a:lnTo>
                  <a:lnTo>
                    <a:pt x="286" y="874"/>
                  </a:lnTo>
                  <a:cubicBezTo>
                    <a:pt x="750" y="1017"/>
                    <a:pt x="1178" y="1231"/>
                    <a:pt x="1553" y="1535"/>
                  </a:cubicBezTo>
                  <a:cubicBezTo>
                    <a:pt x="1785" y="1713"/>
                    <a:pt x="1981" y="1927"/>
                    <a:pt x="2159" y="2159"/>
                  </a:cubicBezTo>
                  <a:cubicBezTo>
                    <a:pt x="2481" y="2534"/>
                    <a:pt x="2695" y="2962"/>
                    <a:pt x="2837" y="3444"/>
                  </a:cubicBezTo>
                  <a:lnTo>
                    <a:pt x="3105" y="3515"/>
                  </a:lnTo>
                  <a:lnTo>
                    <a:pt x="3712" y="3711"/>
                  </a:lnTo>
                  <a:cubicBezTo>
                    <a:pt x="3569" y="2855"/>
                    <a:pt x="3159" y="2034"/>
                    <a:pt x="2570" y="1392"/>
                  </a:cubicBezTo>
                  <a:cubicBezTo>
                    <a:pt x="2481" y="1303"/>
                    <a:pt x="2409" y="1231"/>
                    <a:pt x="2320" y="1142"/>
                  </a:cubicBezTo>
                  <a:cubicBezTo>
                    <a:pt x="1678" y="553"/>
                    <a:pt x="875" y="143"/>
                    <a:pt x="0"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1" name="Google Shape;511;p34"/>
            <p:cNvSpPr/>
            <p:nvPr/>
          </p:nvSpPr>
          <p:spPr>
            <a:xfrm>
              <a:off x="495050" y="3985375"/>
              <a:ext cx="93250" cy="92350"/>
            </a:xfrm>
            <a:custGeom>
              <a:rect b="b" l="l" r="r" t="t"/>
              <a:pathLst>
                <a:path extrusionOk="0" h="3694" w="3730">
                  <a:moveTo>
                    <a:pt x="3729" y="0"/>
                  </a:moveTo>
                  <a:cubicBezTo>
                    <a:pt x="2855" y="143"/>
                    <a:pt x="2034" y="535"/>
                    <a:pt x="1392" y="1124"/>
                  </a:cubicBezTo>
                  <a:cubicBezTo>
                    <a:pt x="1303" y="1213"/>
                    <a:pt x="1232" y="1285"/>
                    <a:pt x="1160" y="1374"/>
                  </a:cubicBezTo>
                  <a:cubicBezTo>
                    <a:pt x="553" y="2034"/>
                    <a:pt x="143" y="2837"/>
                    <a:pt x="0" y="3694"/>
                  </a:cubicBezTo>
                  <a:lnTo>
                    <a:pt x="589" y="3515"/>
                  </a:lnTo>
                  <a:lnTo>
                    <a:pt x="892" y="3426"/>
                  </a:lnTo>
                  <a:cubicBezTo>
                    <a:pt x="1017" y="2962"/>
                    <a:pt x="1249" y="2516"/>
                    <a:pt x="1553" y="2123"/>
                  </a:cubicBezTo>
                  <a:cubicBezTo>
                    <a:pt x="1731" y="1909"/>
                    <a:pt x="1927" y="1695"/>
                    <a:pt x="2159" y="1517"/>
                  </a:cubicBezTo>
                  <a:cubicBezTo>
                    <a:pt x="2552" y="1213"/>
                    <a:pt x="2980" y="999"/>
                    <a:pt x="3444" y="857"/>
                  </a:cubicBezTo>
                  <a:lnTo>
                    <a:pt x="3533" y="589"/>
                  </a:lnTo>
                  <a:lnTo>
                    <a:pt x="3729"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2" name="Google Shape;512;p34"/>
            <p:cNvSpPr/>
            <p:nvPr/>
          </p:nvSpPr>
          <p:spPr>
            <a:xfrm>
              <a:off x="495050" y="4115625"/>
              <a:ext cx="93250" cy="92350"/>
            </a:xfrm>
            <a:custGeom>
              <a:rect b="b" l="l" r="r" t="t"/>
              <a:pathLst>
                <a:path extrusionOk="0" h="3694" w="3730">
                  <a:moveTo>
                    <a:pt x="0" y="0"/>
                  </a:moveTo>
                  <a:cubicBezTo>
                    <a:pt x="161" y="874"/>
                    <a:pt x="553" y="1677"/>
                    <a:pt x="1160" y="2320"/>
                  </a:cubicBezTo>
                  <a:cubicBezTo>
                    <a:pt x="1232" y="2409"/>
                    <a:pt x="1303" y="2480"/>
                    <a:pt x="1392" y="2569"/>
                  </a:cubicBezTo>
                  <a:cubicBezTo>
                    <a:pt x="2034" y="3158"/>
                    <a:pt x="2855" y="3569"/>
                    <a:pt x="3729" y="3694"/>
                  </a:cubicBezTo>
                  <a:lnTo>
                    <a:pt x="3515" y="3105"/>
                  </a:lnTo>
                  <a:lnTo>
                    <a:pt x="3444" y="2819"/>
                  </a:lnTo>
                  <a:cubicBezTo>
                    <a:pt x="2980" y="2694"/>
                    <a:pt x="2534" y="2462"/>
                    <a:pt x="2159" y="2159"/>
                  </a:cubicBezTo>
                  <a:cubicBezTo>
                    <a:pt x="1927" y="1981"/>
                    <a:pt x="1731" y="1767"/>
                    <a:pt x="1553" y="1570"/>
                  </a:cubicBezTo>
                  <a:cubicBezTo>
                    <a:pt x="1249" y="1178"/>
                    <a:pt x="1017" y="750"/>
                    <a:pt x="892" y="268"/>
                  </a:cubicBezTo>
                  <a:lnTo>
                    <a:pt x="607" y="179"/>
                  </a:lnTo>
                  <a:lnTo>
                    <a:pt x="0"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13" name="Google Shape;513;p34"/>
          <p:cNvSpPr/>
          <p:nvPr/>
        </p:nvSpPr>
        <p:spPr>
          <a:xfrm>
            <a:off x="2607371" y="5072569"/>
            <a:ext cx="193442" cy="308322"/>
          </a:xfrm>
          <a:custGeom>
            <a:rect b="b" l="l" r="r" t="t"/>
            <a:pathLst>
              <a:path extrusionOk="0" h="9047" w="5853">
                <a:moveTo>
                  <a:pt x="2926" y="1606"/>
                </a:moveTo>
                <a:cubicBezTo>
                  <a:pt x="3586" y="1606"/>
                  <a:pt x="4122" y="2124"/>
                  <a:pt x="4122" y="2802"/>
                </a:cubicBezTo>
                <a:cubicBezTo>
                  <a:pt x="4122" y="3462"/>
                  <a:pt x="3586" y="3997"/>
                  <a:pt x="2926" y="3997"/>
                </a:cubicBezTo>
                <a:cubicBezTo>
                  <a:pt x="2248" y="3997"/>
                  <a:pt x="1731" y="3462"/>
                  <a:pt x="1731" y="2802"/>
                </a:cubicBezTo>
                <a:cubicBezTo>
                  <a:pt x="1731" y="2124"/>
                  <a:pt x="2248" y="1606"/>
                  <a:pt x="2926" y="1606"/>
                </a:cubicBezTo>
                <a:close/>
                <a:moveTo>
                  <a:pt x="2926" y="0"/>
                </a:moveTo>
                <a:cubicBezTo>
                  <a:pt x="2016" y="0"/>
                  <a:pt x="1142" y="464"/>
                  <a:pt x="625" y="1231"/>
                </a:cubicBezTo>
                <a:cubicBezTo>
                  <a:pt x="107" y="1981"/>
                  <a:pt x="0" y="2962"/>
                  <a:pt x="321" y="3819"/>
                </a:cubicBezTo>
                <a:lnTo>
                  <a:pt x="1588" y="6620"/>
                </a:lnTo>
                <a:lnTo>
                  <a:pt x="2694" y="8904"/>
                </a:lnTo>
                <a:cubicBezTo>
                  <a:pt x="2730" y="8993"/>
                  <a:pt x="2819" y="9046"/>
                  <a:pt x="2926" y="9046"/>
                </a:cubicBezTo>
                <a:cubicBezTo>
                  <a:pt x="3033" y="9046"/>
                  <a:pt x="3122" y="8993"/>
                  <a:pt x="3158" y="8904"/>
                </a:cubicBezTo>
                <a:lnTo>
                  <a:pt x="4247" y="6620"/>
                </a:lnTo>
                <a:lnTo>
                  <a:pt x="5513" y="3819"/>
                </a:lnTo>
                <a:cubicBezTo>
                  <a:pt x="5852" y="2962"/>
                  <a:pt x="5745" y="1981"/>
                  <a:pt x="5228" y="1231"/>
                </a:cubicBezTo>
                <a:cubicBezTo>
                  <a:pt x="4710" y="464"/>
                  <a:pt x="3854" y="0"/>
                  <a:pt x="2926"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514" name="Google Shape;514;p34"/>
          <p:cNvGrpSpPr/>
          <p:nvPr/>
        </p:nvGrpSpPr>
        <p:grpSpPr>
          <a:xfrm>
            <a:off x="3015743" y="5051331"/>
            <a:ext cx="334400" cy="344208"/>
            <a:chOff x="5745250" y="4378350"/>
            <a:chExt cx="252950" cy="252500"/>
          </a:xfrm>
        </p:grpSpPr>
        <p:sp>
          <p:nvSpPr>
            <p:cNvPr id="515" name="Google Shape;515;p34"/>
            <p:cNvSpPr/>
            <p:nvPr/>
          </p:nvSpPr>
          <p:spPr>
            <a:xfrm>
              <a:off x="5745250" y="4378350"/>
              <a:ext cx="252950" cy="252500"/>
            </a:xfrm>
            <a:custGeom>
              <a:rect b="b" l="l" r="r" t="t"/>
              <a:pathLst>
                <a:path extrusionOk="0" h="10100" w="10118">
                  <a:moveTo>
                    <a:pt x="5068" y="536"/>
                  </a:moveTo>
                  <a:cubicBezTo>
                    <a:pt x="5728" y="536"/>
                    <a:pt x="6334" y="678"/>
                    <a:pt x="6888" y="928"/>
                  </a:cubicBezTo>
                  <a:lnTo>
                    <a:pt x="6459" y="1267"/>
                  </a:lnTo>
                  <a:cubicBezTo>
                    <a:pt x="6406" y="1303"/>
                    <a:pt x="6370" y="1339"/>
                    <a:pt x="6299" y="1339"/>
                  </a:cubicBezTo>
                  <a:lnTo>
                    <a:pt x="6031" y="1339"/>
                  </a:lnTo>
                  <a:cubicBezTo>
                    <a:pt x="6013" y="1339"/>
                    <a:pt x="5978" y="1339"/>
                    <a:pt x="5942" y="1321"/>
                  </a:cubicBezTo>
                  <a:cubicBezTo>
                    <a:pt x="5942" y="1321"/>
                    <a:pt x="5300" y="928"/>
                    <a:pt x="4925" y="928"/>
                  </a:cubicBezTo>
                  <a:cubicBezTo>
                    <a:pt x="4568" y="928"/>
                    <a:pt x="3979" y="1160"/>
                    <a:pt x="3729" y="1339"/>
                  </a:cubicBezTo>
                  <a:cubicBezTo>
                    <a:pt x="3337" y="1588"/>
                    <a:pt x="3747" y="1713"/>
                    <a:pt x="3837" y="1731"/>
                  </a:cubicBezTo>
                  <a:lnTo>
                    <a:pt x="4247" y="1731"/>
                  </a:lnTo>
                  <a:cubicBezTo>
                    <a:pt x="4336" y="1731"/>
                    <a:pt x="4407" y="1695"/>
                    <a:pt x="4461" y="1624"/>
                  </a:cubicBezTo>
                  <a:lnTo>
                    <a:pt x="4622" y="1392"/>
                  </a:lnTo>
                  <a:cubicBezTo>
                    <a:pt x="4639" y="1356"/>
                    <a:pt x="4675" y="1339"/>
                    <a:pt x="4729" y="1339"/>
                  </a:cubicBezTo>
                  <a:lnTo>
                    <a:pt x="4925" y="1339"/>
                  </a:lnTo>
                  <a:lnTo>
                    <a:pt x="4657" y="1803"/>
                  </a:lnTo>
                  <a:cubicBezTo>
                    <a:pt x="4586" y="1927"/>
                    <a:pt x="4461" y="1999"/>
                    <a:pt x="4300" y="1999"/>
                  </a:cubicBezTo>
                  <a:lnTo>
                    <a:pt x="3944" y="1999"/>
                  </a:lnTo>
                  <a:cubicBezTo>
                    <a:pt x="3908" y="1999"/>
                    <a:pt x="3837" y="2017"/>
                    <a:pt x="3801" y="2034"/>
                  </a:cubicBezTo>
                  <a:lnTo>
                    <a:pt x="3462" y="2266"/>
                  </a:lnTo>
                  <a:lnTo>
                    <a:pt x="3194" y="2266"/>
                  </a:lnTo>
                  <a:cubicBezTo>
                    <a:pt x="3123" y="2266"/>
                    <a:pt x="3069" y="2320"/>
                    <a:pt x="3069" y="2391"/>
                  </a:cubicBezTo>
                  <a:lnTo>
                    <a:pt x="3069" y="2534"/>
                  </a:lnTo>
                  <a:cubicBezTo>
                    <a:pt x="3069" y="2605"/>
                    <a:pt x="3016" y="2659"/>
                    <a:pt x="2927" y="2659"/>
                  </a:cubicBezTo>
                  <a:lnTo>
                    <a:pt x="2819" y="2659"/>
                  </a:lnTo>
                  <a:cubicBezTo>
                    <a:pt x="2730" y="2659"/>
                    <a:pt x="2641" y="2713"/>
                    <a:pt x="2588" y="2784"/>
                  </a:cubicBezTo>
                  <a:lnTo>
                    <a:pt x="2427" y="3034"/>
                  </a:lnTo>
                  <a:cubicBezTo>
                    <a:pt x="2427" y="3069"/>
                    <a:pt x="2409" y="3087"/>
                    <a:pt x="2409" y="3123"/>
                  </a:cubicBezTo>
                  <a:lnTo>
                    <a:pt x="2409" y="3194"/>
                  </a:lnTo>
                  <a:cubicBezTo>
                    <a:pt x="2409" y="3283"/>
                    <a:pt x="2463" y="3319"/>
                    <a:pt x="2534" y="3319"/>
                  </a:cubicBezTo>
                  <a:lnTo>
                    <a:pt x="3016" y="3319"/>
                  </a:lnTo>
                  <a:cubicBezTo>
                    <a:pt x="3051" y="3319"/>
                    <a:pt x="3087" y="3319"/>
                    <a:pt x="3105" y="3301"/>
                  </a:cubicBezTo>
                  <a:lnTo>
                    <a:pt x="3533" y="2873"/>
                  </a:lnTo>
                  <a:cubicBezTo>
                    <a:pt x="3569" y="2837"/>
                    <a:pt x="3640" y="2802"/>
                    <a:pt x="3712" y="2802"/>
                  </a:cubicBezTo>
                  <a:lnTo>
                    <a:pt x="3765" y="2802"/>
                  </a:lnTo>
                  <a:cubicBezTo>
                    <a:pt x="3837" y="2802"/>
                    <a:pt x="3890" y="2837"/>
                    <a:pt x="3908" y="2909"/>
                  </a:cubicBezTo>
                  <a:lnTo>
                    <a:pt x="3979" y="3230"/>
                  </a:lnTo>
                  <a:cubicBezTo>
                    <a:pt x="3997" y="3301"/>
                    <a:pt x="4033" y="3337"/>
                    <a:pt x="4104" y="3337"/>
                  </a:cubicBezTo>
                  <a:lnTo>
                    <a:pt x="4140" y="3337"/>
                  </a:lnTo>
                  <a:cubicBezTo>
                    <a:pt x="4211" y="3337"/>
                    <a:pt x="4265" y="3301"/>
                    <a:pt x="4265" y="3212"/>
                  </a:cubicBezTo>
                  <a:lnTo>
                    <a:pt x="4265" y="2855"/>
                  </a:lnTo>
                  <a:cubicBezTo>
                    <a:pt x="4265" y="2837"/>
                    <a:pt x="4283" y="2802"/>
                    <a:pt x="4300" y="2766"/>
                  </a:cubicBezTo>
                  <a:lnTo>
                    <a:pt x="4407" y="2659"/>
                  </a:lnTo>
                  <a:lnTo>
                    <a:pt x="4515" y="2962"/>
                  </a:lnTo>
                  <a:cubicBezTo>
                    <a:pt x="4515" y="3034"/>
                    <a:pt x="4568" y="3069"/>
                    <a:pt x="4639" y="3069"/>
                  </a:cubicBezTo>
                  <a:lnTo>
                    <a:pt x="4746" y="3069"/>
                  </a:lnTo>
                  <a:cubicBezTo>
                    <a:pt x="4782" y="3069"/>
                    <a:pt x="4818" y="3052"/>
                    <a:pt x="4836" y="3034"/>
                  </a:cubicBezTo>
                  <a:lnTo>
                    <a:pt x="4889" y="2962"/>
                  </a:lnTo>
                  <a:cubicBezTo>
                    <a:pt x="4925" y="2944"/>
                    <a:pt x="4943" y="2927"/>
                    <a:pt x="4996" y="2927"/>
                  </a:cubicBezTo>
                  <a:lnTo>
                    <a:pt x="5068" y="2927"/>
                  </a:lnTo>
                  <a:cubicBezTo>
                    <a:pt x="5139" y="2927"/>
                    <a:pt x="5193" y="2980"/>
                    <a:pt x="5193" y="3069"/>
                  </a:cubicBezTo>
                  <a:lnTo>
                    <a:pt x="5193" y="3194"/>
                  </a:lnTo>
                  <a:cubicBezTo>
                    <a:pt x="5193" y="3283"/>
                    <a:pt x="5264" y="3319"/>
                    <a:pt x="5335" y="3319"/>
                  </a:cubicBezTo>
                  <a:lnTo>
                    <a:pt x="5817" y="3319"/>
                  </a:lnTo>
                  <a:cubicBezTo>
                    <a:pt x="5906" y="3319"/>
                    <a:pt x="5978" y="3426"/>
                    <a:pt x="5924" y="3498"/>
                  </a:cubicBezTo>
                  <a:lnTo>
                    <a:pt x="5888" y="3622"/>
                  </a:lnTo>
                  <a:cubicBezTo>
                    <a:pt x="5874" y="3682"/>
                    <a:pt x="5834" y="3716"/>
                    <a:pt x="5781" y="3716"/>
                  </a:cubicBezTo>
                  <a:cubicBezTo>
                    <a:pt x="5770" y="3716"/>
                    <a:pt x="5758" y="3715"/>
                    <a:pt x="5746" y="3712"/>
                  </a:cubicBezTo>
                  <a:lnTo>
                    <a:pt x="5103" y="3605"/>
                  </a:lnTo>
                  <a:lnTo>
                    <a:pt x="5014" y="3605"/>
                  </a:lnTo>
                  <a:lnTo>
                    <a:pt x="4461" y="3712"/>
                  </a:lnTo>
                  <a:cubicBezTo>
                    <a:pt x="4445" y="3717"/>
                    <a:pt x="4431" y="3719"/>
                    <a:pt x="4418" y="3719"/>
                  </a:cubicBezTo>
                  <a:cubicBezTo>
                    <a:pt x="4385" y="3719"/>
                    <a:pt x="4356" y="3706"/>
                    <a:pt x="4318" y="3694"/>
                  </a:cubicBezTo>
                  <a:cubicBezTo>
                    <a:pt x="4158" y="3640"/>
                    <a:pt x="3658" y="3462"/>
                    <a:pt x="3462" y="3462"/>
                  </a:cubicBezTo>
                  <a:cubicBezTo>
                    <a:pt x="1892" y="3462"/>
                    <a:pt x="1874" y="4532"/>
                    <a:pt x="1874" y="4925"/>
                  </a:cubicBezTo>
                  <a:cubicBezTo>
                    <a:pt x="1874" y="5460"/>
                    <a:pt x="2177" y="5853"/>
                    <a:pt x="2677" y="5853"/>
                  </a:cubicBezTo>
                  <a:cubicBezTo>
                    <a:pt x="2695" y="5853"/>
                    <a:pt x="2714" y="5853"/>
                    <a:pt x="2733" y="5853"/>
                  </a:cubicBezTo>
                  <a:cubicBezTo>
                    <a:pt x="3311" y="5853"/>
                    <a:pt x="3997" y="5870"/>
                    <a:pt x="3997" y="6923"/>
                  </a:cubicBezTo>
                  <a:lnTo>
                    <a:pt x="3997" y="7744"/>
                  </a:lnTo>
                  <a:cubicBezTo>
                    <a:pt x="3997" y="7905"/>
                    <a:pt x="4051" y="8047"/>
                    <a:pt x="4158" y="8172"/>
                  </a:cubicBezTo>
                  <a:lnTo>
                    <a:pt x="4550" y="8636"/>
                  </a:lnTo>
                  <a:cubicBezTo>
                    <a:pt x="4639" y="8725"/>
                    <a:pt x="4729" y="8779"/>
                    <a:pt x="4854" y="8779"/>
                  </a:cubicBezTo>
                  <a:lnTo>
                    <a:pt x="5175" y="8779"/>
                  </a:lnTo>
                  <a:cubicBezTo>
                    <a:pt x="5282" y="8779"/>
                    <a:pt x="5389" y="8743"/>
                    <a:pt x="5460" y="8654"/>
                  </a:cubicBezTo>
                  <a:lnTo>
                    <a:pt x="5764" y="8351"/>
                  </a:lnTo>
                  <a:cubicBezTo>
                    <a:pt x="5835" y="8279"/>
                    <a:pt x="5888" y="8208"/>
                    <a:pt x="5924" y="8119"/>
                  </a:cubicBezTo>
                  <a:lnTo>
                    <a:pt x="6192" y="7584"/>
                  </a:lnTo>
                  <a:cubicBezTo>
                    <a:pt x="6227" y="7494"/>
                    <a:pt x="6245" y="7387"/>
                    <a:pt x="6245" y="7280"/>
                  </a:cubicBezTo>
                  <a:lnTo>
                    <a:pt x="6245" y="6691"/>
                  </a:lnTo>
                  <a:cubicBezTo>
                    <a:pt x="6245" y="6567"/>
                    <a:pt x="6299" y="6459"/>
                    <a:pt x="6370" y="6406"/>
                  </a:cubicBezTo>
                  <a:lnTo>
                    <a:pt x="7084" y="5692"/>
                  </a:lnTo>
                  <a:cubicBezTo>
                    <a:pt x="7120" y="5639"/>
                    <a:pt x="7120" y="5532"/>
                    <a:pt x="7066" y="5496"/>
                  </a:cubicBezTo>
                  <a:cubicBezTo>
                    <a:pt x="7066" y="5496"/>
                    <a:pt x="6263" y="5050"/>
                    <a:pt x="5835" y="4193"/>
                  </a:cubicBezTo>
                  <a:cubicBezTo>
                    <a:pt x="5781" y="4104"/>
                    <a:pt x="5835" y="3997"/>
                    <a:pt x="5942" y="3997"/>
                  </a:cubicBezTo>
                  <a:lnTo>
                    <a:pt x="5995" y="3997"/>
                  </a:lnTo>
                  <a:lnTo>
                    <a:pt x="6763" y="4979"/>
                  </a:lnTo>
                  <a:cubicBezTo>
                    <a:pt x="6812" y="5048"/>
                    <a:pt x="6890" y="5085"/>
                    <a:pt x="6967" y="5085"/>
                  </a:cubicBezTo>
                  <a:cubicBezTo>
                    <a:pt x="7029" y="5085"/>
                    <a:pt x="7090" y="5062"/>
                    <a:pt x="7137" y="5014"/>
                  </a:cubicBezTo>
                  <a:lnTo>
                    <a:pt x="7583" y="4640"/>
                  </a:lnTo>
                  <a:cubicBezTo>
                    <a:pt x="7655" y="4586"/>
                    <a:pt x="7655" y="4479"/>
                    <a:pt x="7566" y="4425"/>
                  </a:cubicBezTo>
                  <a:lnTo>
                    <a:pt x="7173" y="4193"/>
                  </a:lnTo>
                  <a:cubicBezTo>
                    <a:pt x="7120" y="4158"/>
                    <a:pt x="7102" y="4086"/>
                    <a:pt x="7120" y="4033"/>
                  </a:cubicBezTo>
                  <a:lnTo>
                    <a:pt x="7120" y="3997"/>
                  </a:lnTo>
                  <a:cubicBezTo>
                    <a:pt x="7155" y="3950"/>
                    <a:pt x="7199" y="3926"/>
                    <a:pt x="7245" y="3926"/>
                  </a:cubicBezTo>
                  <a:cubicBezTo>
                    <a:pt x="7268" y="3926"/>
                    <a:pt x="7292" y="3932"/>
                    <a:pt x="7316" y="3944"/>
                  </a:cubicBezTo>
                  <a:lnTo>
                    <a:pt x="7798" y="4229"/>
                  </a:lnTo>
                  <a:cubicBezTo>
                    <a:pt x="7833" y="4265"/>
                    <a:pt x="7887" y="4283"/>
                    <a:pt x="7922" y="4283"/>
                  </a:cubicBezTo>
                  <a:lnTo>
                    <a:pt x="8083" y="4283"/>
                  </a:lnTo>
                  <a:cubicBezTo>
                    <a:pt x="8190" y="4283"/>
                    <a:pt x="8279" y="4336"/>
                    <a:pt x="8315" y="4425"/>
                  </a:cubicBezTo>
                  <a:lnTo>
                    <a:pt x="8708" y="5318"/>
                  </a:lnTo>
                  <a:cubicBezTo>
                    <a:pt x="8743" y="5407"/>
                    <a:pt x="8832" y="5478"/>
                    <a:pt x="8940" y="5478"/>
                  </a:cubicBezTo>
                  <a:cubicBezTo>
                    <a:pt x="9064" y="5478"/>
                    <a:pt x="9171" y="5371"/>
                    <a:pt x="9171" y="5246"/>
                  </a:cubicBezTo>
                  <a:lnTo>
                    <a:pt x="9171" y="4871"/>
                  </a:lnTo>
                  <a:cubicBezTo>
                    <a:pt x="9171" y="4836"/>
                    <a:pt x="9189" y="4782"/>
                    <a:pt x="9225" y="4764"/>
                  </a:cubicBezTo>
                  <a:lnTo>
                    <a:pt x="9528" y="4532"/>
                  </a:lnTo>
                  <a:cubicBezTo>
                    <a:pt x="9564" y="4693"/>
                    <a:pt x="9564" y="4889"/>
                    <a:pt x="9564" y="5068"/>
                  </a:cubicBezTo>
                  <a:cubicBezTo>
                    <a:pt x="9582" y="7548"/>
                    <a:pt x="7566" y="9564"/>
                    <a:pt x="5068" y="9564"/>
                  </a:cubicBezTo>
                  <a:cubicBezTo>
                    <a:pt x="2570" y="9564"/>
                    <a:pt x="536" y="7548"/>
                    <a:pt x="536" y="5050"/>
                  </a:cubicBezTo>
                  <a:cubicBezTo>
                    <a:pt x="536" y="2570"/>
                    <a:pt x="2570" y="536"/>
                    <a:pt x="5068" y="536"/>
                  </a:cubicBezTo>
                  <a:close/>
                  <a:moveTo>
                    <a:pt x="5068" y="0"/>
                  </a:moveTo>
                  <a:cubicBezTo>
                    <a:pt x="2266" y="0"/>
                    <a:pt x="0" y="2266"/>
                    <a:pt x="0" y="5050"/>
                  </a:cubicBezTo>
                  <a:cubicBezTo>
                    <a:pt x="0" y="7851"/>
                    <a:pt x="2266" y="10099"/>
                    <a:pt x="5068" y="10099"/>
                  </a:cubicBezTo>
                  <a:cubicBezTo>
                    <a:pt x="7851" y="10099"/>
                    <a:pt x="10117" y="7851"/>
                    <a:pt x="10117" y="5050"/>
                  </a:cubicBezTo>
                  <a:cubicBezTo>
                    <a:pt x="10117" y="2266"/>
                    <a:pt x="7851" y="0"/>
                    <a:pt x="506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6" name="Google Shape;516;p34"/>
            <p:cNvSpPr/>
            <p:nvPr/>
          </p:nvSpPr>
          <p:spPr>
            <a:xfrm>
              <a:off x="5806350" y="4419725"/>
              <a:ext cx="15650" cy="18425"/>
            </a:xfrm>
            <a:custGeom>
              <a:rect b="b" l="l" r="r" t="t"/>
              <a:pathLst>
                <a:path extrusionOk="0" h="737" w="626">
                  <a:moveTo>
                    <a:pt x="360" y="0"/>
                  </a:moveTo>
                  <a:cubicBezTo>
                    <a:pt x="326" y="0"/>
                    <a:pt x="295" y="14"/>
                    <a:pt x="268" y="40"/>
                  </a:cubicBezTo>
                  <a:lnTo>
                    <a:pt x="54" y="255"/>
                  </a:lnTo>
                  <a:cubicBezTo>
                    <a:pt x="1" y="308"/>
                    <a:pt x="1" y="379"/>
                    <a:pt x="54" y="451"/>
                  </a:cubicBezTo>
                  <a:lnTo>
                    <a:pt x="233" y="611"/>
                  </a:lnTo>
                  <a:lnTo>
                    <a:pt x="233" y="736"/>
                  </a:lnTo>
                  <a:lnTo>
                    <a:pt x="358" y="736"/>
                  </a:lnTo>
                  <a:cubicBezTo>
                    <a:pt x="447" y="736"/>
                    <a:pt x="483" y="701"/>
                    <a:pt x="483" y="611"/>
                  </a:cubicBezTo>
                  <a:lnTo>
                    <a:pt x="483" y="469"/>
                  </a:lnTo>
                  <a:lnTo>
                    <a:pt x="625" y="469"/>
                  </a:lnTo>
                  <a:lnTo>
                    <a:pt x="625" y="272"/>
                  </a:lnTo>
                  <a:cubicBezTo>
                    <a:pt x="625" y="219"/>
                    <a:pt x="607" y="201"/>
                    <a:pt x="590" y="183"/>
                  </a:cubicBezTo>
                  <a:lnTo>
                    <a:pt x="465" y="40"/>
                  </a:lnTo>
                  <a:cubicBezTo>
                    <a:pt x="429" y="14"/>
                    <a:pt x="393" y="0"/>
                    <a:pt x="360"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17" name="Google Shape;517;p34"/>
          <p:cNvGrpSpPr/>
          <p:nvPr/>
        </p:nvGrpSpPr>
        <p:grpSpPr>
          <a:xfrm>
            <a:off x="3525242" y="5055591"/>
            <a:ext cx="334400" cy="344821"/>
            <a:chOff x="6130650" y="4381475"/>
            <a:chExt cx="252950" cy="252950"/>
          </a:xfrm>
        </p:grpSpPr>
        <p:sp>
          <p:nvSpPr>
            <p:cNvPr id="518" name="Google Shape;518;p34"/>
            <p:cNvSpPr/>
            <p:nvPr/>
          </p:nvSpPr>
          <p:spPr>
            <a:xfrm>
              <a:off x="6130650" y="4381475"/>
              <a:ext cx="252950" cy="252950"/>
            </a:xfrm>
            <a:custGeom>
              <a:rect b="b" l="l" r="r" t="t"/>
              <a:pathLst>
                <a:path extrusionOk="0" h="10118" w="10118">
                  <a:moveTo>
                    <a:pt x="5710" y="678"/>
                  </a:moveTo>
                  <a:lnTo>
                    <a:pt x="5835" y="910"/>
                  </a:lnTo>
                  <a:cubicBezTo>
                    <a:pt x="5871" y="928"/>
                    <a:pt x="5906" y="946"/>
                    <a:pt x="5924" y="946"/>
                  </a:cubicBezTo>
                  <a:lnTo>
                    <a:pt x="6263" y="946"/>
                  </a:lnTo>
                  <a:cubicBezTo>
                    <a:pt x="6352" y="946"/>
                    <a:pt x="6406" y="892"/>
                    <a:pt x="6406" y="803"/>
                  </a:cubicBezTo>
                  <a:lnTo>
                    <a:pt x="6406" y="732"/>
                  </a:lnTo>
                  <a:cubicBezTo>
                    <a:pt x="8262" y="1321"/>
                    <a:pt x="9600" y="3034"/>
                    <a:pt x="9600" y="5068"/>
                  </a:cubicBezTo>
                  <a:cubicBezTo>
                    <a:pt x="9600" y="6959"/>
                    <a:pt x="8422" y="8583"/>
                    <a:pt x="6781" y="9261"/>
                  </a:cubicBezTo>
                  <a:cubicBezTo>
                    <a:pt x="7066" y="9011"/>
                    <a:pt x="7566" y="8583"/>
                    <a:pt x="7726" y="8386"/>
                  </a:cubicBezTo>
                  <a:cubicBezTo>
                    <a:pt x="7958" y="8137"/>
                    <a:pt x="7994" y="7726"/>
                    <a:pt x="7994" y="7726"/>
                  </a:cubicBezTo>
                  <a:cubicBezTo>
                    <a:pt x="7994" y="7726"/>
                    <a:pt x="8922" y="7476"/>
                    <a:pt x="8922" y="6798"/>
                  </a:cubicBezTo>
                  <a:cubicBezTo>
                    <a:pt x="8922" y="6334"/>
                    <a:pt x="7994" y="6120"/>
                    <a:pt x="7994" y="6120"/>
                  </a:cubicBezTo>
                  <a:cubicBezTo>
                    <a:pt x="7833" y="5621"/>
                    <a:pt x="7048" y="5335"/>
                    <a:pt x="6406" y="5335"/>
                  </a:cubicBezTo>
                  <a:cubicBezTo>
                    <a:pt x="6263" y="5335"/>
                    <a:pt x="5728" y="5603"/>
                    <a:pt x="5728" y="5603"/>
                  </a:cubicBezTo>
                  <a:lnTo>
                    <a:pt x="5460" y="5460"/>
                  </a:lnTo>
                  <a:lnTo>
                    <a:pt x="5460" y="5068"/>
                  </a:lnTo>
                  <a:cubicBezTo>
                    <a:pt x="5460" y="4996"/>
                    <a:pt x="5425" y="4925"/>
                    <a:pt x="5335" y="4925"/>
                  </a:cubicBezTo>
                  <a:lnTo>
                    <a:pt x="5068" y="4925"/>
                  </a:lnTo>
                  <a:lnTo>
                    <a:pt x="5068" y="4532"/>
                  </a:lnTo>
                  <a:cubicBezTo>
                    <a:pt x="5068" y="4461"/>
                    <a:pt x="5014" y="4407"/>
                    <a:pt x="4943" y="4407"/>
                  </a:cubicBezTo>
                  <a:lnTo>
                    <a:pt x="4800" y="4407"/>
                  </a:lnTo>
                  <a:lnTo>
                    <a:pt x="4657" y="4497"/>
                  </a:lnTo>
                  <a:cubicBezTo>
                    <a:pt x="4616" y="4526"/>
                    <a:pt x="4566" y="4540"/>
                    <a:pt x="4516" y="4540"/>
                  </a:cubicBezTo>
                  <a:cubicBezTo>
                    <a:pt x="4415" y="4540"/>
                    <a:pt x="4312" y="4485"/>
                    <a:pt x="4265" y="4390"/>
                  </a:cubicBezTo>
                  <a:cubicBezTo>
                    <a:pt x="4265" y="4390"/>
                    <a:pt x="4140" y="4193"/>
                    <a:pt x="4140" y="4122"/>
                  </a:cubicBezTo>
                  <a:cubicBezTo>
                    <a:pt x="4140" y="3614"/>
                    <a:pt x="4661" y="3586"/>
                    <a:pt x="4777" y="3586"/>
                  </a:cubicBezTo>
                  <a:cubicBezTo>
                    <a:pt x="4792" y="3586"/>
                    <a:pt x="4800" y="3587"/>
                    <a:pt x="4800" y="3587"/>
                  </a:cubicBezTo>
                  <a:lnTo>
                    <a:pt x="5103" y="3587"/>
                  </a:lnTo>
                  <a:cubicBezTo>
                    <a:pt x="5175" y="3587"/>
                    <a:pt x="5210" y="3640"/>
                    <a:pt x="5228" y="3694"/>
                  </a:cubicBezTo>
                  <a:lnTo>
                    <a:pt x="5300" y="4033"/>
                  </a:lnTo>
                  <a:cubicBezTo>
                    <a:pt x="5317" y="4086"/>
                    <a:pt x="5371" y="4140"/>
                    <a:pt x="5442" y="4140"/>
                  </a:cubicBezTo>
                  <a:lnTo>
                    <a:pt x="5496" y="4140"/>
                  </a:lnTo>
                  <a:cubicBezTo>
                    <a:pt x="5567" y="4140"/>
                    <a:pt x="5621" y="4104"/>
                    <a:pt x="5639" y="4033"/>
                  </a:cubicBezTo>
                  <a:lnTo>
                    <a:pt x="5728" y="3533"/>
                  </a:lnTo>
                  <a:cubicBezTo>
                    <a:pt x="5728" y="3497"/>
                    <a:pt x="5746" y="3462"/>
                    <a:pt x="5781" y="3426"/>
                  </a:cubicBezTo>
                  <a:lnTo>
                    <a:pt x="6156" y="2944"/>
                  </a:lnTo>
                  <a:cubicBezTo>
                    <a:pt x="6227" y="2855"/>
                    <a:pt x="6335" y="2802"/>
                    <a:pt x="6459" y="2802"/>
                  </a:cubicBezTo>
                  <a:lnTo>
                    <a:pt x="6798" y="2802"/>
                  </a:lnTo>
                  <a:cubicBezTo>
                    <a:pt x="6888" y="2802"/>
                    <a:pt x="6923" y="2748"/>
                    <a:pt x="6923" y="2677"/>
                  </a:cubicBezTo>
                  <a:lnTo>
                    <a:pt x="6923" y="2534"/>
                  </a:lnTo>
                  <a:lnTo>
                    <a:pt x="6905" y="2498"/>
                  </a:lnTo>
                  <a:cubicBezTo>
                    <a:pt x="6816" y="2427"/>
                    <a:pt x="6870" y="2266"/>
                    <a:pt x="6995" y="2266"/>
                  </a:cubicBezTo>
                  <a:lnTo>
                    <a:pt x="7066" y="2266"/>
                  </a:lnTo>
                  <a:cubicBezTo>
                    <a:pt x="7155" y="2266"/>
                    <a:pt x="7191" y="2320"/>
                    <a:pt x="7191" y="2409"/>
                  </a:cubicBezTo>
                  <a:cubicBezTo>
                    <a:pt x="7191" y="2480"/>
                    <a:pt x="7262" y="2534"/>
                    <a:pt x="7334" y="2534"/>
                  </a:cubicBezTo>
                  <a:lnTo>
                    <a:pt x="7459" y="2534"/>
                  </a:lnTo>
                  <a:lnTo>
                    <a:pt x="7548" y="2195"/>
                  </a:lnTo>
                  <a:cubicBezTo>
                    <a:pt x="7566" y="2070"/>
                    <a:pt x="7530" y="1963"/>
                    <a:pt x="7423" y="1909"/>
                  </a:cubicBezTo>
                  <a:lnTo>
                    <a:pt x="6299" y="1214"/>
                  </a:lnTo>
                  <a:lnTo>
                    <a:pt x="5996" y="1214"/>
                  </a:lnTo>
                  <a:cubicBezTo>
                    <a:pt x="5853" y="1214"/>
                    <a:pt x="5728" y="1339"/>
                    <a:pt x="5728" y="1463"/>
                  </a:cubicBezTo>
                  <a:lnTo>
                    <a:pt x="5728" y="1606"/>
                  </a:lnTo>
                  <a:cubicBezTo>
                    <a:pt x="5728" y="1695"/>
                    <a:pt x="5674" y="1731"/>
                    <a:pt x="5603" y="1731"/>
                  </a:cubicBezTo>
                  <a:lnTo>
                    <a:pt x="5460" y="1731"/>
                  </a:lnTo>
                  <a:lnTo>
                    <a:pt x="5335" y="1606"/>
                  </a:lnTo>
                  <a:lnTo>
                    <a:pt x="4943" y="1606"/>
                  </a:lnTo>
                  <a:cubicBezTo>
                    <a:pt x="4854" y="1606"/>
                    <a:pt x="4800" y="1553"/>
                    <a:pt x="4800" y="1463"/>
                  </a:cubicBezTo>
                  <a:lnTo>
                    <a:pt x="4800" y="1142"/>
                  </a:lnTo>
                  <a:cubicBezTo>
                    <a:pt x="4800" y="1107"/>
                    <a:pt x="4818" y="1071"/>
                    <a:pt x="4854" y="1035"/>
                  </a:cubicBezTo>
                  <a:lnTo>
                    <a:pt x="5710" y="678"/>
                  </a:lnTo>
                  <a:close/>
                  <a:moveTo>
                    <a:pt x="1731" y="1999"/>
                  </a:moveTo>
                  <a:cubicBezTo>
                    <a:pt x="1856" y="2070"/>
                    <a:pt x="1981" y="2177"/>
                    <a:pt x="1999" y="2266"/>
                  </a:cubicBezTo>
                  <a:lnTo>
                    <a:pt x="1999" y="3105"/>
                  </a:lnTo>
                  <a:cubicBezTo>
                    <a:pt x="1999" y="3176"/>
                    <a:pt x="2017" y="3230"/>
                    <a:pt x="2070" y="3266"/>
                  </a:cubicBezTo>
                  <a:lnTo>
                    <a:pt x="2944" y="4407"/>
                  </a:lnTo>
                  <a:lnTo>
                    <a:pt x="2998" y="4336"/>
                  </a:lnTo>
                  <a:cubicBezTo>
                    <a:pt x="3051" y="4300"/>
                    <a:pt x="3069" y="4229"/>
                    <a:pt x="3034" y="4176"/>
                  </a:cubicBezTo>
                  <a:lnTo>
                    <a:pt x="2873" y="3908"/>
                  </a:lnTo>
                  <a:cubicBezTo>
                    <a:pt x="2812" y="3817"/>
                    <a:pt x="2881" y="3700"/>
                    <a:pt x="2979" y="3700"/>
                  </a:cubicBezTo>
                  <a:cubicBezTo>
                    <a:pt x="2997" y="3700"/>
                    <a:pt x="3015" y="3704"/>
                    <a:pt x="3034" y="3712"/>
                  </a:cubicBezTo>
                  <a:cubicBezTo>
                    <a:pt x="3069" y="3729"/>
                    <a:pt x="3105" y="3747"/>
                    <a:pt x="3105" y="3783"/>
                  </a:cubicBezTo>
                  <a:lnTo>
                    <a:pt x="3551" y="4639"/>
                  </a:lnTo>
                  <a:cubicBezTo>
                    <a:pt x="3605" y="4729"/>
                    <a:pt x="3694" y="4818"/>
                    <a:pt x="3783" y="4836"/>
                  </a:cubicBezTo>
                  <a:lnTo>
                    <a:pt x="4372" y="5032"/>
                  </a:lnTo>
                  <a:cubicBezTo>
                    <a:pt x="4408" y="5050"/>
                    <a:pt x="4443" y="5085"/>
                    <a:pt x="4443" y="5103"/>
                  </a:cubicBezTo>
                  <a:lnTo>
                    <a:pt x="4479" y="5175"/>
                  </a:lnTo>
                  <a:cubicBezTo>
                    <a:pt x="4532" y="5264"/>
                    <a:pt x="4622" y="5317"/>
                    <a:pt x="4729" y="5317"/>
                  </a:cubicBezTo>
                  <a:lnTo>
                    <a:pt x="4889" y="5317"/>
                  </a:lnTo>
                  <a:cubicBezTo>
                    <a:pt x="4925" y="5317"/>
                    <a:pt x="4961" y="5353"/>
                    <a:pt x="4996" y="5371"/>
                  </a:cubicBezTo>
                  <a:lnTo>
                    <a:pt x="5175" y="5621"/>
                  </a:lnTo>
                  <a:cubicBezTo>
                    <a:pt x="5193" y="5674"/>
                    <a:pt x="5264" y="5728"/>
                    <a:pt x="5317" y="5728"/>
                  </a:cubicBezTo>
                  <a:lnTo>
                    <a:pt x="5603" y="5799"/>
                  </a:lnTo>
                  <a:cubicBezTo>
                    <a:pt x="5674" y="5817"/>
                    <a:pt x="5728" y="5906"/>
                    <a:pt x="5692" y="5978"/>
                  </a:cubicBezTo>
                  <a:cubicBezTo>
                    <a:pt x="5692" y="5978"/>
                    <a:pt x="5478" y="6192"/>
                    <a:pt x="5478" y="6495"/>
                  </a:cubicBezTo>
                  <a:cubicBezTo>
                    <a:pt x="5478" y="7369"/>
                    <a:pt x="6281" y="7619"/>
                    <a:pt x="6281" y="7833"/>
                  </a:cubicBezTo>
                  <a:cubicBezTo>
                    <a:pt x="6281" y="8369"/>
                    <a:pt x="6192" y="9118"/>
                    <a:pt x="6174" y="9421"/>
                  </a:cubicBezTo>
                  <a:cubicBezTo>
                    <a:pt x="5817" y="9493"/>
                    <a:pt x="5460" y="9546"/>
                    <a:pt x="5086" y="9546"/>
                  </a:cubicBezTo>
                  <a:cubicBezTo>
                    <a:pt x="5064" y="9546"/>
                    <a:pt x="5042" y="9547"/>
                    <a:pt x="5020" y="9547"/>
                  </a:cubicBezTo>
                  <a:cubicBezTo>
                    <a:pt x="2552" y="9547"/>
                    <a:pt x="536" y="7544"/>
                    <a:pt x="536" y="5068"/>
                  </a:cubicBezTo>
                  <a:cubicBezTo>
                    <a:pt x="536" y="3890"/>
                    <a:pt x="1000" y="2819"/>
                    <a:pt x="1731" y="1999"/>
                  </a:cubicBezTo>
                  <a:close/>
                  <a:moveTo>
                    <a:pt x="5068" y="0"/>
                  </a:moveTo>
                  <a:cubicBezTo>
                    <a:pt x="2266" y="0"/>
                    <a:pt x="0" y="2266"/>
                    <a:pt x="0" y="5068"/>
                  </a:cubicBezTo>
                  <a:cubicBezTo>
                    <a:pt x="0" y="7851"/>
                    <a:pt x="2266" y="10117"/>
                    <a:pt x="5068" y="10117"/>
                  </a:cubicBezTo>
                  <a:cubicBezTo>
                    <a:pt x="7869" y="10117"/>
                    <a:pt x="10117" y="7851"/>
                    <a:pt x="10117" y="5068"/>
                  </a:cubicBezTo>
                  <a:cubicBezTo>
                    <a:pt x="10117" y="2266"/>
                    <a:pt x="7869" y="0"/>
                    <a:pt x="506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9" name="Google Shape;519;p34"/>
            <p:cNvSpPr/>
            <p:nvPr/>
          </p:nvSpPr>
          <p:spPr>
            <a:xfrm>
              <a:off x="6266250" y="4488650"/>
              <a:ext cx="34375" cy="11325"/>
            </a:xfrm>
            <a:custGeom>
              <a:rect b="b" l="l" r="r" t="t"/>
              <a:pathLst>
                <a:path extrusionOk="0" h="453" w="1375">
                  <a:moveTo>
                    <a:pt x="572" y="0"/>
                  </a:moveTo>
                  <a:cubicBezTo>
                    <a:pt x="549" y="0"/>
                    <a:pt x="527" y="4"/>
                    <a:pt x="500" y="13"/>
                  </a:cubicBezTo>
                  <a:lnTo>
                    <a:pt x="36" y="120"/>
                  </a:lnTo>
                  <a:cubicBezTo>
                    <a:pt x="1" y="138"/>
                    <a:pt x="1" y="192"/>
                    <a:pt x="36" y="245"/>
                  </a:cubicBezTo>
                  <a:lnTo>
                    <a:pt x="661" y="245"/>
                  </a:lnTo>
                  <a:cubicBezTo>
                    <a:pt x="696" y="245"/>
                    <a:pt x="732" y="245"/>
                    <a:pt x="750" y="263"/>
                  </a:cubicBezTo>
                  <a:lnTo>
                    <a:pt x="1214" y="442"/>
                  </a:lnTo>
                  <a:cubicBezTo>
                    <a:pt x="1233" y="449"/>
                    <a:pt x="1252" y="453"/>
                    <a:pt x="1269" y="453"/>
                  </a:cubicBezTo>
                  <a:cubicBezTo>
                    <a:pt x="1331" y="453"/>
                    <a:pt x="1374" y="408"/>
                    <a:pt x="1374" y="352"/>
                  </a:cubicBezTo>
                  <a:cubicBezTo>
                    <a:pt x="1374" y="281"/>
                    <a:pt x="1339" y="228"/>
                    <a:pt x="1285" y="228"/>
                  </a:cubicBezTo>
                  <a:lnTo>
                    <a:pt x="643" y="13"/>
                  </a:lnTo>
                  <a:cubicBezTo>
                    <a:pt x="616" y="4"/>
                    <a:pt x="594" y="0"/>
                    <a:pt x="572"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20" name="Google Shape;520;p34"/>
          <p:cNvSpPr/>
          <p:nvPr/>
        </p:nvSpPr>
        <p:spPr>
          <a:xfrm>
            <a:off x="4032278" y="5070490"/>
            <a:ext cx="323196" cy="316740"/>
          </a:xfrm>
          <a:custGeom>
            <a:rect b="b" l="l" r="r" t="t"/>
            <a:pathLst>
              <a:path extrusionOk="0" h="9294" w="9779">
                <a:moveTo>
                  <a:pt x="5890" y="795"/>
                </a:moveTo>
                <a:cubicBezTo>
                  <a:pt x="6526" y="795"/>
                  <a:pt x="7154" y="933"/>
                  <a:pt x="7726" y="1211"/>
                </a:cubicBezTo>
                <a:cubicBezTo>
                  <a:pt x="7708" y="1211"/>
                  <a:pt x="7708" y="1211"/>
                  <a:pt x="7708" y="1229"/>
                </a:cubicBezTo>
                <a:cubicBezTo>
                  <a:pt x="7423" y="1515"/>
                  <a:pt x="7209" y="1818"/>
                  <a:pt x="7084" y="2103"/>
                </a:cubicBezTo>
                <a:cubicBezTo>
                  <a:pt x="6222" y="1599"/>
                  <a:pt x="5310" y="1332"/>
                  <a:pt x="4493" y="1332"/>
                </a:cubicBezTo>
                <a:cubicBezTo>
                  <a:pt x="4126" y="1332"/>
                  <a:pt x="3777" y="1386"/>
                  <a:pt x="3462" y="1497"/>
                </a:cubicBezTo>
                <a:cubicBezTo>
                  <a:pt x="4210" y="1031"/>
                  <a:pt x="5057" y="795"/>
                  <a:pt x="5890" y="795"/>
                </a:cubicBezTo>
                <a:close/>
                <a:moveTo>
                  <a:pt x="2819" y="1996"/>
                </a:moveTo>
                <a:cubicBezTo>
                  <a:pt x="3355" y="2014"/>
                  <a:pt x="4390" y="2639"/>
                  <a:pt x="5585" y="3620"/>
                </a:cubicBezTo>
                <a:cubicBezTo>
                  <a:pt x="5264" y="3763"/>
                  <a:pt x="4961" y="3977"/>
                  <a:pt x="4675" y="4244"/>
                </a:cubicBezTo>
                <a:cubicBezTo>
                  <a:pt x="4407" y="4530"/>
                  <a:pt x="4193" y="4833"/>
                  <a:pt x="4051" y="5137"/>
                </a:cubicBezTo>
                <a:cubicBezTo>
                  <a:pt x="3069" y="3959"/>
                  <a:pt x="2445" y="2924"/>
                  <a:pt x="2427" y="2371"/>
                </a:cubicBezTo>
                <a:cubicBezTo>
                  <a:pt x="2480" y="2300"/>
                  <a:pt x="2552" y="2246"/>
                  <a:pt x="2623" y="2175"/>
                </a:cubicBezTo>
                <a:cubicBezTo>
                  <a:pt x="2677" y="2103"/>
                  <a:pt x="2748" y="2050"/>
                  <a:pt x="2819" y="1996"/>
                </a:cubicBezTo>
                <a:close/>
                <a:moveTo>
                  <a:pt x="1945" y="3013"/>
                </a:moveTo>
                <a:lnTo>
                  <a:pt x="1945" y="3013"/>
                </a:lnTo>
                <a:cubicBezTo>
                  <a:pt x="1588" y="4048"/>
                  <a:pt x="1820" y="5386"/>
                  <a:pt x="2552" y="6635"/>
                </a:cubicBezTo>
                <a:cubicBezTo>
                  <a:pt x="2249" y="6760"/>
                  <a:pt x="1945" y="6974"/>
                  <a:pt x="1678" y="7260"/>
                </a:cubicBezTo>
                <a:cubicBezTo>
                  <a:pt x="1660" y="7278"/>
                  <a:pt x="1660" y="7278"/>
                  <a:pt x="1660" y="7296"/>
                </a:cubicBezTo>
                <a:cubicBezTo>
                  <a:pt x="1017" y="5957"/>
                  <a:pt x="1124" y="4334"/>
                  <a:pt x="1945" y="3013"/>
                </a:cubicBezTo>
                <a:close/>
                <a:moveTo>
                  <a:pt x="5876" y="0"/>
                </a:moveTo>
                <a:cubicBezTo>
                  <a:pt x="4664" y="0"/>
                  <a:pt x="3429" y="424"/>
                  <a:pt x="2409" y="1265"/>
                </a:cubicBezTo>
                <a:cubicBezTo>
                  <a:pt x="2325" y="1204"/>
                  <a:pt x="2228" y="1175"/>
                  <a:pt x="2129" y="1175"/>
                </a:cubicBezTo>
                <a:cubicBezTo>
                  <a:pt x="1997" y="1175"/>
                  <a:pt x="1861" y="1226"/>
                  <a:pt x="1749" y="1318"/>
                </a:cubicBezTo>
                <a:cubicBezTo>
                  <a:pt x="1588" y="1497"/>
                  <a:pt x="1553" y="1782"/>
                  <a:pt x="1678" y="1996"/>
                </a:cubicBezTo>
                <a:cubicBezTo>
                  <a:pt x="18" y="4013"/>
                  <a:pt x="0" y="6903"/>
                  <a:pt x="1678" y="8777"/>
                </a:cubicBezTo>
                <a:cubicBezTo>
                  <a:pt x="1713" y="8509"/>
                  <a:pt x="1910" y="8152"/>
                  <a:pt x="2231" y="7831"/>
                </a:cubicBezTo>
                <a:cubicBezTo>
                  <a:pt x="2570" y="7492"/>
                  <a:pt x="2927" y="7296"/>
                  <a:pt x="3194" y="7296"/>
                </a:cubicBezTo>
                <a:cubicBezTo>
                  <a:pt x="3212" y="7028"/>
                  <a:pt x="3408" y="6671"/>
                  <a:pt x="3747" y="6332"/>
                </a:cubicBezTo>
                <a:cubicBezTo>
                  <a:pt x="4068" y="5993"/>
                  <a:pt x="4425" y="5797"/>
                  <a:pt x="4693" y="5779"/>
                </a:cubicBezTo>
                <a:cubicBezTo>
                  <a:pt x="4711" y="5601"/>
                  <a:pt x="4818" y="5351"/>
                  <a:pt x="4996" y="5101"/>
                </a:cubicBezTo>
                <a:cubicBezTo>
                  <a:pt x="5014" y="5137"/>
                  <a:pt x="5050" y="5154"/>
                  <a:pt x="5068" y="5190"/>
                </a:cubicBezTo>
                <a:lnTo>
                  <a:pt x="9064" y="9169"/>
                </a:lnTo>
                <a:cubicBezTo>
                  <a:pt x="9136" y="9258"/>
                  <a:pt x="9243" y="9294"/>
                  <a:pt x="9332" y="9294"/>
                </a:cubicBezTo>
                <a:cubicBezTo>
                  <a:pt x="9439" y="9294"/>
                  <a:pt x="9546" y="9258"/>
                  <a:pt x="9618" y="9169"/>
                </a:cubicBezTo>
                <a:cubicBezTo>
                  <a:pt x="9778" y="9026"/>
                  <a:pt x="9778" y="8759"/>
                  <a:pt x="9618" y="8616"/>
                </a:cubicBezTo>
                <a:lnTo>
                  <a:pt x="5621" y="4619"/>
                </a:lnTo>
                <a:cubicBezTo>
                  <a:pt x="5603" y="4601"/>
                  <a:pt x="5585" y="4584"/>
                  <a:pt x="5549" y="4566"/>
                </a:cubicBezTo>
                <a:cubicBezTo>
                  <a:pt x="5781" y="4387"/>
                  <a:pt x="6031" y="4280"/>
                  <a:pt x="6210" y="4262"/>
                </a:cubicBezTo>
                <a:cubicBezTo>
                  <a:pt x="6210" y="3995"/>
                  <a:pt x="6424" y="3638"/>
                  <a:pt x="6745" y="3299"/>
                </a:cubicBezTo>
                <a:cubicBezTo>
                  <a:pt x="7084" y="2978"/>
                  <a:pt x="7441" y="2764"/>
                  <a:pt x="7708" y="2764"/>
                </a:cubicBezTo>
                <a:cubicBezTo>
                  <a:pt x="7708" y="2496"/>
                  <a:pt x="7940" y="2139"/>
                  <a:pt x="8244" y="1800"/>
                </a:cubicBezTo>
                <a:cubicBezTo>
                  <a:pt x="8565" y="1479"/>
                  <a:pt x="8940" y="1283"/>
                  <a:pt x="9189" y="1265"/>
                </a:cubicBezTo>
                <a:cubicBezTo>
                  <a:pt x="8264" y="419"/>
                  <a:pt x="7081" y="0"/>
                  <a:pt x="5876"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521" name="Google Shape;521;p34"/>
          <p:cNvGrpSpPr/>
          <p:nvPr/>
        </p:nvGrpSpPr>
        <p:grpSpPr>
          <a:xfrm>
            <a:off x="4533046" y="5078674"/>
            <a:ext cx="352082" cy="299802"/>
            <a:chOff x="6919750" y="1464650"/>
            <a:chExt cx="266325" cy="219925"/>
          </a:xfrm>
        </p:grpSpPr>
        <p:sp>
          <p:nvSpPr>
            <p:cNvPr id="522" name="Google Shape;522;p34"/>
            <p:cNvSpPr/>
            <p:nvPr/>
          </p:nvSpPr>
          <p:spPr>
            <a:xfrm>
              <a:off x="6919750" y="1464650"/>
              <a:ext cx="266325" cy="219925"/>
            </a:xfrm>
            <a:custGeom>
              <a:rect b="b" l="l" r="r" t="t"/>
              <a:pathLst>
                <a:path extrusionOk="0" h="8797" w="10653">
                  <a:moveTo>
                    <a:pt x="2659" y="2409"/>
                  </a:moveTo>
                  <a:lnTo>
                    <a:pt x="2659" y="3462"/>
                  </a:lnTo>
                  <a:lnTo>
                    <a:pt x="1071" y="3462"/>
                  </a:lnTo>
                  <a:lnTo>
                    <a:pt x="1071" y="2409"/>
                  </a:lnTo>
                  <a:close/>
                  <a:moveTo>
                    <a:pt x="5317" y="2927"/>
                  </a:moveTo>
                  <a:cubicBezTo>
                    <a:pt x="6655" y="2927"/>
                    <a:pt x="7726" y="3997"/>
                    <a:pt x="7726" y="5335"/>
                  </a:cubicBezTo>
                  <a:cubicBezTo>
                    <a:pt x="7726" y="6656"/>
                    <a:pt x="6655" y="7726"/>
                    <a:pt x="5317" y="7726"/>
                  </a:cubicBezTo>
                  <a:cubicBezTo>
                    <a:pt x="3997" y="7726"/>
                    <a:pt x="2926" y="6656"/>
                    <a:pt x="2926" y="5335"/>
                  </a:cubicBezTo>
                  <a:cubicBezTo>
                    <a:pt x="2926" y="3997"/>
                    <a:pt x="3997" y="2927"/>
                    <a:pt x="5317" y="2927"/>
                  </a:cubicBezTo>
                  <a:close/>
                  <a:moveTo>
                    <a:pt x="3997" y="0"/>
                  </a:moveTo>
                  <a:lnTo>
                    <a:pt x="3194" y="1339"/>
                  </a:lnTo>
                  <a:lnTo>
                    <a:pt x="535" y="1339"/>
                  </a:lnTo>
                  <a:cubicBezTo>
                    <a:pt x="232" y="1339"/>
                    <a:pt x="0" y="1571"/>
                    <a:pt x="0" y="1874"/>
                  </a:cubicBezTo>
                  <a:lnTo>
                    <a:pt x="0" y="8262"/>
                  </a:lnTo>
                  <a:cubicBezTo>
                    <a:pt x="0" y="8565"/>
                    <a:pt x="232" y="8797"/>
                    <a:pt x="535" y="8797"/>
                  </a:cubicBezTo>
                  <a:lnTo>
                    <a:pt x="10117" y="8797"/>
                  </a:lnTo>
                  <a:cubicBezTo>
                    <a:pt x="10420" y="8797"/>
                    <a:pt x="10652" y="8565"/>
                    <a:pt x="10652" y="8262"/>
                  </a:cubicBezTo>
                  <a:lnTo>
                    <a:pt x="10652" y="1874"/>
                  </a:lnTo>
                  <a:cubicBezTo>
                    <a:pt x="10652" y="1571"/>
                    <a:pt x="10420" y="1339"/>
                    <a:pt x="10117" y="1339"/>
                  </a:cubicBezTo>
                  <a:lnTo>
                    <a:pt x="7458" y="1339"/>
                  </a:lnTo>
                  <a:lnTo>
                    <a:pt x="6655"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23" name="Google Shape;523;p34"/>
            <p:cNvSpPr/>
            <p:nvPr/>
          </p:nvSpPr>
          <p:spPr>
            <a:xfrm>
              <a:off x="7006275" y="1551175"/>
              <a:ext cx="93250" cy="93250"/>
            </a:xfrm>
            <a:custGeom>
              <a:rect b="b" l="l" r="r" t="t"/>
              <a:pathLst>
                <a:path extrusionOk="0" h="3730" w="3730">
                  <a:moveTo>
                    <a:pt x="1856" y="536"/>
                  </a:moveTo>
                  <a:cubicBezTo>
                    <a:pt x="2606" y="536"/>
                    <a:pt x="3194" y="1125"/>
                    <a:pt x="3194" y="1874"/>
                  </a:cubicBezTo>
                  <a:cubicBezTo>
                    <a:pt x="3194" y="2624"/>
                    <a:pt x="2606" y="3195"/>
                    <a:pt x="1856" y="3195"/>
                  </a:cubicBezTo>
                  <a:cubicBezTo>
                    <a:pt x="1125" y="3195"/>
                    <a:pt x="536" y="2624"/>
                    <a:pt x="536" y="1874"/>
                  </a:cubicBezTo>
                  <a:cubicBezTo>
                    <a:pt x="536" y="1125"/>
                    <a:pt x="1125" y="536"/>
                    <a:pt x="1856" y="536"/>
                  </a:cubicBezTo>
                  <a:close/>
                  <a:moveTo>
                    <a:pt x="1856" y="1"/>
                  </a:moveTo>
                  <a:cubicBezTo>
                    <a:pt x="839" y="1"/>
                    <a:pt x="1" y="839"/>
                    <a:pt x="1" y="1874"/>
                  </a:cubicBezTo>
                  <a:cubicBezTo>
                    <a:pt x="1" y="2909"/>
                    <a:pt x="839" y="3730"/>
                    <a:pt x="1856" y="3730"/>
                  </a:cubicBezTo>
                  <a:cubicBezTo>
                    <a:pt x="2909" y="3730"/>
                    <a:pt x="3730" y="2909"/>
                    <a:pt x="3730" y="1874"/>
                  </a:cubicBezTo>
                  <a:cubicBezTo>
                    <a:pt x="3730" y="839"/>
                    <a:pt x="2909" y="1"/>
                    <a:pt x="1856"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24" name="Google Shape;524;p34"/>
          <p:cNvGrpSpPr/>
          <p:nvPr/>
        </p:nvGrpSpPr>
        <p:grpSpPr>
          <a:xfrm>
            <a:off x="5059243" y="5054116"/>
            <a:ext cx="366855" cy="339948"/>
            <a:chOff x="4759875" y="1027050"/>
            <a:chExt cx="277500" cy="249375"/>
          </a:xfrm>
        </p:grpSpPr>
        <p:sp>
          <p:nvSpPr>
            <p:cNvPr id="525" name="Google Shape;525;p34"/>
            <p:cNvSpPr/>
            <p:nvPr/>
          </p:nvSpPr>
          <p:spPr>
            <a:xfrm>
              <a:off x="4885225" y="1027050"/>
              <a:ext cx="26800" cy="39725"/>
            </a:xfrm>
            <a:custGeom>
              <a:rect b="b" l="l" r="r" t="t"/>
              <a:pathLst>
                <a:path extrusionOk="0" h="1589" w="1072">
                  <a:moveTo>
                    <a:pt x="536" y="1"/>
                  </a:moveTo>
                  <a:lnTo>
                    <a:pt x="1" y="786"/>
                  </a:lnTo>
                  <a:lnTo>
                    <a:pt x="536" y="1589"/>
                  </a:lnTo>
                  <a:lnTo>
                    <a:pt x="1071" y="786"/>
                  </a:lnTo>
                  <a:lnTo>
                    <a:pt x="536"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26" name="Google Shape;526;p34"/>
            <p:cNvSpPr/>
            <p:nvPr/>
          </p:nvSpPr>
          <p:spPr>
            <a:xfrm>
              <a:off x="4795575" y="1077025"/>
              <a:ext cx="206100" cy="159250"/>
            </a:xfrm>
            <a:custGeom>
              <a:rect b="b" l="l" r="r" t="t"/>
              <a:pathLst>
                <a:path extrusionOk="0" h="6370" w="8244">
                  <a:moveTo>
                    <a:pt x="4122" y="0"/>
                  </a:moveTo>
                  <a:lnTo>
                    <a:pt x="2231" y="3158"/>
                  </a:lnTo>
                  <a:lnTo>
                    <a:pt x="0" y="2123"/>
                  </a:lnTo>
                  <a:lnTo>
                    <a:pt x="803" y="5585"/>
                  </a:lnTo>
                  <a:lnTo>
                    <a:pt x="803" y="6370"/>
                  </a:lnTo>
                  <a:lnTo>
                    <a:pt x="7441" y="6370"/>
                  </a:lnTo>
                  <a:lnTo>
                    <a:pt x="7441" y="5585"/>
                  </a:lnTo>
                  <a:lnTo>
                    <a:pt x="8244" y="2123"/>
                  </a:lnTo>
                  <a:lnTo>
                    <a:pt x="6013" y="3158"/>
                  </a:lnTo>
                  <a:lnTo>
                    <a:pt x="4122"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27" name="Google Shape;527;p34"/>
            <p:cNvSpPr/>
            <p:nvPr/>
          </p:nvSpPr>
          <p:spPr>
            <a:xfrm>
              <a:off x="4815650" y="1249650"/>
              <a:ext cx="165950" cy="26775"/>
            </a:xfrm>
            <a:custGeom>
              <a:rect b="b" l="l" r="r" t="t"/>
              <a:pathLst>
                <a:path extrusionOk="0" h="1071" w="6638">
                  <a:moveTo>
                    <a:pt x="0" y="0"/>
                  </a:moveTo>
                  <a:lnTo>
                    <a:pt x="0" y="1071"/>
                  </a:lnTo>
                  <a:lnTo>
                    <a:pt x="6638" y="1071"/>
                  </a:lnTo>
                  <a:lnTo>
                    <a:pt x="6638"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28" name="Google Shape;528;p34"/>
            <p:cNvSpPr/>
            <p:nvPr/>
          </p:nvSpPr>
          <p:spPr>
            <a:xfrm>
              <a:off x="4759875" y="1094425"/>
              <a:ext cx="28125" cy="28125"/>
            </a:xfrm>
            <a:custGeom>
              <a:rect b="b" l="l" r="r" t="t"/>
              <a:pathLst>
                <a:path extrusionOk="0" h="1125" w="1125">
                  <a:moveTo>
                    <a:pt x="1" y="0"/>
                  </a:moveTo>
                  <a:lnTo>
                    <a:pt x="197" y="928"/>
                  </a:lnTo>
                  <a:lnTo>
                    <a:pt x="1125" y="1124"/>
                  </a:lnTo>
                  <a:lnTo>
                    <a:pt x="1125" y="1124"/>
                  </a:lnTo>
                  <a:lnTo>
                    <a:pt x="929" y="196"/>
                  </a:lnTo>
                  <a:lnTo>
                    <a:pt x="1"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29" name="Google Shape;529;p34"/>
            <p:cNvSpPr/>
            <p:nvPr/>
          </p:nvSpPr>
          <p:spPr>
            <a:xfrm>
              <a:off x="5009225" y="1094425"/>
              <a:ext cx="28150" cy="28125"/>
            </a:xfrm>
            <a:custGeom>
              <a:rect b="b" l="l" r="r" t="t"/>
              <a:pathLst>
                <a:path extrusionOk="0" h="1125" w="1126">
                  <a:moveTo>
                    <a:pt x="1125" y="0"/>
                  </a:moveTo>
                  <a:lnTo>
                    <a:pt x="197" y="196"/>
                  </a:lnTo>
                  <a:lnTo>
                    <a:pt x="1" y="1124"/>
                  </a:lnTo>
                  <a:lnTo>
                    <a:pt x="1" y="1124"/>
                  </a:lnTo>
                  <a:lnTo>
                    <a:pt x="929" y="928"/>
                  </a:lnTo>
                  <a:lnTo>
                    <a:pt x="1125"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30" name="Google Shape;530;p34"/>
          <p:cNvGrpSpPr/>
          <p:nvPr/>
        </p:nvGrpSpPr>
        <p:grpSpPr>
          <a:xfrm>
            <a:off x="5600528" y="5038090"/>
            <a:ext cx="372738" cy="343186"/>
            <a:chOff x="3357900" y="1057675"/>
            <a:chExt cx="281950" cy="251750"/>
          </a:xfrm>
        </p:grpSpPr>
        <p:sp>
          <p:nvSpPr>
            <p:cNvPr id="531" name="Google Shape;531;p34"/>
            <p:cNvSpPr/>
            <p:nvPr/>
          </p:nvSpPr>
          <p:spPr>
            <a:xfrm>
              <a:off x="3357900" y="1064075"/>
              <a:ext cx="226625" cy="245350"/>
            </a:xfrm>
            <a:custGeom>
              <a:rect b="b" l="l" r="r" t="t"/>
              <a:pathLst>
                <a:path extrusionOk="0" h="9814" w="9065">
                  <a:moveTo>
                    <a:pt x="4158" y="1"/>
                  </a:moveTo>
                  <a:cubicBezTo>
                    <a:pt x="5621" y="1464"/>
                    <a:pt x="6067" y="3730"/>
                    <a:pt x="5103" y="5693"/>
                  </a:cubicBezTo>
                  <a:cubicBezTo>
                    <a:pt x="4227" y="7445"/>
                    <a:pt x="2469" y="8430"/>
                    <a:pt x="654" y="8430"/>
                  </a:cubicBezTo>
                  <a:cubicBezTo>
                    <a:pt x="436" y="8430"/>
                    <a:pt x="218" y="8415"/>
                    <a:pt x="0" y="8387"/>
                  </a:cubicBezTo>
                  <a:lnTo>
                    <a:pt x="0" y="8387"/>
                  </a:lnTo>
                  <a:cubicBezTo>
                    <a:pt x="375" y="8744"/>
                    <a:pt x="803" y="9065"/>
                    <a:pt x="1285" y="9297"/>
                  </a:cubicBezTo>
                  <a:cubicBezTo>
                    <a:pt x="1992" y="9647"/>
                    <a:pt x="2740" y="9813"/>
                    <a:pt x="3476" y="9813"/>
                  </a:cubicBezTo>
                  <a:cubicBezTo>
                    <a:pt x="5285" y="9813"/>
                    <a:pt x="7019" y="8810"/>
                    <a:pt x="7869" y="7084"/>
                  </a:cubicBezTo>
                  <a:cubicBezTo>
                    <a:pt x="9065" y="4640"/>
                    <a:pt x="8101" y="1714"/>
                    <a:pt x="5657" y="482"/>
                  </a:cubicBezTo>
                  <a:cubicBezTo>
                    <a:pt x="5175" y="251"/>
                    <a:pt x="4657" y="72"/>
                    <a:pt x="4158"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2" name="Google Shape;532;p34"/>
            <p:cNvSpPr/>
            <p:nvPr/>
          </p:nvSpPr>
          <p:spPr>
            <a:xfrm>
              <a:off x="3593875" y="1188800"/>
              <a:ext cx="45975" cy="48375"/>
            </a:xfrm>
            <a:custGeom>
              <a:rect b="b" l="l" r="r" t="t"/>
              <a:pathLst>
                <a:path extrusionOk="0" h="1935" w="1839">
                  <a:moveTo>
                    <a:pt x="757" y="1"/>
                  </a:moveTo>
                  <a:cubicBezTo>
                    <a:pt x="743" y="1"/>
                    <a:pt x="728" y="3"/>
                    <a:pt x="714" y="8"/>
                  </a:cubicBezTo>
                  <a:cubicBezTo>
                    <a:pt x="660" y="8"/>
                    <a:pt x="607" y="61"/>
                    <a:pt x="607" y="115"/>
                  </a:cubicBezTo>
                  <a:lnTo>
                    <a:pt x="589" y="579"/>
                  </a:lnTo>
                  <a:cubicBezTo>
                    <a:pt x="589" y="632"/>
                    <a:pt x="553" y="668"/>
                    <a:pt x="500" y="686"/>
                  </a:cubicBezTo>
                  <a:lnTo>
                    <a:pt x="89" y="775"/>
                  </a:lnTo>
                  <a:cubicBezTo>
                    <a:pt x="36" y="793"/>
                    <a:pt x="0" y="846"/>
                    <a:pt x="0" y="900"/>
                  </a:cubicBezTo>
                  <a:cubicBezTo>
                    <a:pt x="0" y="953"/>
                    <a:pt x="18" y="1007"/>
                    <a:pt x="72" y="1025"/>
                  </a:cubicBezTo>
                  <a:lnTo>
                    <a:pt x="250" y="1114"/>
                  </a:lnTo>
                  <a:lnTo>
                    <a:pt x="482" y="1239"/>
                  </a:lnTo>
                  <a:cubicBezTo>
                    <a:pt x="482" y="1257"/>
                    <a:pt x="518" y="1274"/>
                    <a:pt x="518" y="1292"/>
                  </a:cubicBezTo>
                  <a:cubicBezTo>
                    <a:pt x="536" y="1310"/>
                    <a:pt x="536" y="1328"/>
                    <a:pt x="536" y="1364"/>
                  </a:cubicBezTo>
                  <a:lnTo>
                    <a:pt x="536" y="1810"/>
                  </a:lnTo>
                  <a:cubicBezTo>
                    <a:pt x="536" y="1863"/>
                    <a:pt x="571" y="1917"/>
                    <a:pt x="607" y="1935"/>
                  </a:cubicBezTo>
                  <a:cubicBezTo>
                    <a:pt x="678" y="1935"/>
                    <a:pt x="732" y="1935"/>
                    <a:pt x="767" y="1881"/>
                  </a:cubicBezTo>
                  <a:lnTo>
                    <a:pt x="1053" y="1524"/>
                  </a:lnTo>
                  <a:cubicBezTo>
                    <a:pt x="1092" y="1498"/>
                    <a:pt x="1122" y="1482"/>
                    <a:pt x="1163" y="1482"/>
                  </a:cubicBezTo>
                  <a:cubicBezTo>
                    <a:pt x="1178" y="1482"/>
                    <a:pt x="1194" y="1484"/>
                    <a:pt x="1214" y="1489"/>
                  </a:cubicBezTo>
                  <a:lnTo>
                    <a:pt x="1642" y="1649"/>
                  </a:lnTo>
                  <a:cubicBezTo>
                    <a:pt x="1656" y="1654"/>
                    <a:pt x="1670" y="1656"/>
                    <a:pt x="1684" y="1656"/>
                  </a:cubicBezTo>
                  <a:cubicBezTo>
                    <a:pt x="1723" y="1656"/>
                    <a:pt x="1758" y="1640"/>
                    <a:pt x="1785" y="1614"/>
                  </a:cubicBezTo>
                  <a:cubicBezTo>
                    <a:pt x="1838" y="1578"/>
                    <a:pt x="1838" y="1506"/>
                    <a:pt x="1802" y="1471"/>
                  </a:cubicBezTo>
                  <a:lnTo>
                    <a:pt x="1535" y="1078"/>
                  </a:lnTo>
                  <a:cubicBezTo>
                    <a:pt x="1517" y="1043"/>
                    <a:pt x="1517" y="989"/>
                    <a:pt x="1535" y="935"/>
                  </a:cubicBezTo>
                  <a:lnTo>
                    <a:pt x="1785" y="579"/>
                  </a:lnTo>
                  <a:cubicBezTo>
                    <a:pt x="1820" y="525"/>
                    <a:pt x="1820" y="472"/>
                    <a:pt x="1785" y="418"/>
                  </a:cubicBezTo>
                  <a:cubicBezTo>
                    <a:pt x="1771" y="392"/>
                    <a:pt x="1730" y="375"/>
                    <a:pt x="1694" y="375"/>
                  </a:cubicBezTo>
                  <a:cubicBezTo>
                    <a:pt x="1681" y="375"/>
                    <a:pt x="1669" y="378"/>
                    <a:pt x="1660" y="382"/>
                  </a:cubicBezTo>
                  <a:lnTo>
                    <a:pt x="1249" y="472"/>
                  </a:lnTo>
                  <a:cubicBezTo>
                    <a:pt x="1236" y="476"/>
                    <a:pt x="1222" y="478"/>
                    <a:pt x="1209" y="478"/>
                  </a:cubicBezTo>
                  <a:cubicBezTo>
                    <a:pt x="1170" y="478"/>
                    <a:pt x="1133" y="458"/>
                    <a:pt x="1106" y="418"/>
                  </a:cubicBezTo>
                  <a:lnTo>
                    <a:pt x="857" y="43"/>
                  </a:lnTo>
                  <a:cubicBezTo>
                    <a:pt x="831" y="17"/>
                    <a:pt x="795" y="1"/>
                    <a:pt x="757"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3" name="Google Shape;533;p34"/>
            <p:cNvSpPr/>
            <p:nvPr/>
          </p:nvSpPr>
          <p:spPr>
            <a:xfrm>
              <a:off x="3562650" y="1057675"/>
              <a:ext cx="77200" cy="78325"/>
            </a:xfrm>
            <a:custGeom>
              <a:rect b="b" l="l" r="r" t="t"/>
              <a:pathLst>
                <a:path extrusionOk="0" h="3133" w="3088">
                  <a:moveTo>
                    <a:pt x="934" y="0"/>
                  </a:moveTo>
                  <a:cubicBezTo>
                    <a:pt x="912" y="0"/>
                    <a:pt x="892" y="2"/>
                    <a:pt x="875" y="7"/>
                  </a:cubicBezTo>
                  <a:cubicBezTo>
                    <a:pt x="785" y="60"/>
                    <a:pt x="750" y="150"/>
                    <a:pt x="750" y="239"/>
                  </a:cubicBezTo>
                  <a:lnTo>
                    <a:pt x="839" y="935"/>
                  </a:lnTo>
                  <a:cubicBezTo>
                    <a:pt x="857" y="1024"/>
                    <a:pt x="821" y="1113"/>
                    <a:pt x="732" y="1149"/>
                  </a:cubicBezTo>
                  <a:lnTo>
                    <a:pt x="107" y="1452"/>
                  </a:lnTo>
                  <a:cubicBezTo>
                    <a:pt x="36" y="1488"/>
                    <a:pt x="0" y="1577"/>
                    <a:pt x="0" y="1666"/>
                  </a:cubicBezTo>
                  <a:cubicBezTo>
                    <a:pt x="18" y="1738"/>
                    <a:pt x="89" y="1827"/>
                    <a:pt x="161" y="1845"/>
                  </a:cubicBezTo>
                  <a:lnTo>
                    <a:pt x="464" y="1934"/>
                  </a:lnTo>
                  <a:lnTo>
                    <a:pt x="875" y="2059"/>
                  </a:lnTo>
                  <a:cubicBezTo>
                    <a:pt x="910" y="2059"/>
                    <a:pt x="928" y="2095"/>
                    <a:pt x="982" y="2112"/>
                  </a:cubicBezTo>
                  <a:cubicBezTo>
                    <a:pt x="999" y="2148"/>
                    <a:pt x="1017" y="2184"/>
                    <a:pt x="1035" y="2219"/>
                  </a:cubicBezTo>
                  <a:lnTo>
                    <a:pt x="1142" y="2951"/>
                  </a:lnTo>
                  <a:cubicBezTo>
                    <a:pt x="1160" y="3058"/>
                    <a:pt x="1231" y="3112"/>
                    <a:pt x="1321" y="3129"/>
                  </a:cubicBezTo>
                  <a:cubicBezTo>
                    <a:pt x="1332" y="3132"/>
                    <a:pt x="1343" y="3133"/>
                    <a:pt x="1354" y="3133"/>
                  </a:cubicBezTo>
                  <a:cubicBezTo>
                    <a:pt x="1428" y="3133"/>
                    <a:pt x="1486" y="3082"/>
                    <a:pt x="1517" y="3004"/>
                  </a:cubicBezTo>
                  <a:lnTo>
                    <a:pt x="1874" y="2362"/>
                  </a:lnTo>
                  <a:cubicBezTo>
                    <a:pt x="1918" y="2288"/>
                    <a:pt x="1975" y="2251"/>
                    <a:pt x="2055" y="2251"/>
                  </a:cubicBezTo>
                  <a:cubicBezTo>
                    <a:pt x="2071" y="2251"/>
                    <a:pt x="2088" y="2252"/>
                    <a:pt x="2106" y="2255"/>
                  </a:cubicBezTo>
                  <a:lnTo>
                    <a:pt x="2837" y="2362"/>
                  </a:lnTo>
                  <a:cubicBezTo>
                    <a:pt x="2852" y="2365"/>
                    <a:pt x="2866" y="2367"/>
                    <a:pt x="2880" y="2367"/>
                  </a:cubicBezTo>
                  <a:cubicBezTo>
                    <a:pt x="2949" y="2367"/>
                    <a:pt x="3004" y="2329"/>
                    <a:pt x="3034" y="2255"/>
                  </a:cubicBezTo>
                  <a:cubicBezTo>
                    <a:pt x="3087" y="2184"/>
                    <a:pt x="3069" y="2077"/>
                    <a:pt x="3016" y="2023"/>
                  </a:cubicBezTo>
                  <a:lnTo>
                    <a:pt x="2498" y="1488"/>
                  </a:lnTo>
                  <a:cubicBezTo>
                    <a:pt x="2463" y="1434"/>
                    <a:pt x="2445" y="1327"/>
                    <a:pt x="2463" y="1256"/>
                  </a:cubicBezTo>
                  <a:lnTo>
                    <a:pt x="2748" y="578"/>
                  </a:lnTo>
                  <a:cubicBezTo>
                    <a:pt x="2766" y="507"/>
                    <a:pt x="2766" y="399"/>
                    <a:pt x="2712" y="346"/>
                  </a:cubicBezTo>
                  <a:cubicBezTo>
                    <a:pt x="2677" y="311"/>
                    <a:pt x="2620" y="284"/>
                    <a:pt x="2564" y="284"/>
                  </a:cubicBezTo>
                  <a:cubicBezTo>
                    <a:pt x="2534" y="284"/>
                    <a:pt x="2505" y="292"/>
                    <a:pt x="2480" y="310"/>
                  </a:cubicBezTo>
                  <a:lnTo>
                    <a:pt x="1856" y="614"/>
                  </a:lnTo>
                  <a:cubicBezTo>
                    <a:pt x="1824" y="626"/>
                    <a:pt x="1793" y="632"/>
                    <a:pt x="1763" y="632"/>
                  </a:cubicBezTo>
                  <a:cubicBezTo>
                    <a:pt x="1708" y="632"/>
                    <a:pt x="1659" y="612"/>
                    <a:pt x="1624" y="578"/>
                  </a:cubicBezTo>
                  <a:lnTo>
                    <a:pt x="1124" y="60"/>
                  </a:lnTo>
                  <a:cubicBezTo>
                    <a:pt x="1071" y="20"/>
                    <a:pt x="997" y="0"/>
                    <a:pt x="934"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34" name="Google Shape;534;p34"/>
          <p:cNvGrpSpPr/>
          <p:nvPr/>
        </p:nvGrpSpPr>
        <p:grpSpPr>
          <a:xfrm>
            <a:off x="6163700" y="5023095"/>
            <a:ext cx="191095" cy="401974"/>
            <a:chOff x="3783900" y="1046675"/>
            <a:chExt cx="144550" cy="294875"/>
          </a:xfrm>
        </p:grpSpPr>
        <p:sp>
          <p:nvSpPr>
            <p:cNvPr id="535" name="Google Shape;535;p34"/>
            <p:cNvSpPr/>
            <p:nvPr/>
          </p:nvSpPr>
          <p:spPr>
            <a:xfrm>
              <a:off x="3783900" y="1046675"/>
              <a:ext cx="144550" cy="294875"/>
            </a:xfrm>
            <a:custGeom>
              <a:rect b="b" l="l" r="r" t="t"/>
              <a:pathLst>
                <a:path extrusionOk="0" h="11795" w="5782">
                  <a:moveTo>
                    <a:pt x="2891" y="804"/>
                  </a:moveTo>
                  <a:cubicBezTo>
                    <a:pt x="3337" y="804"/>
                    <a:pt x="3694" y="1161"/>
                    <a:pt x="3694" y="1607"/>
                  </a:cubicBezTo>
                  <a:lnTo>
                    <a:pt x="3694" y="7459"/>
                  </a:lnTo>
                  <a:cubicBezTo>
                    <a:pt x="4479" y="7816"/>
                    <a:pt x="4889" y="8690"/>
                    <a:pt x="4711" y="9547"/>
                  </a:cubicBezTo>
                  <a:cubicBezTo>
                    <a:pt x="4497" y="10385"/>
                    <a:pt x="3747" y="10992"/>
                    <a:pt x="2891" y="10992"/>
                  </a:cubicBezTo>
                  <a:cubicBezTo>
                    <a:pt x="2016" y="10992"/>
                    <a:pt x="1267" y="10385"/>
                    <a:pt x="1089" y="9547"/>
                  </a:cubicBezTo>
                  <a:cubicBezTo>
                    <a:pt x="892" y="8690"/>
                    <a:pt x="1303" y="7816"/>
                    <a:pt x="2088" y="7459"/>
                  </a:cubicBezTo>
                  <a:lnTo>
                    <a:pt x="2088" y="1607"/>
                  </a:lnTo>
                  <a:cubicBezTo>
                    <a:pt x="2088" y="1161"/>
                    <a:pt x="2462" y="804"/>
                    <a:pt x="2891" y="804"/>
                  </a:cubicBezTo>
                  <a:close/>
                  <a:moveTo>
                    <a:pt x="2891" y="1"/>
                  </a:moveTo>
                  <a:cubicBezTo>
                    <a:pt x="2016" y="1"/>
                    <a:pt x="1285" y="697"/>
                    <a:pt x="1285" y="1607"/>
                  </a:cubicBezTo>
                  <a:lnTo>
                    <a:pt x="1285" y="6995"/>
                  </a:lnTo>
                  <a:cubicBezTo>
                    <a:pt x="375" y="7691"/>
                    <a:pt x="0" y="8886"/>
                    <a:pt x="357" y="9975"/>
                  </a:cubicBezTo>
                  <a:cubicBezTo>
                    <a:pt x="732" y="11063"/>
                    <a:pt x="1749" y="11795"/>
                    <a:pt x="2891" y="11795"/>
                  </a:cubicBezTo>
                  <a:cubicBezTo>
                    <a:pt x="4033" y="11795"/>
                    <a:pt x="5068" y="11063"/>
                    <a:pt x="5424" y="9975"/>
                  </a:cubicBezTo>
                  <a:cubicBezTo>
                    <a:pt x="5781" y="8886"/>
                    <a:pt x="5407" y="7691"/>
                    <a:pt x="4479" y="6995"/>
                  </a:cubicBezTo>
                  <a:lnTo>
                    <a:pt x="4479" y="1607"/>
                  </a:lnTo>
                  <a:cubicBezTo>
                    <a:pt x="4479" y="715"/>
                    <a:pt x="3765" y="1"/>
                    <a:pt x="2891"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6" name="Google Shape;536;p34"/>
            <p:cNvSpPr/>
            <p:nvPr/>
          </p:nvSpPr>
          <p:spPr>
            <a:xfrm>
              <a:off x="3821350" y="1161775"/>
              <a:ext cx="69625" cy="146325"/>
            </a:xfrm>
            <a:custGeom>
              <a:rect b="b" l="l" r="r" t="t"/>
              <a:pathLst>
                <a:path extrusionOk="0" h="5853" w="2785">
                  <a:moveTo>
                    <a:pt x="1125" y="0"/>
                  </a:moveTo>
                  <a:lnTo>
                    <a:pt x="1125" y="3212"/>
                  </a:lnTo>
                  <a:cubicBezTo>
                    <a:pt x="465" y="3355"/>
                    <a:pt x="1" y="3979"/>
                    <a:pt x="72" y="4657"/>
                  </a:cubicBezTo>
                  <a:cubicBezTo>
                    <a:pt x="144" y="5335"/>
                    <a:pt x="715" y="5853"/>
                    <a:pt x="1393" y="5853"/>
                  </a:cubicBezTo>
                  <a:cubicBezTo>
                    <a:pt x="2071" y="5853"/>
                    <a:pt x="2642" y="5335"/>
                    <a:pt x="2713" y="4657"/>
                  </a:cubicBezTo>
                  <a:cubicBezTo>
                    <a:pt x="2784" y="3979"/>
                    <a:pt x="2321" y="3355"/>
                    <a:pt x="1660" y="3212"/>
                  </a:cubicBezTo>
                  <a:lnTo>
                    <a:pt x="1660"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37" name="Google Shape;537;p34"/>
          <p:cNvSpPr/>
          <p:nvPr/>
        </p:nvSpPr>
        <p:spPr>
          <a:xfrm>
            <a:off x="6688739" y="5047329"/>
            <a:ext cx="257162" cy="363054"/>
          </a:xfrm>
          <a:custGeom>
            <a:rect b="b" l="l" r="r" t="t"/>
            <a:pathLst>
              <a:path extrusionOk="0" h="10653" w="7781">
                <a:moveTo>
                  <a:pt x="6156" y="1"/>
                </a:moveTo>
                <a:cubicBezTo>
                  <a:pt x="5532" y="1"/>
                  <a:pt x="4997" y="72"/>
                  <a:pt x="4711" y="607"/>
                </a:cubicBezTo>
                <a:cubicBezTo>
                  <a:pt x="4640" y="715"/>
                  <a:pt x="4604" y="839"/>
                  <a:pt x="4604" y="946"/>
                </a:cubicBezTo>
                <a:cubicBezTo>
                  <a:pt x="4604" y="1107"/>
                  <a:pt x="4640" y="1214"/>
                  <a:pt x="4729" y="1339"/>
                </a:cubicBezTo>
                <a:cubicBezTo>
                  <a:pt x="4568" y="1571"/>
                  <a:pt x="4426" y="1821"/>
                  <a:pt x="4283" y="2053"/>
                </a:cubicBezTo>
                <a:cubicBezTo>
                  <a:pt x="4247" y="1981"/>
                  <a:pt x="4176" y="1928"/>
                  <a:pt x="4122" y="1856"/>
                </a:cubicBezTo>
                <a:cubicBezTo>
                  <a:pt x="4122" y="1839"/>
                  <a:pt x="4140" y="1821"/>
                  <a:pt x="4140" y="1785"/>
                </a:cubicBezTo>
                <a:cubicBezTo>
                  <a:pt x="4140" y="1393"/>
                  <a:pt x="3801" y="1107"/>
                  <a:pt x="3444" y="1107"/>
                </a:cubicBezTo>
                <a:cubicBezTo>
                  <a:pt x="3070" y="1107"/>
                  <a:pt x="2499" y="947"/>
                  <a:pt x="2499" y="946"/>
                </a:cubicBezTo>
                <a:lnTo>
                  <a:pt x="2499" y="946"/>
                </a:lnTo>
                <a:cubicBezTo>
                  <a:pt x="2499" y="1571"/>
                  <a:pt x="2570" y="2106"/>
                  <a:pt x="3088" y="2392"/>
                </a:cubicBezTo>
                <a:cubicBezTo>
                  <a:pt x="3195" y="2463"/>
                  <a:pt x="3319" y="2499"/>
                  <a:pt x="3444" y="2499"/>
                </a:cubicBezTo>
                <a:cubicBezTo>
                  <a:pt x="3605" y="2499"/>
                  <a:pt x="3730" y="2445"/>
                  <a:pt x="3855" y="2356"/>
                </a:cubicBezTo>
                <a:cubicBezTo>
                  <a:pt x="3926" y="2445"/>
                  <a:pt x="3980" y="2517"/>
                  <a:pt x="4033" y="2606"/>
                </a:cubicBezTo>
                <a:cubicBezTo>
                  <a:pt x="3605" y="3587"/>
                  <a:pt x="3516" y="4533"/>
                  <a:pt x="3569" y="5407"/>
                </a:cubicBezTo>
                <a:cubicBezTo>
                  <a:pt x="3551" y="5389"/>
                  <a:pt x="3551" y="5389"/>
                  <a:pt x="3516" y="5389"/>
                </a:cubicBezTo>
                <a:cubicBezTo>
                  <a:pt x="3427" y="5336"/>
                  <a:pt x="3337" y="5282"/>
                  <a:pt x="3248" y="5247"/>
                </a:cubicBezTo>
                <a:cubicBezTo>
                  <a:pt x="3266" y="5157"/>
                  <a:pt x="3266" y="5104"/>
                  <a:pt x="3266" y="5032"/>
                </a:cubicBezTo>
                <a:cubicBezTo>
                  <a:pt x="3266" y="4247"/>
                  <a:pt x="2641" y="3623"/>
                  <a:pt x="1874" y="3623"/>
                </a:cubicBezTo>
                <a:cubicBezTo>
                  <a:pt x="1838" y="3625"/>
                  <a:pt x="1800" y="3626"/>
                  <a:pt x="1762" y="3626"/>
                </a:cubicBezTo>
                <a:cubicBezTo>
                  <a:pt x="1031" y="3626"/>
                  <a:pt x="1" y="3320"/>
                  <a:pt x="1" y="3320"/>
                </a:cubicBezTo>
                <a:lnTo>
                  <a:pt x="1" y="3320"/>
                </a:lnTo>
                <a:cubicBezTo>
                  <a:pt x="1" y="4551"/>
                  <a:pt x="126" y="5639"/>
                  <a:pt x="1214" y="6246"/>
                </a:cubicBezTo>
                <a:cubicBezTo>
                  <a:pt x="1410" y="6371"/>
                  <a:pt x="1642" y="6424"/>
                  <a:pt x="1892" y="6424"/>
                </a:cubicBezTo>
                <a:cubicBezTo>
                  <a:pt x="2410" y="6424"/>
                  <a:pt x="2838" y="6157"/>
                  <a:pt x="3088" y="5764"/>
                </a:cubicBezTo>
                <a:cubicBezTo>
                  <a:pt x="3159" y="5800"/>
                  <a:pt x="3248" y="5835"/>
                  <a:pt x="3302" y="5871"/>
                </a:cubicBezTo>
                <a:cubicBezTo>
                  <a:pt x="3409" y="5925"/>
                  <a:pt x="3534" y="5978"/>
                  <a:pt x="3658" y="6032"/>
                </a:cubicBezTo>
                <a:cubicBezTo>
                  <a:pt x="3712" y="6424"/>
                  <a:pt x="3783" y="6799"/>
                  <a:pt x="3819" y="7156"/>
                </a:cubicBezTo>
                <a:cubicBezTo>
                  <a:pt x="3962" y="7923"/>
                  <a:pt x="4087" y="8655"/>
                  <a:pt x="4015" y="9333"/>
                </a:cubicBezTo>
                <a:cubicBezTo>
                  <a:pt x="3766" y="9440"/>
                  <a:pt x="3534" y="9582"/>
                  <a:pt x="3337" y="9779"/>
                </a:cubicBezTo>
                <a:cubicBezTo>
                  <a:pt x="3070" y="9654"/>
                  <a:pt x="2784" y="9582"/>
                  <a:pt x="2481" y="9582"/>
                </a:cubicBezTo>
                <a:cubicBezTo>
                  <a:pt x="1714" y="9582"/>
                  <a:pt x="1053" y="10011"/>
                  <a:pt x="714" y="10653"/>
                </a:cubicBezTo>
                <a:lnTo>
                  <a:pt x="7620" y="10653"/>
                </a:lnTo>
                <a:cubicBezTo>
                  <a:pt x="7298" y="10135"/>
                  <a:pt x="6745" y="9779"/>
                  <a:pt x="6103" y="9725"/>
                </a:cubicBezTo>
                <a:cubicBezTo>
                  <a:pt x="5728" y="9404"/>
                  <a:pt x="5264" y="9190"/>
                  <a:pt x="4747" y="9190"/>
                </a:cubicBezTo>
                <a:cubicBezTo>
                  <a:pt x="4676" y="9190"/>
                  <a:pt x="4604" y="9190"/>
                  <a:pt x="4533" y="9208"/>
                </a:cubicBezTo>
                <a:cubicBezTo>
                  <a:pt x="4586" y="8530"/>
                  <a:pt x="4479" y="7852"/>
                  <a:pt x="4337" y="7156"/>
                </a:cubicBezTo>
                <a:cubicBezTo>
                  <a:pt x="4390" y="7067"/>
                  <a:pt x="4479" y="6977"/>
                  <a:pt x="4604" y="6888"/>
                </a:cubicBezTo>
                <a:cubicBezTo>
                  <a:pt x="4818" y="7370"/>
                  <a:pt x="5300" y="7727"/>
                  <a:pt x="5871" y="7727"/>
                </a:cubicBezTo>
                <a:cubicBezTo>
                  <a:pt x="6121" y="7727"/>
                  <a:pt x="6371" y="7655"/>
                  <a:pt x="6567" y="7530"/>
                </a:cubicBezTo>
                <a:cubicBezTo>
                  <a:pt x="7637" y="6959"/>
                  <a:pt x="7780" y="5853"/>
                  <a:pt x="7780" y="4622"/>
                </a:cubicBezTo>
                <a:lnTo>
                  <a:pt x="7780" y="4622"/>
                </a:lnTo>
                <a:cubicBezTo>
                  <a:pt x="7780" y="4622"/>
                  <a:pt x="6739" y="4910"/>
                  <a:pt x="6008" y="4910"/>
                </a:cubicBezTo>
                <a:cubicBezTo>
                  <a:pt x="5967" y="4910"/>
                  <a:pt x="5927" y="4909"/>
                  <a:pt x="5889" y="4908"/>
                </a:cubicBezTo>
                <a:cubicBezTo>
                  <a:pt x="5122" y="4908"/>
                  <a:pt x="4497" y="5532"/>
                  <a:pt x="4497" y="6317"/>
                </a:cubicBezTo>
                <a:lnTo>
                  <a:pt x="4497" y="6335"/>
                </a:lnTo>
                <a:cubicBezTo>
                  <a:pt x="4408" y="6388"/>
                  <a:pt x="4337" y="6424"/>
                  <a:pt x="4247" y="6496"/>
                </a:cubicBezTo>
                <a:cubicBezTo>
                  <a:pt x="4087" y="5514"/>
                  <a:pt x="3998" y="4497"/>
                  <a:pt x="4319" y="3391"/>
                </a:cubicBezTo>
                <a:cubicBezTo>
                  <a:pt x="4444" y="3337"/>
                  <a:pt x="4604" y="3302"/>
                  <a:pt x="4765" y="3302"/>
                </a:cubicBezTo>
                <a:cubicBezTo>
                  <a:pt x="4765" y="3480"/>
                  <a:pt x="4872" y="3659"/>
                  <a:pt x="5015" y="3766"/>
                </a:cubicBezTo>
                <a:cubicBezTo>
                  <a:pt x="5122" y="3855"/>
                  <a:pt x="5246" y="3891"/>
                  <a:pt x="5354" y="3908"/>
                </a:cubicBezTo>
                <a:cubicBezTo>
                  <a:pt x="5410" y="3917"/>
                  <a:pt x="5464" y="3921"/>
                  <a:pt x="5517" y="3921"/>
                </a:cubicBezTo>
                <a:cubicBezTo>
                  <a:pt x="6030" y="3921"/>
                  <a:pt x="6370" y="3542"/>
                  <a:pt x="6710" y="3105"/>
                </a:cubicBezTo>
                <a:cubicBezTo>
                  <a:pt x="6710" y="3105"/>
                  <a:pt x="6156" y="2873"/>
                  <a:pt x="5853" y="2659"/>
                </a:cubicBezTo>
                <a:cubicBezTo>
                  <a:pt x="5729" y="2558"/>
                  <a:pt x="5584" y="2511"/>
                  <a:pt x="5439" y="2511"/>
                </a:cubicBezTo>
                <a:cubicBezTo>
                  <a:pt x="5253" y="2511"/>
                  <a:pt x="5066" y="2590"/>
                  <a:pt x="4925" y="2731"/>
                </a:cubicBezTo>
                <a:cubicBezTo>
                  <a:pt x="4800" y="2731"/>
                  <a:pt x="4640" y="2749"/>
                  <a:pt x="4515" y="2766"/>
                </a:cubicBezTo>
                <a:cubicBezTo>
                  <a:pt x="4676" y="2392"/>
                  <a:pt x="4890" y="2017"/>
                  <a:pt x="5157" y="1607"/>
                </a:cubicBezTo>
                <a:cubicBezTo>
                  <a:pt x="5211" y="1625"/>
                  <a:pt x="5246" y="1625"/>
                  <a:pt x="5300" y="1625"/>
                </a:cubicBezTo>
                <a:cubicBezTo>
                  <a:pt x="5693" y="1625"/>
                  <a:pt x="5996" y="1303"/>
                  <a:pt x="5996" y="929"/>
                </a:cubicBezTo>
                <a:cubicBezTo>
                  <a:pt x="5996" y="590"/>
                  <a:pt x="6156" y="1"/>
                  <a:pt x="6156"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538" name="Google Shape;538;p34"/>
          <p:cNvGrpSpPr/>
          <p:nvPr/>
        </p:nvGrpSpPr>
        <p:grpSpPr>
          <a:xfrm>
            <a:off x="7062980" y="4780478"/>
            <a:ext cx="552596" cy="674409"/>
            <a:chOff x="238550" y="1487175"/>
            <a:chExt cx="418000" cy="494725"/>
          </a:xfrm>
        </p:grpSpPr>
        <p:sp>
          <p:nvSpPr>
            <p:cNvPr id="539" name="Google Shape;539;p34"/>
            <p:cNvSpPr/>
            <p:nvPr/>
          </p:nvSpPr>
          <p:spPr>
            <a:xfrm>
              <a:off x="238550" y="1487175"/>
              <a:ext cx="184700" cy="358675"/>
            </a:xfrm>
            <a:custGeom>
              <a:rect b="b" l="l" r="r" t="t"/>
              <a:pathLst>
                <a:path extrusionOk="0" h="14347" w="7388">
                  <a:moveTo>
                    <a:pt x="1" y="1"/>
                  </a:moveTo>
                  <a:close/>
                  <a:moveTo>
                    <a:pt x="4997" y="13543"/>
                  </a:moveTo>
                  <a:lnTo>
                    <a:pt x="4997" y="14346"/>
                  </a:lnTo>
                  <a:lnTo>
                    <a:pt x="7388" y="14346"/>
                  </a:lnTo>
                  <a:lnTo>
                    <a:pt x="7388" y="13543"/>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0" name="Google Shape;540;p34"/>
            <p:cNvSpPr/>
            <p:nvPr/>
          </p:nvSpPr>
          <p:spPr>
            <a:xfrm>
              <a:off x="596300" y="1825750"/>
              <a:ext cx="60250" cy="20100"/>
            </a:xfrm>
            <a:custGeom>
              <a:rect b="b" l="l" r="r" t="t"/>
              <a:pathLst>
                <a:path extrusionOk="0" h="804" w="2410">
                  <a:moveTo>
                    <a:pt x="1" y="0"/>
                  </a:moveTo>
                  <a:lnTo>
                    <a:pt x="1" y="803"/>
                  </a:lnTo>
                  <a:lnTo>
                    <a:pt x="2409" y="803"/>
                  </a:lnTo>
                  <a:lnTo>
                    <a:pt x="2409"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1" name="Google Shape;541;p34"/>
            <p:cNvSpPr/>
            <p:nvPr/>
          </p:nvSpPr>
          <p:spPr>
            <a:xfrm>
              <a:off x="436600" y="1762400"/>
              <a:ext cx="146800" cy="146350"/>
            </a:xfrm>
            <a:custGeom>
              <a:rect b="b" l="l" r="r" t="t"/>
              <a:pathLst>
                <a:path extrusionOk="0" h="5854" w="5872">
                  <a:moveTo>
                    <a:pt x="2927" y="1"/>
                  </a:moveTo>
                  <a:cubicBezTo>
                    <a:pt x="1321" y="1"/>
                    <a:pt x="1" y="1321"/>
                    <a:pt x="1" y="2927"/>
                  </a:cubicBezTo>
                  <a:cubicBezTo>
                    <a:pt x="1" y="4551"/>
                    <a:pt x="1321" y="5853"/>
                    <a:pt x="2927" y="5853"/>
                  </a:cubicBezTo>
                  <a:cubicBezTo>
                    <a:pt x="4551" y="5853"/>
                    <a:pt x="5871" y="4551"/>
                    <a:pt x="5871" y="2927"/>
                  </a:cubicBezTo>
                  <a:cubicBezTo>
                    <a:pt x="5871" y="1321"/>
                    <a:pt x="4551" y="1"/>
                    <a:pt x="2927"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2" name="Google Shape;542;p34"/>
            <p:cNvSpPr/>
            <p:nvPr/>
          </p:nvSpPr>
          <p:spPr>
            <a:xfrm>
              <a:off x="499950" y="1922100"/>
              <a:ext cx="20100" cy="59800"/>
            </a:xfrm>
            <a:custGeom>
              <a:rect b="b" l="l" r="r" t="t"/>
              <a:pathLst>
                <a:path extrusionOk="0" h="2392" w="804">
                  <a:moveTo>
                    <a:pt x="1" y="0"/>
                  </a:moveTo>
                  <a:lnTo>
                    <a:pt x="1" y="2391"/>
                  </a:lnTo>
                  <a:lnTo>
                    <a:pt x="804" y="2391"/>
                  </a:lnTo>
                  <a:lnTo>
                    <a:pt x="804"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3" name="Google Shape;543;p34"/>
            <p:cNvSpPr/>
            <p:nvPr/>
          </p:nvSpPr>
          <p:spPr>
            <a:xfrm>
              <a:off x="499950" y="1689250"/>
              <a:ext cx="20100" cy="59800"/>
            </a:xfrm>
            <a:custGeom>
              <a:rect b="b" l="l" r="r" t="t"/>
              <a:pathLst>
                <a:path extrusionOk="0" h="2392" w="804">
                  <a:moveTo>
                    <a:pt x="1" y="1"/>
                  </a:moveTo>
                  <a:lnTo>
                    <a:pt x="1" y="2391"/>
                  </a:lnTo>
                  <a:lnTo>
                    <a:pt x="804" y="2391"/>
                  </a:lnTo>
                  <a:lnTo>
                    <a:pt x="804"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4" name="Google Shape;544;p34"/>
            <p:cNvSpPr/>
            <p:nvPr/>
          </p:nvSpPr>
          <p:spPr>
            <a:xfrm>
              <a:off x="399150" y="1889525"/>
              <a:ext cx="56675" cy="56675"/>
            </a:xfrm>
            <a:custGeom>
              <a:rect b="b" l="l" r="r" t="t"/>
              <a:pathLst>
                <a:path extrusionOk="0" h="2267" w="2267">
                  <a:moveTo>
                    <a:pt x="1695" y="1"/>
                  </a:moveTo>
                  <a:lnTo>
                    <a:pt x="0" y="1696"/>
                  </a:lnTo>
                  <a:lnTo>
                    <a:pt x="571" y="2267"/>
                  </a:lnTo>
                  <a:lnTo>
                    <a:pt x="2266" y="572"/>
                  </a:lnTo>
                  <a:lnTo>
                    <a:pt x="1695"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5" name="Google Shape;545;p34"/>
            <p:cNvSpPr/>
            <p:nvPr/>
          </p:nvSpPr>
          <p:spPr>
            <a:xfrm>
              <a:off x="564175" y="1725375"/>
              <a:ext cx="56675" cy="56675"/>
            </a:xfrm>
            <a:custGeom>
              <a:rect b="b" l="l" r="r" t="t"/>
              <a:pathLst>
                <a:path extrusionOk="0" h="2267" w="2267">
                  <a:moveTo>
                    <a:pt x="1696" y="1"/>
                  </a:moveTo>
                  <a:lnTo>
                    <a:pt x="1" y="1696"/>
                  </a:lnTo>
                  <a:lnTo>
                    <a:pt x="572" y="2267"/>
                  </a:lnTo>
                  <a:lnTo>
                    <a:pt x="2267" y="572"/>
                  </a:lnTo>
                  <a:lnTo>
                    <a:pt x="1696"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6" name="Google Shape;546;p34"/>
            <p:cNvSpPr/>
            <p:nvPr/>
          </p:nvSpPr>
          <p:spPr>
            <a:xfrm>
              <a:off x="399600" y="1724925"/>
              <a:ext cx="56675" cy="56675"/>
            </a:xfrm>
            <a:custGeom>
              <a:rect b="b" l="l" r="r" t="t"/>
              <a:pathLst>
                <a:path extrusionOk="0" h="2267" w="2267">
                  <a:moveTo>
                    <a:pt x="571" y="1"/>
                  </a:moveTo>
                  <a:lnTo>
                    <a:pt x="0" y="572"/>
                  </a:lnTo>
                  <a:lnTo>
                    <a:pt x="1695" y="2267"/>
                  </a:lnTo>
                  <a:lnTo>
                    <a:pt x="2266" y="1696"/>
                  </a:lnTo>
                  <a:lnTo>
                    <a:pt x="571"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7" name="Google Shape;547;p34"/>
            <p:cNvSpPr/>
            <p:nvPr/>
          </p:nvSpPr>
          <p:spPr>
            <a:xfrm>
              <a:off x="564175" y="1889975"/>
              <a:ext cx="56250" cy="56675"/>
            </a:xfrm>
            <a:custGeom>
              <a:rect b="b" l="l" r="r" t="t"/>
              <a:pathLst>
                <a:path extrusionOk="0" h="2267" w="2250">
                  <a:moveTo>
                    <a:pt x="554" y="1"/>
                  </a:moveTo>
                  <a:lnTo>
                    <a:pt x="1" y="572"/>
                  </a:lnTo>
                  <a:lnTo>
                    <a:pt x="1696" y="2267"/>
                  </a:lnTo>
                  <a:lnTo>
                    <a:pt x="2249" y="1696"/>
                  </a:lnTo>
                  <a:lnTo>
                    <a:pt x="554"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48" name="Google Shape;548;p34"/>
          <p:cNvSpPr/>
          <p:nvPr/>
        </p:nvSpPr>
        <p:spPr>
          <a:xfrm>
            <a:off x="7732374" y="5181214"/>
            <a:ext cx="374490" cy="217396"/>
          </a:xfrm>
          <a:custGeom>
            <a:rect b="b" l="l" r="r" t="t"/>
            <a:pathLst>
              <a:path extrusionOk="0" h="6379" w="11331">
                <a:moveTo>
                  <a:pt x="4807" y="0"/>
                </a:moveTo>
                <a:cubicBezTo>
                  <a:pt x="4627" y="0"/>
                  <a:pt x="4445" y="20"/>
                  <a:pt x="4265" y="62"/>
                </a:cubicBezTo>
                <a:cubicBezTo>
                  <a:pt x="3212" y="330"/>
                  <a:pt x="2445" y="1276"/>
                  <a:pt x="2445" y="2382"/>
                </a:cubicBezTo>
                <a:lnTo>
                  <a:pt x="2445" y="2418"/>
                </a:lnTo>
                <a:cubicBezTo>
                  <a:pt x="2335" y="2399"/>
                  <a:pt x="2226" y="2390"/>
                  <a:pt x="2117" y="2390"/>
                </a:cubicBezTo>
                <a:cubicBezTo>
                  <a:pt x="1500" y="2390"/>
                  <a:pt x="912" y="2684"/>
                  <a:pt x="518" y="3185"/>
                </a:cubicBezTo>
                <a:cubicBezTo>
                  <a:pt x="72" y="3774"/>
                  <a:pt x="0" y="4559"/>
                  <a:pt x="321" y="5237"/>
                </a:cubicBezTo>
                <a:cubicBezTo>
                  <a:pt x="625" y="5897"/>
                  <a:pt x="1285" y="6325"/>
                  <a:pt x="2017" y="6379"/>
                </a:cubicBezTo>
                <a:lnTo>
                  <a:pt x="9742" y="6379"/>
                </a:lnTo>
                <a:cubicBezTo>
                  <a:pt x="10617" y="6379"/>
                  <a:pt x="11330" y="5665"/>
                  <a:pt x="11330" y="4791"/>
                </a:cubicBezTo>
                <a:cubicBezTo>
                  <a:pt x="11330" y="3916"/>
                  <a:pt x="10617" y="3185"/>
                  <a:pt x="9742" y="3185"/>
                </a:cubicBezTo>
                <a:lnTo>
                  <a:pt x="9618" y="3185"/>
                </a:lnTo>
                <a:cubicBezTo>
                  <a:pt x="9618" y="2525"/>
                  <a:pt x="9296" y="1918"/>
                  <a:pt x="8779" y="1561"/>
                </a:cubicBezTo>
                <a:cubicBezTo>
                  <a:pt x="8435" y="1320"/>
                  <a:pt x="8031" y="1197"/>
                  <a:pt x="7626" y="1197"/>
                </a:cubicBezTo>
                <a:cubicBezTo>
                  <a:pt x="7401" y="1197"/>
                  <a:pt x="7175" y="1235"/>
                  <a:pt x="6959" y="1311"/>
                </a:cubicBezTo>
                <a:cubicBezTo>
                  <a:pt x="6543" y="495"/>
                  <a:pt x="5696" y="0"/>
                  <a:pt x="4807"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9" name="Google Shape;549;p34"/>
          <p:cNvSpPr/>
          <p:nvPr/>
        </p:nvSpPr>
        <p:spPr>
          <a:xfrm>
            <a:off x="8223836" y="5091980"/>
            <a:ext cx="352082" cy="376448"/>
          </a:xfrm>
          <a:custGeom>
            <a:rect b="b" l="l" r="r" t="t"/>
            <a:pathLst>
              <a:path extrusionOk="0" h="11046" w="10653">
                <a:moveTo>
                  <a:pt x="5336" y="1"/>
                </a:moveTo>
                <a:cubicBezTo>
                  <a:pt x="5193" y="1"/>
                  <a:pt x="5068" y="126"/>
                  <a:pt x="5068" y="268"/>
                </a:cubicBezTo>
                <a:lnTo>
                  <a:pt x="5068" y="607"/>
                </a:lnTo>
                <a:cubicBezTo>
                  <a:pt x="2249" y="732"/>
                  <a:pt x="1" y="2838"/>
                  <a:pt x="1" y="5389"/>
                </a:cubicBezTo>
                <a:cubicBezTo>
                  <a:pt x="1" y="5479"/>
                  <a:pt x="54" y="5532"/>
                  <a:pt x="143" y="5532"/>
                </a:cubicBezTo>
                <a:cubicBezTo>
                  <a:pt x="215" y="5532"/>
                  <a:pt x="268" y="5479"/>
                  <a:pt x="268" y="5389"/>
                </a:cubicBezTo>
                <a:cubicBezTo>
                  <a:pt x="268" y="4604"/>
                  <a:pt x="1000" y="3962"/>
                  <a:pt x="1874" y="3962"/>
                </a:cubicBezTo>
                <a:cubicBezTo>
                  <a:pt x="2748" y="3962"/>
                  <a:pt x="3462" y="4604"/>
                  <a:pt x="3462" y="5389"/>
                </a:cubicBezTo>
                <a:cubicBezTo>
                  <a:pt x="3462" y="5479"/>
                  <a:pt x="3516" y="5532"/>
                  <a:pt x="3605" y="5532"/>
                </a:cubicBezTo>
                <a:cubicBezTo>
                  <a:pt x="3676" y="5532"/>
                  <a:pt x="3730" y="5479"/>
                  <a:pt x="3730" y="5389"/>
                </a:cubicBezTo>
                <a:cubicBezTo>
                  <a:pt x="3730" y="4693"/>
                  <a:pt x="4301" y="4105"/>
                  <a:pt x="5068" y="3998"/>
                </a:cubicBezTo>
                <a:lnTo>
                  <a:pt x="5068" y="9386"/>
                </a:lnTo>
                <a:lnTo>
                  <a:pt x="4925" y="9386"/>
                </a:lnTo>
                <a:lnTo>
                  <a:pt x="4925" y="9993"/>
                </a:lnTo>
                <a:cubicBezTo>
                  <a:pt x="4925" y="10135"/>
                  <a:pt x="4818" y="10260"/>
                  <a:pt x="4658" y="10260"/>
                </a:cubicBezTo>
                <a:cubicBezTo>
                  <a:pt x="4515" y="10260"/>
                  <a:pt x="4390" y="10135"/>
                  <a:pt x="4390" y="9993"/>
                </a:cubicBezTo>
                <a:cubicBezTo>
                  <a:pt x="4390" y="9761"/>
                  <a:pt x="4229" y="9582"/>
                  <a:pt x="3997" y="9582"/>
                </a:cubicBezTo>
                <a:cubicBezTo>
                  <a:pt x="3765" y="9582"/>
                  <a:pt x="3605" y="9761"/>
                  <a:pt x="3605" y="9993"/>
                </a:cubicBezTo>
                <a:cubicBezTo>
                  <a:pt x="3605" y="10581"/>
                  <a:pt x="4087" y="11045"/>
                  <a:pt x="4658" y="11045"/>
                </a:cubicBezTo>
                <a:cubicBezTo>
                  <a:pt x="5246" y="11045"/>
                  <a:pt x="5728" y="10581"/>
                  <a:pt x="5728" y="9993"/>
                </a:cubicBezTo>
                <a:lnTo>
                  <a:pt x="5728" y="9386"/>
                </a:lnTo>
                <a:lnTo>
                  <a:pt x="5585" y="9386"/>
                </a:lnTo>
                <a:lnTo>
                  <a:pt x="5585" y="3998"/>
                </a:lnTo>
                <a:cubicBezTo>
                  <a:pt x="6353" y="4105"/>
                  <a:pt x="6924" y="4693"/>
                  <a:pt x="6924" y="5389"/>
                </a:cubicBezTo>
                <a:cubicBezTo>
                  <a:pt x="6924" y="5479"/>
                  <a:pt x="6977" y="5532"/>
                  <a:pt x="7066" y="5532"/>
                </a:cubicBezTo>
                <a:cubicBezTo>
                  <a:pt x="7138" y="5532"/>
                  <a:pt x="7191" y="5479"/>
                  <a:pt x="7191" y="5389"/>
                </a:cubicBezTo>
                <a:cubicBezTo>
                  <a:pt x="7191" y="4604"/>
                  <a:pt x="7923" y="3962"/>
                  <a:pt x="8797" y="3962"/>
                </a:cubicBezTo>
                <a:cubicBezTo>
                  <a:pt x="9671" y="3962"/>
                  <a:pt x="10385" y="4604"/>
                  <a:pt x="10385" y="5389"/>
                </a:cubicBezTo>
                <a:cubicBezTo>
                  <a:pt x="10385" y="5479"/>
                  <a:pt x="10439" y="5532"/>
                  <a:pt x="10528" y="5532"/>
                </a:cubicBezTo>
                <a:cubicBezTo>
                  <a:pt x="10599" y="5532"/>
                  <a:pt x="10653" y="5479"/>
                  <a:pt x="10653" y="5389"/>
                </a:cubicBezTo>
                <a:cubicBezTo>
                  <a:pt x="10653" y="2838"/>
                  <a:pt x="8422" y="732"/>
                  <a:pt x="5585" y="607"/>
                </a:cubicBezTo>
                <a:lnTo>
                  <a:pt x="5585" y="268"/>
                </a:lnTo>
                <a:cubicBezTo>
                  <a:pt x="5585" y="126"/>
                  <a:pt x="5478" y="1"/>
                  <a:pt x="5336"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550" name="Google Shape;550;p34"/>
          <p:cNvGrpSpPr/>
          <p:nvPr/>
        </p:nvGrpSpPr>
        <p:grpSpPr>
          <a:xfrm>
            <a:off x="8815358" y="5107237"/>
            <a:ext cx="364707" cy="363804"/>
            <a:chOff x="6010925" y="3998175"/>
            <a:chExt cx="275875" cy="266875"/>
          </a:xfrm>
        </p:grpSpPr>
        <p:sp>
          <p:nvSpPr>
            <p:cNvPr id="551" name="Google Shape;551;p34"/>
            <p:cNvSpPr/>
            <p:nvPr/>
          </p:nvSpPr>
          <p:spPr>
            <a:xfrm>
              <a:off x="6222525" y="3998175"/>
              <a:ext cx="64275" cy="58575"/>
            </a:xfrm>
            <a:custGeom>
              <a:rect b="b" l="l" r="r" t="t"/>
              <a:pathLst>
                <a:path extrusionOk="0" h="2343" w="2571">
                  <a:moveTo>
                    <a:pt x="2029" y="1"/>
                  </a:moveTo>
                  <a:cubicBezTo>
                    <a:pt x="1562" y="1"/>
                    <a:pt x="729" y="167"/>
                    <a:pt x="1" y="362"/>
                  </a:cubicBezTo>
                  <a:cubicBezTo>
                    <a:pt x="358" y="576"/>
                    <a:pt x="733" y="862"/>
                    <a:pt x="1089" y="1219"/>
                  </a:cubicBezTo>
                  <a:cubicBezTo>
                    <a:pt x="1464" y="1594"/>
                    <a:pt x="1750" y="1968"/>
                    <a:pt x="1964" y="2343"/>
                  </a:cubicBezTo>
                  <a:cubicBezTo>
                    <a:pt x="2231" y="1308"/>
                    <a:pt x="2570" y="255"/>
                    <a:pt x="2374" y="77"/>
                  </a:cubicBezTo>
                  <a:cubicBezTo>
                    <a:pt x="2326" y="24"/>
                    <a:pt x="2203" y="1"/>
                    <a:pt x="2029"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2" name="Google Shape;552;p34"/>
            <p:cNvSpPr/>
            <p:nvPr/>
          </p:nvSpPr>
          <p:spPr>
            <a:xfrm>
              <a:off x="6010925" y="4089600"/>
              <a:ext cx="85400" cy="77650"/>
            </a:xfrm>
            <a:custGeom>
              <a:rect b="b" l="l" r="r" t="t"/>
              <a:pathLst>
                <a:path extrusionOk="0" h="3106" w="3416">
                  <a:moveTo>
                    <a:pt x="2802" y="0"/>
                  </a:moveTo>
                  <a:cubicBezTo>
                    <a:pt x="2669" y="0"/>
                    <a:pt x="2534" y="44"/>
                    <a:pt x="2434" y="131"/>
                  </a:cubicBezTo>
                  <a:lnTo>
                    <a:pt x="329" y="2254"/>
                  </a:lnTo>
                  <a:cubicBezTo>
                    <a:pt x="0" y="2567"/>
                    <a:pt x="246" y="3106"/>
                    <a:pt x="663" y="3106"/>
                  </a:cubicBezTo>
                  <a:cubicBezTo>
                    <a:pt x="699" y="3106"/>
                    <a:pt x="737" y="3102"/>
                    <a:pt x="775" y="3093"/>
                  </a:cubicBezTo>
                  <a:lnTo>
                    <a:pt x="2541" y="2683"/>
                  </a:lnTo>
                  <a:cubicBezTo>
                    <a:pt x="2684" y="2022"/>
                    <a:pt x="2934" y="1130"/>
                    <a:pt x="3415" y="203"/>
                  </a:cubicBezTo>
                  <a:lnTo>
                    <a:pt x="2969" y="24"/>
                  </a:lnTo>
                  <a:cubicBezTo>
                    <a:pt x="2916" y="8"/>
                    <a:pt x="2859" y="0"/>
                    <a:pt x="2802"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3" name="Google Shape;553;p34"/>
            <p:cNvSpPr/>
            <p:nvPr/>
          </p:nvSpPr>
          <p:spPr>
            <a:xfrm>
              <a:off x="6111825" y="4181175"/>
              <a:ext cx="80400" cy="83875"/>
            </a:xfrm>
            <a:custGeom>
              <a:rect b="b" l="l" r="r" t="t"/>
              <a:pathLst>
                <a:path extrusionOk="0" h="3355" w="3216">
                  <a:moveTo>
                    <a:pt x="2912" y="1"/>
                  </a:moveTo>
                  <a:cubicBezTo>
                    <a:pt x="2020" y="483"/>
                    <a:pt x="1164" y="733"/>
                    <a:pt x="486" y="857"/>
                  </a:cubicBezTo>
                  <a:lnTo>
                    <a:pt x="75" y="2749"/>
                  </a:lnTo>
                  <a:cubicBezTo>
                    <a:pt x="0" y="3087"/>
                    <a:pt x="259" y="3355"/>
                    <a:pt x="544" y="3355"/>
                  </a:cubicBezTo>
                  <a:cubicBezTo>
                    <a:pt x="664" y="3355"/>
                    <a:pt x="790" y="3306"/>
                    <a:pt x="896" y="3195"/>
                  </a:cubicBezTo>
                  <a:lnTo>
                    <a:pt x="3019" y="1089"/>
                  </a:lnTo>
                  <a:cubicBezTo>
                    <a:pt x="3162" y="964"/>
                    <a:pt x="3216" y="750"/>
                    <a:pt x="3126" y="554"/>
                  </a:cubicBezTo>
                  <a:lnTo>
                    <a:pt x="2912"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4" name="Google Shape;554;p34"/>
            <p:cNvSpPr/>
            <p:nvPr/>
          </p:nvSpPr>
          <p:spPr>
            <a:xfrm>
              <a:off x="6086050" y="4013025"/>
              <a:ext cx="179325" cy="178900"/>
            </a:xfrm>
            <a:custGeom>
              <a:rect b="b" l="l" r="r" t="t"/>
              <a:pathLst>
                <a:path extrusionOk="0" h="7156" w="7173">
                  <a:moveTo>
                    <a:pt x="4844" y="1521"/>
                  </a:moveTo>
                  <a:cubicBezTo>
                    <a:pt x="5050" y="1521"/>
                    <a:pt x="5255" y="1597"/>
                    <a:pt x="5406" y="1749"/>
                  </a:cubicBezTo>
                  <a:cubicBezTo>
                    <a:pt x="5728" y="2070"/>
                    <a:pt x="5728" y="2570"/>
                    <a:pt x="5406" y="2873"/>
                  </a:cubicBezTo>
                  <a:cubicBezTo>
                    <a:pt x="5255" y="3025"/>
                    <a:pt x="5054" y="3100"/>
                    <a:pt x="4851" y="3100"/>
                  </a:cubicBezTo>
                  <a:cubicBezTo>
                    <a:pt x="4648" y="3100"/>
                    <a:pt x="4443" y="3025"/>
                    <a:pt x="4282" y="2873"/>
                  </a:cubicBezTo>
                  <a:cubicBezTo>
                    <a:pt x="3979" y="2570"/>
                    <a:pt x="3979" y="2070"/>
                    <a:pt x="4282" y="1749"/>
                  </a:cubicBezTo>
                  <a:cubicBezTo>
                    <a:pt x="4434" y="1597"/>
                    <a:pt x="4639" y="1521"/>
                    <a:pt x="4844" y="1521"/>
                  </a:cubicBezTo>
                  <a:close/>
                  <a:moveTo>
                    <a:pt x="4728" y="0"/>
                  </a:moveTo>
                  <a:cubicBezTo>
                    <a:pt x="3943" y="321"/>
                    <a:pt x="3051" y="875"/>
                    <a:pt x="2195" y="1731"/>
                  </a:cubicBezTo>
                  <a:cubicBezTo>
                    <a:pt x="607" y="3319"/>
                    <a:pt x="143" y="5246"/>
                    <a:pt x="0" y="6334"/>
                  </a:cubicBezTo>
                  <a:lnTo>
                    <a:pt x="839" y="7155"/>
                  </a:lnTo>
                  <a:cubicBezTo>
                    <a:pt x="1927" y="7012"/>
                    <a:pt x="3854" y="6566"/>
                    <a:pt x="5442" y="4978"/>
                  </a:cubicBezTo>
                  <a:cubicBezTo>
                    <a:pt x="6299" y="4122"/>
                    <a:pt x="6852" y="3248"/>
                    <a:pt x="7173" y="2445"/>
                  </a:cubicBezTo>
                  <a:cubicBezTo>
                    <a:pt x="6994" y="2017"/>
                    <a:pt x="6655" y="1499"/>
                    <a:pt x="6156" y="982"/>
                  </a:cubicBezTo>
                  <a:cubicBezTo>
                    <a:pt x="5674" y="518"/>
                    <a:pt x="5174" y="179"/>
                    <a:pt x="472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5" name="Google Shape;555;p34"/>
            <p:cNvSpPr/>
            <p:nvPr/>
          </p:nvSpPr>
          <p:spPr>
            <a:xfrm>
              <a:off x="6042775" y="4183750"/>
              <a:ext cx="57575" cy="47550"/>
            </a:xfrm>
            <a:custGeom>
              <a:rect b="b" l="l" r="r" t="t"/>
              <a:pathLst>
                <a:path extrusionOk="0" h="1902" w="2303">
                  <a:moveTo>
                    <a:pt x="1416" y="0"/>
                  </a:moveTo>
                  <a:cubicBezTo>
                    <a:pt x="1347" y="0"/>
                    <a:pt x="1253" y="55"/>
                    <a:pt x="1107" y="201"/>
                  </a:cubicBezTo>
                  <a:cubicBezTo>
                    <a:pt x="661" y="647"/>
                    <a:pt x="0" y="1629"/>
                    <a:pt x="197" y="1861"/>
                  </a:cubicBezTo>
                  <a:cubicBezTo>
                    <a:pt x="227" y="1889"/>
                    <a:pt x="270" y="1901"/>
                    <a:pt x="323" y="1901"/>
                  </a:cubicBezTo>
                  <a:cubicBezTo>
                    <a:pt x="676" y="1901"/>
                    <a:pt x="1468" y="1341"/>
                    <a:pt x="1856" y="969"/>
                  </a:cubicBezTo>
                  <a:cubicBezTo>
                    <a:pt x="2302" y="505"/>
                    <a:pt x="1927" y="540"/>
                    <a:pt x="1731" y="344"/>
                  </a:cubicBezTo>
                  <a:cubicBezTo>
                    <a:pt x="1590" y="203"/>
                    <a:pt x="1550" y="0"/>
                    <a:pt x="1416"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56" name="Google Shape;556;p34"/>
          <p:cNvGrpSpPr/>
          <p:nvPr/>
        </p:nvGrpSpPr>
        <p:grpSpPr>
          <a:xfrm>
            <a:off x="9417554" y="5125862"/>
            <a:ext cx="352082" cy="308322"/>
            <a:chOff x="6866650" y="1038650"/>
            <a:chExt cx="266325" cy="226175"/>
          </a:xfrm>
        </p:grpSpPr>
        <p:sp>
          <p:nvSpPr>
            <p:cNvPr id="557" name="Google Shape;557;p34"/>
            <p:cNvSpPr/>
            <p:nvPr/>
          </p:nvSpPr>
          <p:spPr>
            <a:xfrm>
              <a:off x="6866650" y="1078350"/>
              <a:ext cx="39725" cy="186475"/>
            </a:xfrm>
            <a:custGeom>
              <a:rect b="b" l="l" r="r" t="t"/>
              <a:pathLst>
                <a:path extrusionOk="0" h="7459" w="1589">
                  <a:moveTo>
                    <a:pt x="536" y="1"/>
                  </a:moveTo>
                  <a:cubicBezTo>
                    <a:pt x="233" y="1"/>
                    <a:pt x="1" y="250"/>
                    <a:pt x="1" y="536"/>
                  </a:cubicBezTo>
                  <a:lnTo>
                    <a:pt x="1" y="6924"/>
                  </a:lnTo>
                  <a:cubicBezTo>
                    <a:pt x="1" y="7227"/>
                    <a:pt x="233" y="7459"/>
                    <a:pt x="536" y="7459"/>
                  </a:cubicBezTo>
                  <a:lnTo>
                    <a:pt x="1589" y="7459"/>
                  </a:lnTo>
                  <a:lnTo>
                    <a:pt x="1589"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8" name="Google Shape;558;p34"/>
            <p:cNvSpPr/>
            <p:nvPr/>
          </p:nvSpPr>
          <p:spPr>
            <a:xfrm>
              <a:off x="7092800" y="1078350"/>
              <a:ext cx="40175" cy="186475"/>
            </a:xfrm>
            <a:custGeom>
              <a:rect b="b" l="l" r="r" t="t"/>
              <a:pathLst>
                <a:path extrusionOk="0" h="7459" w="1607">
                  <a:moveTo>
                    <a:pt x="1" y="1"/>
                  </a:moveTo>
                  <a:lnTo>
                    <a:pt x="1" y="7459"/>
                  </a:lnTo>
                  <a:lnTo>
                    <a:pt x="1072" y="7459"/>
                  </a:lnTo>
                  <a:cubicBezTo>
                    <a:pt x="1375" y="7459"/>
                    <a:pt x="1607" y="7227"/>
                    <a:pt x="1607" y="6924"/>
                  </a:cubicBezTo>
                  <a:lnTo>
                    <a:pt x="1607" y="536"/>
                  </a:lnTo>
                  <a:cubicBezTo>
                    <a:pt x="1607" y="250"/>
                    <a:pt x="1375" y="1"/>
                    <a:pt x="1072"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9" name="Google Shape;559;p34"/>
            <p:cNvSpPr/>
            <p:nvPr/>
          </p:nvSpPr>
          <p:spPr>
            <a:xfrm>
              <a:off x="6919750" y="1038650"/>
              <a:ext cx="159700" cy="226175"/>
            </a:xfrm>
            <a:custGeom>
              <a:rect b="b" l="l" r="r" t="t"/>
              <a:pathLst>
                <a:path extrusionOk="0" h="9047" w="6388">
                  <a:moveTo>
                    <a:pt x="3997" y="786"/>
                  </a:moveTo>
                  <a:cubicBezTo>
                    <a:pt x="4086" y="786"/>
                    <a:pt x="4140" y="857"/>
                    <a:pt x="4140" y="929"/>
                  </a:cubicBezTo>
                  <a:lnTo>
                    <a:pt x="4140" y="1589"/>
                  </a:lnTo>
                  <a:lnTo>
                    <a:pt x="2266" y="1589"/>
                  </a:lnTo>
                  <a:lnTo>
                    <a:pt x="2266" y="929"/>
                  </a:lnTo>
                  <a:cubicBezTo>
                    <a:pt x="2266" y="857"/>
                    <a:pt x="2320" y="786"/>
                    <a:pt x="2409" y="786"/>
                  </a:cubicBezTo>
                  <a:close/>
                  <a:moveTo>
                    <a:pt x="2409" y="1"/>
                  </a:moveTo>
                  <a:cubicBezTo>
                    <a:pt x="1891" y="1"/>
                    <a:pt x="1463" y="411"/>
                    <a:pt x="1463" y="929"/>
                  </a:cubicBezTo>
                  <a:lnTo>
                    <a:pt x="1463" y="1589"/>
                  </a:lnTo>
                  <a:lnTo>
                    <a:pt x="0" y="1589"/>
                  </a:lnTo>
                  <a:lnTo>
                    <a:pt x="0" y="9047"/>
                  </a:lnTo>
                  <a:lnTo>
                    <a:pt x="6388" y="9047"/>
                  </a:lnTo>
                  <a:lnTo>
                    <a:pt x="6388" y="1589"/>
                  </a:lnTo>
                  <a:lnTo>
                    <a:pt x="4925" y="1589"/>
                  </a:lnTo>
                  <a:lnTo>
                    <a:pt x="4925" y="929"/>
                  </a:lnTo>
                  <a:cubicBezTo>
                    <a:pt x="4925" y="411"/>
                    <a:pt x="4514" y="1"/>
                    <a:pt x="3997"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60" name="Google Shape;560;p34"/>
          <p:cNvGrpSpPr/>
          <p:nvPr/>
        </p:nvGrpSpPr>
        <p:grpSpPr>
          <a:xfrm>
            <a:off x="5155087" y="1762012"/>
            <a:ext cx="272497" cy="362441"/>
            <a:chOff x="2033075" y="2942475"/>
            <a:chExt cx="206125" cy="265875"/>
          </a:xfrm>
        </p:grpSpPr>
        <p:sp>
          <p:nvSpPr>
            <p:cNvPr id="561" name="Google Shape;561;p34"/>
            <p:cNvSpPr/>
            <p:nvPr/>
          </p:nvSpPr>
          <p:spPr>
            <a:xfrm>
              <a:off x="2033075" y="2942475"/>
              <a:ext cx="206125" cy="265875"/>
            </a:xfrm>
            <a:custGeom>
              <a:rect b="b" l="l" r="r" t="t"/>
              <a:pathLst>
                <a:path extrusionOk="0" h="10635" w="8245">
                  <a:moveTo>
                    <a:pt x="4908" y="1124"/>
                  </a:moveTo>
                  <a:lnTo>
                    <a:pt x="6567" y="2783"/>
                  </a:lnTo>
                  <a:lnTo>
                    <a:pt x="4908" y="2783"/>
                  </a:lnTo>
                  <a:lnTo>
                    <a:pt x="4908" y="1124"/>
                  </a:lnTo>
                  <a:close/>
                  <a:moveTo>
                    <a:pt x="4122" y="803"/>
                  </a:moveTo>
                  <a:lnTo>
                    <a:pt x="4122" y="3586"/>
                  </a:lnTo>
                  <a:lnTo>
                    <a:pt x="7441" y="3586"/>
                  </a:lnTo>
                  <a:lnTo>
                    <a:pt x="7441" y="9849"/>
                  </a:lnTo>
                  <a:lnTo>
                    <a:pt x="786" y="9849"/>
                  </a:lnTo>
                  <a:lnTo>
                    <a:pt x="786" y="803"/>
                  </a:lnTo>
                  <a:close/>
                  <a:moveTo>
                    <a:pt x="1" y="0"/>
                  </a:moveTo>
                  <a:lnTo>
                    <a:pt x="1" y="10634"/>
                  </a:lnTo>
                  <a:lnTo>
                    <a:pt x="8244" y="10634"/>
                  </a:lnTo>
                  <a:lnTo>
                    <a:pt x="8244" y="2926"/>
                  </a:lnTo>
                  <a:lnTo>
                    <a:pt x="4908"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2" name="Google Shape;562;p34"/>
            <p:cNvSpPr/>
            <p:nvPr/>
          </p:nvSpPr>
          <p:spPr>
            <a:xfrm>
              <a:off x="2072775" y="3065575"/>
              <a:ext cx="126275" cy="13400"/>
            </a:xfrm>
            <a:custGeom>
              <a:rect b="b" l="l" r="r" t="t"/>
              <a:pathLst>
                <a:path extrusionOk="0" h="536" w="5051">
                  <a:moveTo>
                    <a:pt x="1" y="1"/>
                  </a:moveTo>
                  <a:lnTo>
                    <a:pt x="1" y="536"/>
                  </a:lnTo>
                  <a:lnTo>
                    <a:pt x="5050" y="536"/>
                  </a:lnTo>
                  <a:lnTo>
                    <a:pt x="5050"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3" name="Google Shape;563;p34"/>
            <p:cNvSpPr/>
            <p:nvPr/>
          </p:nvSpPr>
          <p:spPr>
            <a:xfrm>
              <a:off x="2072775" y="3038825"/>
              <a:ext cx="43300" cy="13400"/>
            </a:xfrm>
            <a:custGeom>
              <a:rect b="b" l="l" r="r" t="t"/>
              <a:pathLst>
                <a:path extrusionOk="0" h="536" w="1732">
                  <a:moveTo>
                    <a:pt x="1" y="0"/>
                  </a:moveTo>
                  <a:lnTo>
                    <a:pt x="1" y="535"/>
                  </a:lnTo>
                  <a:lnTo>
                    <a:pt x="1732" y="535"/>
                  </a:lnTo>
                  <a:lnTo>
                    <a:pt x="1732"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4" name="Google Shape;564;p34"/>
            <p:cNvSpPr/>
            <p:nvPr/>
          </p:nvSpPr>
          <p:spPr>
            <a:xfrm>
              <a:off x="2072775" y="3091900"/>
              <a:ext cx="126275" cy="13400"/>
            </a:xfrm>
            <a:custGeom>
              <a:rect b="b" l="l" r="r" t="t"/>
              <a:pathLst>
                <a:path extrusionOk="0" h="536" w="5051">
                  <a:moveTo>
                    <a:pt x="1" y="0"/>
                  </a:moveTo>
                  <a:lnTo>
                    <a:pt x="1" y="536"/>
                  </a:lnTo>
                  <a:lnTo>
                    <a:pt x="5050" y="536"/>
                  </a:lnTo>
                  <a:lnTo>
                    <a:pt x="5050"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5" name="Google Shape;565;p34"/>
            <p:cNvSpPr/>
            <p:nvPr/>
          </p:nvSpPr>
          <p:spPr>
            <a:xfrm>
              <a:off x="2072775" y="3118650"/>
              <a:ext cx="126275" cy="13425"/>
            </a:xfrm>
            <a:custGeom>
              <a:rect b="b" l="l" r="r" t="t"/>
              <a:pathLst>
                <a:path extrusionOk="0" h="537" w="5051">
                  <a:moveTo>
                    <a:pt x="1" y="1"/>
                  </a:moveTo>
                  <a:lnTo>
                    <a:pt x="1" y="536"/>
                  </a:lnTo>
                  <a:lnTo>
                    <a:pt x="5050" y="536"/>
                  </a:lnTo>
                  <a:lnTo>
                    <a:pt x="5050"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66" name="Google Shape;566;p34"/>
            <p:cNvSpPr/>
            <p:nvPr/>
          </p:nvSpPr>
          <p:spPr>
            <a:xfrm>
              <a:off x="2072775" y="3145425"/>
              <a:ext cx="126275" cy="13400"/>
            </a:xfrm>
            <a:custGeom>
              <a:rect b="b" l="l" r="r" t="t"/>
              <a:pathLst>
                <a:path extrusionOk="0" h="536" w="5051">
                  <a:moveTo>
                    <a:pt x="1" y="0"/>
                  </a:moveTo>
                  <a:lnTo>
                    <a:pt x="1" y="536"/>
                  </a:lnTo>
                  <a:lnTo>
                    <a:pt x="5050" y="536"/>
                  </a:lnTo>
                  <a:lnTo>
                    <a:pt x="5050"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67" name="Google Shape;567;p34"/>
          <p:cNvSpPr/>
          <p:nvPr/>
        </p:nvSpPr>
        <p:spPr>
          <a:xfrm>
            <a:off x="2519516" y="5702423"/>
            <a:ext cx="281917" cy="398327"/>
          </a:xfrm>
          <a:custGeom>
            <a:rect b="b" l="l" r="r" t="t"/>
            <a:pathLst>
              <a:path extrusionOk="0" h="11688" w="8530">
                <a:moveTo>
                  <a:pt x="3373" y="857"/>
                </a:moveTo>
                <a:lnTo>
                  <a:pt x="3373" y="857"/>
                </a:lnTo>
                <a:cubicBezTo>
                  <a:pt x="3159" y="1142"/>
                  <a:pt x="3052" y="1499"/>
                  <a:pt x="3052" y="1856"/>
                </a:cubicBezTo>
                <a:lnTo>
                  <a:pt x="3052" y="2659"/>
                </a:lnTo>
                <a:lnTo>
                  <a:pt x="2392" y="2659"/>
                </a:lnTo>
                <a:lnTo>
                  <a:pt x="2392" y="2124"/>
                </a:lnTo>
                <a:cubicBezTo>
                  <a:pt x="2392" y="1517"/>
                  <a:pt x="2802" y="1017"/>
                  <a:pt x="3373" y="857"/>
                </a:cubicBezTo>
                <a:close/>
                <a:moveTo>
                  <a:pt x="4069" y="839"/>
                </a:moveTo>
                <a:cubicBezTo>
                  <a:pt x="4640" y="1000"/>
                  <a:pt x="5050" y="1499"/>
                  <a:pt x="5050" y="2124"/>
                </a:cubicBezTo>
                <a:lnTo>
                  <a:pt x="5050" y="2659"/>
                </a:lnTo>
                <a:lnTo>
                  <a:pt x="3587" y="2659"/>
                </a:lnTo>
                <a:lnTo>
                  <a:pt x="3587" y="1856"/>
                </a:lnTo>
                <a:cubicBezTo>
                  <a:pt x="3587" y="1463"/>
                  <a:pt x="3784" y="1107"/>
                  <a:pt x="4069" y="839"/>
                </a:cubicBezTo>
                <a:close/>
                <a:moveTo>
                  <a:pt x="4925" y="536"/>
                </a:moveTo>
                <a:cubicBezTo>
                  <a:pt x="5657" y="536"/>
                  <a:pt x="6246" y="1124"/>
                  <a:pt x="6246" y="1856"/>
                </a:cubicBezTo>
                <a:lnTo>
                  <a:pt x="6246" y="2659"/>
                </a:lnTo>
                <a:lnTo>
                  <a:pt x="5586" y="2659"/>
                </a:lnTo>
                <a:lnTo>
                  <a:pt x="5586" y="2124"/>
                </a:lnTo>
                <a:cubicBezTo>
                  <a:pt x="5586" y="1463"/>
                  <a:pt x="5247" y="875"/>
                  <a:pt x="4711" y="554"/>
                </a:cubicBezTo>
                <a:cubicBezTo>
                  <a:pt x="4783" y="554"/>
                  <a:pt x="4854" y="536"/>
                  <a:pt x="4925" y="536"/>
                </a:cubicBezTo>
                <a:close/>
                <a:moveTo>
                  <a:pt x="7316" y="4871"/>
                </a:moveTo>
                <a:lnTo>
                  <a:pt x="7691" y="9796"/>
                </a:lnTo>
                <a:lnTo>
                  <a:pt x="6959" y="10528"/>
                </a:lnTo>
                <a:lnTo>
                  <a:pt x="7316" y="4871"/>
                </a:lnTo>
                <a:close/>
                <a:moveTo>
                  <a:pt x="6603" y="3462"/>
                </a:moveTo>
                <a:lnTo>
                  <a:pt x="6139" y="10902"/>
                </a:lnTo>
                <a:lnTo>
                  <a:pt x="804" y="10902"/>
                </a:lnTo>
                <a:lnTo>
                  <a:pt x="1286" y="3462"/>
                </a:lnTo>
                <a:lnTo>
                  <a:pt x="1857" y="3462"/>
                </a:lnTo>
                <a:lnTo>
                  <a:pt x="1857" y="4515"/>
                </a:lnTo>
                <a:cubicBezTo>
                  <a:pt x="1857" y="4675"/>
                  <a:pt x="1981" y="4782"/>
                  <a:pt x="2124" y="4782"/>
                </a:cubicBezTo>
                <a:cubicBezTo>
                  <a:pt x="2267" y="4782"/>
                  <a:pt x="2392" y="4675"/>
                  <a:pt x="2392" y="4515"/>
                </a:cubicBezTo>
                <a:lnTo>
                  <a:pt x="2392" y="3462"/>
                </a:lnTo>
                <a:lnTo>
                  <a:pt x="5050" y="3462"/>
                </a:lnTo>
                <a:lnTo>
                  <a:pt x="5050" y="4515"/>
                </a:lnTo>
                <a:cubicBezTo>
                  <a:pt x="5050" y="4675"/>
                  <a:pt x="5175" y="4782"/>
                  <a:pt x="5318" y="4782"/>
                </a:cubicBezTo>
                <a:cubicBezTo>
                  <a:pt x="5479" y="4782"/>
                  <a:pt x="5586" y="4675"/>
                  <a:pt x="5586" y="4515"/>
                </a:cubicBezTo>
                <a:lnTo>
                  <a:pt x="5586" y="3462"/>
                </a:lnTo>
                <a:close/>
                <a:moveTo>
                  <a:pt x="4925" y="0"/>
                </a:moveTo>
                <a:cubicBezTo>
                  <a:pt x="4569" y="0"/>
                  <a:pt x="4230" y="107"/>
                  <a:pt x="3962" y="286"/>
                </a:cubicBezTo>
                <a:cubicBezTo>
                  <a:pt x="3873" y="268"/>
                  <a:pt x="3801" y="268"/>
                  <a:pt x="3730" y="268"/>
                </a:cubicBezTo>
                <a:cubicBezTo>
                  <a:pt x="2695" y="268"/>
                  <a:pt x="1857" y="1107"/>
                  <a:pt x="1857" y="2124"/>
                </a:cubicBezTo>
                <a:lnTo>
                  <a:pt x="1857" y="2659"/>
                </a:lnTo>
                <a:lnTo>
                  <a:pt x="1036" y="2659"/>
                </a:lnTo>
                <a:cubicBezTo>
                  <a:pt x="768" y="2659"/>
                  <a:pt x="518" y="2873"/>
                  <a:pt x="500" y="3159"/>
                </a:cubicBezTo>
                <a:lnTo>
                  <a:pt x="19" y="11134"/>
                </a:lnTo>
                <a:cubicBezTo>
                  <a:pt x="1" y="11455"/>
                  <a:pt x="233" y="11687"/>
                  <a:pt x="536" y="11687"/>
                </a:cubicBezTo>
                <a:lnTo>
                  <a:pt x="6710" y="11687"/>
                </a:lnTo>
                <a:cubicBezTo>
                  <a:pt x="6852" y="11687"/>
                  <a:pt x="6995" y="11634"/>
                  <a:pt x="7084" y="11527"/>
                </a:cubicBezTo>
                <a:lnTo>
                  <a:pt x="8351" y="10278"/>
                </a:lnTo>
                <a:cubicBezTo>
                  <a:pt x="8458" y="10171"/>
                  <a:pt x="8530" y="10010"/>
                  <a:pt x="8512" y="9867"/>
                </a:cubicBezTo>
                <a:lnTo>
                  <a:pt x="7977" y="3159"/>
                </a:lnTo>
                <a:cubicBezTo>
                  <a:pt x="7977" y="2891"/>
                  <a:pt x="7727" y="2659"/>
                  <a:pt x="7459" y="2659"/>
                </a:cubicBezTo>
                <a:lnTo>
                  <a:pt x="6781" y="2659"/>
                </a:lnTo>
                <a:lnTo>
                  <a:pt x="6781" y="1856"/>
                </a:lnTo>
                <a:cubicBezTo>
                  <a:pt x="6781" y="839"/>
                  <a:pt x="5960" y="0"/>
                  <a:pt x="4925"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568" name="Google Shape;568;p34"/>
          <p:cNvGrpSpPr/>
          <p:nvPr/>
        </p:nvGrpSpPr>
        <p:grpSpPr>
          <a:xfrm>
            <a:off x="3016802" y="5738414"/>
            <a:ext cx="325576" cy="362441"/>
            <a:chOff x="3081775" y="1061400"/>
            <a:chExt cx="246275" cy="265875"/>
          </a:xfrm>
        </p:grpSpPr>
        <p:sp>
          <p:nvSpPr>
            <p:cNvPr id="569" name="Google Shape;569;p34"/>
            <p:cNvSpPr/>
            <p:nvPr/>
          </p:nvSpPr>
          <p:spPr>
            <a:xfrm>
              <a:off x="3081775" y="1061400"/>
              <a:ext cx="246275" cy="225750"/>
            </a:xfrm>
            <a:custGeom>
              <a:rect b="b" l="l" r="r" t="t"/>
              <a:pathLst>
                <a:path extrusionOk="0" h="9030" w="9851">
                  <a:moveTo>
                    <a:pt x="3070" y="2124"/>
                  </a:moveTo>
                  <a:lnTo>
                    <a:pt x="3070" y="3052"/>
                  </a:lnTo>
                  <a:lnTo>
                    <a:pt x="1607" y="3052"/>
                  </a:lnTo>
                  <a:lnTo>
                    <a:pt x="1607" y="2124"/>
                  </a:lnTo>
                  <a:close/>
                  <a:moveTo>
                    <a:pt x="5068" y="2124"/>
                  </a:moveTo>
                  <a:lnTo>
                    <a:pt x="5068" y="3052"/>
                  </a:lnTo>
                  <a:lnTo>
                    <a:pt x="3605" y="3052"/>
                  </a:lnTo>
                  <a:lnTo>
                    <a:pt x="3605" y="2124"/>
                  </a:lnTo>
                  <a:close/>
                  <a:moveTo>
                    <a:pt x="7067" y="2124"/>
                  </a:moveTo>
                  <a:lnTo>
                    <a:pt x="7067" y="3052"/>
                  </a:lnTo>
                  <a:lnTo>
                    <a:pt x="5603" y="3052"/>
                  </a:lnTo>
                  <a:lnTo>
                    <a:pt x="5603" y="2124"/>
                  </a:lnTo>
                  <a:close/>
                  <a:moveTo>
                    <a:pt x="9065" y="2124"/>
                  </a:moveTo>
                  <a:lnTo>
                    <a:pt x="9065" y="3052"/>
                  </a:lnTo>
                  <a:lnTo>
                    <a:pt x="7584" y="3052"/>
                  </a:lnTo>
                  <a:lnTo>
                    <a:pt x="7584" y="2124"/>
                  </a:lnTo>
                  <a:close/>
                  <a:moveTo>
                    <a:pt x="3070" y="3587"/>
                  </a:moveTo>
                  <a:lnTo>
                    <a:pt x="3070" y="4515"/>
                  </a:lnTo>
                  <a:lnTo>
                    <a:pt x="1607" y="4515"/>
                  </a:lnTo>
                  <a:lnTo>
                    <a:pt x="1607" y="3587"/>
                  </a:lnTo>
                  <a:close/>
                  <a:moveTo>
                    <a:pt x="5068" y="3587"/>
                  </a:moveTo>
                  <a:lnTo>
                    <a:pt x="5068" y="4515"/>
                  </a:lnTo>
                  <a:lnTo>
                    <a:pt x="3605" y="4515"/>
                  </a:lnTo>
                  <a:lnTo>
                    <a:pt x="3605" y="3587"/>
                  </a:lnTo>
                  <a:close/>
                  <a:moveTo>
                    <a:pt x="7067" y="3587"/>
                  </a:moveTo>
                  <a:lnTo>
                    <a:pt x="7067" y="4515"/>
                  </a:lnTo>
                  <a:lnTo>
                    <a:pt x="5603" y="4515"/>
                  </a:lnTo>
                  <a:lnTo>
                    <a:pt x="5603" y="3587"/>
                  </a:lnTo>
                  <a:close/>
                  <a:moveTo>
                    <a:pt x="9065" y="3587"/>
                  </a:moveTo>
                  <a:lnTo>
                    <a:pt x="9065" y="4515"/>
                  </a:lnTo>
                  <a:lnTo>
                    <a:pt x="7584" y="4515"/>
                  </a:lnTo>
                  <a:lnTo>
                    <a:pt x="7584" y="3587"/>
                  </a:lnTo>
                  <a:close/>
                  <a:moveTo>
                    <a:pt x="9065" y="5050"/>
                  </a:moveTo>
                  <a:lnTo>
                    <a:pt x="9065" y="5639"/>
                  </a:lnTo>
                  <a:lnTo>
                    <a:pt x="7584" y="5782"/>
                  </a:lnTo>
                  <a:lnTo>
                    <a:pt x="7584" y="5050"/>
                  </a:lnTo>
                  <a:close/>
                  <a:moveTo>
                    <a:pt x="7067" y="5050"/>
                  </a:moveTo>
                  <a:lnTo>
                    <a:pt x="7067" y="5817"/>
                  </a:lnTo>
                  <a:lnTo>
                    <a:pt x="5603" y="5960"/>
                  </a:lnTo>
                  <a:lnTo>
                    <a:pt x="5603" y="5050"/>
                  </a:lnTo>
                  <a:close/>
                  <a:moveTo>
                    <a:pt x="5068" y="5050"/>
                  </a:moveTo>
                  <a:lnTo>
                    <a:pt x="5068" y="6014"/>
                  </a:lnTo>
                  <a:lnTo>
                    <a:pt x="3605" y="6139"/>
                  </a:lnTo>
                  <a:lnTo>
                    <a:pt x="3605" y="5050"/>
                  </a:lnTo>
                  <a:close/>
                  <a:moveTo>
                    <a:pt x="3070" y="5050"/>
                  </a:moveTo>
                  <a:lnTo>
                    <a:pt x="3070" y="6174"/>
                  </a:lnTo>
                  <a:lnTo>
                    <a:pt x="1607" y="6317"/>
                  </a:lnTo>
                  <a:lnTo>
                    <a:pt x="1607" y="5050"/>
                  </a:lnTo>
                  <a:close/>
                  <a:moveTo>
                    <a:pt x="411" y="1"/>
                  </a:moveTo>
                  <a:cubicBezTo>
                    <a:pt x="179" y="1"/>
                    <a:pt x="1" y="179"/>
                    <a:pt x="1" y="393"/>
                  </a:cubicBezTo>
                  <a:cubicBezTo>
                    <a:pt x="1" y="625"/>
                    <a:pt x="179" y="804"/>
                    <a:pt x="411" y="804"/>
                  </a:cubicBezTo>
                  <a:cubicBezTo>
                    <a:pt x="643" y="804"/>
                    <a:pt x="804" y="964"/>
                    <a:pt x="804" y="1196"/>
                  </a:cubicBezTo>
                  <a:lnTo>
                    <a:pt x="804" y="7834"/>
                  </a:lnTo>
                  <a:cubicBezTo>
                    <a:pt x="804" y="8512"/>
                    <a:pt x="1339" y="9029"/>
                    <a:pt x="1999" y="9029"/>
                  </a:cubicBezTo>
                  <a:lnTo>
                    <a:pt x="9457" y="9029"/>
                  </a:lnTo>
                  <a:cubicBezTo>
                    <a:pt x="9689" y="9029"/>
                    <a:pt x="9850" y="8868"/>
                    <a:pt x="9850" y="8637"/>
                  </a:cubicBezTo>
                  <a:cubicBezTo>
                    <a:pt x="9850" y="8405"/>
                    <a:pt x="9689" y="8244"/>
                    <a:pt x="9457" y="8244"/>
                  </a:cubicBezTo>
                  <a:lnTo>
                    <a:pt x="1999" y="8244"/>
                  </a:lnTo>
                  <a:cubicBezTo>
                    <a:pt x="1785" y="8244"/>
                    <a:pt x="1607" y="8066"/>
                    <a:pt x="1607" y="7834"/>
                  </a:cubicBezTo>
                  <a:lnTo>
                    <a:pt x="1607" y="7102"/>
                  </a:lnTo>
                  <a:lnTo>
                    <a:pt x="9850" y="6370"/>
                  </a:lnTo>
                  <a:lnTo>
                    <a:pt x="9850" y="1321"/>
                  </a:lnTo>
                  <a:lnTo>
                    <a:pt x="1607" y="1321"/>
                  </a:lnTo>
                  <a:lnTo>
                    <a:pt x="1607" y="1196"/>
                  </a:lnTo>
                  <a:cubicBezTo>
                    <a:pt x="1607" y="536"/>
                    <a:pt x="1071" y="1"/>
                    <a:pt x="411"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0" name="Google Shape;570;p34"/>
            <p:cNvSpPr/>
            <p:nvPr/>
          </p:nvSpPr>
          <p:spPr>
            <a:xfrm>
              <a:off x="3121925" y="1287125"/>
              <a:ext cx="39725" cy="40150"/>
            </a:xfrm>
            <a:custGeom>
              <a:rect b="b" l="l" r="r" t="t"/>
              <a:pathLst>
                <a:path extrusionOk="0" h="1606" w="1589">
                  <a:moveTo>
                    <a:pt x="786" y="0"/>
                  </a:moveTo>
                  <a:cubicBezTo>
                    <a:pt x="358" y="0"/>
                    <a:pt x="1" y="357"/>
                    <a:pt x="1" y="803"/>
                  </a:cubicBezTo>
                  <a:cubicBezTo>
                    <a:pt x="1" y="1249"/>
                    <a:pt x="358" y="1606"/>
                    <a:pt x="786" y="1606"/>
                  </a:cubicBezTo>
                  <a:cubicBezTo>
                    <a:pt x="1232" y="1606"/>
                    <a:pt x="1589" y="1249"/>
                    <a:pt x="1589" y="803"/>
                  </a:cubicBezTo>
                  <a:cubicBezTo>
                    <a:pt x="1589" y="357"/>
                    <a:pt x="1232" y="0"/>
                    <a:pt x="786"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1" name="Google Shape;571;p34"/>
            <p:cNvSpPr/>
            <p:nvPr/>
          </p:nvSpPr>
          <p:spPr>
            <a:xfrm>
              <a:off x="3268250" y="1287125"/>
              <a:ext cx="40150" cy="40150"/>
            </a:xfrm>
            <a:custGeom>
              <a:rect b="b" l="l" r="r" t="t"/>
              <a:pathLst>
                <a:path extrusionOk="0" h="1606" w="1606">
                  <a:moveTo>
                    <a:pt x="803" y="0"/>
                  </a:moveTo>
                  <a:cubicBezTo>
                    <a:pt x="357" y="0"/>
                    <a:pt x="0" y="357"/>
                    <a:pt x="0" y="803"/>
                  </a:cubicBezTo>
                  <a:cubicBezTo>
                    <a:pt x="0" y="1249"/>
                    <a:pt x="357" y="1606"/>
                    <a:pt x="803" y="1606"/>
                  </a:cubicBezTo>
                  <a:cubicBezTo>
                    <a:pt x="1231" y="1606"/>
                    <a:pt x="1606" y="1249"/>
                    <a:pt x="1606" y="803"/>
                  </a:cubicBezTo>
                  <a:cubicBezTo>
                    <a:pt x="1606" y="357"/>
                    <a:pt x="1231" y="0"/>
                    <a:pt x="803"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572" name="Google Shape;572;p34"/>
          <p:cNvGrpSpPr/>
          <p:nvPr/>
        </p:nvGrpSpPr>
        <p:grpSpPr>
          <a:xfrm>
            <a:off x="3556513" y="5780534"/>
            <a:ext cx="369202" cy="325941"/>
            <a:chOff x="2847150" y="1805000"/>
            <a:chExt cx="279275" cy="239100"/>
          </a:xfrm>
        </p:grpSpPr>
        <p:sp>
          <p:nvSpPr>
            <p:cNvPr id="573" name="Google Shape;573;p34"/>
            <p:cNvSpPr/>
            <p:nvPr/>
          </p:nvSpPr>
          <p:spPr>
            <a:xfrm>
              <a:off x="2847150" y="1805000"/>
              <a:ext cx="279275" cy="145450"/>
            </a:xfrm>
            <a:custGeom>
              <a:rect b="b" l="l" r="r" t="t"/>
              <a:pathLst>
                <a:path extrusionOk="0" h="5818" w="11171">
                  <a:moveTo>
                    <a:pt x="5585" y="0"/>
                  </a:moveTo>
                  <a:lnTo>
                    <a:pt x="1" y="5317"/>
                  </a:lnTo>
                  <a:lnTo>
                    <a:pt x="607" y="5817"/>
                  </a:lnTo>
                  <a:lnTo>
                    <a:pt x="5585" y="1089"/>
                  </a:lnTo>
                  <a:lnTo>
                    <a:pt x="10563" y="5817"/>
                  </a:lnTo>
                  <a:lnTo>
                    <a:pt x="11170" y="5317"/>
                  </a:lnTo>
                  <a:lnTo>
                    <a:pt x="5585"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4" name="Google Shape;574;p34"/>
            <p:cNvSpPr/>
            <p:nvPr/>
          </p:nvSpPr>
          <p:spPr>
            <a:xfrm>
              <a:off x="2887300" y="1850950"/>
              <a:ext cx="199425" cy="193150"/>
            </a:xfrm>
            <a:custGeom>
              <a:rect b="b" l="l" r="r" t="t"/>
              <a:pathLst>
                <a:path extrusionOk="0" h="7726" w="7977">
                  <a:moveTo>
                    <a:pt x="3979" y="0"/>
                  </a:moveTo>
                  <a:lnTo>
                    <a:pt x="0" y="3783"/>
                  </a:lnTo>
                  <a:lnTo>
                    <a:pt x="0" y="7726"/>
                  </a:lnTo>
                  <a:lnTo>
                    <a:pt x="3176" y="7726"/>
                  </a:lnTo>
                  <a:lnTo>
                    <a:pt x="3176" y="4407"/>
                  </a:lnTo>
                  <a:lnTo>
                    <a:pt x="4782" y="4407"/>
                  </a:lnTo>
                  <a:lnTo>
                    <a:pt x="4782" y="7726"/>
                  </a:lnTo>
                  <a:lnTo>
                    <a:pt x="7976" y="7726"/>
                  </a:lnTo>
                  <a:lnTo>
                    <a:pt x="7976" y="3783"/>
                  </a:lnTo>
                  <a:lnTo>
                    <a:pt x="3979"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75" name="Google Shape;575;p34"/>
          <p:cNvSpPr/>
          <p:nvPr/>
        </p:nvSpPr>
        <p:spPr>
          <a:xfrm>
            <a:off x="4138834" y="5830310"/>
            <a:ext cx="386850" cy="190371"/>
          </a:xfrm>
          <a:custGeom>
            <a:rect b="b" l="l" r="r" t="t"/>
            <a:pathLst>
              <a:path extrusionOk="0" h="5586" w="11705">
                <a:moveTo>
                  <a:pt x="1588" y="1999"/>
                </a:moveTo>
                <a:cubicBezTo>
                  <a:pt x="2034" y="1999"/>
                  <a:pt x="2391" y="2356"/>
                  <a:pt x="2391" y="2784"/>
                </a:cubicBezTo>
                <a:cubicBezTo>
                  <a:pt x="2391" y="3230"/>
                  <a:pt x="2034" y="3587"/>
                  <a:pt x="1588" y="3587"/>
                </a:cubicBezTo>
                <a:cubicBezTo>
                  <a:pt x="1160" y="3587"/>
                  <a:pt x="803" y="3230"/>
                  <a:pt x="803" y="2784"/>
                </a:cubicBezTo>
                <a:cubicBezTo>
                  <a:pt x="803" y="2356"/>
                  <a:pt x="1160" y="1999"/>
                  <a:pt x="1588" y="1999"/>
                </a:cubicBezTo>
                <a:close/>
                <a:moveTo>
                  <a:pt x="2784" y="0"/>
                </a:moveTo>
                <a:cubicBezTo>
                  <a:pt x="1249" y="0"/>
                  <a:pt x="0" y="1249"/>
                  <a:pt x="0" y="2784"/>
                </a:cubicBezTo>
                <a:cubicBezTo>
                  <a:pt x="0" y="4336"/>
                  <a:pt x="1249" y="5585"/>
                  <a:pt x="2784" y="5585"/>
                </a:cubicBezTo>
                <a:cubicBezTo>
                  <a:pt x="3854" y="5585"/>
                  <a:pt x="4782" y="4996"/>
                  <a:pt x="5246" y="4122"/>
                </a:cubicBezTo>
                <a:lnTo>
                  <a:pt x="6120" y="4122"/>
                </a:lnTo>
                <a:lnTo>
                  <a:pt x="6638" y="3587"/>
                </a:lnTo>
                <a:lnTo>
                  <a:pt x="7173" y="4122"/>
                </a:lnTo>
                <a:lnTo>
                  <a:pt x="8047" y="3248"/>
                </a:lnTo>
                <a:lnTo>
                  <a:pt x="8904" y="4122"/>
                </a:lnTo>
                <a:lnTo>
                  <a:pt x="9778" y="3248"/>
                </a:lnTo>
                <a:lnTo>
                  <a:pt x="10634" y="4122"/>
                </a:lnTo>
                <a:lnTo>
                  <a:pt x="11705" y="2784"/>
                </a:lnTo>
                <a:lnTo>
                  <a:pt x="10634" y="1463"/>
                </a:lnTo>
                <a:lnTo>
                  <a:pt x="5246" y="1463"/>
                </a:lnTo>
                <a:cubicBezTo>
                  <a:pt x="4782" y="589"/>
                  <a:pt x="3854" y="0"/>
                  <a:pt x="2784"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576" name="Google Shape;576;p34"/>
          <p:cNvGrpSpPr/>
          <p:nvPr/>
        </p:nvGrpSpPr>
        <p:grpSpPr>
          <a:xfrm>
            <a:off x="4742307" y="5724791"/>
            <a:ext cx="352082" cy="363054"/>
            <a:chOff x="6435300" y="1095300"/>
            <a:chExt cx="266325" cy="266325"/>
          </a:xfrm>
        </p:grpSpPr>
        <p:sp>
          <p:nvSpPr>
            <p:cNvPr id="577" name="Google Shape;577;p34"/>
            <p:cNvSpPr/>
            <p:nvPr/>
          </p:nvSpPr>
          <p:spPr>
            <a:xfrm>
              <a:off x="6444225" y="1095300"/>
              <a:ext cx="247150" cy="266325"/>
            </a:xfrm>
            <a:custGeom>
              <a:rect b="b" l="l" r="r" t="t"/>
              <a:pathLst>
                <a:path extrusionOk="0" h="10653" w="9886">
                  <a:moveTo>
                    <a:pt x="4961" y="1607"/>
                  </a:moveTo>
                  <a:cubicBezTo>
                    <a:pt x="5122" y="1607"/>
                    <a:pt x="5229" y="1731"/>
                    <a:pt x="5229" y="1856"/>
                  </a:cubicBezTo>
                  <a:cubicBezTo>
                    <a:pt x="5229" y="2017"/>
                    <a:pt x="5122" y="2124"/>
                    <a:pt x="4961" y="2124"/>
                  </a:cubicBezTo>
                  <a:cubicBezTo>
                    <a:pt x="4818" y="2124"/>
                    <a:pt x="4693" y="2017"/>
                    <a:pt x="4693" y="1856"/>
                  </a:cubicBezTo>
                  <a:cubicBezTo>
                    <a:pt x="4693" y="1731"/>
                    <a:pt x="4818" y="1607"/>
                    <a:pt x="4961" y="1607"/>
                  </a:cubicBezTo>
                  <a:close/>
                  <a:moveTo>
                    <a:pt x="4961" y="1"/>
                  </a:moveTo>
                  <a:cubicBezTo>
                    <a:pt x="4747" y="1"/>
                    <a:pt x="4568" y="179"/>
                    <a:pt x="4568" y="393"/>
                  </a:cubicBezTo>
                  <a:lnTo>
                    <a:pt x="4568" y="1178"/>
                  </a:lnTo>
                  <a:cubicBezTo>
                    <a:pt x="4444" y="1232"/>
                    <a:pt x="4337" y="1357"/>
                    <a:pt x="4265" y="1464"/>
                  </a:cubicBezTo>
                  <a:lnTo>
                    <a:pt x="839" y="1464"/>
                  </a:lnTo>
                  <a:cubicBezTo>
                    <a:pt x="607" y="1464"/>
                    <a:pt x="429" y="1642"/>
                    <a:pt x="429" y="1856"/>
                  </a:cubicBezTo>
                  <a:cubicBezTo>
                    <a:pt x="429" y="2053"/>
                    <a:pt x="572" y="2231"/>
                    <a:pt x="768" y="2249"/>
                  </a:cubicBezTo>
                  <a:lnTo>
                    <a:pt x="1" y="6121"/>
                  </a:lnTo>
                  <a:lnTo>
                    <a:pt x="554" y="6121"/>
                  </a:lnTo>
                  <a:lnTo>
                    <a:pt x="1143" y="3087"/>
                  </a:lnTo>
                  <a:lnTo>
                    <a:pt x="1892" y="6121"/>
                  </a:lnTo>
                  <a:lnTo>
                    <a:pt x="2427" y="6121"/>
                  </a:lnTo>
                  <a:lnTo>
                    <a:pt x="1464" y="2267"/>
                  </a:lnTo>
                  <a:lnTo>
                    <a:pt x="4265" y="2267"/>
                  </a:lnTo>
                  <a:cubicBezTo>
                    <a:pt x="4337" y="2392"/>
                    <a:pt x="4426" y="2499"/>
                    <a:pt x="4551" y="2570"/>
                  </a:cubicBezTo>
                  <a:lnTo>
                    <a:pt x="4551" y="9315"/>
                  </a:lnTo>
                  <a:lnTo>
                    <a:pt x="3623" y="9315"/>
                  </a:lnTo>
                  <a:cubicBezTo>
                    <a:pt x="3480" y="9315"/>
                    <a:pt x="3355" y="9439"/>
                    <a:pt x="3355" y="9582"/>
                  </a:cubicBezTo>
                  <a:lnTo>
                    <a:pt x="3355" y="9850"/>
                  </a:lnTo>
                  <a:lnTo>
                    <a:pt x="1767" y="9850"/>
                  </a:lnTo>
                  <a:lnTo>
                    <a:pt x="1767" y="10653"/>
                  </a:lnTo>
                  <a:lnTo>
                    <a:pt x="8155" y="10653"/>
                  </a:lnTo>
                  <a:lnTo>
                    <a:pt x="8155" y="9850"/>
                  </a:lnTo>
                  <a:lnTo>
                    <a:pt x="6567" y="9850"/>
                  </a:lnTo>
                  <a:lnTo>
                    <a:pt x="6567" y="9582"/>
                  </a:lnTo>
                  <a:cubicBezTo>
                    <a:pt x="6567" y="9439"/>
                    <a:pt x="6442" y="9315"/>
                    <a:pt x="6299" y="9315"/>
                  </a:cubicBezTo>
                  <a:lnTo>
                    <a:pt x="5354" y="9315"/>
                  </a:lnTo>
                  <a:lnTo>
                    <a:pt x="5354" y="2570"/>
                  </a:lnTo>
                  <a:cubicBezTo>
                    <a:pt x="5478" y="2499"/>
                    <a:pt x="5603" y="2392"/>
                    <a:pt x="5657" y="2267"/>
                  </a:cubicBezTo>
                  <a:lnTo>
                    <a:pt x="8208" y="2267"/>
                  </a:lnTo>
                  <a:lnTo>
                    <a:pt x="7459" y="6121"/>
                  </a:lnTo>
                  <a:lnTo>
                    <a:pt x="8012" y="6121"/>
                  </a:lnTo>
                  <a:lnTo>
                    <a:pt x="8601" y="3087"/>
                  </a:lnTo>
                  <a:lnTo>
                    <a:pt x="9350" y="6121"/>
                  </a:lnTo>
                  <a:lnTo>
                    <a:pt x="9886" y="6121"/>
                  </a:lnTo>
                  <a:lnTo>
                    <a:pt x="8922" y="2267"/>
                  </a:lnTo>
                  <a:lnTo>
                    <a:pt x="9083" y="2267"/>
                  </a:lnTo>
                  <a:cubicBezTo>
                    <a:pt x="9315" y="2267"/>
                    <a:pt x="9493" y="2088"/>
                    <a:pt x="9493" y="1856"/>
                  </a:cubicBezTo>
                  <a:cubicBezTo>
                    <a:pt x="9493" y="1642"/>
                    <a:pt x="9315" y="1464"/>
                    <a:pt x="9083" y="1464"/>
                  </a:cubicBezTo>
                  <a:lnTo>
                    <a:pt x="5657" y="1464"/>
                  </a:lnTo>
                  <a:cubicBezTo>
                    <a:pt x="5603" y="1357"/>
                    <a:pt x="5478" y="1232"/>
                    <a:pt x="5354" y="1178"/>
                  </a:cubicBezTo>
                  <a:lnTo>
                    <a:pt x="5354" y="393"/>
                  </a:lnTo>
                  <a:cubicBezTo>
                    <a:pt x="5354" y="179"/>
                    <a:pt x="5193" y="1"/>
                    <a:pt x="4961"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8" name="Google Shape;578;p34"/>
            <p:cNvSpPr/>
            <p:nvPr/>
          </p:nvSpPr>
          <p:spPr>
            <a:xfrm>
              <a:off x="6435300" y="1258125"/>
              <a:ext cx="79875" cy="20100"/>
            </a:xfrm>
            <a:custGeom>
              <a:rect b="b" l="l" r="r" t="t"/>
              <a:pathLst>
                <a:path extrusionOk="0" h="804" w="3195">
                  <a:moveTo>
                    <a:pt x="1" y="0"/>
                  </a:moveTo>
                  <a:cubicBezTo>
                    <a:pt x="1" y="446"/>
                    <a:pt x="715" y="803"/>
                    <a:pt x="1589" y="803"/>
                  </a:cubicBezTo>
                  <a:cubicBezTo>
                    <a:pt x="2481" y="803"/>
                    <a:pt x="3195" y="446"/>
                    <a:pt x="3195"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9" name="Google Shape;579;p34"/>
            <p:cNvSpPr/>
            <p:nvPr/>
          </p:nvSpPr>
          <p:spPr>
            <a:xfrm>
              <a:off x="6621325" y="1258125"/>
              <a:ext cx="80300" cy="20100"/>
            </a:xfrm>
            <a:custGeom>
              <a:rect b="b" l="l" r="r" t="t"/>
              <a:pathLst>
                <a:path extrusionOk="0" h="804" w="3212">
                  <a:moveTo>
                    <a:pt x="0" y="0"/>
                  </a:moveTo>
                  <a:cubicBezTo>
                    <a:pt x="0" y="446"/>
                    <a:pt x="732" y="803"/>
                    <a:pt x="1606" y="803"/>
                  </a:cubicBezTo>
                  <a:cubicBezTo>
                    <a:pt x="2480" y="803"/>
                    <a:pt x="3212" y="446"/>
                    <a:pt x="3212"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80" name="Google Shape;580;p34"/>
          <p:cNvSpPr/>
          <p:nvPr/>
        </p:nvSpPr>
        <p:spPr>
          <a:xfrm>
            <a:off x="5306157" y="5738979"/>
            <a:ext cx="246520" cy="331428"/>
          </a:xfrm>
          <a:custGeom>
            <a:rect b="b" l="l" r="r" t="t"/>
            <a:pathLst>
              <a:path extrusionOk="0" h="9725" w="7459">
                <a:moveTo>
                  <a:pt x="3729" y="804"/>
                </a:moveTo>
                <a:cubicBezTo>
                  <a:pt x="4835" y="804"/>
                  <a:pt x="5728" y="1696"/>
                  <a:pt x="5728" y="2802"/>
                </a:cubicBezTo>
                <a:lnTo>
                  <a:pt x="5728" y="4283"/>
                </a:lnTo>
                <a:lnTo>
                  <a:pt x="3729" y="4122"/>
                </a:lnTo>
                <a:lnTo>
                  <a:pt x="1731" y="4283"/>
                </a:lnTo>
                <a:lnTo>
                  <a:pt x="1731" y="2802"/>
                </a:lnTo>
                <a:cubicBezTo>
                  <a:pt x="1731" y="1696"/>
                  <a:pt x="2641" y="804"/>
                  <a:pt x="3729" y="804"/>
                </a:cubicBezTo>
                <a:close/>
                <a:moveTo>
                  <a:pt x="3729" y="6121"/>
                </a:moveTo>
                <a:cubicBezTo>
                  <a:pt x="4175" y="6121"/>
                  <a:pt x="4532" y="6495"/>
                  <a:pt x="4532" y="6924"/>
                </a:cubicBezTo>
                <a:cubicBezTo>
                  <a:pt x="4532" y="7263"/>
                  <a:pt x="4300" y="7566"/>
                  <a:pt x="3997" y="7691"/>
                </a:cubicBezTo>
                <a:lnTo>
                  <a:pt x="3997" y="8387"/>
                </a:lnTo>
                <a:lnTo>
                  <a:pt x="3462" y="8387"/>
                </a:lnTo>
                <a:lnTo>
                  <a:pt x="3462" y="7691"/>
                </a:lnTo>
                <a:cubicBezTo>
                  <a:pt x="3158" y="7584"/>
                  <a:pt x="2926" y="7280"/>
                  <a:pt x="2926" y="6924"/>
                </a:cubicBezTo>
                <a:cubicBezTo>
                  <a:pt x="2926" y="6495"/>
                  <a:pt x="3301" y="6121"/>
                  <a:pt x="3729" y="6121"/>
                </a:cubicBezTo>
                <a:close/>
                <a:moveTo>
                  <a:pt x="3729" y="1"/>
                </a:moveTo>
                <a:cubicBezTo>
                  <a:pt x="2195" y="1"/>
                  <a:pt x="928" y="1267"/>
                  <a:pt x="928" y="2802"/>
                </a:cubicBezTo>
                <a:lnTo>
                  <a:pt x="928" y="4336"/>
                </a:lnTo>
                <a:lnTo>
                  <a:pt x="0" y="4390"/>
                </a:lnTo>
                <a:lnTo>
                  <a:pt x="0" y="9457"/>
                </a:lnTo>
                <a:lnTo>
                  <a:pt x="3729" y="9725"/>
                </a:lnTo>
                <a:lnTo>
                  <a:pt x="7458" y="9457"/>
                </a:lnTo>
                <a:lnTo>
                  <a:pt x="7458" y="4390"/>
                </a:lnTo>
                <a:lnTo>
                  <a:pt x="6530" y="4336"/>
                </a:lnTo>
                <a:lnTo>
                  <a:pt x="6530" y="2802"/>
                </a:lnTo>
                <a:cubicBezTo>
                  <a:pt x="6530" y="1267"/>
                  <a:pt x="5281" y="1"/>
                  <a:pt x="3729"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1" name="Google Shape;581;p34"/>
          <p:cNvSpPr/>
          <p:nvPr/>
        </p:nvSpPr>
        <p:spPr>
          <a:xfrm>
            <a:off x="5766907" y="5710672"/>
            <a:ext cx="312554" cy="308935"/>
          </a:xfrm>
          <a:custGeom>
            <a:rect b="b" l="l" r="r" t="t"/>
            <a:pathLst>
              <a:path extrusionOk="0" h="9065" w="9457">
                <a:moveTo>
                  <a:pt x="9457" y="1"/>
                </a:moveTo>
                <a:cubicBezTo>
                  <a:pt x="9456" y="1"/>
                  <a:pt x="6537" y="806"/>
                  <a:pt x="4571" y="806"/>
                </a:cubicBezTo>
                <a:cubicBezTo>
                  <a:pt x="4509" y="806"/>
                  <a:pt x="4449" y="805"/>
                  <a:pt x="4389" y="804"/>
                </a:cubicBezTo>
                <a:cubicBezTo>
                  <a:pt x="2337" y="804"/>
                  <a:pt x="660" y="2463"/>
                  <a:pt x="660" y="4515"/>
                </a:cubicBezTo>
                <a:cubicBezTo>
                  <a:pt x="660" y="5175"/>
                  <a:pt x="839" y="5782"/>
                  <a:pt x="1124" y="6317"/>
                </a:cubicBezTo>
                <a:cubicBezTo>
                  <a:pt x="1410" y="6032"/>
                  <a:pt x="1731" y="5728"/>
                  <a:pt x="2052" y="5425"/>
                </a:cubicBezTo>
                <a:cubicBezTo>
                  <a:pt x="2891" y="4622"/>
                  <a:pt x="3872" y="3837"/>
                  <a:pt x="4693" y="3248"/>
                </a:cubicBezTo>
                <a:cubicBezTo>
                  <a:pt x="4764" y="3212"/>
                  <a:pt x="4818" y="3177"/>
                  <a:pt x="4871" y="3177"/>
                </a:cubicBezTo>
                <a:cubicBezTo>
                  <a:pt x="5032" y="3177"/>
                  <a:pt x="5139" y="3302"/>
                  <a:pt x="5139" y="3444"/>
                </a:cubicBezTo>
                <a:cubicBezTo>
                  <a:pt x="5139" y="3534"/>
                  <a:pt x="5103" y="3605"/>
                  <a:pt x="5032" y="3658"/>
                </a:cubicBezTo>
                <a:cubicBezTo>
                  <a:pt x="3854" y="4515"/>
                  <a:pt x="2284" y="5817"/>
                  <a:pt x="1213" y="7031"/>
                </a:cubicBezTo>
                <a:cubicBezTo>
                  <a:pt x="1213" y="7031"/>
                  <a:pt x="1071" y="7173"/>
                  <a:pt x="999" y="7263"/>
                </a:cubicBezTo>
                <a:cubicBezTo>
                  <a:pt x="393" y="7976"/>
                  <a:pt x="0" y="8619"/>
                  <a:pt x="0" y="9065"/>
                </a:cubicBezTo>
                <a:lnTo>
                  <a:pt x="803" y="9065"/>
                </a:lnTo>
                <a:cubicBezTo>
                  <a:pt x="803" y="8761"/>
                  <a:pt x="1267" y="8137"/>
                  <a:pt x="1981" y="7370"/>
                </a:cubicBezTo>
                <a:cubicBezTo>
                  <a:pt x="2623" y="7923"/>
                  <a:pt x="3462" y="8262"/>
                  <a:pt x="4389" y="8262"/>
                </a:cubicBezTo>
                <a:cubicBezTo>
                  <a:pt x="5067" y="8262"/>
                  <a:pt x="5692" y="8083"/>
                  <a:pt x="6245" y="7780"/>
                </a:cubicBezTo>
                <a:cubicBezTo>
                  <a:pt x="9100" y="6192"/>
                  <a:pt x="9457" y="3266"/>
                  <a:pt x="9457"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582" name="Google Shape;582;p34"/>
          <p:cNvGrpSpPr/>
          <p:nvPr/>
        </p:nvGrpSpPr>
        <p:grpSpPr>
          <a:xfrm>
            <a:off x="6295376" y="5719855"/>
            <a:ext cx="301350" cy="363054"/>
            <a:chOff x="4506525" y="1060950"/>
            <a:chExt cx="227950" cy="266325"/>
          </a:xfrm>
        </p:grpSpPr>
        <p:sp>
          <p:nvSpPr>
            <p:cNvPr id="583" name="Google Shape;583;p34"/>
            <p:cNvSpPr/>
            <p:nvPr/>
          </p:nvSpPr>
          <p:spPr>
            <a:xfrm>
              <a:off x="4603750" y="1143925"/>
              <a:ext cx="13425" cy="13400"/>
            </a:xfrm>
            <a:custGeom>
              <a:rect b="b" l="l" r="r" t="t"/>
              <a:pathLst>
                <a:path extrusionOk="0" h="536" w="537">
                  <a:moveTo>
                    <a:pt x="269" y="1"/>
                  </a:moveTo>
                  <a:cubicBezTo>
                    <a:pt x="126" y="1"/>
                    <a:pt x="1" y="125"/>
                    <a:pt x="1" y="268"/>
                  </a:cubicBezTo>
                  <a:cubicBezTo>
                    <a:pt x="1" y="429"/>
                    <a:pt x="126" y="536"/>
                    <a:pt x="269" y="536"/>
                  </a:cubicBezTo>
                  <a:cubicBezTo>
                    <a:pt x="411" y="536"/>
                    <a:pt x="536" y="429"/>
                    <a:pt x="536" y="268"/>
                  </a:cubicBezTo>
                  <a:cubicBezTo>
                    <a:pt x="536" y="125"/>
                    <a:pt x="411" y="1"/>
                    <a:pt x="269"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4" name="Google Shape;584;p34"/>
            <p:cNvSpPr/>
            <p:nvPr/>
          </p:nvSpPr>
          <p:spPr>
            <a:xfrm>
              <a:off x="4623825" y="1143925"/>
              <a:ext cx="13425" cy="13400"/>
            </a:xfrm>
            <a:custGeom>
              <a:rect b="b" l="l" r="r" t="t"/>
              <a:pathLst>
                <a:path extrusionOk="0" h="536" w="537">
                  <a:moveTo>
                    <a:pt x="269" y="1"/>
                  </a:moveTo>
                  <a:cubicBezTo>
                    <a:pt x="126" y="1"/>
                    <a:pt x="1" y="125"/>
                    <a:pt x="1" y="268"/>
                  </a:cubicBezTo>
                  <a:cubicBezTo>
                    <a:pt x="1" y="429"/>
                    <a:pt x="126" y="536"/>
                    <a:pt x="269" y="536"/>
                  </a:cubicBezTo>
                  <a:cubicBezTo>
                    <a:pt x="411" y="536"/>
                    <a:pt x="536" y="429"/>
                    <a:pt x="536" y="268"/>
                  </a:cubicBezTo>
                  <a:cubicBezTo>
                    <a:pt x="536" y="125"/>
                    <a:pt x="411" y="1"/>
                    <a:pt x="269"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5" name="Google Shape;585;p34"/>
            <p:cNvSpPr/>
            <p:nvPr/>
          </p:nvSpPr>
          <p:spPr>
            <a:xfrm>
              <a:off x="4613575" y="1220650"/>
              <a:ext cx="13400" cy="13400"/>
            </a:xfrm>
            <a:custGeom>
              <a:rect b="b" l="l" r="r" t="t"/>
              <a:pathLst>
                <a:path extrusionOk="0" h="536" w="536">
                  <a:moveTo>
                    <a:pt x="268" y="0"/>
                  </a:moveTo>
                  <a:cubicBezTo>
                    <a:pt x="125" y="0"/>
                    <a:pt x="1" y="125"/>
                    <a:pt x="1" y="268"/>
                  </a:cubicBezTo>
                  <a:cubicBezTo>
                    <a:pt x="1" y="411"/>
                    <a:pt x="125" y="536"/>
                    <a:pt x="268" y="536"/>
                  </a:cubicBezTo>
                  <a:cubicBezTo>
                    <a:pt x="429" y="536"/>
                    <a:pt x="536" y="411"/>
                    <a:pt x="536" y="268"/>
                  </a:cubicBezTo>
                  <a:cubicBezTo>
                    <a:pt x="536" y="125"/>
                    <a:pt x="429" y="0"/>
                    <a:pt x="26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6" name="Google Shape;586;p34"/>
            <p:cNvSpPr/>
            <p:nvPr/>
          </p:nvSpPr>
          <p:spPr>
            <a:xfrm>
              <a:off x="4613575" y="1247425"/>
              <a:ext cx="13400" cy="12950"/>
            </a:xfrm>
            <a:custGeom>
              <a:rect b="b" l="l" r="r" t="t"/>
              <a:pathLst>
                <a:path extrusionOk="0" h="518" w="536">
                  <a:moveTo>
                    <a:pt x="268" y="0"/>
                  </a:moveTo>
                  <a:cubicBezTo>
                    <a:pt x="125" y="0"/>
                    <a:pt x="1" y="125"/>
                    <a:pt x="1" y="268"/>
                  </a:cubicBezTo>
                  <a:cubicBezTo>
                    <a:pt x="1" y="410"/>
                    <a:pt x="125" y="517"/>
                    <a:pt x="268" y="517"/>
                  </a:cubicBezTo>
                  <a:cubicBezTo>
                    <a:pt x="429" y="517"/>
                    <a:pt x="536" y="410"/>
                    <a:pt x="536" y="268"/>
                  </a:cubicBezTo>
                  <a:cubicBezTo>
                    <a:pt x="536" y="125"/>
                    <a:pt x="429" y="0"/>
                    <a:pt x="26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7" name="Google Shape;587;p34"/>
            <p:cNvSpPr/>
            <p:nvPr/>
          </p:nvSpPr>
          <p:spPr>
            <a:xfrm>
              <a:off x="4613575" y="1270600"/>
              <a:ext cx="13400" cy="13425"/>
            </a:xfrm>
            <a:custGeom>
              <a:rect b="b" l="l" r="r" t="t"/>
              <a:pathLst>
                <a:path extrusionOk="0" h="537" w="536">
                  <a:moveTo>
                    <a:pt x="268" y="1"/>
                  </a:moveTo>
                  <a:cubicBezTo>
                    <a:pt x="125" y="1"/>
                    <a:pt x="1" y="126"/>
                    <a:pt x="1" y="269"/>
                  </a:cubicBezTo>
                  <a:cubicBezTo>
                    <a:pt x="1" y="411"/>
                    <a:pt x="125" y="536"/>
                    <a:pt x="268" y="536"/>
                  </a:cubicBezTo>
                  <a:cubicBezTo>
                    <a:pt x="429" y="536"/>
                    <a:pt x="536" y="411"/>
                    <a:pt x="536" y="269"/>
                  </a:cubicBezTo>
                  <a:cubicBezTo>
                    <a:pt x="536" y="126"/>
                    <a:pt x="429" y="1"/>
                    <a:pt x="268"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8" name="Google Shape;588;p34"/>
            <p:cNvSpPr/>
            <p:nvPr/>
          </p:nvSpPr>
          <p:spPr>
            <a:xfrm>
              <a:off x="4506525" y="1060950"/>
              <a:ext cx="227950" cy="266325"/>
            </a:xfrm>
            <a:custGeom>
              <a:rect b="b" l="l" r="r" t="t"/>
              <a:pathLst>
                <a:path extrusionOk="0" h="10653" w="9118">
                  <a:moveTo>
                    <a:pt x="5300" y="2927"/>
                  </a:moveTo>
                  <a:cubicBezTo>
                    <a:pt x="5567" y="3159"/>
                    <a:pt x="5746" y="3498"/>
                    <a:pt x="5746" y="3855"/>
                  </a:cubicBezTo>
                  <a:cubicBezTo>
                    <a:pt x="5746" y="4533"/>
                    <a:pt x="5228" y="5050"/>
                    <a:pt x="4550" y="5050"/>
                  </a:cubicBezTo>
                  <a:cubicBezTo>
                    <a:pt x="3890" y="5050"/>
                    <a:pt x="3355" y="4533"/>
                    <a:pt x="3355" y="3855"/>
                  </a:cubicBezTo>
                  <a:cubicBezTo>
                    <a:pt x="3355" y="3498"/>
                    <a:pt x="3533" y="3159"/>
                    <a:pt x="3819" y="2927"/>
                  </a:cubicBezTo>
                  <a:close/>
                  <a:moveTo>
                    <a:pt x="5585" y="5586"/>
                  </a:moveTo>
                  <a:cubicBezTo>
                    <a:pt x="6317" y="5960"/>
                    <a:pt x="6816" y="6710"/>
                    <a:pt x="6816" y="7584"/>
                  </a:cubicBezTo>
                  <a:cubicBezTo>
                    <a:pt x="6816" y="8833"/>
                    <a:pt x="5817" y="9850"/>
                    <a:pt x="4550" y="9850"/>
                  </a:cubicBezTo>
                  <a:cubicBezTo>
                    <a:pt x="3301" y="9850"/>
                    <a:pt x="2284" y="8833"/>
                    <a:pt x="2284" y="7584"/>
                  </a:cubicBezTo>
                  <a:cubicBezTo>
                    <a:pt x="2284" y="6710"/>
                    <a:pt x="2802" y="5960"/>
                    <a:pt x="3533" y="5586"/>
                  </a:cubicBezTo>
                  <a:cubicBezTo>
                    <a:pt x="3836" y="5764"/>
                    <a:pt x="4193" y="5853"/>
                    <a:pt x="4550" y="5853"/>
                  </a:cubicBezTo>
                  <a:cubicBezTo>
                    <a:pt x="4925" y="5853"/>
                    <a:pt x="5282" y="5764"/>
                    <a:pt x="5585" y="5586"/>
                  </a:cubicBezTo>
                  <a:close/>
                  <a:moveTo>
                    <a:pt x="3497" y="1"/>
                  </a:moveTo>
                  <a:cubicBezTo>
                    <a:pt x="3355" y="1"/>
                    <a:pt x="3230" y="126"/>
                    <a:pt x="3230" y="268"/>
                  </a:cubicBezTo>
                  <a:lnTo>
                    <a:pt x="3230" y="2124"/>
                  </a:lnTo>
                  <a:lnTo>
                    <a:pt x="2695" y="2124"/>
                  </a:lnTo>
                  <a:cubicBezTo>
                    <a:pt x="2463" y="2124"/>
                    <a:pt x="2284" y="2303"/>
                    <a:pt x="2284" y="2534"/>
                  </a:cubicBezTo>
                  <a:cubicBezTo>
                    <a:pt x="2284" y="2766"/>
                    <a:pt x="2463" y="2927"/>
                    <a:pt x="2695" y="2927"/>
                  </a:cubicBezTo>
                  <a:lnTo>
                    <a:pt x="2784" y="2927"/>
                  </a:lnTo>
                  <a:cubicBezTo>
                    <a:pt x="2641" y="3213"/>
                    <a:pt x="2552" y="3534"/>
                    <a:pt x="2552" y="3855"/>
                  </a:cubicBezTo>
                  <a:cubicBezTo>
                    <a:pt x="2552" y="4301"/>
                    <a:pt x="2695" y="4676"/>
                    <a:pt x="2926" y="5015"/>
                  </a:cubicBezTo>
                  <a:cubicBezTo>
                    <a:pt x="2677" y="5157"/>
                    <a:pt x="2463" y="5354"/>
                    <a:pt x="2266" y="5568"/>
                  </a:cubicBezTo>
                  <a:lnTo>
                    <a:pt x="1267" y="4872"/>
                  </a:lnTo>
                  <a:lnTo>
                    <a:pt x="500" y="3962"/>
                  </a:lnTo>
                  <a:cubicBezTo>
                    <a:pt x="453" y="3906"/>
                    <a:pt x="382" y="3879"/>
                    <a:pt x="310" y="3879"/>
                  </a:cubicBezTo>
                  <a:cubicBezTo>
                    <a:pt x="244" y="3879"/>
                    <a:pt x="176" y="3901"/>
                    <a:pt x="125" y="3944"/>
                  </a:cubicBezTo>
                  <a:cubicBezTo>
                    <a:pt x="18" y="4033"/>
                    <a:pt x="0" y="4212"/>
                    <a:pt x="90" y="4319"/>
                  </a:cubicBezTo>
                  <a:lnTo>
                    <a:pt x="696" y="5015"/>
                  </a:lnTo>
                  <a:lnTo>
                    <a:pt x="304" y="5247"/>
                  </a:lnTo>
                  <a:cubicBezTo>
                    <a:pt x="179" y="5318"/>
                    <a:pt x="125" y="5496"/>
                    <a:pt x="197" y="5603"/>
                  </a:cubicBezTo>
                  <a:cubicBezTo>
                    <a:pt x="268" y="5693"/>
                    <a:pt x="339" y="5746"/>
                    <a:pt x="429" y="5746"/>
                  </a:cubicBezTo>
                  <a:cubicBezTo>
                    <a:pt x="482" y="5746"/>
                    <a:pt x="536" y="5728"/>
                    <a:pt x="553" y="5693"/>
                  </a:cubicBezTo>
                  <a:lnTo>
                    <a:pt x="1089" y="5389"/>
                  </a:lnTo>
                  <a:lnTo>
                    <a:pt x="1945" y="6014"/>
                  </a:lnTo>
                  <a:cubicBezTo>
                    <a:pt x="1660" y="6460"/>
                    <a:pt x="1499" y="6995"/>
                    <a:pt x="1499" y="7584"/>
                  </a:cubicBezTo>
                  <a:cubicBezTo>
                    <a:pt x="1499" y="9279"/>
                    <a:pt x="2873" y="10653"/>
                    <a:pt x="4550" y="10653"/>
                  </a:cubicBezTo>
                  <a:cubicBezTo>
                    <a:pt x="6245" y="10653"/>
                    <a:pt x="7619" y="9279"/>
                    <a:pt x="7619" y="7584"/>
                  </a:cubicBezTo>
                  <a:cubicBezTo>
                    <a:pt x="7619" y="6995"/>
                    <a:pt x="7459" y="6460"/>
                    <a:pt x="7173" y="5978"/>
                  </a:cubicBezTo>
                  <a:lnTo>
                    <a:pt x="8029" y="5371"/>
                  </a:lnTo>
                  <a:lnTo>
                    <a:pt x="8547" y="5675"/>
                  </a:lnTo>
                  <a:cubicBezTo>
                    <a:pt x="8583" y="5693"/>
                    <a:pt x="8654" y="5710"/>
                    <a:pt x="8690" y="5710"/>
                  </a:cubicBezTo>
                  <a:cubicBezTo>
                    <a:pt x="8779" y="5710"/>
                    <a:pt x="8850" y="5675"/>
                    <a:pt x="8922" y="5586"/>
                  </a:cubicBezTo>
                  <a:cubicBezTo>
                    <a:pt x="8993" y="5461"/>
                    <a:pt x="8939" y="5282"/>
                    <a:pt x="8815" y="5229"/>
                  </a:cubicBezTo>
                  <a:lnTo>
                    <a:pt x="8422" y="4979"/>
                  </a:lnTo>
                  <a:lnTo>
                    <a:pt x="9011" y="4301"/>
                  </a:lnTo>
                  <a:cubicBezTo>
                    <a:pt x="9118" y="4194"/>
                    <a:pt x="9100" y="4033"/>
                    <a:pt x="8993" y="3926"/>
                  </a:cubicBezTo>
                  <a:cubicBezTo>
                    <a:pt x="8947" y="3888"/>
                    <a:pt x="8887" y="3869"/>
                    <a:pt x="8827" y="3869"/>
                  </a:cubicBezTo>
                  <a:cubicBezTo>
                    <a:pt x="8748" y="3869"/>
                    <a:pt x="8669" y="3901"/>
                    <a:pt x="8618" y="3962"/>
                  </a:cubicBezTo>
                  <a:lnTo>
                    <a:pt x="7851" y="4854"/>
                  </a:lnTo>
                  <a:lnTo>
                    <a:pt x="6852" y="5550"/>
                  </a:lnTo>
                  <a:cubicBezTo>
                    <a:pt x="6656" y="5336"/>
                    <a:pt x="6441" y="5157"/>
                    <a:pt x="6192" y="4997"/>
                  </a:cubicBezTo>
                  <a:cubicBezTo>
                    <a:pt x="6424" y="4676"/>
                    <a:pt x="6549" y="4301"/>
                    <a:pt x="6549" y="3855"/>
                  </a:cubicBezTo>
                  <a:cubicBezTo>
                    <a:pt x="6549" y="3534"/>
                    <a:pt x="6477" y="3213"/>
                    <a:pt x="6334" y="2927"/>
                  </a:cubicBezTo>
                  <a:lnTo>
                    <a:pt x="6424" y="2927"/>
                  </a:lnTo>
                  <a:cubicBezTo>
                    <a:pt x="6656" y="2927"/>
                    <a:pt x="6816" y="2766"/>
                    <a:pt x="6816" y="2534"/>
                  </a:cubicBezTo>
                  <a:cubicBezTo>
                    <a:pt x="6816" y="2303"/>
                    <a:pt x="6656" y="2124"/>
                    <a:pt x="6424" y="2124"/>
                  </a:cubicBezTo>
                  <a:lnTo>
                    <a:pt x="5888" y="2124"/>
                  </a:lnTo>
                  <a:lnTo>
                    <a:pt x="5888" y="268"/>
                  </a:lnTo>
                  <a:cubicBezTo>
                    <a:pt x="5888" y="126"/>
                    <a:pt x="5763" y="1"/>
                    <a:pt x="5621"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9" name="Google Shape;589;p34"/>
            <p:cNvSpPr/>
            <p:nvPr/>
          </p:nvSpPr>
          <p:spPr>
            <a:xfrm>
              <a:off x="4613575" y="1160875"/>
              <a:ext cx="20100" cy="13400"/>
            </a:xfrm>
            <a:custGeom>
              <a:rect b="b" l="l" r="r" t="t"/>
              <a:pathLst>
                <a:path extrusionOk="0" h="536" w="804">
                  <a:moveTo>
                    <a:pt x="268" y="1"/>
                  </a:moveTo>
                  <a:cubicBezTo>
                    <a:pt x="125" y="1"/>
                    <a:pt x="1" y="125"/>
                    <a:pt x="1" y="268"/>
                  </a:cubicBezTo>
                  <a:cubicBezTo>
                    <a:pt x="1" y="411"/>
                    <a:pt x="125" y="536"/>
                    <a:pt x="268" y="536"/>
                  </a:cubicBezTo>
                  <a:cubicBezTo>
                    <a:pt x="340" y="536"/>
                    <a:pt x="375" y="518"/>
                    <a:pt x="411" y="500"/>
                  </a:cubicBezTo>
                  <a:lnTo>
                    <a:pt x="803" y="268"/>
                  </a:lnTo>
                  <a:lnTo>
                    <a:pt x="411" y="36"/>
                  </a:lnTo>
                  <a:cubicBezTo>
                    <a:pt x="375" y="18"/>
                    <a:pt x="340" y="1"/>
                    <a:pt x="268"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90" name="Google Shape;590;p34"/>
          <p:cNvSpPr/>
          <p:nvPr/>
        </p:nvSpPr>
        <p:spPr>
          <a:xfrm>
            <a:off x="6754423" y="5843143"/>
            <a:ext cx="386883" cy="126846"/>
          </a:xfrm>
          <a:custGeom>
            <a:rect b="b" l="l" r="r" t="t"/>
            <a:pathLst>
              <a:path extrusionOk="0" h="3722" w="11706">
                <a:moveTo>
                  <a:pt x="2548" y="1"/>
                </a:moveTo>
                <a:cubicBezTo>
                  <a:pt x="1782" y="1"/>
                  <a:pt x="1045" y="94"/>
                  <a:pt x="393" y="224"/>
                </a:cubicBezTo>
                <a:cubicBezTo>
                  <a:pt x="197" y="260"/>
                  <a:pt x="1" y="403"/>
                  <a:pt x="1" y="617"/>
                </a:cubicBezTo>
                <a:cubicBezTo>
                  <a:pt x="1" y="849"/>
                  <a:pt x="179" y="1027"/>
                  <a:pt x="393" y="1027"/>
                </a:cubicBezTo>
                <a:cubicBezTo>
                  <a:pt x="393" y="1027"/>
                  <a:pt x="518" y="1562"/>
                  <a:pt x="715" y="2419"/>
                </a:cubicBezTo>
                <a:cubicBezTo>
                  <a:pt x="893" y="3275"/>
                  <a:pt x="1357" y="3721"/>
                  <a:pt x="2784" y="3721"/>
                </a:cubicBezTo>
                <a:cubicBezTo>
                  <a:pt x="3498" y="3721"/>
                  <a:pt x="4015" y="3686"/>
                  <a:pt x="4390" y="3311"/>
                </a:cubicBezTo>
                <a:cubicBezTo>
                  <a:pt x="4854" y="2847"/>
                  <a:pt x="5371" y="1580"/>
                  <a:pt x="5371" y="1580"/>
                </a:cubicBezTo>
                <a:cubicBezTo>
                  <a:pt x="5461" y="1402"/>
                  <a:pt x="5657" y="1295"/>
                  <a:pt x="5853" y="1295"/>
                </a:cubicBezTo>
                <a:cubicBezTo>
                  <a:pt x="6049" y="1295"/>
                  <a:pt x="6246" y="1402"/>
                  <a:pt x="6335" y="1580"/>
                </a:cubicBezTo>
                <a:cubicBezTo>
                  <a:pt x="6335" y="1580"/>
                  <a:pt x="6852" y="2847"/>
                  <a:pt x="7316" y="3311"/>
                </a:cubicBezTo>
                <a:cubicBezTo>
                  <a:pt x="7691" y="3686"/>
                  <a:pt x="8208" y="3721"/>
                  <a:pt x="8904" y="3721"/>
                </a:cubicBezTo>
                <a:cubicBezTo>
                  <a:pt x="10350" y="3721"/>
                  <a:pt x="10796" y="3293"/>
                  <a:pt x="10992" y="2419"/>
                </a:cubicBezTo>
                <a:cubicBezTo>
                  <a:pt x="11206" y="1545"/>
                  <a:pt x="11295" y="1027"/>
                  <a:pt x="11295" y="1027"/>
                </a:cubicBezTo>
                <a:cubicBezTo>
                  <a:pt x="11527" y="1027"/>
                  <a:pt x="11706" y="849"/>
                  <a:pt x="11706" y="635"/>
                </a:cubicBezTo>
                <a:cubicBezTo>
                  <a:pt x="11706" y="385"/>
                  <a:pt x="11509" y="260"/>
                  <a:pt x="11295" y="224"/>
                </a:cubicBezTo>
                <a:cubicBezTo>
                  <a:pt x="10652" y="94"/>
                  <a:pt x="9919" y="1"/>
                  <a:pt x="9156" y="1"/>
                </a:cubicBezTo>
                <a:cubicBezTo>
                  <a:pt x="8245" y="1"/>
                  <a:pt x="7291" y="133"/>
                  <a:pt x="6388" y="492"/>
                </a:cubicBezTo>
                <a:cubicBezTo>
                  <a:pt x="6219" y="545"/>
                  <a:pt x="6041" y="572"/>
                  <a:pt x="5860" y="572"/>
                </a:cubicBezTo>
                <a:cubicBezTo>
                  <a:pt x="5679" y="572"/>
                  <a:pt x="5496" y="545"/>
                  <a:pt x="5318" y="492"/>
                </a:cubicBezTo>
                <a:cubicBezTo>
                  <a:pt x="4416" y="133"/>
                  <a:pt x="3461" y="1"/>
                  <a:pt x="2548"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1" name="Google Shape;591;p34"/>
          <p:cNvSpPr/>
          <p:nvPr/>
        </p:nvSpPr>
        <p:spPr>
          <a:xfrm>
            <a:off x="7751141" y="5797503"/>
            <a:ext cx="307266" cy="358181"/>
          </a:xfrm>
          <a:custGeom>
            <a:rect b="b" l="l" r="r" t="t"/>
            <a:pathLst>
              <a:path extrusionOk="0" h="10510" w="9297">
                <a:moveTo>
                  <a:pt x="1731" y="1731"/>
                </a:moveTo>
                <a:lnTo>
                  <a:pt x="1731" y="3462"/>
                </a:lnTo>
                <a:cubicBezTo>
                  <a:pt x="1731" y="3926"/>
                  <a:pt x="1856" y="4354"/>
                  <a:pt x="2088" y="4729"/>
                </a:cubicBezTo>
                <a:cubicBezTo>
                  <a:pt x="2088" y="4747"/>
                  <a:pt x="2284" y="5032"/>
                  <a:pt x="2391" y="5121"/>
                </a:cubicBezTo>
                <a:cubicBezTo>
                  <a:pt x="2659" y="5425"/>
                  <a:pt x="2944" y="5692"/>
                  <a:pt x="3194" y="5942"/>
                </a:cubicBezTo>
                <a:cubicBezTo>
                  <a:pt x="2266" y="5835"/>
                  <a:pt x="1802" y="5532"/>
                  <a:pt x="1356" y="5050"/>
                </a:cubicBezTo>
                <a:cubicBezTo>
                  <a:pt x="768" y="4461"/>
                  <a:pt x="803" y="3801"/>
                  <a:pt x="803" y="3765"/>
                </a:cubicBezTo>
                <a:lnTo>
                  <a:pt x="803" y="1731"/>
                </a:lnTo>
                <a:close/>
                <a:moveTo>
                  <a:pt x="8493" y="1749"/>
                </a:moveTo>
                <a:lnTo>
                  <a:pt x="8493" y="3765"/>
                </a:lnTo>
                <a:cubicBezTo>
                  <a:pt x="8511" y="3801"/>
                  <a:pt x="8547" y="4461"/>
                  <a:pt x="7958" y="5050"/>
                </a:cubicBezTo>
                <a:cubicBezTo>
                  <a:pt x="7494" y="5532"/>
                  <a:pt x="7066" y="5853"/>
                  <a:pt x="6102" y="5960"/>
                </a:cubicBezTo>
                <a:cubicBezTo>
                  <a:pt x="6352" y="5692"/>
                  <a:pt x="6638" y="5443"/>
                  <a:pt x="6905" y="5139"/>
                </a:cubicBezTo>
                <a:cubicBezTo>
                  <a:pt x="7012" y="5032"/>
                  <a:pt x="7209" y="4765"/>
                  <a:pt x="7209" y="4747"/>
                </a:cubicBezTo>
                <a:cubicBezTo>
                  <a:pt x="7441" y="4372"/>
                  <a:pt x="7566" y="3944"/>
                  <a:pt x="7566" y="3480"/>
                </a:cubicBezTo>
                <a:lnTo>
                  <a:pt x="7566" y="1749"/>
                </a:lnTo>
                <a:close/>
                <a:moveTo>
                  <a:pt x="1731" y="1"/>
                </a:moveTo>
                <a:lnTo>
                  <a:pt x="1731" y="928"/>
                </a:lnTo>
                <a:lnTo>
                  <a:pt x="0" y="928"/>
                </a:lnTo>
                <a:lnTo>
                  <a:pt x="0" y="3712"/>
                </a:lnTo>
                <a:cubicBezTo>
                  <a:pt x="0" y="3855"/>
                  <a:pt x="0" y="4765"/>
                  <a:pt x="768" y="5585"/>
                </a:cubicBezTo>
                <a:cubicBezTo>
                  <a:pt x="1499" y="6353"/>
                  <a:pt x="2391" y="6763"/>
                  <a:pt x="3944" y="6781"/>
                </a:cubicBezTo>
                <a:cubicBezTo>
                  <a:pt x="4051" y="6977"/>
                  <a:pt x="4122" y="7209"/>
                  <a:pt x="4122" y="7441"/>
                </a:cubicBezTo>
                <a:lnTo>
                  <a:pt x="4122" y="9172"/>
                </a:lnTo>
                <a:lnTo>
                  <a:pt x="3462" y="9172"/>
                </a:lnTo>
                <a:cubicBezTo>
                  <a:pt x="3158" y="9172"/>
                  <a:pt x="2926" y="9422"/>
                  <a:pt x="2926" y="9707"/>
                </a:cubicBezTo>
                <a:lnTo>
                  <a:pt x="2266" y="9707"/>
                </a:lnTo>
                <a:cubicBezTo>
                  <a:pt x="1963" y="9707"/>
                  <a:pt x="1731" y="9957"/>
                  <a:pt x="1731" y="10242"/>
                </a:cubicBezTo>
                <a:lnTo>
                  <a:pt x="1731" y="10510"/>
                </a:lnTo>
                <a:lnTo>
                  <a:pt x="7583" y="10510"/>
                </a:lnTo>
                <a:lnTo>
                  <a:pt x="7583" y="10242"/>
                </a:lnTo>
                <a:cubicBezTo>
                  <a:pt x="7583" y="9957"/>
                  <a:pt x="7334" y="9707"/>
                  <a:pt x="7048" y="9707"/>
                </a:cubicBezTo>
                <a:lnTo>
                  <a:pt x="6370" y="9707"/>
                </a:lnTo>
                <a:cubicBezTo>
                  <a:pt x="6370" y="9422"/>
                  <a:pt x="6138" y="9172"/>
                  <a:pt x="5853" y="9172"/>
                </a:cubicBezTo>
                <a:lnTo>
                  <a:pt x="5175" y="9172"/>
                </a:lnTo>
                <a:lnTo>
                  <a:pt x="5175" y="7459"/>
                </a:lnTo>
                <a:cubicBezTo>
                  <a:pt x="5175" y="7227"/>
                  <a:pt x="5246" y="6995"/>
                  <a:pt x="5371" y="6781"/>
                </a:cubicBezTo>
                <a:cubicBezTo>
                  <a:pt x="6923" y="6763"/>
                  <a:pt x="7815" y="6353"/>
                  <a:pt x="8547" y="5585"/>
                </a:cubicBezTo>
                <a:cubicBezTo>
                  <a:pt x="9296" y="4800"/>
                  <a:pt x="9296" y="3855"/>
                  <a:pt x="9296" y="3730"/>
                </a:cubicBezTo>
                <a:lnTo>
                  <a:pt x="9296" y="928"/>
                </a:lnTo>
                <a:lnTo>
                  <a:pt x="7583" y="928"/>
                </a:lnTo>
                <a:lnTo>
                  <a:pt x="7583" y="1"/>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592" name="Google Shape;592;p34"/>
          <p:cNvGrpSpPr/>
          <p:nvPr/>
        </p:nvGrpSpPr>
        <p:grpSpPr>
          <a:xfrm>
            <a:off x="7301010" y="5797711"/>
            <a:ext cx="251246" cy="356340"/>
            <a:chOff x="867500" y="3647700"/>
            <a:chExt cx="190050" cy="261400"/>
          </a:xfrm>
        </p:grpSpPr>
        <p:sp>
          <p:nvSpPr>
            <p:cNvPr id="593" name="Google Shape;593;p34"/>
            <p:cNvSpPr/>
            <p:nvPr/>
          </p:nvSpPr>
          <p:spPr>
            <a:xfrm>
              <a:off x="923275" y="3796225"/>
              <a:ext cx="78525" cy="78975"/>
            </a:xfrm>
            <a:custGeom>
              <a:rect b="b" l="l" r="r" t="t"/>
              <a:pathLst>
                <a:path extrusionOk="0" h="3159" w="3141">
                  <a:moveTo>
                    <a:pt x="1570" y="1"/>
                  </a:moveTo>
                  <a:cubicBezTo>
                    <a:pt x="696" y="1"/>
                    <a:pt x="0" y="715"/>
                    <a:pt x="0" y="1571"/>
                  </a:cubicBezTo>
                  <a:cubicBezTo>
                    <a:pt x="0" y="2445"/>
                    <a:pt x="696" y="3159"/>
                    <a:pt x="1570" y="3159"/>
                  </a:cubicBezTo>
                  <a:cubicBezTo>
                    <a:pt x="2427" y="3159"/>
                    <a:pt x="3141" y="2445"/>
                    <a:pt x="3141" y="1589"/>
                  </a:cubicBezTo>
                  <a:cubicBezTo>
                    <a:pt x="3141" y="715"/>
                    <a:pt x="2427" y="1"/>
                    <a:pt x="1570"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4" name="Google Shape;594;p34"/>
            <p:cNvSpPr/>
            <p:nvPr/>
          </p:nvSpPr>
          <p:spPr>
            <a:xfrm>
              <a:off x="888925" y="3762775"/>
              <a:ext cx="146775" cy="146325"/>
            </a:xfrm>
            <a:custGeom>
              <a:rect b="b" l="l" r="r" t="t"/>
              <a:pathLst>
                <a:path extrusionOk="0" h="5853" w="5871">
                  <a:moveTo>
                    <a:pt x="2944" y="786"/>
                  </a:moveTo>
                  <a:cubicBezTo>
                    <a:pt x="4104" y="786"/>
                    <a:pt x="5068" y="1749"/>
                    <a:pt x="5068" y="2927"/>
                  </a:cubicBezTo>
                  <a:cubicBezTo>
                    <a:pt x="5068" y="4087"/>
                    <a:pt x="4104" y="5050"/>
                    <a:pt x="2944" y="5050"/>
                  </a:cubicBezTo>
                  <a:cubicBezTo>
                    <a:pt x="1767" y="5050"/>
                    <a:pt x="803" y="4087"/>
                    <a:pt x="803" y="2927"/>
                  </a:cubicBezTo>
                  <a:cubicBezTo>
                    <a:pt x="803" y="1749"/>
                    <a:pt x="1767" y="786"/>
                    <a:pt x="2944" y="786"/>
                  </a:cubicBezTo>
                  <a:close/>
                  <a:moveTo>
                    <a:pt x="2944" y="1"/>
                  </a:moveTo>
                  <a:cubicBezTo>
                    <a:pt x="1339" y="1"/>
                    <a:pt x="0" y="1321"/>
                    <a:pt x="0" y="2927"/>
                  </a:cubicBezTo>
                  <a:cubicBezTo>
                    <a:pt x="0" y="4533"/>
                    <a:pt x="1339" y="5853"/>
                    <a:pt x="2944" y="5853"/>
                  </a:cubicBezTo>
                  <a:cubicBezTo>
                    <a:pt x="4550" y="5853"/>
                    <a:pt x="5871" y="4533"/>
                    <a:pt x="5871" y="2927"/>
                  </a:cubicBezTo>
                  <a:cubicBezTo>
                    <a:pt x="5871" y="1321"/>
                    <a:pt x="4550" y="1"/>
                    <a:pt x="2944"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5" name="Google Shape;595;p34"/>
            <p:cNvSpPr/>
            <p:nvPr/>
          </p:nvSpPr>
          <p:spPr>
            <a:xfrm>
              <a:off x="980375" y="3647700"/>
              <a:ext cx="77175" cy="120450"/>
            </a:xfrm>
            <a:custGeom>
              <a:rect b="b" l="l" r="r" t="t"/>
              <a:pathLst>
                <a:path extrusionOk="0" h="4818" w="3087">
                  <a:moveTo>
                    <a:pt x="1874" y="0"/>
                  </a:moveTo>
                  <a:lnTo>
                    <a:pt x="821" y="2266"/>
                  </a:lnTo>
                  <a:lnTo>
                    <a:pt x="0" y="4122"/>
                  </a:lnTo>
                  <a:cubicBezTo>
                    <a:pt x="535" y="4247"/>
                    <a:pt x="1035" y="4479"/>
                    <a:pt x="1445" y="4818"/>
                  </a:cubicBezTo>
                  <a:lnTo>
                    <a:pt x="3087" y="1106"/>
                  </a:lnTo>
                  <a:lnTo>
                    <a:pt x="2338"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6" name="Google Shape;596;p34"/>
            <p:cNvSpPr/>
            <p:nvPr/>
          </p:nvSpPr>
          <p:spPr>
            <a:xfrm>
              <a:off x="867500" y="3647700"/>
              <a:ext cx="77200" cy="120450"/>
            </a:xfrm>
            <a:custGeom>
              <a:rect b="b" l="l" r="r" t="t"/>
              <a:pathLst>
                <a:path extrusionOk="0" h="4818" w="3088">
                  <a:moveTo>
                    <a:pt x="733" y="0"/>
                  </a:moveTo>
                  <a:lnTo>
                    <a:pt x="1" y="1106"/>
                  </a:lnTo>
                  <a:lnTo>
                    <a:pt x="1643" y="4818"/>
                  </a:lnTo>
                  <a:cubicBezTo>
                    <a:pt x="2053" y="4479"/>
                    <a:pt x="2552" y="4247"/>
                    <a:pt x="3088" y="4122"/>
                  </a:cubicBezTo>
                  <a:lnTo>
                    <a:pt x="2249" y="2266"/>
                  </a:lnTo>
                  <a:lnTo>
                    <a:pt x="1214"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7" name="Google Shape;597;p34"/>
            <p:cNvSpPr/>
            <p:nvPr/>
          </p:nvSpPr>
          <p:spPr>
            <a:xfrm>
              <a:off x="912575" y="3647700"/>
              <a:ext cx="99925" cy="40175"/>
            </a:xfrm>
            <a:custGeom>
              <a:rect b="b" l="l" r="r" t="t"/>
              <a:pathLst>
                <a:path extrusionOk="0" h="1607" w="3997">
                  <a:moveTo>
                    <a:pt x="0" y="0"/>
                  </a:moveTo>
                  <a:lnTo>
                    <a:pt x="732" y="1606"/>
                  </a:lnTo>
                  <a:lnTo>
                    <a:pt x="3247" y="1606"/>
                  </a:lnTo>
                  <a:lnTo>
                    <a:pt x="3997" y="0"/>
                  </a:ln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98" name="Google Shape;598;p34"/>
          <p:cNvSpPr/>
          <p:nvPr/>
        </p:nvSpPr>
        <p:spPr>
          <a:xfrm>
            <a:off x="8257587" y="5764356"/>
            <a:ext cx="356775" cy="308356"/>
          </a:xfrm>
          <a:custGeom>
            <a:rect b="b" l="l" r="r" t="t"/>
            <a:pathLst>
              <a:path extrusionOk="0" h="9048" w="10795">
                <a:moveTo>
                  <a:pt x="6064" y="0"/>
                </a:moveTo>
                <a:cubicBezTo>
                  <a:pt x="5646" y="0"/>
                  <a:pt x="5264" y="142"/>
                  <a:pt x="4960" y="412"/>
                </a:cubicBezTo>
                <a:cubicBezTo>
                  <a:pt x="4681" y="230"/>
                  <a:pt x="4344" y="130"/>
                  <a:pt x="4011" y="130"/>
                </a:cubicBezTo>
                <a:cubicBezTo>
                  <a:pt x="3854" y="130"/>
                  <a:pt x="3699" y="152"/>
                  <a:pt x="3551" y="198"/>
                </a:cubicBezTo>
                <a:cubicBezTo>
                  <a:pt x="3087" y="341"/>
                  <a:pt x="2712" y="715"/>
                  <a:pt x="2534" y="1179"/>
                </a:cubicBezTo>
                <a:lnTo>
                  <a:pt x="2445" y="1179"/>
                </a:lnTo>
                <a:cubicBezTo>
                  <a:pt x="1552" y="1179"/>
                  <a:pt x="857" y="1875"/>
                  <a:pt x="839" y="2749"/>
                </a:cubicBezTo>
                <a:lnTo>
                  <a:pt x="839" y="2838"/>
                </a:lnTo>
                <a:cubicBezTo>
                  <a:pt x="303" y="3124"/>
                  <a:pt x="0" y="3695"/>
                  <a:pt x="36" y="4302"/>
                </a:cubicBezTo>
                <a:cubicBezTo>
                  <a:pt x="89" y="5140"/>
                  <a:pt x="839" y="5765"/>
                  <a:pt x="1695" y="5765"/>
                </a:cubicBezTo>
                <a:lnTo>
                  <a:pt x="3747" y="5765"/>
                </a:lnTo>
                <a:cubicBezTo>
                  <a:pt x="4639" y="5765"/>
                  <a:pt x="5353" y="6478"/>
                  <a:pt x="5371" y="7353"/>
                </a:cubicBezTo>
                <a:lnTo>
                  <a:pt x="5371" y="9048"/>
                </a:lnTo>
                <a:lnTo>
                  <a:pt x="6423" y="9048"/>
                </a:lnTo>
                <a:lnTo>
                  <a:pt x="6423" y="7852"/>
                </a:lnTo>
                <a:lnTo>
                  <a:pt x="6423" y="7692"/>
                </a:lnTo>
                <a:cubicBezTo>
                  <a:pt x="6423" y="7192"/>
                  <a:pt x="6406" y="6568"/>
                  <a:pt x="6745" y="6157"/>
                </a:cubicBezTo>
                <a:cubicBezTo>
                  <a:pt x="6959" y="5943"/>
                  <a:pt x="7209" y="5747"/>
                  <a:pt x="7458" y="5568"/>
                </a:cubicBezTo>
                <a:cubicBezTo>
                  <a:pt x="7655" y="5444"/>
                  <a:pt x="7833" y="5301"/>
                  <a:pt x="7976" y="5122"/>
                </a:cubicBezTo>
                <a:cubicBezTo>
                  <a:pt x="8047" y="5033"/>
                  <a:pt x="8119" y="4926"/>
                  <a:pt x="8154" y="4819"/>
                </a:cubicBezTo>
                <a:cubicBezTo>
                  <a:pt x="7945" y="4741"/>
                  <a:pt x="7736" y="4691"/>
                  <a:pt x="7520" y="4691"/>
                </a:cubicBezTo>
                <a:cubicBezTo>
                  <a:pt x="7441" y="4691"/>
                  <a:pt x="7361" y="4698"/>
                  <a:pt x="7280" y="4712"/>
                </a:cubicBezTo>
                <a:cubicBezTo>
                  <a:pt x="7269" y="4713"/>
                  <a:pt x="7259" y="4714"/>
                  <a:pt x="7249" y="4714"/>
                </a:cubicBezTo>
                <a:cubicBezTo>
                  <a:pt x="7119" y="4714"/>
                  <a:pt x="7010" y="4612"/>
                  <a:pt x="6977" y="4480"/>
                </a:cubicBezTo>
                <a:cubicBezTo>
                  <a:pt x="6959" y="4337"/>
                  <a:pt x="7048" y="4195"/>
                  <a:pt x="7209" y="4177"/>
                </a:cubicBezTo>
                <a:cubicBezTo>
                  <a:pt x="7313" y="4161"/>
                  <a:pt x="7417" y="4153"/>
                  <a:pt x="7521" y="4153"/>
                </a:cubicBezTo>
                <a:cubicBezTo>
                  <a:pt x="7773" y="4153"/>
                  <a:pt x="8026" y="4200"/>
                  <a:pt x="8279" y="4302"/>
                </a:cubicBezTo>
                <a:cubicBezTo>
                  <a:pt x="8279" y="4248"/>
                  <a:pt x="8279" y="4230"/>
                  <a:pt x="8279" y="4195"/>
                </a:cubicBezTo>
                <a:cubicBezTo>
                  <a:pt x="8297" y="3980"/>
                  <a:pt x="8279" y="3766"/>
                  <a:pt x="8208" y="3570"/>
                </a:cubicBezTo>
                <a:cubicBezTo>
                  <a:pt x="8011" y="3088"/>
                  <a:pt x="7548" y="2874"/>
                  <a:pt x="7119" y="2696"/>
                </a:cubicBezTo>
                <a:cubicBezTo>
                  <a:pt x="7030" y="2678"/>
                  <a:pt x="6941" y="2642"/>
                  <a:pt x="6852" y="2624"/>
                </a:cubicBezTo>
                <a:lnTo>
                  <a:pt x="6762" y="2589"/>
                </a:lnTo>
                <a:lnTo>
                  <a:pt x="6745" y="2589"/>
                </a:lnTo>
                <a:cubicBezTo>
                  <a:pt x="6655" y="2607"/>
                  <a:pt x="6548" y="2642"/>
                  <a:pt x="6441" y="2678"/>
                </a:cubicBezTo>
                <a:lnTo>
                  <a:pt x="6316" y="2696"/>
                </a:lnTo>
                <a:lnTo>
                  <a:pt x="6191" y="2731"/>
                </a:lnTo>
                <a:cubicBezTo>
                  <a:pt x="5960" y="2999"/>
                  <a:pt x="5852" y="3338"/>
                  <a:pt x="5870" y="3695"/>
                </a:cubicBezTo>
                <a:cubicBezTo>
                  <a:pt x="5906" y="4052"/>
                  <a:pt x="6067" y="4373"/>
                  <a:pt x="6334" y="4605"/>
                </a:cubicBezTo>
                <a:cubicBezTo>
                  <a:pt x="6441" y="4694"/>
                  <a:pt x="6441" y="4855"/>
                  <a:pt x="6370" y="4962"/>
                </a:cubicBezTo>
                <a:cubicBezTo>
                  <a:pt x="6319" y="5023"/>
                  <a:pt x="6246" y="5055"/>
                  <a:pt x="6172" y="5055"/>
                </a:cubicBezTo>
                <a:cubicBezTo>
                  <a:pt x="6116" y="5055"/>
                  <a:pt x="6059" y="5036"/>
                  <a:pt x="6013" y="4997"/>
                </a:cubicBezTo>
                <a:cubicBezTo>
                  <a:pt x="5852" y="4855"/>
                  <a:pt x="5728" y="4694"/>
                  <a:pt x="5621" y="4498"/>
                </a:cubicBezTo>
                <a:lnTo>
                  <a:pt x="5585" y="4498"/>
                </a:lnTo>
                <a:cubicBezTo>
                  <a:pt x="5210" y="4444"/>
                  <a:pt x="4800" y="4373"/>
                  <a:pt x="4461" y="4141"/>
                </a:cubicBezTo>
                <a:cubicBezTo>
                  <a:pt x="4336" y="4070"/>
                  <a:pt x="4300" y="3909"/>
                  <a:pt x="4389" y="3784"/>
                </a:cubicBezTo>
                <a:cubicBezTo>
                  <a:pt x="4433" y="3707"/>
                  <a:pt x="4511" y="3671"/>
                  <a:pt x="4593" y="3671"/>
                </a:cubicBezTo>
                <a:cubicBezTo>
                  <a:pt x="4645" y="3671"/>
                  <a:pt x="4698" y="3685"/>
                  <a:pt x="4746" y="3713"/>
                </a:cubicBezTo>
                <a:cubicBezTo>
                  <a:pt x="4943" y="3838"/>
                  <a:pt x="5174" y="3909"/>
                  <a:pt x="5406" y="3927"/>
                </a:cubicBezTo>
                <a:cubicBezTo>
                  <a:pt x="5389" y="3873"/>
                  <a:pt x="5371" y="3802"/>
                  <a:pt x="5353" y="3731"/>
                </a:cubicBezTo>
                <a:cubicBezTo>
                  <a:pt x="5317" y="3427"/>
                  <a:pt x="5389" y="3124"/>
                  <a:pt x="5496" y="2856"/>
                </a:cubicBezTo>
                <a:lnTo>
                  <a:pt x="5496" y="2856"/>
                </a:lnTo>
                <a:cubicBezTo>
                  <a:pt x="5317" y="2892"/>
                  <a:pt x="5139" y="2910"/>
                  <a:pt x="4960" y="2910"/>
                </a:cubicBezTo>
                <a:cubicBezTo>
                  <a:pt x="4800" y="2910"/>
                  <a:pt x="4639" y="2892"/>
                  <a:pt x="4479" y="2856"/>
                </a:cubicBezTo>
                <a:cubicBezTo>
                  <a:pt x="4193" y="3213"/>
                  <a:pt x="3765" y="3481"/>
                  <a:pt x="3319" y="3588"/>
                </a:cubicBezTo>
                <a:cubicBezTo>
                  <a:pt x="2730" y="3891"/>
                  <a:pt x="2159" y="4284"/>
                  <a:pt x="2159" y="4926"/>
                </a:cubicBezTo>
                <a:cubicBezTo>
                  <a:pt x="2159" y="5087"/>
                  <a:pt x="2034" y="5194"/>
                  <a:pt x="1891" y="5194"/>
                </a:cubicBezTo>
                <a:cubicBezTo>
                  <a:pt x="1749" y="5194"/>
                  <a:pt x="1624" y="5087"/>
                  <a:pt x="1624" y="4926"/>
                </a:cubicBezTo>
                <a:cubicBezTo>
                  <a:pt x="1642" y="4426"/>
                  <a:pt x="1874" y="3963"/>
                  <a:pt x="2248" y="3641"/>
                </a:cubicBezTo>
                <a:cubicBezTo>
                  <a:pt x="1927" y="3606"/>
                  <a:pt x="1642" y="3463"/>
                  <a:pt x="1428" y="3231"/>
                </a:cubicBezTo>
                <a:cubicBezTo>
                  <a:pt x="1338" y="3106"/>
                  <a:pt x="1356" y="2946"/>
                  <a:pt x="1463" y="2856"/>
                </a:cubicBezTo>
                <a:cubicBezTo>
                  <a:pt x="1509" y="2818"/>
                  <a:pt x="1569" y="2799"/>
                  <a:pt x="1629" y="2799"/>
                </a:cubicBezTo>
                <a:cubicBezTo>
                  <a:pt x="1708" y="2799"/>
                  <a:pt x="1787" y="2831"/>
                  <a:pt x="1838" y="2892"/>
                </a:cubicBezTo>
                <a:cubicBezTo>
                  <a:pt x="1938" y="3009"/>
                  <a:pt x="2210" y="3126"/>
                  <a:pt x="2610" y="3126"/>
                </a:cubicBezTo>
                <a:cubicBezTo>
                  <a:pt x="2637" y="3126"/>
                  <a:pt x="2666" y="3125"/>
                  <a:pt x="2694" y="3124"/>
                </a:cubicBezTo>
                <a:cubicBezTo>
                  <a:pt x="3123" y="3124"/>
                  <a:pt x="3569" y="2963"/>
                  <a:pt x="3908" y="2678"/>
                </a:cubicBezTo>
                <a:cubicBezTo>
                  <a:pt x="3515" y="2517"/>
                  <a:pt x="3194" y="2214"/>
                  <a:pt x="2998" y="1839"/>
                </a:cubicBezTo>
                <a:cubicBezTo>
                  <a:pt x="2926" y="1714"/>
                  <a:pt x="2980" y="1554"/>
                  <a:pt x="3087" y="1482"/>
                </a:cubicBezTo>
                <a:cubicBezTo>
                  <a:pt x="3131" y="1461"/>
                  <a:pt x="3176" y="1450"/>
                  <a:pt x="3220" y="1450"/>
                </a:cubicBezTo>
                <a:cubicBezTo>
                  <a:pt x="3319" y="1450"/>
                  <a:pt x="3412" y="1503"/>
                  <a:pt x="3462" y="1590"/>
                </a:cubicBezTo>
                <a:cubicBezTo>
                  <a:pt x="3736" y="2088"/>
                  <a:pt x="4227" y="2334"/>
                  <a:pt x="4948" y="2334"/>
                </a:cubicBezTo>
                <a:cubicBezTo>
                  <a:pt x="5260" y="2334"/>
                  <a:pt x="5614" y="2288"/>
                  <a:pt x="6013" y="2196"/>
                </a:cubicBezTo>
                <a:cubicBezTo>
                  <a:pt x="5763" y="2000"/>
                  <a:pt x="5585" y="1679"/>
                  <a:pt x="5603" y="1179"/>
                </a:cubicBezTo>
                <a:cubicBezTo>
                  <a:pt x="5603" y="1019"/>
                  <a:pt x="5745" y="911"/>
                  <a:pt x="5888" y="911"/>
                </a:cubicBezTo>
                <a:cubicBezTo>
                  <a:pt x="6031" y="911"/>
                  <a:pt x="6156" y="1054"/>
                  <a:pt x="6138" y="1197"/>
                </a:cubicBezTo>
                <a:cubicBezTo>
                  <a:pt x="6120" y="1804"/>
                  <a:pt x="6441" y="1911"/>
                  <a:pt x="6977" y="2071"/>
                </a:cubicBezTo>
                <a:cubicBezTo>
                  <a:pt x="7048" y="2107"/>
                  <a:pt x="7137" y="2107"/>
                  <a:pt x="7209" y="2143"/>
                </a:cubicBezTo>
                <a:cubicBezTo>
                  <a:pt x="7369" y="1804"/>
                  <a:pt x="7655" y="1554"/>
                  <a:pt x="8011" y="1465"/>
                </a:cubicBezTo>
                <a:cubicBezTo>
                  <a:pt x="8033" y="1459"/>
                  <a:pt x="8054" y="1457"/>
                  <a:pt x="8076" y="1457"/>
                </a:cubicBezTo>
                <a:cubicBezTo>
                  <a:pt x="8199" y="1457"/>
                  <a:pt x="8320" y="1539"/>
                  <a:pt x="8350" y="1661"/>
                </a:cubicBezTo>
                <a:cubicBezTo>
                  <a:pt x="8386" y="1804"/>
                  <a:pt x="8297" y="1964"/>
                  <a:pt x="8154" y="2000"/>
                </a:cubicBezTo>
                <a:cubicBezTo>
                  <a:pt x="7958" y="2053"/>
                  <a:pt x="7815" y="2178"/>
                  <a:pt x="7726" y="2339"/>
                </a:cubicBezTo>
                <a:lnTo>
                  <a:pt x="7726" y="2375"/>
                </a:lnTo>
                <a:cubicBezTo>
                  <a:pt x="8136" y="2571"/>
                  <a:pt x="8493" y="2856"/>
                  <a:pt x="8672" y="3356"/>
                </a:cubicBezTo>
                <a:cubicBezTo>
                  <a:pt x="8725" y="3463"/>
                  <a:pt x="8743" y="3570"/>
                  <a:pt x="8761" y="3659"/>
                </a:cubicBezTo>
                <a:cubicBezTo>
                  <a:pt x="8814" y="3641"/>
                  <a:pt x="8850" y="3570"/>
                  <a:pt x="8886" y="3517"/>
                </a:cubicBezTo>
                <a:cubicBezTo>
                  <a:pt x="8975" y="3302"/>
                  <a:pt x="9046" y="3106"/>
                  <a:pt x="9064" y="2892"/>
                </a:cubicBezTo>
                <a:cubicBezTo>
                  <a:pt x="9082" y="2803"/>
                  <a:pt x="9153" y="2714"/>
                  <a:pt x="9243" y="2678"/>
                </a:cubicBezTo>
                <a:cubicBezTo>
                  <a:pt x="9272" y="2666"/>
                  <a:pt x="9304" y="2660"/>
                  <a:pt x="9336" y="2660"/>
                </a:cubicBezTo>
                <a:cubicBezTo>
                  <a:pt x="9399" y="2660"/>
                  <a:pt x="9463" y="2684"/>
                  <a:pt x="9510" y="2731"/>
                </a:cubicBezTo>
                <a:cubicBezTo>
                  <a:pt x="9582" y="2803"/>
                  <a:pt x="9617" y="2892"/>
                  <a:pt x="9582" y="2999"/>
                </a:cubicBezTo>
                <a:cubicBezTo>
                  <a:pt x="9546" y="3267"/>
                  <a:pt x="9475" y="3517"/>
                  <a:pt x="9332" y="3766"/>
                </a:cubicBezTo>
                <a:cubicBezTo>
                  <a:pt x="9207" y="3998"/>
                  <a:pt x="9011" y="4177"/>
                  <a:pt x="8761" y="4302"/>
                </a:cubicBezTo>
                <a:cubicBezTo>
                  <a:pt x="8743" y="4641"/>
                  <a:pt x="8636" y="4962"/>
                  <a:pt x="8475" y="5265"/>
                </a:cubicBezTo>
                <a:cubicBezTo>
                  <a:pt x="8654" y="5461"/>
                  <a:pt x="8832" y="5640"/>
                  <a:pt x="9046" y="5765"/>
                </a:cubicBezTo>
                <a:cubicBezTo>
                  <a:pt x="9136" y="5818"/>
                  <a:pt x="9189" y="5925"/>
                  <a:pt x="9189" y="6014"/>
                </a:cubicBezTo>
                <a:cubicBezTo>
                  <a:pt x="9189" y="6104"/>
                  <a:pt x="9136" y="6193"/>
                  <a:pt x="9046" y="6229"/>
                </a:cubicBezTo>
                <a:cubicBezTo>
                  <a:pt x="8993" y="6255"/>
                  <a:pt x="8944" y="6269"/>
                  <a:pt x="8899" y="6269"/>
                </a:cubicBezTo>
                <a:cubicBezTo>
                  <a:pt x="8855" y="6269"/>
                  <a:pt x="8814" y="6255"/>
                  <a:pt x="8779" y="6229"/>
                </a:cubicBezTo>
                <a:cubicBezTo>
                  <a:pt x="8547" y="6068"/>
                  <a:pt x="8333" y="5890"/>
                  <a:pt x="8154" y="5693"/>
                </a:cubicBezTo>
                <a:cubicBezTo>
                  <a:pt x="8011" y="5800"/>
                  <a:pt x="7869" y="5907"/>
                  <a:pt x="7744" y="5997"/>
                </a:cubicBezTo>
                <a:cubicBezTo>
                  <a:pt x="7512" y="6139"/>
                  <a:pt x="7316" y="6300"/>
                  <a:pt x="7137" y="6496"/>
                </a:cubicBezTo>
                <a:cubicBezTo>
                  <a:pt x="6923" y="6764"/>
                  <a:pt x="6941" y="7246"/>
                  <a:pt x="6941" y="7674"/>
                </a:cubicBezTo>
                <a:lnTo>
                  <a:pt x="6941" y="7852"/>
                </a:lnTo>
                <a:lnTo>
                  <a:pt x="6941" y="9048"/>
                </a:lnTo>
                <a:lnTo>
                  <a:pt x="8011" y="9048"/>
                </a:lnTo>
                <a:cubicBezTo>
                  <a:pt x="8011" y="7317"/>
                  <a:pt x="8832" y="7228"/>
                  <a:pt x="8939" y="7210"/>
                </a:cubicBezTo>
                <a:cubicBezTo>
                  <a:pt x="9278" y="7121"/>
                  <a:pt x="10206" y="6639"/>
                  <a:pt x="10402" y="5658"/>
                </a:cubicBezTo>
                <a:cubicBezTo>
                  <a:pt x="10420" y="5586"/>
                  <a:pt x="10402" y="5533"/>
                  <a:pt x="10402" y="5479"/>
                </a:cubicBezTo>
                <a:cubicBezTo>
                  <a:pt x="10795" y="4926"/>
                  <a:pt x="10777" y="4159"/>
                  <a:pt x="10349" y="3641"/>
                </a:cubicBezTo>
                <a:cubicBezTo>
                  <a:pt x="10402" y="3463"/>
                  <a:pt x="10420" y="3302"/>
                  <a:pt x="10420" y="3160"/>
                </a:cubicBezTo>
                <a:cubicBezTo>
                  <a:pt x="10420" y="2392"/>
                  <a:pt x="9885" y="1750"/>
                  <a:pt x="9153" y="1607"/>
                </a:cubicBezTo>
                <a:cubicBezTo>
                  <a:pt x="8921" y="965"/>
                  <a:pt x="8315" y="537"/>
                  <a:pt x="7637" y="537"/>
                </a:cubicBezTo>
                <a:cubicBezTo>
                  <a:pt x="7512" y="537"/>
                  <a:pt x="7387" y="537"/>
                  <a:pt x="7262" y="572"/>
                </a:cubicBezTo>
                <a:cubicBezTo>
                  <a:pt x="6977" y="251"/>
                  <a:pt x="6566" y="37"/>
                  <a:pt x="6138" y="2"/>
                </a:cubicBezTo>
                <a:cubicBezTo>
                  <a:pt x="6113" y="1"/>
                  <a:pt x="6088" y="0"/>
                  <a:pt x="6064"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9" name="Google Shape;599;p34"/>
          <p:cNvSpPr/>
          <p:nvPr/>
        </p:nvSpPr>
        <p:spPr>
          <a:xfrm>
            <a:off x="8859393" y="5763094"/>
            <a:ext cx="306671" cy="362134"/>
          </a:xfrm>
          <a:custGeom>
            <a:rect b="b" l="l" r="r" t="t"/>
            <a:pathLst>
              <a:path extrusionOk="0" h="10626" w="9279">
                <a:moveTo>
                  <a:pt x="3640" y="1062"/>
                </a:moveTo>
                <a:cubicBezTo>
                  <a:pt x="3890" y="1062"/>
                  <a:pt x="4140" y="1133"/>
                  <a:pt x="4318" y="1312"/>
                </a:cubicBezTo>
                <a:cubicBezTo>
                  <a:pt x="4487" y="1203"/>
                  <a:pt x="4672" y="1152"/>
                  <a:pt x="4857" y="1152"/>
                </a:cubicBezTo>
                <a:cubicBezTo>
                  <a:pt x="4946" y="1152"/>
                  <a:pt x="5034" y="1164"/>
                  <a:pt x="5121" y="1187"/>
                </a:cubicBezTo>
                <a:cubicBezTo>
                  <a:pt x="5407" y="1276"/>
                  <a:pt x="5603" y="1490"/>
                  <a:pt x="5692" y="1758"/>
                </a:cubicBezTo>
                <a:lnTo>
                  <a:pt x="5764" y="1758"/>
                </a:lnTo>
                <a:cubicBezTo>
                  <a:pt x="6263" y="1758"/>
                  <a:pt x="6674" y="2150"/>
                  <a:pt x="6674" y="2650"/>
                </a:cubicBezTo>
                <a:lnTo>
                  <a:pt x="6674" y="2686"/>
                </a:lnTo>
                <a:cubicBezTo>
                  <a:pt x="6977" y="2864"/>
                  <a:pt x="7155" y="3203"/>
                  <a:pt x="7137" y="3542"/>
                </a:cubicBezTo>
                <a:cubicBezTo>
                  <a:pt x="7033" y="3995"/>
                  <a:pt x="6623" y="4346"/>
                  <a:pt x="6172" y="4346"/>
                </a:cubicBezTo>
                <a:cubicBezTo>
                  <a:pt x="6160" y="4346"/>
                  <a:pt x="6149" y="4345"/>
                  <a:pt x="6138" y="4345"/>
                </a:cubicBezTo>
                <a:lnTo>
                  <a:pt x="4943" y="4345"/>
                </a:lnTo>
                <a:cubicBezTo>
                  <a:pt x="4443" y="4345"/>
                  <a:pt x="4033" y="4755"/>
                  <a:pt x="4033" y="5255"/>
                </a:cubicBezTo>
                <a:lnTo>
                  <a:pt x="4033" y="6236"/>
                </a:lnTo>
                <a:lnTo>
                  <a:pt x="3426" y="6236"/>
                </a:lnTo>
                <a:lnTo>
                  <a:pt x="3426" y="5451"/>
                </a:lnTo>
                <a:cubicBezTo>
                  <a:pt x="3426" y="5166"/>
                  <a:pt x="3444" y="4809"/>
                  <a:pt x="3230" y="4595"/>
                </a:cubicBezTo>
                <a:cubicBezTo>
                  <a:pt x="3123" y="4452"/>
                  <a:pt x="2980" y="4345"/>
                  <a:pt x="2837" y="4238"/>
                </a:cubicBezTo>
                <a:cubicBezTo>
                  <a:pt x="2730" y="4184"/>
                  <a:pt x="2623" y="4095"/>
                  <a:pt x="2552" y="3988"/>
                </a:cubicBezTo>
                <a:cubicBezTo>
                  <a:pt x="2498" y="3935"/>
                  <a:pt x="2480" y="3881"/>
                  <a:pt x="2463" y="3810"/>
                </a:cubicBezTo>
                <a:cubicBezTo>
                  <a:pt x="2572" y="3755"/>
                  <a:pt x="2702" y="3732"/>
                  <a:pt x="2828" y="3732"/>
                </a:cubicBezTo>
                <a:cubicBezTo>
                  <a:pt x="2868" y="3732"/>
                  <a:pt x="2906" y="3734"/>
                  <a:pt x="2944" y="3738"/>
                </a:cubicBezTo>
                <a:cubicBezTo>
                  <a:pt x="3034" y="3738"/>
                  <a:pt x="3105" y="3685"/>
                  <a:pt x="3105" y="3613"/>
                </a:cubicBezTo>
                <a:cubicBezTo>
                  <a:pt x="3105" y="3524"/>
                  <a:pt x="3051" y="3453"/>
                  <a:pt x="2980" y="3435"/>
                </a:cubicBezTo>
                <a:cubicBezTo>
                  <a:pt x="2934" y="3431"/>
                  <a:pt x="2886" y="3429"/>
                  <a:pt x="2839" y="3429"/>
                </a:cubicBezTo>
                <a:cubicBezTo>
                  <a:pt x="2684" y="3429"/>
                  <a:pt x="2523" y="3452"/>
                  <a:pt x="2373" y="3506"/>
                </a:cubicBezTo>
                <a:cubicBezTo>
                  <a:pt x="2373" y="3471"/>
                  <a:pt x="2373" y="3453"/>
                  <a:pt x="2356" y="3435"/>
                </a:cubicBezTo>
                <a:cubicBezTo>
                  <a:pt x="2356" y="3310"/>
                  <a:pt x="2373" y="3203"/>
                  <a:pt x="2409" y="3078"/>
                </a:cubicBezTo>
                <a:cubicBezTo>
                  <a:pt x="2498" y="2793"/>
                  <a:pt x="2766" y="2686"/>
                  <a:pt x="3034" y="2579"/>
                </a:cubicBezTo>
                <a:cubicBezTo>
                  <a:pt x="3069" y="2579"/>
                  <a:pt x="3123" y="2561"/>
                  <a:pt x="3194" y="2543"/>
                </a:cubicBezTo>
                <a:lnTo>
                  <a:pt x="3230" y="2525"/>
                </a:lnTo>
                <a:cubicBezTo>
                  <a:pt x="3301" y="2543"/>
                  <a:pt x="3355" y="2561"/>
                  <a:pt x="3408" y="2579"/>
                </a:cubicBezTo>
                <a:lnTo>
                  <a:pt x="3480" y="2579"/>
                </a:lnTo>
                <a:lnTo>
                  <a:pt x="3569" y="2596"/>
                </a:lnTo>
                <a:cubicBezTo>
                  <a:pt x="3694" y="2757"/>
                  <a:pt x="3765" y="2953"/>
                  <a:pt x="3747" y="3150"/>
                </a:cubicBezTo>
                <a:cubicBezTo>
                  <a:pt x="3729" y="3346"/>
                  <a:pt x="3640" y="3542"/>
                  <a:pt x="3480" y="3685"/>
                </a:cubicBezTo>
                <a:cubicBezTo>
                  <a:pt x="3426" y="3721"/>
                  <a:pt x="3408" y="3810"/>
                  <a:pt x="3480" y="3881"/>
                </a:cubicBezTo>
                <a:cubicBezTo>
                  <a:pt x="3500" y="3912"/>
                  <a:pt x="3539" y="3931"/>
                  <a:pt x="3582" y="3931"/>
                </a:cubicBezTo>
                <a:cubicBezTo>
                  <a:pt x="3613" y="3931"/>
                  <a:pt x="3646" y="3921"/>
                  <a:pt x="3676" y="3899"/>
                </a:cubicBezTo>
                <a:cubicBezTo>
                  <a:pt x="3765" y="3810"/>
                  <a:pt x="3837" y="3721"/>
                  <a:pt x="3890" y="3613"/>
                </a:cubicBezTo>
                <a:lnTo>
                  <a:pt x="3908" y="3613"/>
                </a:lnTo>
                <a:cubicBezTo>
                  <a:pt x="4140" y="3596"/>
                  <a:pt x="4354" y="3524"/>
                  <a:pt x="4568" y="3417"/>
                </a:cubicBezTo>
                <a:cubicBezTo>
                  <a:pt x="4586" y="3399"/>
                  <a:pt x="4604" y="3364"/>
                  <a:pt x="4622" y="3328"/>
                </a:cubicBezTo>
                <a:cubicBezTo>
                  <a:pt x="4639" y="3292"/>
                  <a:pt x="4622" y="3239"/>
                  <a:pt x="4604" y="3221"/>
                </a:cubicBezTo>
                <a:cubicBezTo>
                  <a:pt x="4572" y="3179"/>
                  <a:pt x="4529" y="3162"/>
                  <a:pt x="4487" y="3162"/>
                </a:cubicBezTo>
                <a:cubicBezTo>
                  <a:pt x="4458" y="3162"/>
                  <a:pt x="4430" y="3170"/>
                  <a:pt x="4408" y="3185"/>
                </a:cubicBezTo>
                <a:cubicBezTo>
                  <a:pt x="4283" y="3239"/>
                  <a:pt x="4158" y="3310"/>
                  <a:pt x="4015" y="3310"/>
                </a:cubicBezTo>
                <a:cubicBezTo>
                  <a:pt x="4033" y="3274"/>
                  <a:pt x="4033" y="3221"/>
                  <a:pt x="4033" y="3185"/>
                </a:cubicBezTo>
                <a:cubicBezTo>
                  <a:pt x="4051" y="3007"/>
                  <a:pt x="4033" y="2846"/>
                  <a:pt x="3961" y="2686"/>
                </a:cubicBezTo>
                <a:lnTo>
                  <a:pt x="3961" y="2686"/>
                </a:lnTo>
                <a:cubicBezTo>
                  <a:pt x="4068" y="2704"/>
                  <a:pt x="4176" y="2721"/>
                  <a:pt x="4283" y="2721"/>
                </a:cubicBezTo>
                <a:cubicBezTo>
                  <a:pt x="4372" y="2721"/>
                  <a:pt x="4461" y="2704"/>
                  <a:pt x="4568" y="2686"/>
                </a:cubicBezTo>
                <a:cubicBezTo>
                  <a:pt x="4729" y="2900"/>
                  <a:pt x="4961" y="3043"/>
                  <a:pt x="5228" y="3114"/>
                </a:cubicBezTo>
                <a:cubicBezTo>
                  <a:pt x="5567" y="3292"/>
                  <a:pt x="5888" y="3506"/>
                  <a:pt x="5888" y="3881"/>
                </a:cubicBezTo>
                <a:cubicBezTo>
                  <a:pt x="5888" y="3935"/>
                  <a:pt x="5924" y="4006"/>
                  <a:pt x="5960" y="4042"/>
                </a:cubicBezTo>
                <a:cubicBezTo>
                  <a:pt x="5987" y="4051"/>
                  <a:pt x="6013" y="4055"/>
                  <a:pt x="6040" y="4055"/>
                </a:cubicBezTo>
                <a:cubicBezTo>
                  <a:pt x="6067" y="4055"/>
                  <a:pt x="6094" y="4051"/>
                  <a:pt x="6120" y="4042"/>
                </a:cubicBezTo>
                <a:cubicBezTo>
                  <a:pt x="6174" y="4006"/>
                  <a:pt x="6192" y="3935"/>
                  <a:pt x="6192" y="3881"/>
                </a:cubicBezTo>
                <a:cubicBezTo>
                  <a:pt x="6192" y="3596"/>
                  <a:pt x="6049" y="3328"/>
                  <a:pt x="5817" y="3150"/>
                </a:cubicBezTo>
                <a:cubicBezTo>
                  <a:pt x="6013" y="3150"/>
                  <a:pt x="6174" y="3043"/>
                  <a:pt x="6299" y="2918"/>
                </a:cubicBezTo>
                <a:cubicBezTo>
                  <a:pt x="6335" y="2846"/>
                  <a:pt x="6335" y="2757"/>
                  <a:pt x="6281" y="2704"/>
                </a:cubicBezTo>
                <a:cubicBezTo>
                  <a:pt x="6251" y="2681"/>
                  <a:pt x="6218" y="2671"/>
                  <a:pt x="6186" y="2671"/>
                </a:cubicBezTo>
                <a:cubicBezTo>
                  <a:pt x="6141" y="2671"/>
                  <a:pt x="6098" y="2690"/>
                  <a:pt x="6067" y="2721"/>
                </a:cubicBezTo>
                <a:cubicBezTo>
                  <a:pt x="6003" y="2785"/>
                  <a:pt x="5854" y="2849"/>
                  <a:pt x="5644" y="2849"/>
                </a:cubicBezTo>
                <a:cubicBezTo>
                  <a:pt x="5619" y="2849"/>
                  <a:pt x="5594" y="2848"/>
                  <a:pt x="5567" y="2846"/>
                </a:cubicBezTo>
                <a:cubicBezTo>
                  <a:pt x="5317" y="2846"/>
                  <a:pt x="5068" y="2757"/>
                  <a:pt x="4871" y="2596"/>
                </a:cubicBezTo>
                <a:cubicBezTo>
                  <a:pt x="5086" y="2507"/>
                  <a:pt x="5282" y="2347"/>
                  <a:pt x="5407" y="2150"/>
                </a:cubicBezTo>
                <a:cubicBezTo>
                  <a:pt x="5442" y="2079"/>
                  <a:pt x="5407" y="1990"/>
                  <a:pt x="5335" y="1936"/>
                </a:cubicBezTo>
                <a:cubicBezTo>
                  <a:pt x="5317" y="1924"/>
                  <a:pt x="5296" y="1918"/>
                  <a:pt x="5273" y="1918"/>
                </a:cubicBezTo>
                <a:cubicBezTo>
                  <a:pt x="5226" y="1918"/>
                  <a:pt x="5175" y="1942"/>
                  <a:pt x="5139" y="1990"/>
                </a:cubicBezTo>
                <a:cubicBezTo>
                  <a:pt x="4991" y="2273"/>
                  <a:pt x="4716" y="2412"/>
                  <a:pt x="4307" y="2412"/>
                </a:cubicBezTo>
                <a:cubicBezTo>
                  <a:pt x="4124" y="2412"/>
                  <a:pt x="3913" y="2384"/>
                  <a:pt x="3676" y="2329"/>
                </a:cubicBezTo>
                <a:cubicBezTo>
                  <a:pt x="3854" y="2186"/>
                  <a:pt x="3944" y="1954"/>
                  <a:pt x="3908" y="1740"/>
                </a:cubicBezTo>
                <a:cubicBezTo>
                  <a:pt x="3908" y="1686"/>
                  <a:pt x="3872" y="1633"/>
                  <a:pt x="3837" y="1597"/>
                </a:cubicBezTo>
                <a:cubicBezTo>
                  <a:pt x="3807" y="1590"/>
                  <a:pt x="3784" y="1586"/>
                  <a:pt x="3762" y="1586"/>
                </a:cubicBezTo>
                <a:cubicBezTo>
                  <a:pt x="3733" y="1586"/>
                  <a:pt x="3707" y="1594"/>
                  <a:pt x="3676" y="1615"/>
                </a:cubicBezTo>
                <a:cubicBezTo>
                  <a:pt x="3605" y="1651"/>
                  <a:pt x="3605" y="1704"/>
                  <a:pt x="3605" y="1758"/>
                </a:cubicBezTo>
                <a:cubicBezTo>
                  <a:pt x="3605" y="2115"/>
                  <a:pt x="3426" y="2168"/>
                  <a:pt x="3123" y="2257"/>
                </a:cubicBezTo>
                <a:cubicBezTo>
                  <a:pt x="3087" y="2275"/>
                  <a:pt x="3034" y="2293"/>
                  <a:pt x="2980" y="2311"/>
                </a:cubicBezTo>
                <a:cubicBezTo>
                  <a:pt x="2909" y="2115"/>
                  <a:pt x="2730" y="1972"/>
                  <a:pt x="2534" y="1918"/>
                </a:cubicBezTo>
                <a:cubicBezTo>
                  <a:pt x="2520" y="1914"/>
                  <a:pt x="2505" y="1911"/>
                  <a:pt x="2491" y="1911"/>
                </a:cubicBezTo>
                <a:cubicBezTo>
                  <a:pt x="2453" y="1911"/>
                  <a:pt x="2417" y="1928"/>
                  <a:pt x="2391" y="1954"/>
                </a:cubicBezTo>
                <a:cubicBezTo>
                  <a:pt x="2356" y="2008"/>
                  <a:pt x="2338" y="2043"/>
                  <a:pt x="2356" y="2115"/>
                </a:cubicBezTo>
                <a:cubicBezTo>
                  <a:pt x="2356" y="2168"/>
                  <a:pt x="2409" y="2222"/>
                  <a:pt x="2480" y="2222"/>
                </a:cubicBezTo>
                <a:cubicBezTo>
                  <a:pt x="2570" y="2257"/>
                  <a:pt x="2659" y="2329"/>
                  <a:pt x="2712" y="2418"/>
                </a:cubicBezTo>
                <a:lnTo>
                  <a:pt x="2712" y="2436"/>
                </a:lnTo>
                <a:cubicBezTo>
                  <a:pt x="2463" y="2543"/>
                  <a:pt x="2249" y="2739"/>
                  <a:pt x="2159" y="2989"/>
                </a:cubicBezTo>
                <a:cubicBezTo>
                  <a:pt x="2141" y="3043"/>
                  <a:pt x="2124" y="3114"/>
                  <a:pt x="2124" y="3185"/>
                </a:cubicBezTo>
                <a:cubicBezTo>
                  <a:pt x="2106" y="3150"/>
                  <a:pt x="2070" y="3132"/>
                  <a:pt x="2052" y="3096"/>
                </a:cubicBezTo>
                <a:cubicBezTo>
                  <a:pt x="1999" y="2971"/>
                  <a:pt x="1963" y="2846"/>
                  <a:pt x="1945" y="2739"/>
                </a:cubicBezTo>
                <a:cubicBezTo>
                  <a:pt x="1945" y="2686"/>
                  <a:pt x="1892" y="2614"/>
                  <a:pt x="1856" y="2614"/>
                </a:cubicBezTo>
                <a:cubicBezTo>
                  <a:pt x="1836" y="2601"/>
                  <a:pt x="1815" y="2595"/>
                  <a:pt x="1796" y="2595"/>
                </a:cubicBezTo>
                <a:cubicBezTo>
                  <a:pt x="1764" y="2595"/>
                  <a:pt x="1735" y="2610"/>
                  <a:pt x="1713" y="2632"/>
                </a:cubicBezTo>
                <a:cubicBezTo>
                  <a:pt x="1678" y="2686"/>
                  <a:pt x="1642" y="2739"/>
                  <a:pt x="1678" y="2775"/>
                </a:cubicBezTo>
                <a:cubicBezTo>
                  <a:pt x="1695" y="2953"/>
                  <a:pt x="1749" y="3096"/>
                  <a:pt x="1820" y="3221"/>
                </a:cubicBezTo>
                <a:cubicBezTo>
                  <a:pt x="1892" y="3346"/>
                  <a:pt x="1999" y="3453"/>
                  <a:pt x="2141" y="3524"/>
                </a:cubicBezTo>
                <a:cubicBezTo>
                  <a:pt x="2159" y="3703"/>
                  <a:pt x="2231" y="3899"/>
                  <a:pt x="2320" y="4077"/>
                </a:cubicBezTo>
                <a:cubicBezTo>
                  <a:pt x="2231" y="4184"/>
                  <a:pt x="2106" y="4292"/>
                  <a:pt x="1981" y="4363"/>
                </a:cubicBezTo>
                <a:cubicBezTo>
                  <a:pt x="1945" y="4399"/>
                  <a:pt x="1910" y="4434"/>
                  <a:pt x="1892" y="4506"/>
                </a:cubicBezTo>
                <a:cubicBezTo>
                  <a:pt x="1892" y="4541"/>
                  <a:pt x="1927" y="4613"/>
                  <a:pt x="1981" y="4631"/>
                </a:cubicBezTo>
                <a:cubicBezTo>
                  <a:pt x="2005" y="4647"/>
                  <a:pt x="2029" y="4655"/>
                  <a:pt x="2051" y="4655"/>
                </a:cubicBezTo>
                <a:cubicBezTo>
                  <a:pt x="2079" y="4655"/>
                  <a:pt x="2104" y="4642"/>
                  <a:pt x="2124" y="4613"/>
                </a:cubicBezTo>
                <a:cubicBezTo>
                  <a:pt x="2249" y="4523"/>
                  <a:pt x="2373" y="4434"/>
                  <a:pt x="2480" y="4309"/>
                </a:cubicBezTo>
                <a:cubicBezTo>
                  <a:pt x="2570" y="4381"/>
                  <a:pt x="2641" y="4434"/>
                  <a:pt x="2730" y="4488"/>
                </a:cubicBezTo>
                <a:cubicBezTo>
                  <a:pt x="2855" y="4559"/>
                  <a:pt x="2962" y="4666"/>
                  <a:pt x="3069" y="4773"/>
                </a:cubicBezTo>
                <a:cubicBezTo>
                  <a:pt x="3194" y="4916"/>
                  <a:pt x="3194" y="5201"/>
                  <a:pt x="3194" y="5433"/>
                </a:cubicBezTo>
                <a:lnTo>
                  <a:pt x="3194" y="6236"/>
                </a:lnTo>
                <a:lnTo>
                  <a:pt x="2570" y="6236"/>
                </a:lnTo>
                <a:cubicBezTo>
                  <a:pt x="2570" y="5255"/>
                  <a:pt x="2106" y="5201"/>
                  <a:pt x="2034" y="5166"/>
                </a:cubicBezTo>
                <a:cubicBezTo>
                  <a:pt x="1838" y="5130"/>
                  <a:pt x="1321" y="4845"/>
                  <a:pt x="1214" y="4292"/>
                </a:cubicBezTo>
                <a:cubicBezTo>
                  <a:pt x="1196" y="4256"/>
                  <a:pt x="1196" y="4220"/>
                  <a:pt x="1196" y="4184"/>
                </a:cubicBezTo>
                <a:cubicBezTo>
                  <a:pt x="964" y="3881"/>
                  <a:pt x="982" y="3435"/>
                  <a:pt x="1232" y="3132"/>
                </a:cubicBezTo>
                <a:cubicBezTo>
                  <a:pt x="1214" y="3043"/>
                  <a:pt x="1196" y="2953"/>
                  <a:pt x="1196" y="2846"/>
                </a:cubicBezTo>
                <a:cubicBezTo>
                  <a:pt x="1196" y="2418"/>
                  <a:pt x="1499" y="2043"/>
                  <a:pt x="1927" y="1972"/>
                </a:cubicBezTo>
                <a:cubicBezTo>
                  <a:pt x="2048" y="1610"/>
                  <a:pt x="2385" y="1364"/>
                  <a:pt x="2746" y="1364"/>
                </a:cubicBezTo>
                <a:cubicBezTo>
                  <a:pt x="2759" y="1364"/>
                  <a:pt x="2771" y="1365"/>
                  <a:pt x="2784" y="1365"/>
                </a:cubicBezTo>
                <a:cubicBezTo>
                  <a:pt x="2855" y="1365"/>
                  <a:pt x="2944" y="1383"/>
                  <a:pt x="2998" y="1383"/>
                </a:cubicBezTo>
                <a:cubicBezTo>
                  <a:pt x="3159" y="1205"/>
                  <a:pt x="3390" y="1098"/>
                  <a:pt x="3640" y="1062"/>
                </a:cubicBezTo>
                <a:close/>
                <a:moveTo>
                  <a:pt x="4048" y="0"/>
                </a:moveTo>
                <a:cubicBezTo>
                  <a:pt x="3341" y="0"/>
                  <a:pt x="2632" y="188"/>
                  <a:pt x="1999" y="562"/>
                </a:cubicBezTo>
                <a:cubicBezTo>
                  <a:pt x="750" y="1294"/>
                  <a:pt x="0" y="2650"/>
                  <a:pt x="36" y="4113"/>
                </a:cubicBezTo>
                <a:cubicBezTo>
                  <a:pt x="36" y="5362"/>
                  <a:pt x="625" y="6540"/>
                  <a:pt x="1624" y="7307"/>
                </a:cubicBezTo>
                <a:lnTo>
                  <a:pt x="1624" y="10626"/>
                </a:lnTo>
                <a:lnTo>
                  <a:pt x="5817" y="10626"/>
                </a:lnTo>
                <a:lnTo>
                  <a:pt x="5817" y="9038"/>
                </a:lnTo>
                <a:lnTo>
                  <a:pt x="6477" y="9038"/>
                </a:lnTo>
                <a:cubicBezTo>
                  <a:pt x="6905" y="9038"/>
                  <a:pt x="7298" y="8877"/>
                  <a:pt x="7601" y="8574"/>
                </a:cubicBezTo>
                <a:cubicBezTo>
                  <a:pt x="7887" y="8288"/>
                  <a:pt x="8047" y="7878"/>
                  <a:pt x="8047" y="7468"/>
                </a:cubicBezTo>
                <a:lnTo>
                  <a:pt x="8047" y="6665"/>
                </a:lnTo>
                <a:lnTo>
                  <a:pt x="8636" y="6665"/>
                </a:lnTo>
                <a:cubicBezTo>
                  <a:pt x="8975" y="6629"/>
                  <a:pt x="9279" y="6236"/>
                  <a:pt x="8957" y="5737"/>
                </a:cubicBezTo>
                <a:lnTo>
                  <a:pt x="8047" y="4167"/>
                </a:lnTo>
                <a:lnTo>
                  <a:pt x="8047" y="4113"/>
                </a:lnTo>
                <a:cubicBezTo>
                  <a:pt x="8101" y="2650"/>
                  <a:pt x="7352" y="1294"/>
                  <a:pt x="6085" y="562"/>
                </a:cubicBezTo>
                <a:cubicBezTo>
                  <a:pt x="5460" y="188"/>
                  <a:pt x="4755" y="0"/>
                  <a:pt x="4048" y="0"/>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600" name="Google Shape;600;p34"/>
          <p:cNvGrpSpPr/>
          <p:nvPr/>
        </p:nvGrpSpPr>
        <p:grpSpPr>
          <a:xfrm>
            <a:off x="9443288" y="5752884"/>
            <a:ext cx="299598" cy="398327"/>
            <a:chOff x="3707175" y="1322350"/>
            <a:chExt cx="226625" cy="292200"/>
          </a:xfrm>
        </p:grpSpPr>
        <p:sp>
          <p:nvSpPr>
            <p:cNvPr id="601" name="Google Shape;601;p34"/>
            <p:cNvSpPr/>
            <p:nvPr/>
          </p:nvSpPr>
          <p:spPr>
            <a:xfrm>
              <a:off x="3707175" y="1322350"/>
              <a:ext cx="226625" cy="292200"/>
            </a:xfrm>
            <a:custGeom>
              <a:rect b="b" l="l" r="r" t="t"/>
              <a:pathLst>
                <a:path extrusionOk="0" h="11688" w="9065">
                  <a:moveTo>
                    <a:pt x="7584" y="3462"/>
                  </a:moveTo>
                  <a:cubicBezTo>
                    <a:pt x="8119" y="3462"/>
                    <a:pt x="8529" y="3872"/>
                    <a:pt x="8529" y="4390"/>
                  </a:cubicBezTo>
                  <a:cubicBezTo>
                    <a:pt x="8529" y="4907"/>
                    <a:pt x="8119" y="5318"/>
                    <a:pt x="7584" y="5318"/>
                  </a:cubicBezTo>
                  <a:cubicBezTo>
                    <a:pt x="7084" y="5318"/>
                    <a:pt x="6656" y="4907"/>
                    <a:pt x="6656" y="4390"/>
                  </a:cubicBezTo>
                  <a:cubicBezTo>
                    <a:pt x="6656" y="3872"/>
                    <a:pt x="7084" y="3462"/>
                    <a:pt x="7584" y="3462"/>
                  </a:cubicBezTo>
                  <a:close/>
                  <a:moveTo>
                    <a:pt x="1339" y="1"/>
                  </a:moveTo>
                  <a:cubicBezTo>
                    <a:pt x="1178" y="1"/>
                    <a:pt x="1018" y="126"/>
                    <a:pt x="964" y="286"/>
                  </a:cubicBezTo>
                  <a:cubicBezTo>
                    <a:pt x="572" y="340"/>
                    <a:pt x="268" y="661"/>
                    <a:pt x="268" y="1071"/>
                  </a:cubicBezTo>
                  <a:lnTo>
                    <a:pt x="268" y="4336"/>
                  </a:lnTo>
                  <a:cubicBezTo>
                    <a:pt x="108" y="4426"/>
                    <a:pt x="1" y="4604"/>
                    <a:pt x="1" y="4782"/>
                  </a:cubicBezTo>
                  <a:cubicBezTo>
                    <a:pt x="1" y="6192"/>
                    <a:pt x="1053" y="7352"/>
                    <a:pt x="2409" y="7548"/>
                  </a:cubicBezTo>
                  <a:lnTo>
                    <a:pt x="2409" y="8904"/>
                  </a:lnTo>
                  <a:cubicBezTo>
                    <a:pt x="2409" y="10456"/>
                    <a:pt x="3658" y="11688"/>
                    <a:pt x="5193" y="11688"/>
                  </a:cubicBezTo>
                  <a:cubicBezTo>
                    <a:pt x="6745" y="11688"/>
                    <a:pt x="7994" y="10456"/>
                    <a:pt x="7994" y="8904"/>
                  </a:cubicBezTo>
                  <a:lnTo>
                    <a:pt x="7994" y="5799"/>
                  </a:lnTo>
                  <a:cubicBezTo>
                    <a:pt x="8601" y="5621"/>
                    <a:pt x="9065" y="5050"/>
                    <a:pt x="9065" y="4390"/>
                  </a:cubicBezTo>
                  <a:cubicBezTo>
                    <a:pt x="9065" y="3587"/>
                    <a:pt x="8405" y="2927"/>
                    <a:pt x="7584" y="2927"/>
                  </a:cubicBezTo>
                  <a:cubicBezTo>
                    <a:pt x="6781" y="2927"/>
                    <a:pt x="6121" y="3587"/>
                    <a:pt x="6121" y="4390"/>
                  </a:cubicBezTo>
                  <a:cubicBezTo>
                    <a:pt x="6121" y="5050"/>
                    <a:pt x="6585" y="5621"/>
                    <a:pt x="7191" y="5799"/>
                  </a:cubicBezTo>
                  <a:lnTo>
                    <a:pt x="7191" y="8904"/>
                  </a:lnTo>
                  <a:cubicBezTo>
                    <a:pt x="7191" y="10010"/>
                    <a:pt x="6299" y="10902"/>
                    <a:pt x="5193" y="10902"/>
                  </a:cubicBezTo>
                  <a:cubicBezTo>
                    <a:pt x="4105" y="10902"/>
                    <a:pt x="3195" y="10010"/>
                    <a:pt x="3195" y="8904"/>
                  </a:cubicBezTo>
                  <a:lnTo>
                    <a:pt x="3195" y="7548"/>
                  </a:lnTo>
                  <a:cubicBezTo>
                    <a:pt x="4568" y="7352"/>
                    <a:pt x="5603" y="6192"/>
                    <a:pt x="5603" y="4782"/>
                  </a:cubicBezTo>
                  <a:cubicBezTo>
                    <a:pt x="5603" y="4586"/>
                    <a:pt x="5496" y="4426"/>
                    <a:pt x="5336" y="4336"/>
                  </a:cubicBezTo>
                  <a:lnTo>
                    <a:pt x="5336" y="1071"/>
                  </a:lnTo>
                  <a:cubicBezTo>
                    <a:pt x="5336" y="661"/>
                    <a:pt x="5032" y="340"/>
                    <a:pt x="4640" y="286"/>
                  </a:cubicBezTo>
                  <a:cubicBezTo>
                    <a:pt x="4586" y="126"/>
                    <a:pt x="4444" y="1"/>
                    <a:pt x="4265" y="1"/>
                  </a:cubicBezTo>
                  <a:lnTo>
                    <a:pt x="4140" y="1"/>
                  </a:lnTo>
                  <a:cubicBezTo>
                    <a:pt x="3837" y="1"/>
                    <a:pt x="3605" y="250"/>
                    <a:pt x="3605" y="536"/>
                  </a:cubicBezTo>
                  <a:cubicBezTo>
                    <a:pt x="3605" y="839"/>
                    <a:pt x="3837" y="1071"/>
                    <a:pt x="4140" y="1071"/>
                  </a:cubicBezTo>
                  <a:lnTo>
                    <a:pt x="4265" y="1071"/>
                  </a:lnTo>
                  <a:cubicBezTo>
                    <a:pt x="4426" y="1071"/>
                    <a:pt x="4568" y="964"/>
                    <a:pt x="4640" y="839"/>
                  </a:cubicBezTo>
                  <a:cubicBezTo>
                    <a:pt x="4729" y="875"/>
                    <a:pt x="4800" y="964"/>
                    <a:pt x="4800" y="1071"/>
                  </a:cubicBezTo>
                  <a:lnTo>
                    <a:pt x="4800" y="4336"/>
                  </a:lnTo>
                  <a:cubicBezTo>
                    <a:pt x="4640" y="4426"/>
                    <a:pt x="4533" y="4604"/>
                    <a:pt x="4533" y="4782"/>
                  </a:cubicBezTo>
                  <a:cubicBezTo>
                    <a:pt x="4533" y="5746"/>
                    <a:pt x="3765" y="6513"/>
                    <a:pt x="2802" y="6513"/>
                  </a:cubicBezTo>
                  <a:cubicBezTo>
                    <a:pt x="1838" y="6513"/>
                    <a:pt x="1071" y="5746"/>
                    <a:pt x="1071" y="4782"/>
                  </a:cubicBezTo>
                  <a:cubicBezTo>
                    <a:pt x="1071" y="4586"/>
                    <a:pt x="964" y="4426"/>
                    <a:pt x="804" y="4336"/>
                  </a:cubicBezTo>
                  <a:lnTo>
                    <a:pt x="804" y="1071"/>
                  </a:lnTo>
                  <a:cubicBezTo>
                    <a:pt x="804" y="964"/>
                    <a:pt x="875" y="875"/>
                    <a:pt x="964" y="839"/>
                  </a:cubicBezTo>
                  <a:cubicBezTo>
                    <a:pt x="1036" y="982"/>
                    <a:pt x="1178" y="1071"/>
                    <a:pt x="1339" y="1071"/>
                  </a:cubicBezTo>
                  <a:lnTo>
                    <a:pt x="1464" y="1071"/>
                  </a:lnTo>
                  <a:cubicBezTo>
                    <a:pt x="1767" y="1071"/>
                    <a:pt x="1999" y="839"/>
                    <a:pt x="1999" y="536"/>
                  </a:cubicBezTo>
                  <a:cubicBezTo>
                    <a:pt x="1999" y="250"/>
                    <a:pt x="1767" y="1"/>
                    <a:pt x="1464"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02" name="Google Shape;602;p34"/>
            <p:cNvSpPr/>
            <p:nvPr/>
          </p:nvSpPr>
          <p:spPr>
            <a:xfrm>
              <a:off x="3880250" y="1415575"/>
              <a:ext cx="33475" cy="33050"/>
            </a:xfrm>
            <a:custGeom>
              <a:rect b="b" l="l" r="r" t="t"/>
              <a:pathLst>
                <a:path extrusionOk="0" h="1322" w="1339">
                  <a:moveTo>
                    <a:pt x="661" y="1"/>
                  </a:moveTo>
                  <a:cubicBezTo>
                    <a:pt x="304" y="1"/>
                    <a:pt x="1" y="286"/>
                    <a:pt x="1" y="661"/>
                  </a:cubicBezTo>
                  <a:cubicBezTo>
                    <a:pt x="1" y="1036"/>
                    <a:pt x="304" y="1321"/>
                    <a:pt x="661" y="1321"/>
                  </a:cubicBezTo>
                  <a:cubicBezTo>
                    <a:pt x="1036" y="1321"/>
                    <a:pt x="1339" y="1036"/>
                    <a:pt x="1339" y="661"/>
                  </a:cubicBezTo>
                  <a:cubicBezTo>
                    <a:pt x="1339" y="286"/>
                    <a:pt x="1036" y="1"/>
                    <a:pt x="661" y="1"/>
                  </a:cubicBezTo>
                  <a:close/>
                </a:path>
              </a:pathLst>
            </a:custGeom>
            <a:solidFill>
              <a:srgbClr val="000000"/>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1105000" y="3071400"/>
            <a:ext cx="10290300" cy="13248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solidFill>
                  <a:schemeClr val="lt1"/>
                </a:solidFill>
                <a:highlight>
                  <a:schemeClr val="accent2"/>
                </a:highlight>
              </a:rPr>
              <a:t> </a:t>
            </a:r>
            <a:r>
              <a:rPr lang="en">
                <a:solidFill>
                  <a:schemeClr val="lt1"/>
                </a:solidFill>
                <a:highlight>
                  <a:schemeClr val="accent2"/>
                </a:highlight>
              </a:rPr>
              <a:t>HELLO! </a:t>
            </a:r>
            <a:r>
              <a:rPr lang="en"/>
              <a:t> I’m...</a:t>
            </a:r>
            <a:endParaRPr/>
          </a:p>
        </p:txBody>
      </p:sp>
      <p:sp>
        <p:nvSpPr>
          <p:cNvPr id="102" name="Google Shape;102;p17"/>
          <p:cNvSpPr txBox="1"/>
          <p:nvPr>
            <p:ph idx="1" type="body"/>
          </p:nvPr>
        </p:nvSpPr>
        <p:spPr>
          <a:xfrm>
            <a:off x="1295050" y="4302725"/>
            <a:ext cx="9910200" cy="22359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Here is where you introduce yourself.</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You can add your name, title and a little background. Right click the image and replace it with your own.</a:t>
            </a:r>
            <a:endParaRPr/>
          </a:p>
        </p:txBody>
      </p:sp>
      <p:pic>
        <p:nvPicPr>
          <p:cNvPr id="103" name="Google Shape;103;p17"/>
          <p:cNvPicPr preferRelativeResize="0"/>
          <p:nvPr>
            <p:ph idx="2" type="pic"/>
          </p:nvPr>
        </p:nvPicPr>
        <p:blipFill rotWithShape="1">
          <a:blip r:embed="rId3">
            <a:alphaModFix/>
          </a:blip>
          <a:srcRect b="67458" l="25043" r="29055" t="-4162"/>
          <a:stretch/>
        </p:blipFill>
        <p:spPr>
          <a:xfrm>
            <a:off x="4978050" y="681000"/>
            <a:ext cx="2235900" cy="2235900"/>
          </a:xfrm>
          <a:prstGeom prst="ellipse">
            <a:avLst/>
          </a:prstGeom>
          <a:ln cap="flat" cmpd="sng" w="28575">
            <a:solidFill>
              <a:schemeClr val="accent2"/>
            </a:solidFill>
            <a:prstDash val="solid"/>
            <a:round/>
            <a:headEnd len="sm" w="sm" type="none"/>
            <a:tailEnd len="sm" w="sm" type="none"/>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490775" y="523275"/>
            <a:ext cx="11210400" cy="19905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TABLE OF CONTENTS.</a:t>
            </a:r>
            <a:endParaRPr/>
          </a:p>
        </p:txBody>
      </p:sp>
      <p:sp>
        <p:nvSpPr>
          <p:cNvPr id="109" name="Google Shape;109;p18"/>
          <p:cNvSpPr txBox="1"/>
          <p:nvPr>
            <p:ph idx="1" type="body"/>
          </p:nvPr>
        </p:nvSpPr>
        <p:spPr>
          <a:xfrm>
            <a:off x="490775" y="3504373"/>
            <a:ext cx="3294600" cy="896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We will talk about this first.</a:t>
            </a:r>
            <a:endParaRPr/>
          </a:p>
        </p:txBody>
      </p:sp>
      <p:sp>
        <p:nvSpPr>
          <p:cNvPr id="110" name="Google Shape;110;p18"/>
          <p:cNvSpPr txBox="1"/>
          <p:nvPr>
            <p:ph idx="2" type="body"/>
          </p:nvPr>
        </p:nvSpPr>
        <p:spPr>
          <a:xfrm>
            <a:off x="4448700" y="3504373"/>
            <a:ext cx="3294600" cy="896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We will talk about this second.</a:t>
            </a:r>
            <a:endParaRPr/>
          </a:p>
        </p:txBody>
      </p:sp>
      <p:sp>
        <p:nvSpPr>
          <p:cNvPr id="111" name="Google Shape;111;p18"/>
          <p:cNvSpPr txBox="1"/>
          <p:nvPr>
            <p:ph idx="3" type="body"/>
          </p:nvPr>
        </p:nvSpPr>
        <p:spPr>
          <a:xfrm>
            <a:off x="490775" y="5164426"/>
            <a:ext cx="3294600" cy="896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After that we will talk about this.</a:t>
            </a:r>
            <a:endParaRPr/>
          </a:p>
        </p:txBody>
      </p:sp>
      <p:sp>
        <p:nvSpPr>
          <p:cNvPr id="112" name="Google Shape;112;p18"/>
          <p:cNvSpPr txBox="1"/>
          <p:nvPr>
            <p:ph idx="4" type="body"/>
          </p:nvPr>
        </p:nvSpPr>
        <p:spPr>
          <a:xfrm>
            <a:off x="4448700" y="5164426"/>
            <a:ext cx="3294600" cy="896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We will also talk about this.</a:t>
            </a:r>
            <a:endParaRPr/>
          </a:p>
        </p:txBody>
      </p:sp>
      <p:sp>
        <p:nvSpPr>
          <p:cNvPr id="113" name="Google Shape;113;p18"/>
          <p:cNvSpPr txBox="1"/>
          <p:nvPr>
            <p:ph idx="5" type="title"/>
          </p:nvPr>
        </p:nvSpPr>
        <p:spPr>
          <a:xfrm>
            <a:off x="490775" y="2808600"/>
            <a:ext cx="3294600" cy="695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01 | Dogs</a:t>
            </a:r>
            <a:endParaRPr/>
          </a:p>
        </p:txBody>
      </p:sp>
      <p:sp>
        <p:nvSpPr>
          <p:cNvPr id="114" name="Google Shape;114;p18"/>
          <p:cNvSpPr txBox="1"/>
          <p:nvPr>
            <p:ph idx="6" type="title"/>
          </p:nvPr>
        </p:nvSpPr>
        <p:spPr>
          <a:xfrm>
            <a:off x="4448700" y="2808600"/>
            <a:ext cx="3294600" cy="695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02 | Cats</a:t>
            </a:r>
            <a:endParaRPr/>
          </a:p>
        </p:txBody>
      </p:sp>
      <p:sp>
        <p:nvSpPr>
          <p:cNvPr id="115" name="Google Shape;115;p18"/>
          <p:cNvSpPr txBox="1"/>
          <p:nvPr>
            <p:ph idx="7" type="title"/>
          </p:nvPr>
        </p:nvSpPr>
        <p:spPr>
          <a:xfrm>
            <a:off x="490775" y="4468659"/>
            <a:ext cx="3294600" cy="695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04 | </a:t>
            </a:r>
            <a:r>
              <a:rPr lang="en"/>
              <a:t>Kangaroos</a:t>
            </a:r>
            <a:r>
              <a:rPr lang="en"/>
              <a:t> </a:t>
            </a:r>
            <a:endParaRPr/>
          </a:p>
        </p:txBody>
      </p:sp>
      <p:sp>
        <p:nvSpPr>
          <p:cNvPr id="116" name="Google Shape;116;p18"/>
          <p:cNvSpPr txBox="1"/>
          <p:nvPr>
            <p:ph idx="8" type="title"/>
          </p:nvPr>
        </p:nvSpPr>
        <p:spPr>
          <a:xfrm>
            <a:off x="4448700" y="4468659"/>
            <a:ext cx="3294600" cy="695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05 | Pandas</a:t>
            </a:r>
            <a:endParaRPr/>
          </a:p>
        </p:txBody>
      </p:sp>
      <p:sp>
        <p:nvSpPr>
          <p:cNvPr id="117" name="Google Shape;117;p18"/>
          <p:cNvSpPr txBox="1"/>
          <p:nvPr>
            <p:ph idx="9" type="body"/>
          </p:nvPr>
        </p:nvSpPr>
        <p:spPr>
          <a:xfrm>
            <a:off x="8406625" y="3504373"/>
            <a:ext cx="3294600" cy="896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Then, we will talk about this.</a:t>
            </a:r>
            <a:endParaRPr/>
          </a:p>
        </p:txBody>
      </p:sp>
      <p:sp>
        <p:nvSpPr>
          <p:cNvPr id="118" name="Google Shape;118;p18"/>
          <p:cNvSpPr txBox="1"/>
          <p:nvPr>
            <p:ph idx="13" type="body"/>
          </p:nvPr>
        </p:nvSpPr>
        <p:spPr>
          <a:xfrm>
            <a:off x="8406625" y="5164426"/>
            <a:ext cx="3294600" cy="896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And we will talk about this last.</a:t>
            </a:r>
            <a:endParaRPr/>
          </a:p>
        </p:txBody>
      </p:sp>
      <p:sp>
        <p:nvSpPr>
          <p:cNvPr id="119" name="Google Shape;119;p18"/>
          <p:cNvSpPr txBox="1"/>
          <p:nvPr>
            <p:ph idx="14" type="title"/>
          </p:nvPr>
        </p:nvSpPr>
        <p:spPr>
          <a:xfrm>
            <a:off x="8406625" y="2808600"/>
            <a:ext cx="3294600" cy="695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03 | Elephants</a:t>
            </a:r>
            <a:endParaRPr/>
          </a:p>
        </p:txBody>
      </p:sp>
      <p:sp>
        <p:nvSpPr>
          <p:cNvPr id="120" name="Google Shape;120;p18"/>
          <p:cNvSpPr txBox="1"/>
          <p:nvPr>
            <p:ph idx="15" type="title"/>
          </p:nvPr>
        </p:nvSpPr>
        <p:spPr>
          <a:xfrm>
            <a:off x="8406625" y="4468659"/>
            <a:ext cx="3294600" cy="695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06 | Koalas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idx="1" type="body"/>
          </p:nvPr>
        </p:nvSpPr>
        <p:spPr>
          <a:xfrm>
            <a:off x="1371600" y="2884625"/>
            <a:ext cx="6077100" cy="3048900"/>
          </a:xfrm>
          <a:prstGeom prst="rect">
            <a:avLst/>
          </a:prstGeom>
        </p:spPr>
        <p:txBody>
          <a:bodyPr anchorCtr="0" anchor="t" bIns="121900" lIns="121900" spcFirstLastPara="1" rIns="121900" wrap="square" tIns="121900">
            <a:noAutofit/>
          </a:bodyPr>
          <a:lstStyle/>
          <a:p>
            <a:pPr indent="-349250" lvl="0" marL="457200" rtl="0" algn="l">
              <a:lnSpc>
                <a:spcPct val="200000"/>
              </a:lnSpc>
              <a:spcBef>
                <a:spcPts val="0"/>
              </a:spcBef>
              <a:spcAft>
                <a:spcPts val="0"/>
              </a:spcAft>
              <a:buClr>
                <a:schemeClr val="lt1"/>
              </a:buClr>
              <a:buSzPts val="1900"/>
              <a:buChar char="●"/>
            </a:pPr>
            <a:r>
              <a:rPr lang="en"/>
              <a:t> </a:t>
            </a:r>
            <a:r>
              <a:rPr lang="en"/>
              <a:t>We will talk about this first.</a:t>
            </a:r>
            <a:endParaRPr/>
          </a:p>
          <a:p>
            <a:pPr indent="-349250" lvl="0" marL="457200" rtl="0" algn="l">
              <a:lnSpc>
                <a:spcPct val="200000"/>
              </a:lnSpc>
              <a:spcBef>
                <a:spcPts val="0"/>
              </a:spcBef>
              <a:spcAft>
                <a:spcPts val="0"/>
              </a:spcAft>
              <a:buClr>
                <a:schemeClr val="lt1"/>
              </a:buClr>
              <a:buSzPts val="1900"/>
              <a:buChar char="●"/>
            </a:pPr>
            <a:r>
              <a:rPr lang="en"/>
              <a:t> We will talk about this second.</a:t>
            </a:r>
            <a:endParaRPr/>
          </a:p>
          <a:p>
            <a:pPr indent="-349250" lvl="0" marL="457200" rtl="0" algn="l">
              <a:lnSpc>
                <a:spcPct val="200000"/>
              </a:lnSpc>
              <a:spcBef>
                <a:spcPts val="0"/>
              </a:spcBef>
              <a:spcAft>
                <a:spcPts val="0"/>
              </a:spcAft>
              <a:buClr>
                <a:schemeClr val="lt1"/>
              </a:buClr>
              <a:buSzPts val="1900"/>
              <a:buChar char="●"/>
            </a:pPr>
            <a:r>
              <a:rPr lang="en"/>
              <a:t> After that we will talk about this.</a:t>
            </a:r>
            <a:endParaRPr/>
          </a:p>
          <a:p>
            <a:pPr indent="-349250" lvl="0" marL="457200" rtl="0" algn="l">
              <a:lnSpc>
                <a:spcPct val="200000"/>
              </a:lnSpc>
              <a:spcBef>
                <a:spcPts val="0"/>
              </a:spcBef>
              <a:spcAft>
                <a:spcPts val="0"/>
              </a:spcAft>
              <a:buClr>
                <a:schemeClr val="lt1"/>
              </a:buClr>
              <a:buSzPts val="1900"/>
              <a:buChar char="●"/>
            </a:pPr>
            <a:r>
              <a:rPr lang="en"/>
              <a:t> And then about this.</a:t>
            </a:r>
            <a:endParaRPr/>
          </a:p>
          <a:p>
            <a:pPr indent="-349250" lvl="0" marL="457200" rtl="0" algn="l">
              <a:lnSpc>
                <a:spcPct val="200000"/>
              </a:lnSpc>
              <a:spcBef>
                <a:spcPts val="0"/>
              </a:spcBef>
              <a:spcAft>
                <a:spcPts val="0"/>
              </a:spcAft>
              <a:buClr>
                <a:schemeClr val="lt1"/>
              </a:buClr>
              <a:buSzPts val="1900"/>
              <a:buChar char="●"/>
            </a:pPr>
            <a:r>
              <a:rPr lang="en"/>
              <a:t> And we will talk about this last.</a:t>
            </a:r>
            <a:endParaRPr/>
          </a:p>
        </p:txBody>
      </p:sp>
      <p:pic>
        <p:nvPicPr>
          <p:cNvPr id="126" name="Google Shape;126;p19"/>
          <p:cNvPicPr preferRelativeResize="0"/>
          <p:nvPr/>
        </p:nvPicPr>
        <p:blipFill rotWithShape="1">
          <a:blip r:embed="rId3">
            <a:alphaModFix/>
          </a:blip>
          <a:srcRect b="3129" l="21525" r="0" t="36567"/>
          <a:stretch/>
        </p:blipFill>
        <p:spPr>
          <a:xfrm>
            <a:off x="7886700" y="0"/>
            <a:ext cx="4305300" cy="4411500"/>
          </a:xfrm>
          <a:prstGeom prst="teardrop">
            <a:avLst>
              <a:gd fmla="val 100000" name="adj"/>
            </a:avLst>
          </a:prstGeom>
          <a:noFill/>
          <a:ln>
            <a:noFill/>
          </a:ln>
        </p:spPr>
      </p:pic>
      <p:sp>
        <p:nvSpPr>
          <p:cNvPr id="127" name="Google Shape;127;p19"/>
          <p:cNvSpPr txBox="1"/>
          <p:nvPr>
            <p:ph type="title"/>
          </p:nvPr>
        </p:nvSpPr>
        <p:spPr>
          <a:xfrm>
            <a:off x="490775" y="523275"/>
            <a:ext cx="11210400" cy="1990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TABLE OF CONTENTS.</a:t>
            </a:r>
            <a:endParaRPr/>
          </a:p>
        </p:txBody>
      </p:sp>
      <p:sp>
        <p:nvSpPr>
          <p:cNvPr id="128" name="Google Shape;128;p19"/>
          <p:cNvSpPr/>
          <p:nvPr/>
        </p:nvSpPr>
        <p:spPr>
          <a:xfrm>
            <a:off x="9849150" y="6314525"/>
            <a:ext cx="2026800" cy="17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chemeClr val="lt1"/>
              </a:solidFill>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idx="1" type="body"/>
          </p:nvPr>
        </p:nvSpPr>
        <p:spPr>
          <a:xfrm>
            <a:off x="5944650" y="5226000"/>
            <a:ext cx="5866800" cy="1208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Add a brief introduction of your section here: Let’s dive in and get to know some interesting facts about animals!</a:t>
            </a:r>
            <a:endParaRPr/>
          </a:p>
        </p:txBody>
      </p:sp>
      <p:sp>
        <p:nvSpPr>
          <p:cNvPr id="134" name="Google Shape;134;p20"/>
          <p:cNvSpPr txBox="1"/>
          <p:nvPr>
            <p:ph type="title"/>
          </p:nvPr>
        </p:nvSpPr>
        <p:spPr>
          <a:xfrm>
            <a:off x="5811300" y="552025"/>
            <a:ext cx="6000000" cy="47790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WE WILL TALK ABOUT THIS </a:t>
            </a:r>
            <a:r>
              <a:rPr lang="en">
                <a:solidFill>
                  <a:schemeClr val="lt1"/>
                </a:solidFill>
                <a:highlight>
                  <a:schemeClr val="accent2"/>
                </a:highlight>
              </a:rPr>
              <a:t>FIRST.</a:t>
            </a:r>
            <a:endParaRPr>
              <a:solidFill>
                <a:schemeClr val="lt1"/>
              </a:solidFill>
              <a:highlight>
                <a:schemeClr val="accent2"/>
              </a:highlight>
            </a:endParaRPr>
          </a:p>
        </p:txBody>
      </p:sp>
      <p:sp>
        <p:nvSpPr>
          <p:cNvPr id="135" name="Google Shape;135;p20"/>
          <p:cNvSpPr/>
          <p:nvPr/>
        </p:nvSpPr>
        <p:spPr>
          <a:xfrm>
            <a:off x="2578100" y="1465951"/>
            <a:ext cx="1123301" cy="1208677"/>
          </a:xfrm>
          <a:prstGeom prst="rect">
            <a:avLst/>
          </a:prstGeom>
        </p:spPr>
        <p:txBody>
          <a:bodyPr>
            <a:prstTxWarp prst="textPlain"/>
          </a:bodyPr>
          <a:lstStyle/>
          <a:p>
            <a:pPr lvl="0" algn="ctr"/>
            <a:r>
              <a:rPr b="1" i="0">
                <a:ln>
                  <a:noFill/>
                </a:ln>
                <a:solidFill>
                  <a:schemeClr val="dk1"/>
                </a:solidFill>
                <a:latin typeface="Barlow Condensed"/>
              </a:rPr>
              <a:t>01</a:t>
            </a:r>
          </a:p>
        </p:txBody>
      </p:sp>
      <p:pic>
        <p:nvPicPr>
          <p:cNvPr id="136" name="Google Shape;136;p20"/>
          <p:cNvPicPr preferRelativeResize="0"/>
          <p:nvPr/>
        </p:nvPicPr>
        <p:blipFill rotWithShape="1">
          <a:blip r:embed="rId3">
            <a:alphaModFix/>
          </a:blip>
          <a:srcRect b="3131" l="0" r="0" t="3121"/>
          <a:stretch/>
        </p:blipFill>
        <p:spPr>
          <a:xfrm>
            <a:off x="0" y="0"/>
            <a:ext cx="5486399" cy="6858002"/>
          </a:xfrm>
          <a:prstGeom prst="rect">
            <a:avLst/>
          </a:prstGeom>
          <a:noFill/>
          <a:ln>
            <a:noFill/>
          </a:ln>
        </p:spPr>
      </p:pic>
      <p:sp>
        <p:nvSpPr>
          <p:cNvPr id="137" name="Google Shape;137;p20"/>
          <p:cNvSpPr/>
          <p:nvPr/>
        </p:nvSpPr>
        <p:spPr>
          <a:xfrm>
            <a:off x="3198148" y="673354"/>
            <a:ext cx="2016601" cy="1334775"/>
          </a:xfrm>
          <a:prstGeom prst="rect">
            <a:avLst/>
          </a:prstGeom>
        </p:spPr>
        <p:txBody>
          <a:bodyPr>
            <a:prstTxWarp prst="textPlain"/>
          </a:bodyPr>
          <a:lstStyle/>
          <a:p>
            <a:pPr lvl="0" algn="ctr"/>
            <a:r>
              <a:rPr b="0" i="0">
                <a:ln cap="flat" cmpd="sng" w="38100">
                  <a:solidFill>
                    <a:schemeClr val="lt1"/>
                  </a:solidFill>
                  <a:prstDash val="solid"/>
                  <a:miter lim="8000"/>
                  <a:headEnd len="sm" w="sm" type="none"/>
                  <a:tailEnd len="sm" w="sm" type="none"/>
                </a:ln>
                <a:noFill/>
                <a:latin typeface="Arial Black"/>
              </a:rPr>
              <a:t>01</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idx="1" type="body"/>
          </p:nvPr>
        </p:nvSpPr>
        <p:spPr>
          <a:xfrm>
            <a:off x="343200" y="2625475"/>
            <a:ext cx="5736300" cy="2972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Did you know that elephants can sense storms?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Elephants may be able to detect a thunderstorm from hundreds of miles away, and will head towards it, looking for water.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add a little bit more information. But try to not overload your slides with text.</a:t>
            </a:r>
            <a:endParaRPr/>
          </a:p>
        </p:txBody>
      </p:sp>
      <p:pic>
        <p:nvPicPr>
          <p:cNvPr id="143" name="Google Shape;143;p21"/>
          <p:cNvPicPr preferRelativeResize="0"/>
          <p:nvPr/>
        </p:nvPicPr>
        <p:blipFill rotWithShape="1">
          <a:blip r:embed="rId3">
            <a:alphaModFix/>
          </a:blip>
          <a:srcRect b="7812" l="0" r="0" t="25582"/>
          <a:stretch/>
        </p:blipFill>
        <p:spPr>
          <a:xfrm rot="-5400000">
            <a:off x="5731976" y="406149"/>
            <a:ext cx="6843100" cy="6076951"/>
          </a:xfrm>
          <a:prstGeom prst="rect">
            <a:avLst/>
          </a:prstGeom>
          <a:noFill/>
          <a:ln>
            <a:noFill/>
          </a:ln>
        </p:spPr>
      </p:pic>
      <p:sp>
        <p:nvSpPr>
          <p:cNvPr id="144" name="Google Shape;144;p21"/>
          <p:cNvSpPr txBox="1"/>
          <p:nvPr>
            <p:ph type="title"/>
          </p:nvPr>
        </p:nvSpPr>
        <p:spPr>
          <a:xfrm>
            <a:off x="343200" y="658525"/>
            <a:ext cx="5736300" cy="19596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DID YOU </a:t>
            </a:r>
            <a:r>
              <a:rPr lang="en">
                <a:solidFill>
                  <a:schemeClr val="lt1"/>
                </a:solidFill>
                <a:highlight>
                  <a:schemeClr val="accent2"/>
                </a:highlight>
              </a:rPr>
              <a:t>KNOW?</a:t>
            </a:r>
            <a:endParaRPr>
              <a:solidFill>
                <a:schemeClr val="lt1"/>
              </a:solidFill>
              <a:highlight>
                <a:schemeClr val="accent2"/>
              </a:highlight>
            </a:endParaRPr>
          </a:p>
        </p:txBody>
      </p:sp>
      <p:sp>
        <p:nvSpPr>
          <p:cNvPr id="145" name="Google Shape;145;p21"/>
          <p:cNvSpPr/>
          <p:nvPr/>
        </p:nvSpPr>
        <p:spPr>
          <a:xfrm>
            <a:off x="476550" y="5933525"/>
            <a:ext cx="2026800" cy="17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chemeClr val="lt1"/>
              </a:solidFill>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idx="4294967295" type="title"/>
          </p:nvPr>
        </p:nvSpPr>
        <p:spPr>
          <a:xfrm>
            <a:off x="6591400" y="802975"/>
            <a:ext cx="5256600" cy="4351500"/>
          </a:xfrm>
          <a:prstGeom prst="rect">
            <a:avLst/>
          </a:prstGeom>
        </p:spPr>
        <p:txBody>
          <a:bodyPr anchorCtr="0" anchor="ctr" bIns="121900" lIns="121900" spcFirstLastPara="1" rIns="121900" wrap="square" tIns="121900">
            <a:noAutofit/>
          </a:bodyPr>
          <a:lstStyle/>
          <a:p>
            <a:pPr indent="0" lvl="0" marL="0" rtl="0" algn="l">
              <a:lnSpc>
                <a:spcPct val="80000"/>
              </a:lnSpc>
              <a:spcBef>
                <a:spcPts val="0"/>
              </a:spcBef>
              <a:spcAft>
                <a:spcPts val="0"/>
              </a:spcAft>
              <a:buNone/>
            </a:pPr>
            <a:r>
              <a:rPr lang="en" sz="6000"/>
              <a:t>KOALAS ARE EVEN </a:t>
            </a:r>
            <a:r>
              <a:rPr lang="en" sz="6000">
                <a:solidFill>
                  <a:schemeClr val="lt1"/>
                </a:solidFill>
                <a:highlight>
                  <a:schemeClr val="accent2"/>
                </a:highlight>
              </a:rPr>
              <a:t>MORE LAZY</a:t>
            </a:r>
            <a:r>
              <a:rPr lang="en" sz="6000"/>
              <a:t> THAN CATS.</a:t>
            </a:r>
            <a:endParaRPr sz="6000"/>
          </a:p>
        </p:txBody>
      </p:sp>
      <p:pic>
        <p:nvPicPr>
          <p:cNvPr id="151" name="Google Shape;151;p22"/>
          <p:cNvPicPr preferRelativeResize="0"/>
          <p:nvPr/>
        </p:nvPicPr>
        <p:blipFill rotWithShape="1">
          <a:blip r:embed="rId3">
            <a:alphaModFix/>
          </a:blip>
          <a:srcRect b="0" l="99" r="109" t="0"/>
          <a:stretch/>
        </p:blipFill>
        <p:spPr>
          <a:xfrm>
            <a:off x="550225" y="802978"/>
            <a:ext cx="5790000" cy="4351500"/>
          </a:xfrm>
          <a:prstGeom prst="roundRect">
            <a:avLst>
              <a:gd fmla="val 0" name="adj"/>
            </a:avLst>
          </a:prstGeom>
          <a:noFill/>
          <a:ln>
            <a:noFill/>
          </a:ln>
        </p:spPr>
      </p:pic>
      <p:sp>
        <p:nvSpPr>
          <p:cNvPr id="152" name="Google Shape;152;p22"/>
          <p:cNvSpPr txBox="1"/>
          <p:nvPr>
            <p:ph idx="4294967295" type="body"/>
          </p:nvPr>
        </p:nvSpPr>
        <p:spPr>
          <a:xfrm>
            <a:off x="550225" y="5341800"/>
            <a:ext cx="11129100" cy="974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Koalas don’t have much energy and, when not feasting on leaves, they spend their time dozing in the branches. Believe it or not, they can sleep for up to 18 hours a day!</a:t>
            </a:r>
            <a:endParaRPr/>
          </a:p>
        </p:txBody>
      </p:sp>
      <p:sp>
        <p:nvSpPr>
          <p:cNvPr id="153" name="Google Shape;153;p22"/>
          <p:cNvSpPr/>
          <p:nvPr/>
        </p:nvSpPr>
        <p:spPr>
          <a:xfrm>
            <a:off x="9849150" y="6314525"/>
            <a:ext cx="2026800" cy="17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chemeClr val="lt1"/>
              </a:solidFill>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3"/>
          <p:cNvPicPr preferRelativeResize="0"/>
          <p:nvPr/>
        </p:nvPicPr>
        <p:blipFill rotWithShape="1">
          <a:blip r:embed="rId3">
            <a:alphaModFix/>
          </a:blip>
          <a:srcRect b="7527" l="0" r="0" t="17492"/>
          <a:stretch/>
        </p:blipFill>
        <p:spPr>
          <a:xfrm>
            <a:off x="0" y="0"/>
            <a:ext cx="12192001" cy="6858000"/>
          </a:xfrm>
          <a:prstGeom prst="rect">
            <a:avLst/>
          </a:prstGeom>
          <a:noFill/>
          <a:ln>
            <a:noFill/>
          </a:ln>
        </p:spPr>
      </p:pic>
      <p:sp>
        <p:nvSpPr>
          <p:cNvPr id="159" name="Google Shape;159;p23"/>
          <p:cNvSpPr txBox="1"/>
          <p:nvPr>
            <p:ph type="title"/>
          </p:nvPr>
        </p:nvSpPr>
        <p:spPr>
          <a:xfrm>
            <a:off x="558100" y="2178325"/>
            <a:ext cx="11095500" cy="31608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CLEARLY, ANIMALS KNOW MORE THAN WE THINK, AND THINK A GREAT DEAL MORE THAN WE KNOW.</a:t>
            </a:r>
            <a:endParaRPr/>
          </a:p>
        </p:txBody>
      </p:sp>
      <p:sp>
        <p:nvSpPr>
          <p:cNvPr id="160" name="Google Shape;160;p23"/>
          <p:cNvSpPr txBox="1"/>
          <p:nvPr>
            <p:ph idx="1" type="subTitle"/>
          </p:nvPr>
        </p:nvSpPr>
        <p:spPr>
          <a:xfrm>
            <a:off x="632875" y="5919475"/>
            <a:ext cx="11379900" cy="717900"/>
          </a:xfrm>
          <a:prstGeom prst="rect">
            <a:avLst/>
          </a:prstGeom>
        </p:spPr>
        <p:txBody>
          <a:bodyPr anchorCtr="0" anchor="b" bIns="121900" lIns="121900" spcFirstLastPara="1" rIns="121900" wrap="square" tIns="121900">
            <a:noAutofit/>
          </a:bodyPr>
          <a:lstStyle/>
          <a:p>
            <a:pPr indent="0" lvl="0" marL="457200" rtl="0" algn="r">
              <a:spcBef>
                <a:spcPts val="0"/>
              </a:spcBef>
              <a:spcAft>
                <a:spcPts val="0"/>
              </a:spcAft>
              <a:buNone/>
            </a:pPr>
            <a:r>
              <a:rPr lang="en">
                <a:solidFill>
                  <a:schemeClr val="lt1"/>
                </a:solidFill>
                <a:highlight>
                  <a:schemeClr val="accent2"/>
                </a:highlight>
              </a:rPr>
              <a:t>― Irene M. Pepperberg</a:t>
            </a:r>
            <a:endParaRPr>
              <a:solidFill>
                <a:schemeClr val="lt1"/>
              </a:solidFill>
              <a:highlight>
                <a:schemeClr val="accent2"/>
              </a:highlight>
            </a:endParaRPr>
          </a:p>
        </p:txBody>
      </p:sp>
      <p:grpSp>
        <p:nvGrpSpPr>
          <p:cNvPr id="161" name="Google Shape;161;p23"/>
          <p:cNvGrpSpPr/>
          <p:nvPr/>
        </p:nvGrpSpPr>
        <p:grpSpPr>
          <a:xfrm rot="10800000">
            <a:off x="5477077" y="891526"/>
            <a:ext cx="1237846" cy="872004"/>
            <a:chOff x="621403" y="597265"/>
            <a:chExt cx="1588204" cy="1118814"/>
          </a:xfrm>
        </p:grpSpPr>
        <p:sp>
          <p:nvSpPr>
            <p:cNvPr id="162" name="Google Shape;162;p23"/>
            <p:cNvSpPr/>
            <p:nvPr/>
          </p:nvSpPr>
          <p:spPr>
            <a:xfrm>
              <a:off x="1448058" y="597265"/>
              <a:ext cx="761549" cy="1118814"/>
            </a:xfrm>
            <a:custGeom>
              <a:rect b="b" l="l" r="r" t="t"/>
              <a:pathLst>
                <a:path extrusionOk="0" h="1118814" w="761549">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3" name="Google Shape;163;p23"/>
            <p:cNvSpPr/>
            <p:nvPr/>
          </p:nvSpPr>
          <p:spPr>
            <a:xfrm>
              <a:off x="621403" y="597265"/>
              <a:ext cx="761549" cy="1118814"/>
            </a:xfrm>
            <a:custGeom>
              <a:rect b="b" l="l" r="r" t="t"/>
              <a:pathLst>
                <a:path extrusionOk="0" h="1118814" w="761549">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797150" y="988700"/>
            <a:ext cx="10551900" cy="7635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DID YOU </a:t>
            </a:r>
            <a:r>
              <a:rPr lang="en">
                <a:solidFill>
                  <a:schemeClr val="lt1"/>
                </a:solidFill>
                <a:highlight>
                  <a:schemeClr val="accent2"/>
                </a:highlight>
              </a:rPr>
              <a:t>KNOW?</a:t>
            </a:r>
            <a:endParaRPr>
              <a:solidFill>
                <a:schemeClr val="lt1"/>
              </a:solidFill>
              <a:highlight>
                <a:schemeClr val="accent2"/>
              </a:highlight>
            </a:endParaRPr>
          </a:p>
        </p:txBody>
      </p:sp>
      <p:sp>
        <p:nvSpPr>
          <p:cNvPr id="169" name="Google Shape;169;p24"/>
          <p:cNvSpPr txBox="1"/>
          <p:nvPr>
            <p:ph idx="2" type="body"/>
          </p:nvPr>
        </p:nvSpPr>
        <p:spPr>
          <a:xfrm>
            <a:off x="6464149" y="2418000"/>
            <a:ext cx="4961100" cy="3008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Did you know that a cat uses its whiskers as feelers to determine if a space is too small to squeeze through?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Also, cats love to sleep. A fifteen-year-old cat has probably spent ten years of its life sleeping.</a:t>
            </a:r>
            <a:endParaRPr/>
          </a:p>
        </p:txBody>
      </p:sp>
      <p:sp>
        <p:nvSpPr>
          <p:cNvPr id="170" name="Google Shape;170;p24"/>
          <p:cNvSpPr txBox="1"/>
          <p:nvPr>
            <p:ph idx="1" type="body"/>
          </p:nvPr>
        </p:nvSpPr>
        <p:spPr>
          <a:xfrm>
            <a:off x="873350" y="2429334"/>
            <a:ext cx="4960800" cy="3008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Did you know that dogs can smell your feelings?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Dogs can pick up on subtle changes in your scent, which can help him figure out how you are feeling, such as by smelling your perspiration when you become nervous or fearful.</a:t>
            </a:r>
            <a:endParaRPr/>
          </a:p>
          <a:p>
            <a:pPr indent="0" lvl="0" marL="0" rtl="0" algn="l">
              <a:spcBef>
                <a:spcPts val="0"/>
              </a:spcBef>
              <a:spcAft>
                <a:spcPts val="0"/>
              </a:spcAft>
              <a:buNone/>
            </a:pPr>
            <a:r>
              <a:t/>
            </a:r>
            <a:endParaRPr/>
          </a:p>
        </p:txBody>
      </p:sp>
      <p:sp>
        <p:nvSpPr>
          <p:cNvPr id="171" name="Google Shape;171;p24"/>
          <p:cNvSpPr/>
          <p:nvPr/>
        </p:nvSpPr>
        <p:spPr>
          <a:xfrm>
            <a:off x="9849150" y="6314525"/>
            <a:ext cx="2026800" cy="17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chemeClr val="lt1"/>
              </a:solidFill>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lidesMania">
  <a:themeElements>
    <a:clrScheme name="Simple Light">
      <a:dk1>
        <a:srgbClr val="035175"/>
      </a:dk1>
      <a:lt1>
        <a:srgbClr val="FFFFFF"/>
      </a:lt1>
      <a:dk2>
        <a:srgbClr val="000000"/>
      </a:dk2>
      <a:lt2>
        <a:srgbClr val="EEEEEE"/>
      </a:lt2>
      <a:accent1>
        <a:srgbClr val="035175"/>
      </a:accent1>
      <a:accent2>
        <a:srgbClr val="04BEE7"/>
      </a:accent2>
      <a:accent3>
        <a:srgbClr val="25566E"/>
      </a:accent3>
      <a:accent4>
        <a:srgbClr val="587C8E"/>
      </a:accent4>
      <a:accent5>
        <a:srgbClr val="DBA274"/>
      </a:accent5>
      <a:accent6>
        <a:srgbClr val="C26A59"/>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