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1420" r:id="rId2"/>
    <p:sldId id="256" r:id="rId3"/>
    <p:sldId id="1310" r:id="rId4"/>
    <p:sldId id="1392" r:id="rId5"/>
    <p:sldId id="1445" r:id="rId6"/>
    <p:sldId id="1424" r:id="rId7"/>
    <p:sldId id="1394" r:id="rId8"/>
    <p:sldId id="1402" r:id="rId9"/>
    <p:sldId id="1344" r:id="rId10"/>
    <p:sldId id="1265" r:id="rId11"/>
    <p:sldId id="1386" r:id="rId12"/>
    <p:sldId id="1447" r:id="rId13"/>
    <p:sldId id="1446" r:id="rId14"/>
    <p:sldId id="35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0592D7"/>
    <a:srgbClr val="053772"/>
    <a:srgbClr val="08E0EF"/>
    <a:srgbClr val="6EC2A4"/>
    <a:srgbClr val="0060AE"/>
    <a:srgbClr val="000000"/>
    <a:srgbClr val="052F69"/>
    <a:srgbClr val="04091D"/>
    <a:srgbClr val="052B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416" y="468"/>
      </p:cViewPr>
      <p:guideLst/>
    </p:cSldViewPr>
  </p:slideViewPr>
  <p:notesTextViewPr>
    <p:cViewPr>
      <p:scale>
        <a:sx n="3" d="2"/>
        <a:sy n="3" d="2"/>
      </p:scale>
      <p:origin x="0" y="0"/>
    </p:cViewPr>
  </p:notesTextViewPr>
  <p:notesViewPr>
    <p:cSldViewPr snapToGrid="0">
      <p:cViewPr varScale="1">
        <p:scale>
          <a:sx n="52" d="100"/>
          <a:sy n="52" d="100"/>
        </p:scale>
        <p:origin x="286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954D19-FD35-44E8-86B7-90E3D25DDD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E12292-5D83-45D8-8246-31A494D4E2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3D3E5B-3B80-487D-8B8D-ED6B886C50BD}" type="datetimeFigureOut">
              <a:rPr lang="en-US" smtClean="0"/>
              <a:t>9/16/2020</a:t>
            </a:fld>
            <a:endParaRPr lang="en-US"/>
          </a:p>
        </p:txBody>
      </p:sp>
      <p:sp>
        <p:nvSpPr>
          <p:cNvPr id="4" name="Footer Placeholder 3">
            <a:extLst>
              <a:ext uri="{FF2B5EF4-FFF2-40B4-BE49-F238E27FC236}">
                <a16:creationId xmlns:a16="http://schemas.microsoft.com/office/drawing/2014/main" id="{A9F0F97B-3810-4C79-A70F-E1EED0CCB3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13A2D6A-CFF0-4A98-BEF3-4C26B553D62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757E0C-B345-4C76-A706-4ED245B8DDE9}" type="slidenum">
              <a:rPr lang="en-US" smtClean="0"/>
              <a:t>‹Nº›</a:t>
            </a:fld>
            <a:endParaRPr lang="en-US"/>
          </a:p>
        </p:txBody>
      </p:sp>
    </p:spTree>
    <p:extLst>
      <p:ext uri="{BB962C8B-B14F-4D97-AF65-F5344CB8AC3E}">
        <p14:creationId xmlns:p14="http://schemas.microsoft.com/office/powerpoint/2010/main" val="4202384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2301F-19DB-43DE-8BE8-B598AB07BC26}"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40C13-4458-439A-B49C-8C0231ABA990}" type="slidenum">
              <a:rPr lang="en-US" smtClean="0"/>
              <a:t>‹Nº›</a:t>
            </a:fld>
            <a:endParaRPr lang="en-US"/>
          </a:p>
        </p:txBody>
      </p:sp>
    </p:spTree>
    <p:extLst>
      <p:ext uri="{BB962C8B-B14F-4D97-AF65-F5344CB8AC3E}">
        <p14:creationId xmlns:p14="http://schemas.microsoft.com/office/powerpoint/2010/main" val="63631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2"/>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fld id="{544E8CFC-E4A1-47BE-9A91-39B7944AD753}" type="slidenum">
              <a:rPr lang="en-US" altLang="es-MX" sz="1200">
                <a:latin typeface="Calibri Light" panose="020F0302020204030204" pitchFamily="34" charset="0"/>
              </a:rPr>
              <a:pPr/>
              <a:t>6</a:t>
            </a:fld>
            <a:endParaRPr lang="en-US" altLang="es-MX" sz="1200">
              <a:latin typeface="Calibri Light" panose="020F0302020204030204" pitchFamily="34" charset="0"/>
            </a:endParaRPr>
          </a:p>
        </p:txBody>
      </p:sp>
      <p:sp>
        <p:nvSpPr>
          <p:cNvPr id="12289" name="Text Box 1"/>
          <p:cNvSpPr txBox="1">
            <a:spLocks noGrp="1" noRot="1" noChangeAspect="1" noChangeArrowheads="1"/>
          </p:cNvSpPr>
          <p:nvPr>
            <p:ph type="sldImg"/>
          </p:nvPr>
        </p:nvSpPr>
        <p:spPr bwMode="auto">
          <a:xfrm>
            <a:off x="384175" y="693738"/>
            <a:ext cx="6081713" cy="3421062"/>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12290" name="Text Box 2"/>
          <p:cNvSpPr txBox="1">
            <a:spLocks noGrp="1" noChangeArrowheads="1"/>
          </p:cNvSpPr>
          <p:nvPr>
            <p:ph type="body" idx="1"/>
          </p:nvPr>
        </p:nvSpPr>
        <p:spPr bwMode="auto">
          <a:xfrm>
            <a:off x="685800" y="4341813"/>
            <a:ext cx="5478463" cy="41068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numCol="1" anchor="ctr" anchorCtr="0" compatLnSpc="1">
            <a:prstTxWarp prst="textNoShape">
              <a:avLst/>
            </a:prstTxWarp>
          </a:bodyPr>
          <a:lstStyle/>
          <a:p>
            <a:pPr defTabSz="914217" fontAlgn="auto">
              <a:spcBef>
                <a:spcPts val="0"/>
              </a:spcBef>
              <a:spcAft>
                <a:spcPts val="0"/>
              </a:spcAft>
              <a:defRPr/>
            </a:pPr>
            <a:endParaRPr lang="en-US">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90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03EA1E0-1FC3-49BC-A979-0EA3AFAAC031}"/>
              </a:ext>
            </a:extLst>
          </p:cNvPr>
          <p:cNvSpPr>
            <a:spLocks noGrp="1"/>
          </p:cNvSpPr>
          <p:nvPr>
            <p:ph type="pic" sz="quarter" idx="10"/>
          </p:nvPr>
        </p:nvSpPr>
        <p:spPr>
          <a:xfrm>
            <a:off x="741385" y="2006600"/>
            <a:ext cx="3657600" cy="2298700"/>
          </a:xfrm>
          <a:prstGeom prst="rect">
            <a:avLst/>
          </a:prstGeom>
        </p:spPr>
        <p:txBody>
          <a:bodyPr/>
          <a:lstStyle/>
          <a:p>
            <a:endParaRPr lang="en-US"/>
          </a:p>
        </p:txBody>
      </p:sp>
    </p:spTree>
    <p:extLst>
      <p:ext uri="{BB962C8B-B14F-4D97-AF65-F5344CB8AC3E}">
        <p14:creationId xmlns:p14="http://schemas.microsoft.com/office/powerpoint/2010/main" val="5548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C08A4AC6-64D5-41CC-A6FB-3DD0F53AB156}"/>
              </a:ext>
            </a:extLst>
          </p:cNvPr>
          <p:cNvSpPr>
            <a:spLocks noGrp="1"/>
          </p:cNvSpPr>
          <p:nvPr>
            <p:ph type="pic" sz="quarter" idx="10"/>
          </p:nvPr>
        </p:nvSpPr>
        <p:spPr>
          <a:xfrm>
            <a:off x="4584700" y="1990724"/>
            <a:ext cx="2082800" cy="4410075"/>
          </a:xfrm>
          <a:prstGeom prst="roundRect">
            <a:avLst/>
          </a:prstGeom>
        </p:spPr>
        <p:txBody>
          <a:bodyPr/>
          <a:lstStyle/>
          <a:p>
            <a:endParaRPr lang="en-US"/>
          </a:p>
        </p:txBody>
      </p:sp>
    </p:spTree>
    <p:extLst>
      <p:ext uri="{BB962C8B-B14F-4D97-AF65-F5344CB8AC3E}">
        <p14:creationId xmlns:p14="http://schemas.microsoft.com/office/powerpoint/2010/main" val="2036643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9314941-2803-4F22-BE9F-312B1CBA4CEC}"/>
              </a:ext>
            </a:extLst>
          </p:cNvPr>
          <p:cNvSpPr>
            <a:spLocks noGrp="1"/>
          </p:cNvSpPr>
          <p:nvPr>
            <p:ph type="pic" sz="quarter" idx="12"/>
          </p:nvPr>
        </p:nvSpPr>
        <p:spPr>
          <a:xfrm>
            <a:off x="9056003" y="0"/>
            <a:ext cx="3135997" cy="2229407"/>
          </a:xfrm>
          <a:prstGeom prst="rect">
            <a:avLst/>
          </a:prstGeom>
        </p:spPr>
        <p:txBody>
          <a:bodyPr/>
          <a:lstStyle/>
          <a:p>
            <a:endParaRPr lang="en-US"/>
          </a:p>
        </p:txBody>
      </p:sp>
      <p:sp>
        <p:nvSpPr>
          <p:cNvPr id="4" name="Picture Placeholder 3">
            <a:extLst>
              <a:ext uri="{FF2B5EF4-FFF2-40B4-BE49-F238E27FC236}">
                <a16:creationId xmlns:a16="http://schemas.microsoft.com/office/drawing/2014/main" id="{CA9D3D25-E311-4B5D-9728-EF340D5EEB95}"/>
              </a:ext>
            </a:extLst>
          </p:cNvPr>
          <p:cNvSpPr>
            <a:spLocks noGrp="1"/>
          </p:cNvSpPr>
          <p:nvPr>
            <p:ph type="pic" sz="quarter" idx="13"/>
          </p:nvPr>
        </p:nvSpPr>
        <p:spPr>
          <a:xfrm>
            <a:off x="6964580" y="2229407"/>
            <a:ext cx="3135997" cy="2399186"/>
          </a:xfrm>
          <a:prstGeom prst="rect">
            <a:avLst/>
          </a:prstGeom>
        </p:spPr>
        <p:txBody>
          <a:bodyPr/>
          <a:lstStyle/>
          <a:p>
            <a:endParaRPr lang="en-US"/>
          </a:p>
        </p:txBody>
      </p:sp>
      <p:sp>
        <p:nvSpPr>
          <p:cNvPr id="5" name="Picture Placeholder 3">
            <a:extLst>
              <a:ext uri="{FF2B5EF4-FFF2-40B4-BE49-F238E27FC236}">
                <a16:creationId xmlns:a16="http://schemas.microsoft.com/office/drawing/2014/main" id="{733832A0-7F26-4ADE-88F2-0E36C75FC8D6}"/>
              </a:ext>
            </a:extLst>
          </p:cNvPr>
          <p:cNvSpPr>
            <a:spLocks noGrp="1"/>
          </p:cNvSpPr>
          <p:nvPr>
            <p:ph type="pic" sz="quarter" idx="14"/>
          </p:nvPr>
        </p:nvSpPr>
        <p:spPr>
          <a:xfrm>
            <a:off x="9164860" y="4628593"/>
            <a:ext cx="3027140" cy="2229407"/>
          </a:xfrm>
          <a:prstGeom prst="rect">
            <a:avLst/>
          </a:prstGeom>
        </p:spPr>
        <p:txBody>
          <a:bodyPr/>
          <a:lstStyle/>
          <a:p>
            <a:endParaRPr lang="en-US"/>
          </a:p>
        </p:txBody>
      </p:sp>
    </p:spTree>
    <p:extLst>
      <p:ext uri="{BB962C8B-B14F-4D97-AF65-F5344CB8AC3E}">
        <p14:creationId xmlns:p14="http://schemas.microsoft.com/office/powerpoint/2010/main" val="2943391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15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D6163C0-0D46-400C-91A9-D066686D179B}"/>
              </a:ext>
            </a:extLst>
          </p:cNvPr>
          <p:cNvSpPr>
            <a:spLocks noGrp="1"/>
          </p:cNvSpPr>
          <p:nvPr>
            <p:ph type="pic" sz="quarter" idx="10"/>
          </p:nvPr>
        </p:nvSpPr>
        <p:spPr>
          <a:xfrm>
            <a:off x="0" y="0"/>
            <a:ext cx="5341257" cy="6858000"/>
          </a:xfrm>
          <a:prstGeom prst="rect">
            <a:avLst/>
          </a:prstGeom>
        </p:spPr>
        <p:txBody>
          <a:bodyPr/>
          <a:lstStyle/>
          <a:p>
            <a:endParaRPr lang="en-US"/>
          </a:p>
        </p:txBody>
      </p:sp>
    </p:spTree>
    <p:extLst>
      <p:ext uri="{BB962C8B-B14F-4D97-AF65-F5344CB8AC3E}">
        <p14:creationId xmlns:p14="http://schemas.microsoft.com/office/powerpoint/2010/main" val="95565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5980F12-AA87-47DE-8E5C-AB328E1BF537}"/>
              </a:ext>
            </a:extLst>
          </p:cNvPr>
          <p:cNvSpPr>
            <a:spLocks noGrp="1"/>
          </p:cNvSpPr>
          <p:nvPr>
            <p:ph type="pic" sz="quarter" idx="10"/>
          </p:nvPr>
        </p:nvSpPr>
        <p:spPr>
          <a:xfrm>
            <a:off x="1117600" y="757464"/>
            <a:ext cx="10145486" cy="2943679"/>
          </a:xfrm>
          <a:prstGeom prst="rect">
            <a:avLst/>
          </a:prstGeom>
        </p:spPr>
        <p:txBody>
          <a:bodyPr/>
          <a:lstStyle/>
          <a:p>
            <a:endParaRPr lang="en-US"/>
          </a:p>
        </p:txBody>
      </p:sp>
    </p:spTree>
    <p:extLst>
      <p:ext uri="{BB962C8B-B14F-4D97-AF65-F5344CB8AC3E}">
        <p14:creationId xmlns:p14="http://schemas.microsoft.com/office/powerpoint/2010/main" val="53998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269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6" name="Marcador de posición de imagen 4">
            <a:extLst>
              <a:ext uri="{FF2B5EF4-FFF2-40B4-BE49-F238E27FC236}">
                <a16:creationId xmlns:a16="http://schemas.microsoft.com/office/drawing/2014/main" id="{B63095BF-1650-4214-B5CB-D29FC352996C}"/>
              </a:ext>
            </a:extLst>
          </p:cNvPr>
          <p:cNvSpPr>
            <a:spLocks noGrp="1"/>
          </p:cNvSpPr>
          <p:nvPr>
            <p:ph type="pic" sz="quarter" idx="10"/>
          </p:nvPr>
        </p:nvSpPr>
        <p:spPr>
          <a:xfrm>
            <a:off x="8713788" y="0"/>
            <a:ext cx="2847975" cy="3766457"/>
          </a:xfrm>
          <a:prstGeom prst="rect">
            <a:avLst/>
          </a:prstGeom>
        </p:spPr>
        <p:txBody>
          <a:bodyPr/>
          <a:lstStyle/>
          <a:p>
            <a:endParaRPr lang="en-US"/>
          </a:p>
        </p:txBody>
      </p:sp>
      <p:sp>
        <p:nvSpPr>
          <p:cNvPr id="3" name="Marcador de posición de imagen 4">
            <a:extLst>
              <a:ext uri="{FF2B5EF4-FFF2-40B4-BE49-F238E27FC236}">
                <a16:creationId xmlns:a16="http://schemas.microsoft.com/office/drawing/2014/main" id="{23B12A20-7291-4C31-8FAC-934936E4682C}"/>
              </a:ext>
            </a:extLst>
          </p:cNvPr>
          <p:cNvSpPr>
            <a:spLocks noGrp="1"/>
          </p:cNvSpPr>
          <p:nvPr>
            <p:ph type="pic" sz="quarter" idx="11"/>
          </p:nvPr>
        </p:nvSpPr>
        <p:spPr>
          <a:xfrm>
            <a:off x="5455331" y="3243943"/>
            <a:ext cx="2847975" cy="3766457"/>
          </a:xfrm>
          <a:prstGeom prst="rect">
            <a:avLst/>
          </a:prstGeom>
        </p:spPr>
        <p:txBody>
          <a:bodyPr/>
          <a:lstStyle/>
          <a:p>
            <a:endParaRPr lang="en-US"/>
          </a:p>
        </p:txBody>
      </p:sp>
      <p:sp>
        <p:nvSpPr>
          <p:cNvPr id="4" name="Marcador de posición de imagen 4">
            <a:extLst>
              <a:ext uri="{FF2B5EF4-FFF2-40B4-BE49-F238E27FC236}">
                <a16:creationId xmlns:a16="http://schemas.microsoft.com/office/drawing/2014/main" id="{92B302E5-EFAA-4316-8BED-63687D0B51A7}"/>
              </a:ext>
            </a:extLst>
          </p:cNvPr>
          <p:cNvSpPr>
            <a:spLocks noGrp="1"/>
          </p:cNvSpPr>
          <p:nvPr>
            <p:ph type="pic" sz="quarter" idx="12"/>
          </p:nvPr>
        </p:nvSpPr>
        <p:spPr>
          <a:xfrm>
            <a:off x="6879318" y="1233715"/>
            <a:ext cx="2847975" cy="3766457"/>
          </a:xfrm>
          <a:prstGeom prst="rect">
            <a:avLst/>
          </a:prstGeom>
        </p:spPr>
        <p:txBody>
          <a:bodyPr/>
          <a:lstStyle/>
          <a:p>
            <a:endParaRPr lang="en-US" dirty="0"/>
          </a:p>
        </p:txBody>
      </p:sp>
    </p:spTree>
    <p:extLst>
      <p:ext uri="{BB962C8B-B14F-4D97-AF65-F5344CB8AC3E}">
        <p14:creationId xmlns:p14="http://schemas.microsoft.com/office/powerpoint/2010/main" val="35582856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Marcador de posición de imagen 4">
            <a:extLst>
              <a:ext uri="{FF2B5EF4-FFF2-40B4-BE49-F238E27FC236}">
                <a16:creationId xmlns:a16="http://schemas.microsoft.com/office/drawing/2014/main" id="{7A055C11-D0BF-44C0-AB82-F75FDE80DEA5}"/>
              </a:ext>
            </a:extLst>
          </p:cNvPr>
          <p:cNvSpPr>
            <a:spLocks noGrp="1"/>
          </p:cNvSpPr>
          <p:nvPr>
            <p:ph type="pic" sz="quarter" idx="11"/>
          </p:nvPr>
        </p:nvSpPr>
        <p:spPr>
          <a:xfrm>
            <a:off x="0" y="0"/>
            <a:ext cx="3483429" cy="4310743"/>
          </a:xfrm>
          <a:prstGeom prst="rect">
            <a:avLst/>
          </a:prstGeom>
        </p:spPr>
        <p:txBody>
          <a:bodyPr/>
          <a:lstStyle/>
          <a:p>
            <a:endParaRPr lang="en-US"/>
          </a:p>
        </p:txBody>
      </p:sp>
      <p:sp>
        <p:nvSpPr>
          <p:cNvPr id="4" name="Marcador de posición de imagen 4">
            <a:extLst>
              <a:ext uri="{FF2B5EF4-FFF2-40B4-BE49-F238E27FC236}">
                <a16:creationId xmlns:a16="http://schemas.microsoft.com/office/drawing/2014/main" id="{B10BCEE7-5073-4990-ACCA-5E4C8D007DF8}"/>
              </a:ext>
            </a:extLst>
          </p:cNvPr>
          <p:cNvSpPr>
            <a:spLocks noGrp="1"/>
          </p:cNvSpPr>
          <p:nvPr>
            <p:ph type="pic" sz="quarter" idx="12"/>
          </p:nvPr>
        </p:nvSpPr>
        <p:spPr>
          <a:xfrm>
            <a:off x="3940629" y="-1"/>
            <a:ext cx="3483429" cy="4310743"/>
          </a:xfrm>
          <a:prstGeom prst="rect">
            <a:avLst/>
          </a:prstGeom>
        </p:spPr>
        <p:txBody>
          <a:bodyPr/>
          <a:lstStyle/>
          <a:p>
            <a:endParaRPr lang="en-US"/>
          </a:p>
        </p:txBody>
      </p:sp>
    </p:spTree>
    <p:extLst>
      <p:ext uri="{BB962C8B-B14F-4D97-AF65-F5344CB8AC3E}">
        <p14:creationId xmlns:p14="http://schemas.microsoft.com/office/powerpoint/2010/main" val="418786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6B1A905-1275-4492-9B03-9E208F5D3BC7}"/>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415963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8DBACB0D-817C-44A8-9593-50211A900A38}"/>
              </a:ext>
            </a:extLst>
          </p:cNvPr>
          <p:cNvSpPr>
            <a:spLocks noGrp="1"/>
          </p:cNvSpPr>
          <p:nvPr>
            <p:ph type="pic" sz="quarter" idx="10"/>
          </p:nvPr>
        </p:nvSpPr>
        <p:spPr>
          <a:xfrm>
            <a:off x="943428" y="700314"/>
            <a:ext cx="10305143" cy="5457371"/>
          </a:xfrm>
          <a:prstGeom prst="rect">
            <a:avLst/>
          </a:prstGeom>
        </p:spPr>
        <p:txBody>
          <a:bodyPr/>
          <a:lstStyle/>
          <a:p>
            <a:endParaRPr lang="en-US"/>
          </a:p>
        </p:txBody>
      </p:sp>
    </p:spTree>
    <p:extLst>
      <p:ext uri="{BB962C8B-B14F-4D97-AF65-F5344CB8AC3E}">
        <p14:creationId xmlns:p14="http://schemas.microsoft.com/office/powerpoint/2010/main" val="378589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8FACA60-97FB-47AF-913C-ED384F5BD975}"/>
              </a:ext>
            </a:extLst>
          </p:cNvPr>
          <p:cNvSpPr>
            <a:spLocks noGrp="1"/>
          </p:cNvSpPr>
          <p:nvPr>
            <p:ph type="pic" sz="quarter" idx="10"/>
          </p:nvPr>
        </p:nvSpPr>
        <p:spPr>
          <a:xfrm>
            <a:off x="7715250" y="0"/>
            <a:ext cx="4476750" cy="6800850"/>
          </a:xfrm>
          <a:prstGeom prst="rect">
            <a:avLst/>
          </a:prstGeom>
        </p:spPr>
        <p:txBody>
          <a:bodyPr/>
          <a:lstStyle/>
          <a:p>
            <a:endParaRPr lang="en-US"/>
          </a:p>
        </p:txBody>
      </p:sp>
    </p:spTree>
    <p:extLst>
      <p:ext uri="{BB962C8B-B14F-4D97-AF65-F5344CB8AC3E}">
        <p14:creationId xmlns:p14="http://schemas.microsoft.com/office/powerpoint/2010/main" val="2520398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DD38C560-2FD0-4504-BD8B-D26A26FF168A}"/>
              </a:ext>
            </a:extLst>
          </p:cNvPr>
          <p:cNvSpPr/>
          <p:nvPr userDrawn="1"/>
        </p:nvSpPr>
        <p:spPr>
          <a:xfrm>
            <a:off x="-16666" y="339"/>
            <a:ext cx="12192000" cy="6858000"/>
          </a:xfrm>
          <a:prstGeom prst="rect">
            <a:avLst/>
          </a:prstGeom>
          <a:gradFill flip="none" rotWithShape="1">
            <a:gsLst>
              <a:gs pos="0">
                <a:srgbClr val="0592D7"/>
              </a:gs>
              <a:gs pos="43000">
                <a:srgbClr val="052B65"/>
              </a:gs>
              <a:gs pos="100000">
                <a:srgbClr val="04091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601628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49" r:id="rId3"/>
    <p:sldLayoutId id="2147483650" r:id="rId4"/>
    <p:sldLayoutId id="2147483665" r:id="rId5"/>
    <p:sldLayoutId id="2147483654" r:id="rId6"/>
    <p:sldLayoutId id="2147483653" r:id="rId7"/>
    <p:sldLayoutId id="2147483661" r:id="rId8"/>
    <p:sldLayoutId id="2147483662" r:id="rId9"/>
    <p:sldLayoutId id="2147483663" r:id="rId10"/>
    <p:sldLayoutId id="2147483659" r:id="rId11"/>
    <p:sldLayoutId id="2147483664" r:id="rId12"/>
    <p:sldLayoutId id="214748366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s/" TargetMode="External"/><Relationship Id="rId2" Type="http://schemas.openxmlformats.org/officeDocument/2006/relationships/hyperlink" Target="https://www.pexels.com/es-es" TargetMode="Externa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hyperlink" Target="http://www.powerpoint-templates-presentatios.co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pexels.com/" TargetMode="External"/><Relationship Id="rId2" Type="http://schemas.openxmlformats.org/officeDocument/2006/relationships/hyperlink" Target="https://free-powerpoint-templates-download.com/" TargetMode="External"/><Relationship Id="rId1" Type="http://schemas.openxmlformats.org/officeDocument/2006/relationships/slideLayout" Target="../slideLayouts/slideLayout8.xml"/><Relationship Id="rId4" Type="http://schemas.openxmlformats.org/officeDocument/2006/relationships/hyperlink" Target="http://www.pixabay.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Box 334"/>
          <p:cNvSpPr txBox="1">
            <a:spLocks noChangeArrowheads="1"/>
          </p:cNvSpPr>
          <p:nvPr/>
        </p:nvSpPr>
        <p:spPr bwMode="auto">
          <a:xfrm>
            <a:off x="2161326" y="2284024"/>
            <a:ext cx="686085"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00B0F0"/>
                </a:solidFill>
                <a:latin typeface="+mn-lt"/>
                <a:cs typeface="Lato Black"/>
              </a:rPr>
              <a:t>01</a:t>
            </a:r>
          </a:p>
        </p:txBody>
      </p:sp>
      <p:sp>
        <p:nvSpPr>
          <p:cNvPr id="87" name="Text Box 346"/>
          <p:cNvSpPr txBox="1">
            <a:spLocks noChangeArrowheads="1"/>
          </p:cNvSpPr>
          <p:nvPr/>
        </p:nvSpPr>
        <p:spPr bwMode="auto">
          <a:xfrm>
            <a:off x="2161326" y="3302405"/>
            <a:ext cx="686085"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00B0F0"/>
                </a:solidFill>
                <a:latin typeface="+mn-lt"/>
                <a:cs typeface="Lato Black"/>
              </a:rPr>
              <a:t>02</a:t>
            </a:r>
          </a:p>
        </p:txBody>
      </p:sp>
      <p:sp>
        <p:nvSpPr>
          <p:cNvPr id="99" name="Text Box 358"/>
          <p:cNvSpPr txBox="1">
            <a:spLocks noChangeArrowheads="1"/>
          </p:cNvSpPr>
          <p:nvPr/>
        </p:nvSpPr>
        <p:spPr bwMode="auto">
          <a:xfrm>
            <a:off x="2161326" y="4319199"/>
            <a:ext cx="686085" cy="7386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4217">
              <a:defRPr/>
            </a:pPr>
            <a:r>
              <a:rPr lang="en-US" sz="4800" dirty="0">
                <a:solidFill>
                  <a:srgbClr val="00B0F0"/>
                </a:solidFill>
                <a:latin typeface="+mn-lt"/>
                <a:cs typeface="Lato Black"/>
              </a:rPr>
              <a:t>03</a:t>
            </a:r>
          </a:p>
        </p:txBody>
      </p:sp>
      <p:sp>
        <p:nvSpPr>
          <p:cNvPr id="55311" name="TextBox 124"/>
          <p:cNvSpPr txBox="1">
            <a:spLocks noChangeArrowheads="1"/>
          </p:cNvSpPr>
          <p:nvPr/>
        </p:nvSpPr>
        <p:spPr bwMode="auto">
          <a:xfrm>
            <a:off x="2919980" y="4350382"/>
            <a:ext cx="7323135" cy="80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solidFill>
                  <a:schemeClr val="bg1"/>
                </a:solidFill>
                <a:latin typeface="+mn-lt"/>
                <a:cs typeface="Arial" panose="020B0604020202020204" pitchFamily="34" charset="0"/>
              </a:rPr>
              <a:t>Enjoy, </a:t>
            </a:r>
            <a:r>
              <a:rPr lang="en-US" altLang="es-MX" sz="1400" dirty="0">
                <a:solidFill>
                  <a:schemeClr val="bg1"/>
                </a:solidFill>
                <a:latin typeface="+mn-lt"/>
                <a:cs typeface="Arial" panose="020B0604020202020204" pitchFamily="34" charset="0"/>
              </a:rPr>
              <a:t>if you like this template don’t forget to let us your comment and share on your social media, another person will thank you. Remember to come back, we will  be uploading more options so that you can continue impressing your audience.</a:t>
            </a:r>
          </a:p>
        </p:txBody>
      </p:sp>
      <p:sp>
        <p:nvSpPr>
          <p:cNvPr id="55317" name="TextBox 29"/>
          <p:cNvSpPr txBox="1">
            <a:spLocks noChangeArrowheads="1"/>
          </p:cNvSpPr>
          <p:nvPr/>
        </p:nvSpPr>
        <p:spPr bwMode="auto">
          <a:xfrm>
            <a:off x="2026217" y="505197"/>
            <a:ext cx="357341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3300" b="1" dirty="0">
                <a:solidFill>
                  <a:schemeClr val="bg1"/>
                </a:solidFill>
                <a:latin typeface="+mn-lt"/>
                <a:cs typeface="Arial" panose="020B0604020202020204" pitchFamily="34" charset="0"/>
              </a:rPr>
              <a:t>Read Before Use</a:t>
            </a:r>
          </a:p>
        </p:txBody>
      </p:sp>
      <p:grpSp>
        <p:nvGrpSpPr>
          <p:cNvPr id="55318" name="Group 30"/>
          <p:cNvGrpSpPr>
            <a:grpSpLocks/>
          </p:cNvGrpSpPr>
          <p:nvPr/>
        </p:nvGrpSpPr>
        <p:grpSpPr bwMode="auto">
          <a:xfrm>
            <a:off x="2106385" y="1099716"/>
            <a:ext cx="1139825" cy="36513"/>
            <a:chOff x="1775295" y="2028842"/>
            <a:chExt cx="3021910" cy="45719"/>
          </a:xfrm>
          <a:solidFill>
            <a:srgbClr val="0099B8"/>
          </a:solidFill>
        </p:grpSpPr>
        <p:sp>
          <p:nvSpPr>
            <p:cNvPr id="32" name="Rectangle 31"/>
            <p:cNvSpPr/>
            <p:nvPr/>
          </p:nvSpPr>
          <p:spPr>
            <a:xfrm flipV="1">
              <a:off x="177529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sp>
          <p:nvSpPr>
            <p:cNvPr id="33" name="Rectangle 32"/>
            <p:cNvSpPr/>
            <p:nvPr/>
          </p:nvSpPr>
          <p:spPr>
            <a:xfrm flipV="1">
              <a:off x="239188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sp>
          <p:nvSpPr>
            <p:cNvPr id="34" name="Rectangle 33"/>
            <p:cNvSpPr/>
            <p:nvPr/>
          </p:nvSpPr>
          <p:spPr>
            <a:xfrm flipV="1">
              <a:off x="302530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sp>
          <p:nvSpPr>
            <p:cNvPr id="35" name="Rectangle 34"/>
            <p:cNvSpPr/>
            <p:nvPr/>
          </p:nvSpPr>
          <p:spPr>
            <a:xfrm flipV="1">
              <a:off x="364189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sp>
          <p:nvSpPr>
            <p:cNvPr id="36" name="Rectangle 35"/>
            <p:cNvSpPr/>
            <p:nvPr/>
          </p:nvSpPr>
          <p:spPr>
            <a:xfrm flipV="1">
              <a:off x="4256376" y="2028842"/>
              <a:ext cx="540829"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anchor="ctr"/>
            <a:lstStyle/>
            <a:p>
              <a:pPr algn="ctr" defTabSz="914217">
                <a:defRPr/>
              </a:pPr>
              <a:endParaRPr lang="en-US" sz="900" dirty="0"/>
            </a:p>
          </p:txBody>
        </p:sp>
      </p:grpSp>
      <p:sp>
        <p:nvSpPr>
          <p:cNvPr id="30" name="TextBox 121">
            <a:extLst>
              <a:ext uri="{FF2B5EF4-FFF2-40B4-BE49-F238E27FC236}">
                <a16:creationId xmlns:a16="http://schemas.microsoft.com/office/drawing/2014/main" id="{4994152A-3327-45D6-9425-D1DCEF519E86}"/>
              </a:ext>
            </a:extLst>
          </p:cNvPr>
          <p:cNvSpPr txBox="1">
            <a:spLocks noChangeArrowheads="1"/>
          </p:cNvSpPr>
          <p:nvPr/>
        </p:nvSpPr>
        <p:spPr bwMode="auto">
          <a:xfrm>
            <a:off x="2919981" y="3367782"/>
            <a:ext cx="7323135" cy="80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solidFill>
                  <a:schemeClr val="bg1"/>
                </a:solidFill>
                <a:latin typeface="+mn-lt"/>
                <a:cs typeface="Arial" panose="020B0604020202020204" pitchFamily="34" charset="0"/>
              </a:rPr>
              <a:t>You won’t find some images, this will allow to use yours, </a:t>
            </a:r>
            <a:r>
              <a:rPr lang="en-US" altLang="es-MX" sz="1400" dirty="0">
                <a:solidFill>
                  <a:schemeClr val="bg1"/>
                </a:solidFill>
                <a:latin typeface="+mn-lt"/>
                <a:cs typeface="Arial" panose="020B0604020202020204" pitchFamily="34" charset="0"/>
              </a:rPr>
              <a:t>the images used were found on </a:t>
            </a:r>
            <a:r>
              <a:rPr lang="en-US" altLang="es-MX" sz="1400" dirty="0">
                <a:solidFill>
                  <a:schemeClr val="bg1"/>
                </a:solidFill>
                <a:latin typeface="+mn-lt"/>
                <a:cs typeface="Arial" panose="020B0604020202020204" pitchFamily="34" charset="0"/>
                <a:hlinkClick r:id="rId2">
                  <a:extLst>
                    <a:ext uri="{A12FA001-AC4F-418D-AE19-62706E023703}">
                      <ahyp:hlinkClr xmlns:ahyp="http://schemas.microsoft.com/office/drawing/2018/hyperlinkcolor" val="tx"/>
                    </a:ext>
                  </a:extLst>
                </a:hlinkClick>
              </a:rPr>
              <a:t>https://www.pexels.com/es-es</a:t>
            </a:r>
            <a:r>
              <a:rPr lang="en-US" altLang="es-MX" sz="1400" dirty="0">
                <a:solidFill>
                  <a:schemeClr val="bg1"/>
                </a:solidFill>
                <a:latin typeface="+mn-lt"/>
                <a:cs typeface="Arial" panose="020B0604020202020204" pitchFamily="34" charset="0"/>
              </a:rPr>
              <a:t> - </a:t>
            </a:r>
            <a:r>
              <a:rPr lang="en-US" altLang="es-MX" sz="1400" dirty="0">
                <a:solidFill>
                  <a:schemeClr val="bg1"/>
                </a:solidFill>
                <a:latin typeface="+mn-lt"/>
                <a:cs typeface="Arial" panose="020B0604020202020204" pitchFamily="34" charset="0"/>
                <a:hlinkClick r:id="rId3">
                  <a:extLst>
                    <a:ext uri="{A12FA001-AC4F-418D-AE19-62706E023703}">
                      <ahyp:hlinkClr xmlns:ahyp="http://schemas.microsoft.com/office/drawing/2018/hyperlinkcolor" val="tx"/>
                    </a:ext>
                  </a:extLst>
                </a:hlinkClick>
              </a:rPr>
              <a:t>https://pixabay.com/es/</a:t>
            </a:r>
            <a:r>
              <a:rPr lang="en-US" altLang="es-MX" sz="1400" dirty="0">
                <a:solidFill>
                  <a:schemeClr val="bg1"/>
                </a:solidFill>
                <a:latin typeface="+mn-lt"/>
                <a:cs typeface="Arial" panose="020B0604020202020204" pitchFamily="34" charset="0"/>
              </a:rPr>
              <a:t>   there you can find another ones if you want for free. And of course, you can changed it for yours. </a:t>
            </a:r>
          </a:p>
        </p:txBody>
      </p:sp>
      <p:sp>
        <p:nvSpPr>
          <p:cNvPr id="2" name="Rectángulo 1">
            <a:extLst>
              <a:ext uri="{FF2B5EF4-FFF2-40B4-BE49-F238E27FC236}">
                <a16:creationId xmlns:a16="http://schemas.microsoft.com/office/drawing/2014/main" id="{A861E1E4-650F-4B58-BD99-93E6FC21ADED}"/>
              </a:ext>
            </a:extLst>
          </p:cNvPr>
          <p:cNvSpPr/>
          <p:nvPr/>
        </p:nvSpPr>
        <p:spPr>
          <a:xfrm>
            <a:off x="2026217" y="1137063"/>
            <a:ext cx="6096000" cy="369332"/>
          </a:xfrm>
          <a:prstGeom prst="rect">
            <a:avLst/>
          </a:prstGeom>
        </p:spPr>
        <p:txBody>
          <a:bodyPr>
            <a:spAutoFit/>
          </a:bodyPr>
          <a:lstStyle/>
          <a:p>
            <a:r>
              <a:rPr lang="en-US" b="1" dirty="0">
                <a:solidFill>
                  <a:srgbClr val="33BEB5"/>
                </a:solidFill>
              </a:rPr>
              <a:t>Thanks for downloading</a:t>
            </a:r>
          </a:p>
        </p:txBody>
      </p:sp>
      <p:sp>
        <p:nvSpPr>
          <p:cNvPr id="3" name="Rectángulo 2">
            <a:extLst>
              <a:ext uri="{FF2B5EF4-FFF2-40B4-BE49-F238E27FC236}">
                <a16:creationId xmlns:a16="http://schemas.microsoft.com/office/drawing/2014/main" id="{4FD16BAF-8F85-4252-90D0-A30F2681D6B9}"/>
              </a:ext>
            </a:extLst>
          </p:cNvPr>
          <p:cNvSpPr/>
          <p:nvPr/>
        </p:nvSpPr>
        <p:spPr>
          <a:xfrm>
            <a:off x="3013641" y="2284024"/>
            <a:ext cx="7229475" cy="784895"/>
          </a:xfrm>
          <a:prstGeom prst="rect">
            <a:avLst/>
          </a:prstGeom>
        </p:spPr>
        <p:txBody>
          <a:bodyPr wrap="square">
            <a:spAutoFit/>
          </a:bodyPr>
          <a:lstStyle/>
          <a:p>
            <a:pPr>
              <a:lnSpc>
                <a:spcPct val="110000"/>
              </a:lnSpc>
            </a:pPr>
            <a:r>
              <a:rPr lang="en-US" altLang="es-MX" sz="1400" b="1" dirty="0">
                <a:solidFill>
                  <a:schemeClr val="bg1"/>
                </a:solidFill>
                <a:cs typeface="Arial" panose="020B0604020202020204" pitchFamily="34" charset="0"/>
              </a:rPr>
              <a:t>Someone said: “Creativity is the key to success in the future”, </a:t>
            </a:r>
            <a:r>
              <a:rPr lang="en-US" altLang="es-MX" sz="1400" dirty="0">
                <a:solidFill>
                  <a:schemeClr val="bg1"/>
                </a:solidFill>
                <a:cs typeface="Arial" panose="020B0604020202020204" pitchFamily="34" charset="0"/>
              </a:rPr>
              <a:t>you can use this template as you want, use your creativity and change colors, icons and image according to your brand.</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718CB140-0244-402F-A772-CFB3A533EBEB}"/>
              </a:ext>
            </a:extLst>
          </p:cNvPr>
          <p:cNvGrpSpPr>
            <a:grpSpLocks noChangeAspect="1"/>
          </p:cNvGrpSpPr>
          <p:nvPr/>
        </p:nvGrpSpPr>
        <p:grpSpPr bwMode="auto">
          <a:xfrm>
            <a:off x="1755775" y="525463"/>
            <a:ext cx="8670925" cy="5795963"/>
            <a:chOff x="1106" y="331"/>
            <a:chExt cx="5462" cy="3651"/>
          </a:xfrm>
        </p:grpSpPr>
        <p:sp>
          <p:nvSpPr>
            <p:cNvPr id="6" name="Freeform 5">
              <a:extLst>
                <a:ext uri="{FF2B5EF4-FFF2-40B4-BE49-F238E27FC236}">
                  <a16:creationId xmlns:a16="http://schemas.microsoft.com/office/drawing/2014/main" id="{3210F928-3DF7-4EA7-9148-DDD600F886B6}"/>
                </a:ext>
              </a:extLst>
            </p:cNvPr>
            <p:cNvSpPr>
              <a:spLocks/>
            </p:cNvSpPr>
            <p:nvPr/>
          </p:nvSpPr>
          <p:spPr bwMode="auto">
            <a:xfrm>
              <a:off x="1106" y="3198"/>
              <a:ext cx="849" cy="362"/>
            </a:xfrm>
            <a:custGeom>
              <a:avLst/>
              <a:gdLst>
                <a:gd name="T0" fmla="*/ 114 w 129"/>
                <a:gd name="T1" fmla="*/ 0 h 55"/>
                <a:gd name="T2" fmla="*/ 8 w 129"/>
                <a:gd name="T3" fmla="*/ 37 h 55"/>
                <a:gd name="T4" fmla="*/ 0 w 129"/>
                <a:gd name="T5" fmla="*/ 46 h 55"/>
                <a:gd name="T6" fmla="*/ 8 w 129"/>
                <a:gd name="T7" fmla="*/ 54 h 55"/>
                <a:gd name="T8" fmla="*/ 129 w 129"/>
                <a:gd name="T9" fmla="*/ 11 h 55"/>
                <a:gd name="T10" fmla="*/ 114 w 129"/>
                <a:gd name="T11" fmla="*/ 0 h 55"/>
              </a:gdLst>
              <a:ahLst/>
              <a:cxnLst>
                <a:cxn ang="0">
                  <a:pos x="T0" y="T1"/>
                </a:cxn>
                <a:cxn ang="0">
                  <a:pos x="T2" y="T3"/>
                </a:cxn>
                <a:cxn ang="0">
                  <a:pos x="T4" y="T5"/>
                </a:cxn>
                <a:cxn ang="0">
                  <a:pos x="T6" y="T7"/>
                </a:cxn>
                <a:cxn ang="0">
                  <a:pos x="T8" y="T9"/>
                </a:cxn>
                <a:cxn ang="0">
                  <a:pos x="T10" y="T11"/>
                </a:cxn>
              </a:cxnLst>
              <a:rect l="0" t="0" r="r" b="b"/>
              <a:pathLst>
                <a:path w="129" h="55">
                  <a:moveTo>
                    <a:pt x="114" y="0"/>
                  </a:moveTo>
                  <a:cubicBezTo>
                    <a:pt x="84" y="23"/>
                    <a:pt x="46" y="36"/>
                    <a:pt x="8" y="37"/>
                  </a:cubicBezTo>
                  <a:cubicBezTo>
                    <a:pt x="3" y="37"/>
                    <a:pt x="0" y="41"/>
                    <a:pt x="0" y="46"/>
                  </a:cubicBezTo>
                  <a:cubicBezTo>
                    <a:pt x="0" y="51"/>
                    <a:pt x="3" y="55"/>
                    <a:pt x="8" y="54"/>
                  </a:cubicBezTo>
                  <a:cubicBezTo>
                    <a:pt x="52" y="53"/>
                    <a:pt x="94" y="38"/>
                    <a:pt x="129" y="11"/>
                  </a:cubicBezTo>
                  <a:cubicBezTo>
                    <a:pt x="124" y="7"/>
                    <a:pt x="119" y="4"/>
                    <a:pt x="114" y="0"/>
                  </a:cubicBezTo>
                  <a:close/>
                </a:path>
              </a:pathLst>
            </a:custGeom>
            <a:solidFill>
              <a:srgbClr val="6E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6EE9B509-0164-4B68-93DC-1E9595607170}"/>
                </a:ext>
              </a:extLst>
            </p:cNvPr>
            <p:cNvSpPr>
              <a:spLocks/>
            </p:cNvSpPr>
            <p:nvPr/>
          </p:nvSpPr>
          <p:spPr bwMode="auto">
            <a:xfrm>
              <a:off x="1909" y="2308"/>
              <a:ext cx="533" cy="916"/>
            </a:xfrm>
            <a:custGeom>
              <a:avLst/>
              <a:gdLst>
                <a:gd name="T0" fmla="*/ 63 w 81"/>
                <a:gd name="T1" fmla="*/ 0 h 139"/>
                <a:gd name="T2" fmla="*/ 38 w 81"/>
                <a:gd name="T3" fmla="*/ 84 h 139"/>
                <a:gd name="T4" fmla="*/ 0 w 81"/>
                <a:gd name="T5" fmla="*/ 128 h 139"/>
                <a:gd name="T6" fmla="*/ 15 w 81"/>
                <a:gd name="T7" fmla="*/ 139 h 139"/>
                <a:gd name="T8" fmla="*/ 37 w 81"/>
                <a:gd name="T9" fmla="*/ 116 h 139"/>
                <a:gd name="T10" fmla="*/ 81 w 81"/>
                <a:gd name="T11" fmla="*/ 0 h 139"/>
                <a:gd name="T12" fmla="*/ 63 w 81"/>
                <a:gd name="T13" fmla="*/ 0 h 139"/>
              </a:gdLst>
              <a:ahLst/>
              <a:cxnLst>
                <a:cxn ang="0">
                  <a:pos x="T0" y="T1"/>
                </a:cxn>
                <a:cxn ang="0">
                  <a:pos x="T2" y="T3"/>
                </a:cxn>
                <a:cxn ang="0">
                  <a:pos x="T4" y="T5"/>
                </a:cxn>
                <a:cxn ang="0">
                  <a:pos x="T6" y="T7"/>
                </a:cxn>
                <a:cxn ang="0">
                  <a:pos x="T8" y="T9"/>
                </a:cxn>
                <a:cxn ang="0">
                  <a:pos x="T10" y="T11"/>
                </a:cxn>
                <a:cxn ang="0">
                  <a:pos x="T12" y="T13"/>
                </a:cxn>
              </a:cxnLst>
              <a:rect l="0" t="0" r="r" b="b"/>
              <a:pathLst>
                <a:path w="81" h="139">
                  <a:moveTo>
                    <a:pt x="63" y="0"/>
                  </a:moveTo>
                  <a:cubicBezTo>
                    <a:pt x="62" y="29"/>
                    <a:pt x="54" y="58"/>
                    <a:pt x="38" y="84"/>
                  </a:cubicBezTo>
                  <a:cubicBezTo>
                    <a:pt x="28" y="101"/>
                    <a:pt x="15" y="116"/>
                    <a:pt x="0" y="128"/>
                  </a:cubicBezTo>
                  <a:cubicBezTo>
                    <a:pt x="5" y="132"/>
                    <a:pt x="10" y="136"/>
                    <a:pt x="15" y="139"/>
                  </a:cubicBezTo>
                  <a:cubicBezTo>
                    <a:pt x="23" y="132"/>
                    <a:pt x="30" y="125"/>
                    <a:pt x="37" y="116"/>
                  </a:cubicBezTo>
                  <a:cubicBezTo>
                    <a:pt x="64" y="83"/>
                    <a:pt x="79" y="41"/>
                    <a:pt x="81" y="0"/>
                  </a:cubicBezTo>
                  <a:lnTo>
                    <a:pt x="63" y="0"/>
                  </a:lnTo>
                  <a:close/>
                </a:path>
              </a:pathLst>
            </a:custGeom>
            <a:solidFill>
              <a:srgbClr val="0592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C658B78E-8606-458D-8709-4C174FACB15F}"/>
                </a:ext>
              </a:extLst>
            </p:cNvPr>
            <p:cNvSpPr>
              <a:spLocks/>
            </p:cNvSpPr>
            <p:nvPr/>
          </p:nvSpPr>
          <p:spPr bwMode="auto">
            <a:xfrm>
              <a:off x="1106" y="937"/>
              <a:ext cx="948" cy="462"/>
            </a:xfrm>
            <a:custGeom>
              <a:avLst/>
              <a:gdLst>
                <a:gd name="T0" fmla="*/ 133 w 144"/>
                <a:gd name="T1" fmla="*/ 70 h 70"/>
                <a:gd name="T2" fmla="*/ 144 w 144"/>
                <a:gd name="T3" fmla="*/ 57 h 70"/>
                <a:gd name="T4" fmla="*/ 8 w 144"/>
                <a:gd name="T5" fmla="*/ 0 h 70"/>
                <a:gd name="T6" fmla="*/ 0 w 144"/>
                <a:gd name="T7" fmla="*/ 9 h 70"/>
                <a:gd name="T8" fmla="*/ 0 w 144"/>
                <a:gd name="T9" fmla="*/ 9 h 70"/>
                <a:gd name="T10" fmla="*/ 8 w 144"/>
                <a:gd name="T11" fmla="*/ 17 h 70"/>
                <a:gd name="T12" fmla="*/ 133 w 144"/>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44" h="70">
                  <a:moveTo>
                    <a:pt x="133" y="70"/>
                  </a:moveTo>
                  <a:cubicBezTo>
                    <a:pt x="136" y="66"/>
                    <a:pt x="140" y="61"/>
                    <a:pt x="144" y="57"/>
                  </a:cubicBezTo>
                  <a:cubicBezTo>
                    <a:pt x="108" y="22"/>
                    <a:pt x="59" y="1"/>
                    <a:pt x="8" y="0"/>
                  </a:cubicBezTo>
                  <a:cubicBezTo>
                    <a:pt x="4" y="0"/>
                    <a:pt x="0" y="4"/>
                    <a:pt x="0" y="9"/>
                  </a:cubicBezTo>
                  <a:cubicBezTo>
                    <a:pt x="0" y="9"/>
                    <a:pt x="0" y="9"/>
                    <a:pt x="0" y="9"/>
                  </a:cubicBezTo>
                  <a:cubicBezTo>
                    <a:pt x="0" y="13"/>
                    <a:pt x="3" y="17"/>
                    <a:pt x="8" y="17"/>
                  </a:cubicBezTo>
                  <a:cubicBezTo>
                    <a:pt x="54" y="18"/>
                    <a:pt x="99" y="37"/>
                    <a:pt x="133" y="70"/>
                  </a:cubicBezTo>
                  <a:close/>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A8869C0F-A149-4514-95FE-A8DCC2E45EFD}"/>
                </a:ext>
              </a:extLst>
            </p:cNvPr>
            <p:cNvSpPr>
              <a:spLocks/>
            </p:cNvSpPr>
            <p:nvPr/>
          </p:nvSpPr>
          <p:spPr bwMode="auto">
            <a:xfrm>
              <a:off x="2027" y="1366"/>
              <a:ext cx="415" cy="870"/>
            </a:xfrm>
            <a:custGeom>
              <a:avLst/>
              <a:gdLst>
                <a:gd name="T0" fmla="*/ 35 w 63"/>
                <a:gd name="T1" fmla="*/ 32 h 132"/>
                <a:gd name="T2" fmla="*/ 11 w 63"/>
                <a:gd name="T3" fmla="*/ 0 h 132"/>
                <a:gd name="T4" fmla="*/ 0 w 63"/>
                <a:gd name="T5" fmla="*/ 13 h 132"/>
                <a:gd name="T6" fmla="*/ 3 w 63"/>
                <a:gd name="T7" fmla="*/ 17 h 132"/>
                <a:gd name="T8" fmla="*/ 46 w 63"/>
                <a:gd name="T9" fmla="*/ 132 h 132"/>
                <a:gd name="T10" fmla="*/ 63 w 63"/>
                <a:gd name="T11" fmla="*/ 132 h 132"/>
                <a:gd name="T12" fmla="*/ 35 w 63"/>
                <a:gd name="T13" fmla="*/ 32 h 132"/>
              </a:gdLst>
              <a:ahLst/>
              <a:cxnLst>
                <a:cxn ang="0">
                  <a:pos x="T0" y="T1"/>
                </a:cxn>
                <a:cxn ang="0">
                  <a:pos x="T2" y="T3"/>
                </a:cxn>
                <a:cxn ang="0">
                  <a:pos x="T4" y="T5"/>
                </a:cxn>
                <a:cxn ang="0">
                  <a:pos x="T6" y="T7"/>
                </a:cxn>
                <a:cxn ang="0">
                  <a:pos x="T8" y="T9"/>
                </a:cxn>
                <a:cxn ang="0">
                  <a:pos x="T10" y="T11"/>
                </a:cxn>
                <a:cxn ang="0">
                  <a:pos x="T12" y="T13"/>
                </a:cxn>
              </a:cxnLst>
              <a:rect l="0" t="0" r="r" b="b"/>
              <a:pathLst>
                <a:path w="63" h="132">
                  <a:moveTo>
                    <a:pt x="35" y="32"/>
                  </a:moveTo>
                  <a:cubicBezTo>
                    <a:pt x="28" y="20"/>
                    <a:pt x="20" y="9"/>
                    <a:pt x="11" y="0"/>
                  </a:cubicBezTo>
                  <a:cubicBezTo>
                    <a:pt x="7" y="4"/>
                    <a:pt x="3" y="8"/>
                    <a:pt x="0" y="13"/>
                  </a:cubicBezTo>
                  <a:cubicBezTo>
                    <a:pt x="1" y="14"/>
                    <a:pt x="2" y="15"/>
                    <a:pt x="3" y="17"/>
                  </a:cubicBezTo>
                  <a:cubicBezTo>
                    <a:pt x="31" y="49"/>
                    <a:pt x="45" y="91"/>
                    <a:pt x="46" y="132"/>
                  </a:cubicBezTo>
                  <a:cubicBezTo>
                    <a:pt x="63" y="132"/>
                    <a:pt x="63" y="132"/>
                    <a:pt x="63" y="132"/>
                  </a:cubicBezTo>
                  <a:cubicBezTo>
                    <a:pt x="63" y="97"/>
                    <a:pt x="54" y="63"/>
                    <a:pt x="35" y="32"/>
                  </a:cubicBezTo>
                  <a:close/>
                </a:path>
              </a:pathLst>
            </a:custGeom>
            <a:solidFill>
              <a:srgbClr val="006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F24496F6-539A-418D-A6F1-4ABA84ACE4AE}"/>
                </a:ext>
              </a:extLst>
            </p:cNvPr>
            <p:cNvSpPr>
              <a:spLocks/>
            </p:cNvSpPr>
            <p:nvPr/>
          </p:nvSpPr>
          <p:spPr bwMode="auto">
            <a:xfrm>
              <a:off x="2781" y="331"/>
              <a:ext cx="3777" cy="791"/>
            </a:xfrm>
            <a:custGeom>
              <a:avLst/>
              <a:gdLst>
                <a:gd name="T0" fmla="*/ 23 w 574"/>
                <a:gd name="T1" fmla="*/ 120 h 120"/>
                <a:gd name="T2" fmla="*/ 556 w 574"/>
                <a:gd name="T3" fmla="*/ 120 h 120"/>
                <a:gd name="T4" fmla="*/ 574 w 574"/>
                <a:gd name="T5" fmla="*/ 102 h 120"/>
                <a:gd name="T6" fmla="*/ 574 w 574"/>
                <a:gd name="T7" fmla="*/ 17 h 120"/>
                <a:gd name="T8" fmla="*/ 556 w 574"/>
                <a:gd name="T9" fmla="*/ 0 h 120"/>
                <a:gd name="T10" fmla="*/ 23 w 574"/>
                <a:gd name="T11" fmla="*/ 0 h 120"/>
                <a:gd name="T12" fmla="*/ 0 w 574"/>
                <a:gd name="T13" fmla="*/ 23 h 120"/>
                <a:gd name="T14" fmla="*/ 0 w 574"/>
                <a:gd name="T15" fmla="*/ 96 h 120"/>
                <a:gd name="T16" fmla="*/ 23 w 574"/>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120">
                  <a:moveTo>
                    <a:pt x="23" y="120"/>
                  </a:moveTo>
                  <a:cubicBezTo>
                    <a:pt x="556" y="120"/>
                    <a:pt x="556" y="120"/>
                    <a:pt x="556" y="120"/>
                  </a:cubicBezTo>
                  <a:cubicBezTo>
                    <a:pt x="566" y="120"/>
                    <a:pt x="574" y="112"/>
                    <a:pt x="574" y="102"/>
                  </a:cubicBezTo>
                  <a:cubicBezTo>
                    <a:pt x="574" y="17"/>
                    <a:pt x="574" y="17"/>
                    <a:pt x="574" y="17"/>
                  </a:cubicBezTo>
                  <a:cubicBezTo>
                    <a:pt x="574" y="8"/>
                    <a:pt x="566" y="0"/>
                    <a:pt x="556" y="0"/>
                  </a:cubicBezTo>
                  <a:cubicBezTo>
                    <a:pt x="23" y="0"/>
                    <a:pt x="23" y="0"/>
                    <a:pt x="23" y="0"/>
                  </a:cubicBezTo>
                  <a:cubicBezTo>
                    <a:pt x="10" y="0"/>
                    <a:pt x="0" y="10"/>
                    <a:pt x="0" y="23"/>
                  </a:cubicBezTo>
                  <a:cubicBezTo>
                    <a:pt x="0" y="96"/>
                    <a:pt x="0" y="96"/>
                    <a:pt x="0" y="96"/>
                  </a:cubicBezTo>
                  <a:cubicBezTo>
                    <a:pt x="0" y="109"/>
                    <a:pt x="10" y="120"/>
                    <a:pt x="23" y="12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026B46D7-01E5-4B97-AA5E-9ABFF15F65A1}"/>
                </a:ext>
              </a:extLst>
            </p:cNvPr>
            <p:cNvSpPr>
              <a:spLocks/>
            </p:cNvSpPr>
            <p:nvPr/>
          </p:nvSpPr>
          <p:spPr bwMode="auto">
            <a:xfrm>
              <a:off x="2791" y="331"/>
              <a:ext cx="888" cy="791"/>
            </a:xfrm>
            <a:custGeom>
              <a:avLst/>
              <a:gdLst>
                <a:gd name="T0" fmla="*/ 23 w 135"/>
                <a:gd name="T1" fmla="*/ 120 h 120"/>
                <a:gd name="T2" fmla="*/ 135 w 135"/>
                <a:gd name="T3" fmla="*/ 120 h 120"/>
                <a:gd name="T4" fmla="*/ 135 w 135"/>
                <a:gd name="T5" fmla="*/ 0 h 120"/>
                <a:gd name="T6" fmla="*/ 23 w 135"/>
                <a:gd name="T7" fmla="*/ 0 h 120"/>
                <a:gd name="T8" fmla="*/ 0 w 135"/>
                <a:gd name="T9" fmla="*/ 23 h 120"/>
                <a:gd name="T10" fmla="*/ 0 w 135"/>
                <a:gd name="T11" fmla="*/ 96 h 120"/>
                <a:gd name="T12" fmla="*/ 23 w 13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35" h="120">
                  <a:moveTo>
                    <a:pt x="23" y="120"/>
                  </a:moveTo>
                  <a:cubicBezTo>
                    <a:pt x="135" y="120"/>
                    <a:pt x="135" y="120"/>
                    <a:pt x="135" y="120"/>
                  </a:cubicBezTo>
                  <a:cubicBezTo>
                    <a:pt x="135" y="0"/>
                    <a:pt x="135" y="0"/>
                    <a:pt x="135" y="0"/>
                  </a:cubicBezTo>
                  <a:cubicBezTo>
                    <a:pt x="23" y="0"/>
                    <a:pt x="23" y="0"/>
                    <a:pt x="23" y="0"/>
                  </a:cubicBezTo>
                  <a:cubicBezTo>
                    <a:pt x="10" y="0"/>
                    <a:pt x="0" y="10"/>
                    <a:pt x="0" y="23"/>
                  </a:cubicBezTo>
                  <a:cubicBezTo>
                    <a:pt x="0" y="96"/>
                    <a:pt x="0" y="96"/>
                    <a:pt x="0" y="96"/>
                  </a:cubicBezTo>
                  <a:cubicBezTo>
                    <a:pt x="0" y="109"/>
                    <a:pt x="10" y="120"/>
                    <a:pt x="23" y="120"/>
                  </a:cubicBezTo>
                  <a:close/>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11">
              <a:extLst>
                <a:ext uri="{FF2B5EF4-FFF2-40B4-BE49-F238E27FC236}">
                  <a16:creationId xmlns:a16="http://schemas.microsoft.com/office/drawing/2014/main" id="{F9E5A8CD-8177-42C6-8A9B-E020A1EC0883}"/>
                </a:ext>
              </a:extLst>
            </p:cNvPr>
            <p:cNvSpPr>
              <a:spLocks noChangeArrowheads="1"/>
            </p:cNvSpPr>
            <p:nvPr/>
          </p:nvSpPr>
          <p:spPr bwMode="auto">
            <a:xfrm>
              <a:off x="1823" y="3079"/>
              <a:ext cx="237" cy="238"/>
            </a:xfrm>
            <a:prstGeom prst="ellipse">
              <a:avLst/>
            </a:prstGeom>
            <a:solidFill>
              <a:srgbClr val="6E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12">
              <a:extLst>
                <a:ext uri="{FF2B5EF4-FFF2-40B4-BE49-F238E27FC236}">
                  <a16:creationId xmlns:a16="http://schemas.microsoft.com/office/drawing/2014/main" id="{445FBC2C-6C82-433F-8896-18F420E1C9DF}"/>
                </a:ext>
              </a:extLst>
            </p:cNvPr>
            <p:cNvSpPr>
              <a:spLocks noChangeArrowheads="1"/>
            </p:cNvSpPr>
            <p:nvPr/>
          </p:nvSpPr>
          <p:spPr bwMode="auto">
            <a:xfrm>
              <a:off x="2258" y="2183"/>
              <a:ext cx="237" cy="237"/>
            </a:xfrm>
            <a:prstGeom prst="ellipse">
              <a:avLst/>
            </a:prstGeom>
            <a:solidFill>
              <a:srgbClr val="0592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3">
              <a:extLst>
                <a:ext uri="{FF2B5EF4-FFF2-40B4-BE49-F238E27FC236}">
                  <a16:creationId xmlns:a16="http://schemas.microsoft.com/office/drawing/2014/main" id="{4C7CAD9A-7100-4821-8E5C-5D15A19DC398}"/>
                </a:ext>
              </a:extLst>
            </p:cNvPr>
            <p:cNvSpPr>
              <a:spLocks noChangeArrowheads="1"/>
            </p:cNvSpPr>
            <p:nvPr/>
          </p:nvSpPr>
          <p:spPr bwMode="auto">
            <a:xfrm>
              <a:off x="1902" y="1273"/>
              <a:ext cx="237" cy="238"/>
            </a:xfrm>
            <a:prstGeom prst="ellipse">
              <a:avLst/>
            </a:pr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14EE9D17-7B18-4055-93AB-CCE79332C969}"/>
                </a:ext>
              </a:extLst>
            </p:cNvPr>
            <p:cNvSpPr>
              <a:spLocks/>
            </p:cNvSpPr>
            <p:nvPr/>
          </p:nvSpPr>
          <p:spPr bwMode="auto">
            <a:xfrm>
              <a:off x="2791" y="1280"/>
              <a:ext cx="3777" cy="797"/>
            </a:xfrm>
            <a:custGeom>
              <a:avLst/>
              <a:gdLst>
                <a:gd name="T0" fmla="*/ 23 w 574"/>
                <a:gd name="T1" fmla="*/ 121 h 121"/>
                <a:gd name="T2" fmla="*/ 556 w 574"/>
                <a:gd name="T3" fmla="*/ 121 h 121"/>
                <a:gd name="T4" fmla="*/ 574 w 574"/>
                <a:gd name="T5" fmla="*/ 103 h 121"/>
                <a:gd name="T6" fmla="*/ 574 w 574"/>
                <a:gd name="T7" fmla="*/ 18 h 121"/>
                <a:gd name="T8" fmla="*/ 556 w 574"/>
                <a:gd name="T9" fmla="*/ 0 h 121"/>
                <a:gd name="T10" fmla="*/ 23 w 574"/>
                <a:gd name="T11" fmla="*/ 0 h 121"/>
                <a:gd name="T12" fmla="*/ 0 w 574"/>
                <a:gd name="T13" fmla="*/ 24 h 121"/>
                <a:gd name="T14" fmla="*/ 0 w 574"/>
                <a:gd name="T15" fmla="*/ 97 h 121"/>
                <a:gd name="T16" fmla="*/ 23 w 574"/>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121">
                  <a:moveTo>
                    <a:pt x="23" y="121"/>
                  </a:moveTo>
                  <a:cubicBezTo>
                    <a:pt x="556" y="121"/>
                    <a:pt x="556" y="121"/>
                    <a:pt x="556" y="121"/>
                  </a:cubicBezTo>
                  <a:cubicBezTo>
                    <a:pt x="566" y="121"/>
                    <a:pt x="574" y="113"/>
                    <a:pt x="574" y="103"/>
                  </a:cubicBezTo>
                  <a:cubicBezTo>
                    <a:pt x="574" y="18"/>
                    <a:pt x="574" y="18"/>
                    <a:pt x="574" y="18"/>
                  </a:cubicBezTo>
                  <a:cubicBezTo>
                    <a:pt x="574" y="8"/>
                    <a:pt x="566" y="0"/>
                    <a:pt x="556" y="0"/>
                  </a:cubicBezTo>
                  <a:cubicBezTo>
                    <a:pt x="23" y="0"/>
                    <a:pt x="23" y="0"/>
                    <a:pt x="23" y="0"/>
                  </a:cubicBezTo>
                  <a:cubicBezTo>
                    <a:pt x="10" y="0"/>
                    <a:pt x="0" y="11"/>
                    <a:pt x="0" y="24"/>
                  </a:cubicBezTo>
                  <a:cubicBezTo>
                    <a:pt x="0" y="97"/>
                    <a:pt x="0" y="97"/>
                    <a:pt x="0" y="97"/>
                  </a:cubicBezTo>
                  <a:cubicBezTo>
                    <a:pt x="0" y="110"/>
                    <a:pt x="10" y="121"/>
                    <a:pt x="23" y="121"/>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0B29532B-DE6B-4024-9C92-2199BDE01B85}"/>
                </a:ext>
              </a:extLst>
            </p:cNvPr>
            <p:cNvSpPr>
              <a:spLocks/>
            </p:cNvSpPr>
            <p:nvPr/>
          </p:nvSpPr>
          <p:spPr bwMode="auto">
            <a:xfrm>
              <a:off x="2791" y="1280"/>
              <a:ext cx="888" cy="797"/>
            </a:xfrm>
            <a:custGeom>
              <a:avLst/>
              <a:gdLst>
                <a:gd name="T0" fmla="*/ 23 w 135"/>
                <a:gd name="T1" fmla="*/ 121 h 121"/>
                <a:gd name="T2" fmla="*/ 135 w 135"/>
                <a:gd name="T3" fmla="*/ 121 h 121"/>
                <a:gd name="T4" fmla="*/ 135 w 135"/>
                <a:gd name="T5" fmla="*/ 0 h 121"/>
                <a:gd name="T6" fmla="*/ 23 w 135"/>
                <a:gd name="T7" fmla="*/ 0 h 121"/>
                <a:gd name="T8" fmla="*/ 0 w 135"/>
                <a:gd name="T9" fmla="*/ 24 h 121"/>
                <a:gd name="T10" fmla="*/ 0 w 135"/>
                <a:gd name="T11" fmla="*/ 97 h 121"/>
                <a:gd name="T12" fmla="*/ 23 w 135"/>
                <a:gd name="T13" fmla="*/ 121 h 121"/>
              </a:gdLst>
              <a:ahLst/>
              <a:cxnLst>
                <a:cxn ang="0">
                  <a:pos x="T0" y="T1"/>
                </a:cxn>
                <a:cxn ang="0">
                  <a:pos x="T2" y="T3"/>
                </a:cxn>
                <a:cxn ang="0">
                  <a:pos x="T4" y="T5"/>
                </a:cxn>
                <a:cxn ang="0">
                  <a:pos x="T6" y="T7"/>
                </a:cxn>
                <a:cxn ang="0">
                  <a:pos x="T8" y="T9"/>
                </a:cxn>
                <a:cxn ang="0">
                  <a:pos x="T10" y="T11"/>
                </a:cxn>
                <a:cxn ang="0">
                  <a:pos x="T12" y="T13"/>
                </a:cxn>
              </a:cxnLst>
              <a:rect l="0" t="0" r="r" b="b"/>
              <a:pathLst>
                <a:path w="135" h="121">
                  <a:moveTo>
                    <a:pt x="23" y="121"/>
                  </a:moveTo>
                  <a:cubicBezTo>
                    <a:pt x="135" y="121"/>
                    <a:pt x="135" y="121"/>
                    <a:pt x="135" y="121"/>
                  </a:cubicBezTo>
                  <a:cubicBezTo>
                    <a:pt x="135" y="0"/>
                    <a:pt x="135" y="0"/>
                    <a:pt x="135" y="0"/>
                  </a:cubicBezTo>
                  <a:cubicBezTo>
                    <a:pt x="23" y="0"/>
                    <a:pt x="23" y="0"/>
                    <a:pt x="23" y="0"/>
                  </a:cubicBezTo>
                  <a:cubicBezTo>
                    <a:pt x="10" y="0"/>
                    <a:pt x="0" y="11"/>
                    <a:pt x="0" y="24"/>
                  </a:cubicBezTo>
                  <a:cubicBezTo>
                    <a:pt x="0" y="97"/>
                    <a:pt x="0" y="97"/>
                    <a:pt x="0" y="97"/>
                  </a:cubicBezTo>
                  <a:cubicBezTo>
                    <a:pt x="0" y="110"/>
                    <a:pt x="10" y="121"/>
                    <a:pt x="23" y="121"/>
                  </a:cubicBezTo>
                  <a:close/>
                </a:path>
              </a:pathLst>
            </a:custGeom>
            <a:solidFill>
              <a:srgbClr val="006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
              <a:extLst>
                <a:ext uri="{FF2B5EF4-FFF2-40B4-BE49-F238E27FC236}">
                  <a16:creationId xmlns:a16="http://schemas.microsoft.com/office/drawing/2014/main" id="{384D3B2E-BC59-4B24-8970-2156780641FE}"/>
                </a:ext>
              </a:extLst>
            </p:cNvPr>
            <p:cNvSpPr>
              <a:spLocks/>
            </p:cNvSpPr>
            <p:nvPr/>
          </p:nvSpPr>
          <p:spPr bwMode="auto">
            <a:xfrm>
              <a:off x="2791" y="2236"/>
              <a:ext cx="3777" cy="791"/>
            </a:xfrm>
            <a:custGeom>
              <a:avLst/>
              <a:gdLst>
                <a:gd name="T0" fmla="*/ 23 w 574"/>
                <a:gd name="T1" fmla="*/ 120 h 120"/>
                <a:gd name="T2" fmla="*/ 556 w 574"/>
                <a:gd name="T3" fmla="*/ 120 h 120"/>
                <a:gd name="T4" fmla="*/ 574 w 574"/>
                <a:gd name="T5" fmla="*/ 102 h 120"/>
                <a:gd name="T6" fmla="*/ 574 w 574"/>
                <a:gd name="T7" fmla="*/ 18 h 120"/>
                <a:gd name="T8" fmla="*/ 556 w 574"/>
                <a:gd name="T9" fmla="*/ 0 h 120"/>
                <a:gd name="T10" fmla="*/ 23 w 574"/>
                <a:gd name="T11" fmla="*/ 0 h 120"/>
                <a:gd name="T12" fmla="*/ 0 w 574"/>
                <a:gd name="T13" fmla="*/ 24 h 120"/>
                <a:gd name="T14" fmla="*/ 0 w 574"/>
                <a:gd name="T15" fmla="*/ 97 h 120"/>
                <a:gd name="T16" fmla="*/ 23 w 574"/>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120">
                  <a:moveTo>
                    <a:pt x="23" y="120"/>
                  </a:moveTo>
                  <a:cubicBezTo>
                    <a:pt x="556" y="120"/>
                    <a:pt x="556" y="120"/>
                    <a:pt x="556" y="120"/>
                  </a:cubicBezTo>
                  <a:cubicBezTo>
                    <a:pt x="566" y="120"/>
                    <a:pt x="574" y="112"/>
                    <a:pt x="574" y="102"/>
                  </a:cubicBezTo>
                  <a:cubicBezTo>
                    <a:pt x="574" y="18"/>
                    <a:pt x="574" y="18"/>
                    <a:pt x="574" y="18"/>
                  </a:cubicBezTo>
                  <a:cubicBezTo>
                    <a:pt x="574" y="8"/>
                    <a:pt x="566" y="0"/>
                    <a:pt x="556" y="0"/>
                  </a:cubicBezTo>
                  <a:cubicBezTo>
                    <a:pt x="23" y="0"/>
                    <a:pt x="23" y="0"/>
                    <a:pt x="23" y="0"/>
                  </a:cubicBezTo>
                  <a:cubicBezTo>
                    <a:pt x="10" y="0"/>
                    <a:pt x="0" y="11"/>
                    <a:pt x="0" y="24"/>
                  </a:cubicBezTo>
                  <a:cubicBezTo>
                    <a:pt x="0" y="97"/>
                    <a:pt x="0" y="97"/>
                    <a:pt x="0" y="97"/>
                  </a:cubicBezTo>
                  <a:cubicBezTo>
                    <a:pt x="0" y="110"/>
                    <a:pt x="10" y="120"/>
                    <a:pt x="23" y="12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9">
              <a:extLst>
                <a:ext uri="{FF2B5EF4-FFF2-40B4-BE49-F238E27FC236}">
                  <a16:creationId xmlns:a16="http://schemas.microsoft.com/office/drawing/2014/main" id="{18601239-2467-4380-847F-3095357C9FD7}"/>
                </a:ext>
              </a:extLst>
            </p:cNvPr>
            <p:cNvSpPr>
              <a:spLocks/>
            </p:cNvSpPr>
            <p:nvPr/>
          </p:nvSpPr>
          <p:spPr bwMode="auto">
            <a:xfrm>
              <a:off x="2791" y="2236"/>
              <a:ext cx="888" cy="791"/>
            </a:xfrm>
            <a:custGeom>
              <a:avLst/>
              <a:gdLst>
                <a:gd name="T0" fmla="*/ 23 w 135"/>
                <a:gd name="T1" fmla="*/ 120 h 120"/>
                <a:gd name="T2" fmla="*/ 135 w 135"/>
                <a:gd name="T3" fmla="*/ 120 h 120"/>
                <a:gd name="T4" fmla="*/ 135 w 135"/>
                <a:gd name="T5" fmla="*/ 0 h 120"/>
                <a:gd name="T6" fmla="*/ 23 w 135"/>
                <a:gd name="T7" fmla="*/ 0 h 120"/>
                <a:gd name="T8" fmla="*/ 0 w 135"/>
                <a:gd name="T9" fmla="*/ 24 h 120"/>
                <a:gd name="T10" fmla="*/ 0 w 135"/>
                <a:gd name="T11" fmla="*/ 97 h 120"/>
                <a:gd name="T12" fmla="*/ 23 w 13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35" h="120">
                  <a:moveTo>
                    <a:pt x="23" y="120"/>
                  </a:moveTo>
                  <a:cubicBezTo>
                    <a:pt x="135" y="120"/>
                    <a:pt x="135" y="120"/>
                    <a:pt x="135" y="120"/>
                  </a:cubicBezTo>
                  <a:cubicBezTo>
                    <a:pt x="135" y="0"/>
                    <a:pt x="135" y="0"/>
                    <a:pt x="135" y="0"/>
                  </a:cubicBezTo>
                  <a:cubicBezTo>
                    <a:pt x="23" y="0"/>
                    <a:pt x="23" y="0"/>
                    <a:pt x="23" y="0"/>
                  </a:cubicBezTo>
                  <a:cubicBezTo>
                    <a:pt x="10" y="0"/>
                    <a:pt x="0" y="11"/>
                    <a:pt x="0" y="24"/>
                  </a:cubicBezTo>
                  <a:cubicBezTo>
                    <a:pt x="0" y="97"/>
                    <a:pt x="0" y="97"/>
                    <a:pt x="0" y="97"/>
                  </a:cubicBezTo>
                  <a:cubicBezTo>
                    <a:pt x="0" y="110"/>
                    <a:pt x="10" y="120"/>
                    <a:pt x="23" y="120"/>
                  </a:cubicBezTo>
                  <a:close/>
                </a:path>
              </a:pathLst>
            </a:custGeom>
            <a:solidFill>
              <a:srgbClr val="0592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1">
              <a:extLst>
                <a:ext uri="{FF2B5EF4-FFF2-40B4-BE49-F238E27FC236}">
                  <a16:creationId xmlns:a16="http://schemas.microsoft.com/office/drawing/2014/main" id="{F45FE4BE-C917-4CC1-A315-8B6ACAF9F36E}"/>
                </a:ext>
              </a:extLst>
            </p:cNvPr>
            <p:cNvSpPr>
              <a:spLocks/>
            </p:cNvSpPr>
            <p:nvPr/>
          </p:nvSpPr>
          <p:spPr bwMode="auto">
            <a:xfrm>
              <a:off x="2791" y="3191"/>
              <a:ext cx="3777" cy="791"/>
            </a:xfrm>
            <a:custGeom>
              <a:avLst/>
              <a:gdLst>
                <a:gd name="T0" fmla="*/ 23 w 574"/>
                <a:gd name="T1" fmla="*/ 120 h 120"/>
                <a:gd name="T2" fmla="*/ 556 w 574"/>
                <a:gd name="T3" fmla="*/ 120 h 120"/>
                <a:gd name="T4" fmla="*/ 574 w 574"/>
                <a:gd name="T5" fmla="*/ 102 h 120"/>
                <a:gd name="T6" fmla="*/ 574 w 574"/>
                <a:gd name="T7" fmla="*/ 18 h 120"/>
                <a:gd name="T8" fmla="*/ 556 w 574"/>
                <a:gd name="T9" fmla="*/ 0 h 120"/>
                <a:gd name="T10" fmla="*/ 23 w 574"/>
                <a:gd name="T11" fmla="*/ 0 h 120"/>
                <a:gd name="T12" fmla="*/ 0 w 574"/>
                <a:gd name="T13" fmla="*/ 24 h 120"/>
                <a:gd name="T14" fmla="*/ 0 w 574"/>
                <a:gd name="T15" fmla="*/ 96 h 120"/>
                <a:gd name="T16" fmla="*/ 23 w 574"/>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120">
                  <a:moveTo>
                    <a:pt x="23" y="120"/>
                  </a:moveTo>
                  <a:cubicBezTo>
                    <a:pt x="556" y="120"/>
                    <a:pt x="556" y="120"/>
                    <a:pt x="556" y="120"/>
                  </a:cubicBezTo>
                  <a:cubicBezTo>
                    <a:pt x="566" y="120"/>
                    <a:pt x="574" y="112"/>
                    <a:pt x="574" y="102"/>
                  </a:cubicBezTo>
                  <a:cubicBezTo>
                    <a:pt x="574" y="18"/>
                    <a:pt x="574" y="18"/>
                    <a:pt x="574" y="18"/>
                  </a:cubicBezTo>
                  <a:cubicBezTo>
                    <a:pt x="574" y="8"/>
                    <a:pt x="566" y="0"/>
                    <a:pt x="556" y="0"/>
                  </a:cubicBezTo>
                  <a:cubicBezTo>
                    <a:pt x="23" y="0"/>
                    <a:pt x="23" y="0"/>
                    <a:pt x="23" y="0"/>
                  </a:cubicBezTo>
                  <a:cubicBezTo>
                    <a:pt x="10" y="0"/>
                    <a:pt x="0" y="11"/>
                    <a:pt x="0" y="24"/>
                  </a:cubicBezTo>
                  <a:cubicBezTo>
                    <a:pt x="0" y="96"/>
                    <a:pt x="0" y="96"/>
                    <a:pt x="0" y="96"/>
                  </a:cubicBezTo>
                  <a:cubicBezTo>
                    <a:pt x="0" y="110"/>
                    <a:pt x="10" y="120"/>
                    <a:pt x="23" y="120"/>
                  </a:cubicBezTo>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2">
              <a:extLst>
                <a:ext uri="{FF2B5EF4-FFF2-40B4-BE49-F238E27FC236}">
                  <a16:creationId xmlns:a16="http://schemas.microsoft.com/office/drawing/2014/main" id="{6F067272-DE20-45A5-81E4-D67259542DB4}"/>
                </a:ext>
              </a:extLst>
            </p:cNvPr>
            <p:cNvSpPr>
              <a:spLocks/>
            </p:cNvSpPr>
            <p:nvPr/>
          </p:nvSpPr>
          <p:spPr bwMode="auto">
            <a:xfrm>
              <a:off x="2791" y="3191"/>
              <a:ext cx="888" cy="791"/>
            </a:xfrm>
            <a:custGeom>
              <a:avLst/>
              <a:gdLst>
                <a:gd name="T0" fmla="*/ 23 w 135"/>
                <a:gd name="T1" fmla="*/ 120 h 120"/>
                <a:gd name="T2" fmla="*/ 135 w 135"/>
                <a:gd name="T3" fmla="*/ 120 h 120"/>
                <a:gd name="T4" fmla="*/ 135 w 135"/>
                <a:gd name="T5" fmla="*/ 0 h 120"/>
                <a:gd name="T6" fmla="*/ 23 w 135"/>
                <a:gd name="T7" fmla="*/ 0 h 120"/>
                <a:gd name="T8" fmla="*/ 0 w 135"/>
                <a:gd name="T9" fmla="*/ 24 h 120"/>
                <a:gd name="T10" fmla="*/ 0 w 135"/>
                <a:gd name="T11" fmla="*/ 96 h 120"/>
                <a:gd name="T12" fmla="*/ 23 w 13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35" h="120">
                  <a:moveTo>
                    <a:pt x="23" y="120"/>
                  </a:moveTo>
                  <a:cubicBezTo>
                    <a:pt x="135" y="120"/>
                    <a:pt x="135" y="120"/>
                    <a:pt x="135" y="120"/>
                  </a:cubicBezTo>
                  <a:cubicBezTo>
                    <a:pt x="135" y="0"/>
                    <a:pt x="135" y="0"/>
                    <a:pt x="135" y="0"/>
                  </a:cubicBezTo>
                  <a:cubicBezTo>
                    <a:pt x="23" y="0"/>
                    <a:pt x="23" y="0"/>
                    <a:pt x="23" y="0"/>
                  </a:cubicBezTo>
                  <a:cubicBezTo>
                    <a:pt x="10" y="0"/>
                    <a:pt x="0" y="11"/>
                    <a:pt x="0" y="24"/>
                  </a:cubicBezTo>
                  <a:cubicBezTo>
                    <a:pt x="0" y="96"/>
                    <a:pt x="0" y="96"/>
                    <a:pt x="0" y="96"/>
                  </a:cubicBezTo>
                  <a:cubicBezTo>
                    <a:pt x="0" y="110"/>
                    <a:pt x="10" y="120"/>
                    <a:pt x="23" y="120"/>
                  </a:cubicBezTo>
                  <a:close/>
                </a:path>
              </a:pathLst>
            </a:custGeom>
            <a:solidFill>
              <a:srgbClr val="6E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Box 30">
            <a:extLst>
              <a:ext uri="{FF2B5EF4-FFF2-40B4-BE49-F238E27FC236}">
                <a16:creationId xmlns:a16="http://schemas.microsoft.com/office/drawing/2014/main" id="{8FFF6CD9-5E6E-451A-92E1-0826B3F45864}"/>
              </a:ext>
            </a:extLst>
          </p:cNvPr>
          <p:cNvSpPr txBox="1">
            <a:spLocks noChangeArrowheads="1"/>
          </p:cNvSpPr>
          <p:nvPr/>
        </p:nvSpPr>
        <p:spPr bwMode="auto">
          <a:xfrm>
            <a:off x="5898471" y="676265"/>
            <a:ext cx="403497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rgbClr val="053772"/>
                </a:solidFill>
                <a:latin typeface="+mn-lt"/>
                <a:cs typeface="Calibri Light" panose="020F0302020204030204" pitchFamily="34" charset="0"/>
              </a:rPr>
              <a:t>Lorem ipsum dolor </a:t>
            </a:r>
            <a:r>
              <a:rPr lang="en-US" altLang="es-MX" sz="1400" dirty="0">
                <a:solidFill>
                  <a:srgbClr val="053772"/>
                </a:solidFill>
                <a:latin typeface="+mn-lt"/>
                <a:cs typeface="Calibri Light" panose="020F0302020204030204" pitchFamily="34" charset="0"/>
              </a:rPr>
              <a:t>sit amet, consectetur adipiscing elit. Aliquam tincidunt ante nec sem congue convallis. Pellentesque vel mauris quis nisl ornare rutrum in id risus. </a:t>
            </a:r>
          </a:p>
        </p:txBody>
      </p:sp>
      <p:sp>
        <p:nvSpPr>
          <p:cNvPr id="25" name="TextBox 30">
            <a:extLst>
              <a:ext uri="{FF2B5EF4-FFF2-40B4-BE49-F238E27FC236}">
                <a16:creationId xmlns:a16="http://schemas.microsoft.com/office/drawing/2014/main" id="{B95F4016-8425-40E7-B248-436FDC2273BD}"/>
              </a:ext>
            </a:extLst>
          </p:cNvPr>
          <p:cNvSpPr txBox="1">
            <a:spLocks noChangeArrowheads="1"/>
          </p:cNvSpPr>
          <p:nvPr/>
        </p:nvSpPr>
        <p:spPr bwMode="auto">
          <a:xfrm>
            <a:off x="5996103" y="2223967"/>
            <a:ext cx="403497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rgbClr val="053772"/>
                </a:solidFill>
                <a:latin typeface="+mn-lt"/>
                <a:cs typeface="Calibri Light" panose="020F0302020204030204" pitchFamily="34" charset="0"/>
              </a:rPr>
              <a:t>Lorem ipsum dolor </a:t>
            </a:r>
            <a:r>
              <a:rPr lang="en-US" altLang="es-MX" sz="1400" dirty="0">
                <a:solidFill>
                  <a:srgbClr val="053772"/>
                </a:solidFill>
                <a:latin typeface="+mn-lt"/>
                <a:cs typeface="Calibri Light" panose="020F0302020204030204" pitchFamily="34" charset="0"/>
              </a:rPr>
              <a:t>sit amet, consectetur adipiscing elit. Aliquam tincidunt ante nec sem congue convallis. Pellentesque vel mauris quis nisl ornare rutrum in id risus. </a:t>
            </a:r>
          </a:p>
        </p:txBody>
      </p:sp>
      <p:sp>
        <p:nvSpPr>
          <p:cNvPr id="27" name="TextBox 30">
            <a:extLst>
              <a:ext uri="{FF2B5EF4-FFF2-40B4-BE49-F238E27FC236}">
                <a16:creationId xmlns:a16="http://schemas.microsoft.com/office/drawing/2014/main" id="{EB6EC901-1EFD-460C-991D-606EAE652CD2}"/>
              </a:ext>
            </a:extLst>
          </p:cNvPr>
          <p:cNvSpPr txBox="1">
            <a:spLocks noChangeArrowheads="1"/>
          </p:cNvSpPr>
          <p:nvPr/>
        </p:nvSpPr>
        <p:spPr bwMode="auto">
          <a:xfrm>
            <a:off x="6096000" y="3653632"/>
            <a:ext cx="403497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rgbClr val="053772"/>
                </a:solidFill>
                <a:latin typeface="+mn-lt"/>
                <a:cs typeface="Calibri Light" panose="020F0302020204030204" pitchFamily="34" charset="0"/>
              </a:rPr>
              <a:t>Lorem ipsum dolor </a:t>
            </a:r>
            <a:r>
              <a:rPr lang="en-US" altLang="es-MX" sz="1400" dirty="0">
                <a:solidFill>
                  <a:srgbClr val="053772"/>
                </a:solidFill>
                <a:latin typeface="+mn-lt"/>
                <a:cs typeface="Calibri Light" panose="020F0302020204030204" pitchFamily="34" charset="0"/>
              </a:rPr>
              <a:t>sit amet, consectetur adipiscing elit. Aliquam tincidunt ante nec sem congue convallis. Pellentesque vel mauris quis nisl ornare rutrum in id risus. </a:t>
            </a:r>
          </a:p>
        </p:txBody>
      </p:sp>
      <p:sp>
        <p:nvSpPr>
          <p:cNvPr id="49" name="TextBox 30">
            <a:extLst>
              <a:ext uri="{FF2B5EF4-FFF2-40B4-BE49-F238E27FC236}">
                <a16:creationId xmlns:a16="http://schemas.microsoft.com/office/drawing/2014/main" id="{42587F2B-5244-41DC-A25F-D82AE36EE726}"/>
              </a:ext>
            </a:extLst>
          </p:cNvPr>
          <p:cNvSpPr txBox="1">
            <a:spLocks noChangeArrowheads="1"/>
          </p:cNvSpPr>
          <p:nvPr/>
        </p:nvSpPr>
        <p:spPr bwMode="auto">
          <a:xfrm>
            <a:off x="6116072" y="5216515"/>
            <a:ext cx="403497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rgbClr val="053772"/>
                </a:solidFill>
                <a:latin typeface="+mn-lt"/>
                <a:cs typeface="Calibri Light" panose="020F0302020204030204" pitchFamily="34" charset="0"/>
              </a:rPr>
              <a:t>Lorem ipsum dolor </a:t>
            </a:r>
            <a:r>
              <a:rPr lang="en-US" altLang="es-MX" sz="1400" dirty="0">
                <a:solidFill>
                  <a:srgbClr val="053772"/>
                </a:solidFill>
                <a:latin typeface="+mn-lt"/>
                <a:cs typeface="Calibri Light" panose="020F0302020204030204" pitchFamily="34" charset="0"/>
              </a:rPr>
              <a:t>sit amet, consectetur adipiscing elit. Aliquam tincidunt ante nec sem congue convallis. Pellentesque vel mauris quis nisl ornare rutrum in id risus. </a:t>
            </a:r>
          </a:p>
        </p:txBody>
      </p:sp>
      <p:sp>
        <p:nvSpPr>
          <p:cNvPr id="51" name="CuadroTexto 50">
            <a:extLst>
              <a:ext uri="{FF2B5EF4-FFF2-40B4-BE49-F238E27FC236}">
                <a16:creationId xmlns:a16="http://schemas.microsoft.com/office/drawing/2014/main" id="{2FB64EAC-B3B3-4434-85A1-4AB497CB318F}"/>
              </a:ext>
            </a:extLst>
          </p:cNvPr>
          <p:cNvSpPr txBox="1"/>
          <p:nvPr/>
        </p:nvSpPr>
        <p:spPr>
          <a:xfrm>
            <a:off x="613114" y="2616767"/>
            <a:ext cx="4104600" cy="1569660"/>
          </a:xfrm>
          <a:prstGeom prst="rect">
            <a:avLst/>
          </a:prstGeom>
          <a:noFill/>
        </p:spPr>
        <p:txBody>
          <a:bodyPr wrap="square" rtlCol="0">
            <a:spAutoFit/>
          </a:bodyPr>
          <a:lstStyle/>
          <a:p>
            <a:r>
              <a:rPr lang="en-US" sz="3200" dirty="0">
                <a:solidFill>
                  <a:schemeClr val="bg1"/>
                </a:solidFill>
                <a:latin typeface="Arial Rounded MT Bold" panose="020F0704030504030204" pitchFamily="34" charset="0"/>
              </a:rPr>
              <a:t>Your Title Presentation </a:t>
            </a:r>
          </a:p>
          <a:p>
            <a:r>
              <a:rPr lang="en-US" sz="3200" dirty="0">
                <a:solidFill>
                  <a:srgbClr val="08E0EF"/>
                </a:solidFill>
                <a:latin typeface="Arial Rounded MT Bold" panose="020F0704030504030204" pitchFamily="34" charset="0"/>
              </a:rPr>
              <a:t>Goes Here</a:t>
            </a:r>
          </a:p>
        </p:txBody>
      </p:sp>
      <p:grpSp>
        <p:nvGrpSpPr>
          <p:cNvPr id="25604" name="Group 26">
            <a:extLst>
              <a:ext uri="{FF2B5EF4-FFF2-40B4-BE49-F238E27FC236}">
                <a16:creationId xmlns:a16="http://schemas.microsoft.com/office/drawing/2014/main" id="{27E1CC73-6B8C-48BF-A35D-FEF62117BEA7}"/>
              </a:ext>
            </a:extLst>
          </p:cNvPr>
          <p:cNvGrpSpPr>
            <a:grpSpLocks noChangeAspect="1"/>
          </p:cNvGrpSpPr>
          <p:nvPr/>
        </p:nvGrpSpPr>
        <p:grpSpPr bwMode="auto">
          <a:xfrm>
            <a:off x="4863597" y="5316232"/>
            <a:ext cx="650875" cy="670537"/>
            <a:chOff x="102" y="2774"/>
            <a:chExt cx="960" cy="989"/>
          </a:xfrm>
          <a:solidFill>
            <a:schemeClr val="bg1"/>
          </a:solidFill>
        </p:grpSpPr>
        <p:sp>
          <p:nvSpPr>
            <p:cNvPr id="25606" name="Freeform 27">
              <a:extLst>
                <a:ext uri="{FF2B5EF4-FFF2-40B4-BE49-F238E27FC236}">
                  <a16:creationId xmlns:a16="http://schemas.microsoft.com/office/drawing/2014/main" id="{7D5E1E25-0BD8-4D60-ADF3-7C711CD5ED22}"/>
                </a:ext>
              </a:extLst>
            </p:cNvPr>
            <p:cNvSpPr>
              <a:spLocks/>
            </p:cNvSpPr>
            <p:nvPr/>
          </p:nvSpPr>
          <p:spPr bwMode="auto">
            <a:xfrm>
              <a:off x="510" y="3206"/>
              <a:ext cx="218" cy="220"/>
            </a:xfrm>
            <a:custGeom>
              <a:avLst/>
              <a:gdLst>
                <a:gd name="T0" fmla="*/ 64 w 91"/>
                <a:gd name="T1" fmla="*/ 92 h 92"/>
                <a:gd name="T2" fmla="*/ 59 w 91"/>
                <a:gd name="T3" fmla="*/ 90 h 92"/>
                <a:gd name="T4" fmla="*/ 6 w 91"/>
                <a:gd name="T5" fmla="*/ 36 h 92"/>
                <a:gd name="T6" fmla="*/ 0 w 91"/>
                <a:gd name="T7" fmla="*/ 22 h 92"/>
                <a:gd name="T8" fmla="*/ 6 w 91"/>
                <a:gd name="T9" fmla="*/ 8 h 92"/>
                <a:gd name="T10" fmla="*/ 34 w 91"/>
                <a:gd name="T11" fmla="*/ 8 h 92"/>
                <a:gd name="T12" fmla="*/ 88 w 91"/>
                <a:gd name="T13" fmla="*/ 61 h 92"/>
                <a:gd name="T14" fmla="*/ 88 w 91"/>
                <a:gd name="T15" fmla="*/ 70 h 92"/>
                <a:gd name="T16" fmla="*/ 80 w 91"/>
                <a:gd name="T17" fmla="*/ 70 h 92"/>
                <a:gd name="T18" fmla="*/ 26 w 91"/>
                <a:gd name="T19" fmla="*/ 16 h 92"/>
                <a:gd name="T20" fmla="*/ 14 w 91"/>
                <a:gd name="T21" fmla="*/ 16 h 92"/>
                <a:gd name="T22" fmla="*/ 14 w 91"/>
                <a:gd name="T23" fmla="*/ 28 h 92"/>
                <a:gd name="T24" fmla="*/ 68 w 91"/>
                <a:gd name="T25" fmla="*/ 82 h 92"/>
                <a:gd name="T26" fmla="*/ 68 w 91"/>
                <a:gd name="T27" fmla="*/ 90 h 92"/>
                <a:gd name="T28" fmla="*/ 64 w 91"/>
                <a:gd name="T2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2">
                  <a:moveTo>
                    <a:pt x="64" y="92"/>
                  </a:moveTo>
                  <a:cubicBezTo>
                    <a:pt x="62" y="92"/>
                    <a:pt x="61" y="91"/>
                    <a:pt x="59" y="90"/>
                  </a:cubicBezTo>
                  <a:cubicBezTo>
                    <a:pt x="6" y="36"/>
                    <a:pt x="6" y="36"/>
                    <a:pt x="6" y="36"/>
                  </a:cubicBezTo>
                  <a:cubicBezTo>
                    <a:pt x="2" y="32"/>
                    <a:pt x="0" y="27"/>
                    <a:pt x="0" y="22"/>
                  </a:cubicBezTo>
                  <a:cubicBezTo>
                    <a:pt x="0" y="16"/>
                    <a:pt x="2" y="11"/>
                    <a:pt x="6" y="8"/>
                  </a:cubicBezTo>
                  <a:cubicBezTo>
                    <a:pt x="13" y="0"/>
                    <a:pt x="26" y="0"/>
                    <a:pt x="34" y="8"/>
                  </a:cubicBezTo>
                  <a:cubicBezTo>
                    <a:pt x="88" y="61"/>
                    <a:pt x="88" y="61"/>
                    <a:pt x="88" y="61"/>
                  </a:cubicBezTo>
                  <a:cubicBezTo>
                    <a:pt x="91" y="64"/>
                    <a:pt x="91" y="67"/>
                    <a:pt x="88" y="70"/>
                  </a:cubicBezTo>
                  <a:cubicBezTo>
                    <a:pt x="86" y="72"/>
                    <a:pt x="82" y="72"/>
                    <a:pt x="80" y="70"/>
                  </a:cubicBezTo>
                  <a:cubicBezTo>
                    <a:pt x="26" y="16"/>
                    <a:pt x="26" y="16"/>
                    <a:pt x="26" y="16"/>
                  </a:cubicBezTo>
                  <a:cubicBezTo>
                    <a:pt x="23" y="13"/>
                    <a:pt x="17" y="13"/>
                    <a:pt x="14" y="16"/>
                  </a:cubicBezTo>
                  <a:cubicBezTo>
                    <a:pt x="11" y="19"/>
                    <a:pt x="11" y="25"/>
                    <a:pt x="14" y="28"/>
                  </a:cubicBezTo>
                  <a:cubicBezTo>
                    <a:pt x="68" y="82"/>
                    <a:pt x="68" y="82"/>
                    <a:pt x="68" y="82"/>
                  </a:cubicBezTo>
                  <a:cubicBezTo>
                    <a:pt x="70" y="84"/>
                    <a:pt x="70" y="88"/>
                    <a:pt x="68" y="90"/>
                  </a:cubicBezTo>
                  <a:cubicBezTo>
                    <a:pt x="67" y="91"/>
                    <a:pt x="65" y="92"/>
                    <a:pt x="64"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07" name="Freeform 28">
              <a:extLst>
                <a:ext uri="{FF2B5EF4-FFF2-40B4-BE49-F238E27FC236}">
                  <a16:creationId xmlns:a16="http://schemas.microsoft.com/office/drawing/2014/main" id="{8BBD0869-21D4-4969-A1B5-F79FCB2DA3DC}"/>
                </a:ext>
              </a:extLst>
            </p:cNvPr>
            <p:cNvSpPr>
              <a:spLocks/>
            </p:cNvSpPr>
            <p:nvPr/>
          </p:nvSpPr>
          <p:spPr bwMode="auto">
            <a:xfrm>
              <a:off x="582" y="3185"/>
              <a:ext cx="193" cy="191"/>
            </a:xfrm>
            <a:custGeom>
              <a:avLst/>
              <a:gdLst>
                <a:gd name="T0" fmla="*/ 53 w 81"/>
                <a:gd name="T1" fmla="*/ 80 h 80"/>
                <a:gd name="T2" fmla="*/ 49 w 81"/>
                <a:gd name="T3" fmla="*/ 78 h 80"/>
                <a:gd name="T4" fmla="*/ 8 w 81"/>
                <a:gd name="T5" fmla="*/ 37 h 80"/>
                <a:gd name="T6" fmla="*/ 8 w 81"/>
                <a:gd name="T7" fmla="*/ 8 h 80"/>
                <a:gd name="T8" fmla="*/ 36 w 81"/>
                <a:gd name="T9" fmla="*/ 8 h 80"/>
                <a:gd name="T10" fmla="*/ 78 w 81"/>
                <a:gd name="T11" fmla="*/ 50 h 80"/>
                <a:gd name="T12" fmla="*/ 78 w 81"/>
                <a:gd name="T13" fmla="*/ 59 h 80"/>
                <a:gd name="T14" fmla="*/ 70 w 81"/>
                <a:gd name="T15" fmla="*/ 59 h 80"/>
                <a:gd name="T16" fmla="*/ 28 w 81"/>
                <a:gd name="T17" fmla="*/ 16 h 80"/>
                <a:gd name="T18" fmla="*/ 16 w 81"/>
                <a:gd name="T19" fmla="*/ 16 h 80"/>
                <a:gd name="T20" fmla="*/ 16 w 81"/>
                <a:gd name="T21" fmla="*/ 28 h 80"/>
                <a:gd name="T22" fmla="*/ 57 w 81"/>
                <a:gd name="T23" fmla="*/ 69 h 80"/>
                <a:gd name="T24" fmla="*/ 57 w 81"/>
                <a:gd name="T25" fmla="*/ 78 h 80"/>
                <a:gd name="T26" fmla="*/ 53 w 81"/>
                <a:gd name="T2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0">
                  <a:moveTo>
                    <a:pt x="53" y="80"/>
                  </a:moveTo>
                  <a:cubicBezTo>
                    <a:pt x="52" y="80"/>
                    <a:pt x="50" y="79"/>
                    <a:pt x="49" y="78"/>
                  </a:cubicBezTo>
                  <a:cubicBezTo>
                    <a:pt x="8" y="37"/>
                    <a:pt x="8" y="37"/>
                    <a:pt x="8" y="37"/>
                  </a:cubicBezTo>
                  <a:cubicBezTo>
                    <a:pt x="0" y="29"/>
                    <a:pt x="0" y="16"/>
                    <a:pt x="8" y="8"/>
                  </a:cubicBezTo>
                  <a:cubicBezTo>
                    <a:pt x="16" y="0"/>
                    <a:pt x="29" y="0"/>
                    <a:pt x="36" y="8"/>
                  </a:cubicBezTo>
                  <a:cubicBezTo>
                    <a:pt x="78" y="50"/>
                    <a:pt x="78" y="50"/>
                    <a:pt x="78" y="50"/>
                  </a:cubicBezTo>
                  <a:cubicBezTo>
                    <a:pt x="81" y="52"/>
                    <a:pt x="81" y="56"/>
                    <a:pt x="78" y="59"/>
                  </a:cubicBezTo>
                  <a:cubicBezTo>
                    <a:pt x="76" y="61"/>
                    <a:pt x="72" y="61"/>
                    <a:pt x="70" y="59"/>
                  </a:cubicBezTo>
                  <a:cubicBezTo>
                    <a:pt x="28" y="16"/>
                    <a:pt x="28" y="16"/>
                    <a:pt x="28" y="16"/>
                  </a:cubicBezTo>
                  <a:cubicBezTo>
                    <a:pt x="25" y="13"/>
                    <a:pt x="19" y="13"/>
                    <a:pt x="16" y="16"/>
                  </a:cubicBezTo>
                  <a:cubicBezTo>
                    <a:pt x="13" y="20"/>
                    <a:pt x="13" y="25"/>
                    <a:pt x="16" y="28"/>
                  </a:cubicBezTo>
                  <a:cubicBezTo>
                    <a:pt x="57" y="69"/>
                    <a:pt x="57" y="69"/>
                    <a:pt x="57" y="69"/>
                  </a:cubicBezTo>
                  <a:cubicBezTo>
                    <a:pt x="60" y="72"/>
                    <a:pt x="60" y="75"/>
                    <a:pt x="57" y="78"/>
                  </a:cubicBezTo>
                  <a:cubicBezTo>
                    <a:pt x="56" y="79"/>
                    <a:pt x="55" y="80"/>
                    <a:pt x="53"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08" name="Freeform 29">
              <a:extLst>
                <a:ext uri="{FF2B5EF4-FFF2-40B4-BE49-F238E27FC236}">
                  <a16:creationId xmlns:a16="http://schemas.microsoft.com/office/drawing/2014/main" id="{3D931B05-2308-4A20-B118-8B37986D306D}"/>
                </a:ext>
              </a:extLst>
            </p:cNvPr>
            <p:cNvSpPr>
              <a:spLocks/>
            </p:cNvSpPr>
            <p:nvPr/>
          </p:nvSpPr>
          <p:spPr bwMode="auto">
            <a:xfrm>
              <a:off x="353" y="3151"/>
              <a:ext cx="618" cy="521"/>
            </a:xfrm>
            <a:custGeom>
              <a:avLst/>
              <a:gdLst>
                <a:gd name="T0" fmla="*/ 179 w 259"/>
                <a:gd name="T1" fmla="*/ 218 h 218"/>
                <a:gd name="T2" fmla="*/ 174 w 259"/>
                <a:gd name="T3" fmla="*/ 216 h 218"/>
                <a:gd name="T4" fmla="*/ 174 w 259"/>
                <a:gd name="T5" fmla="*/ 216 h 218"/>
                <a:gd name="T6" fmla="*/ 154 w 259"/>
                <a:gd name="T7" fmla="*/ 206 h 218"/>
                <a:gd name="T8" fmla="*/ 83 w 259"/>
                <a:gd name="T9" fmla="*/ 170 h 218"/>
                <a:gd name="T10" fmla="*/ 39 w 259"/>
                <a:gd name="T11" fmla="*/ 144 h 218"/>
                <a:gd name="T12" fmla="*/ 38 w 259"/>
                <a:gd name="T13" fmla="*/ 143 h 218"/>
                <a:gd name="T14" fmla="*/ 34 w 259"/>
                <a:gd name="T15" fmla="*/ 120 h 218"/>
                <a:gd name="T16" fmla="*/ 73 w 259"/>
                <a:gd name="T17" fmla="*/ 118 h 218"/>
                <a:gd name="T18" fmla="*/ 73 w 259"/>
                <a:gd name="T19" fmla="*/ 118 h 218"/>
                <a:gd name="T20" fmla="*/ 91 w 259"/>
                <a:gd name="T21" fmla="*/ 124 h 218"/>
                <a:gd name="T22" fmla="*/ 8 w 259"/>
                <a:gd name="T23" fmla="*/ 37 h 218"/>
                <a:gd name="T24" fmla="*/ 8 w 259"/>
                <a:gd name="T25" fmla="*/ 8 h 218"/>
                <a:gd name="T26" fmla="*/ 37 w 259"/>
                <a:gd name="T27" fmla="*/ 8 h 218"/>
                <a:gd name="T28" fmla="*/ 134 w 259"/>
                <a:gd name="T29" fmla="*/ 105 h 218"/>
                <a:gd name="T30" fmla="*/ 134 w 259"/>
                <a:gd name="T31" fmla="*/ 113 h 218"/>
                <a:gd name="T32" fmla="*/ 125 w 259"/>
                <a:gd name="T33" fmla="*/ 113 h 218"/>
                <a:gd name="T34" fmla="*/ 29 w 259"/>
                <a:gd name="T35" fmla="*/ 17 h 218"/>
                <a:gd name="T36" fmla="*/ 17 w 259"/>
                <a:gd name="T37" fmla="*/ 17 h 218"/>
                <a:gd name="T38" fmla="*/ 14 w 259"/>
                <a:gd name="T39" fmla="*/ 22 h 218"/>
                <a:gd name="T40" fmla="*/ 17 w 259"/>
                <a:gd name="T41" fmla="*/ 28 h 218"/>
                <a:gd name="T42" fmla="*/ 105 w 259"/>
                <a:gd name="T43" fmla="*/ 122 h 218"/>
                <a:gd name="T44" fmla="*/ 107 w 259"/>
                <a:gd name="T45" fmla="*/ 132 h 218"/>
                <a:gd name="T46" fmla="*/ 97 w 259"/>
                <a:gd name="T47" fmla="*/ 137 h 218"/>
                <a:gd name="T48" fmla="*/ 69 w 259"/>
                <a:gd name="T49" fmla="*/ 129 h 218"/>
                <a:gd name="T50" fmla="*/ 44 w 259"/>
                <a:gd name="T51" fmla="*/ 127 h 218"/>
                <a:gd name="T52" fmla="*/ 45 w 259"/>
                <a:gd name="T53" fmla="*/ 133 h 218"/>
                <a:gd name="T54" fmla="*/ 93 w 259"/>
                <a:gd name="T55" fmla="*/ 163 h 218"/>
                <a:gd name="T56" fmla="*/ 156 w 259"/>
                <a:gd name="T57" fmla="*/ 194 h 218"/>
                <a:gd name="T58" fmla="*/ 178 w 259"/>
                <a:gd name="T59" fmla="*/ 203 h 218"/>
                <a:gd name="T60" fmla="*/ 244 w 259"/>
                <a:gd name="T61" fmla="*/ 137 h 218"/>
                <a:gd name="T62" fmla="*/ 237 w 259"/>
                <a:gd name="T63" fmla="*/ 131 h 218"/>
                <a:gd name="T64" fmla="*/ 227 w 259"/>
                <a:gd name="T65" fmla="*/ 111 h 218"/>
                <a:gd name="T66" fmla="*/ 216 w 259"/>
                <a:gd name="T67" fmla="*/ 82 h 218"/>
                <a:gd name="T68" fmla="*/ 154 w 259"/>
                <a:gd name="T69" fmla="*/ 21 h 218"/>
                <a:gd name="T70" fmla="*/ 145 w 259"/>
                <a:gd name="T71" fmla="*/ 19 h 218"/>
                <a:gd name="T72" fmla="*/ 143 w 259"/>
                <a:gd name="T73" fmla="*/ 21 h 218"/>
                <a:gd name="T74" fmla="*/ 143 w 259"/>
                <a:gd name="T75" fmla="*/ 33 h 218"/>
                <a:gd name="T76" fmla="*/ 174 w 259"/>
                <a:gd name="T77" fmla="*/ 64 h 218"/>
                <a:gd name="T78" fmla="*/ 174 w 259"/>
                <a:gd name="T79" fmla="*/ 73 h 218"/>
                <a:gd name="T80" fmla="*/ 166 w 259"/>
                <a:gd name="T81" fmla="*/ 73 h 218"/>
                <a:gd name="T82" fmla="*/ 134 w 259"/>
                <a:gd name="T83" fmla="*/ 41 h 218"/>
                <a:gd name="T84" fmla="*/ 134 w 259"/>
                <a:gd name="T85" fmla="*/ 12 h 218"/>
                <a:gd name="T86" fmla="*/ 140 w 259"/>
                <a:gd name="T87" fmla="*/ 8 h 218"/>
                <a:gd name="T88" fmla="*/ 163 w 259"/>
                <a:gd name="T89" fmla="*/ 12 h 218"/>
                <a:gd name="T90" fmla="*/ 224 w 259"/>
                <a:gd name="T91" fmla="*/ 73 h 218"/>
                <a:gd name="T92" fmla="*/ 239 w 259"/>
                <a:gd name="T93" fmla="*/ 109 h 218"/>
                <a:gd name="T94" fmla="*/ 246 w 259"/>
                <a:gd name="T95" fmla="*/ 122 h 218"/>
                <a:gd name="T96" fmla="*/ 257 w 259"/>
                <a:gd name="T97" fmla="*/ 133 h 218"/>
                <a:gd name="T98" fmla="*/ 259 w 259"/>
                <a:gd name="T99" fmla="*/ 137 h 218"/>
                <a:gd name="T100" fmla="*/ 257 w 259"/>
                <a:gd name="T101" fmla="*/ 142 h 218"/>
                <a:gd name="T102" fmla="*/ 183 w 259"/>
                <a:gd name="T103" fmla="*/ 216 h 218"/>
                <a:gd name="T104" fmla="*/ 179 w 259"/>
                <a:gd name="T105"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9" h="218">
                  <a:moveTo>
                    <a:pt x="179" y="218"/>
                  </a:moveTo>
                  <a:cubicBezTo>
                    <a:pt x="177" y="218"/>
                    <a:pt x="176" y="217"/>
                    <a:pt x="174" y="216"/>
                  </a:cubicBezTo>
                  <a:cubicBezTo>
                    <a:pt x="174" y="216"/>
                    <a:pt x="174" y="216"/>
                    <a:pt x="174" y="216"/>
                  </a:cubicBezTo>
                  <a:cubicBezTo>
                    <a:pt x="169" y="210"/>
                    <a:pt x="162" y="207"/>
                    <a:pt x="154" y="206"/>
                  </a:cubicBezTo>
                  <a:cubicBezTo>
                    <a:pt x="136" y="204"/>
                    <a:pt x="102" y="196"/>
                    <a:pt x="83" y="170"/>
                  </a:cubicBezTo>
                  <a:cubicBezTo>
                    <a:pt x="80" y="165"/>
                    <a:pt x="58" y="153"/>
                    <a:pt x="39" y="144"/>
                  </a:cubicBezTo>
                  <a:cubicBezTo>
                    <a:pt x="39" y="144"/>
                    <a:pt x="38" y="143"/>
                    <a:pt x="38" y="143"/>
                  </a:cubicBezTo>
                  <a:cubicBezTo>
                    <a:pt x="31" y="138"/>
                    <a:pt x="29" y="127"/>
                    <a:pt x="34" y="120"/>
                  </a:cubicBezTo>
                  <a:cubicBezTo>
                    <a:pt x="45" y="106"/>
                    <a:pt x="63" y="114"/>
                    <a:pt x="73" y="118"/>
                  </a:cubicBezTo>
                  <a:cubicBezTo>
                    <a:pt x="73" y="118"/>
                    <a:pt x="73" y="118"/>
                    <a:pt x="73" y="118"/>
                  </a:cubicBezTo>
                  <a:cubicBezTo>
                    <a:pt x="74" y="118"/>
                    <a:pt x="82" y="121"/>
                    <a:pt x="91" y="124"/>
                  </a:cubicBezTo>
                  <a:cubicBezTo>
                    <a:pt x="8" y="37"/>
                    <a:pt x="8" y="37"/>
                    <a:pt x="8" y="37"/>
                  </a:cubicBezTo>
                  <a:cubicBezTo>
                    <a:pt x="0" y="29"/>
                    <a:pt x="0" y="16"/>
                    <a:pt x="8" y="8"/>
                  </a:cubicBezTo>
                  <a:cubicBezTo>
                    <a:pt x="16" y="0"/>
                    <a:pt x="29" y="0"/>
                    <a:pt x="37" y="8"/>
                  </a:cubicBezTo>
                  <a:cubicBezTo>
                    <a:pt x="134" y="105"/>
                    <a:pt x="134" y="105"/>
                    <a:pt x="134" y="105"/>
                  </a:cubicBezTo>
                  <a:cubicBezTo>
                    <a:pt x="136" y="107"/>
                    <a:pt x="136" y="111"/>
                    <a:pt x="134" y="113"/>
                  </a:cubicBezTo>
                  <a:cubicBezTo>
                    <a:pt x="132" y="115"/>
                    <a:pt x="128" y="115"/>
                    <a:pt x="125" y="113"/>
                  </a:cubicBezTo>
                  <a:cubicBezTo>
                    <a:pt x="29" y="17"/>
                    <a:pt x="29" y="17"/>
                    <a:pt x="29" y="17"/>
                  </a:cubicBezTo>
                  <a:cubicBezTo>
                    <a:pt x="26" y="13"/>
                    <a:pt x="20" y="13"/>
                    <a:pt x="17" y="17"/>
                  </a:cubicBezTo>
                  <a:cubicBezTo>
                    <a:pt x="15" y="18"/>
                    <a:pt x="14" y="20"/>
                    <a:pt x="14" y="22"/>
                  </a:cubicBezTo>
                  <a:cubicBezTo>
                    <a:pt x="14" y="25"/>
                    <a:pt x="15" y="27"/>
                    <a:pt x="17" y="28"/>
                  </a:cubicBezTo>
                  <a:cubicBezTo>
                    <a:pt x="105" y="122"/>
                    <a:pt x="105" y="122"/>
                    <a:pt x="105" y="122"/>
                  </a:cubicBezTo>
                  <a:cubicBezTo>
                    <a:pt x="108" y="124"/>
                    <a:pt x="109" y="129"/>
                    <a:pt x="107" y="132"/>
                  </a:cubicBezTo>
                  <a:cubicBezTo>
                    <a:pt x="105" y="136"/>
                    <a:pt x="101" y="138"/>
                    <a:pt x="97" y="137"/>
                  </a:cubicBezTo>
                  <a:cubicBezTo>
                    <a:pt x="85" y="135"/>
                    <a:pt x="70" y="130"/>
                    <a:pt x="69" y="129"/>
                  </a:cubicBezTo>
                  <a:cubicBezTo>
                    <a:pt x="52" y="122"/>
                    <a:pt x="47" y="123"/>
                    <a:pt x="44" y="127"/>
                  </a:cubicBezTo>
                  <a:cubicBezTo>
                    <a:pt x="43" y="129"/>
                    <a:pt x="43" y="132"/>
                    <a:pt x="45" y="133"/>
                  </a:cubicBezTo>
                  <a:cubicBezTo>
                    <a:pt x="53" y="137"/>
                    <a:pt x="86" y="154"/>
                    <a:pt x="93" y="163"/>
                  </a:cubicBezTo>
                  <a:cubicBezTo>
                    <a:pt x="109" y="186"/>
                    <a:pt x="139" y="192"/>
                    <a:pt x="156" y="194"/>
                  </a:cubicBezTo>
                  <a:cubicBezTo>
                    <a:pt x="164" y="195"/>
                    <a:pt x="172" y="198"/>
                    <a:pt x="178" y="203"/>
                  </a:cubicBezTo>
                  <a:cubicBezTo>
                    <a:pt x="244" y="137"/>
                    <a:pt x="244" y="137"/>
                    <a:pt x="244" y="137"/>
                  </a:cubicBezTo>
                  <a:cubicBezTo>
                    <a:pt x="237" y="131"/>
                    <a:pt x="237" y="131"/>
                    <a:pt x="237" y="131"/>
                  </a:cubicBezTo>
                  <a:cubicBezTo>
                    <a:pt x="232" y="125"/>
                    <a:pt x="229" y="119"/>
                    <a:pt x="227" y="111"/>
                  </a:cubicBezTo>
                  <a:cubicBezTo>
                    <a:pt x="224" y="97"/>
                    <a:pt x="220" y="87"/>
                    <a:pt x="216" y="82"/>
                  </a:cubicBezTo>
                  <a:cubicBezTo>
                    <a:pt x="154" y="21"/>
                    <a:pt x="154" y="21"/>
                    <a:pt x="154" y="21"/>
                  </a:cubicBezTo>
                  <a:cubicBezTo>
                    <a:pt x="152" y="18"/>
                    <a:pt x="148" y="18"/>
                    <a:pt x="145" y="19"/>
                  </a:cubicBezTo>
                  <a:cubicBezTo>
                    <a:pt x="144" y="20"/>
                    <a:pt x="143" y="20"/>
                    <a:pt x="143" y="21"/>
                  </a:cubicBezTo>
                  <a:cubicBezTo>
                    <a:pt x="139" y="24"/>
                    <a:pt x="139" y="29"/>
                    <a:pt x="143" y="33"/>
                  </a:cubicBezTo>
                  <a:cubicBezTo>
                    <a:pt x="174" y="64"/>
                    <a:pt x="174" y="64"/>
                    <a:pt x="174" y="64"/>
                  </a:cubicBezTo>
                  <a:cubicBezTo>
                    <a:pt x="177" y="66"/>
                    <a:pt x="177" y="70"/>
                    <a:pt x="174" y="73"/>
                  </a:cubicBezTo>
                  <a:cubicBezTo>
                    <a:pt x="172" y="75"/>
                    <a:pt x="168" y="75"/>
                    <a:pt x="166" y="73"/>
                  </a:cubicBezTo>
                  <a:cubicBezTo>
                    <a:pt x="134" y="41"/>
                    <a:pt x="134" y="41"/>
                    <a:pt x="134" y="41"/>
                  </a:cubicBezTo>
                  <a:cubicBezTo>
                    <a:pt x="126" y="33"/>
                    <a:pt x="126" y="20"/>
                    <a:pt x="134" y="12"/>
                  </a:cubicBezTo>
                  <a:cubicBezTo>
                    <a:pt x="136" y="11"/>
                    <a:pt x="138" y="9"/>
                    <a:pt x="140" y="8"/>
                  </a:cubicBezTo>
                  <a:cubicBezTo>
                    <a:pt x="147" y="5"/>
                    <a:pt x="157" y="6"/>
                    <a:pt x="163" y="12"/>
                  </a:cubicBezTo>
                  <a:cubicBezTo>
                    <a:pt x="224" y="73"/>
                    <a:pt x="224" y="73"/>
                    <a:pt x="224" y="73"/>
                  </a:cubicBezTo>
                  <a:cubicBezTo>
                    <a:pt x="232" y="82"/>
                    <a:pt x="237" y="97"/>
                    <a:pt x="239" y="109"/>
                  </a:cubicBezTo>
                  <a:cubicBezTo>
                    <a:pt x="240" y="114"/>
                    <a:pt x="242" y="118"/>
                    <a:pt x="246" y="122"/>
                  </a:cubicBezTo>
                  <a:cubicBezTo>
                    <a:pt x="257" y="133"/>
                    <a:pt x="257" y="133"/>
                    <a:pt x="257" y="133"/>
                  </a:cubicBezTo>
                  <a:cubicBezTo>
                    <a:pt x="258" y="134"/>
                    <a:pt x="259" y="136"/>
                    <a:pt x="259" y="137"/>
                  </a:cubicBezTo>
                  <a:cubicBezTo>
                    <a:pt x="259" y="139"/>
                    <a:pt x="258" y="141"/>
                    <a:pt x="257" y="142"/>
                  </a:cubicBezTo>
                  <a:cubicBezTo>
                    <a:pt x="183" y="216"/>
                    <a:pt x="183" y="216"/>
                    <a:pt x="183" y="216"/>
                  </a:cubicBezTo>
                  <a:cubicBezTo>
                    <a:pt x="182" y="217"/>
                    <a:pt x="180" y="218"/>
                    <a:pt x="179" y="2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09" name="Freeform 30">
              <a:extLst>
                <a:ext uri="{FF2B5EF4-FFF2-40B4-BE49-F238E27FC236}">
                  <a16:creationId xmlns:a16="http://schemas.microsoft.com/office/drawing/2014/main" id="{3A2F3E7F-419F-4F0E-8696-D0A1C8E83438}"/>
                </a:ext>
              </a:extLst>
            </p:cNvPr>
            <p:cNvSpPr>
              <a:spLocks noEditPoints="1"/>
            </p:cNvSpPr>
            <p:nvPr/>
          </p:nvSpPr>
          <p:spPr bwMode="auto">
            <a:xfrm>
              <a:off x="742" y="3441"/>
              <a:ext cx="320" cy="322"/>
            </a:xfrm>
            <a:custGeom>
              <a:avLst/>
              <a:gdLst>
                <a:gd name="T0" fmla="*/ 34 w 134"/>
                <a:gd name="T1" fmla="*/ 135 h 135"/>
                <a:gd name="T2" fmla="*/ 30 w 134"/>
                <a:gd name="T3" fmla="*/ 133 h 135"/>
                <a:gd name="T4" fmla="*/ 1 w 134"/>
                <a:gd name="T5" fmla="*/ 105 h 135"/>
                <a:gd name="T6" fmla="*/ 0 w 134"/>
                <a:gd name="T7" fmla="*/ 101 h 135"/>
                <a:gd name="T8" fmla="*/ 1 w 134"/>
                <a:gd name="T9" fmla="*/ 96 h 135"/>
                <a:gd name="T10" fmla="*/ 95 w 134"/>
                <a:gd name="T11" fmla="*/ 2 h 135"/>
                <a:gd name="T12" fmla="*/ 104 w 134"/>
                <a:gd name="T13" fmla="*/ 2 h 135"/>
                <a:gd name="T14" fmla="*/ 133 w 134"/>
                <a:gd name="T15" fmla="*/ 31 h 135"/>
                <a:gd name="T16" fmla="*/ 134 w 134"/>
                <a:gd name="T17" fmla="*/ 35 h 135"/>
                <a:gd name="T18" fmla="*/ 133 w 134"/>
                <a:gd name="T19" fmla="*/ 39 h 135"/>
                <a:gd name="T20" fmla="*/ 38 w 134"/>
                <a:gd name="T21" fmla="*/ 133 h 135"/>
                <a:gd name="T22" fmla="*/ 34 w 134"/>
                <a:gd name="T23" fmla="*/ 135 h 135"/>
                <a:gd name="T24" fmla="*/ 14 w 134"/>
                <a:gd name="T25" fmla="*/ 101 h 135"/>
                <a:gd name="T26" fmla="*/ 34 w 134"/>
                <a:gd name="T27" fmla="*/ 121 h 135"/>
                <a:gd name="T28" fmla="*/ 120 w 134"/>
                <a:gd name="T29" fmla="*/ 35 h 135"/>
                <a:gd name="T30" fmla="*/ 100 w 134"/>
                <a:gd name="T31" fmla="*/ 15 h 135"/>
                <a:gd name="T32" fmla="*/ 14 w 134"/>
                <a:gd name="T33" fmla="*/ 10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35">
                  <a:moveTo>
                    <a:pt x="34" y="135"/>
                  </a:moveTo>
                  <a:cubicBezTo>
                    <a:pt x="33" y="135"/>
                    <a:pt x="31" y="135"/>
                    <a:pt x="30" y="133"/>
                  </a:cubicBezTo>
                  <a:cubicBezTo>
                    <a:pt x="1" y="105"/>
                    <a:pt x="1" y="105"/>
                    <a:pt x="1" y="105"/>
                  </a:cubicBezTo>
                  <a:cubicBezTo>
                    <a:pt x="0" y="104"/>
                    <a:pt x="0" y="102"/>
                    <a:pt x="0" y="101"/>
                  </a:cubicBezTo>
                  <a:cubicBezTo>
                    <a:pt x="0" y="99"/>
                    <a:pt x="0" y="98"/>
                    <a:pt x="1" y="96"/>
                  </a:cubicBezTo>
                  <a:cubicBezTo>
                    <a:pt x="95" y="2"/>
                    <a:pt x="95" y="2"/>
                    <a:pt x="95" y="2"/>
                  </a:cubicBezTo>
                  <a:cubicBezTo>
                    <a:pt x="98" y="0"/>
                    <a:pt x="102" y="0"/>
                    <a:pt x="104" y="2"/>
                  </a:cubicBezTo>
                  <a:cubicBezTo>
                    <a:pt x="133" y="31"/>
                    <a:pt x="133" y="31"/>
                    <a:pt x="133" y="31"/>
                  </a:cubicBezTo>
                  <a:cubicBezTo>
                    <a:pt x="134" y="32"/>
                    <a:pt x="134" y="33"/>
                    <a:pt x="134" y="35"/>
                  </a:cubicBezTo>
                  <a:cubicBezTo>
                    <a:pt x="134" y="37"/>
                    <a:pt x="134" y="38"/>
                    <a:pt x="133" y="39"/>
                  </a:cubicBezTo>
                  <a:cubicBezTo>
                    <a:pt x="38" y="133"/>
                    <a:pt x="38" y="133"/>
                    <a:pt x="38" y="133"/>
                  </a:cubicBezTo>
                  <a:cubicBezTo>
                    <a:pt x="37" y="135"/>
                    <a:pt x="36" y="135"/>
                    <a:pt x="34" y="135"/>
                  </a:cubicBezTo>
                  <a:close/>
                  <a:moveTo>
                    <a:pt x="14" y="101"/>
                  </a:moveTo>
                  <a:cubicBezTo>
                    <a:pt x="34" y="121"/>
                    <a:pt x="34" y="121"/>
                    <a:pt x="34" y="121"/>
                  </a:cubicBezTo>
                  <a:cubicBezTo>
                    <a:pt x="120" y="35"/>
                    <a:pt x="120" y="35"/>
                    <a:pt x="120" y="35"/>
                  </a:cubicBezTo>
                  <a:cubicBezTo>
                    <a:pt x="100" y="15"/>
                    <a:pt x="100" y="15"/>
                    <a:pt x="100" y="15"/>
                  </a:cubicBezTo>
                  <a:lnTo>
                    <a:pt x="1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0" name="Freeform 31">
              <a:extLst>
                <a:ext uri="{FF2B5EF4-FFF2-40B4-BE49-F238E27FC236}">
                  <a16:creationId xmlns:a16="http://schemas.microsoft.com/office/drawing/2014/main" id="{5BD5A4F8-65A2-481E-BC8F-F35824A2B507}"/>
                </a:ext>
              </a:extLst>
            </p:cNvPr>
            <p:cNvSpPr>
              <a:spLocks/>
            </p:cNvSpPr>
            <p:nvPr/>
          </p:nvSpPr>
          <p:spPr bwMode="auto">
            <a:xfrm>
              <a:off x="102" y="2898"/>
              <a:ext cx="492" cy="736"/>
            </a:xfrm>
            <a:custGeom>
              <a:avLst/>
              <a:gdLst>
                <a:gd name="T0" fmla="*/ 200 w 206"/>
                <a:gd name="T1" fmla="*/ 308 h 308"/>
                <a:gd name="T2" fmla="*/ 6 w 206"/>
                <a:gd name="T3" fmla="*/ 308 h 308"/>
                <a:gd name="T4" fmla="*/ 0 w 206"/>
                <a:gd name="T5" fmla="*/ 302 h 308"/>
                <a:gd name="T6" fmla="*/ 0 w 206"/>
                <a:gd name="T7" fmla="*/ 6 h 308"/>
                <a:gd name="T8" fmla="*/ 6 w 206"/>
                <a:gd name="T9" fmla="*/ 0 h 308"/>
                <a:gd name="T10" fmla="*/ 200 w 206"/>
                <a:gd name="T11" fmla="*/ 0 h 308"/>
                <a:gd name="T12" fmla="*/ 206 w 206"/>
                <a:gd name="T13" fmla="*/ 6 h 308"/>
                <a:gd name="T14" fmla="*/ 206 w 206"/>
                <a:gd name="T15" fmla="*/ 139 h 308"/>
                <a:gd name="T16" fmla="*/ 200 w 206"/>
                <a:gd name="T17" fmla="*/ 145 h 308"/>
                <a:gd name="T18" fmla="*/ 194 w 206"/>
                <a:gd name="T19" fmla="*/ 139 h 308"/>
                <a:gd name="T20" fmla="*/ 194 w 206"/>
                <a:gd name="T21" fmla="*/ 12 h 308"/>
                <a:gd name="T22" fmla="*/ 12 w 206"/>
                <a:gd name="T23" fmla="*/ 12 h 308"/>
                <a:gd name="T24" fmla="*/ 12 w 206"/>
                <a:gd name="T25" fmla="*/ 296 h 308"/>
                <a:gd name="T26" fmla="*/ 194 w 206"/>
                <a:gd name="T27" fmla="*/ 296 h 308"/>
                <a:gd name="T28" fmla="*/ 194 w 206"/>
                <a:gd name="T29" fmla="*/ 281 h 308"/>
                <a:gd name="T30" fmla="*/ 200 w 206"/>
                <a:gd name="T31" fmla="*/ 275 h 308"/>
                <a:gd name="T32" fmla="*/ 206 w 206"/>
                <a:gd name="T33" fmla="*/ 281 h 308"/>
                <a:gd name="T34" fmla="*/ 206 w 206"/>
                <a:gd name="T35" fmla="*/ 302 h 308"/>
                <a:gd name="T36" fmla="*/ 200 w 206"/>
                <a:gd name="T37" fmla="*/ 3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6" h="308">
                  <a:moveTo>
                    <a:pt x="200" y="308"/>
                  </a:moveTo>
                  <a:cubicBezTo>
                    <a:pt x="6" y="308"/>
                    <a:pt x="6" y="308"/>
                    <a:pt x="6" y="308"/>
                  </a:cubicBezTo>
                  <a:cubicBezTo>
                    <a:pt x="2" y="308"/>
                    <a:pt x="0" y="305"/>
                    <a:pt x="0" y="302"/>
                  </a:cubicBezTo>
                  <a:cubicBezTo>
                    <a:pt x="0" y="6"/>
                    <a:pt x="0" y="6"/>
                    <a:pt x="0" y="6"/>
                  </a:cubicBezTo>
                  <a:cubicBezTo>
                    <a:pt x="0" y="3"/>
                    <a:pt x="2" y="0"/>
                    <a:pt x="6" y="0"/>
                  </a:cubicBezTo>
                  <a:cubicBezTo>
                    <a:pt x="200" y="0"/>
                    <a:pt x="200" y="0"/>
                    <a:pt x="200" y="0"/>
                  </a:cubicBezTo>
                  <a:cubicBezTo>
                    <a:pt x="204" y="0"/>
                    <a:pt x="206" y="3"/>
                    <a:pt x="206" y="6"/>
                  </a:cubicBezTo>
                  <a:cubicBezTo>
                    <a:pt x="206" y="139"/>
                    <a:pt x="206" y="139"/>
                    <a:pt x="206" y="139"/>
                  </a:cubicBezTo>
                  <a:cubicBezTo>
                    <a:pt x="206" y="143"/>
                    <a:pt x="204" y="145"/>
                    <a:pt x="200" y="145"/>
                  </a:cubicBezTo>
                  <a:cubicBezTo>
                    <a:pt x="197" y="145"/>
                    <a:pt x="194" y="143"/>
                    <a:pt x="194" y="139"/>
                  </a:cubicBezTo>
                  <a:cubicBezTo>
                    <a:pt x="194" y="12"/>
                    <a:pt x="194" y="12"/>
                    <a:pt x="194" y="12"/>
                  </a:cubicBezTo>
                  <a:cubicBezTo>
                    <a:pt x="12" y="12"/>
                    <a:pt x="12" y="12"/>
                    <a:pt x="12" y="12"/>
                  </a:cubicBezTo>
                  <a:cubicBezTo>
                    <a:pt x="12" y="296"/>
                    <a:pt x="12" y="296"/>
                    <a:pt x="12" y="296"/>
                  </a:cubicBezTo>
                  <a:cubicBezTo>
                    <a:pt x="194" y="296"/>
                    <a:pt x="194" y="296"/>
                    <a:pt x="194" y="296"/>
                  </a:cubicBezTo>
                  <a:cubicBezTo>
                    <a:pt x="194" y="281"/>
                    <a:pt x="194" y="281"/>
                    <a:pt x="194" y="281"/>
                  </a:cubicBezTo>
                  <a:cubicBezTo>
                    <a:pt x="194" y="278"/>
                    <a:pt x="197" y="275"/>
                    <a:pt x="200" y="275"/>
                  </a:cubicBezTo>
                  <a:cubicBezTo>
                    <a:pt x="204" y="275"/>
                    <a:pt x="206" y="278"/>
                    <a:pt x="206" y="281"/>
                  </a:cubicBezTo>
                  <a:cubicBezTo>
                    <a:pt x="206" y="302"/>
                    <a:pt x="206" y="302"/>
                    <a:pt x="206" y="302"/>
                  </a:cubicBezTo>
                  <a:cubicBezTo>
                    <a:pt x="206" y="305"/>
                    <a:pt x="204" y="308"/>
                    <a:pt x="200" y="3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1" name="Freeform 32">
              <a:extLst>
                <a:ext uri="{FF2B5EF4-FFF2-40B4-BE49-F238E27FC236}">
                  <a16:creationId xmlns:a16="http://schemas.microsoft.com/office/drawing/2014/main" id="{0F01E6DA-BC2F-43EA-97F0-44E70AD10BDB}"/>
                </a:ext>
              </a:extLst>
            </p:cNvPr>
            <p:cNvSpPr>
              <a:spLocks noEditPoints="1"/>
            </p:cNvSpPr>
            <p:nvPr/>
          </p:nvSpPr>
          <p:spPr bwMode="auto">
            <a:xfrm>
              <a:off x="102" y="2774"/>
              <a:ext cx="492" cy="153"/>
            </a:xfrm>
            <a:custGeom>
              <a:avLst/>
              <a:gdLst>
                <a:gd name="T0" fmla="*/ 200 w 206"/>
                <a:gd name="T1" fmla="*/ 64 h 64"/>
                <a:gd name="T2" fmla="*/ 6 w 206"/>
                <a:gd name="T3" fmla="*/ 64 h 64"/>
                <a:gd name="T4" fmla="*/ 0 w 206"/>
                <a:gd name="T5" fmla="*/ 58 h 64"/>
                <a:gd name="T6" fmla="*/ 0 w 206"/>
                <a:gd name="T7" fmla="*/ 31 h 64"/>
                <a:gd name="T8" fmla="*/ 30 w 206"/>
                <a:gd name="T9" fmla="*/ 0 h 64"/>
                <a:gd name="T10" fmla="*/ 176 w 206"/>
                <a:gd name="T11" fmla="*/ 0 h 64"/>
                <a:gd name="T12" fmla="*/ 206 w 206"/>
                <a:gd name="T13" fmla="*/ 31 h 64"/>
                <a:gd name="T14" fmla="*/ 206 w 206"/>
                <a:gd name="T15" fmla="*/ 58 h 64"/>
                <a:gd name="T16" fmla="*/ 200 w 206"/>
                <a:gd name="T17" fmla="*/ 64 h 64"/>
                <a:gd name="T18" fmla="*/ 12 w 206"/>
                <a:gd name="T19" fmla="*/ 52 h 64"/>
                <a:gd name="T20" fmla="*/ 194 w 206"/>
                <a:gd name="T21" fmla="*/ 52 h 64"/>
                <a:gd name="T22" fmla="*/ 194 w 206"/>
                <a:gd name="T23" fmla="*/ 31 h 64"/>
                <a:gd name="T24" fmla="*/ 176 w 206"/>
                <a:gd name="T25" fmla="*/ 12 h 64"/>
                <a:gd name="T26" fmla="*/ 30 w 206"/>
                <a:gd name="T27" fmla="*/ 12 h 64"/>
                <a:gd name="T28" fmla="*/ 12 w 206"/>
                <a:gd name="T29" fmla="*/ 31 h 64"/>
                <a:gd name="T30" fmla="*/ 12 w 206"/>
                <a:gd name="T31" fmla="*/ 5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64">
                  <a:moveTo>
                    <a:pt x="200" y="64"/>
                  </a:moveTo>
                  <a:cubicBezTo>
                    <a:pt x="6" y="64"/>
                    <a:pt x="6" y="64"/>
                    <a:pt x="6" y="64"/>
                  </a:cubicBezTo>
                  <a:cubicBezTo>
                    <a:pt x="2" y="64"/>
                    <a:pt x="0" y="62"/>
                    <a:pt x="0" y="58"/>
                  </a:cubicBezTo>
                  <a:cubicBezTo>
                    <a:pt x="0" y="31"/>
                    <a:pt x="0" y="31"/>
                    <a:pt x="0" y="31"/>
                  </a:cubicBezTo>
                  <a:cubicBezTo>
                    <a:pt x="0" y="14"/>
                    <a:pt x="13" y="0"/>
                    <a:pt x="30" y="0"/>
                  </a:cubicBezTo>
                  <a:cubicBezTo>
                    <a:pt x="176" y="0"/>
                    <a:pt x="176" y="0"/>
                    <a:pt x="176" y="0"/>
                  </a:cubicBezTo>
                  <a:cubicBezTo>
                    <a:pt x="193" y="0"/>
                    <a:pt x="206" y="14"/>
                    <a:pt x="206" y="31"/>
                  </a:cubicBezTo>
                  <a:cubicBezTo>
                    <a:pt x="206" y="58"/>
                    <a:pt x="206" y="58"/>
                    <a:pt x="206" y="58"/>
                  </a:cubicBezTo>
                  <a:cubicBezTo>
                    <a:pt x="206" y="62"/>
                    <a:pt x="204" y="64"/>
                    <a:pt x="200" y="64"/>
                  </a:cubicBezTo>
                  <a:close/>
                  <a:moveTo>
                    <a:pt x="12" y="52"/>
                  </a:moveTo>
                  <a:cubicBezTo>
                    <a:pt x="194" y="52"/>
                    <a:pt x="194" y="52"/>
                    <a:pt x="194" y="52"/>
                  </a:cubicBezTo>
                  <a:cubicBezTo>
                    <a:pt x="194" y="31"/>
                    <a:pt x="194" y="31"/>
                    <a:pt x="194" y="31"/>
                  </a:cubicBezTo>
                  <a:cubicBezTo>
                    <a:pt x="194" y="21"/>
                    <a:pt x="186" y="12"/>
                    <a:pt x="176" y="12"/>
                  </a:cubicBezTo>
                  <a:cubicBezTo>
                    <a:pt x="30" y="12"/>
                    <a:pt x="30" y="12"/>
                    <a:pt x="30" y="12"/>
                  </a:cubicBezTo>
                  <a:cubicBezTo>
                    <a:pt x="20" y="12"/>
                    <a:pt x="12" y="21"/>
                    <a:pt x="12" y="31"/>
                  </a:cubicBezTo>
                  <a:lnTo>
                    <a:pt x="12"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2" name="Freeform 33">
              <a:extLst>
                <a:ext uri="{FF2B5EF4-FFF2-40B4-BE49-F238E27FC236}">
                  <a16:creationId xmlns:a16="http://schemas.microsoft.com/office/drawing/2014/main" id="{18A5A87A-5B40-4761-9669-33D8FA5E4CDD}"/>
                </a:ext>
              </a:extLst>
            </p:cNvPr>
            <p:cNvSpPr>
              <a:spLocks noEditPoints="1"/>
            </p:cNvSpPr>
            <p:nvPr/>
          </p:nvSpPr>
          <p:spPr bwMode="auto">
            <a:xfrm>
              <a:off x="102" y="3605"/>
              <a:ext cx="492" cy="151"/>
            </a:xfrm>
            <a:custGeom>
              <a:avLst/>
              <a:gdLst>
                <a:gd name="T0" fmla="*/ 176 w 206"/>
                <a:gd name="T1" fmla="*/ 63 h 63"/>
                <a:gd name="T2" fmla="*/ 30 w 206"/>
                <a:gd name="T3" fmla="*/ 63 h 63"/>
                <a:gd name="T4" fmla="*/ 0 w 206"/>
                <a:gd name="T5" fmla="*/ 32 h 63"/>
                <a:gd name="T6" fmla="*/ 0 w 206"/>
                <a:gd name="T7" fmla="*/ 6 h 63"/>
                <a:gd name="T8" fmla="*/ 6 w 206"/>
                <a:gd name="T9" fmla="*/ 0 h 63"/>
                <a:gd name="T10" fmla="*/ 200 w 206"/>
                <a:gd name="T11" fmla="*/ 0 h 63"/>
                <a:gd name="T12" fmla="*/ 206 w 206"/>
                <a:gd name="T13" fmla="*/ 6 h 63"/>
                <a:gd name="T14" fmla="*/ 206 w 206"/>
                <a:gd name="T15" fmla="*/ 32 h 63"/>
                <a:gd name="T16" fmla="*/ 176 w 206"/>
                <a:gd name="T17" fmla="*/ 63 h 63"/>
                <a:gd name="T18" fmla="*/ 12 w 206"/>
                <a:gd name="T19" fmla="*/ 12 h 63"/>
                <a:gd name="T20" fmla="*/ 12 w 206"/>
                <a:gd name="T21" fmla="*/ 32 h 63"/>
                <a:gd name="T22" fmla="*/ 30 w 206"/>
                <a:gd name="T23" fmla="*/ 51 h 63"/>
                <a:gd name="T24" fmla="*/ 176 w 206"/>
                <a:gd name="T25" fmla="*/ 51 h 63"/>
                <a:gd name="T26" fmla="*/ 194 w 206"/>
                <a:gd name="T27" fmla="*/ 32 h 63"/>
                <a:gd name="T28" fmla="*/ 194 w 206"/>
                <a:gd name="T29" fmla="*/ 12 h 63"/>
                <a:gd name="T30" fmla="*/ 12 w 206"/>
                <a:gd name="T31" fmla="*/ 1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63">
                  <a:moveTo>
                    <a:pt x="176" y="63"/>
                  </a:moveTo>
                  <a:cubicBezTo>
                    <a:pt x="30" y="63"/>
                    <a:pt x="30" y="63"/>
                    <a:pt x="30" y="63"/>
                  </a:cubicBezTo>
                  <a:cubicBezTo>
                    <a:pt x="13" y="63"/>
                    <a:pt x="0" y="49"/>
                    <a:pt x="0" y="32"/>
                  </a:cubicBezTo>
                  <a:cubicBezTo>
                    <a:pt x="0" y="6"/>
                    <a:pt x="0" y="6"/>
                    <a:pt x="0" y="6"/>
                  </a:cubicBezTo>
                  <a:cubicBezTo>
                    <a:pt x="0" y="2"/>
                    <a:pt x="2" y="0"/>
                    <a:pt x="6" y="0"/>
                  </a:cubicBezTo>
                  <a:cubicBezTo>
                    <a:pt x="200" y="0"/>
                    <a:pt x="200" y="0"/>
                    <a:pt x="200" y="0"/>
                  </a:cubicBezTo>
                  <a:cubicBezTo>
                    <a:pt x="204" y="0"/>
                    <a:pt x="206" y="2"/>
                    <a:pt x="206" y="6"/>
                  </a:cubicBezTo>
                  <a:cubicBezTo>
                    <a:pt x="206" y="32"/>
                    <a:pt x="206" y="32"/>
                    <a:pt x="206" y="32"/>
                  </a:cubicBezTo>
                  <a:cubicBezTo>
                    <a:pt x="206" y="49"/>
                    <a:pt x="193" y="63"/>
                    <a:pt x="176" y="63"/>
                  </a:cubicBezTo>
                  <a:close/>
                  <a:moveTo>
                    <a:pt x="12" y="12"/>
                  </a:moveTo>
                  <a:cubicBezTo>
                    <a:pt x="12" y="32"/>
                    <a:pt x="12" y="32"/>
                    <a:pt x="12" y="32"/>
                  </a:cubicBezTo>
                  <a:cubicBezTo>
                    <a:pt x="12" y="42"/>
                    <a:pt x="20" y="51"/>
                    <a:pt x="30" y="51"/>
                  </a:cubicBezTo>
                  <a:cubicBezTo>
                    <a:pt x="176" y="51"/>
                    <a:pt x="176" y="51"/>
                    <a:pt x="176" y="51"/>
                  </a:cubicBezTo>
                  <a:cubicBezTo>
                    <a:pt x="186" y="51"/>
                    <a:pt x="194" y="42"/>
                    <a:pt x="194" y="32"/>
                  </a:cubicBezTo>
                  <a:cubicBezTo>
                    <a:pt x="194" y="12"/>
                    <a:pt x="194" y="12"/>
                    <a:pt x="194"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3" name="Freeform 34">
              <a:extLst>
                <a:ext uri="{FF2B5EF4-FFF2-40B4-BE49-F238E27FC236}">
                  <a16:creationId xmlns:a16="http://schemas.microsoft.com/office/drawing/2014/main" id="{8E21E73C-9112-4F2A-A248-E16252444CD0}"/>
                </a:ext>
              </a:extLst>
            </p:cNvPr>
            <p:cNvSpPr>
              <a:spLocks/>
            </p:cNvSpPr>
            <p:nvPr/>
          </p:nvSpPr>
          <p:spPr bwMode="auto">
            <a:xfrm>
              <a:off x="298" y="2836"/>
              <a:ext cx="103" cy="29"/>
            </a:xfrm>
            <a:custGeom>
              <a:avLst/>
              <a:gdLst>
                <a:gd name="T0" fmla="*/ 37 w 43"/>
                <a:gd name="T1" fmla="*/ 12 h 12"/>
                <a:gd name="T2" fmla="*/ 6 w 43"/>
                <a:gd name="T3" fmla="*/ 12 h 12"/>
                <a:gd name="T4" fmla="*/ 0 w 43"/>
                <a:gd name="T5" fmla="*/ 6 h 12"/>
                <a:gd name="T6" fmla="*/ 6 w 43"/>
                <a:gd name="T7" fmla="*/ 0 h 12"/>
                <a:gd name="T8" fmla="*/ 37 w 43"/>
                <a:gd name="T9" fmla="*/ 0 h 12"/>
                <a:gd name="T10" fmla="*/ 43 w 43"/>
                <a:gd name="T11" fmla="*/ 6 h 12"/>
                <a:gd name="T12" fmla="*/ 37 w 4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3" h="12">
                  <a:moveTo>
                    <a:pt x="37" y="12"/>
                  </a:moveTo>
                  <a:cubicBezTo>
                    <a:pt x="6" y="12"/>
                    <a:pt x="6" y="12"/>
                    <a:pt x="6" y="12"/>
                  </a:cubicBezTo>
                  <a:cubicBezTo>
                    <a:pt x="2" y="12"/>
                    <a:pt x="0" y="10"/>
                    <a:pt x="0" y="6"/>
                  </a:cubicBezTo>
                  <a:cubicBezTo>
                    <a:pt x="0" y="3"/>
                    <a:pt x="2" y="0"/>
                    <a:pt x="6" y="0"/>
                  </a:cubicBezTo>
                  <a:cubicBezTo>
                    <a:pt x="37" y="0"/>
                    <a:pt x="37" y="0"/>
                    <a:pt x="37" y="0"/>
                  </a:cubicBezTo>
                  <a:cubicBezTo>
                    <a:pt x="40" y="0"/>
                    <a:pt x="43" y="3"/>
                    <a:pt x="43" y="6"/>
                  </a:cubicBezTo>
                  <a:cubicBezTo>
                    <a:pt x="43" y="10"/>
                    <a:pt x="40" y="12"/>
                    <a:pt x="3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5" name="Freeform 35">
              <a:extLst>
                <a:ext uri="{FF2B5EF4-FFF2-40B4-BE49-F238E27FC236}">
                  <a16:creationId xmlns:a16="http://schemas.microsoft.com/office/drawing/2014/main" id="{E8AE14AF-C6F2-4EC6-AD23-8D8BBD95B48D}"/>
                </a:ext>
              </a:extLst>
            </p:cNvPr>
            <p:cNvSpPr>
              <a:spLocks noEditPoints="1"/>
            </p:cNvSpPr>
            <p:nvPr/>
          </p:nvSpPr>
          <p:spPr bwMode="auto">
            <a:xfrm>
              <a:off x="171" y="2977"/>
              <a:ext cx="172" cy="172"/>
            </a:xfrm>
            <a:custGeom>
              <a:avLst/>
              <a:gdLst>
                <a:gd name="T0" fmla="*/ 66 w 72"/>
                <a:gd name="T1" fmla="*/ 72 h 72"/>
                <a:gd name="T2" fmla="*/ 6 w 72"/>
                <a:gd name="T3" fmla="*/ 72 h 72"/>
                <a:gd name="T4" fmla="*/ 0 w 72"/>
                <a:gd name="T5" fmla="*/ 66 h 72"/>
                <a:gd name="T6" fmla="*/ 0 w 72"/>
                <a:gd name="T7" fmla="*/ 6 h 72"/>
                <a:gd name="T8" fmla="*/ 6 w 72"/>
                <a:gd name="T9" fmla="*/ 0 h 72"/>
                <a:gd name="T10" fmla="*/ 66 w 72"/>
                <a:gd name="T11" fmla="*/ 0 h 72"/>
                <a:gd name="T12" fmla="*/ 72 w 72"/>
                <a:gd name="T13" fmla="*/ 6 h 72"/>
                <a:gd name="T14" fmla="*/ 72 w 72"/>
                <a:gd name="T15" fmla="*/ 66 h 72"/>
                <a:gd name="T16" fmla="*/ 66 w 72"/>
                <a:gd name="T17" fmla="*/ 72 h 72"/>
                <a:gd name="T18" fmla="*/ 12 w 72"/>
                <a:gd name="T19" fmla="*/ 60 h 72"/>
                <a:gd name="T20" fmla="*/ 60 w 72"/>
                <a:gd name="T21" fmla="*/ 60 h 72"/>
                <a:gd name="T22" fmla="*/ 60 w 72"/>
                <a:gd name="T23" fmla="*/ 12 h 72"/>
                <a:gd name="T24" fmla="*/ 12 w 72"/>
                <a:gd name="T25" fmla="*/ 12 h 72"/>
                <a:gd name="T26" fmla="*/ 12 w 72"/>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2">
                  <a:moveTo>
                    <a:pt x="66" y="72"/>
                  </a:moveTo>
                  <a:cubicBezTo>
                    <a:pt x="6" y="72"/>
                    <a:pt x="6" y="72"/>
                    <a:pt x="6" y="72"/>
                  </a:cubicBezTo>
                  <a:cubicBezTo>
                    <a:pt x="3" y="72"/>
                    <a:pt x="0" y="69"/>
                    <a:pt x="0" y="66"/>
                  </a:cubicBezTo>
                  <a:cubicBezTo>
                    <a:pt x="0" y="6"/>
                    <a:pt x="0" y="6"/>
                    <a:pt x="0" y="6"/>
                  </a:cubicBezTo>
                  <a:cubicBezTo>
                    <a:pt x="0" y="3"/>
                    <a:pt x="3" y="0"/>
                    <a:pt x="6" y="0"/>
                  </a:cubicBezTo>
                  <a:cubicBezTo>
                    <a:pt x="66" y="0"/>
                    <a:pt x="66" y="0"/>
                    <a:pt x="66" y="0"/>
                  </a:cubicBezTo>
                  <a:cubicBezTo>
                    <a:pt x="69" y="0"/>
                    <a:pt x="72" y="3"/>
                    <a:pt x="72" y="6"/>
                  </a:cubicBezTo>
                  <a:cubicBezTo>
                    <a:pt x="72" y="66"/>
                    <a:pt x="72" y="66"/>
                    <a:pt x="72" y="66"/>
                  </a:cubicBezTo>
                  <a:cubicBezTo>
                    <a:pt x="72" y="69"/>
                    <a:pt x="69" y="72"/>
                    <a:pt x="66" y="72"/>
                  </a:cubicBezTo>
                  <a:close/>
                  <a:moveTo>
                    <a:pt x="12" y="60"/>
                  </a:moveTo>
                  <a:cubicBezTo>
                    <a:pt x="60" y="60"/>
                    <a:pt x="60" y="60"/>
                    <a:pt x="60" y="60"/>
                  </a:cubicBezTo>
                  <a:cubicBezTo>
                    <a:pt x="60" y="12"/>
                    <a:pt x="60" y="12"/>
                    <a:pt x="60"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6" name="Freeform 36">
              <a:extLst>
                <a:ext uri="{FF2B5EF4-FFF2-40B4-BE49-F238E27FC236}">
                  <a16:creationId xmlns:a16="http://schemas.microsoft.com/office/drawing/2014/main" id="{9ABA8242-D976-40CA-86A1-9EF3760805D1}"/>
                </a:ext>
              </a:extLst>
            </p:cNvPr>
            <p:cNvSpPr>
              <a:spLocks noEditPoints="1"/>
            </p:cNvSpPr>
            <p:nvPr/>
          </p:nvSpPr>
          <p:spPr bwMode="auto">
            <a:xfrm>
              <a:off x="171" y="3180"/>
              <a:ext cx="172" cy="172"/>
            </a:xfrm>
            <a:custGeom>
              <a:avLst/>
              <a:gdLst>
                <a:gd name="T0" fmla="*/ 66 w 72"/>
                <a:gd name="T1" fmla="*/ 72 h 72"/>
                <a:gd name="T2" fmla="*/ 6 w 72"/>
                <a:gd name="T3" fmla="*/ 72 h 72"/>
                <a:gd name="T4" fmla="*/ 0 w 72"/>
                <a:gd name="T5" fmla="*/ 66 h 72"/>
                <a:gd name="T6" fmla="*/ 0 w 72"/>
                <a:gd name="T7" fmla="*/ 6 h 72"/>
                <a:gd name="T8" fmla="*/ 6 w 72"/>
                <a:gd name="T9" fmla="*/ 0 h 72"/>
                <a:gd name="T10" fmla="*/ 66 w 72"/>
                <a:gd name="T11" fmla="*/ 0 h 72"/>
                <a:gd name="T12" fmla="*/ 72 w 72"/>
                <a:gd name="T13" fmla="*/ 6 h 72"/>
                <a:gd name="T14" fmla="*/ 72 w 72"/>
                <a:gd name="T15" fmla="*/ 66 h 72"/>
                <a:gd name="T16" fmla="*/ 66 w 72"/>
                <a:gd name="T17" fmla="*/ 72 h 72"/>
                <a:gd name="T18" fmla="*/ 12 w 72"/>
                <a:gd name="T19" fmla="*/ 60 h 72"/>
                <a:gd name="T20" fmla="*/ 60 w 72"/>
                <a:gd name="T21" fmla="*/ 60 h 72"/>
                <a:gd name="T22" fmla="*/ 60 w 72"/>
                <a:gd name="T23" fmla="*/ 12 h 72"/>
                <a:gd name="T24" fmla="*/ 12 w 72"/>
                <a:gd name="T25" fmla="*/ 12 h 72"/>
                <a:gd name="T26" fmla="*/ 12 w 72"/>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2">
                  <a:moveTo>
                    <a:pt x="66" y="72"/>
                  </a:moveTo>
                  <a:cubicBezTo>
                    <a:pt x="6" y="72"/>
                    <a:pt x="6" y="72"/>
                    <a:pt x="6" y="72"/>
                  </a:cubicBezTo>
                  <a:cubicBezTo>
                    <a:pt x="3" y="72"/>
                    <a:pt x="0" y="69"/>
                    <a:pt x="0" y="66"/>
                  </a:cubicBezTo>
                  <a:cubicBezTo>
                    <a:pt x="0" y="6"/>
                    <a:pt x="0" y="6"/>
                    <a:pt x="0" y="6"/>
                  </a:cubicBezTo>
                  <a:cubicBezTo>
                    <a:pt x="0" y="2"/>
                    <a:pt x="3" y="0"/>
                    <a:pt x="6" y="0"/>
                  </a:cubicBezTo>
                  <a:cubicBezTo>
                    <a:pt x="66" y="0"/>
                    <a:pt x="66" y="0"/>
                    <a:pt x="66" y="0"/>
                  </a:cubicBezTo>
                  <a:cubicBezTo>
                    <a:pt x="69" y="0"/>
                    <a:pt x="72" y="2"/>
                    <a:pt x="72" y="6"/>
                  </a:cubicBezTo>
                  <a:cubicBezTo>
                    <a:pt x="72" y="66"/>
                    <a:pt x="72" y="66"/>
                    <a:pt x="72" y="66"/>
                  </a:cubicBezTo>
                  <a:cubicBezTo>
                    <a:pt x="72" y="69"/>
                    <a:pt x="69" y="72"/>
                    <a:pt x="66" y="72"/>
                  </a:cubicBezTo>
                  <a:close/>
                  <a:moveTo>
                    <a:pt x="12" y="60"/>
                  </a:moveTo>
                  <a:cubicBezTo>
                    <a:pt x="60" y="60"/>
                    <a:pt x="60" y="60"/>
                    <a:pt x="60" y="60"/>
                  </a:cubicBezTo>
                  <a:cubicBezTo>
                    <a:pt x="60" y="12"/>
                    <a:pt x="60" y="12"/>
                    <a:pt x="60"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18" name="Freeform 37">
              <a:extLst>
                <a:ext uri="{FF2B5EF4-FFF2-40B4-BE49-F238E27FC236}">
                  <a16:creationId xmlns:a16="http://schemas.microsoft.com/office/drawing/2014/main" id="{DD62AC48-689E-45FB-A61C-FCDE8F955A88}"/>
                </a:ext>
              </a:extLst>
            </p:cNvPr>
            <p:cNvSpPr>
              <a:spLocks noEditPoints="1"/>
            </p:cNvSpPr>
            <p:nvPr/>
          </p:nvSpPr>
          <p:spPr bwMode="auto">
            <a:xfrm>
              <a:off x="171" y="3381"/>
              <a:ext cx="172" cy="172"/>
            </a:xfrm>
            <a:custGeom>
              <a:avLst/>
              <a:gdLst>
                <a:gd name="T0" fmla="*/ 66 w 72"/>
                <a:gd name="T1" fmla="*/ 72 h 72"/>
                <a:gd name="T2" fmla="*/ 6 w 72"/>
                <a:gd name="T3" fmla="*/ 72 h 72"/>
                <a:gd name="T4" fmla="*/ 0 w 72"/>
                <a:gd name="T5" fmla="*/ 66 h 72"/>
                <a:gd name="T6" fmla="*/ 0 w 72"/>
                <a:gd name="T7" fmla="*/ 6 h 72"/>
                <a:gd name="T8" fmla="*/ 6 w 72"/>
                <a:gd name="T9" fmla="*/ 0 h 72"/>
                <a:gd name="T10" fmla="*/ 66 w 72"/>
                <a:gd name="T11" fmla="*/ 0 h 72"/>
                <a:gd name="T12" fmla="*/ 72 w 72"/>
                <a:gd name="T13" fmla="*/ 6 h 72"/>
                <a:gd name="T14" fmla="*/ 72 w 72"/>
                <a:gd name="T15" fmla="*/ 66 h 72"/>
                <a:gd name="T16" fmla="*/ 66 w 72"/>
                <a:gd name="T17" fmla="*/ 72 h 72"/>
                <a:gd name="T18" fmla="*/ 12 w 72"/>
                <a:gd name="T19" fmla="*/ 60 h 72"/>
                <a:gd name="T20" fmla="*/ 60 w 72"/>
                <a:gd name="T21" fmla="*/ 60 h 72"/>
                <a:gd name="T22" fmla="*/ 60 w 72"/>
                <a:gd name="T23" fmla="*/ 12 h 72"/>
                <a:gd name="T24" fmla="*/ 12 w 72"/>
                <a:gd name="T25" fmla="*/ 12 h 72"/>
                <a:gd name="T26" fmla="*/ 12 w 72"/>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2">
                  <a:moveTo>
                    <a:pt x="66" y="72"/>
                  </a:moveTo>
                  <a:cubicBezTo>
                    <a:pt x="6" y="72"/>
                    <a:pt x="6" y="72"/>
                    <a:pt x="6" y="72"/>
                  </a:cubicBezTo>
                  <a:cubicBezTo>
                    <a:pt x="3" y="72"/>
                    <a:pt x="0" y="70"/>
                    <a:pt x="0" y="66"/>
                  </a:cubicBezTo>
                  <a:cubicBezTo>
                    <a:pt x="0" y="6"/>
                    <a:pt x="0" y="6"/>
                    <a:pt x="0" y="6"/>
                  </a:cubicBezTo>
                  <a:cubicBezTo>
                    <a:pt x="0" y="3"/>
                    <a:pt x="3" y="0"/>
                    <a:pt x="6" y="0"/>
                  </a:cubicBezTo>
                  <a:cubicBezTo>
                    <a:pt x="66" y="0"/>
                    <a:pt x="66" y="0"/>
                    <a:pt x="66" y="0"/>
                  </a:cubicBezTo>
                  <a:cubicBezTo>
                    <a:pt x="69" y="0"/>
                    <a:pt x="72" y="3"/>
                    <a:pt x="72" y="6"/>
                  </a:cubicBezTo>
                  <a:cubicBezTo>
                    <a:pt x="72" y="66"/>
                    <a:pt x="72" y="66"/>
                    <a:pt x="72" y="66"/>
                  </a:cubicBezTo>
                  <a:cubicBezTo>
                    <a:pt x="72" y="70"/>
                    <a:pt x="69" y="72"/>
                    <a:pt x="66" y="72"/>
                  </a:cubicBezTo>
                  <a:close/>
                  <a:moveTo>
                    <a:pt x="12" y="60"/>
                  </a:moveTo>
                  <a:cubicBezTo>
                    <a:pt x="60" y="60"/>
                    <a:pt x="60" y="60"/>
                    <a:pt x="60" y="60"/>
                  </a:cubicBezTo>
                  <a:cubicBezTo>
                    <a:pt x="60" y="12"/>
                    <a:pt x="60" y="12"/>
                    <a:pt x="60"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619" name="Group 40">
            <a:extLst>
              <a:ext uri="{FF2B5EF4-FFF2-40B4-BE49-F238E27FC236}">
                <a16:creationId xmlns:a16="http://schemas.microsoft.com/office/drawing/2014/main" id="{C20544D6-B3BA-4C5E-8D96-A8DF40F3197E}"/>
              </a:ext>
            </a:extLst>
          </p:cNvPr>
          <p:cNvGrpSpPr>
            <a:grpSpLocks noChangeAspect="1"/>
          </p:cNvGrpSpPr>
          <p:nvPr/>
        </p:nvGrpSpPr>
        <p:grpSpPr bwMode="auto">
          <a:xfrm>
            <a:off x="4819631" y="3830860"/>
            <a:ext cx="675283" cy="669859"/>
            <a:chOff x="10" y="1334"/>
            <a:chExt cx="996" cy="988"/>
          </a:xfrm>
          <a:solidFill>
            <a:schemeClr val="bg1"/>
          </a:solidFill>
        </p:grpSpPr>
        <p:sp>
          <p:nvSpPr>
            <p:cNvPr id="25622" name="Freeform 41">
              <a:extLst>
                <a:ext uri="{FF2B5EF4-FFF2-40B4-BE49-F238E27FC236}">
                  <a16:creationId xmlns:a16="http://schemas.microsoft.com/office/drawing/2014/main" id="{90967A55-528B-4756-ADF1-AECA5FD8DEC1}"/>
                </a:ext>
              </a:extLst>
            </p:cNvPr>
            <p:cNvSpPr>
              <a:spLocks noEditPoints="1"/>
            </p:cNvSpPr>
            <p:nvPr/>
          </p:nvSpPr>
          <p:spPr bwMode="auto">
            <a:xfrm>
              <a:off x="10" y="1477"/>
              <a:ext cx="996" cy="845"/>
            </a:xfrm>
            <a:custGeom>
              <a:avLst/>
              <a:gdLst>
                <a:gd name="T0" fmla="*/ 411 w 417"/>
                <a:gd name="T1" fmla="*/ 354 h 354"/>
                <a:gd name="T2" fmla="*/ 6 w 417"/>
                <a:gd name="T3" fmla="*/ 354 h 354"/>
                <a:gd name="T4" fmla="*/ 0 w 417"/>
                <a:gd name="T5" fmla="*/ 348 h 354"/>
                <a:gd name="T6" fmla="*/ 0 w 417"/>
                <a:gd name="T7" fmla="*/ 6 h 354"/>
                <a:gd name="T8" fmla="*/ 6 w 417"/>
                <a:gd name="T9" fmla="*/ 0 h 354"/>
                <a:gd name="T10" fmla="*/ 411 w 417"/>
                <a:gd name="T11" fmla="*/ 0 h 354"/>
                <a:gd name="T12" fmla="*/ 417 w 417"/>
                <a:gd name="T13" fmla="*/ 6 h 354"/>
                <a:gd name="T14" fmla="*/ 417 w 417"/>
                <a:gd name="T15" fmla="*/ 348 h 354"/>
                <a:gd name="T16" fmla="*/ 411 w 417"/>
                <a:gd name="T17" fmla="*/ 354 h 354"/>
                <a:gd name="T18" fmla="*/ 12 w 417"/>
                <a:gd name="T19" fmla="*/ 342 h 354"/>
                <a:gd name="T20" fmla="*/ 405 w 417"/>
                <a:gd name="T21" fmla="*/ 342 h 354"/>
                <a:gd name="T22" fmla="*/ 405 w 417"/>
                <a:gd name="T23" fmla="*/ 12 h 354"/>
                <a:gd name="T24" fmla="*/ 12 w 417"/>
                <a:gd name="T25" fmla="*/ 12 h 354"/>
                <a:gd name="T26" fmla="*/ 12 w 417"/>
                <a:gd name="T27" fmla="*/ 34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354">
                  <a:moveTo>
                    <a:pt x="411" y="354"/>
                  </a:moveTo>
                  <a:cubicBezTo>
                    <a:pt x="6" y="354"/>
                    <a:pt x="6" y="354"/>
                    <a:pt x="6" y="354"/>
                  </a:cubicBezTo>
                  <a:cubicBezTo>
                    <a:pt x="3" y="354"/>
                    <a:pt x="0" y="351"/>
                    <a:pt x="0" y="348"/>
                  </a:cubicBezTo>
                  <a:cubicBezTo>
                    <a:pt x="0" y="6"/>
                    <a:pt x="0" y="6"/>
                    <a:pt x="0" y="6"/>
                  </a:cubicBezTo>
                  <a:cubicBezTo>
                    <a:pt x="0" y="2"/>
                    <a:pt x="3" y="0"/>
                    <a:pt x="6" y="0"/>
                  </a:cubicBezTo>
                  <a:cubicBezTo>
                    <a:pt x="411" y="0"/>
                    <a:pt x="411" y="0"/>
                    <a:pt x="411" y="0"/>
                  </a:cubicBezTo>
                  <a:cubicBezTo>
                    <a:pt x="415" y="0"/>
                    <a:pt x="417" y="2"/>
                    <a:pt x="417" y="6"/>
                  </a:cubicBezTo>
                  <a:cubicBezTo>
                    <a:pt x="417" y="348"/>
                    <a:pt x="417" y="348"/>
                    <a:pt x="417" y="348"/>
                  </a:cubicBezTo>
                  <a:cubicBezTo>
                    <a:pt x="417" y="351"/>
                    <a:pt x="415" y="354"/>
                    <a:pt x="411" y="354"/>
                  </a:cubicBezTo>
                  <a:close/>
                  <a:moveTo>
                    <a:pt x="12" y="342"/>
                  </a:moveTo>
                  <a:cubicBezTo>
                    <a:pt x="405" y="342"/>
                    <a:pt x="405" y="342"/>
                    <a:pt x="405" y="342"/>
                  </a:cubicBezTo>
                  <a:cubicBezTo>
                    <a:pt x="405" y="12"/>
                    <a:pt x="405" y="12"/>
                    <a:pt x="405" y="12"/>
                  </a:cubicBezTo>
                  <a:cubicBezTo>
                    <a:pt x="12" y="12"/>
                    <a:pt x="12" y="12"/>
                    <a:pt x="12" y="12"/>
                  </a:cubicBezTo>
                  <a:lnTo>
                    <a:pt x="12"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4" name="Freeform 42">
              <a:extLst>
                <a:ext uri="{FF2B5EF4-FFF2-40B4-BE49-F238E27FC236}">
                  <a16:creationId xmlns:a16="http://schemas.microsoft.com/office/drawing/2014/main" id="{1FAA4723-9512-44A0-A968-9FC7FC755CE2}"/>
                </a:ext>
              </a:extLst>
            </p:cNvPr>
            <p:cNvSpPr>
              <a:spLocks noEditPoints="1"/>
            </p:cNvSpPr>
            <p:nvPr/>
          </p:nvSpPr>
          <p:spPr bwMode="auto">
            <a:xfrm>
              <a:off x="10" y="1334"/>
              <a:ext cx="996" cy="172"/>
            </a:xfrm>
            <a:custGeom>
              <a:avLst/>
              <a:gdLst>
                <a:gd name="T0" fmla="*/ 411 w 417"/>
                <a:gd name="T1" fmla="*/ 72 h 72"/>
                <a:gd name="T2" fmla="*/ 6 w 417"/>
                <a:gd name="T3" fmla="*/ 72 h 72"/>
                <a:gd name="T4" fmla="*/ 0 w 417"/>
                <a:gd name="T5" fmla="*/ 66 h 72"/>
                <a:gd name="T6" fmla="*/ 0 w 417"/>
                <a:gd name="T7" fmla="*/ 6 h 72"/>
                <a:gd name="T8" fmla="*/ 6 w 417"/>
                <a:gd name="T9" fmla="*/ 0 h 72"/>
                <a:gd name="T10" fmla="*/ 411 w 417"/>
                <a:gd name="T11" fmla="*/ 0 h 72"/>
                <a:gd name="T12" fmla="*/ 417 w 417"/>
                <a:gd name="T13" fmla="*/ 6 h 72"/>
                <a:gd name="T14" fmla="*/ 417 w 417"/>
                <a:gd name="T15" fmla="*/ 66 h 72"/>
                <a:gd name="T16" fmla="*/ 411 w 417"/>
                <a:gd name="T17" fmla="*/ 72 h 72"/>
                <a:gd name="T18" fmla="*/ 12 w 417"/>
                <a:gd name="T19" fmla="*/ 60 h 72"/>
                <a:gd name="T20" fmla="*/ 405 w 417"/>
                <a:gd name="T21" fmla="*/ 60 h 72"/>
                <a:gd name="T22" fmla="*/ 405 w 417"/>
                <a:gd name="T23" fmla="*/ 12 h 72"/>
                <a:gd name="T24" fmla="*/ 12 w 417"/>
                <a:gd name="T25" fmla="*/ 12 h 72"/>
                <a:gd name="T26" fmla="*/ 12 w 417"/>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72">
                  <a:moveTo>
                    <a:pt x="411" y="72"/>
                  </a:moveTo>
                  <a:cubicBezTo>
                    <a:pt x="6" y="72"/>
                    <a:pt x="6" y="72"/>
                    <a:pt x="6" y="72"/>
                  </a:cubicBezTo>
                  <a:cubicBezTo>
                    <a:pt x="3" y="72"/>
                    <a:pt x="0" y="69"/>
                    <a:pt x="0" y="66"/>
                  </a:cubicBezTo>
                  <a:cubicBezTo>
                    <a:pt x="0" y="6"/>
                    <a:pt x="0" y="6"/>
                    <a:pt x="0" y="6"/>
                  </a:cubicBezTo>
                  <a:cubicBezTo>
                    <a:pt x="0" y="3"/>
                    <a:pt x="3" y="0"/>
                    <a:pt x="6" y="0"/>
                  </a:cubicBezTo>
                  <a:cubicBezTo>
                    <a:pt x="411" y="0"/>
                    <a:pt x="411" y="0"/>
                    <a:pt x="411" y="0"/>
                  </a:cubicBezTo>
                  <a:cubicBezTo>
                    <a:pt x="415" y="0"/>
                    <a:pt x="417" y="3"/>
                    <a:pt x="417" y="6"/>
                  </a:cubicBezTo>
                  <a:cubicBezTo>
                    <a:pt x="417" y="66"/>
                    <a:pt x="417" y="66"/>
                    <a:pt x="417" y="66"/>
                  </a:cubicBezTo>
                  <a:cubicBezTo>
                    <a:pt x="417" y="69"/>
                    <a:pt x="415" y="72"/>
                    <a:pt x="411" y="72"/>
                  </a:cubicBezTo>
                  <a:close/>
                  <a:moveTo>
                    <a:pt x="12" y="60"/>
                  </a:moveTo>
                  <a:cubicBezTo>
                    <a:pt x="405" y="60"/>
                    <a:pt x="405" y="60"/>
                    <a:pt x="405" y="60"/>
                  </a:cubicBezTo>
                  <a:cubicBezTo>
                    <a:pt x="405" y="12"/>
                    <a:pt x="405" y="12"/>
                    <a:pt x="405"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5" name="Freeform 43">
              <a:extLst>
                <a:ext uri="{FF2B5EF4-FFF2-40B4-BE49-F238E27FC236}">
                  <a16:creationId xmlns:a16="http://schemas.microsoft.com/office/drawing/2014/main" id="{B4C0F3B7-3093-4BC2-9EB5-BBBC38F10435}"/>
                </a:ext>
              </a:extLst>
            </p:cNvPr>
            <p:cNvSpPr>
              <a:spLocks/>
            </p:cNvSpPr>
            <p:nvPr/>
          </p:nvSpPr>
          <p:spPr bwMode="auto">
            <a:xfrm>
              <a:off x="84" y="1403"/>
              <a:ext cx="29" cy="31"/>
            </a:xfrm>
            <a:custGeom>
              <a:avLst/>
              <a:gdLst>
                <a:gd name="T0" fmla="*/ 6 w 12"/>
                <a:gd name="T1" fmla="*/ 13 h 13"/>
                <a:gd name="T2" fmla="*/ 2 w 12"/>
                <a:gd name="T3" fmla="*/ 11 h 13"/>
                <a:gd name="T4" fmla="*/ 0 w 12"/>
                <a:gd name="T5" fmla="*/ 7 h 13"/>
                <a:gd name="T6" fmla="*/ 0 w 12"/>
                <a:gd name="T7" fmla="*/ 6 h 13"/>
                <a:gd name="T8" fmla="*/ 1 w 12"/>
                <a:gd name="T9" fmla="*/ 5 h 13"/>
                <a:gd name="T10" fmla="*/ 1 w 12"/>
                <a:gd name="T11" fmla="*/ 4 h 13"/>
                <a:gd name="T12" fmla="*/ 2 w 12"/>
                <a:gd name="T13" fmla="*/ 3 h 13"/>
                <a:gd name="T14" fmla="*/ 10 w 12"/>
                <a:gd name="T15" fmla="*/ 3 h 13"/>
                <a:gd name="T16" fmla="*/ 11 w 12"/>
                <a:gd name="T17" fmla="*/ 4 h 13"/>
                <a:gd name="T18" fmla="*/ 12 w 12"/>
                <a:gd name="T19" fmla="*/ 5 h 13"/>
                <a:gd name="T20" fmla="*/ 12 w 12"/>
                <a:gd name="T21" fmla="*/ 6 h 13"/>
                <a:gd name="T22" fmla="*/ 12 w 12"/>
                <a:gd name="T23" fmla="*/ 7 h 13"/>
                <a:gd name="T24" fmla="*/ 10 w 12"/>
                <a:gd name="T25" fmla="*/ 11 h 13"/>
                <a:gd name="T26" fmla="*/ 6 w 12"/>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6" y="13"/>
                  </a:moveTo>
                  <a:cubicBezTo>
                    <a:pt x="5" y="13"/>
                    <a:pt x="3" y="12"/>
                    <a:pt x="2" y="11"/>
                  </a:cubicBezTo>
                  <a:cubicBezTo>
                    <a:pt x="1" y="10"/>
                    <a:pt x="0" y="9"/>
                    <a:pt x="0" y="7"/>
                  </a:cubicBezTo>
                  <a:cubicBezTo>
                    <a:pt x="0" y="7"/>
                    <a:pt x="0" y="6"/>
                    <a:pt x="0" y="6"/>
                  </a:cubicBezTo>
                  <a:cubicBezTo>
                    <a:pt x="0" y="5"/>
                    <a:pt x="1" y="5"/>
                    <a:pt x="1" y="5"/>
                  </a:cubicBezTo>
                  <a:cubicBezTo>
                    <a:pt x="1" y="4"/>
                    <a:pt x="1" y="4"/>
                    <a:pt x="1" y="4"/>
                  </a:cubicBezTo>
                  <a:cubicBezTo>
                    <a:pt x="1" y="3"/>
                    <a:pt x="2" y="3"/>
                    <a:pt x="2" y="3"/>
                  </a:cubicBezTo>
                  <a:cubicBezTo>
                    <a:pt x="4" y="0"/>
                    <a:pt x="8" y="0"/>
                    <a:pt x="10" y="3"/>
                  </a:cubicBezTo>
                  <a:cubicBezTo>
                    <a:pt x="11" y="3"/>
                    <a:pt x="11" y="3"/>
                    <a:pt x="11" y="4"/>
                  </a:cubicBezTo>
                  <a:cubicBezTo>
                    <a:pt x="11" y="4"/>
                    <a:pt x="12" y="4"/>
                    <a:pt x="12" y="5"/>
                  </a:cubicBezTo>
                  <a:cubicBezTo>
                    <a:pt x="12" y="5"/>
                    <a:pt x="12" y="5"/>
                    <a:pt x="12" y="6"/>
                  </a:cubicBezTo>
                  <a:cubicBezTo>
                    <a:pt x="12" y="6"/>
                    <a:pt x="12" y="7"/>
                    <a:pt x="12" y="7"/>
                  </a:cubicBezTo>
                  <a:cubicBezTo>
                    <a:pt x="12" y="9"/>
                    <a:pt x="12" y="10"/>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6" name="Freeform 44">
              <a:extLst>
                <a:ext uri="{FF2B5EF4-FFF2-40B4-BE49-F238E27FC236}">
                  <a16:creationId xmlns:a16="http://schemas.microsoft.com/office/drawing/2014/main" id="{3112894D-DE73-4A47-B54B-A6B4AF4B2E32}"/>
                </a:ext>
              </a:extLst>
            </p:cNvPr>
            <p:cNvSpPr>
              <a:spLocks/>
            </p:cNvSpPr>
            <p:nvPr/>
          </p:nvSpPr>
          <p:spPr bwMode="auto">
            <a:xfrm>
              <a:off x="201" y="1405"/>
              <a:ext cx="29"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3" y="0"/>
                    <a:pt x="6" y="0"/>
                  </a:cubicBezTo>
                  <a:cubicBezTo>
                    <a:pt x="6" y="0"/>
                    <a:pt x="6" y="0"/>
                    <a:pt x="6" y="0"/>
                  </a:cubicBezTo>
                  <a:cubicBezTo>
                    <a:pt x="10" y="0"/>
                    <a:pt x="12" y="3"/>
                    <a:pt x="12" y="6"/>
                  </a:cubicBezTo>
                  <a:cubicBezTo>
                    <a:pt x="12" y="6"/>
                    <a:pt x="12" y="6"/>
                    <a:pt x="12" y="6"/>
                  </a:cubicBezTo>
                  <a:cubicBezTo>
                    <a:pt x="12" y="9"/>
                    <a:pt x="10"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7" name="Freeform 45">
              <a:extLst>
                <a:ext uri="{FF2B5EF4-FFF2-40B4-BE49-F238E27FC236}">
                  <a16:creationId xmlns:a16="http://schemas.microsoft.com/office/drawing/2014/main" id="{0ACC4AA1-439B-4129-A158-9A455168A9E3}"/>
                </a:ext>
              </a:extLst>
            </p:cNvPr>
            <p:cNvSpPr>
              <a:spLocks/>
            </p:cNvSpPr>
            <p:nvPr/>
          </p:nvSpPr>
          <p:spPr bwMode="auto">
            <a:xfrm>
              <a:off x="318" y="1405"/>
              <a:ext cx="29" cy="29"/>
            </a:xfrm>
            <a:custGeom>
              <a:avLst/>
              <a:gdLst>
                <a:gd name="T0" fmla="*/ 6 w 12"/>
                <a:gd name="T1" fmla="*/ 12 h 12"/>
                <a:gd name="T2" fmla="*/ 5 w 12"/>
                <a:gd name="T3" fmla="*/ 12 h 12"/>
                <a:gd name="T4" fmla="*/ 4 w 12"/>
                <a:gd name="T5" fmla="*/ 12 h 12"/>
                <a:gd name="T6" fmla="*/ 3 w 12"/>
                <a:gd name="T7" fmla="*/ 11 h 12"/>
                <a:gd name="T8" fmla="*/ 2 w 12"/>
                <a:gd name="T9" fmla="*/ 10 h 12"/>
                <a:gd name="T10" fmla="*/ 0 w 12"/>
                <a:gd name="T11" fmla="*/ 6 h 12"/>
                <a:gd name="T12" fmla="*/ 2 w 12"/>
                <a:gd name="T13" fmla="*/ 2 h 12"/>
                <a:gd name="T14" fmla="*/ 3 w 12"/>
                <a:gd name="T15" fmla="*/ 1 h 12"/>
                <a:gd name="T16" fmla="*/ 4 w 12"/>
                <a:gd name="T17" fmla="*/ 0 h 12"/>
                <a:gd name="T18" fmla="*/ 5 w 12"/>
                <a:gd name="T19" fmla="*/ 0 h 12"/>
                <a:gd name="T20" fmla="*/ 10 w 12"/>
                <a:gd name="T21" fmla="*/ 2 h 12"/>
                <a:gd name="T22" fmla="*/ 12 w 12"/>
                <a:gd name="T23" fmla="*/ 6 h 12"/>
                <a:gd name="T24" fmla="*/ 10 w 12"/>
                <a:gd name="T25" fmla="*/ 10 h 12"/>
                <a:gd name="T26" fmla="*/ 6 w 12"/>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6" y="12"/>
                  </a:moveTo>
                  <a:cubicBezTo>
                    <a:pt x="6" y="12"/>
                    <a:pt x="5" y="12"/>
                    <a:pt x="5" y="12"/>
                  </a:cubicBezTo>
                  <a:cubicBezTo>
                    <a:pt x="5" y="12"/>
                    <a:pt x="4" y="12"/>
                    <a:pt x="4" y="12"/>
                  </a:cubicBezTo>
                  <a:cubicBezTo>
                    <a:pt x="4" y="11"/>
                    <a:pt x="3" y="11"/>
                    <a:pt x="3" y="11"/>
                  </a:cubicBezTo>
                  <a:cubicBezTo>
                    <a:pt x="3" y="11"/>
                    <a:pt x="2" y="10"/>
                    <a:pt x="2" y="10"/>
                  </a:cubicBezTo>
                  <a:cubicBezTo>
                    <a:pt x="1" y="9"/>
                    <a:pt x="0" y="8"/>
                    <a:pt x="0" y="6"/>
                  </a:cubicBezTo>
                  <a:cubicBezTo>
                    <a:pt x="0" y="4"/>
                    <a:pt x="1" y="3"/>
                    <a:pt x="2" y="2"/>
                  </a:cubicBezTo>
                  <a:cubicBezTo>
                    <a:pt x="2" y="1"/>
                    <a:pt x="3" y="1"/>
                    <a:pt x="3" y="1"/>
                  </a:cubicBezTo>
                  <a:cubicBezTo>
                    <a:pt x="3" y="1"/>
                    <a:pt x="4" y="1"/>
                    <a:pt x="4" y="0"/>
                  </a:cubicBezTo>
                  <a:cubicBezTo>
                    <a:pt x="4" y="0"/>
                    <a:pt x="5" y="0"/>
                    <a:pt x="5" y="0"/>
                  </a:cubicBezTo>
                  <a:cubicBezTo>
                    <a:pt x="7" y="0"/>
                    <a:pt x="9" y="0"/>
                    <a:pt x="10" y="2"/>
                  </a:cubicBezTo>
                  <a:cubicBezTo>
                    <a:pt x="12" y="3"/>
                    <a:pt x="12" y="4"/>
                    <a:pt x="12" y="6"/>
                  </a:cubicBezTo>
                  <a:cubicBezTo>
                    <a:pt x="12" y="8"/>
                    <a:pt x="12" y="9"/>
                    <a:pt x="10" y="10"/>
                  </a:cubicBezTo>
                  <a:cubicBezTo>
                    <a:pt x="9" y="11"/>
                    <a:pt x="8"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8" name="Freeform 46">
              <a:extLst>
                <a:ext uri="{FF2B5EF4-FFF2-40B4-BE49-F238E27FC236}">
                  <a16:creationId xmlns:a16="http://schemas.microsoft.com/office/drawing/2014/main" id="{EEE29893-9A32-47DF-8BA9-856963EF1D83}"/>
                </a:ext>
              </a:extLst>
            </p:cNvPr>
            <p:cNvSpPr>
              <a:spLocks noEditPoints="1"/>
            </p:cNvSpPr>
            <p:nvPr/>
          </p:nvSpPr>
          <p:spPr bwMode="auto">
            <a:xfrm>
              <a:off x="203" y="1565"/>
              <a:ext cx="168" cy="167"/>
            </a:xfrm>
            <a:custGeom>
              <a:avLst/>
              <a:gdLst>
                <a:gd name="T0" fmla="*/ 64 w 70"/>
                <a:gd name="T1" fmla="*/ 70 h 70"/>
                <a:gd name="T2" fmla="*/ 6 w 70"/>
                <a:gd name="T3" fmla="*/ 70 h 70"/>
                <a:gd name="T4" fmla="*/ 0 w 70"/>
                <a:gd name="T5" fmla="*/ 64 h 70"/>
                <a:gd name="T6" fmla="*/ 0 w 70"/>
                <a:gd name="T7" fmla="*/ 6 h 70"/>
                <a:gd name="T8" fmla="*/ 6 w 70"/>
                <a:gd name="T9" fmla="*/ 0 h 70"/>
                <a:gd name="T10" fmla="*/ 64 w 70"/>
                <a:gd name="T11" fmla="*/ 0 h 70"/>
                <a:gd name="T12" fmla="*/ 70 w 70"/>
                <a:gd name="T13" fmla="*/ 6 h 70"/>
                <a:gd name="T14" fmla="*/ 70 w 70"/>
                <a:gd name="T15" fmla="*/ 64 h 70"/>
                <a:gd name="T16" fmla="*/ 64 w 70"/>
                <a:gd name="T17" fmla="*/ 70 h 70"/>
                <a:gd name="T18" fmla="*/ 12 w 70"/>
                <a:gd name="T19" fmla="*/ 58 h 70"/>
                <a:gd name="T20" fmla="*/ 58 w 70"/>
                <a:gd name="T21" fmla="*/ 58 h 70"/>
                <a:gd name="T22" fmla="*/ 58 w 70"/>
                <a:gd name="T23" fmla="*/ 12 h 70"/>
                <a:gd name="T24" fmla="*/ 12 w 70"/>
                <a:gd name="T25" fmla="*/ 12 h 70"/>
                <a:gd name="T26" fmla="*/ 12 w 70"/>
                <a:gd name="T2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0">
                  <a:moveTo>
                    <a:pt x="64" y="70"/>
                  </a:moveTo>
                  <a:cubicBezTo>
                    <a:pt x="6" y="70"/>
                    <a:pt x="6" y="70"/>
                    <a:pt x="6" y="70"/>
                  </a:cubicBezTo>
                  <a:cubicBezTo>
                    <a:pt x="3" y="70"/>
                    <a:pt x="0" y="67"/>
                    <a:pt x="0" y="64"/>
                  </a:cubicBezTo>
                  <a:cubicBezTo>
                    <a:pt x="0" y="6"/>
                    <a:pt x="0" y="6"/>
                    <a:pt x="0" y="6"/>
                  </a:cubicBezTo>
                  <a:cubicBezTo>
                    <a:pt x="0" y="3"/>
                    <a:pt x="3" y="0"/>
                    <a:pt x="6" y="0"/>
                  </a:cubicBezTo>
                  <a:cubicBezTo>
                    <a:pt x="64" y="0"/>
                    <a:pt x="64" y="0"/>
                    <a:pt x="64" y="0"/>
                  </a:cubicBezTo>
                  <a:cubicBezTo>
                    <a:pt x="67" y="0"/>
                    <a:pt x="70" y="3"/>
                    <a:pt x="70" y="6"/>
                  </a:cubicBezTo>
                  <a:cubicBezTo>
                    <a:pt x="70" y="64"/>
                    <a:pt x="70" y="64"/>
                    <a:pt x="70" y="64"/>
                  </a:cubicBezTo>
                  <a:cubicBezTo>
                    <a:pt x="70" y="67"/>
                    <a:pt x="67" y="70"/>
                    <a:pt x="64" y="70"/>
                  </a:cubicBezTo>
                  <a:close/>
                  <a:moveTo>
                    <a:pt x="12" y="58"/>
                  </a:moveTo>
                  <a:cubicBezTo>
                    <a:pt x="58" y="58"/>
                    <a:pt x="58" y="58"/>
                    <a:pt x="58" y="58"/>
                  </a:cubicBezTo>
                  <a:cubicBezTo>
                    <a:pt x="58" y="12"/>
                    <a:pt x="58" y="12"/>
                    <a:pt x="58" y="12"/>
                  </a:cubicBezTo>
                  <a:cubicBezTo>
                    <a:pt x="12" y="12"/>
                    <a:pt x="12" y="12"/>
                    <a:pt x="12" y="12"/>
                  </a:cubicBezTo>
                  <a:lnTo>
                    <a:pt x="1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29" name="Freeform 47">
              <a:extLst>
                <a:ext uri="{FF2B5EF4-FFF2-40B4-BE49-F238E27FC236}">
                  <a16:creationId xmlns:a16="http://schemas.microsoft.com/office/drawing/2014/main" id="{4F7433A1-2C15-4D65-BC9C-6BA004A855B4}"/>
                </a:ext>
              </a:extLst>
            </p:cNvPr>
            <p:cNvSpPr>
              <a:spLocks/>
            </p:cNvSpPr>
            <p:nvPr/>
          </p:nvSpPr>
          <p:spPr bwMode="auto">
            <a:xfrm>
              <a:off x="564" y="1704"/>
              <a:ext cx="29" cy="28"/>
            </a:xfrm>
            <a:custGeom>
              <a:avLst/>
              <a:gdLst>
                <a:gd name="T0" fmla="*/ 6 w 12"/>
                <a:gd name="T1" fmla="*/ 12 h 12"/>
                <a:gd name="T2" fmla="*/ 4 w 12"/>
                <a:gd name="T3" fmla="*/ 12 h 12"/>
                <a:gd name="T4" fmla="*/ 3 w 12"/>
                <a:gd name="T5" fmla="*/ 12 h 12"/>
                <a:gd name="T6" fmla="*/ 2 w 12"/>
                <a:gd name="T7" fmla="*/ 11 h 12"/>
                <a:gd name="T8" fmla="*/ 1 w 12"/>
                <a:gd name="T9" fmla="*/ 10 h 12"/>
                <a:gd name="T10" fmla="*/ 0 w 12"/>
                <a:gd name="T11" fmla="*/ 6 h 12"/>
                <a:gd name="T12" fmla="*/ 0 w 12"/>
                <a:gd name="T13" fmla="*/ 5 h 12"/>
                <a:gd name="T14" fmla="*/ 0 w 12"/>
                <a:gd name="T15" fmla="*/ 4 h 12"/>
                <a:gd name="T16" fmla="*/ 1 w 12"/>
                <a:gd name="T17" fmla="*/ 3 h 12"/>
                <a:gd name="T18" fmla="*/ 1 w 12"/>
                <a:gd name="T19" fmla="*/ 2 h 12"/>
                <a:gd name="T20" fmla="*/ 2 w 12"/>
                <a:gd name="T21" fmla="*/ 1 h 12"/>
                <a:gd name="T22" fmla="*/ 3 w 12"/>
                <a:gd name="T23" fmla="*/ 0 h 12"/>
                <a:gd name="T24" fmla="*/ 4 w 12"/>
                <a:gd name="T25" fmla="*/ 0 h 12"/>
                <a:gd name="T26" fmla="*/ 10 w 12"/>
                <a:gd name="T27" fmla="*/ 2 h 12"/>
                <a:gd name="T28" fmla="*/ 11 w 12"/>
                <a:gd name="T29" fmla="*/ 3 h 12"/>
                <a:gd name="T30" fmla="*/ 11 w 12"/>
                <a:gd name="T31" fmla="*/ 4 h 12"/>
                <a:gd name="T32" fmla="*/ 12 w 12"/>
                <a:gd name="T33" fmla="*/ 5 h 12"/>
                <a:gd name="T34" fmla="*/ 12 w 12"/>
                <a:gd name="T35" fmla="*/ 6 h 12"/>
                <a:gd name="T36" fmla="*/ 10 w 12"/>
                <a:gd name="T37" fmla="*/ 10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5" y="12"/>
                    <a:pt x="5" y="12"/>
                    <a:pt x="4" y="12"/>
                  </a:cubicBezTo>
                  <a:cubicBezTo>
                    <a:pt x="4" y="12"/>
                    <a:pt x="4" y="12"/>
                    <a:pt x="3" y="12"/>
                  </a:cubicBezTo>
                  <a:cubicBezTo>
                    <a:pt x="3" y="11"/>
                    <a:pt x="3" y="11"/>
                    <a:pt x="2" y="11"/>
                  </a:cubicBezTo>
                  <a:cubicBezTo>
                    <a:pt x="2" y="11"/>
                    <a:pt x="2" y="11"/>
                    <a:pt x="1" y="10"/>
                  </a:cubicBezTo>
                  <a:cubicBezTo>
                    <a:pt x="0" y="9"/>
                    <a:pt x="0" y="8"/>
                    <a:pt x="0" y="6"/>
                  </a:cubicBezTo>
                  <a:cubicBezTo>
                    <a:pt x="0" y="6"/>
                    <a:pt x="0" y="5"/>
                    <a:pt x="0" y="5"/>
                  </a:cubicBezTo>
                  <a:cubicBezTo>
                    <a:pt x="0" y="4"/>
                    <a:pt x="0" y="4"/>
                    <a:pt x="0" y="4"/>
                  </a:cubicBezTo>
                  <a:cubicBezTo>
                    <a:pt x="0" y="3"/>
                    <a:pt x="0" y="3"/>
                    <a:pt x="1" y="3"/>
                  </a:cubicBezTo>
                  <a:cubicBezTo>
                    <a:pt x="1" y="2"/>
                    <a:pt x="1" y="2"/>
                    <a:pt x="1" y="2"/>
                  </a:cubicBezTo>
                  <a:cubicBezTo>
                    <a:pt x="2" y="2"/>
                    <a:pt x="2" y="1"/>
                    <a:pt x="2" y="1"/>
                  </a:cubicBezTo>
                  <a:cubicBezTo>
                    <a:pt x="3" y="1"/>
                    <a:pt x="3" y="1"/>
                    <a:pt x="3" y="0"/>
                  </a:cubicBezTo>
                  <a:cubicBezTo>
                    <a:pt x="4" y="0"/>
                    <a:pt x="4" y="0"/>
                    <a:pt x="4" y="0"/>
                  </a:cubicBezTo>
                  <a:cubicBezTo>
                    <a:pt x="6" y="0"/>
                    <a:pt x="9" y="0"/>
                    <a:pt x="10" y="2"/>
                  </a:cubicBezTo>
                  <a:cubicBezTo>
                    <a:pt x="10" y="2"/>
                    <a:pt x="10" y="2"/>
                    <a:pt x="11" y="3"/>
                  </a:cubicBezTo>
                  <a:cubicBezTo>
                    <a:pt x="11" y="3"/>
                    <a:pt x="11" y="3"/>
                    <a:pt x="11" y="4"/>
                  </a:cubicBezTo>
                  <a:cubicBezTo>
                    <a:pt x="11" y="4"/>
                    <a:pt x="11" y="4"/>
                    <a:pt x="12" y="5"/>
                  </a:cubicBezTo>
                  <a:cubicBezTo>
                    <a:pt x="12" y="5"/>
                    <a:pt x="12" y="6"/>
                    <a:pt x="12" y="6"/>
                  </a:cubicBezTo>
                  <a:cubicBezTo>
                    <a:pt x="12" y="8"/>
                    <a:pt x="11" y="9"/>
                    <a:pt x="10" y="10"/>
                  </a:cubicBezTo>
                  <a:cubicBezTo>
                    <a:pt x="9" y="11"/>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0" name="Freeform 48">
              <a:extLst>
                <a:ext uri="{FF2B5EF4-FFF2-40B4-BE49-F238E27FC236}">
                  <a16:creationId xmlns:a16="http://schemas.microsoft.com/office/drawing/2014/main" id="{160641CB-FFDC-4D5B-B700-41B9DF44AF66}"/>
                </a:ext>
              </a:extLst>
            </p:cNvPr>
            <p:cNvSpPr>
              <a:spLocks/>
            </p:cNvSpPr>
            <p:nvPr/>
          </p:nvSpPr>
          <p:spPr bwMode="auto">
            <a:xfrm>
              <a:off x="495" y="1704"/>
              <a:ext cx="29" cy="2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2"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2"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1" name="Freeform 49">
              <a:extLst>
                <a:ext uri="{FF2B5EF4-FFF2-40B4-BE49-F238E27FC236}">
                  <a16:creationId xmlns:a16="http://schemas.microsoft.com/office/drawing/2014/main" id="{6E5EF169-AD7F-4C60-9669-2FC3F3CAB0F9}"/>
                </a:ext>
              </a:extLst>
            </p:cNvPr>
            <p:cNvSpPr>
              <a:spLocks/>
            </p:cNvSpPr>
            <p:nvPr/>
          </p:nvSpPr>
          <p:spPr bwMode="auto">
            <a:xfrm>
              <a:off x="426" y="1704"/>
              <a:ext cx="28" cy="28"/>
            </a:xfrm>
            <a:custGeom>
              <a:avLst/>
              <a:gdLst>
                <a:gd name="T0" fmla="*/ 6 w 12"/>
                <a:gd name="T1" fmla="*/ 12 h 12"/>
                <a:gd name="T2" fmla="*/ 1 w 12"/>
                <a:gd name="T3" fmla="*/ 10 h 12"/>
                <a:gd name="T4" fmla="*/ 0 w 12"/>
                <a:gd name="T5" fmla="*/ 6 h 12"/>
                <a:gd name="T6" fmla="*/ 0 w 12"/>
                <a:gd name="T7" fmla="*/ 5 h 12"/>
                <a:gd name="T8" fmla="*/ 0 w 12"/>
                <a:gd name="T9" fmla="*/ 4 h 12"/>
                <a:gd name="T10" fmla="*/ 1 w 12"/>
                <a:gd name="T11" fmla="*/ 3 h 12"/>
                <a:gd name="T12" fmla="*/ 1 w 12"/>
                <a:gd name="T13" fmla="*/ 2 h 12"/>
                <a:gd name="T14" fmla="*/ 7 w 12"/>
                <a:gd name="T15" fmla="*/ 0 h 12"/>
                <a:gd name="T16" fmla="*/ 8 w 12"/>
                <a:gd name="T17" fmla="*/ 0 h 12"/>
                <a:gd name="T18" fmla="*/ 9 w 12"/>
                <a:gd name="T19" fmla="*/ 1 h 12"/>
                <a:gd name="T20" fmla="*/ 10 w 12"/>
                <a:gd name="T21" fmla="*/ 2 h 12"/>
                <a:gd name="T22" fmla="*/ 11 w 12"/>
                <a:gd name="T23" fmla="*/ 3 h 12"/>
                <a:gd name="T24" fmla="*/ 11 w 12"/>
                <a:gd name="T25" fmla="*/ 4 h 12"/>
                <a:gd name="T26" fmla="*/ 12 w 12"/>
                <a:gd name="T27" fmla="*/ 5 h 12"/>
                <a:gd name="T28" fmla="*/ 12 w 12"/>
                <a:gd name="T29" fmla="*/ 6 h 12"/>
                <a:gd name="T30" fmla="*/ 10 w 12"/>
                <a:gd name="T31" fmla="*/ 10 h 12"/>
                <a:gd name="T32" fmla="*/ 9 w 12"/>
                <a:gd name="T33" fmla="*/ 11 h 12"/>
                <a:gd name="T34" fmla="*/ 8 w 12"/>
                <a:gd name="T35" fmla="*/ 12 h 12"/>
                <a:gd name="T36" fmla="*/ 7 w 12"/>
                <a:gd name="T37" fmla="*/ 12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4" y="12"/>
                    <a:pt x="3" y="11"/>
                    <a:pt x="1" y="10"/>
                  </a:cubicBezTo>
                  <a:cubicBezTo>
                    <a:pt x="0" y="9"/>
                    <a:pt x="0" y="8"/>
                    <a:pt x="0" y="6"/>
                  </a:cubicBezTo>
                  <a:cubicBezTo>
                    <a:pt x="0" y="6"/>
                    <a:pt x="0" y="5"/>
                    <a:pt x="0" y="5"/>
                  </a:cubicBezTo>
                  <a:cubicBezTo>
                    <a:pt x="0" y="4"/>
                    <a:pt x="0" y="4"/>
                    <a:pt x="0" y="4"/>
                  </a:cubicBezTo>
                  <a:cubicBezTo>
                    <a:pt x="0" y="3"/>
                    <a:pt x="0" y="3"/>
                    <a:pt x="1" y="3"/>
                  </a:cubicBezTo>
                  <a:cubicBezTo>
                    <a:pt x="1" y="2"/>
                    <a:pt x="1" y="2"/>
                    <a:pt x="1" y="2"/>
                  </a:cubicBezTo>
                  <a:cubicBezTo>
                    <a:pt x="3" y="0"/>
                    <a:pt x="5" y="0"/>
                    <a:pt x="7" y="0"/>
                  </a:cubicBezTo>
                  <a:cubicBezTo>
                    <a:pt x="7" y="0"/>
                    <a:pt x="8" y="0"/>
                    <a:pt x="8" y="0"/>
                  </a:cubicBezTo>
                  <a:cubicBezTo>
                    <a:pt x="8" y="1"/>
                    <a:pt x="9" y="1"/>
                    <a:pt x="9" y="1"/>
                  </a:cubicBezTo>
                  <a:cubicBezTo>
                    <a:pt x="9" y="1"/>
                    <a:pt x="10" y="2"/>
                    <a:pt x="10" y="2"/>
                  </a:cubicBezTo>
                  <a:cubicBezTo>
                    <a:pt x="10" y="2"/>
                    <a:pt x="10" y="2"/>
                    <a:pt x="11" y="3"/>
                  </a:cubicBezTo>
                  <a:cubicBezTo>
                    <a:pt x="11" y="3"/>
                    <a:pt x="11" y="3"/>
                    <a:pt x="11" y="4"/>
                  </a:cubicBezTo>
                  <a:cubicBezTo>
                    <a:pt x="11" y="4"/>
                    <a:pt x="11" y="4"/>
                    <a:pt x="12" y="5"/>
                  </a:cubicBezTo>
                  <a:cubicBezTo>
                    <a:pt x="12" y="5"/>
                    <a:pt x="12" y="6"/>
                    <a:pt x="12" y="6"/>
                  </a:cubicBezTo>
                  <a:cubicBezTo>
                    <a:pt x="12" y="8"/>
                    <a:pt x="11" y="9"/>
                    <a:pt x="10" y="10"/>
                  </a:cubicBezTo>
                  <a:cubicBezTo>
                    <a:pt x="10" y="11"/>
                    <a:pt x="9" y="11"/>
                    <a:pt x="9" y="11"/>
                  </a:cubicBezTo>
                  <a:cubicBezTo>
                    <a:pt x="9" y="11"/>
                    <a:pt x="8" y="11"/>
                    <a:pt x="8" y="12"/>
                  </a:cubicBezTo>
                  <a:cubicBezTo>
                    <a:pt x="8" y="12"/>
                    <a:pt x="7" y="12"/>
                    <a:pt x="7" y="12"/>
                  </a:cubicBezTo>
                  <a:cubicBezTo>
                    <a:pt x="6" y="12"/>
                    <a:pt x="6"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2" name="Freeform 50">
              <a:extLst>
                <a:ext uri="{FF2B5EF4-FFF2-40B4-BE49-F238E27FC236}">
                  <a16:creationId xmlns:a16="http://schemas.microsoft.com/office/drawing/2014/main" id="{51AA2D77-C410-4728-B630-1F68ED9460A7}"/>
                </a:ext>
              </a:extLst>
            </p:cNvPr>
            <p:cNvSpPr>
              <a:spLocks/>
            </p:cNvSpPr>
            <p:nvPr/>
          </p:nvSpPr>
          <p:spPr bwMode="auto">
            <a:xfrm>
              <a:off x="426" y="1634"/>
              <a:ext cx="28"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2"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2"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3" name="Freeform 51">
              <a:extLst>
                <a:ext uri="{FF2B5EF4-FFF2-40B4-BE49-F238E27FC236}">
                  <a16:creationId xmlns:a16="http://schemas.microsoft.com/office/drawing/2014/main" id="{A82AC75E-14AE-4572-A4FD-613FAC392E1A}"/>
                </a:ext>
              </a:extLst>
            </p:cNvPr>
            <p:cNvSpPr>
              <a:spLocks/>
            </p:cNvSpPr>
            <p:nvPr/>
          </p:nvSpPr>
          <p:spPr bwMode="auto">
            <a:xfrm>
              <a:off x="426" y="1565"/>
              <a:ext cx="28" cy="29"/>
            </a:xfrm>
            <a:custGeom>
              <a:avLst/>
              <a:gdLst>
                <a:gd name="T0" fmla="*/ 6 w 12"/>
                <a:gd name="T1" fmla="*/ 12 h 12"/>
                <a:gd name="T2" fmla="*/ 1 w 12"/>
                <a:gd name="T3" fmla="*/ 10 h 12"/>
                <a:gd name="T4" fmla="*/ 1 w 12"/>
                <a:gd name="T5" fmla="*/ 9 h 12"/>
                <a:gd name="T6" fmla="*/ 0 w 12"/>
                <a:gd name="T7" fmla="*/ 8 h 12"/>
                <a:gd name="T8" fmla="*/ 0 w 12"/>
                <a:gd name="T9" fmla="*/ 7 h 12"/>
                <a:gd name="T10" fmla="*/ 0 w 12"/>
                <a:gd name="T11" fmla="*/ 6 h 12"/>
                <a:gd name="T12" fmla="*/ 1 w 12"/>
                <a:gd name="T13" fmla="*/ 2 h 12"/>
                <a:gd name="T14" fmla="*/ 7 w 12"/>
                <a:gd name="T15" fmla="*/ 0 h 12"/>
                <a:gd name="T16" fmla="*/ 8 w 12"/>
                <a:gd name="T17" fmla="*/ 1 h 12"/>
                <a:gd name="T18" fmla="*/ 9 w 12"/>
                <a:gd name="T19" fmla="*/ 1 h 12"/>
                <a:gd name="T20" fmla="*/ 10 w 12"/>
                <a:gd name="T21" fmla="*/ 2 h 12"/>
                <a:gd name="T22" fmla="*/ 12 w 12"/>
                <a:gd name="T23" fmla="*/ 6 h 12"/>
                <a:gd name="T24" fmla="*/ 12 w 12"/>
                <a:gd name="T25" fmla="*/ 7 h 12"/>
                <a:gd name="T26" fmla="*/ 11 w 12"/>
                <a:gd name="T27" fmla="*/ 8 h 12"/>
                <a:gd name="T28" fmla="*/ 11 w 12"/>
                <a:gd name="T29" fmla="*/ 9 h 12"/>
                <a:gd name="T30" fmla="*/ 10 w 12"/>
                <a:gd name="T31" fmla="*/ 10 h 12"/>
                <a:gd name="T32" fmla="*/ 9 w 12"/>
                <a:gd name="T33" fmla="*/ 11 h 12"/>
                <a:gd name="T34" fmla="*/ 8 w 12"/>
                <a:gd name="T35" fmla="*/ 12 h 12"/>
                <a:gd name="T36" fmla="*/ 7 w 12"/>
                <a:gd name="T37" fmla="*/ 12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4" y="12"/>
                    <a:pt x="3" y="11"/>
                    <a:pt x="1" y="10"/>
                  </a:cubicBezTo>
                  <a:cubicBezTo>
                    <a:pt x="1" y="10"/>
                    <a:pt x="1" y="10"/>
                    <a:pt x="1" y="9"/>
                  </a:cubicBezTo>
                  <a:cubicBezTo>
                    <a:pt x="0" y="9"/>
                    <a:pt x="0" y="9"/>
                    <a:pt x="0" y="8"/>
                  </a:cubicBezTo>
                  <a:cubicBezTo>
                    <a:pt x="0" y="8"/>
                    <a:pt x="0" y="8"/>
                    <a:pt x="0" y="7"/>
                  </a:cubicBezTo>
                  <a:cubicBezTo>
                    <a:pt x="0" y="7"/>
                    <a:pt x="0" y="6"/>
                    <a:pt x="0" y="6"/>
                  </a:cubicBezTo>
                  <a:cubicBezTo>
                    <a:pt x="0" y="4"/>
                    <a:pt x="0" y="3"/>
                    <a:pt x="1" y="2"/>
                  </a:cubicBezTo>
                  <a:cubicBezTo>
                    <a:pt x="3" y="0"/>
                    <a:pt x="5" y="0"/>
                    <a:pt x="7" y="0"/>
                  </a:cubicBezTo>
                  <a:cubicBezTo>
                    <a:pt x="7" y="0"/>
                    <a:pt x="8" y="0"/>
                    <a:pt x="8" y="1"/>
                  </a:cubicBezTo>
                  <a:cubicBezTo>
                    <a:pt x="8" y="1"/>
                    <a:pt x="9" y="1"/>
                    <a:pt x="9" y="1"/>
                  </a:cubicBezTo>
                  <a:cubicBezTo>
                    <a:pt x="9" y="1"/>
                    <a:pt x="10" y="2"/>
                    <a:pt x="10" y="2"/>
                  </a:cubicBezTo>
                  <a:cubicBezTo>
                    <a:pt x="11" y="3"/>
                    <a:pt x="12" y="4"/>
                    <a:pt x="12" y="6"/>
                  </a:cubicBezTo>
                  <a:cubicBezTo>
                    <a:pt x="12" y="6"/>
                    <a:pt x="12" y="7"/>
                    <a:pt x="12" y="7"/>
                  </a:cubicBezTo>
                  <a:cubicBezTo>
                    <a:pt x="11" y="8"/>
                    <a:pt x="11" y="8"/>
                    <a:pt x="11" y="8"/>
                  </a:cubicBezTo>
                  <a:cubicBezTo>
                    <a:pt x="11" y="9"/>
                    <a:pt x="11" y="9"/>
                    <a:pt x="11" y="9"/>
                  </a:cubicBezTo>
                  <a:cubicBezTo>
                    <a:pt x="10" y="10"/>
                    <a:pt x="10" y="10"/>
                    <a:pt x="10" y="10"/>
                  </a:cubicBezTo>
                  <a:cubicBezTo>
                    <a:pt x="10" y="11"/>
                    <a:pt x="9" y="11"/>
                    <a:pt x="9" y="11"/>
                  </a:cubicBezTo>
                  <a:cubicBezTo>
                    <a:pt x="9" y="11"/>
                    <a:pt x="8" y="11"/>
                    <a:pt x="8" y="12"/>
                  </a:cubicBezTo>
                  <a:cubicBezTo>
                    <a:pt x="8" y="12"/>
                    <a:pt x="7" y="12"/>
                    <a:pt x="7" y="12"/>
                  </a:cubicBezTo>
                  <a:cubicBezTo>
                    <a:pt x="6" y="12"/>
                    <a:pt x="6"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4" name="Freeform 52">
              <a:extLst>
                <a:ext uri="{FF2B5EF4-FFF2-40B4-BE49-F238E27FC236}">
                  <a16:creationId xmlns:a16="http://schemas.microsoft.com/office/drawing/2014/main" id="{417B9EDF-4745-4903-B51D-C12CA794F8E4}"/>
                </a:ext>
              </a:extLst>
            </p:cNvPr>
            <p:cNvSpPr>
              <a:spLocks/>
            </p:cNvSpPr>
            <p:nvPr/>
          </p:nvSpPr>
          <p:spPr bwMode="auto">
            <a:xfrm>
              <a:off x="495" y="1565"/>
              <a:ext cx="29"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2"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2"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5" name="Freeform 53">
              <a:extLst>
                <a:ext uri="{FF2B5EF4-FFF2-40B4-BE49-F238E27FC236}">
                  <a16:creationId xmlns:a16="http://schemas.microsoft.com/office/drawing/2014/main" id="{B1CC3E74-30D8-41F0-824C-F84731D7D00B}"/>
                </a:ext>
              </a:extLst>
            </p:cNvPr>
            <p:cNvSpPr>
              <a:spLocks/>
            </p:cNvSpPr>
            <p:nvPr/>
          </p:nvSpPr>
          <p:spPr bwMode="auto">
            <a:xfrm>
              <a:off x="564" y="1565"/>
              <a:ext cx="29" cy="29"/>
            </a:xfrm>
            <a:custGeom>
              <a:avLst/>
              <a:gdLst>
                <a:gd name="T0" fmla="*/ 6 w 12"/>
                <a:gd name="T1" fmla="*/ 12 h 12"/>
                <a:gd name="T2" fmla="*/ 4 w 12"/>
                <a:gd name="T3" fmla="*/ 12 h 12"/>
                <a:gd name="T4" fmla="*/ 3 w 12"/>
                <a:gd name="T5" fmla="*/ 12 h 12"/>
                <a:gd name="T6" fmla="*/ 2 w 12"/>
                <a:gd name="T7" fmla="*/ 11 h 12"/>
                <a:gd name="T8" fmla="*/ 1 w 12"/>
                <a:gd name="T9" fmla="*/ 10 h 12"/>
                <a:gd name="T10" fmla="*/ 1 w 12"/>
                <a:gd name="T11" fmla="*/ 9 h 12"/>
                <a:gd name="T12" fmla="*/ 0 w 12"/>
                <a:gd name="T13" fmla="*/ 8 h 12"/>
                <a:gd name="T14" fmla="*/ 0 w 12"/>
                <a:gd name="T15" fmla="*/ 7 h 12"/>
                <a:gd name="T16" fmla="*/ 0 w 12"/>
                <a:gd name="T17" fmla="*/ 6 h 12"/>
                <a:gd name="T18" fmla="*/ 1 w 12"/>
                <a:gd name="T19" fmla="*/ 2 h 12"/>
                <a:gd name="T20" fmla="*/ 2 w 12"/>
                <a:gd name="T21" fmla="*/ 1 h 12"/>
                <a:gd name="T22" fmla="*/ 3 w 12"/>
                <a:gd name="T23" fmla="*/ 0 h 12"/>
                <a:gd name="T24" fmla="*/ 4 w 12"/>
                <a:gd name="T25" fmla="*/ 0 h 12"/>
                <a:gd name="T26" fmla="*/ 10 w 12"/>
                <a:gd name="T27" fmla="*/ 2 h 12"/>
                <a:gd name="T28" fmla="*/ 12 w 12"/>
                <a:gd name="T29" fmla="*/ 6 h 12"/>
                <a:gd name="T30" fmla="*/ 12 w 12"/>
                <a:gd name="T31" fmla="*/ 7 h 12"/>
                <a:gd name="T32" fmla="*/ 11 w 12"/>
                <a:gd name="T33" fmla="*/ 8 h 12"/>
                <a:gd name="T34" fmla="*/ 11 w 12"/>
                <a:gd name="T35" fmla="*/ 9 h 12"/>
                <a:gd name="T36" fmla="*/ 10 w 12"/>
                <a:gd name="T37" fmla="*/ 10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5" y="12"/>
                    <a:pt x="5" y="12"/>
                    <a:pt x="4" y="12"/>
                  </a:cubicBezTo>
                  <a:cubicBezTo>
                    <a:pt x="4" y="12"/>
                    <a:pt x="4" y="12"/>
                    <a:pt x="3" y="12"/>
                  </a:cubicBezTo>
                  <a:cubicBezTo>
                    <a:pt x="3" y="11"/>
                    <a:pt x="3" y="11"/>
                    <a:pt x="2" y="11"/>
                  </a:cubicBezTo>
                  <a:cubicBezTo>
                    <a:pt x="2" y="11"/>
                    <a:pt x="2" y="11"/>
                    <a:pt x="1" y="10"/>
                  </a:cubicBezTo>
                  <a:cubicBezTo>
                    <a:pt x="1" y="10"/>
                    <a:pt x="1" y="10"/>
                    <a:pt x="1" y="9"/>
                  </a:cubicBezTo>
                  <a:cubicBezTo>
                    <a:pt x="0" y="9"/>
                    <a:pt x="0" y="9"/>
                    <a:pt x="0" y="8"/>
                  </a:cubicBezTo>
                  <a:cubicBezTo>
                    <a:pt x="0" y="8"/>
                    <a:pt x="0" y="8"/>
                    <a:pt x="0" y="7"/>
                  </a:cubicBezTo>
                  <a:cubicBezTo>
                    <a:pt x="0" y="7"/>
                    <a:pt x="0" y="6"/>
                    <a:pt x="0" y="6"/>
                  </a:cubicBezTo>
                  <a:cubicBezTo>
                    <a:pt x="0" y="4"/>
                    <a:pt x="0" y="3"/>
                    <a:pt x="1" y="2"/>
                  </a:cubicBezTo>
                  <a:cubicBezTo>
                    <a:pt x="2" y="2"/>
                    <a:pt x="2" y="1"/>
                    <a:pt x="2" y="1"/>
                  </a:cubicBezTo>
                  <a:cubicBezTo>
                    <a:pt x="3" y="1"/>
                    <a:pt x="3" y="1"/>
                    <a:pt x="3" y="0"/>
                  </a:cubicBezTo>
                  <a:cubicBezTo>
                    <a:pt x="4" y="0"/>
                    <a:pt x="4" y="0"/>
                    <a:pt x="4" y="0"/>
                  </a:cubicBezTo>
                  <a:cubicBezTo>
                    <a:pt x="6" y="0"/>
                    <a:pt x="9" y="0"/>
                    <a:pt x="10" y="2"/>
                  </a:cubicBezTo>
                  <a:cubicBezTo>
                    <a:pt x="11" y="3"/>
                    <a:pt x="12" y="4"/>
                    <a:pt x="12" y="6"/>
                  </a:cubicBezTo>
                  <a:cubicBezTo>
                    <a:pt x="12" y="6"/>
                    <a:pt x="12" y="7"/>
                    <a:pt x="12" y="7"/>
                  </a:cubicBezTo>
                  <a:cubicBezTo>
                    <a:pt x="11" y="8"/>
                    <a:pt x="11" y="8"/>
                    <a:pt x="11" y="8"/>
                  </a:cubicBezTo>
                  <a:cubicBezTo>
                    <a:pt x="11" y="9"/>
                    <a:pt x="11" y="9"/>
                    <a:pt x="11" y="9"/>
                  </a:cubicBezTo>
                  <a:cubicBezTo>
                    <a:pt x="10" y="10"/>
                    <a:pt x="10" y="10"/>
                    <a:pt x="10" y="10"/>
                  </a:cubicBezTo>
                  <a:cubicBezTo>
                    <a:pt x="9" y="11"/>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6" name="Freeform 54">
              <a:extLst>
                <a:ext uri="{FF2B5EF4-FFF2-40B4-BE49-F238E27FC236}">
                  <a16:creationId xmlns:a16="http://schemas.microsoft.com/office/drawing/2014/main" id="{FE3FEB37-A848-4AB7-99DA-9C82A96A9007}"/>
                </a:ext>
              </a:extLst>
            </p:cNvPr>
            <p:cNvSpPr>
              <a:spLocks/>
            </p:cNvSpPr>
            <p:nvPr/>
          </p:nvSpPr>
          <p:spPr bwMode="auto">
            <a:xfrm>
              <a:off x="564" y="1634"/>
              <a:ext cx="29"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2"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2"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7" name="Freeform 55">
              <a:extLst>
                <a:ext uri="{FF2B5EF4-FFF2-40B4-BE49-F238E27FC236}">
                  <a16:creationId xmlns:a16="http://schemas.microsoft.com/office/drawing/2014/main" id="{4C0F76B4-5184-421E-A783-2D0C4BA99773}"/>
                </a:ext>
              </a:extLst>
            </p:cNvPr>
            <p:cNvSpPr>
              <a:spLocks noEditPoints="1"/>
            </p:cNvSpPr>
            <p:nvPr/>
          </p:nvSpPr>
          <p:spPr bwMode="auto">
            <a:xfrm>
              <a:off x="645" y="1565"/>
              <a:ext cx="168" cy="167"/>
            </a:xfrm>
            <a:custGeom>
              <a:avLst/>
              <a:gdLst>
                <a:gd name="T0" fmla="*/ 64 w 70"/>
                <a:gd name="T1" fmla="*/ 70 h 70"/>
                <a:gd name="T2" fmla="*/ 6 w 70"/>
                <a:gd name="T3" fmla="*/ 70 h 70"/>
                <a:gd name="T4" fmla="*/ 0 w 70"/>
                <a:gd name="T5" fmla="*/ 64 h 70"/>
                <a:gd name="T6" fmla="*/ 0 w 70"/>
                <a:gd name="T7" fmla="*/ 6 h 70"/>
                <a:gd name="T8" fmla="*/ 6 w 70"/>
                <a:gd name="T9" fmla="*/ 0 h 70"/>
                <a:gd name="T10" fmla="*/ 64 w 70"/>
                <a:gd name="T11" fmla="*/ 0 h 70"/>
                <a:gd name="T12" fmla="*/ 70 w 70"/>
                <a:gd name="T13" fmla="*/ 6 h 70"/>
                <a:gd name="T14" fmla="*/ 70 w 70"/>
                <a:gd name="T15" fmla="*/ 64 h 70"/>
                <a:gd name="T16" fmla="*/ 64 w 70"/>
                <a:gd name="T17" fmla="*/ 70 h 70"/>
                <a:gd name="T18" fmla="*/ 12 w 70"/>
                <a:gd name="T19" fmla="*/ 58 h 70"/>
                <a:gd name="T20" fmla="*/ 58 w 70"/>
                <a:gd name="T21" fmla="*/ 58 h 70"/>
                <a:gd name="T22" fmla="*/ 58 w 70"/>
                <a:gd name="T23" fmla="*/ 12 h 70"/>
                <a:gd name="T24" fmla="*/ 12 w 70"/>
                <a:gd name="T25" fmla="*/ 12 h 70"/>
                <a:gd name="T26" fmla="*/ 12 w 70"/>
                <a:gd name="T2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0">
                  <a:moveTo>
                    <a:pt x="64" y="70"/>
                  </a:moveTo>
                  <a:cubicBezTo>
                    <a:pt x="6" y="70"/>
                    <a:pt x="6" y="70"/>
                    <a:pt x="6" y="70"/>
                  </a:cubicBezTo>
                  <a:cubicBezTo>
                    <a:pt x="3" y="70"/>
                    <a:pt x="0" y="67"/>
                    <a:pt x="0" y="64"/>
                  </a:cubicBezTo>
                  <a:cubicBezTo>
                    <a:pt x="0" y="6"/>
                    <a:pt x="0" y="6"/>
                    <a:pt x="0" y="6"/>
                  </a:cubicBezTo>
                  <a:cubicBezTo>
                    <a:pt x="0" y="3"/>
                    <a:pt x="3" y="0"/>
                    <a:pt x="6" y="0"/>
                  </a:cubicBezTo>
                  <a:cubicBezTo>
                    <a:pt x="64" y="0"/>
                    <a:pt x="64" y="0"/>
                    <a:pt x="64" y="0"/>
                  </a:cubicBezTo>
                  <a:cubicBezTo>
                    <a:pt x="68" y="0"/>
                    <a:pt x="70" y="3"/>
                    <a:pt x="70" y="6"/>
                  </a:cubicBezTo>
                  <a:cubicBezTo>
                    <a:pt x="70" y="64"/>
                    <a:pt x="70" y="64"/>
                    <a:pt x="70" y="64"/>
                  </a:cubicBezTo>
                  <a:cubicBezTo>
                    <a:pt x="70" y="67"/>
                    <a:pt x="68" y="70"/>
                    <a:pt x="64" y="70"/>
                  </a:cubicBezTo>
                  <a:close/>
                  <a:moveTo>
                    <a:pt x="12" y="58"/>
                  </a:moveTo>
                  <a:cubicBezTo>
                    <a:pt x="58" y="58"/>
                    <a:pt x="58" y="58"/>
                    <a:pt x="58" y="58"/>
                  </a:cubicBezTo>
                  <a:cubicBezTo>
                    <a:pt x="58" y="12"/>
                    <a:pt x="58" y="12"/>
                    <a:pt x="58" y="12"/>
                  </a:cubicBezTo>
                  <a:cubicBezTo>
                    <a:pt x="12" y="12"/>
                    <a:pt x="12" y="12"/>
                    <a:pt x="12" y="12"/>
                  </a:cubicBezTo>
                  <a:lnTo>
                    <a:pt x="1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8" name="Freeform 56">
              <a:extLst>
                <a:ext uri="{FF2B5EF4-FFF2-40B4-BE49-F238E27FC236}">
                  <a16:creationId xmlns:a16="http://schemas.microsoft.com/office/drawing/2014/main" id="{5066AF4A-9203-4F4C-8FDA-14FFB40784D2}"/>
                </a:ext>
              </a:extLst>
            </p:cNvPr>
            <p:cNvSpPr>
              <a:spLocks/>
            </p:cNvSpPr>
            <p:nvPr/>
          </p:nvSpPr>
          <p:spPr bwMode="auto">
            <a:xfrm>
              <a:off x="342" y="1933"/>
              <a:ext cx="29" cy="31"/>
            </a:xfrm>
            <a:custGeom>
              <a:avLst/>
              <a:gdLst>
                <a:gd name="T0" fmla="*/ 6 w 12"/>
                <a:gd name="T1" fmla="*/ 13 h 13"/>
                <a:gd name="T2" fmla="*/ 2 w 12"/>
                <a:gd name="T3" fmla="*/ 11 h 13"/>
                <a:gd name="T4" fmla="*/ 0 w 12"/>
                <a:gd name="T5" fmla="*/ 7 h 13"/>
                <a:gd name="T6" fmla="*/ 0 w 12"/>
                <a:gd name="T7" fmla="*/ 6 h 13"/>
                <a:gd name="T8" fmla="*/ 1 w 12"/>
                <a:gd name="T9" fmla="*/ 5 h 13"/>
                <a:gd name="T10" fmla="*/ 1 w 12"/>
                <a:gd name="T11" fmla="*/ 3 h 13"/>
                <a:gd name="T12" fmla="*/ 2 w 12"/>
                <a:gd name="T13" fmla="*/ 3 h 13"/>
                <a:gd name="T14" fmla="*/ 10 w 12"/>
                <a:gd name="T15" fmla="*/ 3 h 13"/>
                <a:gd name="T16" fmla="*/ 11 w 12"/>
                <a:gd name="T17" fmla="*/ 3 h 13"/>
                <a:gd name="T18" fmla="*/ 12 w 12"/>
                <a:gd name="T19" fmla="*/ 5 h 13"/>
                <a:gd name="T20" fmla="*/ 12 w 12"/>
                <a:gd name="T21" fmla="*/ 6 h 13"/>
                <a:gd name="T22" fmla="*/ 12 w 12"/>
                <a:gd name="T23" fmla="*/ 7 h 13"/>
                <a:gd name="T24" fmla="*/ 10 w 12"/>
                <a:gd name="T25" fmla="*/ 11 h 13"/>
                <a:gd name="T26" fmla="*/ 6 w 12"/>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6" y="13"/>
                  </a:moveTo>
                  <a:cubicBezTo>
                    <a:pt x="5" y="13"/>
                    <a:pt x="3" y="12"/>
                    <a:pt x="2" y="11"/>
                  </a:cubicBezTo>
                  <a:cubicBezTo>
                    <a:pt x="1" y="10"/>
                    <a:pt x="0" y="8"/>
                    <a:pt x="0" y="7"/>
                  </a:cubicBezTo>
                  <a:cubicBezTo>
                    <a:pt x="0" y="6"/>
                    <a:pt x="0" y="6"/>
                    <a:pt x="0" y="6"/>
                  </a:cubicBezTo>
                  <a:cubicBezTo>
                    <a:pt x="0" y="5"/>
                    <a:pt x="0" y="5"/>
                    <a:pt x="1" y="5"/>
                  </a:cubicBezTo>
                  <a:cubicBezTo>
                    <a:pt x="1" y="4"/>
                    <a:pt x="1" y="4"/>
                    <a:pt x="1" y="3"/>
                  </a:cubicBezTo>
                  <a:cubicBezTo>
                    <a:pt x="1" y="3"/>
                    <a:pt x="2" y="3"/>
                    <a:pt x="2" y="3"/>
                  </a:cubicBezTo>
                  <a:cubicBezTo>
                    <a:pt x="4" y="0"/>
                    <a:pt x="8" y="0"/>
                    <a:pt x="10" y="3"/>
                  </a:cubicBezTo>
                  <a:cubicBezTo>
                    <a:pt x="11" y="3"/>
                    <a:pt x="11" y="3"/>
                    <a:pt x="11" y="3"/>
                  </a:cubicBezTo>
                  <a:cubicBezTo>
                    <a:pt x="11" y="4"/>
                    <a:pt x="12" y="4"/>
                    <a:pt x="12" y="5"/>
                  </a:cubicBezTo>
                  <a:cubicBezTo>
                    <a:pt x="12" y="5"/>
                    <a:pt x="12" y="5"/>
                    <a:pt x="12" y="6"/>
                  </a:cubicBezTo>
                  <a:cubicBezTo>
                    <a:pt x="12" y="6"/>
                    <a:pt x="12" y="6"/>
                    <a:pt x="12" y="7"/>
                  </a:cubicBezTo>
                  <a:cubicBezTo>
                    <a:pt x="12" y="8"/>
                    <a:pt x="11" y="10"/>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39" name="Freeform 57">
              <a:extLst>
                <a:ext uri="{FF2B5EF4-FFF2-40B4-BE49-F238E27FC236}">
                  <a16:creationId xmlns:a16="http://schemas.microsoft.com/office/drawing/2014/main" id="{F95B2E22-28F5-4D04-93EC-8E4FDC8FEE34}"/>
                </a:ext>
              </a:extLst>
            </p:cNvPr>
            <p:cNvSpPr>
              <a:spLocks/>
            </p:cNvSpPr>
            <p:nvPr/>
          </p:nvSpPr>
          <p:spPr bwMode="auto">
            <a:xfrm>
              <a:off x="273" y="1935"/>
              <a:ext cx="28"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9" y="0"/>
                    <a:pt x="12" y="2"/>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0" name="Freeform 58">
              <a:extLst>
                <a:ext uri="{FF2B5EF4-FFF2-40B4-BE49-F238E27FC236}">
                  <a16:creationId xmlns:a16="http://schemas.microsoft.com/office/drawing/2014/main" id="{8900E366-37F2-4021-9075-57B1377C7357}"/>
                </a:ext>
              </a:extLst>
            </p:cNvPr>
            <p:cNvSpPr>
              <a:spLocks/>
            </p:cNvSpPr>
            <p:nvPr/>
          </p:nvSpPr>
          <p:spPr bwMode="auto">
            <a:xfrm>
              <a:off x="203" y="1935"/>
              <a:ext cx="29" cy="29"/>
            </a:xfrm>
            <a:custGeom>
              <a:avLst/>
              <a:gdLst>
                <a:gd name="T0" fmla="*/ 6 w 12"/>
                <a:gd name="T1" fmla="*/ 12 h 12"/>
                <a:gd name="T2" fmla="*/ 5 w 12"/>
                <a:gd name="T3" fmla="*/ 12 h 12"/>
                <a:gd name="T4" fmla="*/ 4 w 12"/>
                <a:gd name="T5" fmla="*/ 11 h 12"/>
                <a:gd name="T6" fmla="*/ 3 w 12"/>
                <a:gd name="T7" fmla="*/ 11 h 12"/>
                <a:gd name="T8" fmla="*/ 2 w 12"/>
                <a:gd name="T9" fmla="*/ 10 h 12"/>
                <a:gd name="T10" fmla="*/ 0 w 12"/>
                <a:gd name="T11" fmla="*/ 6 h 12"/>
                <a:gd name="T12" fmla="*/ 0 w 12"/>
                <a:gd name="T13" fmla="*/ 5 h 12"/>
                <a:gd name="T14" fmla="*/ 1 w 12"/>
                <a:gd name="T15" fmla="*/ 4 h 12"/>
                <a:gd name="T16" fmla="*/ 1 w 12"/>
                <a:gd name="T17" fmla="*/ 2 h 12"/>
                <a:gd name="T18" fmla="*/ 2 w 12"/>
                <a:gd name="T19" fmla="*/ 2 h 12"/>
                <a:gd name="T20" fmla="*/ 3 w 12"/>
                <a:gd name="T21" fmla="*/ 1 h 12"/>
                <a:gd name="T22" fmla="*/ 4 w 12"/>
                <a:gd name="T23" fmla="*/ 0 h 12"/>
                <a:gd name="T24" fmla="*/ 5 w 12"/>
                <a:gd name="T25" fmla="*/ 0 h 12"/>
                <a:gd name="T26" fmla="*/ 10 w 12"/>
                <a:gd name="T27" fmla="*/ 2 h 12"/>
                <a:gd name="T28" fmla="*/ 12 w 12"/>
                <a:gd name="T29" fmla="*/ 6 h 12"/>
                <a:gd name="T30" fmla="*/ 10 w 12"/>
                <a:gd name="T31" fmla="*/ 10 h 12"/>
                <a:gd name="T32" fmla="*/ 6 w 12"/>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6" y="12"/>
                  </a:moveTo>
                  <a:cubicBezTo>
                    <a:pt x="6" y="12"/>
                    <a:pt x="5" y="12"/>
                    <a:pt x="5" y="12"/>
                  </a:cubicBezTo>
                  <a:cubicBezTo>
                    <a:pt x="5" y="12"/>
                    <a:pt x="4" y="11"/>
                    <a:pt x="4" y="11"/>
                  </a:cubicBezTo>
                  <a:cubicBezTo>
                    <a:pt x="3" y="11"/>
                    <a:pt x="3" y="11"/>
                    <a:pt x="3" y="11"/>
                  </a:cubicBezTo>
                  <a:cubicBezTo>
                    <a:pt x="2" y="11"/>
                    <a:pt x="2" y="10"/>
                    <a:pt x="2" y="10"/>
                  </a:cubicBezTo>
                  <a:cubicBezTo>
                    <a:pt x="1" y="9"/>
                    <a:pt x="0" y="7"/>
                    <a:pt x="0" y="6"/>
                  </a:cubicBezTo>
                  <a:cubicBezTo>
                    <a:pt x="0" y="5"/>
                    <a:pt x="0" y="5"/>
                    <a:pt x="0" y="5"/>
                  </a:cubicBezTo>
                  <a:cubicBezTo>
                    <a:pt x="0" y="4"/>
                    <a:pt x="0" y="4"/>
                    <a:pt x="1" y="4"/>
                  </a:cubicBezTo>
                  <a:cubicBezTo>
                    <a:pt x="1" y="3"/>
                    <a:pt x="1" y="3"/>
                    <a:pt x="1" y="2"/>
                  </a:cubicBezTo>
                  <a:cubicBezTo>
                    <a:pt x="1" y="2"/>
                    <a:pt x="2" y="2"/>
                    <a:pt x="2" y="2"/>
                  </a:cubicBezTo>
                  <a:cubicBezTo>
                    <a:pt x="2" y="1"/>
                    <a:pt x="2" y="1"/>
                    <a:pt x="3" y="1"/>
                  </a:cubicBezTo>
                  <a:cubicBezTo>
                    <a:pt x="3" y="1"/>
                    <a:pt x="3" y="0"/>
                    <a:pt x="4" y="0"/>
                  </a:cubicBezTo>
                  <a:cubicBezTo>
                    <a:pt x="4" y="0"/>
                    <a:pt x="5" y="0"/>
                    <a:pt x="5" y="0"/>
                  </a:cubicBezTo>
                  <a:cubicBezTo>
                    <a:pt x="7" y="0"/>
                    <a:pt x="9" y="0"/>
                    <a:pt x="10" y="2"/>
                  </a:cubicBezTo>
                  <a:cubicBezTo>
                    <a:pt x="11" y="3"/>
                    <a:pt x="12" y="4"/>
                    <a:pt x="12" y="6"/>
                  </a:cubicBezTo>
                  <a:cubicBezTo>
                    <a:pt x="12" y="7"/>
                    <a:pt x="11" y="9"/>
                    <a:pt x="10" y="10"/>
                  </a:cubicBezTo>
                  <a:cubicBezTo>
                    <a:pt x="9" y="11"/>
                    <a:pt x="8"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1" name="Freeform 59">
              <a:extLst>
                <a:ext uri="{FF2B5EF4-FFF2-40B4-BE49-F238E27FC236}">
                  <a16:creationId xmlns:a16="http://schemas.microsoft.com/office/drawing/2014/main" id="{43BD0FDE-9848-43C9-943D-2ACF85DC9149}"/>
                </a:ext>
              </a:extLst>
            </p:cNvPr>
            <p:cNvSpPr>
              <a:spLocks/>
            </p:cNvSpPr>
            <p:nvPr/>
          </p:nvSpPr>
          <p:spPr bwMode="auto">
            <a:xfrm>
              <a:off x="203" y="1866"/>
              <a:ext cx="29" cy="2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9" y="0"/>
                    <a:pt x="12" y="2"/>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2" name="Freeform 60">
              <a:extLst>
                <a:ext uri="{FF2B5EF4-FFF2-40B4-BE49-F238E27FC236}">
                  <a16:creationId xmlns:a16="http://schemas.microsoft.com/office/drawing/2014/main" id="{4D43C18A-E93F-4841-AC02-90459435BDD0}"/>
                </a:ext>
              </a:extLst>
            </p:cNvPr>
            <p:cNvSpPr>
              <a:spLocks/>
            </p:cNvSpPr>
            <p:nvPr/>
          </p:nvSpPr>
          <p:spPr bwMode="auto">
            <a:xfrm>
              <a:off x="203" y="1797"/>
              <a:ext cx="29" cy="28"/>
            </a:xfrm>
            <a:custGeom>
              <a:avLst/>
              <a:gdLst>
                <a:gd name="T0" fmla="*/ 6 w 12"/>
                <a:gd name="T1" fmla="*/ 12 h 12"/>
                <a:gd name="T2" fmla="*/ 5 w 12"/>
                <a:gd name="T3" fmla="*/ 12 h 12"/>
                <a:gd name="T4" fmla="*/ 4 w 12"/>
                <a:gd name="T5" fmla="*/ 11 h 12"/>
                <a:gd name="T6" fmla="*/ 3 w 12"/>
                <a:gd name="T7" fmla="*/ 11 h 12"/>
                <a:gd name="T8" fmla="*/ 2 w 12"/>
                <a:gd name="T9" fmla="*/ 10 h 12"/>
                <a:gd name="T10" fmla="*/ 0 w 12"/>
                <a:gd name="T11" fmla="*/ 6 h 12"/>
                <a:gd name="T12" fmla="*/ 0 w 12"/>
                <a:gd name="T13" fmla="*/ 5 h 12"/>
                <a:gd name="T14" fmla="*/ 1 w 12"/>
                <a:gd name="T15" fmla="*/ 4 h 12"/>
                <a:gd name="T16" fmla="*/ 1 w 12"/>
                <a:gd name="T17" fmla="*/ 2 h 12"/>
                <a:gd name="T18" fmla="*/ 2 w 12"/>
                <a:gd name="T19" fmla="*/ 2 h 12"/>
                <a:gd name="T20" fmla="*/ 3 w 12"/>
                <a:gd name="T21" fmla="*/ 1 h 12"/>
                <a:gd name="T22" fmla="*/ 4 w 12"/>
                <a:gd name="T23" fmla="*/ 0 h 12"/>
                <a:gd name="T24" fmla="*/ 5 w 12"/>
                <a:gd name="T25" fmla="*/ 0 h 12"/>
                <a:gd name="T26" fmla="*/ 10 w 12"/>
                <a:gd name="T27" fmla="*/ 2 h 12"/>
                <a:gd name="T28" fmla="*/ 12 w 12"/>
                <a:gd name="T29" fmla="*/ 6 h 12"/>
                <a:gd name="T30" fmla="*/ 10 w 12"/>
                <a:gd name="T31" fmla="*/ 10 h 12"/>
                <a:gd name="T32" fmla="*/ 6 w 12"/>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6" y="12"/>
                  </a:moveTo>
                  <a:cubicBezTo>
                    <a:pt x="6" y="12"/>
                    <a:pt x="5" y="12"/>
                    <a:pt x="5" y="12"/>
                  </a:cubicBezTo>
                  <a:cubicBezTo>
                    <a:pt x="5" y="12"/>
                    <a:pt x="4" y="12"/>
                    <a:pt x="4" y="11"/>
                  </a:cubicBezTo>
                  <a:cubicBezTo>
                    <a:pt x="3" y="11"/>
                    <a:pt x="3" y="11"/>
                    <a:pt x="3" y="11"/>
                  </a:cubicBezTo>
                  <a:cubicBezTo>
                    <a:pt x="2" y="11"/>
                    <a:pt x="2" y="10"/>
                    <a:pt x="2" y="10"/>
                  </a:cubicBezTo>
                  <a:cubicBezTo>
                    <a:pt x="1" y="9"/>
                    <a:pt x="0" y="7"/>
                    <a:pt x="0" y="6"/>
                  </a:cubicBezTo>
                  <a:cubicBezTo>
                    <a:pt x="0" y="5"/>
                    <a:pt x="0" y="5"/>
                    <a:pt x="0" y="5"/>
                  </a:cubicBezTo>
                  <a:cubicBezTo>
                    <a:pt x="0" y="4"/>
                    <a:pt x="0" y="4"/>
                    <a:pt x="1" y="4"/>
                  </a:cubicBezTo>
                  <a:cubicBezTo>
                    <a:pt x="1" y="3"/>
                    <a:pt x="1" y="3"/>
                    <a:pt x="1" y="2"/>
                  </a:cubicBezTo>
                  <a:cubicBezTo>
                    <a:pt x="1" y="2"/>
                    <a:pt x="2" y="2"/>
                    <a:pt x="2" y="2"/>
                  </a:cubicBezTo>
                  <a:cubicBezTo>
                    <a:pt x="2" y="1"/>
                    <a:pt x="2" y="1"/>
                    <a:pt x="3" y="1"/>
                  </a:cubicBezTo>
                  <a:cubicBezTo>
                    <a:pt x="3" y="1"/>
                    <a:pt x="3" y="0"/>
                    <a:pt x="4" y="0"/>
                  </a:cubicBezTo>
                  <a:cubicBezTo>
                    <a:pt x="4" y="0"/>
                    <a:pt x="5" y="0"/>
                    <a:pt x="5" y="0"/>
                  </a:cubicBezTo>
                  <a:cubicBezTo>
                    <a:pt x="7" y="0"/>
                    <a:pt x="9" y="0"/>
                    <a:pt x="10" y="2"/>
                  </a:cubicBezTo>
                  <a:cubicBezTo>
                    <a:pt x="11" y="3"/>
                    <a:pt x="12" y="4"/>
                    <a:pt x="12" y="6"/>
                  </a:cubicBezTo>
                  <a:cubicBezTo>
                    <a:pt x="12" y="7"/>
                    <a:pt x="11" y="9"/>
                    <a:pt x="10" y="10"/>
                  </a:cubicBezTo>
                  <a:cubicBezTo>
                    <a:pt x="9" y="11"/>
                    <a:pt x="8"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3" name="Freeform 61">
              <a:extLst>
                <a:ext uri="{FF2B5EF4-FFF2-40B4-BE49-F238E27FC236}">
                  <a16:creationId xmlns:a16="http://schemas.microsoft.com/office/drawing/2014/main" id="{00423FAA-CC43-4D71-A18E-E35D2D9CB5EA}"/>
                </a:ext>
              </a:extLst>
            </p:cNvPr>
            <p:cNvSpPr>
              <a:spLocks/>
            </p:cNvSpPr>
            <p:nvPr/>
          </p:nvSpPr>
          <p:spPr bwMode="auto">
            <a:xfrm>
              <a:off x="273" y="1797"/>
              <a:ext cx="28" cy="2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3"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4" name="Freeform 62">
              <a:extLst>
                <a:ext uri="{FF2B5EF4-FFF2-40B4-BE49-F238E27FC236}">
                  <a16:creationId xmlns:a16="http://schemas.microsoft.com/office/drawing/2014/main" id="{6F9E174F-DE30-4091-B7F3-9E9E7AFB912C}"/>
                </a:ext>
              </a:extLst>
            </p:cNvPr>
            <p:cNvSpPr>
              <a:spLocks/>
            </p:cNvSpPr>
            <p:nvPr/>
          </p:nvSpPr>
          <p:spPr bwMode="auto">
            <a:xfrm>
              <a:off x="342" y="1794"/>
              <a:ext cx="29" cy="31"/>
            </a:xfrm>
            <a:custGeom>
              <a:avLst/>
              <a:gdLst>
                <a:gd name="T0" fmla="*/ 6 w 12"/>
                <a:gd name="T1" fmla="*/ 13 h 13"/>
                <a:gd name="T2" fmla="*/ 2 w 12"/>
                <a:gd name="T3" fmla="*/ 11 h 13"/>
                <a:gd name="T4" fmla="*/ 1 w 12"/>
                <a:gd name="T5" fmla="*/ 10 h 13"/>
                <a:gd name="T6" fmla="*/ 1 w 12"/>
                <a:gd name="T7" fmla="*/ 9 h 13"/>
                <a:gd name="T8" fmla="*/ 0 w 12"/>
                <a:gd name="T9" fmla="*/ 8 h 13"/>
                <a:gd name="T10" fmla="*/ 0 w 12"/>
                <a:gd name="T11" fmla="*/ 7 h 13"/>
                <a:gd name="T12" fmla="*/ 2 w 12"/>
                <a:gd name="T13" fmla="*/ 3 h 13"/>
                <a:gd name="T14" fmla="*/ 10 w 12"/>
                <a:gd name="T15" fmla="*/ 3 h 13"/>
                <a:gd name="T16" fmla="*/ 12 w 12"/>
                <a:gd name="T17" fmla="*/ 7 h 13"/>
                <a:gd name="T18" fmla="*/ 12 w 12"/>
                <a:gd name="T19" fmla="*/ 8 h 13"/>
                <a:gd name="T20" fmla="*/ 12 w 12"/>
                <a:gd name="T21" fmla="*/ 9 h 13"/>
                <a:gd name="T22" fmla="*/ 11 w 12"/>
                <a:gd name="T23" fmla="*/ 10 h 13"/>
                <a:gd name="T24" fmla="*/ 10 w 12"/>
                <a:gd name="T25" fmla="*/ 11 h 13"/>
                <a:gd name="T26" fmla="*/ 6 w 12"/>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6" y="13"/>
                  </a:moveTo>
                  <a:cubicBezTo>
                    <a:pt x="5" y="13"/>
                    <a:pt x="3" y="12"/>
                    <a:pt x="2" y="11"/>
                  </a:cubicBezTo>
                  <a:cubicBezTo>
                    <a:pt x="2" y="11"/>
                    <a:pt x="1" y="10"/>
                    <a:pt x="1" y="10"/>
                  </a:cubicBezTo>
                  <a:cubicBezTo>
                    <a:pt x="1" y="10"/>
                    <a:pt x="1" y="9"/>
                    <a:pt x="1" y="9"/>
                  </a:cubicBezTo>
                  <a:cubicBezTo>
                    <a:pt x="0" y="9"/>
                    <a:pt x="0" y="8"/>
                    <a:pt x="0" y="8"/>
                  </a:cubicBezTo>
                  <a:cubicBezTo>
                    <a:pt x="0" y="8"/>
                    <a:pt x="0" y="7"/>
                    <a:pt x="0" y="7"/>
                  </a:cubicBezTo>
                  <a:cubicBezTo>
                    <a:pt x="0" y="5"/>
                    <a:pt x="1" y="4"/>
                    <a:pt x="2" y="3"/>
                  </a:cubicBezTo>
                  <a:cubicBezTo>
                    <a:pt x="4" y="0"/>
                    <a:pt x="8" y="0"/>
                    <a:pt x="10" y="3"/>
                  </a:cubicBezTo>
                  <a:cubicBezTo>
                    <a:pt x="11" y="4"/>
                    <a:pt x="12" y="5"/>
                    <a:pt x="12" y="7"/>
                  </a:cubicBezTo>
                  <a:cubicBezTo>
                    <a:pt x="12" y="7"/>
                    <a:pt x="12" y="8"/>
                    <a:pt x="12" y="8"/>
                  </a:cubicBezTo>
                  <a:cubicBezTo>
                    <a:pt x="12" y="8"/>
                    <a:pt x="12" y="9"/>
                    <a:pt x="12" y="9"/>
                  </a:cubicBezTo>
                  <a:cubicBezTo>
                    <a:pt x="12" y="9"/>
                    <a:pt x="11" y="10"/>
                    <a:pt x="11" y="10"/>
                  </a:cubicBezTo>
                  <a:cubicBezTo>
                    <a:pt x="11" y="10"/>
                    <a:pt x="11" y="11"/>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5" name="Freeform 63">
              <a:extLst>
                <a:ext uri="{FF2B5EF4-FFF2-40B4-BE49-F238E27FC236}">
                  <a16:creationId xmlns:a16="http://schemas.microsoft.com/office/drawing/2014/main" id="{41FAEFB1-4E60-4617-AF3A-A7F4A1B0527C}"/>
                </a:ext>
              </a:extLst>
            </p:cNvPr>
            <p:cNvSpPr>
              <a:spLocks/>
            </p:cNvSpPr>
            <p:nvPr/>
          </p:nvSpPr>
          <p:spPr bwMode="auto">
            <a:xfrm>
              <a:off x="342" y="1866"/>
              <a:ext cx="29" cy="2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9" y="0"/>
                    <a:pt x="12" y="2"/>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6" name="Freeform 64">
              <a:extLst>
                <a:ext uri="{FF2B5EF4-FFF2-40B4-BE49-F238E27FC236}">
                  <a16:creationId xmlns:a16="http://schemas.microsoft.com/office/drawing/2014/main" id="{E15FCFA5-E51B-489D-BD35-D2CD4CA3ABAB}"/>
                </a:ext>
              </a:extLst>
            </p:cNvPr>
            <p:cNvSpPr>
              <a:spLocks noEditPoints="1"/>
            </p:cNvSpPr>
            <p:nvPr/>
          </p:nvSpPr>
          <p:spPr bwMode="auto">
            <a:xfrm>
              <a:off x="426" y="1797"/>
              <a:ext cx="167" cy="167"/>
            </a:xfrm>
            <a:custGeom>
              <a:avLst/>
              <a:gdLst>
                <a:gd name="T0" fmla="*/ 64 w 70"/>
                <a:gd name="T1" fmla="*/ 70 h 70"/>
                <a:gd name="T2" fmla="*/ 6 w 70"/>
                <a:gd name="T3" fmla="*/ 70 h 70"/>
                <a:gd name="T4" fmla="*/ 0 w 70"/>
                <a:gd name="T5" fmla="*/ 64 h 70"/>
                <a:gd name="T6" fmla="*/ 0 w 70"/>
                <a:gd name="T7" fmla="*/ 6 h 70"/>
                <a:gd name="T8" fmla="*/ 6 w 70"/>
                <a:gd name="T9" fmla="*/ 0 h 70"/>
                <a:gd name="T10" fmla="*/ 64 w 70"/>
                <a:gd name="T11" fmla="*/ 0 h 70"/>
                <a:gd name="T12" fmla="*/ 70 w 70"/>
                <a:gd name="T13" fmla="*/ 6 h 70"/>
                <a:gd name="T14" fmla="*/ 70 w 70"/>
                <a:gd name="T15" fmla="*/ 64 h 70"/>
                <a:gd name="T16" fmla="*/ 64 w 70"/>
                <a:gd name="T17" fmla="*/ 70 h 70"/>
                <a:gd name="T18" fmla="*/ 12 w 70"/>
                <a:gd name="T19" fmla="*/ 58 h 70"/>
                <a:gd name="T20" fmla="*/ 58 w 70"/>
                <a:gd name="T21" fmla="*/ 58 h 70"/>
                <a:gd name="T22" fmla="*/ 58 w 70"/>
                <a:gd name="T23" fmla="*/ 12 h 70"/>
                <a:gd name="T24" fmla="*/ 12 w 70"/>
                <a:gd name="T25" fmla="*/ 12 h 70"/>
                <a:gd name="T26" fmla="*/ 12 w 70"/>
                <a:gd name="T2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0">
                  <a:moveTo>
                    <a:pt x="64" y="70"/>
                  </a:moveTo>
                  <a:cubicBezTo>
                    <a:pt x="6" y="70"/>
                    <a:pt x="6" y="70"/>
                    <a:pt x="6" y="70"/>
                  </a:cubicBezTo>
                  <a:cubicBezTo>
                    <a:pt x="2" y="70"/>
                    <a:pt x="0" y="67"/>
                    <a:pt x="0" y="64"/>
                  </a:cubicBezTo>
                  <a:cubicBezTo>
                    <a:pt x="0" y="6"/>
                    <a:pt x="0" y="6"/>
                    <a:pt x="0" y="6"/>
                  </a:cubicBezTo>
                  <a:cubicBezTo>
                    <a:pt x="0" y="2"/>
                    <a:pt x="2" y="0"/>
                    <a:pt x="6" y="0"/>
                  </a:cubicBezTo>
                  <a:cubicBezTo>
                    <a:pt x="64" y="0"/>
                    <a:pt x="64" y="0"/>
                    <a:pt x="64" y="0"/>
                  </a:cubicBezTo>
                  <a:cubicBezTo>
                    <a:pt x="67" y="0"/>
                    <a:pt x="70" y="2"/>
                    <a:pt x="70" y="6"/>
                  </a:cubicBezTo>
                  <a:cubicBezTo>
                    <a:pt x="70" y="64"/>
                    <a:pt x="70" y="64"/>
                    <a:pt x="70" y="64"/>
                  </a:cubicBezTo>
                  <a:cubicBezTo>
                    <a:pt x="70" y="67"/>
                    <a:pt x="67" y="70"/>
                    <a:pt x="64" y="70"/>
                  </a:cubicBezTo>
                  <a:close/>
                  <a:moveTo>
                    <a:pt x="12" y="58"/>
                  </a:moveTo>
                  <a:cubicBezTo>
                    <a:pt x="58" y="58"/>
                    <a:pt x="58" y="58"/>
                    <a:pt x="58" y="58"/>
                  </a:cubicBezTo>
                  <a:cubicBezTo>
                    <a:pt x="58" y="12"/>
                    <a:pt x="58" y="12"/>
                    <a:pt x="58" y="12"/>
                  </a:cubicBezTo>
                  <a:cubicBezTo>
                    <a:pt x="12" y="12"/>
                    <a:pt x="12" y="12"/>
                    <a:pt x="12" y="12"/>
                  </a:cubicBezTo>
                  <a:lnTo>
                    <a:pt x="1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7" name="Freeform 65">
              <a:extLst>
                <a:ext uri="{FF2B5EF4-FFF2-40B4-BE49-F238E27FC236}">
                  <a16:creationId xmlns:a16="http://schemas.microsoft.com/office/drawing/2014/main" id="{4F1A8088-7D27-47A2-B297-32F76C45E464}"/>
                </a:ext>
              </a:extLst>
            </p:cNvPr>
            <p:cNvSpPr>
              <a:spLocks noEditPoints="1"/>
            </p:cNvSpPr>
            <p:nvPr/>
          </p:nvSpPr>
          <p:spPr bwMode="auto">
            <a:xfrm>
              <a:off x="645" y="1797"/>
              <a:ext cx="168" cy="167"/>
            </a:xfrm>
            <a:custGeom>
              <a:avLst/>
              <a:gdLst>
                <a:gd name="T0" fmla="*/ 64 w 70"/>
                <a:gd name="T1" fmla="*/ 70 h 70"/>
                <a:gd name="T2" fmla="*/ 6 w 70"/>
                <a:gd name="T3" fmla="*/ 70 h 70"/>
                <a:gd name="T4" fmla="*/ 0 w 70"/>
                <a:gd name="T5" fmla="*/ 64 h 70"/>
                <a:gd name="T6" fmla="*/ 0 w 70"/>
                <a:gd name="T7" fmla="*/ 6 h 70"/>
                <a:gd name="T8" fmla="*/ 6 w 70"/>
                <a:gd name="T9" fmla="*/ 0 h 70"/>
                <a:gd name="T10" fmla="*/ 64 w 70"/>
                <a:gd name="T11" fmla="*/ 0 h 70"/>
                <a:gd name="T12" fmla="*/ 70 w 70"/>
                <a:gd name="T13" fmla="*/ 6 h 70"/>
                <a:gd name="T14" fmla="*/ 70 w 70"/>
                <a:gd name="T15" fmla="*/ 64 h 70"/>
                <a:gd name="T16" fmla="*/ 64 w 70"/>
                <a:gd name="T17" fmla="*/ 70 h 70"/>
                <a:gd name="T18" fmla="*/ 12 w 70"/>
                <a:gd name="T19" fmla="*/ 58 h 70"/>
                <a:gd name="T20" fmla="*/ 58 w 70"/>
                <a:gd name="T21" fmla="*/ 58 h 70"/>
                <a:gd name="T22" fmla="*/ 58 w 70"/>
                <a:gd name="T23" fmla="*/ 12 h 70"/>
                <a:gd name="T24" fmla="*/ 12 w 70"/>
                <a:gd name="T25" fmla="*/ 12 h 70"/>
                <a:gd name="T26" fmla="*/ 12 w 70"/>
                <a:gd name="T2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0">
                  <a:moveTo>
                    <a:pt x="64" y="70"/>
                  </a:moveTo>
                  <a:cubicBezTo>
                    <a:pt x="6" y="70"/>
                    <a:pt x="6" y="70"/>
                    <a:pt x="6" y="70"/>
                  </a:cubicBezTo>
                  <a:cubicBezTo>
                    <a:pt x="3" y="70"/>
                    <a:pt x="0" y="67"/>
                    <a:pt x="0" y="64"/>
                  </a:cubicBezTo>
                  <a:cubicBezTo>
                    <a:pt x="0" y="6"/>
                    <a:pt x="0" y="6"/>
                    <a:pt x="0" y="6"/>
                  </a:cubicBezTo>
                  <a:cubicBezTo>
                    <a:pt x="0" y="2"/>
                    <a:pt x="3" y="0"/>
                    <a:pt x="6" y="0"/>
                  </a:cubicBezTo>
                  <a:cubicBezTo>
                    <a:pt x="64" y="0"/>
                    <a:pt x="64" y="0"/>
                    <a:pt x="64" y="0"/>
                  </a:cubicBezTo>
                  <a:cubicBezTo>
                    <a:pt x="68" y="0"/>
                    <a:pt x="70" y="2"/>
                    <a:pt x="70" y="6"/>
                  </a:cubicBezTo>
                  <a:cubicBezTo>
                    <a:pt x="70" y="64"/>
                    <a:pt x="70" y="64"/>
                    <a:pt x="70" y="64"/>
                  </a:cubicBezTo>
                  <a:cubicBezTo>
                    <a:pt x="70" y="67"/>
                    <a:pt x="68" y="70"/>
                    <a:pt x="64" y="70"/>
                  </a:cubicBezTo>
                  <a:close/>
                  <a:moveTo>
                    <a:pt x="12" y="58"/>
                  </a:moveTo>
                  <a:cubicBezTo>
                    <a:pt x="58" y="58"/>
                    <a:pt x="58" y="58"/>
                    <a:pt x="58" y="58"/>
                  </a:cubicBezTo>
                  <a:cubicBezTo>
                    <a:pt x="58" y="12"/>
                    <a:pt x="58" y="12"/>
                    <a:pt x="58" y="12"/>
                  </a:cubicBezTo>
                  <a:cubicBezTo>
                    <a:pt x="12" y="12"/>
                    <a:pt x="12" y="12"/>
                    <a:pt x="12" y="12"/>
                  </a:cubicBezTo>
                  <a:lnTo>
                    <a:pt x="1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8" name="Freeform 66">
              <a:extLst>
                <a:ext uri="{FF2B5EF4-FFF2-40B4-BE49-F238E27FC236}">
                  <a16:creationId xmlns:a16="http://schemas.microsoft.com/office/drawing/2014/main" id="{2881F6C3-3C4E-44FC-B65B-4EA84048C0E7}"/>
                </a:ext>
              </a:extLst>
            </p:cNvPr>
            <p:cNvSpPr>
              <a:spLocks noEditPoints="1"/>
            </p:cNvSpPr>
            <p:nvPr/>
          </p:nvSpPr>
          <p:spPr bwMode="auto">
            <a:xfrm>
              <a:off x="203" y="2028"/>
              <a:ext cx="168" cy="167"/>
            </a:xfrm>
            <a:custGeom>
              <a:avLst/>
              <a:gdLst>
                <a:gd name="T0" fmla="*/ 64 w 70"/>
                <a:gd name="T1" fmla="*/ 70 h 70"/>
                <a:gd name="T2" fmla="*/ 6 w 70"/>
                <a:gd name="T3" fmla="*/ 70 h 70"/>
                <a:gd name="T4" fmla="*/ 0 w 70"/>
                <a:gd name="T5" fmla="*/ 64 h 70"/>
                <a:gd name="T6" fmla="*/ 0 w 70"/>
                <a:gd name="T7" fmla="*/ 6 h 70"/>
                <a:gd name="T8" fmla="*/ 6 w 70"/>
                <a:gd name="T9" fmla="*/ 0 h 70"/>
                <a:gd name="T10" fmla="*/ 64 w 70"/>
                <a:gd name="T11" fmla="*/ 0 h 70"/>
                <a:gd name="T12" fmla="*/ 70 w 70"/>
                <a:gd name="T13" fmla="*/ 6 h 70"/>
                <a:gd name="T14" fmla="*/ 70 w 70"/>
                <a:gd name="T15" fmla="*/ 64 h 70"/>
                <a:gd name="T16" fmla="*/ 64 w 70"/>
                <a:gd name="T17" fmla="*/ 70 h 70"/>
                <a:gd name="T18" fmla="*/ 12 w 70"/>
                <a:gd name="T19" fmla="*/ 58 h 70"/>
                <a:gd name="T20" fmla="*/ 58 w 70"/>
                <a:gd name="T21" fmla="*/ 58 h 70"/>
                <a:gd name="T22" fmla="*/ 58 w 70"/>
                <a:gd name="T23" fmla="*/ 12 h 70"/>
                <a:gd name="T24" fmla="*/ 12 w 70"/>
                <a:gd name="T25" fmla="*/ 12 h 70"/>
                <a:gd name="T26" fmla="*/ 12 w 70"/>
                <a:gd name="T2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0">
                  <a:moveTo>
                    <a:pt x="64" y="70"/>
                  </a:moveTo>
                  <a:cubicBezTo>
                    <a:pt x="6" y="70"/>
                    <a:pt x="6" y="70"/>
                    <a:pt x="6" y="70"/>
                  </a:cubicBezTo>
                  <a:cubicBezTo>
                    <a:pt x="3" y="70"/>
                    <a:pt x="0" y="67"/>
                    <a:pt x="0" y="64"/>
                  </a:cubicBezTo>
                  <a:cubicBezTo>
                    <a:pt x="0" y="6"/>
                    <a:pt x="0" y="6"/>
                    <a:pt x="0" y="6"/>
                  </a:cubicBezTo>
                  <a:cubicBezTo>
                    <a:pt x="0" y="2"/>
                    <a:pt x="3" y="0"/>
                    <a:pt x="6" y="0"/>
                  </a:cubicBezTo>
                  <a:cubicBezTo>
                    <a:pt x="64" y="0"/>
                    <a:pt x="64" y="0"/>
                    <a:pt x="64" y="0"/>
                  </a:cubicBezTo>
                  <a:cubicBezTo>
                    <a:pt x="67" y="0"/>
                    <a:pt x="70" y="2"/>
                    <a:pt x="70" y="6"/>
                  </a:cubicBezTo>
                  <a:cubicBezTo>
                    <a:pt x="70" y="64"/>
                    <a:pt x="70" y="64"/>
                    <a:pt x="70" y="64"/>
                  </a:cubicBezTo>
                  <a:cubicBezTo>
                    <a:pt x="70" y="67"/>
                    <a:pt x="67" y="70"/>
                    <a:pt x="64" y="70"/>
                  </a:cubicBezTo>
                  <a:close/>
                  <a:moveTo>
                    <a:pt x="12" y="58"/>
                  </a:moveTo>
                  <a:cubicBezTo>
                    <a:pt x="58" y="58"/>
                    <a:pt x="58" y="58"/>
                    <a:pt x="58" y="58"/>
                  </a:cubicBezTo>
                  <a:cubicBezTo>
                    <a:pt x="58" y="12"/>
                    <a:pt x="58" y="12"/>
                    <a:pt x="58" y="12"/>
                  </a:cubicBezTo>
                  <a:cubicBezTo>
                    <a:pt x="12" y="12"/>
                    <a:pt x="12" y="12"/>
                    <a:pt x="12" y="12"/>
                  </a:cubicBezTo>
                  <a:lnTo>
                    <a:pt x="1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49" name="Freeform 67">
              <a:extLst>
                <a:ext uri="{FF2B5EF4-FFF2-40B4-BE49-F238E27FC236}">
                  <a16:creationId xmlns:a16="http://schemas.microsoft.com/office/drawing/2014/main" id="{3672C616-F98F-482E-8D2E-10D7D5B4E1F8}"/>
                </a:ext>
              </a:extLst>
            </p:cNvPr>
            <p:cNvSpPr>
              <a:spLocks noEditPoints="1"/>
            </p:cNvSpPr>
            <p:nvPr/>
          </p:nvSpPr>
          <p:spPr bwMode="auto">
            <a:xfrm>
              <a:off x="426" y="2028"/>
              <a:ext cx="167" cy="167"/>
            </a:xfrm>
            <a:custGeom>
              <a:avLst/>
              <a:gdLst>
                <a:gd name="T0" fmla="*/ 64 w 70"/>
                <a:gd name="T1" fmla="*/ 70 h 70"/>
                <a:gd name="T2" fmla="*/ 6 w 70"/>
                <a:gd name="T3" fmla="*/ 70 h 70"/>
                <a:gd name="T4" fmla="*/ 0 w 70"/>
                <a:gd name="T5" fmla="*/ 64 h 70"/>
                <a:gd name="T6" fmla="*/ 0 w 70"/>
                <a:gd name="T7" fmla="*/ 6 h 70"/>
                <a:gd name="T8" fmla="*/ 6 w 70"/>
                <a:gd name="T9" fmla="*/ 0 h 70"/>
                <a:gd name="T10" fmla="*/ 64 w 70"/>
                <a:gd name="T11" fmla="*/ 0 h 70"/>
                <a:gd name="T12" fmla="*/ 70 w 70"/>
                <a:gd name="T13" fmla="*/ 6 h 70"/>
                <a:gd name="T14" fmla="*/ 70 w 70"/>
                <a:gd name="T15" fmla="*/ 64 h 70"/>
                <a:gd name="T16" fmla="*/ 64 w 70"/>
                <a:gd name="T17" fmla="*/ 70 h 70"/>
                <a:gd name="T18" fmla="*/ 12 w 70"/>
                <a:gd name="T19" fmla="*/ 58 h 70"/>
                <a:gd name="T20" fmla="*/ 58 w 70"/>
                <a:gd name="T21" fmla="*/ 58 h 70"/>
                <a:gd name="T22" fmla="*/ 58 w 70"/>
                <a:gd name="T23" fmla="*/ 12 h 70"/>
                <a:gd name="T24" fmla="*/ 12 w 70"/>
                <a:gd name="T25" fmla="*/ 12 h 70"/>
                <a:gd name="T26" fmla="*/ 12 w 70"/>
                <a:gd name="T27"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70">
                  <a:moveTo>
                    <a:pt x="64" y="70"/>
                  </a:moveTo>
                  <a:cubicBezTo>
                    <a:pt x="6" y="70"/>
                    <a:pt x="6" y="70"/>
                    <a:pt x="6" y="70"/>
                  </a:cubicBezTo>
                  <a:cubicBezTo>
                    <a:pt x="2" y="70"/>
                    <a:pt x="0" y="67"/>
                    <a:pt x="0" y="64"/>
                  </a:cubicBezTo>
                  <a:cubicBezTo>
                    <a:pt x="0" y="6"/>
                    <a:pt x="0" y="6"/>
                    <a:pt x="0" y="6"/>
                  </a:cubicBezTo>
                  <a:cubicBezTo>
                    <a:pt x="0" y="2"/>
                    <a:pt x="2" y="0"/>
                    <a:pt x="6" y="0"/>
                  </a:cubicBezTo>
                  <a:cubicBezTo>
                    <a:pt x="64" y="0"/>
                    <a:pt x="64" y="0"/>
                    <a:pt x="64" y="0"/>
                  </a:cubicBezTo>
                  <a:cubicBezTo>
                    <a:pt x="67" y="0"/>
                    <a:pt x="70" y="2"/>
                    <a:pt x="70" y="6"/>
                  </a:cubicBezTo>
                  <a:cubicBezTo>
                    <a:pt x="70" y="64"/>
                    <a:pt x="70" y="64"/>
                    <a:pt x="70" y="64"/>
                  </a:cubicBezTo>
                  <a:cubicBezTo>
                    <a:pt x="70" y="67"/>
                    <a:pt x="67" y="70"/>
                    <a:pt x="64" y="70"/>
                  </a:cubicBezTo>
                  <a:close/>
                  <a:moveTo>
                    <a:pt x="12" y="58"/>
                  </a:moveTo>
                  <a:cubicBezTo>
                    <a:pt x="58" y="58"/>
                    <a:pt x="58" y="58"/>
                    <a:pt x="58" y="58"/>
                  </a:cubicBezTo>
                  <a:cubicBezTo>
                    <a:pt x="58" y="12"/>
                    <a:pt x="58" y="12"/>
                    <a:pt x="58" y="12"/>
                  </a:cubicBezTo>
                  <a:cubicBezTo>
                    <a:pt x="12" y="12"/>
                    <a:pt x="12" y="12"/>
                    <a:pt x="12" y="12"/>
                  </a:cubicBezTo>
                  <a:lnTo>
                    <a:pt x="1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0" name="Freeform 68">
              <a:extLst>
                <a:ext uri="{FF2B5EF4-FFF2-40B4-BE49-F238E27FC236}">
                  <a16:creationId xmlns:a16="http://schemas.microsoft.com/office/drawing/2014/main" id="{816DF16F-21AA-460A-8492-CD28EE86E73A}"/>
                </a:ext>
              </a:extLst>
            </p:cNvPr>
            <p:cNvSpPr>
              <a:spLocks/>
            </p:cNvSpPr>
            <p:nvPr/>
          </p:nvSpPr>
          <p:spPr bwMode="auto">
            <a:xfrm>
              <a:off x="784" y="2164"/>
              <a:ext cx="29" cy="31"/>
            </a:xfrm>
            <a:custGeom>
              <a:avLst/>
              <a:gdLst>
                <a:gd name="T0" fmla="*/ 6 w 12"/>
                <a:gd name="T1" fmla="*/ 13 h 13"/>
                <a:gd name="T2" fmla="*/ 2 w 12"/>
                <a:gd name="T3" fmla="*/ 11 h 13"/>
                <a:gd name="T4" fmla="*/ 0 w 12"/>
                <a:gd name="T5" fmla="*/ 7 h 13"/>
                <a:gd name="T6" fmla="*/ 2 w 12"/>
                <a:gd name="T7" fmla="*/ 2 h 13"/>
                <a:gd name="T8" fmla="*/ 10 w 12"/>
                <a:gd name="T9" fmla="*/ 2 h 13"/>
                <a:gd name="T10" fmla="*/ 12 w 12"/>
                <a:gd name="T11" fmla="*/ 7 h 13"/>
                <a:gd name="T12" fmla="*/ 10 w 12"/>
                <a:gd name="T13" fmla="*/ 11 h 13"/>
                <a:gd name="T14" fmla="*/ 6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6" y="13"/>
                  </a:moveTo>
                  <a:cubicBezTo>
                    <a:pt x="5" y="13"/>
                    <a:pt x="3" y="12"/>
                    <a:pt x="2" y="11"/>
                  </a:cubicBezTo>
                  <a:cubicBezTo>
                    <a:pt x="1" y="10"/>
                    <a:pt x="0" y="8"/>
                    <a:pt x="0" y="7"/>
                  </a:cubicBezTo>
                  <a:cubicBezTo>
                    <a:pt x="0" y="5"/>
                    <a:pt x="1" y="3"/>
                    <a:pt x="2" y="2"/>
                  </a:cubicBezTo>
                  <a:cubicBezTo>
                    <a:pt x="4" y="0"/>
                    <a:pt x="8" y="0"/>
                    <a:pt x="10" y="2"/>
                  </a:cubicBezTo>
                  <a:cubicBezTo>
                    <a:pt x="12" y="3"/>
                    <a:pt x="12" y="5"/>
                    <a:pt x="12" y="7"/>
                  </a:cubicBezTo>
                  <a:cubicBezTo>
                    <a:pt x="12" y="8"/>
                    <a:pt x="12" y="10"/>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1" name="Freeform 69">
              <a:extLst>
                <a:ext uri="{FF2B5EF4-FFF2-40B4-BE49-F238E27FC236}">
                  <a16:creationId xmlns:a16="http://schemas.microsoft.com/office/drawing/2014/main" id="{31AE13C9-EAAA-4B9F-863F-8C66EFB5F9F9}"/>
                </a:ext>
              </a:extLst>
            </p:cNvPr>
            <p:cNvSpPr>
              <a:spLocks/>
            </p:cNvSpPr>
            <p:nvPr/>
          </p:nvSpPr>
          <p:spPr bwMode="auto">
            <a:xfrm>
              <a:off x="715" y="2166"/>
              <a:ext cx="28"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10" y="0"/>
                    <a:pt x="12" y="2"/>
                    <a:pt x="12" y="6"/>
                  </a:cubicBezTo>
                  <a:cubicBezTo>
                    <a:pt x="12" y="6"/>
                    <a:pt x="12" y="6"/>
                    <a:pt x="12" y="6"/>
                  </a:cubicBezTo>
                  <a:cubicBezTo>
                    <a:pt x="12" y="9"/>
                    <a:pt x="10"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2" name="Freeform 70">
              <a:extLst>
                <a:ext uri="{FF2B5EF4-FFF2-40B4-BE49-F238E27FC236}">
                  <a16:creationId xmlns:a16="http://schemas.microsoft.com/office/drawing/2014/main" id="{F7A0206A-169A-4526-82F4-99331478F8AB}"/>
                </a:ext>
              </a:extLst>
            </p:cNvPr>
            <p:cNvSpPr>
              <a:spLocks/>
            </p:cNvSpPr>
            <p:nvPr/>
          </p:nvSpPr>
          <p:spPr bwMode="auto">
            <a:xfrm>
              <a:off x="645" y="2164"/>
              <a:ext cx="29" cy="31"/>
            </a:xfrm>
            <a:custGeom>
              <a:avLst/>
              <a:gdLst>
                <a:gd name="T0" fmla="*/ 6 w 12"/>
                <a:gd name="T1" fmla="*/ 13 h 13"/>
                <a:gd name="T2" fmla="*/ 5 w 12"/>
                <a:gd name="T3" fmla="*/ 12 h 13"/>
                <a:gd name="T4" fmla="*/ 4 w 12"/>
                <a:gd name="T5" fmla="*/ 12 h 13"/>
                <a:gd name="T6" fmla="*/ 3 w 12"/>
                <a:gd name="T7" fmla="*/ 12 h 13"/>
                <a:gd name="T8" fmla="*/ 2 w 12"/>
                <a:gd name="T9" fmla="*/ 11 h 13"/>
                <a:gd name="T10" fmla="*/ 1 w 12"/>
                <a:gd name="T11" fmla="*/ 10 h 13"/>
                <a:gd name="T12" fmla="*/ 1 w 12"/>
                <a:gd name="T13" fmla="*/ 9 h 13"/>
                <a:gd name="T14" fmla="*/ 0 w 12"/>
                <a:gd name="T15" fmla="*/ 8 h 13"/>
                <a:gd name="T16" fmla="*/ 0 w 12"/>
                <a:gd name="T17" fmla="*/ 7 h 13"/>
                <a:gd name="T18" fmla="*/ 2 w 12"/>
                <a:gd name="T19" fmla="*/ 2 h 13"/>
                <a:gd name="T20" fmla="*/ 3 w 12"/>
                <a:gd name="T21" fmla="*/ 2 h 13"/>
                <a:gd name="T22" fmla="*/ 4 w 12"/>
                <a:gd name="T23" fmla="*/ 1 h 13"/>
                <a:gd name="T24" fmla="*/ 5 w 12"/>
                <a:gd name="T25" fmla="*/ 1 h 13"/>
                <a:gd name="T26" fmla="*/ 10 w 12"/>
                <a:gd name="T27" fmla="*/ 2 h 13"/>
                <a:gd name="T28" fmla="*/ 12 w 12"/>
                <a:gd name="T29" fmla="*/ 7 h 13"/>
                <a:gd name="T30" fmla="*/ 12 w 12"/>
                <a:gd name="T31" fmla="*/ 8 h 13"/>
                <a:gd name="T32" fmla="*/ 12 w 12"/>
                <a:gd name="T33" fmla="*/ 9 h 13"/>
                <a:gd name="T34" fmla="*/ 11 w 12"/>
                <a:gd name="T35" fmla="*/ 10 h 13"/>
                <a:gd name="T36" fmla="*/ 10 w 12"/>
                <a:gd name="T37" fmla="*/ 11 h 13"/>
                <a:gd name="T38" fmla="*/ 6 w 12"/>
                <a:gd name="T3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3">
                  <a:moveTo>
                    <a:pt x="6" y="13"/>
                  </a:moveTo>
                  <a:cubicBezTo>
                    <a:pt x="6" y="13"/>
                    <a:pt x="5" y="13"/>
                    <a:pt x="5" y="12"/>
                  </a:cubicBezTo>
                  <a:cubicBezTo>
                    <a:pt x="5" y="12"/>
                    <a:pt x="4" y="12"/>
                    <a:pt x="4" y="12"/>
                  </a:cubicBezTo>
                  <a:cubicBezTo>
                    <a:pt x="4" y="12"/>
                    <a:pt x="3" y="12"/>
                    <a:pt x="3" y="12"/>
                  </a:cubicBezTo>
                  <a:cubicBezTo>
                    <a:pt x="3" y="11"/>
                    <a:pt x="2" y="11"/>
                    <a:pt x="2" y="11"/>
                  </a:cubicBezTo>
                  <a:cubicBezTo>
                    <a:pt x="2" y="11"/>
                    <a:pt x="1" y="10"/>
                    <a:pt x="1" y="10"/>
                  </a:cubicBezTo>
                  <a:cubicBezTo>
                    <a:pt x="1" y="10"/>
                    <a:pt x="1" y="9"/>
                    <a:pt x="1" y="9"/>
                  </a:cubicBezTo>
                  <a:cubicBezTo>
                    <a:pt x="1" y="9"/>
                    <a:pt x="0" y="8"/>
                    <a:pt x="0" y="8"/>
                  </a:cubicBezTo>
                  <a:cubicBezTo>
                    <a:pt x="0" y="7"/>
                    <a:pt x="0" y="7"/>
                    <a:pt x="0" y="7"/>
                  </a:cubicBezTo>
                  <a:cubicBezTo>
                    <a:pt x="0" y="5"/>
                    <a:pt x="1" y="3"/>
                    <a:pt x="2" y="2"/>
                  </a:cubicBezTo>
                  <a:cubicBezTo>
                    <a:pt x="2" y="2"/>
                    <a:pt x="3" y="2"/>
                    <a:pt x="3" y="2"/>
                  </a:cubicBezTo>
                  <a:cubicBezTo>
                    <a:pt x="3" y="1"/>
                    <a:pt x="4" y="1"/>
                    <a:pt x="4" y="1"/>
                  </a:cubicBezTo>
                  <a:cubicBezTo>
                    <a:pt x="4" y="1"/>
                    <a:pt x="5" y="1"/>
                    <a:pt x="5" y="1"/>
                  </a:cubicBezTo>
                  <a:cubicBezTo>
                    <a:pt x="7" y="0"/>
                    <a:pt x="9" y="1"/>
                    <a:pt x="10" y="2"/>
                  </a:cubicBezTo>
                  <a:cubicBezTo>
                    <a:pt x="12" y="3"/>
                    <a:pt x="12" y="5"/>
                    <a:pt x="12" y="7"/>
                  </a:cubicBezTo>
                  <a:cubicBezTo>
                    <a:pt x="12" y="7"/>
                    <a:pt x="12" y="7"/>
                    <a:pt x="12" y="8"/>
                  </a:cubicBezTo>
                  <a:cubicBezTo>
                    <a:pt x="12" y="8"/>
                    <a:pt x="12" y="9"/>
                    <a:pt x="12" y="9"/>
                  </a:cubicBezTo>
                  <a:cubicBezTo>
                    <a:pt x="12" y="9"/>
                    <a:pt x="11" y="10"/>
                    <a:pt x="11" y="10"/>
                  </a:cubicBezTo>
                  <a:cubicBezTo>
                    <a:pt x="11" y="10"/>
                    <a:pt x="11" y="11"/>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3" name="Freeform 71">
              <a:extLst>
                <a:ext uri="{FF2B5EF4-FFF2-40B4-BE49-F238E27FC236}">
                  <a16:creationId xmlns:a16="http://schemas.microsoft.com/office/drawing/2014/main" id="{4740877E-F109-44F8-935C-B6211A3B92FE}"/>
                </a:ext>
              </a:extLst>
            </p:cNvPr>
            <p:cNvSpPr>
              <a:spLocks/>
            </p:cNvSpPr>
            <p:nvPr/>
          </p:nvSpPr>
          <p:spPr bwMode="auto">
            <a:xfrm>
              <a:off x="645" y="2097"/>
              <a:ext cx="29"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10" y="0"/>
                    <a:pt x="12" y="2"/>
                    <a:pt x="12" y="6"/>
                  </a:cubicBezTo>
                  <a:cubicBezTo>
                    <a:pt x="12" y="6"/>
                    <a:pt x="12" y="6"/>
                    <a:pt x="12" y="6"/>
                  </a:cubicBezTo>
                  <a:cubicBezTo>
                    <a:pt x="12" y="9"/>
                    <a:pt x="10"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4" name="Freeform 72">
              <a:extLst>
                <a:ext uri="{FF2B5EF4-FFF2-40B4-BE49-F238E27FC236}">
                  <a16:creationId xmlns:a16="http://schemas.microsoft.com/office/drawing/2014/main" id="{D4611F91-E547-46A1-B3B3-8AFFBC0B48D2}"/>
                </a:ext>
              </a:extLst>
            </p:cNvPr>
            <p:cNvSpPr>
              <a:spLocks/>
            </p:cNvSpPr>
            <p:nvPr/>
          </p:nvSpPr>
          <p:spPr bwMode="auto">
            <a:xfrm>
              <a:off x="645" y="2026"/>
              <a:ext cx="29" cy="31"/>
            </a:xfrm>
            <a:custGeom>
              <a:avLst/>
              <a:gdLst>
                <a:gd name="T0" fmla="*/ 6 w 12"/>
                <a:gd name="T1" fmla="*/ 13 h 13"/>
                <a:gd name="T2" fmla="*/ 5 w 12"/>
                <a:gd name="T3" fmla="*/ 12 h 13"/>
                <a:gd name="T4" fmla="*/ 4 w 12"/>
                <a:gd name="T5" fmla="*/ 12 h 13"/>
                <a:gd name="T6" fmla="*/ 3 w 12"/>
                <a:gd name="T7" fmla="*/ 12 h 13"/>
                <a:gd name="T8" fmla="*/ 2 w 12"/>
                <a:gd name="T9" fmla="*/ 11 h 13"/>
                <a:gd name="T10" fmla="*/ 1 w 12"/>
                <a:gd name="T11" fmla="*/ 10 h 13"/>
                <a:gd name="T12" fmla="*/ 1 w 12"/>
                <a:gd name="T13" fmla="*/ 9 h 13"/>
                <a:gd name="T14" fmla="*/ 0 w 12"/>
                <a:gd name="T15" fmla="*/ 8 h 13"/>
                <a:gd name="T16" fmla="*/ 0 w 12"/>
                <a:gd name="T17" fmla="*/ 7 h 13"/>
                <a:gd name="T18" fmla="*/ 2 w 12"/>
                <a:gd name="T19" fmla="*/ 2 h 13"/>
                <a:gd name="T20" fmla="*/ 3 w 12"/>
                <a:gd name="T21" fmla="*/ 2 h 13"/>
                <a:gd name="T22" fmla="*/ 4 w 12"/>
                <a:gd name="T23" fmla="*/ 1 h 13"/>
                <a:gd name="T24" fmla="*/ 5 w 12"/>
                <a:gd name="T25" fmla="*/ 1 h 13"/>
                <a:gd name="T26" fmla="*/ 10 w 12"/>
                <a:gd name="T27" fmla="*/ 2 h 13"/>
                <a:gd name="T28" fmla="*/ 12 w 12"/>
                <a:gd name="T29" fmla="*/ 7 h 13"/>
                <a:gd name="T30" fmla="*/ 12 w 12"/>
                <a:gd name="T31" fmla="*/ 8 h 13"/>
                <a:gd name="T32" fmla="*/ 12 w 12"/>
                <a:gd name="T33" fmla="*/ 9 h 13"/>
                <a:gd name="T34" fmla="*/ 11 w 12"/>
                <a:gd name="T35" fmla="*/ 10 h 13"/>
                <a:gd name="T36" fmla="*/ 10 w 12"/>
                <a:gd name="T37" fmla="*/ 11 h 13"/>
                <a:gd name="T38" fmla="*/ 6 w 12"/>
                <a:gd name="T3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3">
                  <a:moveTo>
                    <a:pt x="6" y="13"/>
                  </a:moveTo>
                  <a:cubicBezTo>
                    <a:pt x="6" y="13"/>
                    <a:pt x="5" y="13"/>
                    <a:pt x="5" y="12"/>
                  </a:cubicBezTo>
                  <a:cubicBezTo>
                    <a:pt x="5" y="12"/>
                    <a:pt x="4" y="12"/>
                    <a:pt x="4" y="12"/>
                  </a:cubicBezTo>
                  <a:cubicBezTo>
                    <a:pt x="4" y="12"/>
                    <a:pt x="3" y="12"/>
                    <a:pt x="3" y="12"/>
                  </a:cubicBezTo>
                  <a:cubicBezTo>
                    <a:pt x="3" y="11"/>
                    <a:pt x="2" y="11"/>
                    <a:pt x="2" y="11"/>
                  </a:cubicBezTo>
                  <a:cubicBezTo>
                    <a:pt x="2" y="11"/>
                    <a:pt x="1" y="10"/>
                    <a:pt x="1" y="10"/>
                  </a:cubicBezTo>
                  <a:cubicBezTo>
                    <a:pt x="1" y="10"/>
                    <a:pt x="1" y="9"/>
                    <a:pt x="1" y="9"/>
                  </a:cubicBezTo>
                  <a:cubicBezTo>
                    <a:pt x="1" y="9"/>
                    <a:pt x="0" y="8"/>
                    <a:pt x="0" y="8"/>
                  </a:cubicBezTo>
                  <a:cubicBezTo>
                    <a:pt x="0" y="7"/>
                    <a:pt x="0" y="7"/>
                    <a:pt x="0" y="7"/>
                  </a:cubicBezTo>
                  <a:cubicBezTo>
                    <a:pt x="0" y="5"/>
                    <a:pt x="1" y="3"/>
                    <a:pt x="2" y="2"/>
                  </a:cubicBezTo>
                  <a:cubicBezTo>
                    <a:pt x="2" y="2"/>
                    <a:pt x="3" y="2"/>
                    <a:pt x="3" y="2"/>
                  </a:cubicBezTo>
                  <a:cubicBezTo>
                    <a:pt x="3" y="1"/>
                    <a:pt x="4" y="1"/>
                    <a:pt x="4" y="1"/>
                  </a:cubicBezTo>
                  <a:cubicBezTo>
                    <a:pt x="4" y="1"/>
                    <a:pt x="5" y="1"/>
                    <a:pt x="5" y="1"/>
                  </a:cubicBezTo>
                  <a:cubicBezTo>
                    <a:pt x="7" y="0"/>
                    <a:pt x="9" y="1"/>
                    <a:pt x="10" y="2"/>
                  </a:cubicBezTo>
                  <a:cubicBezTo>
                    <a:pt x="12" y="3"/>
                    <a:pt x="12" y="5"/>
                    <a:pt x="12" y="7"/>
                  </a:cubicBezTo>
                  <a:cubicBezTo>
                    <a:pt x="12" y="7"/>
                    <a:pt x="12" y="7"/>
                    <a:pt x="12" y="8"/>
                  </a:cubicBezTo>
                  <a:cubicBezTo>
                    <a:pt x="12" y="8"/>
                    <a:pt x="12" y="9"/>
                    <a:pt x="12" y="9"/>
                  </a:cubicBezTo>
                  <a:cubicBezTo>
                    <a:pt x="12" y="9"/>
                    <a:pt x="11" y="10"/>
                    <a:pt x="11" y="10"/>
                  </a:cubicBezTo>
                  <a:cubicBezTo>
                    <a:pt x="11" y="10"/>
                    <a:pt x="11" y="11"/>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5" name="Freeform 73">
              <a:extLst>
                <a:ext uri="{FF2B5EF4-FFF2-40B4-BE49-F238E27FC236}">
                  <a16:creationId xmlns:a16="http://schemas.microsoft.com/office/drawing/2014/main" id="{9C108EA4-322C-4CA6-BFF5-22820E310BAC}"/>
                </a:ext>
              </a:extLst>
            </p:cNvPr>
            <p:cNvSpPr>
              <a:spLocks/>
            </p:cNvSpPr>
            <p:nvPr/>
          </p:nvSpPr>
          <p:spPr bwMode="auto">
            <a:xfrm>
              <a:off x="715" y="2028"/>
              <a:ext cx="28"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10" y="0"/>
                    <a:pt x="12" y="2"/>
                    <a:pt x="12" y="6"/>
                  </a:cubicBezTo>
                  <a:cubicBezTo>
                    <a:pt x="12" y="6"/>
                    <a:pt x="12" y="6"/>
                    <a:pt x="12" y="6"/>
                  </a:cubicBezTo>
                  <a:cubicBezTo>
                    <a:pt x="12" y="9"/>
                    <a:pt x="10"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6" name="Freeform 74">
              <a:extLst>
                <a:ext uri="{FF2B5EF4-FFF2-40B4-BE49-F238E27FC236}">
                  <a16:creationId xmlns:a16="http://schemas.microsoft.com/office/drawing/2014/main" id="{DC6CDFFD-8DE7-4EB9-8480-288AAD33C20C}"/>
                </a:ext>
              </a:extLst>
            </p:cNvPr>
            <p:cNvSpPr>
              <a:spLocks/>
            </p:cNvSpPr>
            <p:nvPr/>
          </p:nvSpPr>
          <p:spPr bwMode="auto">
            <a:xfrm>
              <a:off x="784" y="2026"/>
              <a:ext cx="29" cy="31"/>
            </a:xfrm>
            <a:custGeom>
              <a:avLst/>
              <a:gdLst>
                <a:gd name="T0" fmla="*/ 6 w 12"/>
                <a:gd name="T1" fmla="*/ 13 h 13"/>
                <a:gd name="T2" fmla="*/ 2 w 12"/>
                <a:gd name="T3" fmla="*/ 11 h 13"/>
                <a:gd name="T4" fmla="*/ 0 w 12"/>
                <a:gd name="T5" fmla="*/ 7 h 13"/>
                <a:gd name="T6" fmla="*/ 0 w 12"/>
                <a:gd name="T7" fmla="*/ 5 h 13"/>
                <a:gd name="T8" fmla="*/ 1 w 12"/>
                <a:gd name="T9" fmla="*/ 4 h 13"/>
                <a:gd name="T10" fmla="*/ 1 w 12"/>
                <a:gd name="T11" fmla="*/ 3 h 13"/>
                <a:gd name="T12" fmla="*/ 2 w 12"/>
                <a:gd name="T13" fmla="*/ 2 h 13"/>
                <a:gd name="T14" fmla="*/ 10 w 12"/>
                <a:gd name="T15" fmla="*/ 2 h 13"/>
                <a:gd name="T16" fmla="*/ 12 w 12"/>
                <a:gd name="T17" fmla="*/ 7 h 13"/>
                <a:gd name="T18" fmla="*/ 10 w 12"/>
                <a:gd name="T19" fmla="*/ 11 h 13"/>
                <a:gd name="T20" fmla="*/ 6 w 12"/>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
                  <a:moveTo>
                    <a:pt x="6" y="13"/>
                  </a:moveTo>
                  <a:cubicBezTo>
                    <a:pt x="5" y="13"/>
                    <a:pt x="3" y="12"/>
                    <a:pt x="2" y="11"/>
                  </a:cubicBezTo>
                  <a:cubicBezTo>
                    <a:pt x="1" y="10"/>
                    <a:pt x="0" y="8"/>
                    <a:pt x="0" y="7"/>
                  </a:cubicBezTo>
                  <a:cubicBezTo>
                    <a:pt x="0" y="6"/>
                    <a:pt x="0" y="6"/>
                    <a:pt x="0" y="5"/>
                  </a:cubicBezTo>
                  <a:cubicBezTo>
                    <a:pt x="0" y="5"/>
                    <a:pt x="1" y="5"/>
                    <a:pt x="1" y="4"/>
                  </a:cubicBezTo>
                  <a:cubicBezTo>
                    <a:pt x="1" y="4"/>
                    <a:pt x="1" y="4"/>
                    <a:pt x="1" y="3"/>
                  </a:cubicBezTo>
                  <a:cubicBezTo>
                    <a:pt x="1" y="3"/>
                    <a:pt x="2" y="3"/>
                    <a:pt x="2" y="2"/>
                  </a:cubicBezTo>
                  <a:cubicBezTo>
                    <a:pt x="4" y="0"/>
                    <a:pt x="8" y="0"/>
                    <a:pt x="10" y="2"/>
                  </a:cubicBezTo>
                  <a:cubicBezTo>
                    <a:pt x="12" y="3"/>
                    <a:pt x="12" y="5"/>
                    <a:pt x="12" y="7"/>
                  </a:cubicBezTo>
                  <a:cubicBezTo>
                    <a:pt x="12" y="8"/>
                    <a:pt x="12" y="10"/>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57" name="Freeform 75">
              <a:extLst>
                <a:ext uri="{FF2B5EF4-FFF2-40B4-BE49-F238E27FC236}">
                  <a16:creationId xmlns:a16="http://schemas.microsoft.com/office/drawing/2014/main" id="{B421FC7B-CE3E-45AC-8208-A34889E275D5}"/>
                </a:ext>
              </a:extLst>
            </p:cNvPr>
            <p:cNvSpPr>
              <a:spLocks/>
            </p:cNvSpPr>
            <p:nvPr/>
          </p:nvSpPr>
          <p:spPr bwMode="auto">
            <a:xfrm>
              <a:off x="784" y="2097"/>
              <a:ext cx="29"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10" y="0"/>
                    <a:pt x="12" y="2"/>
                    <a:pt x="12" y="6"/>
                  </a:cubicBezTo>
                  <a:cubicBezTo>
                    <a:pt x="12" y="6"/>
                    <a:pt x="12" y="6"/>
                    <a:pt x="12" y="6"/>
                  </a:cubicBezTo>
                  <a:cubicBezTo>
                    <a:pt x="12" y="9"/>
                    <a:pt x="10"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658" name="Group 78">
            <a:extLst>
              <a:ext uri="{FF2B5EF4-FFF2-40B4-BE49-F238E27FC236}">
                <a16:creationId xmlns:a16="http://schemas.microsoft.com/office/drawing/2014/main" id="{5A63E34D-6162-49C9-975B-C8F09DB3A808}"/>
              </a:ext>
            </a:extLst>
          </p:cNvPr>
          <p:cNvGrpSpPr>
            <a:grpSpLocks noChangeAspect="1"/>
          </p:cNvGrpSpPr>
          <p:nvPr/>
        </p:nvGrpSpPr>
        <p:grpSpPr bwMode="auto">
          <a:xfrm>
            <a:off x="4756651" y="771160"/>
            <a:ext cx="664435" cy="658333"/>
            <a:chOff x="3" y="-2"/>
            <a:chExt cx="980" cy="971"/>
          </a:xfrm>
          <a:solidFill>
            <a:schemeClr val="bg1"/>
          </a:solidFill>
        </p:grpSpPr>
        <p:sp>
          <p:nvSpPr>
            <p:cNvPr id="25660" name="Freeform 79">
              <a:extLst>
                <a:ext uri="{FF2B5EF4-FFF2-40B4-BE49-F238E27FC236}">
                  <a16:creationId xmlns:a16="http://schemas.microsoft.com/office/drawing/2014/main" id="{3FD4ED3A-D499-4938-A58C-69B910CFA872}"/>
                </a:ext>
              </a:extLst>
            </p:cNvPr>
            <p:cNvSpPr>
              <a:spLocks noEditPoints="1"/>
            </p:cNvSpPr>
            <p:nvPr/>
          </p:nvSpPr>
          <p:spPr bwMode="auto">
            <a:xfrm>
              <a:off x="125" y="117"/>
              <a:ext cx="734" cy="733"/>
            </a:xfrm>
            <a:custGeom>
              <a:avLst/>
              <a:gdLst>
                <a:gd name="T0" fmla="*/ 301 w 307"/>
                <a:gd name="T1" fmla="*/ 307 h 307"/>
                <a:gd name="T2" fmla="*/ 6 w 307"/>
                <a:gd name="T3" fmla="*/ 307 h 307"/>
                <a:gd name="T4" fmla="*/ 0 w 307"/>
                <a:gd name="T5" fmla="*/ 301 h 307"/>
                <a:gd name="T6" fmla="*/ 0 w 307"/>
                <a:gd name="T7" fmla="*/ 6 h 307"/>
                <a:gd name="T8" fmla="*/ 6 w 307"/>
                <a:gd name="T9" fmla="*/ 0 h 307"/>
                <a:gd name="T10" fmla="*/ 301 w 307"/>
                <a:gd name="T11" fmla="*/ 0 h 307"/>
                <a:gd name="T12" fmla="*/ 307 w 307"/>
                <a:gd name="T13" fmla="*/ 6 h 307"/>
                <a:gd name="T14" fmla="*/ 307 w 307"/>
                <a:gd name="T15" fmla="*/ 301 h 307"/>
                <a:gd name="T16" fmla="*/ 301 w 307"/>
                <a:gd name="T17" fmla="*/ 307 h 307"/>
                <a:gd name="T18" fmla="*/ 12 w 307"/>
                <a:gd name="T19" fmla="*/ 295 h 307"/>
                <a:gd name="T20" fmla="*/ 295 w 307"/>
                <a:gd name="T21" fmla="*/ 295 h 307"/>
                <a:gd name="T22" fmla="*/ 295 w 307"/>
                <a:gd name="T23" fmla="*/ 12 h 307"/>
                <a:gd name="T24" fmla="*/ 12 w 307"/>
                <a:gd name="T25" fmla="*/ 12 h 307"/>
                <a:gd name="T26" fmla="*/ 12 w 307"/>
                <a:gd name="T27" fmla="*/ 29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7" h="307">
                  <a:moveTo>
                    <a:pt x="301" y="307"/>
                  </a:moveTo>
                  <a:cubicBezTo>
                    <a:pt x="6" y="307"/>
                    <a:pt x="6" y="307"/>
                    <a:pt x="6" y="307"/>
                  </a:cubicBezTo>
                  <a:cubicBezTo>
                    <a:pt x="3" y="307"/>
                    <a:pt x="0" y="304"/>
                    <a:pt x="0" y="301"/>
                  </a:cubicBezTo>
                  <a:cubicBezTo>
                    <a:pt x="0" y="6"/>
                    <a:pt x="0" y="6"/>
                    <a:pt x="0" y="6"/>
                  </a:cubicBezTo>
                  <a:cubicBezTo>
                    <a:pt x="0" y="3"/>
                    <a:pt x="3" y="0"/>
                    <a:pt x="6" y="0"/>
                  </a:cubicBezTo>
                  <a:cubicBezTo>
                    <a:pt x="301" y="0"/>
                    <a:pt x="301" y="0"/>
                    <a:pt x="301" y="0"/>
                  </a:cubicBezTo>
                  <a:cubicBezTo>
                    <a:pt x="304" y="0"/>
                    <a:pt x="307" y="3"/>
                    <a:pt x="307" y="6"/>
                  </a:cubicBezTo>
                  <a:cubicBezTo>
                    <a:pt x="307" y="301"/>
                    <a:pt x="307" y="301"/>
                    <a:pt x="307" y="301"/>
                  </a:cubicBezTo>
                  <a:cubicBezTo>
                    <a:pt x="307" y="304"/>
                    <a:pt x="304" y="307"/>
                    <a:pt x="301" y="307"/>
                  </a:cubicBezTo>
                  <a:close/>
                  <a:moveTo>
                    <a:pt x="12" y="295"/>
                  </a:moveTo>
                  <a:cubicBezTo>
                    <a:pt x="295" y="295"/>
                    <a:pt x="295" y="295"/>
                    <a:pt x="295" y="295"/>
                  </a:cubicBezTo>
                  <a:cubicBezTo>
                    <a:pt x="295" y="12"/>
                    <a:pt x="295" y="12"/>
                    <a:pt x="295" y="12"/>
                  </a:cubicBezTo>
                  <a:cubicBezTo>
                    <a:pt x="12" y="12"/>
                    <a:pt x="12" y="12"/>
                    <a:pt x="12" y="12"/>
                  </a:cubicBezTo>
                  <a:lnTo>
                    <a:pt x="12"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61" name="Freeform 80">
              <a:extLst>
                <a:ext uri="{FF2B5EF4-FFF2-40B4-BE49-F238E27FC236}">
                  <a16:creationId xmlns:a16="http://schemas.microsoft.com/office/drawing/2014/main" id="{C51374FD-BC98-4A91-A45D-1E3E36C8E5B3}"/>
                </a:ext>
              </a:extLst>
            </p:cNvPr>
            <p:cNvSpPr>
              <a:spLocks/>
            </p:cNvSpPr>
            <p:nvPr/>
          </p:nvSpPr>
          <p:spPr bwMode="auto">
            <a:xfrm>
              <a:off x="732" y="726"/>
              <a:ext cx="29" cy="28"/>
            </a:xfrm>
            <a:custGeom>
              <a:avLst/>
              <a:gdLst>
                <a:gd name="T0" fmla="*/ 6 w 12"/>
                <a:gd name="T1" fmla="*/ 12 h 12"/>
                <a:gd name="T2" fmla="*/ 5 w 12"/>
                <a:gd name="T3" fmla="*/ 11 h 12"/>
                <a:gd name="T4" fmla="*/ 4 w 12"/>
                <a:gd name="T5" fmla="*/ 11 h 12"/>
                <a:gd name="T6" fmla="*/ 3 w 12"/>
                <a:gd name="T7" fmla="*/ 11 h 12"/>
                <a:gd name="T8" fmla="*/ 2 w 12"/>
                <a:gd name="T9" fmla="*/ 10 h 12"/>
                <a:gd name="T10" fmla="*/ 0 w 12"/>
                <a:gd name="T11" fmla="*/ 6 h 12"/>
                <a:gd name="T12" fmla="*/ 2 w 12"/>
                <a:gd name="T13" fmla="*/ 1 h 12"/>
                <a:gd name="T14" fmla="*/ 3 w 12"/>
                <a:gd name="T15" fmla="*/ 1 h 12"/>
                <a:gd name="T16" fmla="*/ 4 w 12"/>
                <a:gd name="T17" fmla="*/ 0 h 12"/>
                <a:gd name="T18" fmla="*/ 5 w 12"/>
                <a:gd name="T19" fmla="*/ 0 h 12"/>
                <a:gd name="T20" fmla="*/ 8 w 12"/>
                <a:gd name="T21" fmla="*/ 0 h 12"/>
                <a:gd name="T22" fmla="*/ 9 w 12"/>
                <a:gd name="T23" fmla="*/ 0 h 12"/>
                <a:gd name="T24" fmla="*/ 10 w 12"/>
                <a:gd name="T25" fmla="*/ 1 h 12"/>
                <a:gd name="T26" fmla="*/ 11 w 12"/>
                <a:gd name="T27" fmla="*/ 1 h 12"/>
                <a:gd name="T28" fmla="*/ 12 w 12"/>
                <a:gd name="T29" fmla="*/ 6 h 12"/>
                <a:gd name="T30" fmla="*/ 11 w 12"/>
                <a:gd name="T31" fmla="*/ 10 h 12"/>
                <a:gd name="T32" fmla="*/ 10 w 12"/>
                <a:gd name="T33" fmla="*/ 11 h 12"/>
                <a:gd name="T34" fmla="*/ 9 w 12"/>
                <a:gd name="T35" fmla="*/ 11 h 12"/>
                <a:gd name="T36" fmla="*/ 8 w 12"/>
                <a:gd name="T37" fmla="*/ 11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6" y="12"/>
                    <a:pt x="6" y="12"/>
                    <a:pt x="5" y="11"/>
                  </a:cubicBezTo>
                  <a:cubicBezTo>
                    <a:pt x="5" y="11"/>
                    <a:pt x="5" y="11"/>
                    <a:pt x="4" y="11"/>
                  </a:cubicBezTo>
                  <a:cubicBezTo>
                    <a:pt x="4" y="11"/>
                    <a:pt x="3" y="11"/>
                    <a:pt x="3" y="11"/>
                  </a:cubicBezTo>
                  <a:cubicBezTo>
                    <a:pt x="3" y="10"/>
                    <a:pt x="3" y="10"/>
                    <a:pt x="2" y="10"/>
                  </a:cubicBezTo>
                  <a:cubicBezTo>
                    <a:pt x="1" y="9"/>
                    <a:pt x="0" y="7"/>
                    <a:pt x="0" y="6"/>
                  </a:cubicBezTo>
                  <a:cubicBezTo>
                    <a:pt x="0" y="4"/>
                    <a:pt x="1" y="2"/>
                    <a:pt x="2" y="1"/>
                  </a:cubicBezTo>
                  <a:cubicBezTo>
                    <a:pt x="3" y="1"/>
                    <a:pt x="3" y="1"/>
                    <a:pt x="3" y="1"/>
                  </a:cubicBezTo>
                  <a:cubicBezTo>
                    <a:pt x="3" y="0"/>
                    <a:pt x="4" y="0"/>
                    <a:pt x="4" y="0"/>
                  </a:cubicBezTo>
                  <a:cubicBezTo>
                    <a:pt x="5" y="0"/>
                    <a:pt x="5" y="0"/>
                    <a:pt x="5" y="0"/>
                  </a:cubicBezTo>
                  <a:cubicBezTo>
                    <a:pt x="6" y="0"/>
                    <a:pt x="7" y="0"/>
                    <a:pt x="8" y="0"/>
                  </a:cubicBezTo>
                  <a:cubicBezTo>
                    <a:pt x="8" y="0"/>
                    <a:pt x="8" y="0"/>
                    <a:pt x="9" y="0"/>
                  </a:cubicBezTo>
                  <a:cubicBezTo>
                    <a:pt x="9" y="0"/>
                    <a:pt x="9" y="0"/>
                    <a:pt x="10" y="1"/>
                  </a:cubicBezTo>
                  <a:cubicBezTo>
                    <a:pt x="10" y="1"/>
                    <a:pt x="10" y="1"/>
                    <a:pt x="11" y="1"/>
                  </a:cubicBezTo>
                  <a:cubicBezTo>
                    <a:pt x="12" y="2"/>
                    <a:pt x="12" y="4"/>
                    <a:pt x="12" y="6"/>
                  </a:cubicBezTo>
                  <a:cubicBezTo>
                    <a:pt x="12" y="7"/>
                    <a:pt x="12" y="9"/>
                    <a:pt x="11" y="10"/>
                  </a:cubicBezTo>
                  <a:cubicBezTo>
                    <a:pt x="10" y="10"/>
                    <a:pt x="10" y="10"/>
                    <a:pt x="10" y="11"/>
                  </a:cubicBezTo>
                  <a:cubicBezTo>
                    <a:pt x="9" y="11"/>
                    <a:pt x="9" y="11"/>
                    <a:pt x="9" y="11"/>
                  </a:cubicBezTo>
                  <a:cubicBezTo>
                    <a:pt x="8" y="11"/>
                    <a:pt x="8" y="11"/>
                    <a:pt x="8" y="11"/>
                  </a:cubicBezTo>
                  <a:cubicBezTo>
                    <a:pt x="7" y="12"/>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62" name="Freeform 81">
              <a:extLst>
                <a:ext uri="{FF2B5EF4-FFF2-40B4-BE49-F238E27FC236}">
                  <a16:creationId xmlns:a16="http://schemas.microsoft.com/office/drawing/2014/main" id="{37EF10B1-6E7A-42F5-86C2-0567EB525595}"/>
                </a:ext>
              </a:extLst>
            </p:cNvPr>
            <p:cNvSpPr>
              <a:spLocks noEditPoints="1"/>
            </p:cNvSpPr>
            <p:nvPr/>
          </p:nvSpPr>
          <p:spPr bwMode="auto">
            <a:xfrm>
              <a:off x="350" y="726"/>
              <a:ext cx="284" cy="28"/>
            </a:xfrm>
            <a:custGeom>
              <a:avLst/>
              <a:gdLst>
                <a:gd name="T0" fmla="*/ 107 w 119"/>
                <a:gd name="T1" fmla="*/ 6 h 12"/>
                <a:gd name="T2" fmla="*/ 113 w 119"/>
                <a:gd name="T3" fmla="*/ 0 h 12"/>
                <a:gd name="T4" fmla="*/ 113 w 119"/>
                <a:gd name="T5" fmla="*/ 0 h 12"/>
                <a:gd name="T6" fmla="*/ 119 w 119"/>
                <a:gd name="T7" fmla="*/ 6 h 12"/>
                <a:gd name="T8" fmla="*/ 119 w 119"/>
                <a:gd name="T9" fmla="*/ 6 h 12"/>
                <a:gd name="T10" fmla="*/ 113 w 119"/>
                <a:gd name="T11" fmla="*/ 12 h 12"/>
                <a:gd name="T12" fmla="*/ 113 w 119"/>
                <a:gd name="T13" fmla="*/ 12 h 12"/>
                <a:gd name="T14" fmla="*/ 107 w 119"/>
                <a:gd name="T15" fmla="*/ 6 h 12"/>
                <a:gd name="T16" fmla="*/ 53 w 119"/>
                <a:gd name="T17" fmla="*/ 6 h 12"/>
                <a:gd name="T18" fmla="*/ 59 w 119"/>
                <a:gd name="T19" fmla="*/ 0 h 12"/>
                <a:gd name="T20" fmla="*/ 59 w 119"/>
                <a:gd name="T21" fmla="*/ 0 h 12"/>
                <a:gd name="T22" fmla="*/ 65 w 119"/>
                <a:gd name="T23" fmla="*/ 6 h 12"/>
                <a:gd name="T24" fmla="*/ 65 w 119"/>
                <a:gd name="T25" fmla="*/ 6 h 12"/>
                <a:gd name="T26" fmla="*/ 59 w 119"/>
                <a:gd name="T27" fmla="*/ 12 h 12"/>
                <a:gd name="T28" fmla="*/ 59 w 119"/>
                <a:gd name="T29" fmla="*/ 12 h 12"/>
                <a:gd name="T30" fmla="*/ 53 w 119"/>
                <a:gd name="T31" fmla="*/ 6 h 12"/>
                <a:gd name="T32" fmla="*/ 0 w 119"/>
                <a:gd name="T33" fmla="*/ 6 h 12"/>
                <a:gd name="T34" fmla="*/ 6 w 119"/>
                <a:gd name="T35" fmla="*/ 0 h 12"/>
                <a:gd name="T36" fmla="*/ 6 w 119"/>
                <a:gd name="T37" fmla="*/ 0 h 12"/>
                <a:gd name="T38" fmla="*/ 12 w 119"/>
                <a:gd name="T39" fmla="*/ 6 h 12"/>
                <a:gd name="T40" fmla="*/ 12 w 119"/>
                <a:gd name="T41" fmla="*/ 6 h 12"/>
                <a:gd name="T42" fmla="*/ 6 w 119"/>
                <a:gd name="T43" fmla="*/ 12 h 12"/>
                <a:gd name="T44" fmla="*/ 6 w 119"/>
                <a:gd name="T45" fmla="*/ 12 h 12"/>
                <a:gd name="T46" fmla="*/ 0 w 119"/>
                <a:gd name="T4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2">
                  <a:moveTo>
                    <a:pt x="107" y="6"/>
                  </a:moveTo>
                  <a:cubicBezTo>
                    <a:pt x="107" y="2"/>
                    <a:pt x="110" y="0"/>
                    <a:pt x="113" y="0"/>
                  </a:cubicBezTo>
                  <a:cubicBezTo>
                    <a:pt x="113" y="0"/>
                    <a:pt x="113" y="0"/>
                    <a:pt x="113" y="0"/>
                  </a:cubicBezTo>
                  <a:cubicBezTo>
                    <a:pt x="116" y="0"/>
                    <a:pt x="119" y="2"/>
                    <a:pt x="119" y="6"/>
                  </a:cubicBezTo>
                  <a:cubicBezTo>
                    <a:pt x="119" y="6"/>
                    <a:pt x="119" y="6"/>
                    <a:pt x="119" y="6"/>
                  </a:cubicBezTo>
                  <a:cubicBezTo>
                    <a:pt x="119" y="9"/>
                    <a:pt x="116" y="12"/>
                    <a:pt x="113" y="12"/>
                  </a:cubicBezTo>
                  <a:cubicBezTo>
                    <a:pt x="113" y="12"/>
                    <a:pt x="113" y="12"/>
                    <a:pt x="113" y="12"/>
                  </a:cubicBezTo>
                  <a:cubicBezTo>
                    <a:pt x="110" y="12"/>
                    <a:pt x="107" y="9"/>
                    <a:pt x="107" y="6"/>
                  </a:cubicBezTo>
                  <a:close/>
                  <a:moveTo>
                    <a:pt x="53" y="6"/>
                  </a:moveTo>
                  <a:cubicBezTo>
                    <a:pt x="53" y="2"/>
                    <a:pt x="56" y="0"/>
                    <a:pt x="59" y="0"/>
                  </a:cubicBezTo>
                  <a:cubicBezTo>
                    <a:pt x="59" y="0"/>
                    <a:pt x="59" y="0"/>
                    <a:pt x="59" y="0"/>
                  </a:cubicBezTo>
                  <a:cubicBezTo>
                    <a:pt x="63" y="0"/>
                    <a:pt x="65" y="2"/>
                    <a:pt x="65" y="6"/>
                  </a:cubicBezTo>
                  <a:cubicBezTo>
                    <a:pt x="65" y="6"/>
                    <a:pt x="65" y="6"/>
                    <a:pt x="65" y="6"/>
                  </a:cubicBezTo>
                  <a:cubicBezTo>
                    <a:pt x="65" y="9"/>
                    <a:pt x="63" y="12"/>
                    <a:pt x="59" y="12"/>
                  </a:cubicBezTo>
                  <a:cubicBezTo>
                    <a:pt x="59" y="12"/>
                    <a:pt x="59" y="12"/>
                    <a:pt x="59" y="12"/>
                  </a:cubicBezTo>
                  <a:cubicBezTo>
                    <a:pt x="56" y="12"/>
                    <a:pt x="53" y="9"/>
                    <a:pt x="53" y="6"/>
                  </a:cubicBezTo>
                  <a:close/>
                  <a:moveTo>
                    <a:pt x="0" y="6"/>
                  </a:moveTo>
                  <a:cubicBezTo>
                    <a:pt x="0" y="2"/>
                    <a:pt x="2" y="0"/>
                    <a:pt x="6" y="0"/>
                  </a:cubicBezTo>
                  <a:cubicBezTo>
                    <a:pt x="6" y="0"/>
                    <a:pt x="6" y="0"/>
                    <a:pt x="6" y="0"/>
                  </a:cubicBezTo>
                  <a:cubicBezTo>
                    <a:pt x="9" y="0"/>
                    <a:pt x="12" y="2"/>
                    <a:pt x="12" y="6"/>
                  </a:cubicBezTo>
                  <a:cubicBezTo>
                    <a:pt x="12" y="6"/>
                    <a:pt x="12" y="6"/>
                    <a:pt x="12" y="6"/>
                  </a:cubicBezTo>
                  <a:cubicBezTo>
                    <a:pt x="12" y="9"/>
                    <a:pt x="9" y="12"/>
                    <a:pt x="6" y="12"/>
                  </a:cubicBezTo>
                  <a:cubicBezTo>
                    <a:pt x="6" y="12"/>
                    <a:pt x="6" y="12"/>
                    <a:pt x="6" y="12"/>
                  </a:cubicBezTo>
                  <a:cubicBezTo>
                    <a:pt x="2"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63" name="Freeform 82">
              <a:extLst>
                <a:ext uri="{FF2B5EF4-FFF2-40B4-BE49-F238E27FC236}">
                  <a16:creationId xmlns:a16="http://schemas.microsoft.com/office/drawing/2014/main" id="{3A8F5A6B-E3EF-4846-8082-84E80FDBB9E5}"/>
                </a:ext>
              </a:extLst>
            </p:cNvPr>
            <p:cNvSpPr>
              <a:spLocks/>
            </p:cNvSpPr>
            <p:nvPr/>
          </p:nvSpPr>
          <p:spPr bwMode="auto">
            <a:xfrm>
              <a:off x="221" y="723"/>
              <a:ext cx="29" cy="31"/>
            </a:xfrm>
            <a:custGeom>
              <a:avLst/>
              <a:gdLst>
                <a:gd name="T0" fmla="*/ 6 w 12"/>
                <a:gd name="T1" fmla="*/ 13 h 13"/>
                <a:gd name="T2" fmla="*/ 2 w 12"/>
                <a:gd name="T3" fmla="*/ 11 h 13"/>
                <a:gd name="T4" fmla="*/ 0 w 12"/>
                <a:gd name="T5" fmla="*/ 7 h 13"/>
                <a:gd name="T6" fmla="*/ 2 w 12"/>
                <a:gd name="T7" fmla="*/ 2 h 13"/>
                <a:gd name="T8" fmla="*/ 3 w 12"/>
                <a:gd name="T9" fmla="*/ 2 h 13"/>
                <a:gd name="T10" fmla="*/ 4 w 12"/>
                <a:gd name="T11" fmla="*/ 1 h 13"/>
                <a:gd name="T12" fmla="*/ 5 w 12"/>
                <a:gd name="T13" fmla="*/ 1 h 13"/>
                <a:gd name="T14" fmla="*/ 10 w 12"/>
                <a:gd name="T15" fmla="*/ 2 h 13"/>
                <a:gd name="T16" fmla="*/ 12 w 12"/>
                <a:gd name="T17" fmla="*/ 7 h 13"/>
                <a:gd name="T18" fmla="*/ 10 w 12"/>
                <a:gd name="T19" fmla="*/ 11 h 13"/>
                <a:gd name="T20" fmla="*/ 6 w 12"/>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
                  <a:moveTo>
                    <a:pt x="6" y="13"/>
                  </a:moveTo>
                  <a:cubicBezTo>
                    <a:pt x="5" y="13"/>
                    <a:pt x="3" y="12"/>
                    <a:pt x="2" y="11"/>
                  </a:cubicBezTo>
                  <a:cubicBezTo>
                    <a:pt x="1" y="10"/>
                    <a:pt x="0" y="8"/>
                    <a:pt x="0" y="7"/>
                  </a:cubicBezTo>
                  <a:cubicBezTo>
                    <a:pt x="0" y="5"/>
                    <a:pt x="1" y="3"/>
                    <a:pt x="2" y="2"/>
                  </a:cubicBezTo>
                  <a:cubicBezTo>
                    <a:pt x="2" y="2"/>
                    <a:pt x="2" y="2"/>
                    <a:pt x="3" y="2"/>
                  </a:cubicBezTo>
                  <a:cubicBezTo>
                    <a:pt x="3" y="1"/>
                    <a:pt x="3" y="1"/>
                    <a:pt x="4" y="1"/>
                  </a:cubicBezTo>
                  <a:cubicBezTo>
                    <a:pt x="4" y="1"/>
                    <a:pt x="5" y="1"/>
                    <a:pt x="5" y="1"/>
                  </a:cubicBezTo>
                  <a:cubicBezTo>
                    <a:pt x="7" y="0"/>
                    <a:pt x="9" y="1"/>
                    <a:pt x="10" y="2"/>
                  </a:cubicBezTo>
                  <a:cubicBezTo>
                    <a:pt x="11" y="3"/>
                    <a:pt x="12" y="5"/>
                    <a:pt x="12" y="7"/>
                  </a:cubicBezTo>
                  <a:cubicBezTo>
                    <a:pt x="12" y="8"/>
                    <a:pt x="11" y="10"/>
                    <a:pt x="10"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3">
              <a:extLst>
                <a:ext uri="{FF2B5EF4-FFF2-40B4-BE49-F238E27FC236}">
                  <a16:creationId xmlns:a16="http://schemas.microsoft.com/office/drawing/2014/main" id="{0B7A508A-7143-45E8-B852-015DDD4731C1}"/>
                </a:ext>
              </a:extLst>
            </p:cNvPr>
            <p:cNvSpPr>
              <a:spLocks noEditPoints="1"/>
            </p:cNvSpPr>
            <p:nvPr/>
          </p:nvSpPr>
          <p:spPr bwMode="auto">
            <a:xfrm>
              <a:off x="221" y="341"/>
              <a:ext cx="29" cy="284"/>
            </a:xfrm>
            <a:custGeom>
              <a:avLst/>
              <a:gdLst>
                <a:gd name="T0" fmla="*/ 0 w 12"/>
                <a:gd name="T1" fmla="*/ 113 h 119"/>
                <a:gd name="T2" fmla="*/ 6 w 12"/>
                <a:gd name="T3" fmla="*/ 107 h 119"/>
                <a:gd name="T4" fmla="*/ 6 w 12"/>
                <a:gd name="T5" fmla="*/ 107 h 119"/>
                <a:gd name="T6" fmla="*/ 12 w 12"/>
                <a:gd name="T7" fmla="*/ 113 h 119"/>
                <a:gd name="T8" fmla="*/ 12 w 12"/>
                <a:gd name="T9" fmla="*/ 113 h 119"/>
                <a:gd name="T10" fmla="*/ 6 w 12"/>
                <a:gd name="T11" fmla="*/ 119 h 119"/>
                <a:gd name="T12" fmla="*/ 6 w 12"/>
                <a:gd name="T13" fmla="*/ 119 h 119"/>
                <a:gd name="T14" fmla="*/ 0 w 12"/>
                <a:gd name="T15" fmla="*/ 113 h 119"/>
                <a:gd name="T16" fmla="*/ 0 w 12"/>
                <a:gd name="T17" fmla="*/ 59 h 119"/>
                <a:gd name="T18" fmla="*/ 6 w 12"/>
                <a:gd name="T19" fmla="*/ 53 h 119"/>
                <a:gd name="T20" fmla="*/ 6 w 12"/>
                <a:gd name="T21" fmla="*/ 53 h 119"/>
                <a:gd name="T22" fmla="*/ 12 w 12"/>
                <a:gd name="T23" fmla="*/ 59 h 119"/>
                <a:gd name="T24" fmla="*/ 12 w 12"/>
                <a:gd name="T25" fmla="*/ 59 h 119"/>
                <a:gd name="T26" fmla="*/ 6 w 12"/>
                <a:gd name="T27" fmla="*/ 65 h 119"/>
                <a:gd name="T28" fmla="*/ 6 w 12"/>
                <a:gd name="T29" fmla="*/ 65 h 119"/>
                <a:gd name="T30" fmla="*/ 0 w 12"/>
                <a:gd name="T31" fmla="*/ 59 h 119"/>
                <a:gd name="T32" fmla="*/ 0 w 12"/>
                <a:gd name="T33" fmla="*/ 6 h 119"/>
                <a:gd name="T34" fmla="*/ 6 w 12"/>
                <a:gd name="T35" fmla="*/ 0 h 119"/>
                <a:gd name="T36" fmla="*/ 6 w 12"/>
                <a:gd name="T37" fmla="*/ 0 h 119"/>
                <a:gd name="T38" fmla="*/ 12 w 12"/>
                <a:gd name="T39" fmla="*/ 6 h 119"/>
                <a:gd name="T40" fmla="*/ 12 w 12"/>
                <a:gd name="T41" fmla="*/ 6 h 119"/>
                <a:gd name="T42" fmla="*/ 6 w 12"/>
                <a:gd name="T43" fmla="*/ 12 h 119"/>
                <a:gd name="T44" fmla="*/ 6 w 12"/>
                <a:gd name="T45" fmla="*/ 12 h 119"/>
                <a:gd name="T46" fmla="*/ 0 w 12"/>
                <a:gd name="T47"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119">
                  <a:moveTo>
                    <a:pt x="0" y="113"/>
                  </a:moveTo>
                  <a:cubicBezTo>
                    <a:pt x="0" y="110"/>
                    <a:pt x="3" y="107"/>
                    <a:pt x="6" y="107"/>
                  </a:cubicBezTo>
                  <a:cubicBezTo>
                    <a:pt x="6" y="107"/>
                    <a:pt x="6" y="107"/>
                    <a:pt x="6" y="107"/>
                  </a:cubicBezTo>
                  <a:cubicBezTo>
                    <a:pt x="9" y="107"/>
                    <a:pt x="12" y="110"/>
                    <a:pt x="12" y="113"/>
                  </a:cubicBezTo>
                  <a:cubicBezTo>
                    <a:pt x="12" y="113"/>
                    <a:pt x="12" y="113"/>
                    <a:pt x="12" y="113"/>
                  </a:cubicBezTo>
                  <a:cubicBezTo>
                    <a:pt x="12" y="116"/>
                    <a:pt x="9" y="119"/>
                    <a:pt x="6" y="119"/>
                  </a:cubicBezTo>
                  <a:cubicBezTo>
                    <a:pt x="6" y="119"/>
                    <a:pt x="6" y="119"/>
                    <a:pt x="6" y="119"/>
                  </a:cubicBezTo>
                  <a:cubicBezTo>
                    <a:pt x="3" y="119"/>
                    <a:pt x="0" y="116"/>
                    <a:pt x="0" y="113"/>
                  </a:cubicBezTo>
                  <a:close/>
                  <a:moveTo>
                    <a:pt x="0" y="59"/>
                  </a:moveTo>
                  <a:cubicBezTo>
                    <a:pt x="0" y="56"/>
                    <a:pt x="3" y="53"/>
                    <a:pt x="6" y="53"/>
                  </a:cubicBezTo>
                  <a:cubicBezTo>
                    <a:pt x="6" y="53"/>
                    <a:pt x="6" y="53"/>
                    <a:pt x="6" y="53"/>
                  </a:cubicBezTo>
                  <a:cubicBezTo>
                    <a:pt x="9" y="53"/>
                    <a:pt x="12" y="56"/>
                    <a:pt x="12" y="59"/>
                  </a:cubicBezTo>
                  <a:cubicBezTo>
                    <a:pt x="12" y="59"/>
                    <a:pt x="12" y="59"/>
                    <a:pt x="12" y="59"/>
                  </a:cubicBezTo>
                  <a:cubicBezTo>
                    <a:pt x="12" y="63"/>
                    <a:pt x="9" y="65"/>
                    <a:pt x="6" y="65"/>
                  </a:cubicBezTo>
                  <a:cubicBezTo>
                    <a:pt x="6" y="65"/>
                    <a:pt x="6" y="65"/>
                    <a:pt x="6" y="65"/>
                  </a:cubicBezTo>
                  <a:cubicBezTo>
                    <a:pt x="3" y="65"/>
                    <a:pt x="0" y="63"/>
                    <a:pt x="0" y="59"/>
                  </a:cubicBezTo>
                  <a:close/>
                  <a:moveTo>
                    <a:pt x="0" y="6"/>
                  </a:moveTo>
                  <a:cubicBezTo>
                    <a:pt x="0" y="3"/>
                    <a:pt x="3"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84">
              <a:extLst>
                <a:ext uri="{FF2B5EF4-FFF2-40B4-BE49-F238E27FC236}">
                  <a16:creationId xmlns:a16="http://schemas.microsoft.com/office/drawing/2014/main" id="{F2E4F354-2E13-4D8B-81DB-0E57995DC8F2}"/>
                </a:ext>
              </a:extLst>
            </p:cNvPr>
            <p:cNvSpPr>
              <a:spLocks/>
            </p:cNvSpPr>
            <p:nvPr/>
          </p:nvSpPr>
          <p:spPr bwMode="auto">
            <a:xfrm>
              <a:off x="221" y="212"/>
              <a:ext cx="29" cy="29"/>
            </a:xfrm>
            <a:custGeom>
              <a:avLst/>
              <a:gdLst>
                <a:gd name="T0" fmla="*/ 6 w 12"/>
                <a:gd name="T1" fmla="*/ 12 h 12"/>
                <a:gd name="T2" fmla="*/ 5 w 12"/>
                <a:gd name="T3" fmla="*/ 12 h 12"/>
                <a:gd name="T4" fmla="*/ 4 w 12"/>
                <a:gd name="T5" fmla="*/ 12 h 12"/>
                <a:gd name="T6" fmla="*/ 3 w 12"/>
                <a:gd name="T7" fmla="*/ 11 h 12"/>
                <a:gd name="T8" fmla="*/ 2 w 12"/>
                <a:gd name="T9" fmla="*/ 11 h 12"/>
                <a:gd name="T10" fmla="*/ 1 w 12"/>
                <a:gd name="T11" fmla="*/ 10 h 12"/>
                <a:gd name="T12" fmla="*/ 1 w 12"/>
                <a:gd name="T13" fmla="*/ 9 h 12"/>
                <a:gd name="T14" fmla="*/ 0 w 12"/>
                <a:gd name="T15" fmla="*/ 7 h 12"/>
                <a:gd name="T16" fmla="*/ 0 w 12"/>
                <a:gd name="T17" fmla="*/ 6 h 12"/>
                <a:gd name="T18" fmla="*/ 0 w 12"/>
                <a:gd name="T19" fmla="*/ 5 h 12"/>
                <a:gd name="T20" fmla="*/ 1 w 12"/>
                <a:gd name="T21" fmla="*/ 4 h 12"/>
                <a:gd name="T22" fmla="*/ 1 w 12"/>
                <a:gd name="T23" fmla="*/ 3 h 12"/>
                <a:gd name="T24" fmla="*/ 2 w 12"/>
                <a:gd name="T25" fmla="*/ 2 h 12"/>
                <a:gd name="T26" fmla="*/ 10 w 12"/>
                <a:gd name="T27" fmla="*/ 2 h 12"/>
                <a:gd name="T28" fmla="*/ 12 w 12"/>
                <a:gd name="T29" fmla="*/ 6 h 12"/>
                <a:gd name="T30" fmla="*/ 12 w 12"/>
                <a:gd name="T31" fmla="*/ 7 h 12"/>
                <a:gd name="T32" fmla="*/ 12 w 12"/>
                <a:gd name="T33" fmla="*/ 9 h 12"/>
                <a:gd name="T34" fmla="*/ 11 w 12"/>
                <a:gd name="T35" fmla="*/ 10 h 12"/>
                <a:gd name="T36" fmla="*/ 10 w 12"/>
                <a:gd name="T37" fmla="*/ 11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6" y="12"/>
                    <a:pt x="5" y="12"/>
                    <a:pt x="5" y="12"/>
                  </a:cubicBezTo>
                  <a:cubicBezTo>
                    <a:pt x="5" y="12"/>
                    <a:pt x="4" y="12"/>
                    <a:pt x="4" y="12"/>
                  </a:cubicBezTo>
                  <a:cubicBezTo>
                    <a:pt x="3" y="12"/>
                    <a:pt x="3" y="11"/>
                    <a:pt x="3" y="11"/>
                  </a:cubicBezTo>
                  <a:cubicBezTo>
                    <a:pt x="2" y="11"/>
                    <a:pt x="2" y="11"/>
                    <a:pt x="2" y="11"/>
                  </a:cubicBezTo>
                  <a:cubicBezTo>
                    <a:pt x="2" y="10"/>
                    <a:pt x="1" y="10"/>
                    <a:pt x="1" y="10"/>
                  </a:cubicBezTo>
                  <a:cubicBezTo>
                    <a:pt x="1" y="9"/>
                    <a:pt x="1" y="9"/>
                    <a:pt x="1" y="9"/>
                  </a:cubicBezTo>
                  <a:cubicBezTo>
                    <a:pt x="0" y="8"/>
                    <a:pt x="0" y="8"/>
                    <a:pt x="0" y="7"/>
                  </a:cubicBezTo>
                  <a:cubicBezTo>
                    <a:pt x="0" y="7"/>
                    <a:pt x="0" y="7"/>
                    <a:pt x="0" y="6"/>
                  </a:cubicBezTo>
                  <a:cubicBezTo>
                    <a:pt x="0" y="6"/>
                    <a:pt x="0" y="5"/>
                    <a:pt x="0" y="5"/>
                  </a:cubicBezTo>
                  <a:cubicBezTo>
                    <a:pt x="0" y="5"/>
                    <a:pt x="0" y="4"/>
                    <a:pt x="1" y="4"/>
                  </a:cubicBezTo>
                  <a:cubicBezTo>
                    <a:pt x="1" y="4"/>
                    <a:pt x="1" y="3"/>
                    <a:pt x="1" y="3"/>
                  </a:cubicBezTo>
                  <a:cubicBezTo>
                    <a:pt x="1" y="3"/>
                    <a:pt x="2" y="2"/>
                    <a:pt x="2" y="2"/>
                  </a:cubicBezTo>
                  <a:cubicBezTo>
                    <a:pt x="4" y="0"/>
                    <a:pt x="8" y="0"/>
                    <a:pt x="10" y="2"/>
                  </a:cubicBezTo>
                  <a:cubicBezTo>
                    <a:pt x="11" y="3"/>
                    <a:pt x="12" y="5"/>
                    <a:pt x="12" y="6"/>
                  </a:cubicBezTo>
                  <a:cubicBezTo>
                    <a:pt x="12" y="7"/>
                    <a:pt x="12" y="7"/>
                    <a:pt x="12" y="7"/>
                  </a:cubicBezTo>
                  <a:cubicBezTo>
                    <a:pt x="12" y="8"/>
                    <a:pt x="12" y="8"/>
                    <a:pt x="12" y="9"/>
                  </a:cubicBezTo>
                  <a:cubicBezTo>
                    <a:pt x="12" y="9"/>
                    <a:pt x="11" y="9"/>
                    <a:pt x="11" y="10"/>
                  </a:cubicBezTo>
                  <a:cubicBezTo>
                    <a:pt x="11" y="10"/>
                    <a:pt x="11" y="10"/>
                    <a:pt x="10" y="11"/>
                  </a:cubicBezTo>
                  <a:cubicBezTo>
                    <a:pt x="9" y="12"/>
                    <a:pt x="8"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85">
              <a:extLst>
                <a:ext uri="{FF2B5EF4-FFF2-40B4-BE49-F238E27FC236}">
                  <a16:creationId xmlns:a16="http://schemas.microsoft.com/office/drawing/2014/main" id="{D6E91238-95AF-4F91-AAAE-6CDDAF0FA701}"/>
                </a:ext>
              </a:extLst>
            </p:cNvPr>
            <p:cNvSpPr>
              <a:spLocks noEditPoints="1"/>
            </p:cNvSpPr>
            <p:nvPr/>
          </p:nvSpPr>
          <p:spPr bwMode="auto">
            <a:xfrm>
              <a:off x="350" y="212"/>
              <a:ext cx="284" cy="29"/>
            </a:xfrm>
            <a:custGeom>
              <a:avLst/>
              <a:gdLst>
                <a:gd name="T0" fmla="*/ 107 w 119"/>
                <a:gd name="T1" fmla="*/ 6 h 12"/>
                <a:gd name="T2" fmla="*/ 113 w 119"/>
                <a:gd name="T3" fmla="*/ 0 h 12"/>
                <a:gd name="T4" fmla="*/ 113 w 119"/>
                <a:gd name="T5" fmla="*/ 0 h 12"/>
                <a:gd name="T6" fmla="*/ 119 w 119"/>
                <a:gd name="T7" fmla="*/ 6 h 12"/>
                <a:gd name="T8" fmla="*/ 119 w 119"/>
                <a:gd name="T9" fmla="*/ 6 h 12"/>
                <a:gd name="T10" fmla="*/ 113 w 119"/>
                <a:gd name="T11" fmla="*/ 12 h 12"/>
                <a:gd name="T12" fmla="*/ 113 w 119"/>
                <a:gd name="T13" fmla="*/ 12 h 12"/>
                <a:gd name="T14" fmla="*/ 107 w 119"/>
                <a:gd name="T15" fmla="*/ 6 h 12"/>
                <a:gd name="T16" fmla="*/ 53 w 119"/>
                <a:gd name="T17" fmla="*/ 6 h 12"/>
                <a:gd name="T18" fmla="*/ 59 w 119"/>
                <a:gd name="T19" fmla="*/ 0 h 12"/>
                <a:gd name="T20" fmla="*/ 59 w 119"/>
                <a:gd name="T21" fmla="*/ 0 h 12"/>
                <a:gd name="T22" fmla="*/ 65 w 119"/>
                <a:gd name="T23" fmla="*/ 6 h 12"/>
                <a:gd name="T24" fmla="*/ 65 w 119"/>
                <a:gd name="T25" fmla="*/ 6 h 12"/>
                <a:gd name="T26" fmla="*/ 59 w 119"/>
                <a:gd name="T27" fmla="*/ 12 h 12"/>
                <a:gd name="T28" fmla="*/ 59 w 119"/>
                <a:gd name="T29" fmla="*/ 12 h 12"/>
                <a:gd name="T30" fmla="*/ 53 w 119"/>
                <a:gd name="T31" fmla="*/ 6 h 12"/>
                <a:gd name="T32" fmla="*/ 0 w 119"/>
                <a:gd name="T33" fmla="*/ 6 h 12"/>
                <a:gd name="T34" fmla="*/ 6 w 119"/>
                <a:gd name="T35" fmla="*/ 0 h 12"/>
                <a:gd name="T36" fmla="*/ 6 w 119"/>
                <a:gd name="T37" fmla="*/ 0 h 12"/>
                <a:gd name="T38" fmla="*/ 12 w 119"/>
                <a:gd name="T39" fmla="*/ 6 h 12"/>
                <a:gd name="T40" fmla="*/ 12 w 119"/>
                <a:gd name="T41" fmla="*/ 6 h 12"/>
                <a:gd name="T42" fmla="*/ 6 w 119"/>
                <a:gd name="T43" fmla="*/ 12 h 12"/>
                <a:gd name="T44" fmla="*/ 6 w 119"/>
                <a:gd name="T45" fmla="*/ 12 h 12"/>
                <a:gd name="T46" fmla="*/ 0 w 119"/>
                <a:gd name="T4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2">
                  <a:moveTo>
                    <a:pt x="107" y="6"/>
                  </a:moveTo>
                  <a:cubicBezTo>
                    <a:pt x="107" y="3"/>
                    <a:pt x="110" y="0"/>
                    <a:pt x="113" y="0"/>
                  </a:cubicBezTo>
                  <a:cubicBezTo>
                    <a:pt x="113" y="0"/>
                    <a:pt x="113" y="0"/>
                    <a:pt x="113" y="0"/>
                  </a:cubicBezTo>
                  <a:cubicBezTo>
                    <a:pt x="116" y="0"/>
                    <a:pt x="119" y="3"/>
                    <a:pt x="119" y="6"/>
                  </a:cubicBezTo>
                  <a:cubicBezTo>
                    <a:pt x="119" y="6"/>
                    <a:pt x="119" y="6"/>
                    <a:pt x="119" y="6"/>
                  </a:cubicBezTo>
                  <a:cubicBezTo>
                    <a:pt x="119" y="10"/>
                    <a:pt x="116" y="12"/>
                    <a:pt x="113" y="12"/>
                  </a:cubicBezTo>
                  <a:cubicBezTo>
                    <a:pt x="113" y="12"/>
                    <a:pt x="113" y="12"/>
                    <a:pt x="113" y="12"/>
                  </a:cubicBezTo>
                  <a:cubicBezTo>
                    <a:pt x="110" y="12"/>
                    <a:pt x="107" y="10"/>
                    <a:pt x="107" y="6"/>
                  </a:cubicBezTo>
                  <a:close/>
                  <a:moveTo>
                    <a:pt x="53" y="6"/>
                  </a:moveTo>
                  <a:cubicBezTo>
                    <a:pt x="53" y="3"/>
                    <a:pt x="56" y="0"/>
                    <a:pt x="59" y="0"/>
                  </a:cubicBezTo>
                  <a:cubicBezTo>
                    <a:pt x="59" y="0"/>
                    <a:pt x="59" y="0"/>
                    <a:pt x="59" y="0"/>
                  </a:cubicBezTo>
                  <a:cubicBezTo>
                    <a:pt x="63" y="0"/>
                    <a:pt x="65" y="3"/>
                    <a:pt x="65" y="6"/>
                  </a:cubicBezTo>
                  <a:cubicBezTo>
                    <a:pt x="65" y="6"/>
                    <a:pt x="65" y="6"/>
                    <a:pt x="65" y="6"/>
                  </a:cubicBezTo>
                  <a:cubicBezTo>
                    <a:pt x="65" y="10"/>
                    <a:pt x="63" y="12"/>
                    <a:pt x="59" y="12"/>
                  </a:cubicBezTo>
                  <a:cubicBezTo>
                    <a:pt x="59" y="12"/>
                    <a:pt x="59" y="12"/>
                    <a:pt x="59" y="12"/>
                  </a:cubicBezTo>
                  <a:cubicBezTo>
                    <a:pt x="56" y="12"/>
                    <a:pt x="53" y="10"/>
                    <a:pt x="53" y="6"/>
                  </a:cubicBezTo>
                  <a:close/>
                  <a:moveTo>
                    <a:pt x="0" y="6"/>
                  </a:moveTo>
                  <a:cubicBezTo>
                    <a:pt x="0" y="3"/>
                    <a:pt x="2" y="0"/>
                    <a:pt x="6" y="0"/>
                  </a:cubicBezTo>
                  <a:cubicBezTo>
                    <a:pt x="6" y="0"/>
                    <a:pt x="6" y="0"/>
                    <a:pt x="6" y="0"/>
                  </a:cubicBezTo>
                  <a:cubicBezTo>
                    <a:pt x="9" y="0"/>
                    <a:pt x="12" y="3"/>
                    <a:pt x="12" y="6"/>
                  </a:cubicBezTo>
                  <a:cubicBezTo>
                    <a:pt x="12" y="6"/>
                    <a:pt x="12" y="6"/>
                    <a:pt x="12" y="6"/>
                  </a:cubicBezTo>
                  <a:cubicBezTo>
                    <a:pt x="12" y="10"/>
                    <a:pt x="9" y="12"/>
                    <a:pt x="6" y="12"/>
                  </a:cubicBezTo>
                  <a:cubicBezTo>
                    <a:pt x="6" y="12"/>
                    <a:pt x="6" y="12"/>
                    <a:pt x="6" y="12"/>
                  </a:cubicBezTo>
                  <a:cubicBezTo>
                    <a:pt x="2" y="12"/>
                    <a:pt x="0" y="10"/>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86">
              <a:extLst>
                <a:ext uri="{FF2B5EF4-FFF2-40B4-BE49-F238E27FC236}">
                  <a16:creationId xmlns:a16="http://schemas.microsoft.com/office/drawing/2014/main" id="{E0704405-48D2-4B35-8670-3ED3719B1B53}"/>
                </a:ext>
              </a:extLst>
            </p:cNvPr>
            <p:cNvSpPr>
              <a:spLocks/>
            </p:cNvSpPr>
            <p:nvPr/>
          </p:nvSpPr>
          <p:spPr bwMode="auto">
            <a:xfrm>
              <a:off x="732" y="212"/>
              <a:ext cx="29" cy="29"/>
            </a:xfrm>
            <a:custGeom>
              <a:avLst/>
              <a:gdLst>
                <a:gd name="T0" fmla="*/ 6 w 12"/>
                <a:gd name="T1" fmla="*/ 12 h 12"/>
                <a:gd name="T2" fmla="*/ 5 w 12"/>
                <a:gd name="T3" fmla="*/ 12 h 12"/>
                <a:gd name="T4" fmla="*/ 4 w 12"/>
                <a:gd name="T5" fmla="*/ 12 h 12"/>
                <a:gd name="T6" fmla="*/ 3 w 12"/>
                <a:gd name="T7" fmla="*/ 11 h 12"/>
                <a:gd name="T8" fmla="*/ 2 w 12"/>
                <a:gd name="T9" fmla="*/ 11 h 12"/>
                <a:gd name="T10" fmla="*/ 0 w 12"/>
                <a:gd name="T11" fmla="*/ 6 h 12"/>
                <a:gd name="T12" fmla="*/ 2 w 12"/>
                <a:gd name="T13" fmla="*/ 2 h 12"/>
                <a:gd name="T14" fmla="*/ 3 w 12"/>
                <a:gd name="T15" fmla="*/ 1 h 12"/>
                <a:gd name="T16" fmla="*/ 4 w 12"/>
                <a:gd name="T17" fmla="*/ 1 h 12"/>
                <a:gd name="T18" fmla="*/ 5 w 12"/>
                <a:gd name="T19" fmla="*/ 0 h 12"/>
                <a:gd name="T20" fmla="*/ 11 w 12"/>
                <a:gd name="T21" fmla="*/ 2 h 12"/>
                <a:gd name="T22" fmla="*/ 12 w 12"/>
                <a:gd name="T23" fmla="*/ 6 h 12"/>
                <a:gd name="T24" fmla="*/ 11 w 12"/>
                <a:gd name="T25" fmla="*/ 11 h 12"/>
                <a:gd name="T26" fmla="*/ 10 w 12"/>
                <a:gd name="T27" fmla="*/ 11 h 12"/>
                <a:gd name="T28" fmla="*/ 9 w 12"/>
                <a:gd name="T29" fmla="*/ 12 h 12"/>
                <a:gd name="T30" fmla="*/ 8 w 12"/>
                <a:gd name="T31" fmla="*/ 12 h 12"/>
                <a:gd name="T32" fmla="*/ 6 w 12"/>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6" y="12"/>
                  </a:moveTo>
                  <a:cubicBezTo>
                    <a:pt x="6" y="12"/>
                    <a:pt x="6" y="12"/>
                    <a:pt x="5" y="12"/>
                  </a:cubicBezTo>
                  <a:cubicBezTo>
                    <a:pt x="5" y="12"/>
                    <a:pt x="5" y="12"/>
                    <a:pt x="4" y="12"/>
                  </a:cubicBezTo>
                  <a:cubicBezTo>
                    <a:pt x="4" y="12"/>
                    <a:pt x="3" y="11"/>
                    <a:pt x="3" y="11"/>
                  </a:cubicBezTo>
                  <a:cubicBezTo>
                    <a:pt x="3" y="11"/>
                    <a:pt x="2" y="11"/>
                    <a:pt x="2" y="11"/>
                  </a:cubicBezTo>
                  <a:cubicBezTo>
                    <a:pt x="1" y="9"/>
                    <a:pt x="0" y="8"/>
                    <a:pt x="0" y="6"/>
                  </a:cubicBezTo>
                  <a:cubicBezTo>
                    <a:pt x="0" y="5"/>
                    <a:pt x="1" y="3"/>
                    <a:pt x="2" y="2"/>
                  </a:cubicBezTo>
                  <a:cubicBezTo>
                    <a:pt x="3" y="2"/>
                    <a:pt x="3" y="1"/>
                    <a:pt x="3" y="1"/>
                  </a:cubicBezTo>
                  <a:cubicBezTo>
                    <a:pt x="3" y="1"/>
                    <a:pt x="4" y="1"/>
                    <a:pt x="4" y="1"/>
                  </a:cubicBezTo>
                  <a:cubicBezTo>
                    <a:pt x="5" y="1"/>
                    <a:pt x="5" y="0"/>
                    <a:pt x="5" y="0"/>
                  </a:cubicBezTo>
                  <a:cubicBezTo>
                    <a:pt x="7" y="0"/>
                    <a:pt x="9" y="1"/>
                    <a:pt x="11" y="2"/>
                  </a:cubicBezTo>
                  <a:cubicBezTo>
                    <a:pt x="12" y="3"/>
                    <a:pt x="12" y="5"/>
                    <a:pt x="12" y="6"/>
                  </a:cubicBezTo>
                  <a:cubicBezTo>
                    <a:pt x="12" y="8"/>
                    <a:pt x="12" y="9"/>
                    <a:pt x="11" y="11"/>
                  </a:cubicBezTo>
                  <a:cubicBezTo>
                    <a:pt x="10" y="11"/>
                    <a:pt x="10" y="11"/>
                    <a:pt x="10" y="11"/>
                  </a:cubicBezTo>
                  <a:cubicBezTo>
                    <a:pt x="9" y="11"/>
                    <a:pt x="9" y="12"/>
                    <a:pt x="9" y="12"/>
                  </a:cubicBezTo>
                  <a:cubicBezTo>
                    <a:pt x="8" y="12"/>
                    <a:pt x="8" y="12"/>
                    <a:pt x="8" y="12"/>
                  </a:cubicBezTo>
                  <a:cubicBezTo>
                    <a:pt x="7" y="12"/>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7">
              <a:extLst>
                <a:ext uri="{FF2B5EF4-FFF2-40B4-BE49-F238E27FC236}">
                  <a16:creationId xmlns:a16="http://schemas.microsoft.com/office/drawing/2014/main" id="{EFFE824E-DDBC-4E6E-B1C8-09E110DB268D}"/>
                </a:ext>
              </a:extLst>
            </p:cNvPr>
            <p:cNvSpPr>
              <a:spLocks noEditPoints="1"/>
            </p:cNvSpPr>
            <p:nvPr/>
          </p:nvSpPr>
          <p:spPr bwMode="auto">
            <a:xfrm>
              <a:off x="732" y="341"/>
              <a:ext cx="29" cy="284"/>
            </a:xfrm>
            <a:custGeom>
              <a:avLst/>
              <a:gdLst>
                <a:gd name="T0" fmla="*/ 0 w 12"/>
                <a:gd name="T1" fmla="*/ 113 h 119"/>
                <a:gd name="T2" fmla="*/ 6 w 12"/>
                <a:gd name="T3" fmla="*/ 107 h 119"/>
                <a:gd name="T4" fmla="*/ 6 w 12"/>
                <a:gd name="T5" fmla="*/ 107 h 119"/>
                <a:gd name="T6" fmla="*/ 12 w 12"/>
                <a:gd name="T7" fmla="*/ 113 h 119"/>
                <a:gd name="T8" fmla="*/ 12 w 12"/>
                <a:gd name="T9" fmla="*/ 113 h 119"/>
                <a:gd name="T10" fmla="*/ 6 w 12"/>
                <a:gd name="T11" fmla="*/ 119 h 119"/>
                <a:gd name="T12" fmla="*/ 6 w 12"/>
                <a:gd name="T13" fmla="*/ 119 h 119"/>
                <a:gd name="T14" fmla="*/ 0 w 12"/>
                <a:gd name="T15" fmla="*/ 113 h 119"/>
                <a:gd name="T16" fmla="*/ 0 w 12"/>
                <a:gd name="T17" fmla="*/ 59 h 119"/>
                <a:gd name="T18" fmla="*/ 6 w 12"/>
                <a:gd name="T19" fmla="*/ 53 h 119"/>
                <a:gd name="T20" fmla="*/ 6 w 12"/>
                <a:gd name="T21" fmla="*/ 53 h 119"/>
                <a:gd name="T22" fmla="*/ 12 w 12"/>
                <a:gd name="T23" fmla="*/ 59 h 119"/>
                <a:gd name="T24" fmla="*/ 12 w 12"/>
                <a:gd name="T25" fmla="*/ 59 h 119"/>
                <a:gd name="T26" fmla="*/ 6 w 12"/>
                <a:gd name="T27" fmla="*/ 65 h 119"/>
                <a:gd name="T28" fmla="*/ 6 w 12"/>
                <a:gd name="T29" fmla="*/ 65 h 119"/>
                <a:gd name="T30" fmla="*/ 0 w 12"/>
                <a:gd name="T31" fmla="*/ 59 h 119"/>
                <a:gd name="T32" fmla="*/ 0 w 12"/>
                <a:gd name="T33" fmla="*/ 6 h 119"/>
                <a:gd name="T34" fmla="*/ 6 w 12"/>
                <a:gd name="T35" fmla="*/ 0 h 119"/>
                <a:gd name="T36" fmla="*/ 6 w 12"/>
                <a:gd name="T37" fmla="*/ 0 h 119"/>
                <a:gd name="T38" fmla="*/ 12 w 12"/>
                <a:gd name="T39" fmla="*/ 6 h 119"/>
                <a:gd name="T40" fmla="*/ 12 w 12"/>
                <a:gd name="T41" fmla="*/ 6 h 119"/>
                <a:gd name="T42" fmla="*/ 6 w 12"/>
                <a:gd name="T43" fmla="*/ 12 h 119"/>
                <a:gd name="T44" fmla="*/ 6 w 12"/>
                <a:gd name="T45" fmla="*/ 12 h 119"/>
                <a:gd name="T46" fmla="*/ 0 w 12"/>
                <a:gd name="T47" fmla="*/ 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119">
                  <a:moveTo>
                    <a:pt x="0" y="113"/>
                  </a:moveTo>
                  <a:cubicBezTo>
                    <a:pt x="0" y="110"/>
                    <a:pt x="3" y="107"/>
                    <a:pt x="6" y="107"/>
                  </a:cubicBezTo>
                  <a:cubicBezTo>
                    <a:pt x="6" y="107"/>
                    <a:pt x="6" y="107"/>
                    <a:pt x="6" y="107"/>
                  </a:cubicBezTo>
                  <a:cubicBezTo>
                    <a:pt x="10" y="107"/>
                    <a:pt x="12" y="110"/>
                    <a:pt x="12" y="113"/>
                  </a:cubicBezTo>
                  <a:cubicBezTo>
                    <a:pt x="12" y="113"/>
                    <a:pt x="12" y="113"/>
                    <a:pt x="12" y="113"/>
                  </a:cubicBezTo>
                  <a:cubicBezTo>
                    <a:pt x="12" y="116"/>
                    <a:pt x="10" y="119"/>
                    <a:pt x="6" y="119"/>
                  </a:cubicBezTo>
                  <a:cubicBezTo>
                    <a:pt x="6" y="119"/>
                    <a:pt x="6" y="119"/>
                    <a:pt x="6" y="119"/>
                  </a:cubicBezTo>
                  <a:cubicBezTo>
                    <a:pt x="3" y="119"/>
                    <a:pt x="0" y="116"/>
                    <a:pt x="0" y="113"/>
                  </a:cubicBezTo>
                  <a:close/>
                  <a:moveTo>
                    <a:pt x="0" y="59"/>
                  </a:moveTo>
                  <a:cubicBezTo>
                    <a:pt x="0" y="56"/>
                    <a:pt x="3" y="53"/>
                    <a:pt x="6" y="53"/>
                  </a:cubicBezTo>
                  <a:cubicBezTo>
                    <a:pt x="6" y="53"/>
                    <a:pt x="6" y="53"/>
                    <a:pt x="6" y="53"/>
                  </a:cubicBezTo>
                  <a:cubicBezTo>
                    <a:pt x="10" y="53"/>
                    <a:pt x="12" y="56"/>
                    <a:pt x="12" y="59"/>
                  </a:cubicBezTo>
                  <a:cubicBezTo>
                    <a:pt x="12" y="59"/>
                    <a:pt x="12" y="59"/>
                    <a:pt x="12" y="59"/>
                  </a:cubicBezTo>
                  <a:cubicBezTo>
                    <a:pt x="12" y="63"/>
                    <a:pt x="10" y="65"/>
                    <a:pt x="6" y="65"/>
                  </a:cubicBezTo>
                  <a:cubicBezTo>
                    <a:pt x="6" y="65"/>
                    <a:pt x="6" y="65"/>
                    <a:pt x="6" y="65"/>
                  </a:cubicBezTo>
                  <a:cubicBezTo>
                    <a:pt x="3" y="65"/>
                    <a:pt x="0" y="63"/>
                    <a:pt x="0" y="59"/>
                  </a:cubicBezTo>
                  <a:close/>
                  <a:moveTo>
                    <a:pt x="0" y="6"/>
                  </a:moveTo>
                  <a:cubicBezTo>
                    <a:pt x="0" y="3"/>
                    <a:pt x="3" y="0"/>
                    <a:pt x="6" y="0"/>
                  </a:cubicBezTo>
                  <a:cubicBezTo>
                    <a:pt x="6" y="0"/>
                    <a:pt x="6" y="0"/>
                    <a:pt x="6" y="0"/>
                  </a:cubicBezTo>
                  <a:cubicBezTo>
                    <a:pt x="10" y="0"/>
                    <a:pt x="12" y="3"/>
                    <a:pt x="12" y="6"/>
                  </a:cubicBezTo>
                  <a:cubicBezTo>
                    <a:pt x="12" y="6"/>
                    <a:pt x="12" y="6"/>
                    <a:pt x="12" y="6"/>
                  </a:cubicBezTo>
                  <a:cubicBezTo>
                    <a:pt x="12" y="9"/>
                    <a:pt x="10"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8">
              <a:extLst>
                <a:ext uri="{FF2B5EF4-FFF2-40B4-BE49-F238E27FC236}">
                  <a16:creationId xmlns:a16="http://schemas.microsoft.com/office/drawing/2014/main" id="{CA97914D-F38B-4DCA-9DB7-D8C94FAD5E11}"/>
                </a:ext>
              </a:extLst>
            </p:cNvPr>
            <p:cNvSpPr>
              <a:spLocks/>
            </p:cNvSpPr>
            <p:nvPr/>
          </p:nvSpPr>
          <p:spPr bwMode="auto">
            <a:xfrm>
              <a:off x="192" y="-2"/>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59"/>
                    <a:pt x="0" y="56"/>
                  </a:cubicBezTo>
                  <a:cubicBezTo>
                    <a:pt x="0" y="6"/>
                    <a:pt x="0" y="6"/>
                    <a:pt x="0" y="6"/>
                  </a:cubicBezTo>
                  <a:cubicBezTo>
                    <a:pt x="0" y="2"/>
                    <a:pt x="3"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9">
              <a:extLst>
                <a:ext uri="{FF2B5EF4-FFF2-40B4-BE49-F238E27FC236}">
                  <a16:creationId xmlns:a16="http://schemas.microsoft.com/office/drawing/2014/main" id="{A7BF0497-5E19-4C4C-80CE-8A1235984A17}"/>
                </a:ext>
              </a:extLst>
            </p:cNvPr>
            <p:cNvSpPr>
              <a:spLocks/>
            </p:cNvSpPr>
            <p:nvPr/>
          </p:nvSpPr>
          <p:spPr bwMode="auto">
            <a:xfrm>
              <a:off x="290" y="-2"/>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59"/>
                    <a:pt x="0" y="56"/>
                  </a:cubicBezTo>
                  <a:cubicBezTo>
                    <a:pt x="0" y="6"/>
                    <a:pt x="0" y="6"/>
                    <a:pt x="0" y="6"/>
                  </a:cubicBezTo>
                  <a:cubicBezTo>
                    <a:pt x="0" y="2"/>
                    <a:pt x="3"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0">
              <a:extLst>
                <a:ext uri="{FF2B5EF4-FFF2-40B4-BE49-F238E27FC236}">
                  <a16:creationId xmlns:a16="http://schemas.microsoft.com/office/drawing/2014/main" id="{42BAFC47-837C-480D-89FC-5A7ECB68E3FC}"/>
                </a:ext>
              </a:extLst>
            </p:cNvPr>
            <p:cNvSpPr>
              <a:spLocks/>
            </p:cNvSpPr>
            <p:nvPr/>
          </p:nvSpPr>
          <p:spPr bwMode="auto">
            <a:xfrm>
              <a:off x="388" y="-2"/>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2" y="62"/>
                    <a:pt x="0" y="59"/>
                    <a:pt x="0" y="56"/>
                  </a:cubicBezTo>
                  <a:cubicBezTo>
                    <a:pt x="0" y="6"/>
                    <a:pt x="0" y="6"/>
                    <a:pt x="0" y="6"/>
                  </a:cubicBezTo>
                  <a:cubicBezTo>
                    <a:pt x="0" y="2"/>
                    <a:pt x="2"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1">
              <a:extLst>
                <a:ext uri="{FF2B5EF4-FFF2-40B4-BE49-F238E27FC236}">
                  <a16:creationId xmlns:a16="http://schemas.microsoft.com/office/drawing/2014/main" id="{EC79E0B5-0460-447F-96A8-832A39C18267}"/>
                </a:ext>
              </a:extLst>
            </p:cNvPr>
            <p:cNvSpPr>
              <a:spLocks/>
            </p:cNvSpPr>
            <p:nvPr/>
          </p:nvSpPr>
          <p:spPr bwMode="auto">
            <a:xfrm>
              <a:off x="484" y="-2"/>
              <a:ext cx="28"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59"/>
                    <a:pt x="0" y="56"/>
                  </a:cubicBezTo>
                  <a:cubicBezTo>
                    <a:pt x="0" y="6"/>
                    <a:pt x="0" y="6"/>
                    <a:pt x="0" y="6"/>
                  </a:cubicBezTo>
                  <a:cubicBezTo>
                    <a:pt x="0" y="2"/>
                    <a:pt x="3"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2">
              <a:extLst>
                <a:ext uri="{FF2B5EF4-FFF2-40B4-BE49-F238E27FC236}">
                  <a16:creationId xmlns:a16="http://schemas.microsoft.com/office/drawing/2014/main" id="{4E9733FF-FB9B-40B9-B37E-153BB0577CE0}"/>
                </a:ext>
              </a:extLst>
            </p:cNvPr>
            <p:cNvSpPr>
              <a:spLocks/>
            </p:cNvSpPr>
            <p:nvPr/>
          </p:nvSpPr>
          <p:spPr bwMode="auto">
            <a:xfrm>
              <a:off x="582" y="-2"/>
              <a:ext cx="28"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59"/>
                    <a:pt x="0" y="56"/>
                  </a:cubicBezTo>
                  <a:cubicBezTo>
                    <a:pt x="0" y="6"/>
                    <a:pt x="0" y="6"/>
                    <a:pt x="0" y="6"/>
                  </a:cubicBezTo>
                  <a:cubicBezTo>
                    <a:pt x="0" y="2"/>
                    <a:pt x="3"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3">
              <a:extLst>
                <a:ext uri="{FF2B5EF4-FFF2-40B4-BE49-F238E27FC236}">
                  <a16:creationId xmlns:a16="http://schemas.microsoft.com/office/drawing/2014/main" id="{C6BC793E-AC59-4B1A-B9D1-342A4A03DCCD}"/>
                </a:ext>
              </a:extLst>
            </p:cNvPr>
            <p:cNvSpPr>
              <a:spLocks/>
            </p:cNvSpPr>
            <p:nvPr/>
          </p:nvSpPr>
          <p:spPr bwMode="auto">
            <a:xfrm>
              <a:off x="680" y="-2"/>
              <a:ext cx="28"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2" y="62"/>
                    <a:pt x="0" y="59"/>
                    <a:pt x="0" y="56"/>
                  </a:cubicBezTo>
                  <a:cubicBezTo>
                    <a:pt x="0" y="6"/>
                    <a:pt x="0" y="6"/>
                    <a:pt x="0" y="6"/>
                  </a:cubicBezTo>
                  <a:cubicBezTo>
                    <a:pt x="0" y="2"/>
                    <a:pt x="2"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94">
              <a:extLst>
                <a:ext uri="{FF2B5EF4-FFF2-40B4-BE49-F238E27FC236}">
                  <a16:creationId xmlns:a16="http://schemas.microsoft.com/office/drawing/2014/main" id="{4CBC92EC-71F7-4858-9315-08FE46FDDB97}"/>
                </a:ext>
              </a:extLst>
            </p:cNvPr>
            <p:cNvSpPr>
              <a:spLocks/>
            </p:cNvSpPr>
            <p:nvPr/>
          </p:nvSpPr>
          <p:spPr bwMode="auto">
            <a:xfrm>
              <a:off x="775" y="-2"/>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59"/>
                    <a:pt x="0" y="56"/>
                  </a:cubicBezTo>
                  <a:cubicBezTo>
                    <a:pt x="0" y="6"/>
                    <a:pt x="0" y="6"/>
                    <a:pt x="0" y="6"/>
                  </a:cubicBezTo>
                  <a:cubicBezTo>
                    <a:pt x="0" y="2"/>
                    <a:pt x="3" y="0"/>
                    <a:pt x="6" y="0"/>
                  </a:cubicBezTo>
                  <a:cubicBezTo>
                    <a:pt x="9" y="0"/>
                    <a:pt x="12" y="2"/>
                    <a:pt x="12" y="6"/>
                  </a:cubicBezTo>
                  <a:cubicBezTo>
                    <a:pt x="12" y="56"/>
                    <a:pt x="12" y="56"/>
                    <a:pt x="12" y="56"/>
                  </a:cubicBezTo>
                  <a:cubicBezTo>
                    <a:pt x="12" y="59"/>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95">
              <a:extLst>
                <a:ext uri="{FF2B5EF4-FFF2-40B4-BE49-F238E27FC236}">
                  <a16:creationId xmlns:a16="http://schemas.microsoft.com/office/drawing/2014/main" id="{246AE53A-B3D0-4D33-9029-594CBF9DAC03}"/>
                </a:ext>
              </a:extLst>
            </p:cNvPr>
            <p:cNvSpPr>
              <a:spLocks/>
            </p:cNvSpPr>
            <p:nvPr/>
          </p:nvSpPr>
          <p:spPr bwMode="auto">
            <a:xfrm>
              <a:off x="187"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2" y="62"/>
                    <a:pt x="0" y="60"/>
                    <a:pt x="0" y="56"/>
                  </a:cubicBezTo>
                  <a:cubicBezTo>
                    <a:pt x="0" y="6"/>
                    <a:pt x="0" y="6"/>
                    <a:pt x="0" y="6"/>
                  </a:cubicBezTo>
                  <a:cubicBezTo>
                    <a:pt x="0" y="3"/>
                    <a:pt x="2" y="0"/>
                    <a:pt x="6" y="0"/>
                  </a:cubicBezTo>
                  <a:cubicBezTo>
                    <a:pt x="9" y="0"/>
                    <a:pt x="12" y="3"/>
                    <a:pt x="12" y="6"/>
                  </a:cubicBezTo>
                  <a:cubicBezTo>
                    <a:pt x="12" y="56"/>
                    <a:pt x="12" y="56"/>
                    <a:pt x="12" y="56"/>
                  </a:cubicBezTo>
                  <a:cubicBezTo>
                    <a:pt x="12" y="60"/>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96">
              <a:extLst>
                <a:ext uri="{FF2B5EF4-FFF2-40B4-BE49-F238E27FC236}">
                  <a16:creationId xmlns:a16="http://schemas.microsoft.com/office/drawing/2014/main" id="{16CF6A5F-1C7F-4F1F-A699-F10D878A9D12}"/>
                </a:ext>
              </a:extLst>
            </p:cNvPr>
            <p:cNvSpPr>
              <a:spLocks/>
            </p:cNvSpPr>
            <p:nvPr/>
          </p:nvSpPr>
          <p:spPr bwMode="auto">
            <a:xfrm>
              <a:off x="283"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60"/>
                    <a:pt x="0" y="56"/>
                  </a:cubicBezTo>
                  <a:cubicBezTo>
                    <a:pt x="0" y="6"/>
                    <a:pt x="0" y="6"/>
                    <a:pt x="0" y="6"/>
                  </a:cubicBezTo>
                  <a:cubicBezTo>
                    <a:pt x="0" y="3"/>
                    <a:pt x="3" y="0"/>
                    <a:pt x="6" y="0"/>
                  </a:cubicBezTo>
                  <a:cubicBezTo>
                    <a:pt x="10" y="0"/>
                    <a:pt x="12" y="3"/>
                    <a:pt x="12" y="6"/>
                  </a:cubicBezTo>
                  <a:cubicBezTo>
                    <a:pt x="12" y="56"/>
                    <a:pt x="12" y="56"/>
                    <a:pt x="12" y="56"/>
                  </a:cubicBezTo>
                  <a:cubicBezTo>
                    <a:pt x="12" y="60"/>
                    <a:pt x="10"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7">
              <a:extLst>
                <a:ext uri="{FF2B5EF4-FFF2-40B4-BE49-F238E27FC236}">
                  <a16:creationId xmlns:a16="http://schemas.microsoft.com/office/drawing/2014/main" id="{60E5C805-8366-4BD9-A02A-184DB4873F22}"/>
                </a:ext>
              </a:extLst>
            </p:cNvPr>
            <p:cNvSpPr>
              <a:spLocks/>
            </p:cNvSpPr>
            <p:nvPr/>
          </p:nvSpPr>
          <p:spPr bwMode="auto">
            <a:xfrm>
              <a:off x="381"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60"/>
                    <a:pt x="0" y="56"/>
                  </a:cubicBezTo>
                  <a:cubicBezTo>
                    <a:pt x="0" y="6"/>
                    <a:pt x="0" y="6"/>
                    <a:pt x="0" y="6"/>
                  </a:cubicBezTo>
                  <a:cubicBezTo>
                    <a:pt x="0" y="3"/>
                    <a:pt x="3" y="0"/>
                    <a:pt x="6" y="0"/>
                  </a:cubicBezTo>
                  <a:cubicBezTo>
                    <a:pt x="9" y="0"/>
                    <a:pt x="12" y="3"/>
                    <a:pt x="12" y="6"/>
                  </a:cubicBezTo>
                  <a:cubicBezTo>
                    <a:pt x="12" y="56"/>
                    <a:pt x="12" y="56"/>
                    <a:pt x="12" y="56"/>
                  </a:cubicBezTo>
                  <a:cubicBezTo>
                    <a:pt x="12" y="60"/>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98">
              <a:extLst>
                <a:ext uri="{FF2B5EF4-FFF2-40B4-BE49-F238E27FC236}">
                  <a16:creationId xmlns:a16="http://schemas.microsoft.com/office/drawing/2014/main" id="{32B41461-7666-4A5D-80DD-2D18DD3507C6}"/>
                </a:ext>
              </a:extLst>
            </p:cNvPr>
            <p:cNvSpPr>
              <a:spLocks/>
            </p:cNvSpPr>
            <p:nvPr/>
          </p:nvSpPr>
          <p:spPr bwMode="auto">
            <a:xfrm>
              <a:off x="479"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2" y="62"/>
                    <a:pt x="0" y="60"/>
                    <a:pt x="0" y="56"/>
                  </a:cubicBezTo>
                  <a:cubicBezTo>
                    <a:pt x="0" y="6"/>
                    <a:pt x="0" y="6"/>
                    <a:pt x="0" y="6"/>
                  </a:cubicBezTo>
                  <a:cubicBezTo>
                    <a:pt x="0" y="3"/>
                    <a:pt x="2" y="0"/>
                    <a:pt x="6" y="0"/>
                  </a:cubicBezTo>
                  <a:cubicBezTo>
                    <a:pt x="9" y="0"/>
                    <a:pt x="12" y="3"/>
                    <a:pt x="12" y="6"/>
                  </a:cubicBezTo>
                  <a:cubicBezTo>
                    <a:pt x="12" y="56"/>
                    <a:pt x="12" y="56"/>
                    <a:pt x="12" y="56"/>
                  </a:cubicBezTo>
                  <a:cubicBezTo>
                    <a:pt x="12" y="60"/>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9">
              <a:extLst>
                <a:ext uri="{FF2B5EF4-FFF2-40B4-BE49-F238E27FC236}">
                  <a16:creationId xmlns:a16="http://schemas.microsoft.com/office/drawing/2014/main" id="{79DE59A7-0DA1-4346-B32B-C086E51FD078}"/>
                </a:ext>
              </a:extLst>
            </p:cNvPr>
            <p:cNvSpPr>
              <a:spLocks/>
            </p:cNvSpPr>
            <p:nvPr/>
          </p:nvSpPr>
          <p:spPr bwMode="auto">
            <a:xfrm>
              <a:off x="574"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60"/>
                    <a:pt x="0" y="56"/>
                  </a:cubicBezTo>
                  <a:cubicBezTo>
                    <a:pt x="0" y="6"/>
                    <a:pt x="0" y="6"/>
                    <a:pt x="0" y="6"/>
                  </a:cubicBezTo>
                  <a:cubicBezTo>
                    <a:pt x="0" y="3"/>
                    <a:pt x="3" y="0"/>
                    <a:pt x="6" y="0"/>
                  </a:cubicBezTo>
                  <a:cubicBezTo>
                    <a:pt x="10" y="0"/>
                    <a:pt x="12" y="3"/>
                    <a:pt x="12" y="6"/>
                  </a:cubicBezTo>
                  <a:cubicBezTo>
                    <a:pt x="12" y="56"/>
                    <a:pt x="12" y="56"/>
                    <a:pt x="12" y="56"/>
                  </a:cubicBezTo>
                  <a:cubicBezTo>
                    <a:pt x="12" y="60"/>
                    <a:pt x="10"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00">
              <a:extLst>
                <a:ext uri="{FF2B5EF4-FFF2-40B4-BE49-F238E27FC236}">
                  <a16:creationId xmlns:a16="http://schemas.microsoft.com/office/drawing/2014/main" id="{B80E1C68-F99A-424B-8DC0-B0E95DF3EBC0}"/>
                </a:ext>
              </a:extLst>
            </p:cNvPr>
            <p:cNvSpPr>
              <a:spLocks/>
            </p:cNvSpPr>
            <p:nvPr/>
          </p:nvSpPr>
          <p:spPr bwMode="auto">
            <a:xfrm>
              <a:off x="672"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3" y="62"/>
                    <a:pt x="0" y="60"/>
                    <a:pt x="0" y="56"/>
                  </a:cubicBezTo>
                  <a:cubicBezTo>
                    <a:pt x="0" y="6"/>
                    <a:pt x="0" y="6"/>
                    <a:pt x="0" y="6"/>
                  </a:cubicBezTo>
                  <a:cubicBezTo>
                    <a:pt x="0" y="3"/>
                    <a:pt x="3" y="0"/>
                    <a:pt x="6" y="0"/>
                  </a:cubicBezTo>
                  <a:cubicBezTo>
                    <a:pt x="9" y="0"/>
                    <a:pt x="12" y="3"/>
                    <a:pt x="12" y="6"/>
                  </a:cubicBezTo>
                  <a:cubicBezTo>
                    <a:pt x="12" y="56"/>
                    <a:pt x="12" y="56"/>
                    <a:pt x="12" y="56"/>
                  </a:cubicBezTo>
                  <a:cubicBezTo>
                    <a:pt x="12" y="60"/>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01">
              <a:extLst>
                <a:ext uri="{FF2B5EF4-FFF2-40B4-BE49-F238E27FC236}">
                  <a16:creationId xmlns:a16="http://schemas.microsoft.com/office/drawing/2014/main" id="{059D0639-611F-496B-ADE2-454888E8B651}"/>
                </a:ext>
              </a:extLst>
            </p:cNvPr>
            <p:cNvSpPr>
              <a:spLocks/>
            </p:cNvSpPr>
            <p:nvPr/>
          </p:nvSpPr>
          <p:spPr bwMode="auto">
            <a:xfrm>
              <a:off x="770" y="821"/>
              <a:ext cx="29" cy="148"/>
            </a:xfrm>
            <a:custGeom>
              <a:avLst/>
              <a:gdLst>
                <a:gd name="T0" fmla="*/ 6 w 12"/>
                <a:gd name="T1" fmla="*/ 62 h 62"/>
                <a:gd name="T2" fmla="*/ 0 w 12"/>
                <a:gd name="T3" fmla="*/ 56 h 62"/>
                <a:gd name="T4" fmla="*/ 0 w 12"/>
                <a:gd name="T5" fmla="*/ 6 h 62"/>
                <a:gd name="T6" fmla="*/ 6 w 12"/>
                <a:gd name="T7" fmla="*/ 0 h 62"/>
                <a:gd name="T8" fmla="*/ 12 w 12"/>
                <a:gd name="T9" fmla="*/ 6 h 62"/>
                <a:gd name="T10" fmla="*/ 12 w 12"/>
                <a:gd name="T11" fmla="*/ 56 h 62"/>
                <a:gd name="T12" fmla="*/ 6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6" y="62"/>
                  </a:moveTo>
                  <a:cubicBezTo>
                    <a:pt x="2" y="62"/>
                    <a:pt x="0" y="60"/>
                    <a:pt x="0" y="56"/>
                  </a:cubicBezTo>
                  <a:cubicBezTo>
                    <a:pt x="0" y="6"/>
                    <a:pt x="0" y="6"/>
                    <a:pt x="0" y="6"/>
                  </a:cubicBezTo>
                  <a:cubicBezTo>
                    <a:pt x="0" y="3"/>
                    <a:pt x="2" y="0"/>
                    <a:pt x="6" y="0"/>
                  </a:cubicBezTo>
                  <a:cubicBezTo>
                    <a:pt x="9" y="0"/>
                    <a:pt x="12" y="3"/>
                    <a:pt x="12" y="6"/>
                  </a:cubicBezTo>
                  <a:cubicBezTo>
                    <a:pt x="12" y="56"/>
                    <a:pt x="12" y="56"/>
                    <a:pt x="12" y="56"/>
                  </a:cubicBezTo>
                  <a:cubicBezTo>
                    <a:pt x="12" y="60"/>
                    <a:pt x="9" y="62"/>
                    <a:pt x="6"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02">
              <a:extLst>
                <a:ext uri="{FF2B5EF4-FFF2-40B4-BE49-F238E27FC236}">
                  <a16:creationId xmlns:a16="http://schemas.microsoft.com/office/drawing/2014/main" id="{C0FC5928-F2FC-42A6-978D-6F89BD10BB5D}"/>
                </a:ext>
              </a:extLst>
            </p:cNvPr>
            <p:cNvSpPr>
              <a:spLocks/>
            </p:cNvSpPr>
            <p:nvPr/>
          </p:nvSpPr>
          <p:spPr bwMode="auto">
            <a:xfrm>
              <a:off x="3" y="757"/>
              <a:ext cx="149" cy="28"/>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9"/>
                    <a:pt x="0" y="6"/>
                  </a:cubicBezTo>
                  <a:cubicBezTo>
                    <a:pt x="0" y="3"/>
                    <a:pt x="2" y="0"/>
                    <a:pt x="6" y="0"/>
                  </a:cubicBezTo>
                  <a:cubicBezTo>
                    <a:pt x="56" y="0"/>
                    <a:pt x="56" y="0"/>
                    <a:pt x="56" y="0"/>
                  </a:cubicBezTo>
                  <a:cubicBezTo>
                    <a:pt x="59" y="0"/>
                    <a:pt x="62" y="3"/>
                    <a:pt x="62" y="6"/>
                  </a:cubicBezTo>
                  <a:cubicBezTo>
                    <a:pt x="62" y="9"/>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03">
              <a:extLst>
                <a:ext uri="{FF2B5EF4-FFF2-40B4-BE49-F238E27FC236}">
                  <a16:creationId xmlns:a16="http://schemas.microsoft.com/office/drawing/2014/main" id="{553D555C-DD73-4E19-B867-B1E33CBAB635}"/>
                </a:ext>
              </a:extLst>
            </p:cNvPr>
            <p:cNvSpPr>
              <a:spLocks/>
            </p:cNvSpPr>
            <p:nvPr/>
          </p:nvSpPr>
          <p:spPr bwMode="auto">
            <a:xfrm>
              <a:off x="3" y="659"/>
              <a:ext cx="149" cy="29"/>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10"/>
                    <a:pt x="0" y="6"/>
                  </a:cubicBezTo>
                  <a:cubicBezTo>
                    <a:pt x="0" y="3"/>
                    <a:pt x="2" y="0"/>
                    <a:pt x="6" y="0"/>
                  </a:cubicBezTo>
                  <a:cubicBezTo>
                    <a:pt x="56" y="0"/>
                    <a:pt x="56" y="0"/>
                    <a:pt x="56" y="0"/>
                  </a:cubicBezTo>
                  <a:cubicBezTo>
                    <a:pt x="59" y="0"/>
                    <a:pt x="62" y="3"/>
                    <a:pt x="62" y="6"/>
                  </a:cubicBezTo>
                  <a:cubicBezTo>
                    <a:pt x="62" y="10"/>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4">
              <a:extLst>
                <a:ext uri="{FF2B5EF4-FFF2-40B4-BE49-F238E27FC236}">
                  <a16:creationId xmlns:a16="http://schemas.microsoft.com/office/drawing/2014/main" id="{9591EF82-AF5B-46B5-AE2F-BEB9D47F61B8}"/>
                </a:ext>
              </a:extLst>
            </p:cNvPr>
            <p:cNvSpPr>
              <a:spLocks/>
            </p:cNvSpPr>
            <p:nvPr/>
          </p:nvSpPr>
          <p:spPr bwMode="auto">
            <a:xfrm>
              <a:off x="3" y="563"/>
              <a:ext cx="149" cy="29"/>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9"/>
                    <a:pt x="0" y="6"/>
                  </a:cubicBezTo>
                  <a:cubicBezTo>
                    <a:pt x="0" y="3"/>
                    <a:pt x="2" y="0"/>
                    <a:pt x="6" y="0"/>
                  </a:cubicBezTo>
                  <a:cubicBezTo>
                    <a:pt x="56" y="0"/>
                    <a:pt x="56" y="0"/>
                    <a:pt x="56" y="0"/>
                  </a:cubicBezTo>
                  <a:cubicBezTo>
                    <a:pt x="59" y="0"/>
                    <a:pt x="62" y="3"/>
                    <a:pt x="62" y="6"/>
                  </a:cubicBezTo>
                  <a:cubicBezTo>
                    <a:pt x="62" y="9"/>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05">
              <a:extLst>
                <a:ext uri="{FF2B5EF4-FFF2-40B4-BE49-F238E27FC236}">
                  <a16:creationId xmlns:a16="http://schemas.microsoft.com/office/drawing/2014/main" id="{130B0F49-401E-45E5-A62D-0571E91E1768}"/>
                </a:ext>
              </a:extLst>
            </p:cNvPr>
            <p:cNvSpPr>
              <a:spLocks/>
            </p:cNvSpPr>
            <p:nvPr/>
          </p:nvSpPr>
          <p:spPr bwMode="auto">
            <a:xfrm>
              <a:off x="3" y="466"/>
              <a:ext cx="149" cy="28"/>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9"/>
                    <a:pt x="0" y="6"/>
                  </a:cubicBezTo>
                  <a:cubicBezTo>
                    <a:pt x="0" y="3"/>
                    <a:pt x="2" y="0"/>
                    <a:pt x="6" y="0"/>
                  </a:cubicBezTo>
                  <a:cubicBezTo>
                    <a:pt x="56" y="0"/>
                    <a:pt x="56" y="0"/>
                    <a:pt x="56" y="0"/>
                  </a:cubicBezTo>
                  <a:cubicBezTo>
                    <a:pt x="59" y="0"/>
                    <a:pt x="62" y="3"/>
                    <a:pt x="62" y="6"/>
                  </a:cubicBezTo>
                  <a:cubicBezTo>
                    <a:pt x="62" y="9"/>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06">
              <a:extLst>
                <a:ext uri="{FF2B5EF4-FFF2-40B4-BE49-F238E27FC236}">
                  <a16:creationId xmlns:a16="http://schemas.microsoft.com/office/drawing/2014/main" id="{0F342CA4-313E-4EA8-B48E-1599B573ABCE}"/>
                </a:ext>
              </a:extLst>
            </p:cNvPr>
            <p:cNvSpPr>
              <a:spLocks/>
            </p:cNvSpPr>
            <p:nvPr/>
          </p:nvSpPr>
          <p:spPr bwMode="auto">
            <a:xfrm>
              <a:off x="3" y="368"/>
              <a:ext cx="149" cy="28"/>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10"/>
                    <a:pt x="0" y="6"/>
                  </a:cubicBezTo>
                  <a:cubicBezTo>
                    <a:pt x="0" y="3"/>
                    <a:pt x="2" y="0"/>
                    <a:pt x="6" y="0"/>
                  </a:cubicBezTo>
                  <a:cubicBezTo>
                    <a:pt x="56" y="0"/>
                    <a:pt x="56" y="0"/>
                    <a:pt x="56" y="0"/>
                  </a:cubicBezTo>
                  <a:cubicBezTo>
                    <a:pt x="59" y="0"/>
                    <a:pt x="62" y="3"/>
                    <a:pt x="62" y="6"/>
                  </a:cubicBezTo>
                  <a:cubicBezTo>
                    <a:pt x="62" y="10"/>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07">
              <a:extLst>
                <a:ext uri="{FF2B5EF4-FFF2-40B4-BE49-F238E27FC236}">
                  <a16:creationId xmlns:a16="http://schemas.microsoft.com/office/drawing/2014/main" id="{E8E0F0CB-3351-4EDE-9005-7F06206FF13E}"/>
                </a:ext>
              </a:extLst>
            </p:cNvPr>
            <p:cNvSpPr>
              <a:spLocks/>
            </p:cNvSpPr>
            <p:nvPr/>
          </p:nvSpPr>
          <p:spPr bwMode="auto">
            <a:xfrm>
              <a:off x="3" y="272"/>
              <a:ext cx="149" cy="29"/>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9"/>
                    <a:pt x="0" y="6"/>
                  </a:cubicBezTo>
                  <a:cubicBezTo>
                    <a:pt x="0" y="3"/>
                    <a:pt x="2" y="0"/>
                    <a:pt x="6" y="0"/>
                  </a:cubicBezTo>
                  <a:cubicBezTo>
                    <a:pt x="56" y="0"/>
                    <a:pt x="56" y="0"/>
                    <a:pt x="56" y="0"/>
                  </a:cubicBezTo>
                  <a:cubicBezTo>
                    <a:pt x="59" y="0"/>
                    <a:pt x="62" y="3"/>
                    <a:pt x="62" y="6"/>
                  </a:cubicBezTo>
                  <a:cubicBezTo>
                    <a:pt x="62" y="9"/>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08">
              <a:extLst>
                <a:ext uri="{FF2B5EF4-FFF2-40B4-BE49-F238E27FC236}">
                  <a16:creationId xmlns:a16="http://schemas.microsoft.com/office/drawing/2014/main" id="{7F8E3C7A-E80A-4518-9B45-35BE25AF431A}"/>
                </a:ext>
              </a:extLst>
            </p:cNvPr>
            <p:cNvSpPr>
              <a:spLocks/>
            </p:cNvSpPr>
            <p:nvPr/>
          </p:nvSpPr>
          <p:spPr bwMode="auto">
            <a:xfrm>
              <a:off x="3" y="174"/>
              <a:ext cx="149" cy="29"/>
            </a:xfrm>
            <a:custGeom>
              <a:avLst/>
              <a:gdLst>
                <a:gd name="T0" fmla="*/ 56 w 62"/>
                <a:gd name="T1" fmla="*/ 12 h 12"/>
                <a:gd name="T2" fmla="*/ 6 w 62"/>
                <a:gd name="T3" fmla="*/ 12 h 12"/>
                <a:gd name="T4" fmla="*/ 0 w 62"/>
                <a:gd name="T5" fmla="*/ 6 h 12"/>
                <a:gd name="T6" fmla="*/ 6 w 62"/>
                <a:gd name="T7" fmla="*/ 0 h 12"/>
                <a:gd name="T8" fmla="*/ 56 w 62"/>
                <a:gd name="T9" fmla="*/ 0 h 12"/>
                <a:gd name="T10" fmla="*/ 62 w 62"/>
                <a:gd name="T11" fmla="*/ 6 h 12"/>
                <a:gd name="T12" fmla="*/ 56 w 6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2" h="12">
                  <a:moveTo>
                    <a:pt x="56" y="12"/>
                  </a:moveTo>
                  <a:cubicBezTo>
                    <a:pt x="6" y="12"/>
                    <a:pt x="6" y="12"/>
                    <a:pt x="6" y="12"/>
                  </a:cubicBezTo>
                  <a:cubicBezTo>
                    <a:pt x="2" y="12"/>
                    <a:pt x="0" y="9"/>
                    <a:pt x="0" y="6"/>
                  </a:cubicBezTo>
                  <a:cubicBezTo>
                    <a:pt x="0" y="3"/>
                    <a:pt x="2" y="0"/>
                    <a:pt x="6" y="0"/>
                  </a:cubicBezTo>
                  <a:cubicBezTo>
                    <a:pt x="56" y="0"/>
                    <a:pt x="56" y="0"/>
                    <a:pt x="56" y="0"/>
                  </a:cubicBezTo>
                  <a:cubicBezTo>
                    <a:pt x="59" y="0"/>
                    <a:pt x="62" y="3"/>
                    <a:pt x="62" y="6"/>
                  </a:cubicBezTo>
                  <a:cubicBezTo>
                    <a:pt x="62" y="9"/>
                    <a:pt x="59" y="1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09">
              <a:extLst>
                <a:ext uri="{FF2B5EF4-FFF2-40B4-BE49-F238E27FC236}">
                  <a16:creationId xmlns:a16="http://schemas.microsoft.com/office/drawing/2014/main" id="{BDF3F1AB-F888-492E-A804-2D0E23FEE282}"/>
                </a:ext>
              </a:extLst>
            </p:cNvPr>
            <p:cNvSpPr>
              <a:spLocks/>
            </p:cNvSpPr>
            <p:nvPr/>
          </p:nvSpPr>
          <p:spPr bwMode="auto">
            <a:xfrm>
              <a:off x="833" y="764"/>
              <a:ext cx="150" cy="29"/>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9"/>
                    <a:pt x="0" y="6"/>
                  </a:cubicBezTo>
                  <a:cubicBezTo>
                    <a:pt x="0" y="2"/>
                    <a:pt x="3" y="0"/>
                    <a:pt x="6" y="0"/>
                  </a:cubicBezTo>
                  <a:cubicBezTo>
                    <a:pt x="57" y="0"/>
                    <a:pt x="57" y="0"/>
                    <a:pt x="57" y="0"/>
                  </a:cubicBezTo>
                  <a:cubicBezTo>
                    <a:pt x="60" y="0"/>
                    <a:pt x="63" y="2"/>
                    <a:pt x="63" y="6"/>
                  </a:cubicBezTo>
                  <a:cubicBezTo>
                    <a:pt x="63" y="9"/>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10">
              <a:extLst>
                <a:ext uri="{FF2B5EF4-FFF2-40B4-BE49-F238E27FC236}">
                  <a16:creationId xmlns:a16="http://schemas.microsoft.com/office/drawing/2014/main" id="{8BD105C4-819F-4C09-B498-FDE9281785C2}"/>
                </a:ext>
              </a:extLst>
            </p:cNvPr>
            <p:cNvSpPr>
              <a:spLocks/>
            </p:cNvSpPr>
            <p:nvPr/>
          </p:nvSpPr>
          <p:spPr bwMode="auto">
            <a:xfrm>
              <a:off x="833" y="666"/>
              <a:ext cx="150" cy="29"/>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9"/>
                    <a:pt x="0" y="6"/>
                  </a:cubicBezTo>
                  <a:cubicBezTo>
                    <a:pt x="0" y="3"/>
                    <a:pt x="3" y="0"/>
                    <a:pt x="6" y="0"/>
                  </a:cubicBezTo>
                  <a:cubicBezTo>
                    <a:pt x="57" y="0"/>
                    <a:pt x="57" y="0"/>
                    <a:pt x="57" y="0"/>
                  </a:cubicBezTo>
                  <a:cubicBezTo>
                    <a:pt x="60" y="0"/>
                    <a:pt x="63" y="3"/>
                    <a:pt x="63" y="6"/>
                  </a:cubicBezTo>
                  <a:cubicBezTo>
                    <a:pt x="63" y="9"/>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11">
              <a:extLst>
                <a:ext uri="{FF2B5EF4-FFF2-40B4-BE49-F238E27FC236}">
                  <a16:creationId xmlns:a16="http://schemas.microsoft.com/office/drawing/2014/main" id="{C8E573B5-4300-4246-A672-FB005099D8B7}"/>
                </a:ext>
              </a:extLst>
            </p:cNvPr>
            <p:cNvSpPr>
              <a:spLocks/>
            </p:cNvSpPr>
            <p:nvPr/>
          </p:nvSpPr>
          <p:spPr bwMode="auto">
            <a:xfrm>
              <a:off x="833" y="568"/>
              <a:ext cx="150" cy="29"/>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10"/>
                    <a:pt x="0" y="6"/>
                  </a:cubicBezTo>
                  <a:cubicBezTo>
                    <a:pt x="0" y="3"/>
                    <a:pt x="3" y="0"/>
                    <a:pt x="6" y="0"/>
                  </a:cubicBezTo>
                  <a:cubicBezTo>
                    <a:pt x="57" y="0"/>
                    <a:pt x="57" y="0"/>
                    <a:pt x="57" y="0"/>
                  </a:cubicBezTo>
                  <a:cubicBezTo>
                    <a:pt x="60" y="0"/>
                    <a:pt x="63" y="3"/>
                    <a:pt x="63" y="6"/>
                  </a:cubicBezTo>
                  <a:cubicBezTo>
                    <a:pt x="63" y="10"/>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12">
              <a:extLst>
                <a:ext uri="{FF2B5EF4-FFF2-40B4-BE49-F238E27FC236}">
                  <a16:creationId xmlns:a16="http://schemas.microsoft.com/office/drawing/2014/main" id="{C9360709-5992-4EDB-BABA-772D434BCAE0}"/>
                </a:ext>
              </a:extLst>
            </p:cNvPr>
            <p:cNvSpPr>
              <a:spLocks/>
            </p:cNvSpPr>
            <p:nvPr/>
          </p:nvSpPr>
          <p:spPr bwMode="auto">
            <a:xfrm>
              <a:off x="833" y="473"/>
              <a:ext cx="150" cy="28"/>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9"/>
                    <a:pt x="0" y="6"/>
                  </a:cubicBezTo>
                  <a:cubicBezTo>
                    <a:pt x="0" y="2"/>
                    <a:pt x="3" y="0"/>
                    <a:pt x="6" y="0"/>
                  </a:cubicBezTo>
                  <a:cubicBezTo>
                    <a:pt x="57" y="0"/>
                    <a:pt x="57" y="0"/>
                    <a:pt x="57" y="0"/>
                  </a:cubicBezTo>
                  <a:cubicBezTo>
                    <a:pt x="60" y="0"/>
                    <a:pt x="63" y="2"/>
                    <a:pt x="63" y="6"/>
                  </a:cubicBezTo>
                  <a:cubicBezTo>
                    <a:pt x="63" y="9"/>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13">
              <a:extLst>
                <a:ext uri="{FF2B5EF4-FFF2-40B4-BE49-F238E27FC236}">
                  <a16:creationId xmlns:a16="http://schemas.microsoft.com/office/drawing/2014/main" id="{CDE28BA2-2E0D-4346-ABB2-440E66E28B70}"/>
                </a:ext>
              </a:extLst>
            </p:cNvPr>
            <p:cNvSpPr>
              <a:spLocks/>
            </p:cNvSpPr>
            <p:nvPr/>
          </p:nvSpPr>
          <p:spPr bwMode="auto">
            <a:xfrm>
              <a:off x="833" y="375"/>
              <a:ext cx="150" cy="28"/>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9"/>
                    <a:pt x="0" y="6"/>
                  </a:cubicBezTo>
                  <a:cubicBezTo>
                    <a:pt x="0" y="3"/>
                    <a:pt x="3" y="0"/>
                    <a:pt x="6" y="0"/>
                  </a:cubicBezTo>
                  <a:cubicBezTo>
                    <a:pt x="57" y="0"/>
                    <a:pt x="57" y="0"/>
                    <a:pt x="57" y="0"/>
                  </a:cubicBezTo>
                  <a:cubicBezTo>
                    <a:pt x="60" y="0"/>
                    <a:pt x="63" y="3"/>
                    <a:pt x="63" y="6"/>
                  </a:cubicBezTo>
                  <a:cubicBezTo>
                    <a:pt x="63" y="9"/>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14">
              <a:extLst>
                <a:ext uri="{FF2B5EF4-FFF2-40B4-BE49-F238E27FC236}">
                  <a16:creationId xmlns:a16="http://schemas.microsoft.com/office/drawing/2014/main" id="{025F7431-FA8E-4419-A9A6-452FC54E8B42}"/>
                </a:ext>
              </a:extLst>
            </p:cNvPr>
            <p:cNvSpPr>
              <a:spLocks/>
            </p:cNvSpPr>
            <p:nvPr/>
          </p:nvSpPr>
          <p:spPr bwMode="auto">
            <a:xfrm>
              <a:off x="833" y="277"/>
              <a:ext cx="150" cy="29"/>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10"/>
                    <a:pt x="0" y="6"/>
                  </a:cubicBezTo>
                  <a:cubicBezTo>
                    <a:pt x="0" y="3"/>
                    <a:pt x="3" y="0"/>
                    <a:pt x="6" y="0"/>
                  </a:cubicBezTo>
                  <a:cubicBezTo>
                    <a:pt x="57" y="0"/>
                    <a:pt x="57" y="0"/>
                    <a:pt x="57" y="0"/>
                  </a:cubicBezTo>
                  <a:cubicBezTo>
                    <a:pt x="60" y="0"/>
                    <a:pt x="63" y="3"/>
                    <a:pt x="63" y="6"/>
                  </a:cubicBezTo>
                  <a:cubicBezTo>
                    <a:pt x="63" y="10"/>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15">
              <a:extLst>
                <a:ext uri="{FF2B5EF4-FFF2-40B4-BE49-F238E27FC236}">
                  <a16:creationId xmlns:a16="http://schemas.microsoft.com/office/drawing/2014/main" id="{A7B40C10-AC5B-4998-BA2C-6AF69E1A006F}"/>
                </a:ext>
              </a:extLst>
            </p:cNvPr>
            <p:cNvSpPr>
              <a:spLocks/>
            </p:cNvSpPr>
            <p:nvPr/>
          </p:nvSpPr>
          <p:spPr bwMode="auto">
            <a:xfrm>
              <a:off x="833" y="181"/>
              <a:ext cx="150" cy="29"/>
            </a:xfrm>
            <a:custGeom>
              <a:avLst/>
              <a:gdLst>
                <a:gd name="T0" fmla="*/ 57 w 63"/>
                <a:gd name="T1" fmla="*/ 12 h 12"/>
                <a:gd name="T2" fmla="*/ 6 w 63"/>
                <a:gd name="T3" fmla="*/ 12 h 12"/>
                <a:gd name="T4" fmla="*/ 0 w 63"/>
                <a:gd name="T5" fmla="*/ 6 h 12"/>
                <a:gd name="T6" fmla="*/ 6 w 63"/>
                <a:gd name="T7" fmla="*/ 0 h 12"/>
                <a:gd name="T8" fmla="*/ 57 w 63"/>
                <a:gd name="T9" fmla="*/ 0 h 12"/>
                <a:gd name="T10" fmla="*/ 63 w 63"/>
                <a:gd name="T11" fmla="*/ 6 h 12"/>
                <a:gd name="T12" fmla="*/ 57 w 6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3" h="12">
                  <a:moveTo>
                    <a:pt x="57" y="12"/>
                  </a:moveTo>
                  <a:cubicBezTo>
                    <a:pt x="6" y="12"/>
                    <a:pt x="6" y="12"/>
                    <a:pt x="6" y="12"/>
                  </a:cubicBezTo>
                  <a:cubicBezTo>
                    <a:pt x="3" y="12"/>
                    <a:pt x="0" y="9"/>
                    <a:pt x="0" y="6"/>
                  </a:cubicBezTo>
                  <a:cubicBezTo>
                    <a:pt x="0" y="2"/>
                    <a:pt x="3" y="0"/>
                    <a:pt x="6" y="0"/>
                  </a:cubicBezTo>
                  <a:cubicBezTo>
                    <a:pt x="57" y="0"/>
                    <a:pt x="57" y="0"/>
                    <a:pt x="57" y="0"/>
                  </a:cubicBezTo>
                  <a:cubicBezTo>
                    <a:pt x="60" y="0"/>
                    <a:pt x="63" y="2"/>
                    <a:pt x="63" y="6"/>
                  </a:cubicBezTo>
                  <a:cubicBezTo>
                    <a:pt x="63" y="9"/>
                    <a:pt x="60"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8" name="Group 118">
            <a:extLst>
              <a:ext uri="{FF2B5EF4-FFF2-40B4-BE49-F238E27FC236}">
                <a16:creationId xmlns:a16="http://schemas.microsoft.com/office/drawing/2014/main" id="{B40B047E-5956-49FA-8297-57A2ACEC2E43}"/>
              </a:ext>
            </a:extLst>
          </p:cNvPr>
          <p:cNvGrpSpPr>
            <a:grpSpLocks noChangeAspect="1"/>
          </p:cNvGrpSpPr>
          <p:nvPr/>
        </p:nvGrpSpPr>
        <p:grpSpPr bwMode="auto">
          <a:xfrm>
            <a:off x="4796904" y="2316377"/>
            <a:ext cx="677317" cy="676640"/>
            <a:chOff x="1175" y="-5"/>
            <a:chExt cx="999" cy="998"/>
          </a:xfrm>
          <a:solidFill>
            <a:schemeClr val="bg1"/>
          </a:solidFill>
        </p:grpSpPr>
        <p:sp>
          <p:nvSpPr>
            <p:cNvPr id="110" name="Freeform 119">
              <a:extLst>
                <a:ext uri="{FF2B5EF4-FFF2-40B4-BE49-F238E27FC236}">
                  <a16:creationId xmlns:a16="http://schemas.microsoft.com/office/drawing/2014/main" id="{91C994DD-25AF-4C80-B912-593F8F2F8E00}"/>
                </a:ext>
              </a:extLst>
            </p:cNvPr>
            <p:cNvSpPr>
              <a:spLocks noEditPoints="1"/>
            </p:cNvSpPr>
            <p:nvPr/>
          </p:nvSpPr>
          <p:spPr bwMode="auto">
            <a:xfrm>
              <a:off x="1175" y="152"/>
              <a:ext cx="999" cy="841"/>
            </a:xfrm>
            <a:custGeom>
              <a:avLst/>
              <a:gdLst>
                <a:gd name="T0" fmla="*/ 412 w 418"/>
                <a:gd name="T1" fmla="*/ 352 h 352"/>
                <a:gd name="T2" fmla="*/ 6 w 418"/>
                <a:gd name="T3" fmla="*/ 352 h 352"/>
                <a:gd name="T4" fmla="*/ 0 w 418"/>
                <a:gd name="T5" fmla="*/ 346 h 352"/>
                <a:gd name="T6" fmla="*/ 0 w 418"/>
                <a:gd name="T7" fmla="*/ 6 h 352"/>
                <a:gd name="T8" fmla="*/ 6 w 418"/>
                <a:gd name="T9" fmla="*/ 0 h 352"/>
                <a:gd name="T10" fmla="*/ 412 w 418"/>
                <a:gd name="T11" fmla="*/ 0 h 352"/>
                <a:gd name="T12" fmla="*/ 418 w 418"/>
                <a:gd name="T13" fmla="*/ 6 h 352"/>
                <a:gd name="T14" fmla="*/ 418 w 418"/>
                <a:gd name="T15" fmla="*/ 346 h 352"/>
                <a:gd name="T16" fmla="*/ 412 w 418"/>
                <a:gd name="T17" fmla="*/ 352 h 352"/>
                <a:gd name="T18" fmla="*/ 12 w 418"/>
                <a:gd name="T19" fmla="*/ 340 h 352"/>
                <a:gd name="T20" fmla="*/ 406 w 418"/>
                <a:gd name="T21" fmla="*/ 340 h 352"/>
                <a:gd name="T22" fmla="*/ 406 w 418"/>
                <a:gd name="T23" fmla="*/ 12 h 352"/>
                <a:gd name="T24" fmla="*/ 12 w 418"/>
                <a:gd name="T25" fmla="*/ 12 h 352"/>
                <a:gd name="T26" fmla="*/ 12 w 418"/>
                <a:gd name="T27" fmla="*/ 34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8" h="352">
                  <a:moveTo>
                    <a:pt x="412" y="352"/>
                  </a:moveTo>
                  <a:cubicBezTo>
                    <a:pt x="6" y="352"/>
                    <a:pt x="6" y="352"/>
                    <a:pt x="6" y="352"/>
                  </a:cubicBezTo>
                  <a:cubicBezTo>
                    <a:pt x="2" y="352"/>
                    <a:pt x="0" y="350"/>
                    <a:pt x="0" y="346"/>
                  </a:cubicBezTo>
                  <a:cubicBezTo>
                    <a:pt x="0" y="6"/>
                    <a:pt x="0" y="6"/>
                    <a:pt x="0" y="6"/>
                  </a:cubicBezTo>
                  <a:cubicBezTo>
                    <a:pt x="0" y="3"/>
                    <a:pt x="2" y="0"/>
                    <a:pt x="6" y="0"/>
                  </a:cubicBezTo>
                  <a:cubicBezTo>
                    <a:pt x="412" y="0"/>
                    <a:pt x="412" y="0"/>
                    <a:pt x="412" y="0"/>
                  </a:cubicBezTo>
                  <a:cubicBezTo>
                    <a:pt x="416" y="0"/>
                    <a:pt x="418" y="3"/>
                    <a:pt x="418" y="6"/>
                  </a:cubicBezTo>
                  <a:cubicBezTo>
                    <a:pt x="418" y="346"/>
                    <a:pt x="418" y="346"/>
                    <a:pt x="418" y="346"/>
                  </a:cubicBezTo>
                  <a:cubicBezTo>
                    <a:pt x="418" y="350"/>
                    <a:pt x="416" y="352"/>
                    <a:pt x="412" y="352"/>
                  </a:cubicBezTo>
                  <a:close/>
                  <a:moveTo>
                    <a:pt x="12" y="340"/>
                  </a:moveTo>
                  <a:cubicBezTo>
                    <a:pt x="406" y="340"/>
                    <a:pt x="406" y="340"/>
                    <a:pt x="406" y="340"/>
                  </a:cubicBezTo>
                  <a:cubicBezTo>
                    <a:pt x="406" y="12"/>
                    <a:pt x="406" y="12"/>
                    <a:pt x="406" y="12"/>
                  </a:cubicBezTo>
                  <a:cubicBezTo>
                    <a:pt x="12" y="12"/>
                    <a:pt x="12" y="12"/>
                    <a:pt x="12" y="12"/>
                  </a:cubicBezTo>
                  <a:lnTo>
                    <a:pt x="12"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20">
              <a:extLst>
                <a:ext uri="{FF2B5EF4-FFF2-40B4-BE49-F238E27FC236}">
                  <a16:creationId xmlns:a16="http://schemas.microsoft.com/office/drawing/2014/main" id="{35F89982-2FCA-4788-979D-5D7BE451494C}"/>
                </a:ext>
              </a:extLst>
            </p:cNvPr>
            <p:cNvSpPr>
              <a:spLocks noEditPoints="1"/>
            </p:cNvSpPr>
            <p:nvPr/>
          </p:nvSpPr>
          <p:spPr bwMode="auto">
            <a:xfrm>
              <a:off x="1175" y="-5"/>
              <a:ext cx="999" cy="186"/>
            </a:xfrm>
            <a:custGeom>
              <a:avLst/>
              <a:gdLst>
                <a:gd name="T0" fmla="*/ 412 w 418"/>
                <a:gd name="T1" fmla="*/ 78 h 78"/>
                <a:gd name="T2" fmla="*/ 6 w 418"/>
                <a:gd name="T3" fmla="*/ 78 h 78"/>
                <a:gd name="T4" fmla="*/ 0 w 418"/>
                <a:gd name="T5" fmla="*/ 72 h 78"/>
                <a:gd name="T6" fmla="*/ 0 w 418"/>
                <a:gd name="T7" fmla="*/ 6 h 78"/>
                <a:gd name="T8" fmla="*/ 6 w 418"/>
                <a:gd name="T9" fmla="*/ 0 h 78"/>
                <a:gd name="T10" fmla="*/ 412 w 418"/>
                <a:gd name="T11" fmla="*/ 0 h 78"/>
                <a:gd name="T12" fmla="*/ 418 w 418"/>
                <a:gd name="T13" fmla="*/ 6 h 78"/>
                <a:gd name="T14" fmla="*/ 418 w 418"/>
                <a:gd name="T15" fmla="*/ 72 h 78"/>
                <a:gd name="T16" fmla="*/ 412 w 418"/>
                <a:gd name="T17" fmla="*/ 78 h 78"/>
                <a:gd name="T18" fmla="*/ 12 w 418"/>
                <a:gd name="T19" fmla="*/ 66 h 78"/>
                <a:gd name="T20" fmla="*/ 406 w 418"/>
                <a:gd name="T21" fmla="*/ 66 h 78"/>
                <a:gd name="T22" fmla="*/ 406 w 418"/>
                <a:gd name="T23" fmla="*/ 12 h 78"/>
                <a:gd name="T24" fmla="*/ 12 w 418"/>
                <a:gd name="T25" fmla="*/ 12 h 78"/>
                <a:gd name="T26" fmla="*/ 12 w 418"/>
                <a:gd name="T27" fmla="*/ 6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8" h="78">
                  <a:moveTo>
                    <a:pt x="412" y="78"/>
                  </a:moveTo>
                  <a:cubicBezTo>
                    <a:pt x="6" y="78"/>
                    <a:pt x="6" y="78"/>
                    <a:pt x="6" y="78"/>
                  </a:cubicBezTo>
                  <a:cubicBezTo>
                    <a:pt x="2" y="78"/>
                    <a:pt x="0" y="76"/>
                    <a:pt x="0" y="72"/>
                  </a:cubicBezTo>
                  <a:cubicBezTo>
                    <a:pt x="0" y="6"/>
                    <a:pt x="0" y="6"/>
                    <a:pt x="0" y="6"/>
                  </a:cubicBezTo>
                  <a:cubicBezTo>
                    <a:pt x="0" y="2"/>
                    <a:pt x="2" y="0"/>
                    <a:pt x="6" y="0"/>
                  </a:cubicBezTo>
                  <a:cubicBezTo>
                    <a:pt x="412" y="0"/>
                    <a:pt x="412" y="0"/>
                    <a:pt x="412" y="0"/>
                  </a:cubicBezTo>
                  <a:cubicBezTo>
                    <a:pt x="416" y="0"/>
                    <a:pt x="418" y="2"/>
                    <a:pt x="418" y="6"/>
                  </a:cubicBezTo>
                  <a:cubicBezTo>
                    <a:pt x="418" y="72"/>
                    <a:pt x="418" y="72"/>
                    <a:pt x="418" y="72"/>
                  </a:cubicBezTo>
                  <a:cubicBezTo>
                    <a:pt x="418" y="76"/>
                    <a:pt x="416" y="78"/>
                    <a:pt x="412" y="78"/>
                  </a:cubicBezTo>
                  <a:close/>
                  <a:moveTo>
                    <a:pt x="12" y="66"/>
                  </a:moveTo>
                  <a:cubicBezTo>
                    <a:pt x="406" y="66"/>
                    <a:pt x="406" y="66"/>
                    <a:pt x="406" y="66"/>
                  </a:cubicBezTo>
                  <a:cubicBezTo>
                    <a:pt x="406" y="12"/>
                    <a:pt x="406" y="12"/>
                    <a:pt x="406" y="12"/>
                  </a:cubicBezTo>
                  <a:cubicBezTo>
                    <a:pt x="12" y="12"/>
                    <a:pt x="12" y="12"/>
                    <a:pt x="12" y="12"/>
                  </a:cubicBezTo>
                  <a:lnTo>
                    <a:pt x="1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21">
              <a:extLst>
                <a:ext uri="{FF2B5EF4-FFF2-40B4-BE49-F238E27FC236}">
                  <a16:creationId xmlns:a16="http://schemas.microsoft.com/office/drawing/2014/main" id="{D7DB9844-3CAA-4AD1-AD2A-4A1ADCD90103}"/>
                </a:ext>
              </a:extLst>
            </p:cNvPr>
            <p:cNvSpPr>
              <a:spLocks noEditPoints="1"/>
            </p:cNvSpPr>
            <p:nvPr/>
          </p:nvSpPr>
          <p:spPr bwMode="auto">
            <a:xfrm>
              <a:off x="1328" y="238"/>
              <a:ext cx="351" cy="612"/>
            </a:xfrm>
            <a:custGeom>
              <a:avLst/>
              <a:gdLst>
                <a:gd name="T0" fmla="*/ 107 w 147"/>
                <a:gd name="T1" fmla="*/ 256 h 256"/>
                <a:gd name="T2" fmla="*/ 40 w 147"/>
                <a:gd name="T3" fmla="*/ 256 h 256"/>
                <a:gd name="T4" fmla="*/ 34 w 147"/>
                <a:gd name="T5" fmla="*/ 250 h 256"/>
                <a:gd name="T6" fmla="*/ 34 w 147"/>
                <a:gd name="T7" fmla="*/ 84 h 256"/>
                <a:gd name="T8" fmla="*/ 6 w 147"/>
                <a:gd name="T9" fmla="*/ 84 h 256"/>
                <a:gd name="T10" fmla="*/ 1 w 147"/>
                <a:gd name="T11" fmla="*/ 80 h 256"/>
                <a:gd name="T12" fmla="*/ 2 w 147"/>
                <a:gd name="T13" fmla="*/ 73 h 256"/>
                <a:gd name="T14" fmla="*/ 69 w 147"/>
                <a:gd name="T15" fmla="*/ 2 h 256"/>
                <a:gd name="T16" fmla="*/ 78 w 147"/>
                <a:gd name="T17" fmla="*/ 2 h 256"/>
                <a:gd name="T18" fmla="*/ 145 w 147"/>
                <a:gd name="T19" fmla="*/ 73 h 256"/>
                <a:gd name="T20" fmla="*/ 146 w 147"/>
                <a:gd name="T21" fmla="*/ 80 h 256"/>
                <a:gd name="T22" fmla="*/ 140 w 147"/>
                <a:gd name="T23" fmla="*/ 84 h 256"/>
                <a:gd name="T24" fmla="*/ 113 w 147"/>
                <a:gd name="T25" fmla="*/ 84 h 256"/>
                <a:gd name="T26" fmla="*/ 113 w 147"/>
                <a:gd name="T27" fmla="*/ 250 h 256"/>
                <a:gd name="T28" fmla="*/ 107 w 147"/>
                <a:gd name="T29" fmla="*/ 256 h 256"/>
                <a:gd name="T30" fmla="*/ 46 w 147"/>
                <a:gd name="T31" fmla="*/ 244 h 256"/>
                <a:gd name="T32" fmla="*/ 101 w 147"/>
                <a:gd name="T33" fmla="*/ 244 h 256"/>
                <a:gd name="T34" fmla="*/ 101 w 147"/>
                <a:gd name="T35" fmla="*/ 78 h 256"/>
                <a:gd name="T36" fmla="*/ 107 w 147"/>
                <a:gd name="T37" fmla="*/ 72 h 256"/>
                <a:gd name="T38" fmla="*/ 126 w 147"/>
                <a:gd name="T39" fmla="*/ 72 h 256"/>
                <a:gd name="T40" fmla="*/ 73 w 147"/>
                <a:gd name="T41" fmla="*/ 15 h 256"/>
                <a:gd name="T42" fmla="*/ 20 w 147"/>
                <a:gd name="T43" fmla="*/ 72 h 256"/>
                <a:gd name="T44" fmla="*/ 40 w 147"/>
                <a:gd name="T45" fmla="*/ 72 h 256"/>
                <a:gd name="T46" fmla="*/ 46 w 147"/>
                <a:gd name="T47" fmla="*/ 78 h 256"/>
                <a:gd name="T48" fmla="*/ 46 w 147"/>
                <a:gd name="T49" fmla="*/ 24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 h="256">
                  <a:moveTo>
                    <a:pt x="107" y="256"/>
                  </a:moveTo>
                  <a:cubicBezTo>
                    <a:pt x="40" y="256"/>
                    <a:pt x="40" y="256"/>
                    <a:pt x="40" y="256"/>
                  </a:cubicBezTo>
                  <a:cubicBezTo>
                    <a:pt x="37" y="256"/>
                    <a:pt x="34" y="253"/>
                    <a:pt x="34" y="250"/>
                  </a:cubicBezTo>
                  <a:cubicBezTo>
                    <a:pt x="34" y="84"/>
                    <a:pt x="34" y="84"/>
                    <a:pt x="34" y="84"/>
                  </a:cubicBezTo>
                  <a:cubicBezTo>
                    <a:pt x="6" y="84"/>
                    <a:pt x="6" y="84"/>
                    <a:pt x="6" y="84"/>
                  </a:cubicBezTo>
                  <a:cubicBezTo>
                    <a:pt x="4" y="84"/>
                    <a:pt x="2" y="82"/>
                    <a:pt x="1" y="80"/>
                  </a:cubicBezTo>
                  <a:cubicBezTo>
                    <a:pt x="0" y="78"/>
                    <a:pt x="0" y="75"/>
                    <a:pt x="2" y="73"/>
                  </a:cubicBezTo>
                  <a:cubicBezTo>
                    <a:pt x="69" y="2"/>
                    <a:pt x="69" y="2"/>
                    <a:pt x="69" y="2"/>
                  </a:cubicBezTo>
                  <a:cubicBezTo>
                    <a:pt x="71" y="0"/>
                    <a:pt x="75" y="0"/>
                    <a:pt x="78" y="2"/>
                  </a:cubicBezTo>
                  <a:cubicBezTo>
                    <a:pt x="145" y="73"/>
                    <a:pt x="145" y="73"/>
                    <a:pt x="145" y="73"/>
                  </a:cubicBezTo>
                  <a:cubicBezTo>
                    <a:pt x="146" y="75"/>
                    <a:pt x="147" y="78"/>
                    <a:pt x="146" y="80"/>
                  </a:cubicBezTo>
                  <a:cubicBezTo>
                    <a:pt x="145" y="82"/>
                    <a:pt x="143" y="84"/>
                    <a:pt x="140" y="84"/>
                  </a:cubicBezTo>
                  <a:cubicBezTo>
                    <a:pt x="113" y="84"/>
                    <a:pt x="113" y="84"/>
                    <a:pt x="113" y="84"/>
                  </a:cubicBezTo>
                  <a:cubicBezTo>
                    <a:pt x="113" y="250"/>
                    <a:pt x="113" y="250"/>
                    <a:pt x="113" y="250"/>
                  </a:cubicBezTo>
                  <a:cubicBezTo>
                    <a:pt x="113" y="253"/>
                    <a:pt x="110" y="256"/>
                    <a:pt x="107" y="256"/>
                  </a:cubicBezTo>
                  <a:close/>
                  <a:moveTo>
                    <a:pt x="46" y="244"/>
                  </a:moveTo>
                  <a:cubicBezTo>
                    <a:pt x="101" y="244"/>
                    <a:pt x="101" y="244"/>
                    <a:pt x="101" y="244"/>
                  </a:cubicBezTo>
                  <a:cubicBezTo>
                    <a:pt x="101" y="78"/>
                    <a:pt x="101" y="78"/>
                    <a:pt x="101" y="78"/>
                  </a:cubicBezTo>
                  <a:cubicBezTo>
                    <a:pt x="101" y="74"/>
                    <a:pt x="103" y="72"/>
                    <a:pt x="107" y="72"/>
                  </a:cubicBezTo>
                  <a:cubicBezTo>
                    <a:pt x="126" y="72"/>
                    <a:pt x="126" y="72"/>
                    <a:pt x="126" y="72"/>
                  </a:cubicBezTo>
                  <a:cubicBezTo>
                    <a:pt x="73" y="15"/>
                    <a:pt x="73" y="15"/>
                    <a:pt x="73" y="15"/>
                  </a:cubicBezTo>
                  <a:cubicBezTo>
                    <a:pt x="20" y="72"/>
                    <a:pt x="20" y="72"/>
                    <a:pt x="20" y="72"/>
                  </a:cubicBezTo>
                  <a:cubicBezTo>
                    <a:pt x="40" y="72"/>
                    <a:pt x="40" y="72"/>
                    <a:pt x="40" y="72"/>
                  </a:cubicBezTo>
                  <a:cubicBezTo>
                    <a:pt x="43" y="72"/>
                    <a:pt x="46" y="74"/>
                    <a:pt x="46" y="78"/>
                  </a:cubicBezTo>
                  <a:lnTo>
                    <a:pt x="46"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2">
              <a:extLst>
                <a:ext uri="{FF2B5EF4-FFF2-40B4-BE49-F238E27FC236}">
                  <a16:creationId xmlns:a16="http://schemas.microsoft.com/office/drawing/2014/main" id="{B80455B2-47F3-48AA-B2C0-8CCEB6C4A198}"/>
                </a:ext>
              </a:extLst>
            </p:cNvPr>
            <p:cNvSpPr>
              <a:spLocks noEditPoints="1"/>
            </p:cNvSpPr>
            <p:nvPr/>
          </p:nvSpPr>
          <p:spPr bwMode="auto">
            <a:xfrm>
              <a:off x="1658" y="274"/>
              <a:ext cx="351" cy="609"/>
            </a:xfrm>
            <a:custGeom>
              <a:avLst/>
              <a:gdLst>
                <a:gd name="T0" fmla="*/ 74 w 147"/>
                <a:gd name="T1" fmla="*/ 255 h 255"/>
                <a:gd name="T2" fmla="*/ 70 w 147"/>
                <a:gd name="T3" fmla="*/ 253 h 255"/>
                <a:gd name="T4" fmla="*/ 3 w 147"/>
                <a:gd name="T5" fmla="*/ 182 h 255"/>
                <a:gd name="T6" fmla="*/ 1 w 147"/>
                <a:gd name="T7" fmla="*/ 176 h 255"/>
                <a:gd name="T8" fmla="*/ 7 w 147"/>
                <a:gd name="T9" fmla="*/ 172 h 255"/>
                <a:gd name="T10" fmla="*/ 35 w 147"/>
                <a:gd name="T11" fmla="*/ 172 h 255"/>
                <a:gd name="T12" fmla="*/ 35 w 147"/>
                <a:gd name="T13" fmla="*/ 6 h 255"/>
                <a:gd name="T14" fmla="*/ 41 w 147"/>
                <a:gd name="T15" fmla="*/ 0 h 255"/>
                <a:gd name="T16" fmla="*/ 107 w 147"/>
                <a:gd name="T17" fmla="*/ 0 h 255"/>
                <a:gd name="T18" fmla="*/ 113 w 147"/>
                <a:gd name="T19" fmla="*/ 6 h 255"/>
                <a:gd name="T20" fmla="*/ 113 w 147"/>
                <a:gd name="T21" fmla="*/ 172 h 255"/>
                <a:gd name="T22" fmla="*/ 141 w 147"/>
                <a:gd name="T23" fmla="*/ 172 h 255"/>
                <a:gd name="T24" fmla="*/ 146 w 147"/>
                <a:gd name="T25" fmla="*/ 176 h 255"/>
                <a:gd name="T26" fmla="*/ 145 w 147"/>
                <a:gd name="T27" fmla="*/ 182 h 255"/>
                <a:gd name="T28" fmla="*/ 78 w 147"/>
                <a:gd name="T29" fmla="*/ 253 h 255"/>
                <a:gd name="T30" fmla="*/ 74 w 147"/>
                <a:gd name="T31" fmla="*/ 255 h 255"/>
                <a:gd name="T32" fmla="*/ 21 w 147"/>
                <a:gd name="T33" fmla="*/ 184 h 255"/>
                <a:gd name="T34" fmla="*/ 74 w 147"/>
                <a:gd name="T35" fmla="*/ 241 h 255"/>
                <a:gd name="T36" fmla="*/ 127 w 147"/>
                <a:gd name="T37" fmla="*/ 184 h 255"/>
                <a:gd name="T38" fmla="*/ 107 w 147"/>
                <a:gd name="T39" fmla="*/ 184 h 255"/>
                <a:gd name="T40" fmla="*/ 101 w 147"/>
                <a:gd name="T41" fmla="*/ 178 h 255"/>
                <a:gd name="T42" fmla="*/ 101 w 147"/>
                <a:gd name="T43" fmla="*/ 12 h 255"/>
                <a:gd name="T44" fmla="*/ 47 w 147"/>
                <a:gd name="T45" fmla="*/ 12 h 255"/>
                <a:gd name="T46" fmla="*/ 47 w 147"/>
                <a:gd name="T47" fmla="*/ 178 h 255"/>
                <a:gd name="T48" fmla="*/ 41 w 147"/>
                <a:gd name="T49" fmla="*/ 184 h 255"/>
                <a:gd name="T50" fmla="*/ 21 w 147"/>
                <a:gd name="T51" fmla="*/ 18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255">
                  <a:moveTo>
                    <a:pt x="74" y="255"/>
                  </a:moveTo>
                  <a:cubicBezTo>
                    <a:pt x="72" y="255"/>
                    <a:pt x="71" y="255"/>
                    <a:pt x="70" y="253"/>
                  </a:cubicBezTo>
                  <a:cubicBezTo>
                    <a:pt x="3" y="182"/>
                    <a:pt x="3" y="182"/>
                    <a:pt x="3" y="182"/>
                  </a:cubicBezTo>
                  <a:cubicBezTo>
                    <a:pt x="1" y="180"/>
                    <a:pt x="0" y="178"/>
                    <a:pt x="1" y="176"/>
                  </a:cubicBezTo>
                  <a:cubicBezTo>
                    <a:pt x="2" y="173"/>
                    <a:pt x="5" y="172"/>
                    <a:pt x="7" y="172"/>
                  </a:cubicBezTo>
                  <a:cubicBezTo>
                    <a:pt x="35" y="172"/>
                    <a:pt x="35" y="172"/>
                    <a:pt x="35" y="172"/>
                  </a:cubicBezTo>
                  <a:cubicBezTo>
                    <a:pt x="35" y="6"/>
                    <a:pt x="35" y="6"/>
                    <a:pt x="35" y="6"/>
                  </a:cubicBezTo>
                  <a:cubicBezTo>
                    <a:pt x="35" y="3"/>
                    <a:pt x="37" y="0"/>
                    <a:pt x="41" y="0"/>
                  </a:cubicBezTo>
                  <a:cubicBezTo>
                    <a:pt x="107" y="0"/>
                    <a:pt x="107" y="0"/>
                    <a:pt x="107" y="0"/>
                  </a:cubicBezTo>
                  <a:cubicBezTo>
                    <a:pt x="111" y="0"/>
                    <a:pt x="113" y="3"/>
                    <a:pt x="113" y="6"/>
                  </a:cubicBezTo>
                  <a:cubicBezTo>
                    <a:pt x="113" y="172"/>
                    <a:pt x="113" y="172"/>
                    <a:pt x="113" y="172"/>
                  </a:cubicBezTo>
                  <a:cubicBezTo>
                    <a:pt x="141" y="172"/>
                    <a:pt x="141" y="172"/>
                    <a:pt x="141" y="172"/>
                  </a:cubicBezTo>
                  <a:cubicBezTo>
                    <a:pt x="143" y="172"/>
                    <a:pt x="146" y="173"/>
                    <a:pt x="146" y="176"/>
                  </a:cubicBezTo>
                  <a:cubicBezTo>
                    <a:pt x="147" y="178"/>
                    <a:pt x="147" y="180"/>
                    <a:pt x="145" y="182"/>
                  </a:cubicBezTo>
                  <a:cubicBezTo>
                    <a:pt x="78" y="253"/>
                    <a:pt x="78" y="253"/>
                    <a:pt x="78" y="253"/>
                  </a:cubicBezTo>
                  <a:cubicBezTo>
                    <a:pt x="77" y="255"/>
                    <a:pt x="76" y="255"/>
                    <a:pt x="74" y="255"/>
                  </a:cubicBezTo>
                  <a:close/>
                  <a:moveTo>
                    <a:pt x="21" y="184"/>
                  </a:moveTo>
                  <a:cubicBezTo>
                    <a:pt x="74" y="241"/>
                    <a:pt x="74" y="241"/>
                    <a:pt x="74" y="241"/>
                  </a:cubicBezTo>
                  <a:cubicBezTo>
                    <a:pt x="127" y="184"/>
                    <a:pt x="127" y="184"/>
                    <a:pt x="127" y="184"/>
                  </a:cubicBezTo>
                  <a:cubicBezTo>
                    <a:pt x="107" y="184"/>
                    <a:pt x="107" y="184"/>
                    <a:pt x="107" y="184"/>
                  </a:cubicBezTo>
                  <a:cubicBezTo>
                    <a:pt x="104" y="184"/>
                    <a:pt x="101" y="181"/>
                    <a:pt x="101" y="178"/>
                  </a:cubicBezTo>
                  <a:cubicBezTo>
                    <a:pt x="101" y="12"/>
                    <a:pt x="101" y="12"/>
                    <a:pt x="101" y="12"/>
                  </a:cubicBezTo>
                  <a:cubicBezTo>
                    <a:pt x="47" y="12"/>
                    <a:pt x="47" y="12"/>
                    <a:pt x="47" y="12"/>
                  </a:cubicBezTo>
                  <a:cubicBezTo>
                    <a:pt x="47" y="178"/>
                    <a:pt x="47" y="178"/>
                    <a:pt x="47" y="178"/>
                  </a:cubicBezTo>
                  <a:cubicBezTo>
                    <a:pt x="47" y="181"/>
                    <a:pt x="44" y="184"/>
                    <a:pt x="41" y="184"/>
                  </a:cubicBezTo>
                  <a:lnTo>
                    <a:pt x="21" y="1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23">
              <a:extLst>
                <a:ext uri="{FF2B5EF4-FFF2-40B4-BE49-F238E27FC236}">
                  <a16:creationId xmlns:a16="http://schemas.microsoft.com/office/drawing/2014/main" id="{3373FAF1-3E0D-44C3-9B26-BBB481326D97}"/>
                </a:ext>
              </a:extLst>
            </p:cNvPr>
            <p:cNvSpPr>
              <a:spLocks/>
            </p:cNvSpPr>
            <p:nvPr/>
          </p:nvSpPr>
          <p:spPr bwMode="auto">
            <a:xfrm>
              <a:off x="1249" y="71"/>
              <a:ext cx="29" cy="31"/>
            </a:xfrm>
            <a:custGeom>
              <a:avLst/>
              <a:gdLst>
                <a:gd name="T0" fmla="*/ 6 w 12"/>
                <a:gd name="T1" fmla="*/ 13 h 13"/>
                <a:gd name="T2" fmla="*/ 2 w 12"/>
                <a:gd name="T3" fmla="*/ 11 h 13"/>
                <a:gd name="T4" fmla="*/ 0 w 12"/>
                <a:gd name="T5" fmla="*/ 7 h 13"/>
                <a:gd name="T6" fmla="*/ 2 w 12"/>
                <a:gd name="T7" fmla="*/ 3 h 13"/>
                <a:gd name="T8" fmla="*/ 10 w 12"/>
                <a:gd name="T9" fmla="*/ 3 h 13"/>
                <a:gd name="T10" fmla="*/ 12 w 12"/>
                <a:gd name="T11" fmla="*/ 7 h 13"/>
                <a:gd name="T12" fmla="*/ 10 w 12"/>
                <a:gd name="T13" fmla="*/ 11 h 13"/>
                <a:gd name="T14" fmla="*/ 6 w 12"/>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3">
                  <a:moveTo>
                    <a:pt x="6" y="13"/>
                  </a:moveTo>
                  <a:cubicBezTo>
                    <a:pt x="4" y="13"/>
                    <a:pt x="3" y="12"/>
                    <a:pt x="2" y="11"/>
                  </a:cubicBezTo>
                  <a:cubicBezTo>
                    <a:pt x="1" y="10"/>
                    <a:pt x="0" y="9"/>
                    <a:pt x="0" y="7"/>
                  </a:cubicBezTo>
                  <a:cubicBezTo>
                    <a:pt x="0" y="5"/>
                    <a:pt x="1" y="4"/>
                    <a:pt x="2" y="3"/>
                  </a:cubicBezTo>
                  <a:cubicBezTo>
                    <a:pt x="4" y="0"/>
                    <a:pt x="8" y="0"/>
                    <a:pt x="10" y="3"/>
                  </a:cubicBezTo>
                  <a:cubicBezTo>
                    <a:pt x="11" y="4"/>
                    <a:pt x="12" y="5"/>
                    <a:pt x="12" y="7"/>
                  </a:cubicBezTo>
                  <a:cubicBezTo>
                    <a:pt x="12" y="9"/>
                    <a:pt x="11" y="10"/>
                    <a:pt x="10" y="11"/>
                  </a:cubicBezTo>
                  <a:cubicBezTo>
                    <a:pt x="9" y="12"/>
                    <a:pt x="7"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24">
              <a:extLst>
                <a:ext uri="{FF2B5EF4-FFF2-40B4-BE49-F238E27FC236}">
                  <a16:creationId xmlns:a16="http://schemas.microsoft.com/office/drawing/2014/main" id="{48085F9E-045A-4479-AC31-10585990D153}"/>
                </a:ext>
              </a:extLst>
            </p:cNvPr>
            <p:cNvSpPr>
              <a:spLocks/>
            </p:cNvSpPr>
            <p:nvPr/>
          </p:nvSpPr>
          <p:spPr bwMode="auto">
            <a:xfrm>
              <a:off x="1366" y="73"/>
              <a:ext cx="29" cy="29"/>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3" y="0"/>
                    <a:pt x="6" y="0"/>
                  </a:cubicBezTo>
                  <a:cubicBezTo>
                    <a:pt x="6" y="0"/>
                    <a:pt x="6" y="0"/>
                    <a:pt x="6" y="0"/>
                  </a:cubicBezTo>
                  <a:cubicBezTo>
                    <a:pt x="9" y="0"/>
                    <a:pt x="12" y="3"/>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25">
              <a:extLst>
                <a:ext uri="{FF2B5EF4-FFF2-40B4-BE49-F238E27FC236}">
                  <a16:creationId xmlns:a16="http://schemas.microsoft.com/office/drawing/2014/main" id="{4D1C4022-B244-4DAD-88C2-437285BC8878}"/>
                </a:ext>
              </a:extLst>
            </p:cNvPr>
            <p:cNvSpPr>
              <a:spLocks/>
            </p:cNvSpPr>
            <p:nvPr/>
          </p:nvSpPr>
          <p:spPr bwMode="auto">
            <a:xfrm>
              <a:off x="1483" y="71"/>
              <a:ext cx="29" cy="31"/>
            </a:xfrm>
            <a:custGeom>
              <a:avLst/>
              <a:gdLst>
                <a:gd name="T0" fmla="*/ 6 w 12"/>
                <a:gd name="T1" fmla="*/ 13 h 13"/>
                <a:gd name="T2" fmla="*/ 2 w 12"/>
                <a:gd name="T3" fmla="*/ 11 h 13"/>
                <a:gd name="T4" fmla="*/ 0 w 12"/>
                <a:gd name="T5" fmla="*/ 7 h 13"/>
                <a:gd name="T6" fmla="*/ 2 w 12"/>
                <a:gd name="T7" fmla="*/ 3 h 13"/>
                <a:gd name="T8" fmla="*/ 11 w 12"/>
                <a:gd name="T9" fmla="*/ 3 h 13"/>
                <a:gd name="T10" fmla="*/ 12 w 12"/>
                <a:gd name="T11" fmla="*/ 7 h 13"/>
                <a:gd name="T12" fmla="*/ 12 w 12"/>
                <a:gd name="T13" fmla="*/ 8 h 13"/>
                <a:gd name="T14" fmla="*/ 12 w 12"/>
                <a:gd name="T15" fmla="*/ 9 h 13"/>
                <a:gd name="T16" fmla="*/ 11 w 12"/>
                <a:gd name="T17" fmla="*/ 10 h 13"/>
                <a:gd name="T18" fmla="*/ 11 w 12"/>
                <a:gd name="T19" fmla="*/ 11 h 13"/>
                <a:gd name="T20" fmla="*/ 6 w 12"/>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3">
                  <a:moveTo>
                    <a:pt x="6" y="13"/>
                  </a:moveTo>
                  <a:cubicBezTo>
                    <a:pt x="5" y="13"/>
                    <a:pt x="3" y="12"/>
                    <a:pt x="2" y="11"/>
                  </a:cubicBezTo>
                  <a:cubicBezTo>
                    <a:pt x="1" y="10"/>
                    <a:pt x="0" y="9"/>
                    <a:pt x="0" y="7"/>
                  </a:cubicBezTo>
                  <a:cubicBezTo>
                    <a:pt x="0" y="5"/>
                    <a:pt x="1" y="4"/>
                    <a:pt x="2" y="3"/>
                  </a:cubicBezTo>
                  <a:cubicBezTo>
                    <a:pt x="4" y="0"/>
                    <a:pt x="8" y="0"/>
                    <a:pt x="11" y="3"/>
                  </a:cubicBezTo>
                  <a:cubicBezTo>
                    <a:pt x="12" y="4"/>
                    <a:pt x="12" y="5"/>
                    <a:pt x="12" y="7"/>
                  </a:cubicBezTo>
                  <a:cubicBezTo>
                    <a:pt x="12" y="7"/>
                    <a:pt x="12" y="8"/>
                    <a:pt x="12" y="8"/>
                  </a:cubicBezTo>
                  <a:cubicBezTo>
                    <a:pt x="12" y="9"/>
                    <a:pt x="12" y="9"/>
                    <a:pt x="12" y="9"/>
                  </a:cubicBezTo>
                  <a:cubicBezTo>
                    <a:pt x="12" y="10"/>
                    <a:pt x="11" y="10"/>
                    <a:pt x="11" y="10"/>
                  </a:cubicBezTo>
                  <a:cubicBezTo>
                    <a:pt x="11" y="11"/>
                    <a:pt x="11" y="11"/>
                    <a:pt x="11" y="11"/>
                  </a:cubicBezTo>
                  <a:cubicBezTo>
                    <a:pt x="9" y="12"/>
                    <a:pt x="8"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222005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a:extLst>
              <a:ext uri="{FF2B5EF4-FFF2-40B4-BE49-F238E27FC236}">
                <a16:creationId xmlns:a16="http://schemas.microsoft.com/office/drawing/2014/main" id="{AE81DB0E-1BFB-4F06-AA77-A4B656C0B81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0220" b="10220"/>
          <a:stretch>
            <a:fillRect/>
          </a:stretch>
        </p:blipFill>
        <p:spPr/>
      </p:pic>
      <p:sp>
        <p:nvSpPr>
          <p:cNvPr id="11" name="Rectángulo 10">
            <a:extLst>
              <a:ext uri="{FF2B5EF4-FFF2-40B4-BE49-F238E27FC236}">
                <a16:creationId xmlns:a16="http://schemas.microsoft.com/office/drawing/2014/main" id="{66490066-7A42-4EC9-A05E-13DCE63D8AE7}"/>
              </a:ext>
            </a:extLst>
          </p:cNvPr>
          <p:cNvSpPr/>
          <p:nvPr/>
        </p:nvSpPr>
        <p:spPr>
          <a:xfrm>
            <a:off x="6952343" y="362857"/>
            <a:ext cx="4630059" cy="2801257"/>
          </a:xfrm>
          <a:prstGeom prst="rect">
            <a:avLst/>
          </a:prstGeom>
          <a:solidFill>
            <a:srgbClr val="0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AFC82ABB-6167-49F8-A3CA-81EC36BF221A}"/>
              </a:ext>
            </a:extLst>
          </p:cNvPr>
          <p:cNvSpPr txBox="1"/>
          <p:nvPr/>
        </p:nvSpPr>
        <p:spPr>
          <a:xfrm>
            <a:off x="7190092" y="435429"/>
            <a:ext cx="4104600" cy="1569660"/>
          </a:xfrm>
          <a:prstGeom prst="rect">
            <a:avLst/>
          </a:prstGeom>
          <a:noFill/>
        </p:spPr>
        <p:txBody>
          <a:bodyPr wrap="square" rtlCol="0">
            <a:spAutoFit/>
          </a:bodyPr>
          <a:lstStyle/>
          <a:p>
            <a:pPr algn="r"/>
            <a:r>
              <a:rPr lang="en-US" sz="3200" dirty="0">
                <a:solidFill>
                  <a:srgbClr val="053772"/>
                </a:solidFill>
                <a:latin typeface="Arial Rounded MT Bold" panose="020F0704030504030204" pitchFamily="34" charset="0"/>
              </a:rPr>
              <a:t>Your Title Presentation </a:t>
            </a:r>
          </a:p>
          <a:p>
            <a:pPr algn="r"/>
            <a:r>
              <a:rPr lang="en-US" sz="3200" dirty="0">
                <a:solidFill>
                  <a:schemeClr val="bg1"/>
                </a:solidFill>
                <a:latin typeface="Arial Rounded MT Bold" panose="020F0704030504030204" pitchFamily="34" charset="0"/>
              </a:rPr>
              <a:t>Goes Here</a:t>
            </a:r>
          </a:p>
        </p:txBody>
      </p:sp>
      <p:sp>
        <p:nvSpPr>
          <p:cNvPr id="13" name="TextBox 30">
            <a:extLst>
              <a:ext uri="{FF2B5EF4-FFF2-40B4-BE49-F238E27FC236}">
                <a16:creationId xmlns:a16="http://schemas.microsoft.com/office/drawing/2014/main" id="{D75B1373-5B37-430A-8E50-BC65C35FDAE9}"/>
              </a:ext>
            </a:extLst>
          </p:cNvPr>
          <p:cNvSpPr txBox="1">
            <a:spLocks noChangeArrowheads="1"/>
          </p:cNvSpPr>
          <p:nvPr/>
        </p:nvSpPr>
        <p:spPr bwMode="auto">
          <a:xfrm>
            <a:off x="7468518" y="2007207"/>
            <a:ext cx="389093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r"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a:t>
            </a: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7E7091AA-35E5-43D0-82A1-4141E1DCCD73}"/>
              </a:ext>
            </a:extLst>
          </p:cNvPr>
          <p:cNvSpPr>
            <a:spLocks/>
          </p:cNvSpPr>
          <p:nvPr/>
        </p:nvSpPr>
        <p:spPr bwMode="auto">
          <a:xfrm>
            <a:off x="0" y="0"/>
            <a:ext cx="6691313" cy="6856412"/>
          </a:xfrm>
          <a:custGeom>
            <a:avLst/>
            <a:gdLst>
              <a:gd name="T0" fmla="*/ 2118 w 4215"/>
              <a:gd name="T1" fmla="*/ 4319 h 4319"/>
              <a:gd name="T2" fmla="*/ 0 w 4215"/>
              <a:gd name="T3" fmla="*/ 4319 h 4319"/>
              <a:gd name="T4" fmla="*/ 0 w 4215"/>
              <a:gd name="T5" fmla="*/ 0 h 4319"/>
              <a:gd name="T6" fmla="*/ 2181 w 4215"/>
              <a:gd name="T7" fmla="*/ 0 h 4319"/>
              <a:gd name="T8" fmla="*/ 4215 w 4215"/>
              <a:gd name="T9" fmla="*/ 2034 h 4319"/>
              <a:gd name="T10" fmla="*/ 2118 w 4215"/>
              <a:gd name="T11" fmla="*/ 4319 h 4319"/>
            </a:gdLst>
            <a:ahLst/>
            <a:cxnLst>
              <a:cxn ang="0">
                <a:pos x="T0" y="T1"/>
              </a:cxn>
              <a:cxn ang="0">
                <a:pos x="T2" y="T3"/>
              </a:cxn>
              <a:cxn ang="0">
                <a:pos x="T4" y="T5"/>
              </a:cxn>
              <a:cxn ang="0">
                <a:pos x="T6" y="T7"/>
              </a:cxn>
              <a:cxn ang="0">
                <a:pos x="T8" y="T9"/>
              </a:cxn>
              <a:cxn ang="0">
                <a:pos x="T10" y="T11"/>
              </a:cxn>
            </a:cxnLst>
            <a:rect l="0" t="0" r="r" b="b"/>
            <a:pathLst>
              <a:path w="4215" h="4319">
                <a:moveTo>
                  <a:pt x="2118" y="4319"/>
                </a:moveTo>
                <a:lnTo>
                  <a:pt x="0" y="4319"/>
                </a:lnTo>
                <a:lnTo>
                  <a:pt x="0" y="0"/>
                </a:lnTo>
                <a:lnTo>
                  <a:pt x="2181" y="0"/>
                </a:lnTo>
                <a:lnTo>
                  <a:pt x="4215" y="2034"/>
                </a:lnTo>
                <a:lnTo>
                  <a:pt x="2118" y="4319"/>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prstTxWarp prst="textNoShape">
              <a:avLst/>
            </a:prstTxWarp>
          </a:bodyPr>
          <a:lstStyle/>
          <a:p>
            <a:endParaRPr lang="en-US"/>
          </a:p>
        </p:txBody>
      </p:sp>
      <p:grpSp>
        <p:nvGrpSpPr>
          <p:cNvPr id="14" name="Group 10144">
            <a:extLst>
              <a:ext uri="{FF2B5EF4-FFF2-40B4-BE49-F238E27FC236}">
                <a16:creationId xmlns:a16="http://schemas.microsoft.com/office/drawing/2014/main" id="{08CC2248-AE85-499F-85BB-6ECFF9A05D5B}"/>
              </a:ext>
            </a:extLst>
          </p:cNvPr>
          <p:cNvGrpSpPr>
            <a:grpSpLocks noChangeAspect="1"/>
          </p:cNvGrpSpPr>
          <p:nvPr/>
        </p:nvGrpSpPr>
        <p:grpSpPr bwMode="auto">
          <a:xfrm rot="10800000">
            <a:off x="5454469" y="2329228"/>
            <a:ext cx="2473688" cy="1788575"/>
            <a:chOff x="0" y="-1"/>
            <a:chExt cx="408" cy="295"/>
          </a:xfrm>
          <a:solidFill>
            <a:srgbClr val="00B0F0"/>
          </a:solidFill>
        </p:grpSpPr>
        <p:sp>
          <p:nvSpPr>
            <p:cNvPr id="15" name="Freeform 10145">
              <a:extLst>
                <a:ext uri="{FF2B5EF4-FFF2-40B4-BE49-F238E27FC236}">
                  <a16:creationId xmlns:a16="http://schemas.microsoft.com/office/drawing/2014/main" id="{5928C603-FBE4-48E7-82E2-2FF55E4A704B}"/>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146">
              <a:extLst>
                <a:ext uri="{FF2B5EF4-FFF2-40B4-BE49-F238E27FC236}">
                  <a16:creationId xmlns:a16="http://schemas.microsoft.com/office/drawing/2014/main" id="{E89DEC73-8728-43BA-A2C1-F2E5BB73232D}"/>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15875" cap="flat">
              <a:solidFill>
                <a:srgbClr val="08E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TextBox 30">
            <a:extLst>
              <a:ext uri="{FF2B5EF4-FFF2-40B4-BE49-F238E27FC236}">
                <a16:creationId xmlns:a16="http://schemas.microsoft.com/office/drawing/2014/main" id="{0B0E3800-9066-4F5B-A758-44D5F0B31F96}"/>
              </a:ext>
            </a:extLst>
          </p:cNvPr>
          <p:cNvSpPr txBox="1">
            <a:spLocks noChangeArrowheads="1"/>
          </p:cNvSpPr>
          <p:nvPr/>
        </p:nvSpPr>
        <p:spPr bwMode="auto">
          <a:xfrm>
            <a:off x="6539239" y="1118808"/>
            <a:ext cx="207595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t>
            </a:r>
          </a:p>
        </p:txBody>
      </p:sp>
      <p:sp>
        <p:nvSpPr>
          <p:cNvPr id="20" name="CuadroTexto 19">
            <a:extLst>
              <a:ext uri="{FF2B5EF4-FFF2-40B4-BE49-F238E27FC236}">
                <a16:creationId xmlns:a16="http://schemas.microsoft.com/office/drawing/2014/main" id="{E74CC95A-478E-4EB8-A993-C9DF3A34262A}"/>
              </a:ext>
            </a:extLst>
          </p:cNvPr>
          <p:cNvSpPr txBox="1"/>
          <p:nvPr/>
        </p:nvSpPr>
        <p:spPr>
          <a:xfrm>
            <a:off x="7030410" y="694794"/>
            <a:ext cx="970209" cy="461665"/>
          </a:xfrm>
          <a:prstGeom prst="rect">
            <a:avLst/>
          </a:prstGeom>
          <a:noFill/>
        </p:spPr>
        <p:txBody>
          <a:bodyPr wrap="square" rtlCol="0">
            <a:spAutoFit/>
          </a:bodyPr>
          <a:lstStyle/>
          <a:p>
            <a:pPr algn="ctr"/>
            <a:r>
              <a:rPr lang="en-US" sz="2400" dirty="0">
                <a:solidFill>
                  <a:srgbClr val="08E0EF"/>
                </a:solidFill>
              </a:rPr>
              <a:t>Title</a:t>
            </a:r>
          </a:p>
        </p:txBody>
      </p:sp>
      <p:sp>
        <p:nvSpPr>
          <p:cNvPr id="22" name="TextBox 30">
            <a:extLst>
              <a:ext uri="{FF2B5EF4-FFF2-40B4-BE49-F238E27FC236}">
                <a16:creationId xmlns:a16="http://schemas.microsoft.com/office/drawing/2014/main" id="{AC6A3B4E-1374-44C4-A945-B1AB0ADA2EDF}"/>
              </a:ext>
            </a:extLst>
          </p:cNvPr>
          <p:cNvSpPr txBox="1">
            <a:spLocks noChangeArrowheads="1"/>
          </p:cNvSpPr>
          <p:nvPr/>
        </p:nvSpPr>
        <p:spPr bwMode="auto">
          <a:xfrm>
            <a:off x="9284184" y="1057222"/>
            <a:ext cx="207595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t>
            </a:r>
          </a:p>
        </p:txBody>
      </p:sp>
      <p:sp>
        <p:nvSpPr>
          <p:cNvPr id="24" name="CuadroTexto 23">
            <a:extLst>
              <a:ext uri="{FF2B5EF4-FFF2-40B4-BE49-F238E27FC236}">
                <a16:creationId xmlns:a16="http://schemas.microsoft.com/office/drawing/2014/main" id="{3529AE33-BECD-4095-BD9C-2E138ED3B714}"/>
              </a:ext>
            </a:extLst>
          </p:cNvPr>
          <p:cNvSpPr txBox="1"/>
          <p:nvPr/>
        </p:nvSpPr>
        <p:spPr>
          <a:xfrm>
            <a:off x="9775355" y="633208"/>
            <a:ext cx="970209" cy="461665"/>
          </a:xfrm>
          <a:prstGeom prst="rect">
            <a:avLst/>
          </a:prstGeom>
          <a:noFill/>
        </p:spPr>
        <p:txBody>
          <a:bodyPr wrap="square" rtlCol="0">
            <a:spAutoFit/>
          </a:bodyPr>
          <a:lstStyle/>
          <a:p>
            <a:pPr algn="ctr"/>
            <a:r>
              <a:rPr lang="en-US" sz="2400" dirty="0">
                <a:solidFill>
                  <a:srgbClr val="08E0EF"/>
                </a:solidFill>
              </a:rPr>
              <a:t>Title</a:t>
            </a:r>
          </a:p>
        </p:txBody>
      </p:sp>
      <p:sp>
        <p:nvSpPr>
          <p:cNvPr id="26" name="CuadroTexto 25">
            <a:extLst>
              <a:ext uri="{FF2B5EF4-FFF2-40B4-BE49-F238E27FC236}">
                <a16:creationId xmlns:a16="http://schemas.microsoft.com/office/drawing/2014/main" id="{05DFE086-1237-42A5-A846-08343E6681B9}"/>
              </a:ext>
            </a:extLst>
          </p:cNvPr>
          <p:cNvSpPr txBox="1"/>
          <p:nvPr/>
        </p:nvSpPr>
        <p:spPr>
          <a:xfrm>
            <a:off x="6642809" y="2607380"/>
            <a:ext cx="5145005" cy="1323439"/>
          </a:xfrm>
          <a:prstGeom prst="rect">
            <a:avLst/>
          </a:prstGeom>
          <a:noFill/>
        </p:spPr>
        <p:txBody>
          <a:bodyPr wrap="square" rtlCol="0">
            <a:spAutoFit/>
          </a:bodyPr>
          <a:lstStyle/>
          <a:p>
            <a:pPr algn="r"/>
            <a:r>
              <a:rPr lang="en-US" sz="4000" dirty="0">
                <a:solidFill>
                  <a:schemeClr val="bg1"/>
                </a:solidFill>
                <a:effectLst>
                  <a:outerShdw blurRad="38100" dist="38100" dir="2700000" algn="tl">
                    <a:srgbClr val="000000">
                      <a:alpha val="43137"/>
                    </a:srgbClr>
                  </a:outerShdw>
                </a:effectLst>
                <a:latin typeface="Arial Rounded MT Bold" panose="020F0704030504030204" pitchFamily="34" charset="0"/>
              </a:rPr>
              <a:t>Important </a:t>
            </a:r>
          </a:p>
          <a:p>
            <a:pPr algn="r"/>
            <a:r>
              <a:rPr lang="en-US" sz="4000" dirty="0">
                <a:solidFill>
                  <a:srgbClr val="08E0EF"/>
                </a:solidFill>
                <a:effectLst>
                  <a:outerShdw blurRad="38100" dist="38100" dir="2700000" algn="tl">
                    <a:srgbClr val="000000">
                      <a:alpha val="43137"/>
                    </a:srgbClr>
                  </a:outerShdw>
                </a:effectLst>
                <a:latin typeface="Arial Rounded MT Bold" panose="020F0704030504030204" pitchFamily="34" charset="0"/>
              </a:rPr>
              <a:t>Information</a:t>
            </a:r>
          </a:p>
        </p:txBody>
      </p:sp>
      <p:sp>
        <p:nvSpPr>
          <p:cNvPr id="28" name="TextBox 30">
            <a:extLst>
              <a:ext uri="{FF2B5EF4-FFF2-40B4-BE49-F238E27FC236}">
                <a16:creationId xmlns:a16="http://schemas.microsoft.com/office/drawing/2014/main" id="{64DE270E-647F-4CCD-862C-28CEE92857E7}"/>
              </a:ext>
            </a:extLst>
          </p:cNvPr>
          <p:cNvSpPr txBox="1">
            <a:spLocks noChangeArrowheads="1"/>
          </p:cNvSpPr>
          <p:nvPr/>
        </p:nvSpPr>
        <p:spPr bwMode="auto">
          <a:xfrm>
            <a:off x="6642809" y="4019475"/>
            <a:ext cx="51090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r" eaLnBrk="0" hangingPunct="0"/>
            <a:r>
              <a:rPr lang="en-US" altLang="es-MX" sz="1600" b="1" dirty="0">
                <a:solidFill>
                  <a:schemeClr val="bg1"/>
                </a:solidFill>
                <a:latin typeface="+mn-lt"/>
                <a:cs typeface="Calibri Light" panose="020F0302020204030204" pitchFamily="34" charset="0"/>
              </a:rPr>
              <a:t>Write your title here</a:t>
            </a:r>
          </a:p>
          <a:p>
            <a:pPr algn="r" eaLnBrk="0" hangingPunct="0"/>
            <a:endParaRPr lang="en-US" altLang="es-MX" sz="1400" b="1" dirty="0">
              <a:solidFill>
                <a:schemeClr val="bg1"/>
              </a:solidFill>
              <a:latin typeface="+mn-lt"/>
              <a:cs typeface="Calibri Light" panose="020F0302020204030204" pitchFamily="34" charset="0"/>
            </a:endParaRPr>
          </a:p>
          <a:p>
            <a:pPr algn="r"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Proin vehicula ut sem et tempus. Interdum et malesuada fames ac ante ipsum primis in faucibus.</a:t>
            </a:r>
          </a:p>
          <a:p>
            <a:pPr algn="r" eaLnBrk="0" hangingPunct="0"/>
            <a:endParaRPr lang="en-US" altLang="es-MX" sz="1400" dirty="0">
              <a:solidFill>
                <a:schemeClr val="bg1"/>
              </a:solidFill>
              <a:latin typeface="+mn-lt"/>
              <a:cs typeface="Calibri Light" panose="020F0302020204030204" pitchFamily="34" charset="0"/>
            </a:endParaRPr>
          </a:p>
        </p:txBody>
      </p:sp>
    </p:spTree>
    <p:extLst>
      <p:ext uri="{BB962C8B-B14F-4D97-AF65-F5344CB8AC3E}">
        <p14:creationId xmlns:p14="http://schemas.microsoft.com/office/powerpoint/2010/main" val="422132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10059">
            <a:extLst>
              <a:ext uri="{FF2B5EF4-FFF2-40B4-BE49-F238E27FC236}">
                <a16:creationId xmlns:a16="http://schemas.microsoft.com/office/drawing/2014/main" id="{0FD74655-B7E4-4996-B28D-76687D62A29B}"/>
              </a:ext>
            </a:extLst>
          </p:cNvPr>
          <p:cNvGrpSpPr>
            <a:grpSpLocks noChangeAspect="1"/>
          </p:cNvGrpSpPr>
          <p:nvPr/>
        </p:nvGrpSpPr>
        <p:grpSpPr bwMode="auto">
          <a:xfrm>
            <a:off x="7955013" y="12699"/>
            <a:ext cx="6529387" cy="7196137"/>
            <a:chOff x="1" y="-1"/>
            <a:chExt cx="4113" cy="4533"/>
          </a:xfrm>
          <a:solidFill>
            <a:srgbClr val="00B0F0">
              <a:alpha val="45882"/>
            </a:srgbClr>
          </a:solidFill>
        </p:grpSpPr>
        <p:sp>
          <p:nvSpPr>
            <p:cNvPr id="66" name="Freeform 10060">
              <a:extLst>
                <a:ext uri="{FF2B5EF4-FFF2-40B4-BE49-F238E27FC236}">
                  <a16:creationId xmlns:a16="http://schemas.microsoft.com/office/drawing/2014/main" id="{31208376-572A-4C17-B2D9-B913FDBD6CCC}"/>
                </a:ext>
              </a:extLst>
            </p:cNvPr>
            <p:cNvSpPr>
              <a:spLocks/>
            </p:cNvSpPr>
            <p:nvPr/>
          </p:nvSpPr>
          <p:spPr bwMode="auto">
            <a:xfrm>
              <a:off x="2680" y="-1"/>
              <a:ext cx="1434" cy="270"/>
            </a:xfrm>
            <a:custGeom>
              <a:avLst/>
              <a:gdLst>
                <a:gd name="T0" fmla="*/ 218 w 1434"/>
                <a:gd name="T1" fmla="*/ 270 h 270"/>
                <a:gd name="T2" fmla="*/ 0 w 1434"/>
                <a:gd name="T3" fmla="*/ 270 h 270"/>
                <a:gd name="T4" fmla="*/ 0 w 1434"/>
                <a:gd name="T5" fmla="*/ 256 h 270"/>
                <a:gd name="T6" fmla="*/ 211 w 1434"/>
                <a:gd name="T7" fmla="*/ 256 h 270"/>
                <a:gd name="T8" fmla="*/ 373 w 1434"/>
                <a:gd name="T9" fmla="*/ 71 h 270"/>
                <a:gd name="T10" fmla="*/ 769 w 1434"/>
                <a:gd name="T11" fmla="*/ 71 h 270"/>
                <a:gd name="T12" fmla="*/ 855 w 1434"/>
                <a:gd name="T13" fmla="*/ 0 h 270"/>
                <a:gd name="T14" fmla="*/ 1183 w 1434"/>
                <a:gd name="T15" fmla="*/ 0 h 270"/>
                <a:gd name="T16" fmla="*/ 1183 w 1434"/>
                <a:gd name="T17" fmla="*/ 0 h 270"/>
                <a:gd name="T18" fmla="*/ 1434 w 1434"/>
                <a:gd name="T19" fmla="*/ 223 h 270"/>
                <a:gd name="T20" fmla="*/ 1427 w 1434"/>
                <a:gd name="T21" fmla="*/ 232 h 270"/>
                <a:gd name="T22" fmla="*/ 1175 w 1434"/>
                <a:gd name="T23" fmla="*/ 12 h 270"/>
                <a:gd name="T24" fmla="*/ 860 w 1434"/>
                <a:gd name="T25" fmla="*/ 12 h 270"/>
                <a:gd name="T26" fmla="*/ 774 w 1434"/>
                <a:gd name="T27" fmla="*/ 85 h 270"/>
                <a:gd name="T28" fmla="*/ 380 w 1434"/>
                <a:gd name="T29" fmla="*/ 85 h 270"/>
                <a:gd name="T30" fmla="*/ 218 w 1434"/>
                <a:gd name="T31"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4" h="270">
                  <a:moveTo>
                    <a:pt x="218" y="270"/>
                  </a:moveTo>
                  <a:lnTo>
                    <a:pt x="0" y="270"/>
                  </a:lnTo>
                  <a:lnTo>
                    <a:pt x="0" y="256"/>
                  </a:lnTo>
                  <a:lnTo>
                    <a:pt x="211" y="256"/>
                  </a:lnTo>
                  <a:lnTo>
                    <a:pt x="373" y="71"/>
                  </a:lnTo>
                  <a:lnTo>
                    <a:pt x="769" y="71"/>
                  </a:lnTo>
                  <a:lnTo>
                    <a:pt x="855" y="0"/>
                  </a:lnTo>
                  <a:lnTo>
                    <a:pt x="1183" y="0"/>
                  </a:lnTo>
                  <a:lnTo>
                    <a:pt x="1183" y="0"/>
                  </a:lnTo>
                  <a:lnTo>
                    <a:pt x="1434" y="223"/>
                  </a:lnTo>
                  <a:lnTo>
                    <a:pt x="1427" y="232"/>
                  </a:lnTo>
                  <a:lnTo>
                    <a:pt x="1175" y="12"/>
                  </a:lnTo>
                  <a:lnTo>
                    <a:pt x="860" y="12"/>
                  </a:lnTo>
                  <a:lnTo>
                    <a:pt x="774" y="85"/>
                  </a:lnTo>
                  <a:lnTo>
                    <a:pt x="380" y="85"/>
                  </a:lnTo>
                  <a:lnTo>
                    <a:pt x="218"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0061">
              <a:extLst>
                <a:ext uri="{FF2B5EF4-FFF2-40B4-BE49-F238E27FC236}">
                  <a16:creationId xmlns:a16="http://schemas.microsoft.com/office/drawing/2014/main" id="{F0AEDF76-A38A-492B-B49D-455229E115D1}"/>
                </a:ext>
              </a:extLst>
            </p:cNvPr>
            <p:cNvSpPr>
              <a:spLocks/>
            </p:cNvSpPr>
            <p:nvPr/>
          </p:nvSpPr>
          <p:spPr bwMode="auto">
            <a:xfrm>
              <a:off x="1093" y="127"/>
              <a:ext cx="2981" cy="567"/>
            </a:xfrm>
            <a:custGeom>
              <a:avLst/>
              <a:gdLst>
                <a:gd name="T0" fmla="*/ 443 w 1255"/>
                <a:gd name="T1" fmla="*/ 239 h 239"/>
                <a:gd name="T2" fmla="*/ 207 w 1255"/>
                <a:gd name="T3" fmla="*/ 239 h 239"/>
                <a:gd name="T4" fmla="*/ 207 w 1255"/>
                <a:gd name="T5" fmla="*/ 239 h 239"/>
                <a:gd name="T6" fmla="*/ 170 w 1255"/>
                <a:gd name="T7" fmla="*/ 204 h 239"/>
                <a:gd name="T8" fmla="*/ 0 w 1255"/>
                <a:gd name="T9" fmla="*/ 204 h 239"/>
                <a:gd name="T10" fmla="*/ 0 w 1255"/>
                <a:gd name="T11" fmla="*/ 203 h 239"/>
                <a:gd name="T12" fmla="*/ 171 w 1255"/>
                <a:gd name="T13" fmla="*/ 203 h 239"/>
                <a:gd name="T14" fmla="*/ 171 w 1255"/>
                <a:gd name="T15" fmla="*/ 203 h 239"/>
                <a:gd name="T16" fmla="*/ 208 w 1255"/>
                <a:gd name="T17" fmla="*/ 238 h 239"/>
                <a:gd name="T18" fmla="*/ 442 w 1255"/>
                <a:gd name="T19" fmla="*/ 238 h 239"/>
                <a:gd name="T20" fmla="*/ 584 w 1255"/>
                <a:gd name="T21" fmla="*/ 95 h 239"/>
                <a:gd name="T22" fmla="*/ 805 w 1255"/>
                <a:gd name="T23" fmla="*/ 95 h 239"/>
                <a:gd name="T24" fmla="*/ 896 w 1255"/>
                <a:gd name="T25" fmla="*/ 1 h 239"/>
                <a:gd name="T26" fmla="*/ 896 w 1255"/>
                <a:gd name="T27" fmla="*/ 1 h 239"/>
                <a:gd name="T28" fmla="*/ 896 w 1255"/>
                <a:gd name="T29" fmla="*/ 1 h 239"/>
                <a:gd name="T30" fmla="*/ 896 w 1255"/>
                <a:gd name="T31" fmla="*/ 1 h 239"/>
                <a:gd name="T32" fmla="*/ 896 w 1255"/>
                <a:gd name="T33" fmla="*/ 0 h 239"/>
                <a:gd name="T34" fmla="*/ 1160 w 1255"/>
                <a:gd name="T35" fmla="*/ 0 h 239"/>
                <a:gd name="T36" fmla="*/ 1160 w 1255"/>
                <a:gd name="T37" fmla="*/ 0 h 239"/>
                <a:gd name="T38" fmla="*/ 1206 w 1255"/>
                <a:gd name="T39" fmla="*/ 48 h 239"/>
                <a:gd name="T40" fmla="*/ 1255 w 1255"/>
                <a:gd name="T41" fmla="*/ 48 h 239"/>
                <a:gd name="T42" fmla="*/ 1255 w 1255"/>
                <a:gd name="T43" fmla="*/ 49 h 239"/>
                <a:gd name="T44" fmla="*/ 1206 w 1255"/>
                <a:gd name="T45" fmla="*/ 49 h 239"/>
                <a:gd name="T46" fmla="*/ 1206 w 1255"/>
                <a:gd name="T47" fmla="*/ 49 h 239"/>
                <a:gd name="T48" fmla="*/ 1159 w 1255"/>
                <a:gd name="T49" fmla="*/ 1 h 239"/>
                <a:gd name="T50" fmla="*/ 897 w 1255"/>
                <a:gd name="T51" fmla="*/ 1 h 239"/>
                <a:gd name="T52" fmla="*/ 851 w 1255"/>
                <a:gd name="T53" fmla="*/ 50 h 239"/>
                <a:gd name="T54" fmla="*/ 805 w 1255"/>
                <a:gd name="T55" fmla="*/ 96 h 239"/>
                <a:gd name="T56" fmla="*/ 805 w 1255"/>
                <a:gd name="T57" fmla="*/ 97 h 239"/>
                <a:gd name="T58" fmla="*/ 584 w 1255"/>
                <a:gd name="T59" fmla="*/ 97 h 239"/>
                <a:gd name="T60" fmla="*/ 443 w 1255"/>
                <a:gd name="T6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55" h="239">
                  <a:moveTo>
                    <a:pt x="443" y="239"/>
                  </a:moveTo>
                  <a:cubicBezTo>
                    <a:pt x="207" y="239"/>
                    <a:pt x="207" y="239"/>
                    <a:pt x="207" y="239"/>
                  </a:cubicBezTo>
                  <a:cubicBezTo>
                    <a:pt x="207" y="239"/>
                    <a:pt x="207" y="239"/>
                    <a:pt x="207" y="239"/>
                  </a:cubicBezTo>
                  <a:cubicBezTo>
                    <a:pt x="170" y="204"/>
                    <a:pt x="170" y="204"/>
                    <a:pt x="170" y="204"/>
                  </a:cubicBezTo>
                  <a:cubicBezTo>
                    <a:pt x="0" y="204"/>
                    <a:pt x="0" y="204"/>
                    <a:pt x="0" y="204"/>
                  </a:cubicBezTo>
                  <a:cubicBezTo>
                    <a:pt x="0" y="203"/>
                    <a:pt x="0" y="203"/>
                    <a:pt x="0" y="203"/>
                  </a:cubicBezTo>
                  <a:cubicBezTo>
                    <a:pt x="171" y="203"/>
                    <a:pt x="171" y="203"/>
                    <a:pt x="171" y="203"/>
                  </a:cubicBezTo>
                  <a:cubicBezTo>
                    <a:pt x="171" y="203"/>
                    <a:pt x="171" y="203"/>
                    <a:pt x="171" y="203"/>
                  </a:cubicBezTo>
                  <a:cubicBezTo>
                    <a:pt x="208" y="238"/>
                    <a:pt x="208" y="238"/>
                    <a:pt x="208" y="238"/>
                  </a:cubicBezTo>
                  <a:cubicBezTo>
                    <a:pt x="442" y="238"/>
                    <a:pt x="442" y="238"/>
                    <a:pt x="442" y="238"/>
                  </a:cubicBezTo>
                  <a:cubicBezTo>
                    <a:pt x="584" y="95"/>
                    <a:pt x="584" y="95"/>
                    <a:pt x="584" y="95"/>
                  </a:cubicBezTo>
                  <a:cubicBezTo>
                    <a:pt x="805" y="95"/>
                    <a:pt x="805" y="95"/>
                    <a:pt x="805" y="95"/>
                  </a:cubicBezTo>
                  <a:cubicBezTo>
                    <a:pt x="841" y="59"/>
                    <a:pt x="895" y="4"/>
                    <a:pt x="896" y="1"/>
                  </a:cubicBezTo>
                  <a:cubicBezTo>
                    <a:pt x="896" y="1"/>
                    <a:pt x="896" y="1"/>
                    <a:pt x="896" y="1"/>
                  </a:cubicBezTo>
                  <a:cubicBezTo>
                    <a:pt x="896" y="1"/>
                    <a:pt x="896" y="1"/>
                    <a:pt x="896" y="1"/>
                  </a:cubicBezTo>
                  <a:cubicBezTo>
                    <a:pt x="896" y="1"/>
                    <a:pt x="896" y="1"/>
                    <a:pt x="896" y="1"/>
                  </a:cubicBezTo>
                  <a:cubicBezTo>
                    <a:pt x="896" y="0"/>
                    <a:pt x="896" y="0"/>
                    <a:pt x="896" y="0"/>
                  </a:cubicBezTo>
                  <a:cubicBezTo>
                    <a:pt x="1160" y="0"/>
                    <a:pt x="1160" y="0"/>
                    <a:pt x="1160" y="0"/>
                  </a:cubicBezTo>
                  <a:cubicBezTo>
                    <a:pt x="1160" y="0"/>
                    <a:pt x="1160" y="0"/>
                    <a:pt x="1160" y="0"/>
                  </a:cubicBezTo>
                  <a:cubicBezTo>
                    <a:pt x="1206" y="48"/>
                    <a:pt x="1206" y="48"/>
                    <a:pt x="1206" y="48"/>
                  </a:cubicBezTo>
                  <a:cubicBezTo>
                    <a:pt x="1255" y="48"/>
                    <a:pt x="1255" y="48"/>
                    <a:pt x="1255" y="48"/>
                  </a:cubicBezTo>
                  <a:cubicBezTo>
                    <a:pt x="1255" y="49"/>
                    <a:pt x="1255" y="49"/>
                    <a:pt x="1255" y="49"/>
                  </a:cubicBezTo>
                  <a:cubicBezTo>
                    <a:pt x="1206" y="49"/>
                    <a:pt x="1206" y="49"/>
                    <a:pt x="1206" y="49"/>
                  </a:cubicBezTo>
                  <a:cubicBezTo>
                    <a:pt x="1206" y="49"/>
                    <a:pt x="1206" y="49"/>
                    <a:pt x="1206" y="49"/>
                  </a:cubicBezTo>
                  <a:cubicBezTo>
                    <a:pt x="1159" y="1"/>
                    <a:pt x="1159" y="1"/>
                    <a:pt x="1159" y="1"/>
                  </a:cubicBezTo>
                  <a:cubicBezTo>
                    <a:pt x="897" y="1"/>
                    <a:pt x="897" y="1"/>
                    <a:pt x="897" y="1"/>
                  </a:cubicBezTo>
                  <a:cubicBezTo>
                    <a:pt x="896" y="4"/>
                    <a:pt x="888" y="12"/>
                    <a:pt x="851" y="50"/>
                  </a:cubicBezTo>
                  <a:cubicBezTo>
                    <a:pt x="829" y="73"/>
                    <a:pt x="806" y="96"/>
                    <a:pt x="805" y="96"/>
                  </a:cubicBezTo>
                  <a:cubicBezTo>
                    <a:pt x="805" y="97"/>
                    <a:pt x="805" y="97"/>
                    <a:pt x="805" y="97"/>
                  </a:cubicBezTo>
                  <a:cubicBezTo>
                    <a:pt x="584" y="97"/>
                    <a:pt x="584" y="97"/>
                    <a:pt x="584" y="97"/>
                  </a:cubicBezTo>
                  <a:lnTo>
                    <a:pt x="443"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0062">
              <a:extLst>
                <a:ext uri="{FF2B5EF4-FFF2-40B4-BE49-F238E27FC236}">
                  <a16:creationId xmlns:a16="http://schemas.microsoft.com/office/drawing/2014/main" id="{FDDD0657-8BAD-4790-B1D7-BD187BF2423F}"/>
                </a:ext>
              </a:extLst>
            </p:cNvPr>
            <p:cNvSpPr>
              <a:spLocks/>
            </p:cNvSpPr>
            <p:nvPr/>
          </p:nvSpPr>
          <p:spPr bwMode="auto">
            <a:xfrm>
              <a:off x="3205" y="378"/>
              <a:ext cx="859" cy="183"/>
            </a:xfrm>
            <a:custGeom>
              <a:avLst/>
              <a:gdLst>
                <a:gd name="T0" fmla="*/ 4 w 859"/>
                <a:gd name="T1" fmla="*/ 183 h 183"/>
                <a:gd name="T2" fmla="*/ 0 w 859"/>
                <a:gd name="T3" fmla="*/ 181 h 183"/>
                <a:gd name="T4" fmla="*/ 168 w 859"/>
                <a:gd name="T5" fmla="*/ 0 h 183"/>
                <a:gd name="T6" fmla="*/ 859 w 859"/>
                <a:gd name="T7" fmla="*/ 0 h 183"/>
                <a:gd name="T8" fmla="*/ 859 w 859"/>
                <a:gd name="T9" fmla="*/ 5 h 183"/>
                <a:gd name="T10" fmla="*/ 173 w 859"/>
                <a:gd name="T11" fmla="*/ 5 h 183"/>
                <a:gd name="T12" fmla="*/ 4 w 859"/>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859" h="183">
                  <a:moveTo>
                    <a:pt x="4" y="183"/>
                  </a:moveTo>
                  <a:lnTo>
                    <a:pt x="0" y="181"/>
                  </a:lnTo>
                  <a:lnTo>
                    <a:pt x="168" y="0"/>
                  </a:lnTo>
                  <a:lnTo>
                    <a:pt x="859" y="0"/>
                  </a:lnTo>
                  <a:lnTo>
                    <a:pt x="859" y="5"/>
                  </a:lnTo>
                  <a:lnTo>
                    <a:pt x="173" y="5"/>
                  </a:lnTo>
                  <a:lnTo>
                    <a:pt x="4"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0063">
              <a:extLst>
                <a:ext uri="{FF2B5EF4-FFF2-40B4-BE49-F238E27FC236}">
                  <a16:creationId xmlns:a16="http://schemas.microsoft.com/office/drawing/2014/main" id="{CC1CEAD8-F147-4D21-B65C-16ACA941F6B1}"/>
                </a:ext>
              </a:extLst>
            </p:cNvPr>
            <p:cNvSpPr>
              <a:spLocks/>
            </p:cNvSpPr>
            <p:nvPr/>
          </p:nvSpPr>
          <p:spPr bwMode="auto">
            <a:xfrm>
              <a:off x="1652" y="267"/>
              <a:ext cx="2415" cy="259"/>
            </a:xfrm>
            <a:custGeom>
              <a:avLst/>
              <a:gdLst>
                <a:gd name="T0" fmla="*/ 2415 w 2415"/>
                <a:gd name="T1" fmla="*/ 259 h 259"/>
                <a:gd name="T2" fmla="*/ 2044 w 2415"/>
                <a:gd name="T3" fmla="*/ 259 h 259"/>
                <a:gd name="T4" fmla="*/ 1785 w 2415"/>
                <a:gd name="T5" fmla="*/ 14 h 259"/>
                <a:gd name="T6" fmla="*/ 1538 w 2415"/>
                <a:gd name="T7" fmla="*/ 14 h 259"/>
                <a:gd name="T8" fmla="*/ 1301 w 2415"/>
                <a:gd name="T9" fmla="*/ 254 h 259"/>
                <a:gd name="T10" fmla="*/ 444 w 2415"/>
                <a:gd name="T11" fmla="*/ 254 h 259"/>
                <a:gd name="T12" fmla="*/ 273 w 2415"/>
                <a:gd name="T13" fmla="*/ 73 h 259"/>
                <a:gd name="T14" fmla="*/ 0 w 2415"/>
                <a:gd name="T15" fmla="*/ 73 h 259"/>
                <a:gd name="T16" fmla="*/ 0 w 2415"/>
                <a:gd name="T17" fmla="*/ 62 h 259"/>
                <a:gd name="T18" fmla="*/ 277 w 2415"/>
                <a:gd name="T19" fmla="*/ 62 h 259"/>
                <a:gd name="T20" fmla="*/ 448 w 2415"/>
                <a:gd name="T21" fmla="*/ 240 h 259"/>
                <a:gd name="T22" fmla="*/ 1294 w 2415"/>
                <a:gd name="T23" fmla="*/ 240 h 259"/>
                <a:gd name="T24" fmla="*/ 1531 w 2415"/>
                <a:gd name="T25" fmla="*/ 0 h 259"/>
                <a:gd name="T26" fmla="*/ 1790 w 2415"/>
                <a:gd name="T27" fmla="*/ 0 h 259"/>
                <a:gd name="T28" fmla="*/ 2051 w 2415"/>
                <a:gd name="T29" fmla="*/ 247 h 259"/>
                <a:gd name="T30" fmla="*/ 2415 w 2415"/>
                <a:gd name="T31" fmla="*/ 247 h 259"/>
                <a:gd name="T32" fmla="*/ 2415 w 2415"/>
                <a:gd name="T33"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5" h="259">
                  <a:moveTo>
                    <a:pt x="2415" y="259"/>
                  </a:moveTo>
                  <a:lnTo>
                    <a:pt x="2044" y="259"/>
                  </a:lnTo>
                  <a:lnTo>
                    <a:pt x="1785" y="14"/>
                  </a:lnTo>
                  <a:lnTo>
                    <a:pt x="1538" y="14"/>
                  </a:lnTo>
                  <a:lnTo>
                    <a:pt x="1301" y="254"/>
                  </a:lnTo>
                  <a:lnTo>
                    <a:pt x="444" y="254"/>
                  </a:lnTo>
                  <a:lnTo>
                    <a:pt x="273" y="73"/>
                  </a:lnTo>
                  <a:lnTo>
                    <a:pt x="0" y="73"/>
                  </a:lnTo>
                  <a:lnTo>
                    <a:pt x="0" y="62"/>
                  </a:lnTo>
                  <a:lnTo>
                    <a:pt x="277" y="62"/>
                  </a:lnTo>
                  <a:lnTo>
                    <a:pt x="448" y="240"/>
                  </a:lnTo>
                  <a:lnTo>
                    <a:pt x="1294" y="240"/>
                  </a:lnTo>
                  <a:lnTo>
                    <a:pt x="1531" y="0"/>
                  </a:lnTo>
                  <a:lnTo>
                    <a:pt x="1790" y="0"/>
                  </a:lnTo>
                  <a:lnTo>
                    <a:pt x="2051" y="247"/>
                  </a:lnTo>
                  <a:lnTo>
                    <a:pt x="2415" y="247"/>
                  </a:lnTo>
                  <a:lnTo>
                    <a:pt x="2415" y="2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0064">
              <a:extLst>
                <a:ext uri="{FF2B5EF4-FFF2-40B4-BE49-F238E27FC236}">
                  <a16:creationId xmlns:a16="http://schemas.microsoft.com/office/drawing/2014/main" id="{74DDB85C-4420-4A39-A599-B8D88BC5DF6D}"/>
                </a:ext>
              </a:extLst>
            </p:cNvPr>
            <p:cNvSpPr>
              <a:spLocks/>
            </p:cNvSpPr>
            <p:nvPr/>
          </p:nvSpPr>
          <p:spPr bwMode="auto">
            <a:xfrm>
              <a:off x="2431" y="580"/>
              <a:ext cx="1633" cy="169"/>
            </a:xfrm>
            <a:custGeom>
              <a:avLst/>
              <a:gdLst>
                <a:gd name="T0" fmla="*/ 1201 w 1633"/>
                <a:gd name="T1" fmla="*/ 169 h 169"/>
                <a:gd name="T2" fmla="*/ 821 w 1633"/>
                <a:gd name="T3" fmla="*/ 169 h 169"/>
                <a:gd name="T4" fmla="*/ 821 w 1633"/>
                <a:gd name="T5" fmla="*/ 166 h 169"/>
                <a:gd name="T6" fmla="*/ 700 w 1633"/>
                <a:gd name="T7" fmla="*/ 38 h 169"/>
                <a:gd name="T8" fmla="*/ 0 w 1633"/>
                <a:gd name="T9" fmla="*/ 38 h 169"/>
                <a:gd name="T10" fmla="*/ 0 w 1633"/>
                <a:gd name="T11" fmla="*/ 31 h 169"/>
                <a:gd name="T12" fmla="*/ 702 w 1633"/>
                <a:gd name="T13" fmla="*/ 31 h 169"/>
                <a:gd name="T14" fmla="*/ 702 w 1633"/>
                <a:gd name="T15" fmla="*/ 33 h 169"/>
                <a:gd name="T16" fmla="*/ 824 w 1633"/>
                <a:gd name="T17" fmla="*/ 162 h 169"/>
                <a:gd name="T18" fmla="*/ 1199 w 1633"/>
                <a:gd name="T19" fmla="*/ 162 h 169"/>
                <a:gd name="T20" fmla="*/ 1353 w 1633"/>
                <a:gd name="T21" fmla="*/ 0 h 169"/>
                <a:gd name="T22" fmla="*/ 1633 w 1633"/>
                <a:gd name="T23" fmla="*/ 0 h 169"/>
                <a:gd name="T24" fmla="*/ 1633 w 1633"/>
                <a:gd name="T25" fmla="*/ 7 h 169"/>
                <a:gd name="T26" fmla="*/ 1358 w 1633"/>
                <a:gd name="T27" fmla="*/ 7 h 169"/>
                <a:gd name="T28" fmla="*/ 1201 w 1633"/>
                <a:gd name="T2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3" h="169">
                  <a:moveTo>
                    <a:pt x="1201" y="169"/>
                  </a:moveTo>
                  <a:lnTo>
                    <a:pt x="821" y="169"/>
                  </a:lnTo>
                  <a:lnTo>
                    <a:pt x="821" y="166"/>
                  </a:lnTo>
                  <a:lnTo>
                    <a:pt x="700" y="38"/>
                  </a:lnTo>
                  <a:lnTo>
                    <a:pt x="0" y="38"/>
                  </a:lnTo>
                  <a:lnTo>
                    <a:pt x="0" y="31"/>
                  </a:lnTo>
                  <a:lnTo>
                    <a:pt x="702" y="31"/>
                  </a:lnTo>
                  <a:lnTo>
                    <a:pt x="702" y="33"/>
                  </a:lnTo>
                  <a:lnTo>
                    <a:pt x="824" y="162"/>
                  </a:lnTo>
                  <a:lnTo>
                    <a:pt x="1199" y="162"/>
                  </a:lnTo>
                  <a:lnTo>
                    <a:pt x="1353" y="0"/>
                  </a:lnTo>
                  <a:lnTo>
                    <a:pt x="1633" y="0"/>
                  </a:lnTo>
                  <a:lnTo>
                    <a:pt x="1633" y="7"/>
                  </a:lnTo>
                  <a:lnTo>
                    <a:pt x="1358" y="7"/>
                  </a:lnTo>
                  <a:lnTo>
                    <a:pt x="1201"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0065">
              <a:extLst>
                <a:ext uri="{FF2B5EF4-FFF2-40B4-BE49-F238E27FC236}">
                  <a16:creationId xmlns:a16="http://schemas.microsoft.com/office/drawing/2014/main" id="{699DBD81-5759-4891-9AB1-2E504A45172C}"/>
                </a:ext>
              </a:extLst>
            </p:cNvPr>
            <p:cNvSpPr>
              <a:spLocks/>
            </p:cNvSpPr>
            <p:nvPr/>
          </p:nvSpPr>
          <p:spPr bwMode="auto">
            <a:xfrm>
              <a:off x="2507" y="718"/>
              <a:ext cx="1560" cy="285"/>
            </a:xfrm>
            <a:custGeom>
              <a:avLst/>
              <a:gdLst>
                <a:gd name="T0" fmla="*/ 520 w 1560"/>
                <a:gd name="T1" fmla="*/ 285 h 285"/>
                <a:gd name="T2" fmla="*/ 0 w 1560"/>
                <a:gd name="T3" fmla="*/ 285 h 285"/>
                <a:gd name="T4" fmla="*/ 0 w 1560"/>
                <a:gd name="T5" fmla="*/ 278 h 285"/>
                <a:gd name="T6" fmla="*/ 517 w 1560"/>
                <a:gd name="T7" fmla="*/ 278 h 285"/>
                <a:gd name="T8" fmla="*/ 679 w 1560"/>
                <a:gd name="T9" fmla="*/ 130 h 285"/>
                <a:gd name="T10" fmla="*/ 1232 w 1560"/>
                <a:gd name="T11" fmla="*/ 130 h 285"/>
                <a:gd name="T12" fmla="*/ 1356 w 1560"/>
                <a:gd name="T13" fmla="*/ 0 h 285"/>
                <a:gd name="T14" fmla="*/ 1560 w 1560"/>
                <a:gd name="T15" fmla="*/ 0 h 285"/>
                <a:gd name="T16" fmla="*/ 1560 w 1560"/>
                <a:gd name="T17" fmla="*/ 7 h 285"/>
                <a:gd name="T18" fmla="*/ 1360 w 1560"/>
                <a:gd name="T19" fmla="*/ 7 h 285"/>
                <a:gd name="T20" fmla="*/ 1234 w 1560"/>
                <a:gd name="T21" fmla="*/ 138 h 285"/>
                <a:gd name="T22" fmla="*/ 681 w 1560"/>
                <a:gd name="T23" fmla="*/ 138 h 285"/>
                <a:gd name="T24" fmla="*/ 520 w 1560"/>
                <a:gd name="T25"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0" h="285">
                  <a:moveTo>
                    <a:pt x="520" y="285"/>
                  </a:moveTo>
                  <a:lnTo>
                    <a:pt x="0" y="285"/>
                  </a:lnTo>
                  <a:lnTo>
                    <a:pt x="0" y="278"/>
                  </a:lnTo>
                  <a:lnTo>
                    <a:pt x="517" y="278"/>
                  </a:lnTo>
                  <a:lnTo>
                    <a:pt x="679" y="130"/>
                  </a:lnTo>
                  <a:lnTo>
                    <a:pt x="1232" y="130"/>
                  </a:lnTo>
                  <a:lnTo>
                    <a:pt x="1356" y="0"/>
                  </a:lnTo>
                  <a:lnTo>
                    <a:pt x="1560" y="0"/>
                  </a:lnTo>
                  <a:lnTo>
                    <a:pt x="1560" y="7"/>
                  </a:lnTo>
                  <a:lnTo>
                    <a:pt x="1360" y="7"/>
                  </a:lnTo>
                  <a:lnTo>
                    <a:pt x="1234" y="138"/>
                  </a:lnTo>
                  <a:lnTo>
                    <a:pt x="681" y="138"/>
                  </a:lnTo>
                  <a:lnTo>
                    <a:pt x="52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0066">
              <a:extLst>
                <a:ext uri="{FF2B5EF4-FFF2-40B4-BE49-F238E27FC236}">
                  <a16:creationId xmlns:a16="http://schemas.microsoft.com/office/drawing/2014/main" id="{6B0B56A6-DB42-4CC2-8AEF-7A82ABA76D7A}"/>
                </a:ext>
              </a:extLst>
            </p:cNvPr>
            <p:cNvSpPr>
              <a:spLocks/>
            </p:cNvSpPr>
            <p:nvPr/>
          </p:nvSpPr>
          <p:spPr bwMode="auto">
            <a:xfrm>
              <a:off x="350" y="642"/>
              <a:ext cx="3712" cy="1225"/>
            </a:xfrm>
            <a:custGeom>
              <a:avLst/>
              <a:gdLst>
                <a:gd name="T0" fmla="*/ 646 w 3712"/>
                <a:gd name="T1" fmla="*/ 1225 h 1225"/>
                <a:gd name="T2" fmla="*/ 0 w 3712"/>
                <a:gd name="T3" fmla="*/ 1225 h 1225"/>
                <a:gd name="T4" fmla="*/ 0 w 3712"/>
                <a:gd name="T5" fmla="*/ 1199 h 1225"/>
                <a:gd name="T6" fmla="*/ 634 w 3712"/>
                <a:gd name="T7" fmla="*/ 1199 h 1225"/>
                <a:gd name="T8" fmla="*/ 751 w 3712"/>
                <a:gd name="T9" fmla="*/ 1068 h 1225"/>
                <a:gd name="T10" fmla="*/ 751 w 3712"/>
                <a:gd name="T11" fmla="*/ 676 h 1225"/>
                <a:gd name="T12" fmla="*/ 967 w 3712"/>
                <a:gd name="T13" fmla="*/ 472 h 1225"/>
                <a:gd name="T14" fmla="*/ 1708 w 3712"/>
                <a:gd name="T15" fmla="*/ 472 h 1225"/>
                <a:gd name="T16" fmla="*/ 2195 w 3712"/>
                <a:gd name="T17" fmla="*/ 0 h 1225"/>
                <a:gd name="T18" fmla="*/ 2434 w 3712"/>
                <a:gd name="T19" fmla="*/ 0 h 1225"/>
                <a:gd name="T20" fmla="*/ 2674 w 3712"/>
                <a:gd name="T21" fmla="*/ 221 h 1225"/>
                <a:gd name="T22" fmla="*/ 3712 w 3712"/>
                <a:gd name="T23" fmla="*/ 221 h 1225"/>
                <a:gd name="T24" fmla="*/ 3712 w 3712"/>
                <a:gd name="T25" fmla="*/ 247 h 1225"/>
                <a:gd name="T26" fmla="*/ 2665 w 3712"/>
                <a:gd name="T27" fmla="*/ 247 h 1225"/>
                <a:gd name="T28" fmla="*/ 2425 w 3712"/>
                <a:gd name="T29" fmla="*/ 26 h 1225"/>
                <a:gd name="T30" fmla="*/ 2206 w 3712"/>
                <a:gd name="T31" fmla="*/ 26 h 1225"/>
                <a:gd name="T32" fmla="*/ 1720 w 3712"/>
                <a:gd name="T33" fmla="*/ 498 h 1225"/>
                <a:gd name="T34" fmla="*/ 979 w 3712"/>
                <a:gd name="T35" fmla="*/ 498 h 1225"/>
                <a:gd name="T36" fmla="*/ 777 w 3712"/>
                <a:gd name="T37" fmla="*/ 688 h 1225"/>
                <a:gd name="T38" fmla="*/ 777 w 3712"/>
                <a:gd name="T39" fmla="*/ 1078 h 1225"/>
                <a:gd name="T40" fmla="*/ 646 w 3712"/>
                <a:gd name="T4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12" h="1225">
                  <a:moveTo>
                    <a:pt x="646" y="1225"/>
                  </a:moveTo>
                  <a:lnTo>
                    <a:pt x="0" y="1225"/>
                  </a:lnTo>
                  <a:lnTo>
                    <a:pt x="0" y="1199"/>
                  </a:lnTo>
                  <a:lnTo>
                    <a:pt x="634" y="1199"/>
                  </a:lnTo>
                  <a:lnTo>
                    <a:pt x="751" y="1068"/>
                  </a:lnTo>
                  <a:lnTo>
                    <a:pt x="751" y="676"/>
                  </a:lnTo>
                  <a:lnTo>
                    <a:pt x="967" y="472"/>
                  </a:lnTo>
                  <a:lnTo>
                    <a:pt x="1708" y="472"/>
                  </a:lnTo>
                  <a:lnTo>
                    <a:pt x="2195" y="0"/>
                  </a:lnTo>
                  <a:lnTo>
                    <a:pt x="2434" y="0"/>
                  </a:lnTo>
                  <a:lnTo>
                    <a:pt x="2674" y="221"/>
                  </a:lnTo>
                  <a:lnTo>
                    <a:pt x="3712" y="221"/>
                  </a:lnTo>
                  <a:lnTo>
                    <a:pt x="3712" y="247"/>
                  </a:lnTo>
                  <a:lnTo>
                    <a:pt x="2665" y="247"/>
                  </a:lnTo>
                  <a:lnTo>
                    <a:pt x="2425" y="26"/>
                  </a:lnTo>
                  <a:lnTo>
                    <a:pt x="2206" y="26"/>
                  </a:lnTo>
                  <a:lnTo>
                    <a:pt x="1720" y="498"/>
                  </a:lnTo>
                  <a:lnTo>
                    <a:pt x="979" y="498"/>
                  </a:lnTo>
                  <a:lnTo>
                    <a:pt x="777" y="688"/>
                  </a:lnTo>
                  <a:lnTo>
                    <a:pt x="777" y="1078"/>
                  </a:lnTo>
                  <a:lnTo>
                    <a:pt x="646" y="1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0067">
              <a:extLst>
                <a:ext uri="{FF2B5EF4-FFF2-40B4-BE49-F238E27FC236}">
                  <a16:creationId xmlns:a16="http://schemas.microsoft.com/office/drawing/2014/main" id="{3ADDDB43-2AC8-4C6D-9BB7-4AACF2B5EA21}"/>
                </a:ext>
              </a:extLst>
            </p:cNvPr>
            <p:cNvSpPr>
              <a:spLocks/>
            </p:cNvSpPr>
            <p:nvPr/>
          </p:nvSpPr>
          <p:spPr bwMode="auto">
            <a:xfrm>
              <a:off x="25" y="780"/>
              <a:ext cx="4044" cy="1412"/>
            </a:xfrm>
            <a:custGeom>
              <a:avLst/>
              <a:gdLst>
                <a:gd name="T0" fmla="*/ 936 w 4044"/>
                <a:gd name="T1" fmla="*/ 1412 h 1412"/>
                <a:gd name="T2" fmla="*/ 0 w 4044"/>
                <a:gd name="T3" fmla="*/ 1412 h 1412"/>
                <a:gd name="T4" fmla="*/ 0 w 4044"/>
                <a:gd name="T5" fmla="*/ 1405 h 1412"/>
                <a:gd name="T6" fmla="*/ 933 w 4044"/>
                <a:gd name="T7" fmla="*/ 1405 h 1412"/>
                <a:gd name="T8" fmla="*/ 1147 w 4044"/>
                <a:gd name="T9" fmla="*/ 1201 h 1412"/>
                <a:gd name="T10" fmla="*/ 1147 w 4044"/>
                <a:gd name="T11" fmla="*/ 197 h 1412"/>
                <a:gd name="T12" fmla="*/ 1344 w 4044"/>
                <a:gd name="T13" fmla="*/ 0 h 1412"/>
                <a:gd name="T14" fmla="*/ 1819 w 4044"/>
                <a:gd name="T15" fmla="*/ 0 h 1412"/>
                <a:gd name="T16" fmla="*/ 1821 w 4044"/>
                <a:gd name="T17" fmla="*/ 2 h 1412"/>
                <a:gd name="T18" fmla="*/ 2206 w 4044"/>
                <a:gd name="T19" fmla="*/ 389 h 1412"/>
                <a:gd name="T20" fmla="*/ 3049 w 4044"/>
                <a:gd name="T21" fmla="*/ 389 h 1412"/>
                <a:gd name="T22" fmla="*/ 3244 w 4044"/>
                <a:gd name="T23" fmla="*/ 190 h 1412"/>
                <a:gd name="T24" fmla="*/ 4044 w 4044"/>
                <a:gd name="T25" fmla="*/ 190 h 1412"/>
                <a:gd name="T26" fmla="*/ 4044 w 4044"/>
                <a:gd name="T27" fmla="*/ 194 h 1412"/>
                <a:gd name="T28" fmla="*/ 3249 w 4044"/>
                <a:gd name="T29" fmla="*/ 194 h 1412"/>
                <a:gd name="T30" fmla="*/ 3054 w 4044"/>
                <a:gd name="T31" fmla="*/ 396 h 1412"/>
                <a:gd name="T32" fmla="*/ 2204 w 4044"/>
                <a:gd name="T33" fmla="*/ 396 h 1412"/>
                <a:gd name="T34" fmla="*/ 2204 w 4044"/>
                <a:gd name="T35" fmla="*/ 394 h 1412"/>
                <a:gd name="T36" fmla="*/ 1817 w 4044"/>
                <a:gd name="T37" fmla="*/ 7 h 1412"/>
                <a:gd name="T38" fmla="*/ 1346 w 4044"/>
                <a:gd name="T39" fmla="*/ 7 h 1412"/>
                <a:gd name="T40" fmla="*/ 1154 w 4044"/>
                <a:gd name="T41" fmla="*/ 199 h 1412"/>
                <a:gd name="T42" fmla="*/ 1154 w 4044"/>
                <a:gd name="T43" fmla="*/ 1203 h 1412"/>
                <a:gd name="T44" fmla="*/ 1152 w 4044"/>
                <a:gd name="T45" fmla="*/ 1205 h 1412"/>
                <a:gd name="T46" fmla="*/ 936 w 4044"/>
                <a:gd name="T47" fmla="*/ 1412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4" h="1412">
                  <a:moveTo>
                    <a:pt x="936" y="1412"/>
                  </a:moveTo>
                  <a:lnTo>
                    <a:pt x="0" y="1412"/>
                  </a:lnTo>
                  <a:lnTo>
                    <a:pt x="0" y="1405"/>
                  </a:lnTo>
                  <a:lnTo>
                    <a:pt x="933" y="1405"/>
                  </a:lnTo>
                  <a:lnTo>
                    <a:pt x="1147" y="1201"/>
                  </a:lnTo>
                  <a:lnTo>
                    <a:pt x="1147" y="197"/>
                  </a:lnTo>
                  <a:lnTo>
                    <a:pt x="1344" y="0"/>
                  </a:lnTo>
                  <a:lnTo>
                    <a:pt x="1819" y="0"/>
                  </a:lnTo>
                  <a:lnTo>
                    <a:pt x="1821" y="2"/>
                  </a:lnTo>
                  <a:lnTo>
                    <a:pt x="2206" y="389"/>
                  </a:lnTo>
                  <a:lnTo>
                    <a:pt x="3049" y="389"/>
                  </a:lnTo>
                  <a:lnTo>
                    <a:pt x="3244" y="190"/>
                  </a:lnTo>
                  <a:lnTo>
                    <a:pt x="4044" y="190"/>
                  </a:lnTo>
                  <a:lnTo>
                    <a:pt x="4044" y="194"/>
                  </a:lnTo>
                  <a:lnTo>
                    <a:pt x="3249" y="194"/>
                  </a:lnTo>
                  <a:lnTo>
                    <a:pt x="3054" y="396"/>
                  </a:lnTo>
                  <a:lnTo>
                    <a:pt x="2204" y="396"/>
                  </a:lnTo>
                  <a:lnTo>
                    <a:pt x="2204" y="394"/>
                  </a:lnTo>
                  <a:lnTo>
                    <a:pt x="1817" y="7"/>
                  </a:lnTo>
                  <a:lnTo>
                    <a:pt x="1346" y="7"/>
                  </a:lnTo>
                  <a:lnTo>
                    <a:pt x="1154" y="199"/>
                  </a:lnTo>
                  <a:lnTo>
                    <a:pt x="1154" y="1203"/>
                  </a:lnTo>
                  <a:lnTo>
                    <a:pt x="1152" y="1205"/>
                  </a:lnTo>
                  <a:lnTo>
                    <a:pt x="936" y="14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068">
              <a:extLst>
                <a:ext uri="{FF2B5EF4-FFF2-40B4-BE49-F238E27FC236}">
                  <a16:creationId xmlns:a16="http://schemas.microsoft.com/office/drawing/2014/main" id="{4B642FC7-DA72-42D9-890F-F834E519579A}"/>
                </a:ext>
              </a:extLst>
            </p:cNvPr>
            <p:cNvSpPr>
              <a:spLocks/>
            </p:cNvSpPr>
            <p:nvPr/>
          </p:nvSpPr>
          <p:spPr bwMode="auto">
            <a:xfrm>
              <a:off x="1490" y="1048"/>
              <a:ext cx="2574" cy="565"/>
            </a:xfrm>
            <a:custGeom>
              <a:avLst/>
              <a:gdLst>
                <a:gd name="T0" fmla="*/ 701 w 2574"/>
                <a:gd name="T1" fmla="*/ 565 h 565"/>
                <a:gd name="T2" fmla="*/ 0 w 2574"/>
                <a:gd name="T3" fmla="*/ 565 h 565"/>
                <a:gd name="T4" fmla="*/ 0 w 2574"/>
                <a:gd name="T5" fmla="*/ 539 h 565"/>
                <a:gd name="T6" fmla="*/ 691 w 2574"/>
                <a:gd name="T7" fmla="*/ 539 h 565"/>
                <a:gd name="T8" fmla="*/ 931 w 2574"/>
                <a:gd name="T9" fmla="*/ 297 h 565"/>
                <a:gd name="T10" fmla="*/ 1836 w 2574"/>
                <a:gd name="T11" fmla="*/ 297 h 565"/>
                <a:gd name="T12" fmla="*/ 2128 w 2574"/>
                <a:gd name="T13" fmla="*/ 0 h 565"/>
                <a:gd name="T14" fmla="*/ 2574 w 2574"/>
                <a:gd name="T15" fmla="*/ 0 h 565"/>
                <a:gd name="T16" fmla="*/ 2574 w 2574"/>
                <a:gd name="T17" fmla="*/ 26 h 565"/>
                <a:gd name="T18" fmla="*/ 2140 w 2574"/>
                <a:gd name="T19" fmla="*/ 26 h 565"/>
                <a:gd name="T20" fmla="*/ 1845 w 2574"/>
                <a:gd name="T21" fmla="*/ 323 h 565"/>
                <a:gd name="T22" fmla="*/ 943 w 2574"/>
                <a:gd name="T23" fmla="*/ 323 h 565"/>
                <a:gd name="T24" fmla="*/ 701 w 2574"/>
                <a:gd name="T25"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4" h="565">
                  <a:moveTo>
                    <a:pt x="701" y="565"/>
                  </a:moveTo>
                  <a:lnTo>
                    <a:pt x="0" y="565"/>
                  </a:lnTo>
                  <a:lnTo>
                    <a:pt x="0" y="539"/>
                  </a:lnTo>
                  <a:lnTo>
                    <a:pt x="691" y="539"/>
                  </a:lnTo>
                  <a:lnTo>
                    <a:pt x="931" y="297"/>
                  </a:lnTo>
                  <a:lnTo>
                    <a:pt x="1836" y="297"/>
                  </a:lnTo>
                  <a:lnTo>
                    <a:pt x="2128" y="0"/>
                  </a:lnTo>
                  <a:lnTo>
                    <a:pt x="2574" y="0"/>
                  </a:lnTo>
                  <a:lnTo>
                    <a:pt x="2574" y="26"/>
                  </a:lnTo>
                  <a:lnTo>
                    <a:pt x="2140" y="26"/>
                  </a:lnTo>
                  <a:lnTo>
                    <a:pt x="1845" y="323"/>
                  </a:lnTo>
                  <a:lnTo>
                    <a:pt x="943" y="323"/>
                  </a:lnTo>
                  <a:lnTo>
                    <a:pt x="701"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0069">
              <a:extLst>
                <a:ext uri="{FF2B5EF4-FFF2-40B4-BE49-F238E27FC236}">
                  <a16:creationId xmlns:a16="http://schemas.microsoft.com/office/drawing/2014/main" id="{E8DAFFA6-51D4-4727-BBD0-328E1330DE91}"/>
                </a:ext>
              </a:extLst>
            </p:cNvPr>
            <p:cNvSpPr>
              <a:spLocks/>
            </p:cNvSpPr>
            <p:nvPr/>
          </p:nvSpPr>
          <p:spPr bwMode="auto">
            <a:xfrm>
              <a:off x="1008" y="730"/>
              <a:ext cx="3054" cy="520"/>
            </a:xfrm>
            <a:custGeom>
              <a:avLst/>
              <a:gdLst>
                <a:gd name="T0" fmla="*/ 2377 w 3054"/>
                <a:gd name="T1" fmla="*/ 520 h 520"/>
                <a:gd name="T2" fmla="*/ 2156 w 3054"/>
                <a:gd name="T3" fmla="*/ 520 h 520"/>
                <a:gd name="T4" fmla="*/ 2156 w 3054"/>
                <a:gd name="T5" fmla="*/ 517 h 520"/>
                <a:gd name="T6" fmla="*/ 1658 w 3054"/>
                <a:gd name="T7" fmla="*/ 14 h 520"/>
                <a:gd name="T8" fmla="*/ 1325 w 3054"/>
                <a:gd name="T9" fmla="*/ 14 h 520"/>
                <a:gd name="T10" fmla="*/ 1088 w 3054"/>
                <a:gd name="T11" fmla="*/ 249 h 520"/>
                <a:gd name="T12" fmla="*/ 302 w 3054"/>
                <a:gd name="T13" fmla="*/ 249 h 520"/>
                <a:gd name="T14" fmla="*/ 159 w 3054"/>
                <a:gd name="T15" fmla="*/ 396 h 520"/>
                <a:gd name="T16" fmla="*/ 0 w 3054"/>
                <a:gd name="T17" fmla="*/ 396 h 520"/>
                <a:gd name="T18" fmla="*/ 0 w 3054"/>
                <a:gd name="T19" fmla="*/ 384 h 520"/>
                <a:gd name="T20" fmla="*/ 152 w 3054"/>
                <a:gd name="T21" fmla="*/ 384 h 520"/>
                <a:gd name="T22" fmla="*/ 297 w 3054"/>
                <a:gd name="T23" fmla="*/ 237 h 520"/>
                <a:gd name="T24" fmla="*/ 1083 w 3054"/>
                <a:gd name="T25" fmla="*/ 237 h 520"/>
                <a:gd name="T26" fmla="*/ 1318 w 3054"/>
                <a:gd name="T27" fmla="*/ 0 h 520"/>
                <a:gd name="T28" fmla="*/ 1662 w 3054"/>
                <a:gd name="T29" fmla="*/ 0 h 520"/>
                <a:gd name="T30" fmla="*/ 1665 w 3054"/>
                <a:gd name="T31" fmla="*/ 2 h 520"/>
                <a:gd name="T32" fmla="*/ 2163 w 3054"/>
                <a:gd name="T33" fmla="*/ 508 h 520"/>
                <a:gd name="T34" fmla="*/ 2372 w 3054"/>
                <a:gd name="T35" fmla="*/ 508 h 520"/>
                <a:gd name="T36" fmla="*/ 2484 w 3054"/>
                <a:gd name="T37" fmla="*/ 403 h 520"/>
                <a:gd name="T38" fmla="*/ 3054 w 3054"/>
                <a:gd name="T39" fmla="*/ 403 h 520"/>
                <a:gd name="T40" fmla="*/ 3054 w 3054"/>
                <a:gd name="T41" fmla="*/ 415 h 520"/>
                <a:gd name="T42" fmla="*/ 2489 w 3054"/>
                <a:gd name="T43" fmla="*/ 415 h 520"/>
                <a:gd name="T44" fmla="*/ 2377 w 3054"/>
                <a:gd name="T45" fmla="*/ 52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4" h="520">
                  <a:moveTo>
                    <a:pt x="2377" y="520"/>
                  </a:moveTo>
                  <a:lnTo>
                    <a:pt x="2156" y="520"/>
                  </a:lnTo>
                  <a:lnTo>
                    <a:pt x="2156" y="517"/>
                  </a:lnTo>
                  <a:lnTo>
                    <a:pt x="1658" y="14"/>
                  </a:lnTo>
                  <a:lnTo>
                    <a:pt x="1325" y="14"/>
                  </a:lnTo>
                  <a:lnTo>
                    <a:pt x="1088" y="249"/>
                  </a:lnTo>
                  <a:lnTo>
                    <a:pt x="302" y="249"/>
                  </a:lnTo>
                  <a:lnTo>
                    <a:pt x="159" y="396"/>
                  </a:lnTo>
                  <a:lnTo>
                    <a:pt x="0" y="396"/>
                  </a:lnTo>
                  <a:lnTo>
                    <a:pt x="0" y="384"/>
                  </a:lnTo>
                  <a:lnTo>
                    <a:pt x="152" y="384"/>
                  </a:lnTo>
                  <a:lnTo>
                    <a:pt x="297" y="237"/>
                  </a:lnTo>
                  <a:lnTo>
                    <a:pt x="1083" y="237"/>
                  </a:lnTo>
                  <a:lnTo>
                    <a:pt x="1318" y="0"/>
                  </a:lnTo>
                  <a:lnTo>
                    <a:pt x="1662" y="0"/>
                  </a:lnTo>
                  <a:lnTo>
                    <a:pt x="1665" y="2"/>
                  </a:lnTo>
                  <a:lnTo>
                    <a:pt x="2163" y="508"/>
                  </a:lnTo>
                  <a:lnTo>
                    <a:pt x="2372" y="508"/>
                  </a:lnTo>
                  <a:lnTo>
                    <a:pt x="2484" y="403"/>
                  </a:lnTo>
                  <a:lnTo>
                    <a:pt x="3054" y="403"/>
                  </a:lnTo>
                  <a:lnTo>
                    <a:pt x="3054" y="415"/>
                  </a:lnTo>
                  <a:lnTo>
                    <a:pt x="2489" y="415"/>
                  </a:lnTo>
                  <a:lnTo>
                    <a:pt x="2377"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0070">
              <a:extLst>
                <a:ext uri="{FF2B5EF4-FFF2-40B4-BE49-F238E27FC236}">
                  <a16:creationId xmlns:a16="http://schemas.microsoft.com/office/drawing/2014/main" id="{DB6DB97F-CC75-452C-852B-82B12AD702B7}"/>
                </a:ext>
              </a:extLst>
            </p:cNvPr>
            <p:cNvSpPr>
              <a:spLocks/>
            </p:cNvSpPr>
            <p:nvPr/>
          </p:nvSpPr>
          <p:spPr bwMode="auto">
            <a:xfrm>
              <a:off x="911" y="1200"/>
              <a:ext cx="3172" cy="240"/>
            </a:xfrm>
            <a:custGeom>
              <a:avLst/>
              <a:gdLst>
                <a:gd name="T0" fmla="*/ 2488 w 3172"/>
                <a:gd name="T1" fmla="*/ 240 h 240"/>
                <a:gd name="T2" fmla="*/ 1223 w 3172"/>
                <a:gd name="T3" fmla="*/ 240 h 240"/>
                <a:gd name="T4" fmla="*/ 995 w 3172"/>
                <a:gd name="T5" fmla="*/ 14 h 240"/>
                <a:gd name="T6" fmla="*/ 641 w 3172"/>
                <a:gd name="T7" fmla="*/ 14 h 240"/>
                <a:gd name="T8" fmla="*/ 439 w 3172"/>
                <a:gd name="T9" fmla="*/ 211 h 240"/>
                <a:gd name="T10" fmla="*/ 0 w 3172"/>
                <a:gd name="T11" fmla="*/ 211 h 240"/>
                <a:gd name="T12" fmla="*/ 0 w 3172"/>
                <a:gd name="T13" fmla="*/ 197 h 240"/>
                <a:gd name="T14" fmla="*/ 434 w 3172"/>
                <a:gd name="T15" fmla="*/ 197 h 240"/>
                <a:gd name="T16" fmla="*/ 636 w 3172"/>
                <a:gd name="T17" fmla="*/ 0 h 240"/>
                <a:gd name="T18" fmla="*/ 999 w 3172"/>
                <a:gd name="T19" fmla="*/ 0 h 240"/>
                <a:gd name="T20" fmla="*/ 1227 w 3172"/>
                <a:gd name="T21" fmla="*/ 228 h 240"/>
                <a:gd name="T22" fmla="*/ 2484 w 3172"/>
                <a:gd name="T23" fmla="*/ 228 h 240"/>
                <a:gd name="T24" fmla="*/ 2645 w 3172"/>
                <a:gd name="T25" fmla="*/ 69 h 240"/>
                <a:gd name="T26" fmla="*/ 3172 w 3172"/>
                <a:gd name="T27" fmla="*/ 69 h 240"/>
                <a:gd name="T28" fmla="*/ 3172 w 3172"/>
                <a:gd name="T29" fmla="*/ 80 h 240"/>
                <a:gd name="T30" fmla="*/ 2650 w 3172"/>
                <a:gd name="T31" fmla="*/ 80 h 240"/>
                <a:gd name="T32" fmla="*/ 2488 w 3172"/>
                <a:gd name="T3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2" h="240">
                  <a:moveTo>
                    <a:pt x="2488" y="240"/>
                  </a:moveTo>
                  <a:lnTo>
                    <a:pt x="1223" y="240"/>
                  </a:lnTo>
                  <a:lnTo>
                    <a:pt x="995" y="14"/>
                  </a:lnTo>
                  <a:lnTo>
                    <a:pt x="641" y="14"/>
                  </a:lnTo>
                  <a:lnTo>
                    <a:pt x="439" y="211"/>
                  </a:lnTo>
                  <a:lnTo>
                    <a:pt x="0" y="211"/>
                  </a:lnTo>
                  <a:lnTo>
                    <a:pt x="0" y="197"/>
                  </a:lnTo>
                  <a:lnTo>
                    <a:pt x="434" y="197"/>
                  </a:lnTo>
                  <a:lnTo>
                    <a:pt x="636" y="0"/>
                  </a:lnTo>
                  <a:lnTo>
                    <a:pt x="999" y="0"/>
                  </a:lnTo>
                  <a:lnTo>
                    <a:pt x="1227" y="228"/>
                  </a:lnTo>
                  <a:lnTo>
                    <a:pt x="2484" y="228"/>
                  </a:lnTo>
                  <a:lnTo>
                    <a:pt x="2645" y="69"/>
                  </a:lnTo>
                  <a:lnTo>
                    <a:pt x="3172" y="69"/>
                  </a:lnTo>
                  <a:lnTo>
                    <a:pt x="3172" y="80"/>
                  </a:lnTo>
                  <a:lnTo>
                    <a:pt x="2650" y="80"/>
                  </a:lnTo>
                  <a:lnTo>
                    <a:pt x="2488"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0071">
              <a:extLst>
                <a:ext uri="{FF2B5EF4-FFF2-40B4-BE49-F238E27FC236}">
                  <a16:creationId xmlns:a16="http://schemas.microsoft.com/office/drawing/2014/main" id="{E1F9F038-0A45-4C8A-90FA-74033769293A}"/>
                </a:ext>
              </a:extLst>
            </p:cNvPr>
            <p:cNvSpPr>
              <a:spLocks/>
            </p:cNvSpPr>
            <p:nvPr/>
          </p:nvSpPr>
          <p:spPr bwMode="auto">
            <a:xfrm>
              <a:off x="2841" y="1387"/>
              <a:ext cx="1233" cy="242"/>
            </a:xfrm>
            <a:custGeom>
              <a:avLst/>
              <a:gdLst>
                <a:gd name="T0" fmla="*/ 577 w 1233"/>
                <a:gd name="T1" fmla="*/ 242 h 242"/>
                <a:gd name="T2" fmla="*/ 0 w 1233"/>
                <a:gd name="T3" fmla="*/ 242 h 242"/>
                <a:gd name="T4" fmla="*/ 0 w 1233"/>
                <a:gd name="T5" fmla="*/ 235 h 242"/>
                <a:gd name="T6" fmla="*/ 575 w 1233"/>
                <a:gd name="T7" fmla="*/ 235 h 242"/>
                <a:gd name="T8" fmla="*/ 801 w 1233"/>
                <a:gd name="T9" fmla="*/ 0 h 242"/>
                <a:gd name="T10" fmla="*/ 1233 w 1233"/>
                <a:gd name="T11" fmla="*/ 0 h 242"/>
                <a:gd name="T12" fmla="*/ 1233 w 1233"/>
                <a:gd name="T13" fmla="*/ 5 h 242"/>
                <a:gd name="T14" fmla="*/ 803 w 1233"/>
                <a:gd name="T15" fmla="*/ 5 h 242"/>
                <a:gd name="T16" fmla="*/ 577 w 1233"/>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3" h="242">
                  <a:moveTo>
                    <a:pt x="577" y="242"/>
                  </a:moveTo>
                  <a:lnTo>
                    <a:pt x="0" y="242"/>
                  </a:lnTo>
                  <a:lnTo>
                    <a:pt x="0" y="235"/>
                  </a:lnTo>
                  <a:lnTo>
                    <a:pt x="575" y="235"/>
                  </a:lnTo>
                  <a:lnTo>
                    <a:pt x="801" y="0"/>
                  </a:lnTo>
                  <a:lnTo>
                    <a:pt x="1233" y="0"/>
                  </a:lnTo>
                  <a:lnTo>
                    <a:pt x="1233" y="5"/>
                  </a:lnTo>
                  <a:lnTo>
                    <a:pt x="803" y="5"/>
                  </a:lnTo>
                  <a:lnTo>
                    <a:pt x="577"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0072">
              <a:extLst>
                <a:ext uri="{FF2B5EF4-FFF2-40B4-BE49-F238E27FC236}">
                  <a16:creationId xmlns:a16="http://schemas.microsoft.com/office/drawing/2014/main" id="{9C2B0707-549B-4F36-AB26-C0E2114E4D53}"/>
                </a:ext>
              </a:extLst>
            </p:cNvPr>
            <p:cNvSpPr>
              <a:spLocks/>
            </p:cNvSpPr>
            <p:nvPr/>
          </p:nvSpPr>
          <p:spPr bwMode="auto">
            <a:xfrm>
              <a:off x="863" y="1731"/>
              <a:ext cx="3228" cy="473"/>
            </a:xfrm>
            <a:custGeom>
              <a:avLst/>
              <a:gdLst>
                <a:gd name="T0" fmla="*/ 1895 w 3228"/>
                <a:gd name="T1" fmla="*/ 473 h 473"/>
                <a:gd name="T2" fmla="*/ 779 w 3228"/>
                <a:gd name="T3" fmla="*/ 473 h 473"/>
                <a:gd name="T4" fmla="*/ 779 w 3228"/>
                <a:gd name="T5" fmla="*/ 473 h 473"/>
                <a:gd name="T6" fmla="*/ 591 w 3228"/>
                <a:gd name="T7" fmla="*/ 281 h 473"/>
                <a:gd name="T8" fmla="*/ 0 w 3228"/>
                <a:gd name="T9" fmla="*/ 281 h 473"/>
                <a:gd name="T10" fmla="*/ 0 w 3228"/>
                <a:gd name="T11" fmla="*/ 278 h 473"/>
                <a:gd name="T12" fmla="*/ 591 w 3228"/>
                <a:gd name="T13" fmla="*/ 278 h 473"/>
                <a:gd name="T14" fmla="*/ 591 w 3228"/>
                <a:gd name="T15" fmla="*/ 278 h 473"/>
                <a:gd name="T16" fmla="*/ 779 w 3228"/>
                <a:gd name="T17" fmla="*/ 468 h 473"/>
                <a:gd name="T18" fmla="*/ 1895 w 3228"/>
                <a:gd name="T19" fmla="*/ 468 h 473"/>
                <a:gd name="T20" fmla="*/ 2045 w 3228"/>
                <a:gd name="T21" fmla="*/ 316 h 473"/>
                <a:gd name="T22" fmla="*/ 2674 w 3228"/>
                <a:gd name="T23" fmla="*/ 316 h 473"/>
                <a:gd name="T24" fmla="*/ 2957 w 3228"/>
                <a:gd name="T25" fmla="*/ 0 h 473"/>
                <a:gd name="T26" fmla="*/ 3228 w 3228"/>
                <a:gd name="T27" fmla="*/ 0 h 473"/>
                <a:gd name="T28" fmla="*/ 3228 w 3228"/>
                <a:gd name="T29" fmla="*/ 3 h 473"/>
                <a:gd name="T30" fmla="*/ 2957 w 3228"/>
                <a:gd name="T31" fmla="*/ 3 h 473"/>
                <a:gd name="T32" fmla="*/ 2677 w 3228"/>
                <a:gd name="T33" fmla="*/ 321 h 473"/>
                <a:gd name="T34" fmla="*/ 2045 w 3228"/>
                <a:gd name="T35" fmla="*/ 321 h 473"/>
                <a:gd name="T36" fmla="*/ 1895 w 3228"/>
                <a:gd name="T37"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8" h="473">
                  <a:moveTo>
                    <a:pt x="1895" y="473"/>
                  </a:moveTo>
                  <a:lnTo>
                    <a:pt x="779" y="473"/>
                  </a:lnTo>
                  <a:lnTo>
                    <a:pt x="779" y="473"/>
                  </a:lnTo>
                  <a:lnTo>
                    <a:pt x="591" y="281"/>
                  </a:lnTo>
                  <a:lnTo>
                    <a:pt x="0" y="281"/>
                  </a:lnTo>
                  <a:lnTo>
                    <a:pt x="0" y="278"/>
                  </a:lnTo>
                  <a:lnTo>
                    <a:pt x="591" y="278"/>
                  </a:lnTo>
                  <a:lnTo>
                    <a:pt x="591" y="278"/>
                  </a:lnTo>
                  <a:lnTo>
                    <a:pt x="779" y="468"/>
                  </a:lnTo>
                  <a:lnTo>
                    <a:pt x="1895" y="468"/>
                  </a:lnTo>
                  <a:lnTo>
                    <a:pt x="2045" y="316"/>
                  </a:lnTo>
                  <a:lnTo>
                    <a:pt x="2674" y="316"/>
                  </a:lnTo>
                  <a:lnTo>
                    <a:pt x="2957" y="0"/>
                  </a:lnTo>
                  <a:lnTo>
                    <a:pt x="3228" y="0"/>
                  </a:lnTo>
                  <a:lnTo>
                    <a:pt x="3228" y="3"/>
                  </a:lnTo>
                  <a:lnTo>
                    <a:pt x="2957" y="3"/>
                  </a:lnTo>
                  <a:lnTo>
                    <a:pt x="2677" y="321"/>
                  </a:lnTo>
                  <a:lnTo>
                    <a:pt x="2045" y="321"/>
                  </a:lnTo>
                  <a:lnTo>
                    <a:pt x="1895"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0073">
              <a:extLst>
                <a:ext uri="{FF2B5EF4-FFF2-40B4-BE49-F238E27FC236}">
                  <a16:creationId xmlns:a16="http://schemas.microsoft.com/office/drawing/2014/main" id="{E7302130-5035-4DD5-A6BA-7C2595DEA8AD}"/>
                </a:ext>
              </a:extLst>
            </p:cNvPr>
            <p:cNvSpPr>
              <a:spLocks/>
            </p:cNvSpPr>
            <p:nvPr/>
          </p:nvSpPr>
          <p:spPr bwMode="auto">
            <a:xfrm>
              <a:off x="932" y="1672"/>
              <a:ext cx="3159" cy="342"/>
            </a:xfrm>
            <a:custGeom>
              <a:avLst/>
              <a:gdLst>
                <a:gd name="T0" fmla="*/ 3159 w 3159"/>
                <a:gd name="T1" fmla="*/ 342 h 342"/>
                <a:gd name="T2" fmla="*/ 2902 w 3159"/>
                <a:gd name="T3" fmla="*/ 342 h 342"/>
                <a:gd name="T4" fmla="*/ 2572 w 3159"/>
                <a:gd name="T5" fmla="*/ 7 h 342"/>
                <a:gd name="T6" fmla="*/ 1624 w 3159"/>
                <a:gd name="T7" fmla="*/ 7 h 342"/>
                <a:gd name="T8" fmla="*/ 1347 w 3159"/>
                <a:gd name="T9" fmla="*/ 302 h 342"/>
                <a:gd name="T10" fmla="*/ 762 w 3159"/>
                <a:gd name="T11" fmla="*/ 302 h 342"/>
                <a:gd name="T12" fmla="*/ 499 w 3159"/>
                <a:gd name="T13" fmla="*/ 38 h 342"/>
                <a:gd name="T14" fmla="*/ 0 w 3159"/>
                <a:gd name="T15" fmla="*/ 38 h 342"/>
                <a:gd name="T16" fmla="*/ 0 w 3159"/>
                <a:gd name="T17" fmla="*/ 31 h 342"/>
                <a:gd name="T18" fmla="*/ 501 w 3159"/>
                <a:gd name="T19" fmla="*/ 31 h 342"/>
                <a:gd name="T20" fmla="*/ 765 w 3159"/>
                <a:gd name="T21" fmla="*/ 294 h 342"/>
                <a:gd name="T22" fmla="*/ 1344 w 3159"/>
                <a:gd name="T23" fmla="*/ 294 h 342"/>
                <a:gd name="T24" fmla="*/ 1620 w 3159"/>
                <a:gd name="T25" fmla="*/ 0 h 342"/>
                <a:gd name="T26" fmla="*/ 2574 w 3159"/>
                <a:gd name="T27" fmla="*/ 0 h 342"/>
                <a:gd name="T28" fmla="*/ 2904 w 3159"/>
                <a:gd name="T29" fmla="*/ 335 h 342"/>
                <a:gd name="T30" fmla="*/ 3159 w 3159"/>
                <a:gd name="T31" fmla="*/ 335 h 342"/>
                <a:gd name="T32" fmla="*/ 3159 w 3159"/>
                <a:gd name="T3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9" h="342">
                  <a:moveTo>
                    <a:pt x="3159" y="342"/>
                  </a:moveTo>
                  <a:lnTo>
                    <a:pt x="2902" y="342"/>
                  </a:lnTo>
                  <a:lnTo>
                    <a:pt x="2572" y="7"/>
                  </a:lnTo>
                  <a:lnTo>
                    <a:pt x="1624" y="7"/>
                  </a:lnTo>
                  <a:lnTo>
                    <a:pt x="1347" y="302"/>
                  </a:lnTo>
                  <a:lnTo>
                    <a:pt x="762" y="302"/>
                  </a:lnTo>
                  <a:lnTo>
                    <a:pt x="499" y="38"/>
                  </a:lnTo>
                  <a:lnTo>
                    <a:pt x="0" y="38"/>
                  </a:lnTo>
                  <a:lnTo>
                    <a:pt x="0" y="31"/>
                  </a:lnTo>
                  <a:lnTo>
                    <a:pt x="501" y="31"/>
                  </a:lnTo>
                  <a:lnTo>
                    <a:pt x="765" y="294"/>
                  </a:lnTo>
                  <a:lnTo>
                    <a:pt x="1344" y="294"/>
                  </a:lnTo>
                  <a:lnTo>
                    <a:pt x="1620" y="0"/>
                  </a:lnTo>
                  <a:lnTo>
                    <a:pt x="2574" y="0"/>
                  </a:lnTo>
                  <a:lnTo>
                    <a:pt x="2904" y="335"/>
                  </a:lnTo>
                  <a:lnTo>
                    <a:pt x="3159" y="335"/>
                  </a:lnTo>
                  <a:lnTo>
                    <a:pt x="3159"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0074">
              <a:extLst>
                <a:ext uri="{FF2B5EF4-FFF2-40B4-BE49-F238E27FC236}">
                  <a16:creationId xmlns:a16="http://schemas.microsoft.com/office/drawing/2014/main" id="{123A0F8E-D1B1-4E36-ACB1-98307ACDB38D}"/>
                </a:ext>
              </a:extLst>
            </p:cNvPr>
            <p:cNvSpPr>
              <a:spLocks/>
            </p:cNvSpPr>
            <p:nvPr/>
          </p:nvSpPr>
          <p:spPr bwMode="auto">
            <a:xfrm>
              <a:off x="1649" y="1321"/>
              <a:ext cx="2446" cy="496"/>
            </a:xfrm>
            <a:custGeom>
              <a:avLst/>
              <a:gdLst>
                <a:gd name="T0" fmla="*/ 2247 w 2446"/>
                <a:gd name="T1" fmla="*/ 496 h 496"/>
                <a:gd name="T2" fmla="*/ 1235 w 2446"/>
                <a:gd name="T3" fmla="*/ 496 h 496"/>
                <a:gd name="T4" fmla="*/ 1235 w 2446"/>
                <a:gd name="T5" fmla="*/ 496 h 496"/>
                <a:gd name="T6" fmla="*/ 938 w 2446"/>
                <a:gd name="T7" fmla="*/ 206 h 496"/>
                <a:gd name="T8" fmla="*/ 385 w 2446"/>
                <a:gd name="T9" fmla="*/ 206 h 496"/>
                <a:gd name="T10" fmla="*/ 385 w 2446"/>
                <a:gd name="T11" fmla="*/ 204 h 496"/>
                <a:gd name="T12" fmla="*/ 204 w 2446"/>
                <a:gd name="T13" fmla="*/ 5 h 496"/>
                <a:gd name="T14" fmla="*/ 0 w 2446"/>
                <a:gd name="T15" fmla="*/ 5 h 496"/>
                <a:gd name="T16" fmla="*/ 0 w 2446"/>
                <a:gd name="T17" fmla="*/ 0 h 496"/>
                <a:gd name="T18" fmla="*/ 204 w 2446"/>
                <a:gd name="T19" fmla="*/ 0 h 496"/>
                <a:gd name="T20" fmla="*/ 207 w 2446"/>
                <a:gd name="T21" fmla="*/ 2 h 496"/>
                <a:gd name="T22" fmla="*/ 387 w 2446"/>
                <a:gd name="T23" fmla="*/ 202 h 496"/>
                <a:gd name="T24" fmla="*/ 938 w 2446"/>
                <a:gd name="T25" fmla="*/ 202 h 496"/>
                <a:gd name="T26" fmla="*/ 938 w 2446"/>
                <a:gd name="T27" fmla="*/ 202 h 496"/>
                <a:gd name="T28" fmla="*/ 1235 w 2446"/>
                <a:gd name="T29" fmla="*/ 494 h 496"/>
                <a:gd name="T30" fmla="*/ 2247 w 2446"/>
                <a:gd name="T31" fmla="*/ 494 h 496"/>
                <a:gd name="T32" fmla="*/ 2444 w 2446"/>
                <a:gd name="T33" fmla="*/ 316 h 496"/>
                <a:gd name="T34" fmla="*/ 2446 w 2446"/>
                <a:gd name="T35" fmla="*/ 318 h 496"/>
                <a:gd name="T36" fmla="*/ 2247 w 2446"/>
                <a:gd name="T37" fmla="*/ 49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6" h="496">
                  <a:moveTo>
                    <a:pt x="2247" y="496"/>
                  </a:moveTo>
                  <a:lnTo>
                    <a:pt x="1235" y="496"/>
                  </a:lnTo>
                  <a:lnTo>
                    <a:pt x="1235" y="496"/>
                  </a:lnTo>
                  <a:lnTo>
                    <a:pt x="938" y="206"/>
                  </a:lnTo>
                  <a:lnTo>
                    <a:pt x="385" y="206"/>
                  </a:lnTo>
                  <a:lnTo>
                    <a:pt x="385" y="204"/>
                  </a:lnTo>
                  <a:lnTo>
                    <a:pt x="204" y="5"/>
                  </a:lnTo>
                  <a:lnTo>
                    <a:pt x="0" y="5"/>
                  </a:lnTo>
                  <a:lnTo>
                    <a:pt x="0" y="0"/>
                  </a:lnTo>
                  <a:lnTo>
                    <a:pt x="204" y="0"/>
                  </a:lnTo>
                  <a:lnTo>
                    <a:pt x="207" y="2"/>
                  </a:lnTo>
                  <a:lnTo>
                    <a:pt x="387" y="202"/>
                  </a:lnTo>
                  <a:lnTo>
                    <a:pt x="938" y="202"/>
                  </a:lnTo>
                  <a:lnTo>
                    <a:pt x="938" y="202"/>
                  </a:lnTo>
                  <a:lnTo>
                    <a:pt x="1235" y="494"/>
                  </a:lnTo>
                  <a:lnTo>
                    <a:pt x="2247" y="494"/>
                  </a:lnTo>
                  <a:lnTo>
                    <a:pt x="2444" y="316"/>
                  </a:lnTo>
                  <a:lnTo>
                    <a:pt x="2446" y="318"/>
                  </a:lnTo>
                  <a:lnTo>
                    <a:pt x="2247"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0075">
              <a:extLst>
                <a:ext uri="{FF2B5EF4-FFF2-40B4-BE49-F238E27FC236}">
                  <a16:creationId xmlns:a16="http://schemas.microsoft.com/office/drawing/2014/main" id="{D0604118-205B-410F-86E2-574378D8D938}"/>
                </a:ext>
              </a:extLst>
            </p:cNvPr>
            <p:cNvSpPr>
              <a:spLocks/>
            </p:cNvSpPr>
            <p:nvPr/>
          </p:nvSpPr>
          <p:spPr bwMode="auto">
            <a:xfrm>
              <a:off x="766" y="1461"/>
              <a:ext cx="3315" cy="717"/>
            </a:xfrm>
            <a:custGeom>
              <a:avLst/>
              <a:gdLst>
                <a:gd name="T0" fmla="*/ 2907 w 3315"/>
                <a:gd name="T1" fmla="*/ 717 h 717"/>
                <a:gd name="T2" fmla="*/ 2080 w 3315"/>
                <a:gd name="T3" fmla="*/ 717 h 717"/>
                <a:gd name="T4" fmla="*/ 1999 w 3315"/>
                <a:gd name="T5" fmla="*/ 622 h 717"/>
                <a:gd name="T6" fmla="*/ 1551 w 3315"/>
                <a:gd name="T7" fmla="*/ 622 h 717"/>
                <a:gd name="T8" fmla="*/ 1548 w 3315"/>
                <a:gd name="T9" fmla="*/ 619 h 717"/>
                <a:gd name="T10" fmla="*/ 933 w 3315"/>
                <a:gd name="T11" fmla="*/ 14 h 717"/>
                <a:gd name="T12" fmla="*/ 126 w 3315"/>
                <a:gd name="T13" fmla="*/ 14 h 717"/>
                <a:gd name="T14" fmla="*/ 9 w 3315"/>
                <a:gd name="T15" fmla="*/ 138 h 717"/>
                <a:gd name="T16" fmla="*/ 0 w 3315"/>
                <a:gd name="T17" fmla="*/ 128 h 717"/>
                <a:gd name="T18" fmla="*/ 121 w 3315"/>
                <a:gd name="T19" fmla="*/ 0 h 717"/>
                <a:gd name="T20" fmla="*/ 938 w 3315"/>
                <a:gd name="T21" fmla="*/ 0 h 717"/>
                <a:gd name="T22" fmla="*/ 940 w 3315"/>
                <a:gd name="T23" fmla="*/ 2 h 717"/>
                <a:gd name="T24" fmla="*/ 1555 w 3315"/>
                <a:gd name="T25" fmla="*/ 608 h 717"/>
                <a:gd name="T26" fmla="*/ 2006 w 3315"/>
                <a:gd name="T27" fmla="*/ 608 h 717"/>
                <a:gd name="T28" fmla="*/ 2085 w 3315"/>
                <a:gd name="T29" fmla="*/ 705 h 717"/>
                <a:gd name="T30" fmla="*/ 2902 w 3315"/>
                <a:gd name="T31" fmla="*/ 705 h 717"/>
                <a:gd name="T32" fmla="*/ 2992 w 3315"/>
                <a:gd name="T33" fmla="*/ 638 h 717"/>
                <a:gd name="T34" fmla="*/ 3315 w 3315"/>
                <a:gd name="T35" fmla="*/ 638 h 717"/>
                <a:gd name="T36" fmla="*/ 3315 w 3315"/>
                <a:gd name="T37" fmla="*/ 653 h 717"/>
                <a:gd name="T38" fmla="*/ 2997 w 3315"/>
                <a:gd name="T39" fmla="*/ 653 h 717"/>
                <a:gd name="T40" fmla="*/ 2907 w 3315"/>
                <a:gd name="T41"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5" h="717">
                  <a:moveTo>
                    <a:pt x="2907" y="717"/>
                  </a:moveTo>
                  <a:lnTo>
                    <a:pt x="2080" y="717"/>
                  </a:lnTo>
                  <a:lnTo>
                    <a:pt x="1999" y="622"/>
                  </a:lnTo>
                  <a:lnTo>
                    <a:pt x="1551" y="622"/>
                  </a:lnTo>
                  <a:lnTo>
                    <a:pt x="1548" y="619"/>
                  </a:lnTo>
                  <a:lnTo>
                    <a:pt x="933" y="14"/>
                  </a:lnTo>
                  <a:lnTo>
                    <a:pt x="126" y="14"/>
                  </a:lnTo>
                  <a:lnTo>
                    <a:pt x="9" y="138"/>
                  </a:lnTo>
                  <a:lnTo>
                    <a:pt x="0" y="128"/>
                  </a:lnTo>
                  <a:lnTo>
                    <a:pt x="121" y="0"/>
                  </a:lnTo>
                  <a:lnTo>
                    <a:pt x="938" y="0"/>
                  </a:lnTo>
                  <a:lnTo>
                    <a:pt x="940" y="2"/>
                  </a:lnTo>
                  <a:lnTo>
                    <a:pt x="1555" y="608"/>
                  </a:lnTo>
                  <a:lnTo>
                    <a:pt x="2006" y="608"/>
                  </a:lnTo>
                  <a:lnTo>
                    <a:pt x="2085" y="705"/>
                  </a:lnTo>
                  <a:lnTo>
                    <a:pt x="2902" y="705"/>
                  </a:lnTo>
                  <a:lnTo>
                    <a:pt x="2992" y="638"/>
                  </a:lnTo>
                  <a:lnTo>
                    <a:pt x="3315" y="638"/>
                  </a:lnTo>
                  <a:lnTo>
                    <a:pt x="3315" y="653"/>
                  </a:lnTo>
                  <a:lnTo>
                    <a:pt x="2997" y="653"/>
                  </a:lnTo>
                  <a:lnTo>
                    <a:pt x="2907" y="7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076">
              <a:extLst>
                <a:ext uri="{FF2B5EF4-FFF2-40B4-BE49-F238E27FC236}">
                  <a16:creationId xmlns:a16="http://schemas.microsoft.com/office/drawing/2014/main" id="{460065DC-5D78-44B0-AF2E-0B8E3E27E034}"/>
                </a:ext>
              </a:extLst>
            </p:cNvPr>
            <p:cNvSpPr>
              <a:spLocks/>
            </p:cNvSpPr>
            <p:nvPr/>
          </p:nvSpPr>
          <p:spPr bwMode="auto">
            <a:xfrm>
              <a:off x="2799" y="2194"/>
              <a:ext cx="1282" cy="93"/>
            </a:xfrm>
            <a:custGeom>
              <a:avLst/>
              <a:gdLst>
                <a:gd name="T0" fmla="*/ 332 w 1282"/>
                <a:gd name="T1" fmla="*/ 93 h 93"/>
                <a:gd name="T2" fmla="*/ 0 w 1282"/>
                <a:gd name="T3" fmla="*/ 93 h 93"/>
                <a:gd name="T4" fmla="*/ 0 w 1282"/>
                <a:gd name="T5" fmla="*/ 86 h 93"/>
                <a:gd name="T6" fmla="*/ 330 w 1282"/>
                <a:gd name="T7" fmla="*/ 86 h 93"/>
                <a:gd name="T8" fmla="*/ 434 w 1282"/>
                <a:gd name="T9" fmla="*/ 0 h 93"/>
                <a:gd name="T10" fmla="*/ 1282 w 1282"/>
                <a:gd name="T11" fmla="*/ 0 h 93"/>
                <a:gd name="T12" fmla="*/ 1282 w 1282"/>
                <a:gd name="T13" fmla="*/ 7 h 93"/>
                <a:gd name="T14" fmla="*/ 437 w 1282"/>
                <a:gd name="T15" fmla="*/ 7 h 93"/>
                <a:gd name="T16" fmla="*/ 332 w 1282"/>
                <a:gd name="T1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2" h="93">
                  <a:moveTo>
                    <a:pt x="332" y="93"/>
                  </a:moveTo>
                  <a:lnTo>
                    <a:pt x="0" y="93"/>
                  </a:lnTo>
                  <a:lnTo>
                    <a:pt x="0" y="86"/>
                  </a:lnTo>
                  <a:lnTo>
                    <a:pt x="330" y="86"/>
                  </a:lnTo>
                  <a:lnTo>
                    <a:pt x="434" y="0"/>
                  </a:lnTo>
                  <a:lnTo>
                    <a:pt x="1282" y="0"/>
                  </a:lnTo>
                  <a:lnTo>
                    <a:pt x="1282" y="7"/>
                  </a:lnTo>
                  <a:lnTo>
                    <a:pt x="437" y="7"/>
                  </a:lnTo>
                  <a:lnTo>
                    <a:pt x="332"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0077">
              <a:extLst>
                <a:ext uri="{FF2B5EF4-FFF2-40B4-BE49-F238E27FC236}">
                  <a16:creationId xmlns:a16="http://schemas.microsoft.com/office/drawing/2014/main" id="{D5CB5ABB-86D7-4BB7-BF45-DEA270229272}"/>
                </a:ext>
              </a:extLst>
            </p:cNvPr>
            <p:cNvSpPr>
              <a:spLocks/>
            </p:cNvSpPr>
            <p:nvPr/>
          </p:nvSpPr>
          <p:spPr bwMode="auto">
            <a:xfrm>
              <a:off x="1666" y="594"/>
              <a:ext cx="1662" cy="902"/>
            </a:xfrm>
            <a:custGeom>
              <a:avLst/>
              <a:gdLst>
                <a:gd name="T0" fmla="*/ 1662 w 1662"/>
                <a:gd name="T1" fmla="*/ 902 h 902"/>
                <a:gd name="T2" fmla="*/ 1439 w 1662"/>
                <a:gd name="T3" fmla="*/ 902 h 902"/>
                <a:gd name="T4" fmla="*/ 1439 w 1662"/>
                <a:gd name="T5" fmla="*/ 902 h 902"/>
                <a:gd name="T6" fmla="*/ 1218 w 1662"/>
                <a:gd name="T7" fmla="*/ 665 h 902"/>
                <a:gd name="T8" fmla="*/ 883 w 1662"/>
                <a:gd name="T9" fmla="*/ 665 h 902"/>
                <a:gd name="T10" fmla="*/ 883 w 1662"/>
                <a:gd name="T11" fmla="*/ 665 h 902"/>
                <a:gd name="T12" fmla="*/ 228 w 1662"/>
                <a:gd name="T13" fmla="*/ 5 h 902"/>
                <a:gd name="T14" fmla="*/ 0 w 1662"/>
                <a:gd name="T15" fmla="*/ 5 h 902"/>
                <a:gd name="T16" fmla="*/ 0 w 1662"/>
                <a:gd name="T17" fmla="*/ 0 h 902"/>
                <a:gd name="T18" fmla="*/ 228 w 1662"/>
                <a:gd name="T19" fmla="*/ 0 h 902"/>
                <a:gd name="T20" fmla="*/ 228 w 1662"/>
                <a:gd name="T21" fmla="*/ 0 h 902"/>
                <a:gd name="T22" fmla="*/ 886 w 1662"/>
                <a:gd name="T23" fmla="*/ 663 h 902"/>
                <a:gd name="T24" fmla="*/ 1218 w 1662"/>
                <a:gd name="T25" fmla="*/ 663 h 902"/>
                <a:gd name="T26" fmla="*/ 1220 w 1662"/>
                <a:gd name="T27" fmla="*/ 663 h 902"/>
                <a:gd name="T28" fmla="*/ 1441 w 1662"/>
                <a:gd name="T29" fmla="*/ 900 h 902"/>
                <a:gd name="T30" fmla="*/ 1662 w 1662"/>
                <a:gd name="T31" fmla="*/ 900 h 902"/>
                <a:gd name="T32" fmla="*/ 1662 w 1662"/>
                <a:gd name="T33"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2" h="902">
                  <a:moveTo>
                    <a:pt x="1662" y="902"/>
                  </a:moveTo>
                  <a:lnTo>
                    <a:pt x="1439" y="902"/>
                  </a:lnTo>
                  <a:lnTo>
                    <a:pt x="1439" y="902"/>
                  </a:lnTo>
                  <a:lnTo>
                    <a:pt x="1218" y="665"/>
                  </a:lnTo>
                  <a:lnTo>
                    <a:pt x="883" y="665"/>
                  </a:lnTo>
                  <a:lnTo>
                    <a:pt x="883" y="665"/>
                  </a:lnTo>
                  <a:lnTo>
                    <a:pt x="228" y="5"/>
                  </a:lnTo>
                  <a:lnTo>
                    <a:pt x="0" y="5"/>
                  </a:lnTo>
                  <a:lnTo>
                    <a:pt x="0" y="0"/>
                  </a:lnTo>
                  <a:lnTo>
                    <a:pt x="228" y="0"/>
                  </a:lnTo>
                  <a:lnTo>
                    <a:pt x="228" y="0"/>
                  </a:lnTo>
                  <a:lnTo>
                    <a:pt x="886" y="663"/>
                  </a:lnTo>
                  <a:lnTo>
                    <a:pt x="1218" y="663"/>
                  </a:lnTo>
                  <a:lnTo>
                    <a:pt x="1220" y="663"/>
                  </a:lnTo>
                  <a:lnTo>
                    <a:pt x="1441" y="900"/>
                  </a:lnTo>
                  <a:lnTo>
                    <a:pt x="1662" y="900"/>
                  </a:lnTo>
                  <a:lnTo>
                    <a:pt x="1662" y="9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0078">
              <a:extLst>
                <a:ext uri="{FF2B5EF4-FFF2-40B4-BE49-F238E27FC236}">
                  <a16:creationId xmlns:a16="http://schemas.microsoft.com/office/drawing/2014/main" id="{E65054EA-F66A-4C79-A1F2-10ACBF8A63B2}"/>
                </a:ext>
              </a:extLst>
            </p:cNvPr>
            <p:cNvSpPr>
              <a:spLocks/>
            </p:cNvSpPr>
            <p:nvPr/>
          </p:nvSpPr>
          <p:spPr bwMode="auto">
            <a:xfrm>
              <a:off x="1970" y="1601"/>
              <a:ext cx="1926" cy="558"/>
            </a:xfrm>
            <a:custGeom>
              <a:avLst/>
              <a:gdLst>
                <a:gd name="T0" fmla="*/ 204 w 1926"/>
                <a:gd name="T1" fmla="*/ 558 h 558"/>
                <a:gd name="T2" fmla="*/ 0 w 1926"/>
                <a:gd name="T3" fmla="*/ 558 h 558"/>
                <a:gd name="T4" fmla="*/ 0 w 1926"/>
                <a:gd name="T5" fmla="*/ 532 h 558"/>
                <a:gd name="T6" fmla="*/ 192 w 1926"/>
                <a:gd name="T7" fmla="*/ 532 h 558"/>
                <a:gd name="T8" fmla="*/ 394 w 1926"/>
                <a:gd name="T9" fmla="*/ 327 h 558"/>
                <a:gd name="T10" fmla="*/ 779 w 1926"/>
                <a:gd name="T11" fmla="*/ 327 h 558"/>
                <a:gd name="T12" fmla="*/ 964 w 1926"/>
                <a:gd name="T13" fmla="*/ 126 h 558"/>
                <a:gd name="T14" fmla="*/ 1655 w 1926"/>
                <a:gd name="T15" fmla="*/ 126 h 558"/>
                <a:gd name="T16" fmla="*/ 1781 w 1926"/>
                <a:gd name="T17" fmla="*/ 0 h 558"/>
                <a:gd name="T18" fmla="*/ 1926 w 1926"/>
                <a:gd name="T19" fmla="*/ 0 h 558"/>
                <a:gd name="T20" fmla="*/ 1926 w 1926"/>
                <a:gd name="T21" fmla="*/ 26 h 558"/>
                <a:gd name="T22" fmla="*/ 1793 w 1926"/>
                <a:gd name="T23" fmla="*/ 26 h 558"/>
                <a:gd name="T24" fmla="*/ 1667 w 1926"/>
                <a:gd name="T25" fmla="*/ 152 h 558"/>
                <a:gd name="T26" fmla="*/ 976 w 1926"/>
                <a:gd name="T27" fmla="*/ 152 h 558"/>
                <a:gd name="T28" fmla="*/ 791 w 1926"/>
                <a:gd name="T29" fmla="*/ 354 h 558"/>
                <a:gd name="T30" fmla="*/ 404 w 1926"/>
                <a:gd name="T31" fmla="*/ 354 h 558"/>
                <a:gd name="T32" fmla="*/ 204 w 1926"/>
                <a:gd name="T3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6" h="558">
                  <a:moveTo>
                    <a:pt x="204" y="558"/>
                  </a:moveTo>
                  <a:lnTo>
                    <a:pt x="0" y="558"/>
                  </a:lnTo>
                  <a:lnTo>
                    <a:pt x="0" y="532"/>
                  </a:lnTo>
                  <a:lnTo>
                    <a:pt x="192" y="532"/>
                  </a:lnTo>
                  <a:lnTo>
                    <a:pt x="394" y="327"/>
                  </a:lnTo>
                  <a:lnTo>
                    <a:pt x="779" y="327"/>
                  </a:lnTo>
                  <a:lnTo>
                    <a:pt x="964" y="126"/>
                  </a:lnTo>
                  <a:lnTo>
                    <a:pt x="1655" y="126"/>
                  </a:lnTo>
                  <a:lnTo>
                    <a:pt x="1781" y="0"/>
                  </a:lnTo>
                  <a:lnTo>
                    <a:pt x="1926" y="0"/>
                  </a:lnTo>
                  <a:lnTo>
                    <a:pt x="1926" y="26"/>
                  </a:lnTo>
                  <a:lnTo>
                    <a:pt x="1793" y="26"/>
                  </a:lnTo>
                  <a:lnTo>
                    <a:pt x="1667" y="152"/>
                  </a:lnTo>
                  <a:lnTo>
                    <a:pt x="976" y="152"/>
                  </a:lnTo>
                  <a:lnTo>
                    <a:pt x="791" y="354"/>
                  </a:lnTo>
                  <a:lnTo>
                    <a:pt x="404" y="354"/>
                  </a:lnTo>
                  <a:lnTo>
                    <a:pt x="20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079">
              <a:extLst>
                <a:ext uri="{FF2B5EF4-FFF2-40B4-BE49-F238E27FC236}">
                  <a16:creationId xmlns:a16="http://schemas.microsoft.com/office/drawing/2014/main" id="{9447C64C-2536-40AD-B200-EC037C0B8D93}"/>
                </a:ext>
              </a:extLst>
            </p:cNvPr>
            <p:cNvSpPr>
              <a:spLocks noChangeArrowheads="1"/>
            </p:cNvSpPr>
            <p:nvPr/>
          </p:nvSpPr>
          <p:spPr bwMode="auto">
            <a:xfrm>
              <a:off x="2656" y="248"/>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080">
              <a:extLst>
                <a:ext uri="{FF2B5EF4-FFF2-40B4-BE49-F238E27FC236}">
                  <a16:creationId xmlns:a16="http://schemas.microsoft.com/office/drawing/2014/main" id="{A2D0C0DC-049C-47BE-BE93-90AA3DFD7E61}"/>
                </a:ext>
              </a:extLst>
            </p:cNvPr>
            <p:cNvSpPr>
              <a:spLocks noChangeArrowheads="1"/>
            </p:cNvSpPr>
            <p:nvPr/>
          </p:nvSpPr>
          <p:spPr bwMode="auto">
            <a:xfrm>
              <a:off x="2412" y="60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Oval 10081">
              <a:extLst>
                <a:ext uri="{FF2B5EF4-FFF2-40B4-BE49-F238E27FC236}">
                  <a16:creationId xmlns:a16="http://schemas.microsoft.com/office/drawing/2014/main" id="{7A061BC1-B968-4365-8220-FFD3F8F11DC2}"/>
                </a:ext>
              </a:extLst>
            </p:cNvPr>
            <p:cNvSpPr>
              <a:spLocks noChangeArrowheads="1"/>
            </p:cNvSpPr>
            <p:nvPr/>
          </p:nvSpPr>
          <p:spPr bwMode="auto">
            <a:xfrm>
              <a:off x="1647" y="583"/>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10082">
              <a:extLst>
                <a:ext uri="{FF2B5EF4-FFF2-40B4-BE49-F238E27FC236}">
                  <a16:creationId xmlns:a16="http://schemas.microsoft.com/office/drawing/2014/main" id="{15C2F322-0E7D-414E-8E35-4F4EDFB21F84}"/>
                </a:ext>
              </a:extLst>
            </p:cNvPr>
            <p:cNvSpPr>
              <a:spLocks noChangeArrowheads="1"/>
            </p:cNvSpPr>
            <p:nvPr/>
          </p:nvSpPr>
          <p:spPr bwMode="auto">
            <a:xfrm>
              <a:off x="987" y="1107"/>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10083">
              <a:extLst>
                <a:ext uri="{FF2B5EF4-FFF2-40B4-BE49-F238E27FC236}">
                  <a16:creationId xmlns:a16="http://schemas.microsoft.com/office/drawing/2014/main" id="{39EF5003-0392-4933-AB06-720E34277620}"/>
                </a:ext>
              </a:extLst>
            </p:cNvPr>
            <p:cNvSpPr>
              <a:spLocks noChangeArrowheads="1"/>
            </p:cNvSpPr>
            <p:nvPr/>
          </p:nvSpPr>
          <p:spPr bwMode="auto">
            <a:xfrm>
              <a:off x="1630" y="322"/>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Oval 10084">
              <a:extLst>
                <a:ext uri="{FF2B5EF4-FFF2-40B4-BE49-F238E27FC236}">
                  <a16:creationId xmlns:a16="http://schemas.microsoft.com/office/drawing/2014/main" id="{FDBAF835-6C02-4950-A120-EC52EED962CA}"/>
                </a:ext>
              </a:extLst>
            </p:cNvPr>
            <p:cNvSpPr>
              <a:spLocks noChangeArrowheads="1"/>
            </p:cNvSpPr>
            <p:nvPr/>
          </p:nvSpPr>
          <p:spPr bwMode="auto">
            <a:xfrm>
              <a:off x="1067" y="59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Oval 10085">
              <a:extLst>
                <a:ext uri="{FF2B5EF4-FFF2-40B4-BE49-F238E27FC236}">
                  <a16:creationId xmlns:a16="http://schemas.microsoft.com/office/drawing/2014/main" id="{DB7C798D-1382-453D-91C8-E71B5476B58E}"/>
                </a:ext>
              </a:extLst>
            </p:cNvPr>
            <p:cNvSpPr>
              <a:spLocks noChangeArrowheads="1"/>
            </p:cNvSpPr>
            <p:nvPr/>
          </p:nvSpPr>
          <p:spPr bwMode="auto">
            <a:xfrm>
              <a:off x="889" y="139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10086">
              <a:extLst>
                <a:ext uri="{FF2B5EF4-FFF2-40B4-BE49-F238E27FC236}">
                  <a16:creationId xmlns:a16="http://schemas.microsoft.com/office/drawing/2014/main" id="{9325DF0D-0A5D-4431-A7CD-1E4305C7CE23}"/>
                </a:ext>
              </a:extLst>
            </p:cNvPr>
            <p:cNvSpPr>
              <a:spLocks noChangeArrowheads="1"/>
            </p:cNvSpPr>
            <p:nvPr/>
          </p:nvSpPr>
          <p:spPr bwMode="auto">
            <a:xfrm>
              <a:off x="312" y="1831"/>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0087">
              <a:extLst>
                <a:ext uri="{FF2B5EF4-FFF2-40B4-BE49-F238E27FC236}">
                  <a16:creationId xmlns:a16="http://schemas.microsoft.com/office/drawing/2014/main" id="{05CCE6A9-C795-4AEF-BF47-1E3A9D6F3493}"/>
                </a:ext>
              </a:extLst>
            </p:cNvPr>
            <p:cNvSpPr>
              <a:spLocks noChangeArrowheads="1"/>
            </p:cNvSpPr>
            <p:nvPr/>
          </p:nvSpPr>
          <p:spPr bwMode="auto">
            <a:xfrm>
              <a:off x="1929" y="2123"/>
              <a:ext cx="48"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10088">
              <a:extLst>
                <a:ext uri="{FF2B5EF4-FFF2-40B4-BE49-F238E27FC236}">
                  <a16:creationId xmlns:a16="http://schemas.microsoft.com/office/drawing/2014/main" id="{BE70FB40-7ABC-4FBE-B76B-29295BBDC401}"/>
                </a:ext>
              </a:extLst>
            </p:cNvPr>
            <p:cNvSpPr>
              <a:spLocks noChangeArrowheads="1"/>
            </p:cNvSpPr>
            <p:nvPr/>
          </p:nvSpPr>
          <p:spPr bwMode="auto">
            <a:xfrm>
              <a:off x="1457" y="1577"/>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0089">
              <a:extLst>
                <a:ext uri="{FF2B5EF4-FFF2-40B4-BE49-F238E27FC236}">
                  <a16:creationId xmlns:a16="http://schemas.microsoft.com/office/drawing/2014/main" id="{EEBADC7C-2DA4-461D-9930-3B5E6E1D4636}"/>
                </a:ext>
              </a:extLst>
            </p:cNvPr>
            <p:cNvSpPr>
              <a:spLocks noChangeArrowheads="1"/>
            </p:cNvSpPr>
            <p:nvPr/>
          </p:nvSpPr>
          <p:spPr bwMode="auto">
            <a:xfrm>
              <a:off x="911" y="1694"/>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10090">
              <a:extLst>
                <a:ext uri="{FF2B5EF4-FFF2-40B4-BE49-F238E27FC236}">
                  <a16:creationId xmlns:a16="http://schemas.microsoft.com/office/drawing/2014/main" id="{5283848F-225D-453D-B1D9-60434BAB3BD9}"/>
                </a:ext>
              </a:extLst>
            </p:cNvPr>
            <p:cNvSpPr>
              <a:spLocks noChangeArrowheads="1"/>
            </p:cNvSpPr>
            <p:nvPr/>
          </p:nvSpPr>
          <p:spPr bwMode="auto">
            <a:xfrm>
              <a:off x="1" y="2175"/>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10091">
              <a:extLst>
                <a:ext uri="{FF2B5EF4-FFF2-40B4-BE49-F238E27FC236}">
                  <a16:creationId xmlns:a16="http://schemas.microsoft.com/office/drawing/2014/main" id="{735349E5-9541-40A1-800F-D99E2A3DDA93}"/>
                </a:ext>
              </a:extLst>
            </p:cNvPr>
            <p:cNvSpPr>
              <a:spLocks noChangeArrowheads="1"/>
            </p:cNvSpPr>
            <p:nvPr/>
          </p:nvSpPr>
          <p:spPr bwMode="auto">
            <a:xfrm>
              <a:off x="752" y="158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10092">
              <a:extLst>
                <a:ext uri="{FF2B5EF4-FFF2-40B4-BE49-F238E27FC236}">
                  <a16:creationId xmlns:a16="http://schemas.microsoft.com/office/drawing/2014/main" id="{2EE5771F-F70D-4231-9931-4B615758095C}"/>
                </a:ext>
              </a:extLst>
            </p:cNvPr>
            <p:cNvSpPr>
              <a:spLocks noChangeArrowheads="1"/>
            </p:cNvSpPr>
            <p:nvPr/>
          </p:nvSpPr>
          <p:spPr bwMode="auto">
            <a:xfrm>
              <a:off x="839" y="1997"/>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10093">
              <a:extLst>
                <a:ext uri="{FF2B5EF4-FFF2-40B4-BE49-F238E27FC236}">
                  <a16:creationId xmlns:a16="http://schemas.microsoft.com/office/drawing/2014/main" id="{88A16C62-D54D-4C89-B603-EEF1D16D2A1A}"/>
                </a:ext>
              </a:extLst>
            </p:cNvPr>
            <p:cNvSpPr>
              <a:spLocks noChangeArrowheads="1"/>
            </p:cNvSpPr>
            <p:nvPr/>
          </p:nvSpPr>
          <p:spPr bwMode="auto">
            <a:xfrm>
              <a:off x="1625" y="1309"/>
              <a:ext cx="27"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Oval 10094">
              <a:extLst>
                <a:ext uri="{FF2B5EF4-FFF2-40B4-BE49-F238E27FC236}">
                  <a16:creationId xmlns:a16="http://schemas.microsoft.com/office/drawing/2014/main" id="{C5543BC2-BDCF-4C2F-BF3B-9D007F7EB486}"/>
                </a:ext>
              </a:extLst>
            </p:cNvPr>
            <p:cNvSpPr>
              <a:spLocks noChangeArrowheads="1"/>
            </p:cNvSpPr>
            <p:nvPr/>
          </p:nvSpPr>
          <p:spPr bwMode="auto">
            <a:xfrm>
              <a:off x="2483" y="986"/>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10095">
              <a:extLst>
                <a:ext uri="{FF2B5EF4-FFF2-40B4-BE49-F238E27FC236}">
                  <a16:creationId xmlns:a16="http://schemas.microsoft.com/office/drawing/2014/main" id="{515FC32E-BA6D-47FC-8B1A-6C512D39101A}"/>
                </a:ext>
              </a:extLst>
            </p:cNvPr>
            <p:cNvSpPr>
              <a:spLocks noChangeArrowheads="1"/>
            </p:cNvSpPr>
            <p:nvPr/>
          </p:nvSpPr>
          <p:spPr bwMode="auto">
            <a:xfrm>
              <a:off x="3326" y="1480"/>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10096">
              <a:extLst>
                <a:ext uri="{FF2B5EF4-FFF2-40B4-BE49-F238E27FC236}">
                  <a16:creationId xmlns:a16="http://schemas.microsoft.com/office/drawing/2014/main" id="{7CECAF2A-0524-4562-9483-3CD9B524D6AF}"/>
                </a:ext>
              </a:extLst>
            </p:cNvPr>
            <p:cNvSpPr>
              <a:spLocks noChangeArrowheads="1"/>
            </p:cNvSpPr>
            <p:nvPr/>
          </p:nvSpPr>
          <p:spPr bwMode="auto">
            <a:xfrm>
              <a:off x="3891" y="1601"/>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10097">
              <a:extLst>
                <a:ext uri="{FF2B5EF4-FFF2-40B4-BE49-F238E27FC236}">
                  <a16:creationId xmlns:a16="http://schemas.microsoft.com/office/drawing/2014/main" id="{F05E273E-FD57-4494-AFFD-8B4731FE5E68}"/>
                </a:ext>
              </a:extLst>
            </p:cNvPr>
            <p:cNvSpPr>
              <a:spLocks noChangeArrowheads="1"/>
            </p:cNvSpPr>
            <p:nvPr/>
          </p:nvSpPr>
          <p:spPr bwMode="auto">
            <a:xfrm>
              <a:off x="2818" y="1610"/>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10098">
              <a:extLst>
                <a:ext uri="{FF2B5EF4-FFF2-40B4-BE49-F238E27FC236}">
                  <a16:creationId xmlns:a16="http://schemas.microsoft.com/office/drawing/2014/main" id="{41F39279-A6A1-4816-B26A-5163A4D4B719}"/>
                </a:ext>
              </a:extLst>
            </p:cNvPr>
            <p:cNvSpPr>
              <a:spLocks noChangeArrowheads="1"/>
            </p:cNvSpPr>
            <p:nvPr/>
          </p:nvSpPr>
          <p:spPr bwMode="auto">
            <a:xfrm>
              <a:off x="2775" y="2270"/>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Oval 10099">
              <a:extLst>
                <a:ext uri="{FF2B5EF4-FFF2-40B4-BE49-F238E27FC236}">
                  <a16:creationId xmlns:a16="http://schemas.microsoft.com/office/drawing/2014/main" id="{E3DDD633-347C-43B8-8F89-CA124E118130}"/>
                </a:ext>
              </a:extLst>
            </p:cNvPr>
            <p:cNvSpPr>
              <a:spLocks noChangeArrowheads="1"/>
            </p:cNvSpPr>
            <p:nvPr/>
          </p:nvSpPr>
          <p:spPr bwMode="auto">
            <a:xfrm>
              <a:off x="3190" y="55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100">
              <a:extLst>
                <a:ext uri="{FF2B5EF4-FFF2-40B4-BE49-F238E27FC236}">
                  <a16:creationId xmlns:a16="http://schemas.microsoft.com/office/drawing/2014/main" id="{54A8A371-E59A-4292-9431-89160233FBD9}"/>
                </a:ext>
              </a:extLst>
            </p:cNvPr>
            <p:cNvSpPr>
              <a:spLocks/>
            </p:cNvSpPr>
            <p:nvPr/>
          </p:nvSpPr>
          <p:spPr bwMode="auto">
            <a:xfrm>
              <a:off x="2680" y="4262"/>
              <a:ext cx="1434" cy="270"/>
            </a:xfrm>
            <a:custGeom>
              <a:avLst/>
              <a:gdLst>
                <a:gd name="T0" fmla="*/ 1183 w 1434"/>
                <a:gd name="T1" fmla="*/ 270 h 270"/>
                <a:gd name="T2" fmla="*/ 855 w 1434"/>
                <a:gd name="T3" fmla="*/ 270 h 270"/>
                <a:gd name="T4" fmla="*/ 769 w 1434"/>
                <a:gd name="T5" fmla="*/ 197 h 270"/>
                <a:gd name="T6" fmla="*/ 373 w 1434"/>
                <a:gd name="T7" fmla="*/ 197 h 270"/>
                <a:gd name="T8" fmla="*/ 211 w 1434"/>
                <a:gd name="T9" fmla="*/ 12 h 270"/>
                <a:gd name="T10" fmla="*/ 0 w 1434"/>
                <a:gd name="T11" fmla="*/ 12 h 270"/>
                <a:gd name="T12" fmla="*/ 0 w 1434"/>
                <a:gd name="T13" fmla="*/ 0 h 270"/>
                <a:gd name="T14" fmla="*/ 218 w 1434"/>
                <a:gd name="T15" fmla="*/ 0 h 270"/>
                <a:gd name="T16" fmla="*/ 380 w 1434"/>
                <a:gd name="T17" fmla="*/ 185 h 270"/>
                <a:gd name="T18" fmla="*/ 774 w 1434"/>
                <a:gd name="T19" fmla="*/ 185 h 270"/>
                <a:gd name="T20" fmla="*/ 860 w 1434"/>
                <a:gd name="T21" fmla="*/ 256 h 270"/>
                <a:gd name="T22" fmla="*/ 1175 w 1434"/>
                <a:gd name="T23" fmla="*/ 256 h 270"/>
                <a:gd name="T24" fmla="*/ 1427 w 1434"/>
                <a:gd name="T25" fmla="*/ 35 h 270"/>
                <a:gd name="T26" fmla="*/ 1434 w 1434"/>
                <a:gd name="T27" fmla="*/ 45 h 270"/>
                <a:gd name="T28" fmla="*/ 1183 w 1434"/>
                <a:gd name="T29"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4" h="270">
                  <a:moveTo>
                    <a:pt x="1183" y="270"/>
                  </a:moveTo>
                  <a:lnTo>
                    <a:pt x="855" y="270"/>
                  </a:lnTo>
                  <a:lnTo>
                    <a:pt x="769" y="197"/>
                  </a:lnTo>
                  <a:lnTo>
                    <a:pt x="373" y="197"/>
                  </a:lnTo>
                  <a:lnTo>
                    <a:pt x="211" y="12"/>
                  </a:lnTo>
                  <a:lnTo>
                    <a:pt x="0" y="12"/>
                  </a:lnTo>
                  <a:lnTo>
                    <a:pt x="0" y="0"/>
                  </a:lnTo>
                  <a:lnTo>
                    <a:pt x="218" y="0"/>
                  </a:lnTo>
                  <a:lnTo>
                    <a:pt x="380" y="185"/>
                  </a:lnTo>
                  <a:lnTo>
                    <a:pt x="774" y="185"/>
                  </a:lnTo>
                  <a:lnTo>
                    <a:pt x="860" y="256"/>
                  </a:lnTo>
                  <a:lnTo>
                    <a:pt x="1175" y="256"/>
                  </a:lnTo>
                  <a:lnTo>
                    <a:pt x="1427" y="35"/>
                  </a:lnTo>
                  <a:lnTo>
                    <a:pt x="1434" y="45"/>
                  </a:lnTo>
                  <a:lnTo>
                    <a:pt x="1183"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101">
              <a:extLst>
                <a:ext uri="{FF2B5EF4-FFF2-40B4-BE49-F238E27FC236}">
                  <a16:creationId xmlns:a16="http://schemas.microsoft.com/office/drawing/2014/main" id="{6FCEE735-19DC-47A2-B623-05553BE2CF59}"/>
                </a:ext>
              </a:extLst>
            </p:cNvPr>
            <p:cNvSpPr>
              <a:spLocks/>
            </p:cNvSpPr>
            <p:nvPr/>
          </p:nvSpPr>
          <p:spPr bwMode="auto">
            <a:xfrm>
              <a:off x="1093" y="3835"/>
              <a:ext cx="2981" cy="567"/>
            </a:xfrm>
            <a:custGeom>
              <a:avLst/>
              <a:gdLst>
                <a:gd name="T0" fmla="*/ 1160 w 1255"/>
                <a:gd name="T1" fmla="*/ 239 h 239"/>
                <a:gd name="T2" fmla="*/ 896 w 1255"/>
                <a:gd name="T3" fmla="*/ 239 h 239"/>
                <a:gd name="T4" fmla="*/ 896 w 1255"/>
                <a:gd name="T5" fmla="*/ 239 h 239"/>
                <a:gd name="T6" fmla="*/ 896 w 1255"/>
                <a:gd name="T7" fmla="*/ 238 h 239"/>
                <a:gd name="T8" fmla="*/ 896 w 1255"/>
                <a:gd name="T9" fmla="*/ 239 h 239"/>
                <a:gd name="T10" fmla="*/ 805 w 1255"/>
                <a:gd name="T11" fmla="*/ 144 h 239"/>
                <a:gd name="T12" fmla="*/ 584 w 1255"/>
                <a:gd name="T13" fmla="*/ 144 h 239"/>
                <a:gd name="T14" fmla="*/ 584 w 1255"/>
                <a:gd name="T15" fmla="*/ 144 h 239"/>
                <a:gd name="T16" fmla="*/ 442 w 1255"/>
                <a:gd name="T17" fmla="*/ 2 h 239"/>
                <a:gd name="T18" fmla="*/ 208 w 1255"/>
                <a:gd name="T19" fmla="*/ 2 h 239"/>
                <a:gd name="T20" fmla="*/ 171 w 1255"/>
                <a:gd name="T21" fmla="*/ 37 h 239"/>
                <a:gd name="T22" fmla="*/ 0 w 1255"/>
                <a:gd name="T23" fmla="*/ 37 h 239"/>
                <a:gd name="T24" fmla="*/ 0 w 1255"/>
                <a:gd name="T25" fmla="*/ 36 h 239"/>
                <a:gd name="T26" fmla="*/ 170 w 1255"/>
                <a:gd name="T27" fmla="*/ 36 h 239"/>
                <a:gd name="T28" fmla="*/ 207 w 1255"/>
                <a:gd name="T29" fmla="*/ 0 h 239"/>
                <a:gd name="T30" fmla="*/ 443 w 1255"/>
                <a:gd name="T31" fmla="*/ 0 h 239"/>
                <a:gd name="T32" fmla="*/ 443 w 1255"/>
                <a:gd name="T33" fmla="*/ 0 h 239"/>
                <a:gd name="T34" fmla="*/ 584 w 1255"/>
                <a:gd name="T35" fmla="*/ 143 h 239"/>
                <a:gd name="T36" fmla="*/ 805 w 1255"/>
                <a:gd name="T37" fmla="*/ 143 h 239"/>
                <a:gd name="T38" fmla="*/ 805 w 1255"/>
                <a:gd name="T39" fmla="*/ 143 h 239"/>
                <a:gd name="T40" fmla="*/ 851 w 1255"/>
                <a:gd name="T41" fmla="*/ 190 h 239"/>
                <a:gd name="T42" fmla="*/ 897 w 1255"/>
                <a:gd name="T43" fmla="*/ 238 h 239"/>
                <a:gd name="T44" fmla="*/ 1159 w 1255"/>
                <a:gd name="T45" fmla="*/ 238 h 239"/>
                <a:gd name="T46" fmla="*/ 1206 w 1255"/>
                <a:gd name="T47" fmla="*/ 190 h 239"/>
                <a:gd name="T48" fmla="*/ 1255 w 1255"/>
                <a:gd name="T49" fmla="*/ 190 h 239"/>
                <a:gd name="T50" fmla="*/ 1255 w 1255"/>
                <a:gd name="T51" fmla="*/ 192 h 239"/>
                <a:gd name="T52" fmla="*/ 1206 w 1255"/>
                <a:gd name="T53" fmla="*/ 192 h 239"/>
                <a:gd name="T54" fmla="*/ 1160 w 1255"/>
                <a:gd name="T55"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5" h="239">
                  <a:moveTo>
                    <a:pt x="1160" y="239"/>
                  </a:moveTo>
                  <a:cubicBezTo>
                    <a:pt x="896" y="239"/>
                    <a:pt x="896" y="239"/>
                    <a:pt x="896" y="239"/>
                  </a:cubicBezTo>
                  <a:cubicBezTo>
                    <a:pt x="896" y="239"/>
                    <a:pt x="896" y="239"/>
                    <a:pt x="896" y="239"/>
                  </a:cubicBezTo>
                  <a:cubicBezTo>
                    <a:pt x="896" y="238"/>
                    <a:pt x="896" y="238"/>
                    <a:pt x="896" y="238"/>
                  </a:cubicBezTo>
                  <a:cubicBezTo>
                    <a:pt x="896" y="238"/>
                    <a:pt x="896" y="239"/>
                    <a:pt x="896" y="239"/>
                  </a:cubicBezTo>
                  <a:cubicBezTo>
                    <a:pt x="895" y="235"/>
                    <a:pt x="841" y="180"/>
                    <a:pt x="805" y="144"/>
                  </a:cubicBezTo>
                  <a:cubicBezTo>
                    <a:pt x="584" y="144"/>
                    <a:pt x="584" y="144"/>
                    <a:pt x="584" y="144"/>
                  </a:cubicBezTo>
                  <a:cubicBezTo>
                    <a:pt x="584" y="144"/>
                    <a:pt x="584" y="144"/>
                    <a:pt x="584" y="144"/>
                  </a:cubicBezTo>
                  <a:cubicBezTo>
                    <a:pt x="442" y="2"/>
                    <a:pt x="442" y="2"/>
                    <a:pt x="442" y="2"/>
                  </a:cubicBezTo>
                  <a:cubicBezTo>
                    <a:pt x="208" y="2"/>
                    <a:pt x="208" y="2"/>
                    <a:pt x="208" y="2"/>
                  </a:cubicBezTo>
                  <a:cubicBezTo>
                    <a:pt x="171" y="37"/>
                    <a:pt x="171" y="37"/>
                    <a:pt x="171" y="37"/>
                  </a:cubicBezTo>
                  <a:cubicBezTo>
                    <a:pt x="0" y="37"/>
                    <a:pt x="0" y="37"/>
                    <a:pt x="0" y="37"/>
                  </a:cubicBezTo>
                  <a:cubicBezTo>
                    <a:pt x="0" y="36"/>
                    <a:pt x="0" y="36"/>
                    <a:pt x="0" y="36"/>
                  </a:cubicBezTo>
                  <a:cubicBezTo>
                    <a:pt x="170" y="36"/>
                    <a:pt x="170" y="36"/>
                    <a:pt x="170" y="36"/>
                  </a:cubicBezTo>
                  <a:cubicBezTo>
                    <a:pt x="207" y="0"/>
                    <a:pt x="207" y="0"/>
                    <a:pt x="207" y="0"/>
                  </a:cubicBezTo>
                  <a:cubicBezTo>
                    <a:pt x="443" y="0"/>
                    <a:pt x="443" y="0"/>
                    <a:pt x="443" y="0"/>
                  </a:cubicBezTo>
                  <a:cubicBezTo>
                    <a:pt x="443" y="0"/>
                    <a:pt x="443" y="0"/>
                    <a:pt x="443" y="0"/>
                  </a:cubicBezTo>
                  <a:cubicBezTo>
                    <a:pt x="584" y="143"/>
                    <a:pt x="584" y="143"/>
                    <a:pt x="584" y="143"/>
                  </a:cubicBezTo>
                  <a:cubicBezTo>
                    <a:pt x="805" y="143"/>
                    <a:pt x="805" y="143"/>
                    <a:pt x="805" y="143"/>
                  </a:cubicBezTo>
                  <a:cubicBezTo>
                    <a:pt x="805" y="143"/>
                    <a:pt x="805" y="143"/>
                    <a:pt x="805" y="143"/>
                  </a:cubicBezTo>
                  <a:cubicBezTo>
                    <a:pt x="806" y="143"/>
                    <a:pt x="829" y="167"/>
                    <a:pt x="851" y="190"/>
                  </a:cubicBezTo>
                  <a:cubicBezTo>
                    <a:pt x="888" y="227"/>
                    <a:pt x="896" y="236"/>
                    <a:pt x="897" y="238"/>
                  </a:cubicBezTo>
                  <a:cubicBezTo>
                    <a:pt x="1159" y="238"/>
                    <a:pt x="1159" y="238"/>
                    <a:pt x="1159" y="238"/>
                  </a:cubicBezTo>
                  <a:cubicBezTo>
                    <a:pt x="1206" y="190"/>
                    <a:pt x="1206" y="190"/>
                    <a:pt x="1206" y="190"/>
                  </a:cubicBezTo>
                  <a:cubicBezTo>
                    <a:pt x="1255" y="190"/>
                    <a:pt x="1255" y="190"/>
                    <a:pt x="1255" y="190"/>
                  </a:cubicBezTo>
                  <a:cubicBezTo>
                    <a:pt x="1255" y="192"/>
                    <a:pt x="1255" y="192"/>
                    <a:pt x="1255" y="192"/>
                  </a:cubicBezTo>
                  <a:cubicBezTo>
                    <a:pt x="1206" y="192"/>
                    <a:pt x="1206" y="192"/>
                    <a:pt x="1206" y="192"/>
                  </a:cubicBezTo>
                  <a:lnTo>
                    <a:pt x="1160"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102">
              <a:extLst>
                <a:ext uri="{FF2B5EF4-FFF2-40B4-BE49-F238E27FC236}">
                  <a16:creationId xmlns:a16="http://schemas.microsoft.com/office/drawing/2014/main" id="{E52B0877-4208-4EB3-995C-B79C467FE8D8}"/>
                </a:ext>
              </a:extLst>
            </p:cNvPr>
            <p:cNvSpPr>
              <a:spLocks/>
            </p:cNvSpPr>
            <p:nvPr/>
          </p:nvSpPr>
          <p:spPr bwMode="auto">
            <a:xfrm>
              <a:off x="3205" y="3967"/>
              <a:ext cx="859" cy="186"/>
            </a:xfrm>
            <a:custGeom>
              <a:avLst/>
              <a:gdLst>
                <a:gd name="T0" fmla="*/ 859 w 859"/>
                <a:gd name="T1" fmla="*/ 186 h 186"/>
                <a:gd name="T2" fmla="*/ 168 w 859"/>
                <a:gd name="T3" fmla="*/ 186 h 186"/>
                <a:gd name="T4" fmla="*/ 0 w 859"/>
                <a:gd name="T5" fmla="*/ 5 h 186"/>
                <a:gd name="T6" fmla="*/ 4 w 859"/>
                <a:gd name="T7" fmla="*/ 0 h 186"/>
                <a:gd name="T8" fmla="*/ 173 w 859"/>
                <a:gd name="T9" fmla="*/ 179 h 186"/>
                <a:gd name="T10" fmla="*/ 859 w 859"/>
                <a:gd name="T11" fmla="*/ 179 h 186"/>
                <a:gd name="T12" fmla="*/ 859 w 859"/>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859" h="186">
                  <a:moveTo>
                    <a:pt x="859" y="186"/>
                  </a:moveTo>
                  <a:lnTo>
                    <a:pt x="168" y="186"/>
                  </a:lnTo>
                  <a:lnTo>
                    <a:pt x="0" y="5"/>
                  </a:lnTo>
                  <a:lnTo>
                    <a:pt x="4" y="0"/>
                  </a:lnTo>
                  <a:lnTo>
                    <a:pt x="173" y="179"/>
                  </a:lnTo>
                  <a:lnTo>
                    <a:pt x="859" y="179"/>
                  </a:lnTo>
                  <a:lnTo>
                    <a:pt x="859"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103">
              <a:extLst>
                <a:ext uri="{FF2B5EF4-FFF2-40B4-BE49-F238E27FC236}">
                  <a16:creationId xmlns:a16="http://schemas.microsoft.com/office/drawing/2014/main" id="{39A286F1-4E2C-4E93-81A8-1086687AED78}"/>
                </a:ext>
              </a:extLst>
            </p:cNvPr>
            <p:cNvSpPr>
              <a:spLocks/>
            </p:cNvSpPr>
            <p:nvPr/>
          </p:nvSpPr>
          <p:spPr bwMode="auto">
            <a:xfrm>
              <a:off x="1652" y="4003"/>
              <a:ext cx="2415" cy="261"/>
            </a:xfrm>
            <a:custGeom>
              <a:avLst/>
              <a:gdLst>
                <a:gd name="T0" fmla="*/ 1790 w 2415"/>
                <a:gd name="T1" fmla="*/ 261 h 261"/>
                <a:gd name="T2" fmla="*/ 1531 w 2415"/>
                <a:gd name="T3" fmla="*/ 261 h 261"/>
                <a:gd name="T4" fmla="*/ 1294 w 2415"/>
                <a:gd name="T5" fmla="*/ 19 h 261"/>
                <a:gd name="T6" fmla="*/ 448 w 2415"/>
                <a:gd name="T7" fmla="*/ 19 h 261"/>
                <a:gd name="T8" fmla="*/ 277 w 2415"/>
                <a:gd name="T9" fmla="*/ 199 h 261"/>
                <a:gd name="T10" fmla="*/ 0 w 2415"/>
                <a:gd name="T11" fmla="*/ 199 h 261"/>
                <a:gd name="T12" fmla="*/ 0 w 2415"/>
                <a:gd name="T13" fmla="*/ 185 h 261"/>
                <a:gd name="T14" fmla="*/ 273 w 2415"/>
                <a:gd name="T15" fmla="*/ 185 h 261"/>
                <a:gd name="T16" fmla="*/ 444 w 2415"/>
                <a:gd name="T17" fmla="*/ 7 h 261"/>
                <a:gd name="T18" fmla="*/ 1301 w 2415"/>
                <a:gd name="T19" fmla="*/ 7 h 261"/>
                <a:gd name="T20" fmla="*/ 1538 w 2415"/>
                <a:gd name="T21" fmla="*/ 247 h 261"/>
                <a:gd name="T22" fmla="*/ 1785 w 2415"/>
                <a:gd name="T23" fmla="*/ 247 h 261"/>
                <a:gd name="T24" fmla="*/ 2044 w 2415"/>
                <a:gd name="T25" fmla="*/ 0 h 261"/>
                <a:gd name="T26" fmla="*/ 2415 w 2415"/>
                <a:gd name="T27" fmla="*/ 0 h 261"/>
                <a:gd name="T28" fmla="*/ 2415 w 2415"/>
                <a:gd name="T29" fmla="*/ 14 h 261"/>
                <a:gd name="T30" fmla="*/ 2051 w 2415"/>
                <a:gd name="T31" fmla="*/ 14 h 261"/>
                <a:gd name="T32" fmla="*/ 1790 w 2415"/>
                <a:gd name="T33"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5" h="261">
                  <a:moveTo>
                    <a:pt x="1790" y="261"/>
                  </a:moveTo>
                  <a:lnTo>
                    <a:pt x="1531" y="261"/>
                  </a:lnTo>
                  <a:lnTo>
                    <a:pt x="1294" y="19"/>
                  </a:lnTo>
                  <a:lnTo>
                    <a:pt x="448" y="19"/>
                  </a:lnTo>
                  <a:lnTo>
                    <a:pt x="277" y="199"/>
                  </a:lnTo>
                  <a:lnTo>
                    <a:pt x="0" y="199"/>
                  </a:lnTo>
                  <a:lnTo>
                    <a:pt x="0" y="185"/>
                  </a:lnTo>
                  <a:lnTo>
                    <a:pt x="273" y="185"/>
                  </a:lnTo>
                  <a:lnTo>
                    <a:pt x="444" y="7"/>
                  </a:lnTo>
                  <a:lnTo>
                    <a:pt x="1301" y="7"/>
                  </a:lnTo>
                  <a:lnTo>
                    <a:pt x="1538" y="247"/>
                  </a:lnTo>
                  <a:lnTo>
                    <a:pt x="1785" y="247"/>
                  </a:lnTo>
                  <a:lnTo>
                    <a:pt x="2044" y="0"/>
                  </a:lnTo>
                  <a:lnTo>
                    <a:pt x="2415" y="0"/>
                  </a:lnTo>
                  <a:lnTo>
                    <a:pt x="2415" y="14"/>
                  </a:lnTo>
                  <a:lnTo>
                    <a:pt x="2051" y="14"/>
                  </a:lnTo>
                  <a:lnTo>
                    <a:pt x="179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0104">
              <a:extLst>
                <a:ext uri="{FF2B5EF4-FFF2-40B4-BE49-F238E27FC236}">
                  <a16:creationId xmlns:a16="http://schemas.microsoft.com/office/drawing/2014/main" id="{1CD862BA-F47E-4896-9D93-AAAAA045B7CB}"/>
                </a:ext>
              </a:extLst>
            </p:cNvPr>
            <p:cNvSpPr>
              <a:spLocks/>
            </p:cNvSpPr>
            <p:nvPr/>
          </p:nvSpPr>
          <p:spPr bwMode="auto">
            <a:xfrm>
              <a:off x="2431" y="3782"/>
              <a:ext cx="1633" cy="169"/>
            </a:xfrm>
            <a:custGeom>
              <a:avLst/>
              <a:gdLst>
                <a:gd name="T0" fmla="*/ 1633 w 1633"/>
                <a:gd name="T1" fmla="*/ 169 h 169"/>
                <a:gd name="T2" fmla="*/ 1353 w 1633"/>
                <a:gd name="T3" fmla="*/ 169 h 169"/>
                <a:gd name="T4" fmla="*/ 1199 w 1633"/>
                <a:gd name="T5" fmla="*/ 5 h 169"/>
                <a:gd name="T6" fmla="*/ 824 w 1633"/>
                <a:gd name="T7" fmla="*/ 5 h 169"/>
                <a:gd name="T8" fmla="*/ 702 w 1633"/>
                <a:gd name="T9" fmla="*/ 136 h 169"/>
                <a:gd name="T10" fmla="*/ 0 w 1633"/>
                <a:gd name="T11" fmla="*/ 136 h 169"/>
                <a:gd name="T12" fmla="*/ 0 w 1633"/>
                <a:gd name="T13" fmla="*/ 129 h 169"/>
                <a:gd name="T14" fmla="*/ 700 w 1633"/>
                <a:gd name="T15" fmla="*/ 129 h 169"/>
                <a:gd name="T16" fmla="*/ 821 w 1633"/>
                <a:gd name="T17" fmla="*/ 0 h 169"/>
                <a:gd name="T18" fmla="*/ 1201 w 1633"/>
                <a:gd name="T19" fmla="*/ 0 h 169"/>
                <a:gd name="T20" fmla="*/ 1358 w 1633"/>
                <a:gd name="T21" fmla="*/ 162 h 169"/>
                <a:gd name="T22" fmla="*/ 1633 w 1633"/>
                <a:gd name="T23" fmla="*/ 162 h 169"/>
                <a:gd name="T24" fmla="*/ 1633 w 1633"/>
                <a:gd name="T25"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3" h="169">
                  <a:moveTo>
                    <a:pt x="1633" y="169"/>
                  </a:moveTo>
                  <a:lnTo>
                    <a:pt x="1353" y="169"/>
                  </a:lnTo>
                  <a:lnTo>
                    <a:pt x="1199" y="5"/>
                  </a:lnTo>
                  <a:lnTo>
                    <a:pt x="824" y="5"/>
                  </a:lnTo>
                  <a:lnTo>
                    <a:pt x="702" y="136"/>
                  </a:lnTo>
                  <a:lnTo>
                    <a:pt x="0" y="136"/>
                  </a:lnTo>
                  <a:lnTo>
                    <a:pt x="0" y="129"/>
                  </a:lnTo>
                  <a:lnTo>
                    <a:pt x="700" y="129"/>
                  </a:lnTo>
                  <a:lnTo>
                    <a:pt x="821" y="0"/>
                  </a:lnTo>
                  <a:lnTo>
                    <a:pt x="1201" y="0"/>
                  </a:lnTo>
                  <a:lnTo>
                    <a:pt x="1358" y="162"/>
                  </a:lnTo>
                  <a:lnTo>
                    <a:pt x="1633" y="162"/>
                  </a:lnTo>
                  <a:lnTo>
                    <a:pt x="1633"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105">
              <a:extLst>
                <a:ext uri="{FF2B5EF4-FFF2-40B4-BE49-F238E27FC236}">
                  <a16:creationId xmlns:a16="http://schemas.microsoft.com/office/drawing/2014/main" id="{FBEC01DF-8265-4DA4-ABBD-314C1CB09EFA}"/>
                </a:ext>
              </a:extLst>
            </p:cNvPr>
            <p:cNvSpPr>
              <a:spLocks/>
            </p:cNvSpPr>
            <p:nvPr/>
          </p:nvSpPr>
          <p:spPr bwMode="auto">
            <a:xfrm>
              <a:off x="2507" y="3526"/>
              <a:ext cx="1560" cy="285"/>
            </a:xfrm>
            <a:custGeom>
              <a:avLst/>
              <a:gdLst>
                <a:gd name="T0" fmla="*/ 1560 w 1560"/>
                <a:gd name="T1" fmla="*/ 285 h 285"/>
                <a:gd name="T2" fmla="*/ 1356 w 1560"/>
                <a:gd name="T3" fmla="*/ 285 h 285"/>
                <a:gd name="T4" fmla="*/ 1232 w 1560"/>
                <a:gd name="T5" fmla="*/ 154 h 285"/>
                <a:gd name="T6" fmla="*/ 679 w 1560"/>
                <a:gd name="T7" fmla="*/ 154 h 285"/>
                <a:gd name="T8" fmla="*/ 517 w 1560"/>
                <a:gd name="T9" fmla="*/ 7 h 285"/>
                <a:gd name="T10" fmla="*/ 0 w 1560"/>
                <a:gd name="T11" fmla="*/ 7 h 285"/>
                <a:gd name="T12" fmla="*/ 0 w 1560"/>
                <a:gd name="T13" fmla="*/ 0 h 285"/>
                <a:gd name="T14" fmla="*/ 520 w 1560"/>
                <a:gd name="T15" fmla="*/ 0 h 285"/>
                <a:gd name="T16" fmla="*/ 681 w 1560"/>
                <a:gd name="T17" fmla="*/ 147 h 285"/>
                <a:gd name="T18" fmla="*/ 1234 w 1560"/>
                <a:gd name="T19" fmla="*/ 147 h 285"/>
                <a:gd name="T20" fmla="*/ 1360 w 1560"/>
                <a:gd name="T21" fmla="*/ 278 h 285"/>
                <a:gd name="T22" fmla="*/ 1560 w 1560"/>
                <a:gd name="T23" fmla="*/ 278 h 285"/>
                <a:gd name="T24" fmla="*/ 1560 w 1560"/>
                <a:gd name="T25"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0" h="285">
                  <a:moveTo>
                    <a:pt x="1560" y="285"/>
                  </a:moveTo>
                  <a:lnTo>
                    <a:pt x="1356" y="285"/>
                  </a:lnTo>
                  <a:lnTo>
                    <a:pt x="1232" y="154"/>
                  </a:lnTo>
                  <a:lnTo>
                    <a:pt x="679" y="154"/>
                  </a:lnTo>
                  <a:lnTo>
                    <a:pt x="517" y="7"/>
                  </a:lnTo>
                  <a:lnTo>
                    <a:pt x="0" y="7"/>
                  </a:lnTo>
                  <a:lnTo>
                    <a:pt x="0" y="0"/>
                  </a:lnTo>
                  <a:lnTo>
                    <a:pt x="520" y="0"/>
                  </a:lnTo>
                  <a:lnTo>
                    <a:pt x="681" y="147"/>
                  </a:lnTo>
                  <a:lnTo>
                    <a:pt x="1234" y="147"/>
                  </a:lnTo>
                  <a:lnTo>
                    <a:pt x="1360" y="278"/>
                  </a:lnTo>
                  <a:lnTo>
                    <a:pt x="1560" y="278"/>
                  </a:lnTo>
                  <a:lnTo>
                    <a:pt x="156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106">
              <a:extLst>
                <a:ext uri="{FF2B5EF4-FFF2-40B4-BE49-F238E27FC236}">
                  <a16:creationId xmlns:a16="http://schemas.microsoft.com/office/drawing/2014/main" id="{D4B47F44-DF8F-42B0-A1EF-59AD43C55CC6}"/>
                </a:ext>
              </a:extLst>
            </p:cNvPr>
            <p:cNvSpPr>
              <a:spLocks/>
            </p:cNvSpPr>
            <p:nvPr/>
          </p:nvSpPr>
          <p:spPr bwMode="auto">
            <a:xfrm>
              <a:off x="801" y="2662"/>
              <a:ext cx="3261" cy="1225"/>
            </a:xfrm>
            <a:custGeom>
              <a:avLst/>
              <a:gdLst>
                <a:gd name="T0" fmla="*/ 1983 w 3261"/>
                <a:gd name="T1" fmla="*/ 1225 h 1225"/>
                <a:gd name="T2" fmla="*/ 1744 w 3261"/>
                <a:gd name="T3" fmla="*/ 1225 h 1225"/>
                <a:gd name="T4" fmla="*/ 1257 w 3261"/>
                <a:gd name="T5" fmla="*/ 755 h 1225"/>
                <a:gd name="T6" fmla="*/ 516 w 3261"/>
                <a:gd name="T7" fmla="*/ 755 h 1225"/>
                <a:gd name="T8" fmla="*/ 300 w 3261"/>
                <a:gd name="T9" fmla="*/ 548 h 1225"/>
                <a:gd name="T10" fmla="*/ 300 w 3261"/>
                <a:gd name="T11" fmla="*/ 159 h 1225"/>
                <a:gd name="T12" fmla="*/ 183 w 3261"/>
                <a:gd name="T13" fmla="*/ 26 h 1225"/>
                <a:gd name="T14" fmla="*/ 0 w 3261"/>
                <a:gd name="T15" fmla="*/ 26 h 1225"/>
                <a:gd name="T16" fmla="*/ 0 w 3261"/>
                <a:gd name="T17" fmla="*/ 0 h 1225"/>
                <a:gd name="T18" fmla="*/ 195 w 3261"/>
                <a:gd name="T19" fmla="*/ 0 h 1225"/>
                <a:gd name="T20" fmla="*/ 326 w 3261"/>
                <a:gd name="T21" fmla="*/ 147 h 1225"/>
                <a:gd name="T22" fmla="*/ 326 w 3261"/>
                <a:gd name="T23" fmla="*/ 539 h 1225"/>
                <a:gd name="T24" fmla="*/ 528 w 3261"/>
                <a:gd name="T25" fmla="*/ 726 h 1225"/>
                <a:gd name="T26" fmla="*/ 1269 w 3261"/>
                <a:gd name="T27" fmla="*/ 726 h 1225"/>
                <a:gd name="T28" fmla="*/ 1755 w 3261"/>
                <a:gd name="T29" fmla="*/ 1199 h 1225"/>
                <a:gd name="T30" fmla="*/ 1974 w 3261"/>
                <a:gd name="T31" fmla="*/ 1199 h 1225"/>
                <a:gd name="T32" fmla="*/ 2214 w 3261"/>
                <a:gd name="T33" fmla="*/ 980 h 1225"/>
                <a:gd name="T34" fmla="*/ 3261 w 3261"/>
                <a:gd name="T35" fmla="*/ 980 h 1225"/>
                <a:gd name="T36" fmla="*/ 3261 w 3261"/>
                <a:gd name="T37" fmla="*/ 1006 h 1225"/>
                <a:gd name="T38" fmla="*/ 2223 w 3261"/>
                <a:gd name="T39" fmla="*/ 1006 h 1225"/>
                <a:gd name="T40" fmla="*/ 1983 w 3261"/>
                <a:gd name="T4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61" h="1225">
                  <a:moveTo>
                    <a:pt x="1983" y="1225"/>
                  </a:moveTo>
                  <a:lnTo>
                    <a:pt x="1744" y="1225"/>
                  </a:lnTo>
                  <a:lnTo>
                    <a:pt x="1257" y="755"/>
                  </a:lnTo>
                  <a:lnTo>
                    <a:pt x="516" y="755"/>
                  </a:lnTo>
                  <a:lnTo>
                    <a:pt x="300" y="548"/>
                  </a:lnTo>
                  <a:lnTo>
                    <a:pt x="300" y="159"/>
                  </a:lnTo>
                  <a:lnTo>
                    <a:pt x="183" y="26"/>
                  </a:lnTo>
                  <a:lnTo>
                    <a:pt x="0" y="26"/>
                  </a:lnTo>
                  <a:lnTo>
                    <a:pt x="0" y="0"/>
                  </a:lnTo>
                  <a:lnTo>
                    <a:pt x="195" y="0"/>
                  </a:lnTo>
                  <a:lnTo>
                    <a:pt x="326" y="147"/>
                  </a:lnTo>
                  <a:lnTo>
                    <a:pt x="326" y="539"/>
                  </a:lnTo>
                  <a:lnTo>
                    <a:pt x="528" y="726"/>
                  </a:lnTo>
                  <a:lnTo>
                    <a:pt x="1269" y="726"/>
                  </a:lnTo>
                  <a:lnTo>
                    <a:pt x="1755" y="1199"/>
                  </a:lnTo>
                  <a:lnTo>
                    <a:pt x="1974" y="1199"/>
                  </a:lnTo>
                  <a:lnTo>
                    <a:pt x="2214" y="980"/>
                  </a:lnTo>
                  <a:lnTo>
                    <a:pt x="3261" y="980"/>
                  </a:lnTo>
                  <a:lnTo>
                    <a:pt x="3261" y="1006"/>
                  </a:lnTo>
                  <a:lnTo>
                    <a:pt x="2223" y="1006"/>
                  </a:lnTo>
                  <a:lnTo>
                    <a:pt x="1983" y="1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107">
              <a:extLst>
                <a:ext uri="{FF2B5EF4-FFF2-40B4-BE49-F238E27FC236}">
                  <a16:creationId xmlns:a16="http://schemas.microsoft.com/office/drawing/2014/main" id="{4A8A47BE-5942-4734-84F5-69F57EA3EE3A}"/>
                </a:ext>
              </a:extLst>
            </p:cNvPr>
            <p:cNvSpPr>
              <a:spLocks/>
            </p:cNvSpPr>
            <p:nvPr/>
          </p:nvSpPr>
          <p:spPr bwMode="auto">
            <a:xfrm>
              <a:off x="649" y="2339"/>
              <a:ext cx="3420" cy="1410"/>
            </a:xfrm>
            <a:custGeom>
              <a:avLst/>
              <a:gdLst>
                <a:gd name="T0" fmla="*/ 1195 w 3420"/>
                <a:gd name="T1" fmla="*/ 1410 h 1410"/>
                <a:gd name="T2" fmla="*/ 720 w 3420"/>
                <a:gd name="T3" fmla="*/ 1410 h 1410"/>
                <a:gd name="T4" fmla="*/ 523 w 3420"/>
                <a:gd name="T5" fmla="*/ 1215 h 1410"/>
                <a:gd name="T6" fmla="*/ 523 w 3420"/>
                <a:gd name="T7" fmla="*/ 209 h 1410"/>
                <a:gd name="T8" fmla="*/ 309 w 3420"/>
                <a:gd name="T9" fmla="*/ 7 h 1410"/>
                <a:gd name="T10" fmla="*/ 0 w 3420"/>
                <a:gd name="T11" fmla="*/ 7 h 1410"/>
                <a:gd name="T12" fmla="*/ 0 w 3420"/>
                <a:gd name="T13" fmla="*/ 0 h 1410"/>
                <a:gd name="T14" fmla="*/ 312 w 3420"/>
                <a:gd name="T15" fmla="*/ 0 h 1410"/>
                <a:gd name="T16" fmla="*/ 312 w 3420"/>
                <a:gd name="T17" fmla="*/ 0 h 1410"/>
                <a:gd name="T18" fmla="*/ 530 w 3420"/>
                <a:gd name="T19" fmla="*/ 207 h 1410"/>
                <a:gd name="T20" fmla="*/ 530 w 3420"/>
                <a:gd name="T21" fmla="*/ 1213 h 1410"/>
                <a:gd name="T22" fmla="*/ 722 w 3420"/>
                <a:gd name="T23" fmla="*/ 1405 h 1410"/>
                <a:gd name="T24" fmla="*/ 1193 w 3420"/>
                <a:gd name="T25" fmla="*/ 1405 h 1410"/>
                <a:gd name="T26" fmla="*/ 1580 w 3420"/>
                <a:gd name="T27" fmla="*/ 1016 h 1410"/>
                <a:gd name="T28" fmla="*/ 2430 w 3420"/>
                <a:gd name="T29" fmla="*/ 1016 h 1410"/>
                <a:gd name="T30" fmla="*/ 2430 w 3420"/>
                <a:gd name="T31" fmla="*/ 1016 h 1410"/>
                <a:gd name="T32" fmla="*/ 2625 w 3420"/>
                <a:gd name="T33" fmla="*/ 1215 h 1410"/>
                <a:gd name="T34" fmla="*/ 3420 w 3420"/>
                <a:gd name="T35" fmla="*/ 1215 h 1410"/>
                <a:gd name="T36" fmla="*/ 3420 w 3420"/>
                <a:gd name="T37" fmla="*/ 1223 h 1410"/>
                <a:gd name="T38" fmla="*/ 2620 w 3420"/>
                <a:gd name="T39" fmla="*/ 1223 h 1410"/>
                <a:gd name="T40" fmla="*/ 2620 w 3420"/>
                <a:gd name="T41" fmla="*/ 1220 h 1410"/>
                <a:gd name="T42" fmla="*/ 2425 w 3420"/>
                <a:gd name="T43" fmla="*/ 1023 h 1410"/>
                <a:gd name="T44" fmla="*/ 1582 w 3420"/>
                <a:gd name="T45" fmla="*/ 1023 h 1410"/>
                <a:gd name="T46" fmla="*/ 1195 w 3420"/>
                <a:gd name="T47" fmla="*/ 141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0" h="1410">
                  <a:moveTo>
                    <a:pt x="1195" y="1410"/>
                  </a:moveTo>
                  <a:lnTo>
                    <a:pt x="720" y="1410"/>
                  </a:lnTo>
                  <a:lnTo>
                    <a:pt x="523" y="1215"/>
                  </a:lnTo>
                  <a:lnTo>
                    <a:pt x="523" y="209"/>
                  </a:lnTo>
                  <a:lnTo>
                    <a:pt x="309" y="7"/>
                  </a:lnTo>
                  <a:lnTo>
                    <a:pt x="0" y="7"/>
                  </a:lnTo>
                  <a:lnTo>
                    <a:pt x="0" y="0"/>
                  </a:lnTo>
                  <a:lnTo>
                    <a:pt x="312" y="0"/>
                  </a:lnTo>
                  <a:lnTo>
                    <a:pt x="312" y="0"/>
                  </a:lnTo>
                  <a:lnTo>
                    <a:pt x="530" y="207"/>
                  </a:lnTo>
                  <a:lnTo>
                    <a:pt x="530" y="1213"/>
                  </a:lnTo>
                  <a:lnTo>
                    <a:pt x="722" y="1405"/>
                  </a:lnTo>
                  <a:lnTo>
                    <a:pt x="1193" y="1405"/>
                  </a:lnTo>
                  <a:lnTo>
                    <a:pt x="1580" y="1016"/>
                  </a:lnTo>
                  <a:lnTo>
                    <a:pt x="2430" y="1016"/>
                  </a:lnTo>
                  <a:lnTo>
                    <a:pt x="2430" y="1016"/>
                  </a:lnTo>
                  <a:lnTo>
                    <a:pt x="2625" y="1215"/>
                  </a:lnTo>
                  <a:lnTo>
                    <a:pt x="3420" y="1215"/>
                  </a:lnTo>
                  <a:lnTo>
                    <a:pt x="3420" y="1223"/>
                  </a:lnTo>
                  <a:lnTo>
                    <a:pt x="2620" y="1223"/>
                  </a:lnTo>
                  <a:lnTo>
                    <a:pt x="2620" y="1220"/>
                  </a:lnTo>
                  <a:lnTo>
                    <a:pt x="2425" y="1023"/>
                  </a:lnTo>
                  <a:lnTo>
                    <a:pt x="1582" y="1023"/>
                  </a:lnTo>
                  <a:lnTo>
                    <a:pt x="1195" y="1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0108">
              <a:extLst>
                <a:ext uri="{FF2B5EF4-FFF2-40B4-BE49-F238E27FC236}">
                  <a16:creationId xmlns:a16="http://schemas.microsoft.com/office/drawing/2014/main" id="{50BA092E-47EB-424A-AE67-808443FDB43E}"/>
                </a:ext>
              </a:extLst>
            </p:cNvPr>
            <p:cNvSpPr>
              <a:spLocks/>
            </p:cNvSpPr>
            <p:nvPr/>
          </p:nvSpPr>
          <p:spPr bwMode="auto">
            <a:xfrm>
              <a:off x="1490" y="2916"/>
              <a:ext cx="2574" cy="565"/>
            </a:xfrm>
            <a:custGeom>
              <a:avLst/>
              <a:gdLst>
                <a:gd name="T0" fmla="*/ 2574 w 2574"/>
                <a:gd name="T1" fmla="*/ 565 h 565"/>
                <a:gd name="T2" fmla="*/ 2128 w 2574"/>
                <a:gd name="T3" fmla="*/ 565 h 565"/>
                <a:gd name="T4" fmla="*/ 1836 w 2574"/>
                <a:gd name="T5" fmla="*/ 271 h 565"/>
                <a:gd name="T6" fmla="*/ 931 w 2574"/>
                <a:gd name="T7" fmla="*/ 271 h 565"/>
                <a:gd name="T8" fmla="*/ 691 w 2574"/>
                <a:gd name="T9" fmla="*/ 26 h 565"/>
                <a:gd name="T10" fmla="*/ 0 w 2574"/>
                <a:gd name="T11" fmla="*/ 26 h 565"/>
                <a:gd name="T12" fmla="*/ 0 w 2574"/>
                <a:gd name="T13" fmla="*/ 0 h 565"/>
                <a:gd name="T14" fmla="*/ 701 w 2574"/>
                <a:gd name="T15" fmla="*/ 0 h 565"/>
                <a:gd name="T16" fmla="*/ 943 w 2574"/>
                <a:gd name="T17" fmla="*/ 244 h 565"/>
                <a:gd name="T18" fmla="*/ 1845 w 2574"/>
                <a:gd name="T19" fmla="*/ 244 h 565"/>
                <a:gd name="T20" fmla="*/ 2140 w 2574"/>
                <a:gd name="T21" fmla="*/ 539 h 565"/>
                <a:gd name="T22" fmla="*/ 2574 w 2574"/>
                <a:gd name="T23" fmla="*/ 539 h 565"/>
                <a:gd name="T24" fmla="*/ 2574 w 2574"/>
                <a:gd name="T25"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4" h="565">
                  <a:moveTo>
                    <a:pt x="2574" y="565"/>
                  </a:moveTo>
                  <a:lnTo>
                    <a:pt x="2128" y="565"/>
                  </a:lnTo>
                  <a:lnTo>
                    <a:pt x="1836" y="271"/>
                  </a:lnTo>
                  <a:lnTo>
                    <a:pt x="931" y="271"/>
                  </a:lnTo>
                  <a:lnTo>
                    <a:pt x="691" y="26"/>
                  </a:lnTo>
                  <a:lnTo>
                    <a:pt x="0" y="26"/>
                  </a:lnTo>
                  <a:lnTo>
                    <a:pt x="0" y="0"/>
                  </a:lnTo>
                  <a:lnTo>
                    <a:pt x="701" y="0"/>
                  </a:lnTo>
                  <a:lnTo>
                    <a:pt x="943" y="244"/>
                  </a:lnTo>
                  <a:lnTo>
                    <a:pt x="1845" y="244"/>
                  </a:lnTo>
                  <a:lnTo>
                    <a:pt x="2140" y="539"/>
                  </a:lnTo>
                  <a:lnTo>
                    <a:pt x="2574" y="539"/>
                  </a:lnTo>
                  <a:lnTo>
                    <a:pt x="2574"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0109">
              <a:extLst>
                <a:ext uri="{FF2B5EF4-FFF2-40B4-BE49-F238E27FC236}">
                  <a16:creationId xmlns:a16="http://schemas.microsoft.com/office/drawing/2014/main" id="{3BD75D7B-7284-4CFA-8DE5-54EB0195AF20}"/>
                </a:ext>
              </a:extLst>
            </p:cNvPr>
            <p:cNvSpPr>
              <a:spLocks/>
            </p:cNvSpPr>
            <p:nvPr/>
          </p:nvSpPr>
          <p:spPr bwMode="auto">
            <a:xfrm>
              <a:off x="1008" y="3279"/>
              <a:ext cx="3054" cy="522"/>
            </a:xfrm>
            <a:custGeom>
              <a:avLst/>
              <a:gdLst>
                <a:gd name="T0" fmla="*/ 1662 w 3054"/>
                <a:gd name="T1" fmla="*/ 522 h 522"/>
                <a:gd name="T2" fmla="*/ 1318 w 3054"/>
                <a:gd name="T3" fmla="*/ 522 h 522"/>
                <a:gd name="T4" fmla="*/ 1083 w 3054"/>
                <a:gd name="T5" fmla="*/ 285 h 522"/>
                <a:gd name="T6" fmla="*/ 297 w 3054"/>
                <a:gd name="T7" fmla="*/ 285 h 522"/>
                <a:gd name="T8" fmla="*/ 152 w 3054"/>
                <a:gd name="T9" fmla="*/ 138 h 522"/>
                <a:gd name="T10" fmla="*/ 0 w 3054"/>
                <a:gd name="T11" fmla="*/ 138 h 522"/>
                <a:gd name="T12" fmla="*/ 0 w 3054"/>
                <a:gd name="T13" fmla="*/ 124 h 522"/>
                <a:gd name="T14" fmla="*/ 159 w 3054"/>
                <a:gd name="T15" fmla="*/ 124 h 522"/>
                <a:gd name="T16" fmla="*/ 302 w 3054"/>
                <a:gd name="T17" fmla="*/ 271 h 522"/>
                <a:gd name="T18" fmla="*/ 1088 w 3054"/>
                <a:gd name="T19" fmla="*/ 271 h 522"/>
                <a:gd name="T20" fmla="*/ 1325 w 3054"/>
                <a:gd name="T21" fmla="*/ 508 h 522"/>
                <a:gd name="T22" fmla="*/ 1658 w 3054"/>
                <a:gd name="T23" fmla="*/ 508 h 522"/>
                <a:gd name="T24" fmla="*/ 2156 w 3054"/>
                <a:gd name="T25" fmla="*/ 0 h 522"/>
                <a:gd name="T26" fmla="*/ 2377 w 3054"/>
                <a:gd name="T27" fmla="*/ 0 h 522"/>
                <a:gd name="T28" fmla="*/ 2489 w 3054"/>
                <a:gd name="T29" fmla="*/ 105 h 522"/>
                <a:gd name="T30" fmla="*/ 3054 w 3054"/>
                <a:gd name="T31" fmla="*/ 105 h 522"/>
                <a:gd name="T32" fmla="*/ 3054 w 3054"/>
                <a:gd name="T33" fmla="*/ 119 h 522"/>
                <a:gd name="T34" fmla="*/ 2484 w 3054"/>
                <a:gd name="T35" fmla="*/ 119 h 522"/>
                <a:gd name="T36" fmla="*/ 2372 w 3054"/>
                <a:gd name="T37" fmla="*/ 14 h 522"/>
                <a:gd name="T38" fmla="*/ 2163 w 3054"/>
                <a:gd name="T39" fmla="*/ 14 h 522"/>
                <a:gd name="T40" fmla="*/ 1662 w 3054"/>
                <a:gd name="T41" fmla="*/ 522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54" h="522">
                  <a:moveTo>
                    <a:pt x="1662" y="522"/>
                  </a:moveTo>
                  <a:lnTo>
                    <a:pt x="1318" y="522"/>
                  </a:lnTo>
                  <a:lnTo>
                    <a:pt x="1083" y="285"/>
                  </a:lnTo>
                  <a:lnTo>
                    <a:pt x="297" y="285"/>
                  </a:lnTo>
                  <a:lnTo>
                    <a:pt x="152" y="138"/>
                  </a:lnTo>
                  <a:lnTo>
                    <a:pt x="0" y="138"/>
                  </a:lnTo>
                  <a:lnTo>
                    <a:pt x="0" y="124"/>
                  </a:lnTo>
                  <a:lnTo>
                    <a:pt x="159" y="124"/>
                  </a:lnTo>
                  <a:lnTo>
                    <a:pt x="302" y="271"/>
                  </a:lnTo>
                  <a:lnTo>
                    <a:pt x="1088" y="271"/>
                  </a:lnTo>
                  <a:lnTo>
                    <a:pt x="1325" y="508"/>
                  </a:lnTo>
                  <a:lnTo>
                    <a:pt x="1658" y="508"/>
                  </a:lnTo>
                  <a:lnTo>
                    <a:pt x="2156" y="0"/>
                  </a:lnTo>
                  <a:lnTo>
                    <a:pt x="2377" y="0"/>
                  </a:lnTo>
                  <a:lnTo>
                    <a:pt x="2489" y="105"/>
                  </a:lnTo>
                  <a:lnTo>
                    <a:pt x="3054" y="105"/>
                  </a:lnTo>
                  <a:lnTo>
                    <a:pt x="3054" y="119"/>
                  </a:lnTo>
                  <a:lnTo>
                    <a:pt x="2484" y="119"/>
                  </a:lnTo>
                  <a:lnTo>
                    <a:pt x="2372" y="14"/>
                  </a:lnTo>
                  <a:lnTo>
                    <a:pt x="2163" y="14"/>
                  </a:lnTo>
                  <a:lnTo>
                    <a:pt x="1662"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0110">
              <a:extLst>
                <a:ext uri="{FF2B5EF4-FFF2-40B4-BE49-F238E27FC236}">
                  <a16:creationId xmlns:a16="http://schemas.microsoft.com/office/drawing/2014/main" id="{B02E8E49-E468-4FD4-B391-EFCA9F090BE3}"/>
                </a:ext>
              </a:extLst>
            </p:cNvPr>
            <p:cNvSpPr>
              <a:spLocks/>
            </p:cNvSpPr>
            <p:nvPr/>
          </p:nvSpPr>
          <p:spPr bwMode="auto">
            <a:xfrm>
              <a:off x="911" y="3089"/>
              <a:ext cx="3172" cy="240"/>
            </a:xfrm>
            <a:custGeom>
              <a:avLst/>
              <a:gdLst>
                <a:gd name="T0" fmla="*/ 999 w 3172"/>
                <a:gd name="T1" fmla="*/ 240 h 240"/>
                <a:gd name="T2" fmla="*/ 636 w 3172"/>
                <a:gd name="T3" fmla="*/ 240 h 240"/>
                <a:gd name="T4" fmla="*/ 434 w 3172"/>
                <a:gd name="T5" fmla="*/ 45 h 240"/>
                <a:gd name="T6" fmla="*/ 0 w 3172"/>
                <a:gd name="T7" fmla="*/ 45 h 240"/>
                <a:gd name="T8" fmla="*/ 0 w 3172"/>
                <a:gd name="T9" fmla="*/ 31 h 240"/>
                <a:gd name="T10" fmla="*/ 439 w 3172"/>
                <a:gd name="T11" fmla="*/ 31 h 240"/>
                <a:gd name="T12" fmla="*/ 641 w 3172"/>
                <a:gd name="T13" fmla="*/ 228 h 240"/>
                <a:gd name="T14" fmla="*/ 995 w 3172"/>
                <a:gd name="T15" fmla="*/ 228 h 240"/>
                <a:gd name="T16" fmla="*/ 1223 w 3172"/>
                <a:gd name="T17" fmla="*/ 0 h 240"/>
                <a:gd name="T18" fmla="*/ 2488 w 3172"/>
                <a:gd name="T19" fmla="*/ 0 h 240"/>
                <a:gd name="T20" fmla="*/ 2650 w 3172"/>
                <a:gd name="T21" fmla="*/ 159 h 240"/>
                <a:gd name="T22" fmla="*/ 3172 w 3172"/>
                <a:gd name="T23" fmla="*/ 159 h 240"/>
                <a:gd name="T24" fmla="*/ 3172 w 3172"/>
                <a:gd name="T25" fmla="*/ 174 h 240"/>
                <a:gd name="T26" fmla="*/ 2645 w 3172"/>
                <a:gd name="T27" fmla="*/ 174 h 240"/>
                <a:gd name="T28" fmla="*/ 2484 w 3172"/>
                <a:gd name="T29" fmla="*/ 14 h 240"/>
                <a:gd name="T30" fmla="*/ 1227 w 3172"/>
                <a:gd name="T31" fmla="*/ 14 h 240"/>
                <a:gd name="T32" fmla="*/ 999 w 3172"/>
                <a:gd name="T3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2" h="240">
                  <a:moveTo>
                    <a:pt x="999" y="240"/>
                  </a:moveTo>
                  <a:lnTo>
                    <a:pt x="636" y="240"/>
                  </a:lnTo>
                  <a:lnTo>
                    <a:pt x="434" y="45"/>
                  </a:lnTo>
                  <a:lnTo>
                    <a:pt x="0" y="45"/>
                  </a:lnTo>
                  <a:lnTo>
                    <a:pt x="0" y="31"/>
                  </a:lnTo>
                  <a:lnTo>
                    <a:pt x="439" y="31"/>
                  </a:lnTo>
                  <a:lnTo>
                    <a:pt x="641" y="228"/>
                  </a:lnTo>
                  <a:lnTo>
                    <a:pt x="995" y="228"/>
                  </a:lnTo>
                  <a:lnTo>
                    <a:pt x="1223" y="0"/>
                  </a:lnTo>
                  <a:lnTo>
                    <a:pt x="2488" y="0"/>
                  </a:lnTo>
                  <a:lnTo>
                    <a:pt x="2650" y="159"/>
                  </a:lnTo>
                  <a:lnTo>
                    <a:pt x="3172" y="159"/>
                  </a:lnTo>
                  <a:lnTo>
                    <a:pt x="3172" y="174"/>
                  </a:lnTo>
                  <a:lnTo>
                    <a:pt x="2645" y="174"/>
                  </a:lnTo>
                  <a:lnTo>
                    <a:pt x="2484" y="14"/>
                  </a:lnTo>
                  <a:lnTo>
                    <a:pt x="1227" y="14"/>
                  </a:lnTo>
                  <a:lnTo>
                    <a:pt x="999"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0111">
              <a:extLst>
                <a:ext uri="{FF2B5EF4-FFF2-40B4-BE49-F238E27FC236}">
                  <a16:creationId xmlns:a16="http://schemas.microsoft.com/office/drawing/2014/main" id="{889B8A3E-ADA3-4D44-A31B-A6D4DC10A4A2}"/>
                </a:ext>
              </a:extLst>
            </p:cNvPr>
            <p:cNvSpPr>
              <a:spLocks/>
            </p:cNvSpPr>
            <p:nvPr/>
          </p:nvSpPr>
          <p:spPr bwMode="auto">
            <a:xfrm>
              <a:off x="2841" y="2902"/>
              <a:ext cx="1233" cy="242"/>
            </a:xfrm>
            <a:custGeom>
              <a:avLst/>
              <a:gdLst>
                <a:gd name="T0" fmla="*/ 1233 w 1233"/>
                <a:gd name="T1" fmla="*/ 242 h 242"/>
                <a:gd name="T2" fmla="*/ 801 w 1233"/>
                <a:gd name="T3" fmla="*/ 242 h 242"/>
                <a:gd name="T4" fmla="*/ 575 w 1233"/>
                <a:gd name="T5" fmla="*/ 7 h 242"/>
                <a:gd name="T6" fmla="*/ 0 w 1233"/>
                <a:gd name="T7" fmla="*/ 7 h 242"/>
                <a:gd name="T8" fmla="*/ 0 w 1233"/>
                <a:gd name="T9" fmla="*/ 0 h 242"/>
                <a:gd name="T10" fmla="*/ 577 w 1233"/>
                <a:gd name="T11" fmla="*/ 0 h 242"/>
                <a:gd name="T12" fmla="*/ 803 w 1233"/>
                <a:gd name="T13" fmla="*/ 235 h 242"/>
                <a:gd name="T14" fmla="*/ 1233 w 1233"/>
                <a:gd name="T15" fmla="*/ 235 h 242"/>
                <a:gd name="T16" fmla="*/ 1233 w 1233"/>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3" h="242">
                  <a:moveTo>
                    <a:pt x="1233" y="242"/>
                  </a:moveTo>
                  <a:lnTo>
                    <a:pt x="801" y="242"/>
                  </a:lnTo>
                  <a:lnTo>
                    <a:pt x="575" y="7"/>
                  </a:lnTo>
                  <a:lnTo>
                    <a:pt x="0" y="7"/>
                  </a:lnTo>
                  <a:lnTo>
                    <a:pt x="0" y="0"/>
                  </a:lnTo>
                  <a:lnTo>
                    <a:pt x="577" y="0"/>
                  </a:lnTo>
                  <a:lnTo>
                    <a:pt x="803" y="235"/>
                  </a:lnTo>
                  <a:lnTo>
                    <a:pt x="1233" y="235"/>
                  </a:lnTo>
                  <a:lnTo>
                    <a:pt x="1233"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0112">
              <a:extLst>
                <a:ext uri="{FF2B5EF4-FFF2-40B4-BE49-F238E27FC236}">
                  <a16:creationId xmlns:a16="http://schemas.microsoft.com/office/drawing/2014/main" id="{57EBE332-4951-434C-9406-8B8C87BC8C38}"/>
                </a:ext>
              </a:extLst>
            </p:cNvPr>
            <p:cNvSpPr>
              <a:spLocks/>
            </p:cNvSpPr>
            <p:nvPr/>
          </p:nvSpPr>
          <p:spPr bwMode="auto">
            <a:xfrm>
              <a:off x="863" y="2327"/>
              <a:ext cx="3228" cy="473"/>
            </a:xfrm>
            <a:custGeom>
              <a:avLst/>
              <a:gdLst>
                <a:gd name="T0" fmla="*/ 3228 w 3228"/>
                <a:gd name="T1" fmla="*/ 473 h 473"/>
                <a:gd name="T2" fmla="*/ 2957 w 3228"/>
                <a:gd name="T3" fmla="*/ 473 h 473"/>
                <a:gd name="T4" fmla="*/ 2954 w 3228"/>
                <a:gd name="T5" fmla="*/ 470 h 473"/>
                <a:gd name="T6" fmla="*/ 2674 w 3228"/>
                <a:gd name="T7" fmla="*/ 155 h 473"/>
                <a:gd name="T8" fmla="*/ 2045 w 3228"/>
                <a:gd name="T9" fmla="*/ 155 h 473"/>
                <a:gd name="T10" fmla="*/ 2042 w 3228"/>
                <a:gd name="T11" fmla="*/ 155 h 473"/>
                <a:gd name="T12" fmla="*/ 1895 w 3228"/>
                <a:gd name="T13" fmla="*/ 3 h 473"/>
                <a:gd name="T14" fmla="*/ 779 w 3228"/>
                <a:gd name="T15" fmla="*/ 3 h 473"/>
                <a:gd name="T16" fmla="*/ 591 w 3228"/>
                <a:gd name="T17" fmla="*/ 195 h 473"/>
                <a:gd name="T18" fmla="*/ 0 w 3228"/>
                <a:gd name="T19" fmla="*/ 195 h 473"/>
                <a:gd name="T20" fmla="*/ 0 w 3228"/>
                <a:gd name="T21" fmla="*/ 190 h 473"/>
                <a:gd name="T22" fmla="*/ 591 w 3228"/>
                <a:gd name="T23" fmla="*/ 190 h 473"/>
                <a:gd name="T24" fmla="*/ 779 w 3228"/>
                <a:gd name="T25" fmla="*/ 0 h 473"/>
                <a:gd name="T26" fmla="*/ 1895 w 3228"/>
                <a:gd name="T27" fmla="*/ 0 h 473"/>
                <a:gd name="T28" fmla="*/ 1898 w 3228"/>
                <a:gd name="T29" fmla="*/ 0 h 473"/>
                <a:gd name="T30" fmla="*/ 2045 w 3228"/>
                <a:gd name="T31" fmla="*/ 152 h 473"/>
                <a:gd name="T32" fmla="*/ 2677 w 3228"/>
                <a:gd name="T33" fmla="*/ 152 h 473"/>
                <a:gd name="T34" fmla="*/ 2677 w 3228"/>
                <a:gd name="T35" fmla="*/ 152 h 473"/>
                <a:gd name="T36" fmla="*/ 2957 w 3228"/>
                <a:gd name="T37" fmla="*/ 468 h 473"/>
                <a:gd name="T38" fmla="*/ 3228 w 3228"/>
                <a:gd name="T39" fmla="*/ 468 h 473"/>
                <a:gd name="T40" fmla="*/ 3228 w 3228"/>
                <a:gd name="T41"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28" h="473">
                  <a:moveTo>
                    <a:pt x="3228" y="473"/>
                  </a:moveTo>
                  <a:lnTo>
                    <a:pt x="2957" y="473"/>
                  </a:lnTo>
                  <a:lnTo>
                    <a:pt x="2954" y="470"/>
                  </a:lnTo>
                  <a:lnTo>
                    <a:pt x="2674" y="155"/>
                  </a:lnTo>
                  <a:lnTo>
                    <a:pt x="2045" y="155"/>
                  </a:lnTo>
                  <a:lnTo>
                    <a:pt x="2042" y="155"/>
                  </a:lnTo>
                  <a:lnTo>
                    <a:pt x="1895" y="3"/>
                  </a:lnTo>
                  <a:lnTo>
                    <a:pt x="779" y="3"/>
                  </a:lnTo>
                  <a:lnTo>
                    <a:pt x="591" y="195"/>
                  </a:lnTo>
                  <a:lnTo>
                    <a:pt x="0" y="195"/>
                  </a:lnTo>
                  <a:lnTo>
                    <a:pt x="0" y="190"/>
                  </a:lnTo>
                  <a:lnTo>
                    <a:pt x="591" y="190"/>
                  </a:lnTo>
                  <a:lnTo>
                    <a:pt x="779" y="0"/>
                  </a:lnTo>
                  <a:lnTo>
                    <a:pt x="1895" y="0"/>
                  </a:lnTo>
                  <a:lnTo>
                    <a:pt x="1898" y="0"/>
                  </a:lnTo>
                  <a:lnTo>
                    <a:pt x="2045" y="152"/>
                  </a:lnTo>
                  <a:lnTo>
                    <a:pt x="2677" y="152"/>
                  </a:lnTo>
                  <a:lnTo>
                    <a:pt x="2677" y="152"/>
                  </a:lnTo>
                  <a:lnTo>
                    <a:pt x="2957" y="468"/>
                  </a:lnTo>
                  <a:lnTo>
                    <a:pt x="3228" y="468"/>
                  </a:lnTo>
                  <a:lnTo>
                    <a:pt x="3228"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0113">
              <a:extLst>
                <a:ext uri="{FF2B5EF4-FFF2-40B4-BE49-F238E27FC236}">
                  <a16:creationId xmlns:a16="http://schemas.microsoft.com/office/drawing/2014/main" id="{7F03C322-1A19-4B7D-ACAE-670A3FA74E68}"/>
                </a:ext>
              </a:extLst>
            </p:cNvPr>
            <p:cNvSpPr>
              <a:spLocks/>
            </p:cNvSpPr>
            <p:nvPr/>
          </p:nvSpPr>
          <p:spPr bwMode="auto">
            <a:xfrm>
              <a:off x="528" y="2517"/>
              <a:ext cx="3563" cy="340"/>
            </a:xfrm>
            <a:custGeom>
              <a:avLst/>
              <a:gdLst>
                <a:gd name="T0" fmla="*/ 2978 w 3563"/>
                <a:gd name="T1" fmla="*/ 340 h 340"/>
                <a:gd name="T2" fmla="*/ 2024 w 3563"/>
                <a:gd name="T3" fmla="*/ 340 h 340"/>
                <a:gd name="T4" fmla="*/ 2024 w 3563"/>
                <a:gd name="T5" fmla="*/ 340 h 340"/>
                <a:gd name="T6" fmla="*/ 1748 w 3563"/>
                <a:gd name="T7" fmla="*/ 45 h 340"/>
                <a:gd name="T8" fmla="*/ 1169 w 3563"/>
                <a:gd name="T9" fmla="*/ 45 h 340"/>
                <a:gd name="T10" fmla="*/ 905 w 3563"/>
                <a:gd name="T11" fmla="*/ 311 h 340"/>
                <a:gd name="T12" fmla="*/ 0 w 3563"/>
                <a:gd name="T13" fmla="*/ 311 h 340"/>
                <a:gd name="T14" fmla="*/ 0 w 3563"/>
                <a:gd name="T15" fmla="*/ 304 h 340"/>
                <a:gd name="T16" fmla="*/ 903 w 3563"/>
                <a:gd name="T17" fmla="*/ 304 h 340"/>
                <a:gd name="T18" fmla="*/ 1166 w 3563"/>
                <a:gd name="T19" fmla="*/ 38 h 340"/>
                <a:gd name="T20" fmla="*/ 1751 w 3563"/>
                <a:gd name="T21" fmla="*/ 38 h 340"/>
                <a:gd name="T22" fmla="*/ 1751 w 3563"/>
                <a:gd name="T23" fmla="*/ 41 h 340"/>
                <a:gd name="T24" fmla="*/ 2028 w 3563"/>
                <a:gd name="T25" fmla="*/ 332 h 340"/>
                <a:gd name="T26" fmla="*/ 2976 w 3563"/>
                <a:gd name="T27" fmla="*/ 332 h 340"/>
                <a:gd name="T28" fmla="*/ 3306 w 3563"/>
                <a:gd name="T29" fmla="*/ 0 h 340"/>
                <a:gd name="T30" fmla="*/ 3563 w 3563"/>
                <a:gd name="T31" fmla="*/ 0 h 340"/>
                <a:gd name="T32" fmla="*/ 3563 w 3563"/>
                <a:gd name="T33" fmla="*/ 7 h 340"/>
                <a:gd name="T34" fmla="*/ 3308 w 3563"/>
                <a:gd name="T35" fmla="*/ 7 h 340"/>
                <a:gd name="T36" fmla="*/ 2978 w 3563"/>
                <a:gd name="T3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63" h="340">
                  <a:moveTo>
                    <a:pt x="2978" y="340"/>
                  </a:moveTo>
                  <a:lnTo>
                    <a:pt x="2024" y="340"/>
                  </a:lnTo>
                  <a:lnTo>
                    <a:pt x="2024" y="340"/>
                  </a:lnTo>
                  <a:lnTo>
                    <a:pt x="1748" y="45"/>
                  </a:lnTo>
                  <a:lnTo>
                    <a:pt x="1169" y="45"/>
                  </a:lnTo>
                  <a:lnTo>
                    <a:pt x="905" y="311"/>
                  </a:lnTo>
                  <a:lnTo>
                    <a:pt x="0" y="311"/>
                  </a:lnTo>
                  <a:lnTo>
                    <a:pt x="0" y="304"/>
                  </a:lnTo>
                  <a:lnTo>
                    <a:pt x="903" y="304"/>
                  </a:lnTo>
                  <a:lnTo>
                    <a:pt x="1166" y="38"/>
                  </a:lnTo>
                  <a:lnTo>
                    <a:pt x="1751" y="38"/>
                  </a:lnTo>
                  <a:lnTo>
                    <a:pt x="1751" y="41"/>
                  </a:lnTo>
                  <a:lnTo>
                    <a:pt x="2028" y="332"/>
                  </a:lnTo>
                  <a:lnTo>
                    <a:pt x="2976" y="332"/>
                  </a:lnTo>
                  <a:lnTo>
                    <a:pt x="3306" y="0"/>
                  </a:lnTo>
                  <a:lnTo>
                    <a:pt x="3563" y="0"/>
                  </a:lnTo>
                  <a:lnTo>
                    <a:pt x="3563" y="7"/>
                  </a:lnTo>
                  <a:lnTo>
                    <a:pt x="3308" y="7"/>
                  </a:lnTo>
                  <a:lnTo>
                    <a:pt x="2978"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0114">
              <a:extLst>
                <a:ext uri="{FF2B5EF4-FFF2-40B4-BE49-F238E27FC236}">
                  <a16:creationId xmlns:a16="http://schemas.microsoft.com/office/drawing/2014/main" id="{538AE393-D98C-4151-BC5B-738F92258120}"/>
                </a:ext>
              </a:extLst>
            </p:cNvPr>
            <p:cNvSpPr>
              <a:spLocks/>
            </p:cNvSpPr>
            <p:nvPr/>
          </p:nvSpPr>
          <p:spPr bwMode="auto">
            <a:xfrm>
              <a:off x="1649" y="2714"/>
              <a:ext cx="2446" cy="494"/>
            </a:xfrm>
            <a:custGeom>
              <a:avLst/>
              <a:gdLst>
                <a:gd name="T0" fmla="*/ 204 w 2446"/>
                <a:gd name="T1" fmla="*/ 494 h 494"/>
                <a:gd name="T2" fmla="*/ 0 w 2446"/>
                <a:gd name="T3" fmla="*/ 494 h 494"/>
                <a:gd name="T4" fmla="*/ 0 w 2446"/>
                <a:gd name="T5" fmla="*/ 492 h 494"/>
                <a:gd name="T6" fmla="*/ 204 w 2446"/>
                <a:gd name="T7" fmla="*/ 492 h 494"/>
                <a:gd name="T8" fmla="*/ 385 w 2446"/>
                <a:gd name="T9" fmla="*/ 290 h 494"/>
                <a:gd name="T10" fmla="*/ 938 w 2446"/>
                <a:gd name="T11" fmla="*/ 290 h 494"/>
                <a:gd name="T12" fmla="*/ 1235 w 2446"/>
                <a:gd name="T13" fmla="*/ 0 h 494"/>
                <a:gd name="T14" fmla="*/ 2247 w 2446"/>
                <a:gd name="T15" fmla="*/ 0 h 494"/>
                <a:gd name="T16" fmla="*/ 2247 w 2446"/>
                <a:gd name="T17" fmla="*/ 0 h 494"/>
                <a:gd name="T18" fmla="*/ 2446 w 2446"/>
                <a:gd name="T19" fmla="*/ 178 h 494"/>
                <a:gd name="T20" fmla="*/ 2444 w 2446"/>
                <a:gd name="T21" fmla="*/ 181 h 494"/>
                <a:gd name="T22" fmla="*/ 2247 w 2446"/>
                <a:gd name="T23" fmla="*/ 3 h 494"/>
                <a:gd name="T24" fmla="*/ 1235 w 2446"/>
                <a:gd name="T25" fmla="*/ 3 h 494"/>
                <a:gd name="T26" fmla="*/ 938 w 2446"/>
                <a:gd name="T27" fmla="*/ 292 h 494"/>
                <a:gd name="T28" fmla="*/ 387 w 2446"/>
                <a:gd name="T29" fmla="*/ 292 h 494"/>
                <a:gd name="T30" fmla="*/ 204 w 2446"/>
                <a:gd name="T31"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6" h="494">
                  <a:moveTo>
                    <a:pt x="204" y="494"/>
                  </a:moveTo>
                  <a:lnTo>
                    <a:pt x="0" y="494"/>
                  </a:lnTo>
                  <a:lnTo>
                    <a:pt x="0" y="492"/>
                  </a:lnTo>
                  <a:lnTo>
                    <a:pt x="204" y="492"/>
                  </a:lnTo>
                  <a:lnTo>
                    <a:pt x="385" y="290"/>
                  </a:lnTo>
                  <a:lnTo>
                    <a:pt x="938" y="290"/>
                  </a:lnTo>
                  <a:lnTo>
                    <a:pt x="1235" y="0"/>
                  </a:lnTo>
                  <a:lnTo>
                    <a:pt x="2247" y="0"/>
                  </a:lnTo>
                  <a:lnTo>
                    <a:pt x="2247" y="0"/>
                  </a:lnTo>
                  <a:lnTo>
                    <a:pt x="2446" y="178"/>
                  </a:lnTo>
                  <a:lnTo>
                    <a:pt x="2444" y="181"/>
                  </a:lnTo>
                  <a:lnTo>
                    <a:pt x="2247" y="3"/>
                  </a:lnTo>
                  <a:lnTo>
                    <a:pt x="1235" y="3"/>
                  </a:lnTo>
                  <a:lnTo>
                    <a:pt x="938" y="292"/>
                  </a:lnTo>
                  <a:lnTo>
                    <a:pt x="387" y="292"/>
                  </a:lnTo>
                  <a:lnTo>
                    <a:pt x="204" y="4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0115">
              <a:extLst>
                <a:ext uri="{FF2B5EF4-FFF2-40B4-BE49-F238E27FC236}">
                  <a16:creationId xmlns:a16="http://schemas.microsoft.com/office/drawing/2014/main" id="{914E51DC-F6DB-4DA9-9ED3-E4504D778DBE}"/>
                </a:ext>
              </a:extLst>
            </p:cNvPr>
            <p:cNvSpPr>
              <a:spLocks/>
            </p:cNvSpPr>
            <p:nvPr/>
          </p:nvSpPr>
          <p:spPr bwMode="auto">
            <a:xfrm>
              <a:off x="766" y="2351"/>
              <a:ext cx="3315" cy="717"/>
            </a:xfrm>
            <a:custGeom>
              <a:avLst/>
              <a:gdLst>
                <a:gd name="T0" fmla="*/ 938 w 3315"/>
                <a:gd name="T1" fmla="*/ 717 h 717"/>
                <a:gd name="T2" fmla="*/ 121 w 3315"/>
                <a:gd name="T3" fmla="*/ 717 h 717"/>
                <a:gd name="T4" fmla="*/ 0 w 3315"/>
                <a:gd name="T5" fmla="*/ 589 h 717"/>
                <a:gd name="T6" fmla="*/ 9 w 3315"/>
                <a:gd name="T7" fmla="*/ 582 h 717"/>
                <a:gd name="T8" fmla="*/ 126 w 3315"/>
                <a:gd name="T9" fmla="*/ 705 h 717"/>
                <a:gd name="T10" fmla="*/ 933 w 3315"/>
                <a:gd name="T11" fmla="*/ 705 h 717"/>
                <a:gd name="T12" fmla="*/ 1551 w 3315"/>
                <a:gd name="T13" fmla="*/ 97 h 717"/>
                <a:gd name="T14" fmla="*/ 1999 w 3315"/>
                <a:gd name="T15" fmla="*/ 97 h 717"/>
                <a:gd name="T16" fmla="*/ 2080 w 3315"/>
                <a:gd name="T17" fmla="*/ 0 h 717"/>
                <a:gd name="T18" fmla="*/ 2907 w 3315"/>
                <a:gd name="T19" fmla="*/ 0 h 717"/>
                <a:gd name="T20" fmla="*/ 2997 w 3315"/>
                <a:gd name="T21" fmla="*/ 66 h 717"/>
                <a:gd name="T22" fmla="*/ 3315 w 3315"/>
                <a:gd name="T23" fmla="*/ 66 h 717"/>
                <a:gd name="T24" fmla="*/ 3315 w 3315"/>
                <a:gd name="T25" fmla="*/ 81 h 717"/>
                <a:gd name="T26" fmla="*/ 2992 w 3315"/>
                <a:gd name="T27" fmla="*/ 81 h 717"/>
                <a:gd name="T28" fmla="*/ 2902 w 3315"/>
                <a:gd name="T29" fmla="*/ 14 h 717"/>
                <a:gd name="T30" fmla="*/ 2085 w 3315"/>
                <a:gd name="T31" fmla="*/ 14 h 717"/>
                <a:gd name="T32" fmla="*/ 2006 w 3315"/>
                <a:gd name="T33" fmla="*/ 109 h 717"/>
                <a:gd name="T34" fmla="*/ 1555 w 3315"/>
                <a:gd name="T35" fmla="*/ 109 h 717"/>
                <a:gd name="T36" fmla="*/ 938 w 3315"/>
                <a:gd name="T37"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15" h="717">
                  <a:moveTo>
                    <a:pt x="938" y="717"/>
                  </a:moveTo>
                  <a:lnTo>
                    <a:pt x="121" y="717"/>
                  </a:lnTo>
                  <a:lnTo>
                    <a:pt x="0" y="589"/>
                  </a:lnTo>
                  <a:lnTo>
                    <a:pt x="9" y="582"/>
                  </a:lnTo>
                  <a:lnTo>
                    <a:pt x="126" y="705"/>
                  </a:lnTo>
                  <a:lnTo>
                    <a:pt x="933" y="705"/>
                  </a:lnTo>
                  <a:lnTo>
                    <a:pt x="1551" y="97"/>
                  </a:lnTo>
                  <a:lnTo>
                    <a:pt x="1999" y="97"/>
                  </a:lnTo>
                  <a:lnTo>
                    <a:pt x="2080" y="0"/>
                  </a:lnTo>
                  <a:lnTo>
                    <a:pt x="2907" y="0"/>
                  </a:lnTo>
                  <a:lnTo>
                    <a:pt x="2997" y="66"/>
                  </a:lnTo>
                  <a:lnTo>
                    <a:pt x="3315" y="66"/>
                  </a:lnTo>
                  <a:lnTo>
                    <a:pt x="3315" y="81"/>
                  </a:lnTo>
                  <a:lnTo>
                    <a:pt x="2992" y="81"/>
                  </a:lnTo>
                  <a:lnTo>
                    <a:pt x="2902" y="14"/>
                  </a:lnTo>
                  <a:lnTo>
                    <a:pt x="2085" y="14"/>
                  </a:lnTo>
                  <a:lnTo>
                    <a:pt x="2006" y="109"/>
                  </a:lnTo>
                  <a:lnTo>
                    <a:pt x="1555" y="109"/>
                  </a:lnTo>
                  <a:lnTo>
                    <a:pt x="938" y="7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0116">
              <a:extLst>
                <a:ext uri="{FF2B5EF4-FFF2-40B4-BE49-F238E27FC236}">
                  <a16:creationId xmlns:a16="http://schemas.microsoft.com/office/drawing/2014/main" id="{E3F65956-A530-4F14-B675-CB4610076C8A}"/>
                </a:ext>
              </a:extLst>
            </p:cNvPr>
            <p:cNvSpPr>
              <a:spLocks/>
            </p:cNvSpPr>
            <p:nvPr/>
          </p:nvSpPr>
          <p:spPr bwMode="auto">
            <a:xfrm>
              <a:off x="2799" y="2242"/>
              <a:ext cx="1282" cy="92"/>
            </a:xfrm>
            <a:custGeom>
              <a:avLst/>
              <a:gdLst>
                <a:gd name="T0" fmla="*/ 1282 w 1282"/>
                <a:gd name="T1" fmla="*/ 92 h 92"/>
                <a:gd name="T2" fmla="*/ 434 w 1282"/>
                <a:gd name="T3" fmla="*/ 92 h 92"/>
                <a:gd name="T4" fmla="*/ 434 w 1282"/>
                <a:gd name="T5" fmla="*/ 92 h 92"/>
                <a:gd name="T6" fmla="*/ 330 w 1282"/>
                <a:gd name="T7" fmla="*/ 7 h 92"/>
                <a:gd name="T8" fmla="*/ 0 w 1282"/>
                <a:gd name="T9" fmla="*/ 7 h 92"/>
                <a:gd name="T10" fmla="*/ 0 w 1282"/>
                <a:gd name="T11" fmla="*/ 0 h 92"/>
                <a:gd name="T12" fmla="*/ 332 w 1282"/>
                <a:gd name="T13" fmla="*/ 0 h 92"/>
                <a:gd name="T14" fmla="*/ 437 w 1282"/>
                <a:gd name="T15" fmla="*/ 85 h 92"/>
                <a:gd name="T16" fmla="*/ 1282 w 1282"/>
                <a:gd name="T17" fmla="*/ 85 h 92"/>
                <a:gd name="T18" fmla="*/ 1282 w 1282"/>
                <a:gd name="T1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2" h="92">
                  <a:moveTo>
                    <a:pt x="1282" y="92"/>
                  </a:moveTo>
                  <a:lnTo>
                    <a:pt x="434" y="92"/>
                  </a:lnTo>
                  <a:lnTo>
                    <a:pt x="434" y="92"/>
                  </a:lnTo>
                  <a:lnTo>
                    <a:pt x="330" y="7"/>
                  </a:lnTo>
                  <a:lnTo>
                    <a:pt x="0" y="7"/>
                  </a:lnTo>
                  <a:lnTo>
                    <a:pt x="0" y="0"/>
                  </a:lnTo>
                  <a:lnTo>
                    <a:pt x="332" y="0"/>
                  </a:lnTo>
                  <a:lnTo>
                    <a:pt x="437" y="85"/>
                  </a:lnTo>
                  <a:lnTo>
                    <a:pt x="1282" y="85"/>
                  </a:lnTo>
                  <a:lnTo>
                    <a:pt x="128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0117">
              <a:extLst>
                <a:ext uri="{FF2B5EF4-FFF2-40B4-BE49-F238E27FC236}">
                  <a16:creationId xmlns:a16="http://schemas.microsoft.com/office/drawing/2014/main" id="{CE4427ED-0C1D-4BF6-858F-DEAA7C46A2BC}"/>
                </a:ext>
              </a:extLst>
            </p:cNvPr>
            <p:cNvSpPr>
              <a:spLocks/>
            </p:cNvSpPr>
            <p:nvPr/>
          </p:nvSpPr>
          <p:spPr bwMode="auto">
            <a:xfrm>
              <a:off x="1666" y="3032"/>
              <a:ext cx="1662" cy="902"/>
            </a:xfrm>
            <a:custGeom>
              <a:avLst/>
              <a:gdLst>
                <a:gd name="T0" fmla="*/ 228 w 1662"/>
                <a:gd name="T1" fmla="*/ 902 h 902"/>
                <a:gd name="T2" fmla="*/ 0 w 1662"/>
                <a:gd name="T3" fmla="*/ 902 h 902"/>
                <a:gd name="T4" fmla="*/ 0 w 1662"/>
                <a:gd name="T5" fmla="*/ 900 h 902"/>
                <a:gd name="T6" fmla="*/ 228 w 1662"/>
                <a:gd name="T7" fmla="*/ 900 h 902"/>
                <a:gd name="T8" fmla="*/ 883 w 1662"/>
                <a:gd name="T9" fmla="*/ 240 h 902"/>
                <a:gd name="T10" fmla="*/ 1218 w 1662"/>
                <a:gd name="T11" fmla="*/ 240 h 902"/>
                <a:gd name="T12" fmla="*/ 1439 w 1662"/>
                <a:gd name="T13" fmla="*/ 0 h 902"/>
                <a:gd name="T14" fmla="*/ 1662 w 1662"/>
                <a:gd name="T15" fmla="*/ 0 h 902"/>
                <a:gd name="T16" fmla="*/ 1662 w 1662"/>
                <a:gd name="T17" fmla="*/ 5 h 902"/>
                <a:gd name="T18" fmla="*/ 1441 w 1662"/>
                <a:gd name="T19" fmla="*/ 5 h 902"/>
                <a:gd name="T20" fmla="*/ 1218 w 1662"/>
                <a:gd name="T21" fmla="*/ 242 h 902"/>
                <a:gd name="T22" fmla="*/ 886 w 1662"/>
                <a:gd name="T23" fmla="*/ 242 h 902"/>
                <a:gd name="T24" fmla="*/ 228 w 1662"/>
                <a:gd name="T25"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2" h="902">
                  <a:moveTo>
                    <a:pt x="228" y="902"/>
                  </a:moveTo>
                  <a:lnTo>
                    <a:pt x="0" y="902"/>
                  </a:lnTo>
                  <a:lnTo>
                    <a:pt x="0" y="900"/>
                  </a:lnTo>
                  <a:lnTo>
                    <a:pt x="228" y="900"/>
                  </a:lnTo>
                  <a:lnTo>
                    <a:pt x="883" y="240"/>
                  </a:lnTo>
                  <a:lnTo>
                    <a:pt x="1218" y="240"/>
                  </a:lnTo>
                  <a:lnTo>
                    <a:pt x="1439" y="0"/>
                  </a:lnTo>
                  <a:lnTo>
                    <a:pt x="1662" y="0"/>
                  </a:lnTo>
                  <a:lnTo>
                    <a:pt x="1662" y="5"/>
                  </a:lnTo>
                  <a:lnTo>
                    <a:pt x="1441" y="5"/>
                  </a:lnTo>
                  <a:lnTo>
                    <a:pt x="1218" y="242"/>
                  </a:lnTo>
                  <a:lnTo>
                    <a:pt x="886" y="242"/>
                  </a:lnTo>
                  <a:lnTo>
                    <a:pt x="228" y="9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0118">
              <a:extLst>
                <a:ext uri="{FF2B5EF4-FFF2-40B4-BE49-F238E27FC236}">
                  <a16:creationId xmlns:a16="http://schemas.microsoft.com/office/drawing/2014/main" id="{E119CF90-9AC4-4977-8D9E-227A293D5542}"/>
                </a:ext>
              </a:extLst>
            </p:cNvPr>
            <p:cNvSpPr>
              <a:spLocks/>
            </p:cNvSpPr>
            <p:nvPr/>
          </p:nvSpPr>
          <p:spPr bwMode="auto">
            <a:xfrm>
              <a:off x="1970" y="2372"/>
              <a:ext cx="1926" cy="558"/>
            </a:xfrm>
            <a:custGeom>
              <a:avLst/>
              <a:gdLst>
                <a:gd name="T0" fmla="*/ 1926 w 1926"/>
                <a:gd name="T1" fmla="*/ 558 h 558"/>
                <a:gd name="T2" fmla="*/ 1781 w 1926"/>
                <a:gd name="T3" fmla="*/ 558 h 558"/>
                <a:gd name="T4" fmla="*/ 1655 w 1926"/>
                <a:gd name="T5" fmla="*/ 432 h 558"/>
                <a:gd name="T6" fmla="*/ 964 w 1926"/>
                <a:gd name="T7" fmla="*/ 432 h 558"/>
                <a:gd name="T8" fmla="*/ 779 w 1926"/>
                <a:gd name="T9" fmla="*/ 231 h 558"/>
                <a:gd name="T10" fmla="*/ 394 w 1926"/>
                <a:gd name="T11" fmla="*/ 231 h 558"/>
                <a:gd name="T12" fmla="*/ 192 w 1926"/>
                <a:gd name="T13" fmla="*/ 26 h 558"/>
                <a:gd name="T14" fmla="*/ 0 w 1926"/>
                <a:gd name="T15" fmla="*/ 26 h 558"/>
                <a:gd name="T16" fmla="*/ 0 w 1926"/>
                <a:gd name="T17" fmla="*/ 0 h 558"/>
                <a:gd name="T18" fmla="*/ 204 w 1926"/>
                <a:gd name="T19" fmla="*/ 0 h 558"/>
                <a:gd name="T20" fmla="*/ 404 w 1926"/>
                <a:gd name="T21" fmla="*/ 205 h 558"/>
                <a:gd name="T22" fmla="*/ 791 w 1926"/>
                <a:gd name="T23" fmla="*/ 205 h 558"/>
                <a:gd name="T24" fmla="*/ 976 w 1926"/>
                <a:gd name="T25" fmla="*/ 406 h 558"/>
                <a:gd name="T26" fmla="*/ 1667 w 1926"/>
                <a:gd name="T27" fmla="*/ 406 h 558"/>
                <a:gd name="T28" fmla="*/ 1793 w 1926"/>
                <a:gd name="T29" fmla="*/ 532 h 558"/>
                <a:gd name="T30" fmla="*/ 1926 w 1926"/>
                <a:gd name="T31" fmla="*/ 532 h 558"/>
                <a:gd name="T32" fmla="*/ 1926 w 1926"/>
                <a:gd name="T3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6" h="558">
                  <a:moveTo>
                    <a:pt x="1926" y="558"/>
                  </a:moveTo>
                  <a:lnTo>
                    <a:pt x="1781" y="558"/>
                  </a:lnTo>
                  <a:lnTo>
                    <a:pt x="1655" y="432"/>
                  </a:lnTo>
                  <a:lnTo>
                    <a:pt x="964" y="432"/>
                  </a:lnTo>
                  <a:lnTo>
                    <a:pt x="779" y="231"/>
                  </a:lnTo>
                  <a:lnTo>
                    <a:pt x="394" y="231"/>
                  </a:lnTo>
                  <a:lnTo>
                    <a:pt x="192" y="26"/>
                  </a:lnTo>
                  <a:lnTo>
                    <a:pt x="0" y="26"/>
                  </a:lnTo>
                  <a:lnTo>
                    <a:pt x="0" y="0"/>
                  </a:lnTo>
                  <a:lnTo>
                    <a:pt x="204" y="0"/>
                  </a:lnTo>
                  <a:lnTo>
                    <a:pt x="404" y="205"/>
                  </a:lnTo>
                  <a:lnTo>
                    <a:pt x="791" y="205"/>
                  </a:lnTo>
                  <a:lnTo>
                    <a:pt x="976" y="406"/>
                  </a:lnTo>
                  <a:lnTo>
                    <a:pt x="1667" y="406"/>
                  </a:lnTo>
                  <a:lnTo>
                    <a:pt x="1793" y="532"/>
                  </a:lnTo>
                  <a:lnTo>
                    <a:pt x="1926" y="532"/>
                  </a:lnTo>
                  <a:lnTo>
                    <a:pt x="1926"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0119">
              <a:extLst>
                <a:ext uri="{FF2B5EF4-FFF2-40B4-BE49-F238E27FC236}">
                  <a16:creationId xmlns:a16="http://schemas.microsoft.com/office/drawing/2014/main" id="{DC3B897E-FC96-44CE-A2DB-5B25BF8DA1A8}"/>
                </a:ext>
              </a:extLst>
            </p:cNvPr>
            <p:cNvSpPr>
              <a:spLocks noChangeArrowheads="1"/>
            </p:cNvSpPr>
            <p:nvPr/>
          </p:nvSpPr>
          <p:spPr bwMode="auto">
            <a:xfrm>
              <a:off x="2656" y="4255"/>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0120">
              <a:extLst>
                <a:ext uri="{FF2B5EF4-FFF2-40B4-BE49-F238E27FC236}">
                  <a16:creationId xmlns:a16="http://schemas.microsoft.com/office/drawing/2014/main" id="{33466B9B-807E-4F79-A1B5-89EA984C4DC5}"/>
                </a:ext>
              </a:extLst>
            </p:cNvPr>
            <p:cNvSpPr>
              <a:spLocks noChangeArrowheads="1"/>
            </p:cNvSpPr>
            <p:nvPr/>
          </p:nvSpPr>
          <p:spPr bwMode="auto">
            <a:xfrm>
              <a:off x="2412" y="3899"/>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0121">
              <a:extLst>
                <a:ext uri="{FF2B5EF4-FFF2-40B4-BE49-F238E27FC236}">
                  <a16:creationId xmlns:a16="http://schemas.microsoft.com/office/drawing/2014/main" id="{374DACA9-55BD-4A5A-8982-580E9A1496E5}"/>
                </a:ext>
              </a:extLst>
            </p:cNvPr>
            <p:cNvSpPr>
              <a:spLocks noChangeArrowheads="1"/>
            </p:cNvSpPr>
            <p:nvPr/>
          </p:nvSpPr>
          <p:spPr bwMode="auto">
            <a:xfrm>
              <a:off x="1647" y="3920"/>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0122">
              <a:extLst>
                <a:ext uri="{FF2B5EF4-FFF2-40B4-BE49-F238E27FC236}">
                  <a16:creationId xmlns:a16="http://schemas.microsoft.com/office/drawing/2014/main" id="{650459D6-9247-4FBE-B98D-8D657C2A6C3A}"/>
                </a:ext>
              </a:extLst>
            </p:cNvPr>
            <p:cNvSpPr>
              <a:spLocks noChangeArrowheads="1"/>
            </p:cNvSpPr>
            <p:nvPr/>
          </p:nvSpPr>
          <p:spPr bwMode="auto">
            <a:xfrm>
              <a:off x="987" y="3395"/>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0123">
              <a:extLst>
                <a:ext uri="{FF2B5EF4-FFF2-40B4-BE49-F238E27FC236}">
                  <a16:creationId xmlns:a16="http://schemas.microsoft.com/office/drawing/2014/main" id="{1E8BE9D0-EFE8-4263-B98C-55ACEEAC24C0}"/>
                </a:ext>
              </a:extLst>
            </p:cNvPr>
            <p:cNvSpPr>
              <a:spLocks noChangeArrowheads="1"/>
            </p:cNvSpPr>
            <p:nvPr/>
          </p:nvSpPr>
          <p:spPr bwMode="auto">
            <a:xfrm>
              <a:off x="1630" y="4184"/>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0124">
              <a:extLst>
                <a:ext uri="{FF2B5EF4-FFF2-40B4-BE49-F238E27FC236}">
                  <a16:creationId xmlns:a16="http://schemas.microsoft.com/office/drawing/2014/main" id="{C66CEFA8-07EF-4E0C-9E53-7496918A705A}"/>
                </a:ext>
              </a:extLst>
            </p:cNvPr>
            <p:cNvSpPr>
              <a:spLocks noChangeArrowheads="1"/>
            </p:cNvSpPr>
            <p:nvPr/>
          </p:nvSpPr>
          <p:spPr bwMode="auto">
            <a:xfrm>
              <a:off x="1067" y="3908"/>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Oval 10125">
              <a:extLst>
                <a:ext uri="{FF2B5EF4-FFF2-40B4-BE49-F238E27FC236}">
                  <a16:creationId xmlns:a16="http://schemas.microsoft.com/office/drawing/2014/main" id="{6BDADDCD-5BE0-47FD-875F-74259F1EC938}"/>
                </a:ext>
              </a:extLst>
            </p:cNvPr>
            <p:cNvSpPr>
              <a:spLocks noChangeArrowheads="1"/>
            </p:cNvSpPr>
            <p:nvPr/>
          </p:nvSpPr>
          <p:spPr bwMode="auto">
            <a:xfrm>
              <a:off x="889" y="3113"/>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10126">
              <a:extLst>
                <a:ext uri="{FF2B5EF4-FFF2-40B4-BE49-F238E27FC236}">
                  <a16:creationId xmlns:a16="http://schemas.microsoft.com/office/drawing/2014/main" id="{C34BE079-8118-4E05-8FDE-5635AE26A74D}"/>
                </a:ext>
              </a:extLst>
            </p:cNvPr>
            <p:cNvSpPr>
              <a:spLocks noChangeArrowheads="1"/>
            </p:cNvSpPr>
            <p:nvPr/>
          </p:nvSpPr>
          <p:spPr bwMode="auto">
            <a:xfrm>
              <a:off x="763" y="2652"/>
              <a:ext cx="46" cy="4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Oval 10127">
              <a:extLst>
                <a:ext uri="{FF2B5EF4-FFF2-40B4-BE49-F238E27FC236}">
                  <a16:creationId xmlns:a16="http://schemas.microsoft.com/office/drawing/2014/main" id="{2698B15B-7C86-47B7-BE53-6BF0C850023F}"/>
                </a:ext>
              </a:extLst>
            </p:cNvPr>
            <p:cNvSpPr>
              <a:spLocks noChangeArrowheads="1"/>
            </p:cNvSpPr>
            <p:nvPr/>
          </p:nvSpPr>
          <p:spPr bwMode="auto">
            <a:xfrm>
              <a:off x="1929" y="2363"/>
              <a:ext cx="48"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0128">
              <a:extLst>
                <a:ext uri="{FF2B5EF4-FFF2-40B4-BE49-F238E27FC236}">
                  <a16:creationId xmlns:a16="http://schemas.microsoft.com/office/drawing/2014/main" id="{B6CDD8F4-E144-4BB5-9E39-9E56829BE18D}"/>
                </a:ext>
              </a:extLst>
            </p:cNvPr>
            <p:cNvSpPr>
              <a:spLocks noChangeArrowheads="1"/>
            </p:cNvSpPr>
            <p:nvPr/>
          </p:nvSpPr>
          <p:spPr bwMode="auto">
            <a:xfrm>
              <a:off x="1457" y="2909"/>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0129">
              <a:extLst>
                <a:ext uri="{FF2B5EF4-FFF2-40B4-BE49-F238E27FC236}">
                  <a16:creationId xmlns:a16="http://schemas.microsoft.com/office/drawing/2014/main" id="{98AB928C-91F2-4D02-9018-AB005604AA86}"/>
                </a:ext>
              </a:extLst>
            </p:cNvPr>
            <p:cNvSpPr>
              <a:spLocks noChangeArrowheads="1"/>
            </p:cNvSpPr>
            <p:nvPr/>
          </p:nvSpPr>
          <p:spPr bwMode="auto">
            <a:xfrm>
              <a:off x="505" y="2809"/>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0130">
              <a:extLst>
                <a:ext uri="{FF2B5EF4-FFF2-40B4-BE49-F238E27FC236}">
                  <a16:creationId xmlns:a16="http://schemas.microsoft.com/office/drawing/2014/main" id="{AABAAB80-7F16-4042-AE3B-66816B38987F}"/>
                </a:ext>
              </a:extLst>
            </p:cNvPr>
            <p:cNvSpPr>
              <a:spLocks noChangeArrowheads="1"/>
            </p:cNvSpPr>
            <p:nvPr/>
          </p:nvSpPr>
          <p:spPr bwMode="auto">
            <a:xfrm>
              <a:off x="626" y="2330"/>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Oval 10131">
              <a:extLst>
                <a:ext uri="{FF2B5EF4-FFF2-40B4-BE49-F238E27FC236}">
                  <a16:creationId xmlns:a16="http://schemas.microsoft.com/office/drawing/2014/main" id="{B7F3A9BC-7774-4566-9956-775372536A71}"/>
                </a:ext>
              </a:extLst>
            </p:cNvPr>
            <p:cNvSpPr>
              <a:spLocks noChangeArrowheads="1"/>
            </p:cNvSpPr>
            <p:nvPr/>
          </p:nvSpPr>
          <p:spPr bwMode="auto">
            <a:xfrm>
              <a:off x="752" y="2916"/>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10132">
              <a:extLst>
                <a:ext uri="{FF2B5EF4-FFF2-40B4-BE49-F238E27FC236}">
                  <a16:creationId xmlns:a16="http://schemas.microsoft.com/office/drawing/2014/main" id="{EE818C38-7A21-4F4C-87A9-D14D4417F00E}"/>
                </a:ext>
              </a:extLst>
            </p:cNvPr>
            <p:cNvSpPr>
              <a:spLocks noChangeArrowheads="1"/>
            </p:cNvSpPr>
            <p:nvPr/>
          </p:nvSpPr>
          <p:spPr bwMode="auto">
            <a:xfrm>
              <a:off x="839" y="2505"/>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Oval 10133">
              <a:extLst>
                <a:ext uri="{FF2B5EF4-FFF2-40B4-BE49-F238E27FC236}">
                  <a16:creationId xmlns:a16="http://schemas.microsoft.com/office/drawing/2014/main" id="{EA75C593-C16A-46BB-B8D6-8CACC9D4FEB3}"/>
                </a:ext>
              </a:extLst>
            </p:cNvPr>
            <p:cNvSpPr>
              <a:spLocks noChangeArrowheads="1"/>
            </p:cNvSpPr>
            <p:nvPr/>
          </p:nvSpPr>
          <p:spPr bwMode="auto">
            <a:xfrm>
              <a:off x="1625" y="319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10134">
              <a:extLst>
                <a:ext uri="{FF2B5EF4-FFF2-40B4-BE49-F238E27FC236}">
                  <a16:creationId xmlns:a16="http://schemas.microsoft.com/office/drawing/2014/main" id="{D2052E0D-C40A-4694-9BEB-CBB0D08FB7B0}"/>
                </a:ext>
              </a:extLst>
            </p:cNvPr>
            <p:cNvSpPr>
              <a:spLocks noChangeArrowheads="1"/>
            </p:cNvSpPr>
            <p:nvPr/>
          </p:nvSpPr>
          <p:spPr bwMode="auto">
            <a:xfrm>
              <a:off x="2483" y="3516"/>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10135">
              <a:extLst>
                <a:ext uri="{FF2B5EF4-FFF2-40B4-BE49-F238E27FC236}">
                  <a16:creationId xmlns:a16="http://schemas.microsoft.com/office/drawing/2014/main" id="{F6A71AC6-8AE8-442D-8669-F55BFB743489}"/>
                </a:ext>
              </a:extLst>
            </p:cNvPr>
            <p:cNvSpPr>
              <a:spLocks noChangeArrowheads="1"/>
            </p:cNvSpPr>
            <p:nvPr/>
          </p:nvSpPr>
          <p:spPr bwMode="auto">
            <a:xfrm>
              <a:off x="3326" y="3023"/>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10136">
              <a:extLst>
                <a:ext uri="{FF2B5EF4-FFF2-40B4-BE49-F238E27FC236}">
                  <a16:creationId xmlns:a16="http://schemas.microsoft.com/office/drawing/2014/main" id="{0B169F5A-7E50-49EE-A661-3DA429CB236C}"/>
                </a:ext>
              </a:extLst>
            </p:cNvPr>
            <p:cNvSpPr>
              <a:spLocks noChangeArrowheads="1"/>
            </p:cNvSpPr>
            <p:nvPr/>
          </p:nvSpPr>
          <p:spPr bwMode="auto">
            <a:xfrm>
              <a:off x="3891" y="2902"/>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0137">
              <a:extLst>
                <a:ext uri="{FF2B5EF4-FFF2-40B4-BE49-F238E27FC236}">
                  <a16:creationId xmlns:a16="http://schemas.microsoft.com/office/drawing/2014/main" id="{020C1A01-1A9E-47FC-BD6E-AD5DA038D631}"/>
                </a:ext>
              </a:extLst>
            </p:cNvPr>
            <p:cNvSpPr>
              <a:spLocks noChangeArrowheads="1"/>
            </p:cNvSpPr>
            <p:nvPr/>
          </p:nvSpPr>
          <p:spPr bwMode="auto">
            <a:xfrm>
              <a:off x="2818" y="289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10138">
              <a:extLst>
                <a:ext uri="{FF2B5EF4-FFF2-40B4-BE49-F238E27FC236}">
                  <a16:creationId xmlns:a16="http://schemas.microsoft.com/office/drawing/2014/main" id="{22793585-5013-4248-B9BE-50B73D98C00A}"/>
                </a:ext>
              </a:extLst>
            </p:cNvPr>
            <p:cNvSpPr>
              <a:spLocks noChangeArrowheads="1"/>
            </p:cNvSpPr>
            <p:nvPr/>
          </p:nvSpPr>
          <p:spPr bwMode="auto">
            <a:xfrm>
              <a:off x="2775" y="2232"/>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10139">
              <a:extLst>
                <a:ext uri="{FF2B5EF4-FFF2-40B4-BE49-F238E27FC236}">
                  <a16:creationId xmlns:a16="http://schemas.microsoft.com/office/drawing/2014/main" id="{50185718-EF04-4315-87F4-B172D3486E87}"/>
                </a:ext>
              </a:extLst>
            </p:cNvPr>
            <p:cNvSpPr>
              <a:spLocks noChangeArrowheads="1"/>
            </p:cNvSpPr>
            <p:nvPr/>
          </p:nvSpPr>
          <p:spPr bwMode="auto">
            <a:xfrm>
              <a:off x="3190" y="3951"/>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8" name="Group 10059">
            <a:extLst>
              <a:ext uri="{FF2B5EF4-FFF2-40B4-BE49-F238E27FC236}">
                <a16:creationId xmlns:a16="http://schemas.microsoft.com/office/drawing/2014/main" id="{1FBEAF42-5C10-4A07-9539-A658CE95A7AE}"/>
              </a:ext>
            </a:extLst>
          </p:cNvPr>
          <p:cNvGrpSpPr>
            <a:grpSpLocks noChangeAspect="1"/>
          </p:cNvGrpSpPr>
          <p:nvPr/>
        </p:nvGrpSpPr>
        <p:grpSpPr bwMode="auto">
          <a:xfrm rot="10800000">
            <a:off x="-1620042" y="167480"/>
            <a:ext cx="6529387" cy="7196137"/>
            <a:chOff x="1" y="-1"/>
            <a:chExt cx="4113" cy="4533"/>
          </a:xfrm>
          <a:solidFill>
            <a:srgbClr val="00B0F0">
              <a:alpha val="63137"/>
            </a:srgbClr>
          </a:solidFill>
        </p:grpSpPr>
        <p:sp>
          <p:nvSpPr>
            <p:cNvPr id="179" name="Freeform 10060">
              <a:extLst>
                <a:ext uri="{FF2B5EF4-FFF2-40B4-BE49-F238E27FC236}">
                  <a16:creationId xmlns:a16="http://schemas.microsoft.com/office/drawing/2014/main" id="{644F818A-57B1-47AD-99B1-4DC2C7EC31CD}"/>
                </a:ext>
              </a:extLst>
            </p:cNvPr>
            <p:cNvSpPr>
              <a:spLocks/>
            </p:cNvSpPr>
            <p:nvPr/>
          </p:nvSpPr>
          <p:spPr bwMode="auto">
            <a:xfrm>
              <a:off x="2680" y="-1"/>
              <a:ext cx="1434" cy="270"/>
            </a:xfrm>
            <a:custGeom>
              <a:avLst/>
              <a:gdLst>
                <a:gd name="T0" fmla="*/ 218 w 1434"/>
                <a:gd name="T1" fmla="*/ 270 h 270"/>
                <a:gd name="T2" fmla="*/ 0 w 1434"/>
                <a:gd name="T3" fmla="*/ 270 h 270"/>
                <a:gd name="T4" fmla="*/ 0 w 1434"/>
                <a:gd name="T5" fmla="*/ 256 h 270"/>
                <a:gd name="T6" fmla="*/ 211 w 1434"/>
                <a:gd name="T7" fmla="*/ 256 h 270"/>
                <a:gd name="T8" fmla="*/ 373 w 1434"/>
                <a:gd name="T9" fmla="*/ 71 h 270"/>
                <a:gd name="T10" fmla="*/ 769 w 1434"/>
                <a:gd name="T11" fmla="*/ 71 h 270"/>
                <a:gd name="T12" fmla="*/ 855 w 1434"/>
                <a:gd name="T13" fmla="*/ 0 h 270"/>
                <a:gd name="T14" fmla="*/ 1183 w 1434"/>
                <a:gd name="T15" fmla="*/ 0 h 270"/>
                <a:gd name="T16" fmla="*/ 1183 w 1434"/>
                <a:gd name="T17" fmla="*/ 0 h 270"/>
                <a:gd name="T18" fmla="*/ 1434 w 1434"/>
                <a:gd name="T19" fmla="*/ 223 h 270"/>
                <a:gd name="T20" fmla="*/ 1427 w 1434"/>
                <a:gd name="T21" fmla="*/ 232 h 270"/>
                <a:gd name="T22" fmla="*/ 1175 w 1434"/>
                <a:gd name="T23" fmla="*/ 12 h 270"/>
                <a:gd name="T24" fmla="*/ 860 w 1434"/>
                <a:gd name="T25" fmla="*/ 12 h 270"/>
                <a:gd name="T26" fmla="*/ 774 w 1434"/>
                <a:gd name="T27" fmla="*/ 85 h 270"/>
                <a:gd name="T28" fmla="*/ 380 w 1434"/>
                <a:gd name="T29" fmla="*/ 85 h 270"/>
                <a:gd name="T30" fmla="*/ 218 w 1434"/>
                <a:gd name="T31"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4" h="270">
                  <a:moveTo>
                    <a:pt x="218" y="270"/>
                  </a:moveTo>
                  <a:lnTo>
                    <a:pt x="0" y="270"/>
                  </a:lnTo>
                  <a:lnTo>
                    <a:pt x="0" y="256"/>
                  </a:lnTo>
                  <a:lnTo>
                    <a:pt x="211" y="256"/>
                  </a:lnTo>
                  <a:lnTo>
                    <a:pt x="373" y="71"/>
                  </a:lnTo>
                  <a:lnTo>
                    <a:pt x="769" y="71"/>
                  </a:lnTo>
                  <a:lnTo>
                    <a:pt x="855" y="0"/>
                  </a:lnTo>
                  <a:lnTo>
                    <a:pt x="1183" y="0"/>
                  </a:lnTo>
                  <a:lnTo>
                    <a:pt x="1183" y="0"/>
                  </a:lnTo>
                  <a:lnTo>
                    <a:pt x="1434" y="223"/>
                  </a:lnTo>
                  <a:lnTo>
                    <a:pt x="1427" y="232"/>
                  </a:lnTo>
                  <a:lnTo>
                    <a:pt x="1175" y="12"/>
                  </a:lnTo>
                  <a:lnTo>
                    <a:pt x="860" y="12"/>
                  </a:lnTo>
                  <a:lnTo>
                    <a:pt x="774" y="85"/>
                  </a:lnTo>
                  <a:lnTo>
                    <a:pt x="380" y="85"/>
                  </a:lnTo>
                  <a:lnTo>
                    <a:pt x="218"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0061">
              <a:extLst>
                <a:ext uri="{FF2B5EF4-FFF2-40B4-BE49-F238E27FC236}">
                  <a16:creationId xmlns:a16="http://schemas.microsoft.com/office/drawing/2014/main" id="{D5C5BE6B-D0D6-44F7-AA41-0D9FCDFDF87A}"/>
                </a:ext>
              </a:extLst>
            </p:cNvPr>
            <p:cNvSpPr>
              <a:spLocks/>
            </p:cNvSpPr>
            <p:nvPr/>
          </p:nvSpPr>
          <p:spPr bwMode="auto">
            <a:xfrm>
              <a:off x="1093" y="127"/>
              <a:ext cx="2981" cy="567"/>
            </a:xfrm>
            <a:custGeom>
              <a:avLst/>
              <a:gdLst>
                <a:gd name="T0" fmla="*/ 443 w 1255"/>
                <a:gd name="T1" fmla="*/ 239 h 239"/>
                <a:gd name="T2" fmla="*/ 207 w 1255"/>
                <a:gd name="T3" fmla="*/ 239 h 239"/>
                <a:gd name="T4" fmla="*/ 207 w 1255"/>
                <a:gd name="T5" fmla="*/ 239 h 239"/>
                <a:gd name="T6" fmla="*/ 170 w 1255"/>
                <a:gd name="T7" fmla="*/ 204 h 239"/>
                <a:gd name="T8" fmla="*/ 0 w 1255"/>
                <a:gd name="T9" fmla="*/ 204 h 239"/>
                <a:gd name="T10" fmla="*/ 0 w 1255"/>
                <a:gd name="T11" fmla="*/ 203 h 239"/>
                <a:gd name="T12" fmla="*/ 171 w 1255"/>
                <a:gd name="T13" fmla="*/ 203 h 239"/>
                <a:gd name="T14" fmla="*/ 171 w 1255"/>
                <a:gd name="T15" fmla="*/ 203 h 239"/>
                <a:gd name="T16" fmla="*/ 208 w 1255"/>
                <a:gd name="T17" fmla="*/ 238 h 239"/>
                <a:gd name="T18" fmla="*/ 442 w 1255"/>
                <a:gd name="T19" fmla="*/ 238 h 239"/>
                <a:gd name="T20" fmla="*/ 584 w 1255"/>
                <a:gd name="T21" fmla="*/ 95 h 239"/>
                <a:gd name="T22" fmla="*/ 805 w 1255"/>
                <a:gd name="T23" fmla="*/ 95 h 239"/>
                <a:gd name="T24" fmla="*/ 896 w 1255"/>
                <a:gd name="T25" fmla="*/ 1 h 239"/>
                <a:gd name="T26" fmla="*/ 896 w 1255"/>
                <a:gd name="T27" fmla="*/ 1 h 239"/>
                <a:gd name="T28" fmla="*/ 896 w 1255"/>
                <a:gd name="T29" fmla="*/ 1 h 239"/>
                <a:gd name="T30" fmla="*/ 896 w 1255"/>
                <a:gd name="T31" fmla="*/ 1 h 239"/>
                <a:gd name="T32" fmla="*/ 896 w 1255"/>
                <a:gd name="T33" fmla="*/ 0 h 239"/>
                <a:gd name="T34" fmla="*/ 1160 w 1255"/>
                <a:gd name="T35" fmla="*/ 0 h 239"/>
                <a:gd name="T36" fmla="*/ 1160 w 1255"/>
                <a:gd name="T37" fmla="*/ 0 h 239"/>
                <a:gd name="T38" fmla="*/ 1206 w 1255"/>
                <a:gd name="T39" fmla="*/ 48 h 239"/>
                <a:gd name="T40" fmla="*/ 1255 w 1255"/>
                <a:gd name="T41" fmla="*/ 48 h 239"/>
                <a:gd name="T42" fmla="*/ 1255 w 1255"/>
                <a:gd name="T43" fmla="*/ 49 h 239"/>
                <a:gd name="T44" fmla="*/ 1206 w 1255"/>
                <a:gd name="T45" fmla="*/ 49 h 239"/>
                <a:gd name="T46" fmla="*/ 1206 w 1255"/>
                <a:gd name="T47" fmla="*/ 49 h 239"/>
                <a:gd name="T48" fmla="*/ 1159 w 1255"/>
                <a:gd name="T49" fmla="*/ 1 h 239"/>
                <a:gd name="T50" fmla="*/ 897 w 1255"/>
                <a:gd name="T51" fmla="*/ 1 h 239"/>
                <a:gd name="T52" fmla="*/ 851 w 1255"/>
                <a:gd name="T53" fmla="*/ 50 h 239"/>
                <a:gd name="T54" fmla="*/ 805 w 1255"/>
                <a:gd name="T55" fmla="*/ 96 h 239"/>
                <a:gd name="T56" fmla="*/ 805 w 1255"/>
                <a:gd name="T57" fmla="*/ 97 h 239"/>
                <a:gd name="T58" fmla="*/ 584 w 1255"/>
                <a:gd name="T59" fmla="*/ 97 h 239"/>
                <a:gd name="T60" fmla="*/ 443 w 1255"/>
                <a:gd name="T6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55" h="239">
                  <a:moveTo>
                    <a:pt x="443" y="239"/>
                  </a:moveTo>
                  <a:cubicBezTo>
                    <a:pt x="207" y="239"/>
                    <a:pt x="207" y="239"/>
                    <a:pt x="207" y="239"/>
                  </a:cubicBezTo>
                  <a:cubicBezTo>
                    <a:pt x="207" y="239"/>
                    <a:pt x="207" y="239"/>
                    <a:pt x="207" y="239"/>
                  </a:cubicBezTo>
                  <a:cubicBezTo>
                    <a:pt x="170" y="204"/>
                    <a:pt x="170" y="204"/>
                    <a:pt x="170" y="204"/>
                  </a:cubicBezTo>
                  <a:cubicBezTo>
                    <a:pt x="0" y="204"/>
                    <a:pt x="0" y="204"/>
                    <a:pt x="0" y="204"/>
                  </a:cubicBezTo>
                  <a:cubicBezTo>
                    <a:pt x="0" y="203"/>
                    <a:pt x="0" y="203"/>
                    <a:pt x="0" y="203"/>
                  </a:cubicBezTo>
                  <a:cubicBezTo>
                    <a:pt x="171" y="203"/>
                    <a:pt x="171" y="203"/>
                    <a:pt x="171" y="203"/>
                  </a:cubicBezTo>
                  <a:cubicBezTo>
                    <a:pt x="171" y="203"/>
                    <a:pt x="171" y="203"/>
                    <a:pt x="171" y="203"/>
                  </a:cubicBezTo>
                  <a:cubicBezTo>
                    <a:pt x="208" y="238"/>
                    <a:pt x="208" y="238"/>
                    <a:pt x="208" y="238"/>
                  </a:cubicBezTo>
                  <a:cubicBezTo>
                    <a:pt x="442" y="238"/>
                    <a:pt x="442" y="238"/>
                    <a:pt x="442" y="238"/>
                  </a:cubicBezTo>
                  <a:cubicBezTo>
                    <a:pt x="584" y="95"/>
                    <a:pt x="584" y="95"/>
                    <a:pt x="584" y="95"/>
                  </a:cubicBezTo>
                  <a:cubicBezTo>
                    <a:pt x="805" y="95"/>
                    <a:pt x="805" y="95"/>
                    <a:pt x="805" y="95"/>
                  </a:cubicBezTo>
                  <a:cubicBezTo>
                    <a:pt x="841" y="59"/>
                    <a:pt x="895" y="4"/>
                    <a:pt x="896" y="1"/>
                  </a:cubicBezTo>
                  <a:cubicBezTo>
                    <a:pt x="896" y="1"/>
                    <a:pt x="896" y="1"/>
                    <a:pt x="896" y="1"/>
                  </a:cubicBezTo>
                  <a:cubicBezTo>
                    <a:pt x="896" y="1"/>
                    <a:pt x="896" y="1"/>
                    <a:pt x="896" y="1"/>
                  </a:cubicBezTo>
                  <a:cubicBezTo>
                    <a:pt x="896" y="1"/>
                    <a:pt x="896" y="1"/>
                    <a:pt x="896" y="1"/>
                  </a:cubicBezTo>
                  <a:cubicBezTo>
                    <a:pt x="896" y="0"/>
                    <a:pt x="896" y="0"/>
                    <a:pt x="896" y="0"/>
                  </a:cubicBezTo>
                  <a:cubicBezTo>
                    <a:pt x="1160" y="0"/>
                    <a:pt x="1160" y="0"/>
                    <a:pt x="1160" y="0"/>
                  </a:cubicBezTo>
                  <a:cubicBezTo>
                    <a:pt x="1160" y="0"/>
                    <a:pt x="1160" y="0"/>
                    <a:pt x="1160" y="0"/>
                  </a:cubicBezTo>
                  <a:cubicBezTo>
                    <a:pt x="1206" y="48"/>
                    <a:pt x="1206" y="48"/>
                    <a:pt x="1206" y="48"/>
                  </a:cubicBezTo>
                  <a:cubicBezTo>
                    <a:pt x="1255" y="48"/>
                    <a:pt x="1255" y="48"/>
                    <a:pt x="1255" y="48"/>
                  </a:cubicBezTo>
                  <a:cubicBezTo>
                    <a:pt x="1255" y="49"/>
                    <a:pt x="1255" y="49"/>
                    <a:pt x="1255" y="49"/>
                  </a:cubicBezTo>
                  <a:cubicBezTo>
                    <a:pt x="1206" y="49"/>
                    <a:pt x="1206" y="49"/>
                    <a:pt x="1206" y="49"/>
                  </a:cubicBezTo>
                  <a:cubicBezTo>
                    <a:pt x="1206" y="49"/>
                    <a:pt x="1206" y="49"/>
                    <a:pt x="1206" y="49"/>
                  </a:cubicBezTo>
                  <a:cubicBezTo>
                    <a:pt x="1159" y="1"/>
                    <a:pt x="1159" y="1"/>
                    <a:pt x="1159" y="1"/>
                  </a:cubicBezTo>
                  <a:cubicBezTo>
                    <a:pt x="897" y="1"/>
                    <a:pt x="897" y="1"/>
                    <a:pt x="897" y="1"/>
                  </a:cubicBezTo>
                  <a:cubicBezTo>
                    <a:pt x="896" y="4"/>
                    <a:pt x="888" y="12"/>
                    <a:pt x="851" y="50"/>
                  </a:cubicBezTo>
                  <a:cubicBezTo>
                    <a:pt x="829" y="73"/>
                    <a:pt x="806" y="96"/>
                    <a:pt x="805" y="96"/>
                  </a:cubicBezTo>
                  <a:cubicBezTo>
                    <a:pt x="805" y="97"/>
                    <a:pt x="805" y="97"/>
                    <a:pt x="805" y="97"/>
                  </a:cubicBezTo>
                  <a:cubicBezTo>
                    <a:pt x="584" y="97"/>
                    <a:pt x="584" y="97"/>
                    <a:pt x="584" y="97"/>
                  </a:cubicBezTo>
                  <a:lnTo>
                    <a:pt x="443"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0062">
              <a:extLst>
                <a:ext uri="{FF2B5EF4-FFF2-40B4-BE49-F238E27FC236}">
                  <a16:creationId xmlns:a16="http://schemas.microsoft.com/office/drawing/2014/main" id="{1AD494FC-4C50-4B7A-82CB-E72F47F98C10}"/>
                </a:ext>
              </a:extLst>
            </p:cNvPr>
            <p:cNvSpPr>
              <a:spLocks/>
            </p:cNvSpPr>
            <p:nvPr/>
          </p:nvSpPr>
          <p:spPr bwMode="auto">
            <a:xfrm>
              <a:off x="3205" y="378"/>
              <a:ext cx="859" cy="183"/>
            </a:xfrm>
            <a:custGeom>
              <a:avLst/>
              <a:gdLst>
                <a:gd name="T0" fmla="*/ 4 w 859"/>
                <a:gd name="T1" fmla="*/ 183 h 183"/>
                <a:gd name="T2" fmla="*/ 0 w 859"/>
                <a:gd name="T3" fmla="*/ 181 h 183"/>
                <a:gd name="T4" fmla="*/ 168 w 859"/>
                <a:gd name="T5" fmla="*/ 0 h 183"/>
                <a:gd name="T6" fmla="*/ 859 w 859"/>
                <a:gd name="T7" fmla="*/ 0 h 183"/>
                <a:gd name="T8" fmla="*/ 859 w 859"/>
                <a:gd name="T9" fmla="*/ 5 h 183"/>
                <a:gd name="T10" fmla="*/ 173 w 859"/>
                <a:gd name="T11" fmla="*/ 5 h 183"/>
                <a:gd name="T12" fmla="*/ 4 w 859"/>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859" h="183">
                  <a:moveTo>
                    <a:pt x="4" y="183"/>
                  </a:moveTo>
                  <a:lnTo>
                    <a:pt x="0" y="181"/>
                  </a:lnTo>
                  <a:lnTo>
                    <a:pt x="168" y="0"/>
                  </a:lnTo>
                  <a:lnTo>
                    <a:pt x="859" y="0"/>
                  </a:lnTo>
                  <a:lnTo>
                    <a:pt x="859" y="5"/>
                  </a:lnTo>
                  <a:lnTo>
                    <a:pt x="173" y="5"/>
                  </a:lnTo>
                  <a:lnTo>
                    <a:pt x="4"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063">
              <a:extLst>
                <a:ext uri="{FF2B5EF4-FFF2-40B4-BE49-F238E27FC236}">
                  <a16:creationId xmlns:a16="http://schemas.microsoft.com/office/drawing/2014/main" id="{DAA307B7-557E-4E15-840D-4EB6F6FC22BD}"/>
                </a:ext>
              </a:extLst>
            </p:cNvPr>
            <p:cNvSpPr>
              <a:spLocks/>
            </p:cNvSpPr>
            <p:nvPr/>
          </p:nvSpPr>
          <p:spPr bwMode="auto">
            <a:xfrm>
              <a:off x="1652" y="267"/>
              <a:ext cx="2415" cy="259"/>
            </a:xfrm>
            <a:custGeom>
              <a:avLst/>
              <a:gdLst>
                <a:gd name="T0" fmla="*/ 2415 w 2415"/>
                <a:gd name="T1" fmla="*/ 259 h 259"/>
                <a:gd name="T2" fmla="*/ 2044 w 2415"/>
                <a:gd name="T3" fmla="*/ 259 h 259"/>
                <a:gd name="T4" fmla="*/ 1785 w 2415"/>
                <a:gd name="T5" fmla="*/ 14 h 259"/>
                <a:gd name="T6" fmla="*/ 1538 w 2415"/>
                <a:gd name="T7" fmla="*/ 14 h 259"/>
                <a:gd name="T8" fmla="*/ 1301 w 2415"/>
                <a:gd name="T9" fmla="*/ 254 h 259"/>
                <a:gd name="T10" fmla="*/ 444 w 2415"/>
                <a:gd name="T11" fmla="*/ 254 h 259"/>
                <a:gd name="T12" fmla="*/ 273 w 2415"/>
                <a:gd name="T13" fmla="*/ 73 h 259"/>
                <a:gd name="T14" fmla="*/ 0 w 2415"/>
                <a:gd name="T15" fmla="*/ 73 h 259"/>
                <a:gd name="T16" fmla="*/ 0 w 2415"/>
                <a:gd name="T17" fmla="*/ 62 h 259"/>
                <a:gd name="T18" fmla="*/ 277 w 2415"/>
                <a:gd name="T19" fmla="*/ 62 h 259"/>
                <a:gd name="T20" fmla="*/ 448 w 2415"/>
                <a:gd name="T21" fmla="*/ 240 h 259"/>
                <a:gd name="T22" fmla="*/ 1294 w 2415"/>
                <a:gd name="T23" fmla="*/ 240 h 259"/>
                <a:gd name="T24" fmla="*/ 1531 w 2415"/>
                <a:gd name="T25" fmla="*/ 0 h 259"/>
                <a:gd name="T26" fmla="*/ 1790 w 2415"/>
                <a:gd name="T27" fmla="*/ 0 h 259"/>
                <a:gd name="T28" fmla="*/ 2051 w 2415"/>
                <a:gd name="T29" fmla="*/ 247 h 259"/>
                <a:gd name="T30" fmla="*/ 2415 w 2415"/>
                <a:gd name="T31" fmla="*/ 247 h 259"/>
                <a:gd name="T32" fmla="*/ 2415 w 2415"/>
                <a:gd name="T33"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5" h="259">
                  <a:moveTo>
                    <a:pt x="2415" y="259"/>
                  </a:moveTo>
                  <a:lnTo>
                    <a:pt x="2044" y="259"/>
                  </a:lnTo>
                  <a:lnTo>
                    <a:pt x="1785" y="14"/>
                  </a:lnTo>
                  <a:lnTo>
                    <a:pt x="1538" y="14"/>
                  </a:lnTo>
                  <a:lnTo>
                    <a:pt x="1301" y="254"/>
                  </a:lnTo>
                  <a:lnTo>
                    <a:pt x="444" y="254"/>
                  </a:lnTo>
                  <a:lnTo>
                    <a:pt x="273" y="73"/>
                  </a:lnTo>
                  <a:lnTo>
                    <a:pt x="0" y="73"/>
                  </a:lnTo>
                  <a:lnTo>
                    <a:pt x="0" y="62"/>
                  </a:lnTo>
                  <a:lnTo>
                    <a:pt x="277" y="62"/>
                  </a:lnTo>
                  <a:lnTo>
                    <a:pt x="448" y="240"/>
                  </a:lnTo>
                  <a:lnTo>
                    <a:pt x="1294" y="240"/>
                  </a:lnTo>
                  <a:lnTo>
                    <a:pt x="1531" y="0"/>
                  </a:lnTo>
                  <a:lnTo>
                    <a:pt x="1790" y="0"/>
                  </a:lnTo>
                  <a:lnTo>
                    <a:pt x="2051" y="247"/>
                  </a:lnTo>
                  <a:lnTo>
                    <a:pt x="2415" y="247"/>
                  </a:lnTo>
                  <a:lnTo>
                    <a:pt x="2415" y="2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0064">
              <a:extLst>
                <a:ext uri="{FF2B5EF4-FFF2-40B4-BE49-F238E27FC236}">
                  <a16:creationId xmlns:a16="http://schemas.microsoft.com/office/drawing/2014/main" id="{2EE2FB4A-CA91-4BE9-85AE-5BC9A84D3027}"/>
                </a:ext>
              </a:extLst>
            </p:cNvPr>
            <p:cNvSpPr>
              <a:spLocks/>
            </p:cNvSpPr>
            <p:nvPr/>
          </p:nvSpPr>
          <p:spPr bwMode="auto">
            <a:xfrm>
              <a:off x="2431" y="580"/>
              <a:ext cx="1633" cy="169"/>
            </a:xfrm>
            <a:custGeom>
              <a:avLst/>
              <a:gdLst>
                <a:gd name="T0" fmla="*/ 1201 w 1633"/>
                <a:gd name="T1" fmla="*/ 169 h 169"/>
                <a:gd name="T2" fmla="*/ 821 w 1633"/>
                <a:gd name="T3" fmla="*/ 169 h 169"/>
                <a:gd name="T4" fmla="*/ 821 w 1633"/>
                <a:gd name="T5" fmla="*/ 166 h 169"/>
                <a:gd name="T6" fmla="*/ 700 w 1633"/>
                <a:gd name="T7" fmla="*/ 38 h 169"/>
                <a:gd name="T8" fmla="*/ 0 w 1633"/>
                <a:gd name="T9" fmla="*/ 38 h 169"/>
                <a:gd name="T10" fmla="*/ 0 w 1633"/>
                <a:gd name="T11" fmla="*/ 31 h 169"/>
                <a:gd name="T12" fmla="*/ 702 w 1633"/>
                <a:gd name="T13" fmla="*/ 31 h 169"/>
                <a:gd name="T14" fmla="*/ 702 w 1633"/>
                <a:gd name="T15" fmla="*/ 33 h 169"/>
                <a:gd name="T16" fmla="*/ 824 w 1633"/>
                <a:gd name="T17" fmla="*/ 162 h 169"/>
                <a:gd name="T18" fmla="*/ 1199 w 1633"/>
                <a:gd name="T19" fmla="*/ 162 h 169"/>
                <a:gd name="T20" fmla="*/ 1353 w 1633"/>
                <a:gd name="T21" fmla="*/ 0 h 169"/>
                <a:gd name="T22" fmla="*/ 1633 w 1633"/>
                <a:gd name="T23" fmla="*/ 0 h 169"/>
                <a:gd name="T24" fmla="*/ 1633 w 1633"/>
                <a:gd name="T25" fmla="*/ 7 h 169"/>
                <a:gd name="T26" fmla="*/ 1358 w 1633"/>
                <a:gd name="T27" fmla="*/ 7 h 169"/>
                <a:gd name="T28" fmla="*/ 1201 w 1633"/>
                <a:gd name="T2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3" h="169">
                  <a:moveTo>
                    <a:pt x="1201" y="169"/>
                  </a:moveTo>
                  <a:lnTo>
                    <a:pt x="821" y="169"/>
                  </a:lnTo>
                  <a:lnTo>
                    <a:pt x="821" y="166"/>
                  </a:lnTo>
                  <a:lnTo>
                    <a:pt x="700" y="38"/>
                  </a:lnTo>
                  <a:lnTo>
                    <a:pt x="0" y="38"/>
                  </a:lnTo>
                  <a:lnTo>
                    <a:pt x="0" y="31"/>
                  </a:lnTo>
                  <a:lnTo>
                    <a:pt x="702" y="31"/>
                  </a:lnTo>
                  <a:lnTo>
                    <a:pt x="702" y="33"/>
                  </a:lnTo>
                  <a:lnTo>
                    <a:pt x="824" y="162"/>
                  </a:lnTo>
                  <a:lnTo>
                    <a:pt x="1199" y="162"/>
                  </a:lnTo>
                  <a:lnTo>
                    <a:pt x="1353" y="0"/>
                  </a:lnTo>
                  <a:lnTo>
                    <a:pt x="1633" y="0"/>
                  </a:lnTo>
                  <a:lnTo>
                    <a:pt x="1633" y="7"/>
                  </a:lnTo>
                  <a:lnTo>
                    <a:pt x="1358" y="7"/>
                  </a:lnTo>
                  <a:lnTo>
                    <a:pt x="1201"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0065">
              <a:extLst>
                <a:ext uri="{FF2B5EF4-FFF2-40B4-BE49-F238E27FC236}">
                  <a16:creationId xmlns:a16="http://schemas.microsoft.com/office/drawing/2014/main" id="{5108EACF-F709-4966-8F90-65F192B4E62A}"/>
                </a:ext>
              </a:extLst>
            </p:cNvPr>
            <p:cNvSpPr>
              <a:spLocks/>
            </p:cNvSpPr>
            <p:nvPr/>
          </p:nvSpPr>
          <p:spPr bwMode="auto">
            <a:xfrm>
              <a:off x="2507" y="718"/>
              <a:ext cx="1560" cy="285"/>
            </a:xfrm>
            <a:custGeom>
              <a:avLst/>
              <a:gdLst>
                <a:gd name="T0" fmla="*/ 520 w 1560"/>
                <a:gd name="T1" fmla="*/ 285 h 285"/>
                <a:gd name="T2" fmla="*/ 0 w 1560"/>
                <a:gd name="T3" fmla="*/ 285 h 285"/>
                <a:gd name="T4" fmla="*/ 0 w 1560"/>
                <a:gd name="T5" fmla="*/ 278 h 285"/>
                <a:gd name="T6" fmla="*/ 517 w 1560"/>
                <a:gd name="T7" fmla="*/ 278 h 285"/>
                <a:gd name="T8" fmla="*/ 679 w 1560"/>
                <a:gd name="T9" fmla="*/ 130 h 285"/>
                <a:gd name="T10" fmla="*/ 1232 w 1560"/>
                <a:gd name="T11" fmla="*/ 130 h 285"/>
                <a:gd name="T12" fmla="*/ 1356 w 1560"/>
                <a:gd name="T13" fmla="*/ 0 h 285"/>
                <a:gd name="T14" fmla="*/ 1560 w 1560"/>
                <a:gd name="T15" fmla="*/ 0 h 285"/>
                <a:gd name="T16" fmla="*/ 1560 w 1560"/>
                <a:gd name="T17" fmla="*/ 7 h 285"/>
                <a:gd name="T18" fmla="*/ 1360 w 1560"/>
                <a:gd name="T19" fmla="*/ 7 h 285"/>
                <a:gd name="T20" fmla="*/ 1234 w 1560"/>
                <a:gd name="T21" fmla="*/ 138 h 285"/>
                <a:gd name="T22" fmla="*/ 681 w 1560"/>
                <a:gd name="T23" fmla="*/ 138 h 285"/>
                <a:gd name="T24" fmla="*/ 520 w 1560"/>
                <a:gd name="T25"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0" h="285">
                  <a:moveTo>
                    <a:pt x="520" y="285"/>
                  </a:moveTo>
                  <a:lnTo>
                    <a:pt x="0" y="285"/>
                  </a:lnTo>
                  <a:lnTo>
                    <a:pt x="0" y="278"/>
                  </a:lnTo>
                  <a:lnTo>
                    <a:pt x="517" y="278"/>
                  </a:lnTo>
                  <a:lnTo>
                    <a:pt x="679" y="130"/>
                  </a:lnTo>
                  <a:lnTo>
                    <a:pt x="1232" y="130"/>
                  </a:lnTo>
                  <a:lnTo>
                    <a:pt x="1356" y="0"/>
                  </a:lnTo>
                  <a:lnTo>
                    <a:pt x="1560" y="0"/>
                  </a:lnTo>
                  <a:lnTo>
                    <a:pt x="1560" y="7"/>
                  </a:lnTo>
                  <a:lnTo>
                    <a:pt x="1360" y="7"/>
                  </a:lnTo>
                  <a:lnTo>
                    <a:pt x="1234" y="138"/>
                  </a:lnTo>
                  <a:lnTo>
                    <a:pt x="681" y="138"/>
                  </a:lnTo>
                  <a:lnTo>
                    <a:pt x="52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0066">
              <a:extLst>
                <a:ext uri="{FF2B5EF4-FFF2-40B4-BE49-F238E27FC236}">
                  <a16:creationId xmlns:a16="http://schemas.microsoft.com/office/drawing/2014/main" id="{C14E1E6E-638A-4171-AF04-49736EF80A38}"/>
                </a:ext>
              </a:extLst>
            </p:cNvPr>
            <p:cNvSpPr>
              <a:spLocks/>
            </p:cNvSpPr>
            <p:nvPr/>
          </p:nvSpPr>
          <p:spPr bwMode="auto">
            <a:xfrm>
              <a:off x="350" y="642"/>
              <a:ext cx="3712" cy="1225"/>
            </a:xfrm>
            <a:custGeom>
              <a:avLst/>
              <a:gdLst>
                <a:gd name="T0" fmla="*/ 646 w 3712"/>
                <a:gd name="T1" fmla="*/ 1225 h 1225"/>
                <a:gd name="T2" fmla="*/ 0 w 3712"/>
                <a:gd name="T3" fmla="*/ 1225 h 1225"/>
                <a:gd name="T4" fmla="*/ 0 w 3712"/>
                <a:gd name="T5" fmla="*/ 1199 h 1225"/>
                <a:gd name="T6" fmla="*/ 634 w 3712"/>
                <a:gd name="T7" fmla="*/ 1199 h 1225"/>
                <a:gd name="T8" fmla="*/ 751 w 3712"/>
                <a:gd name="T9" fmla="*/ 1068 h 1225"/>
                <a:gd name="T10" fmla="*/ 751 w 3712"/>
                <a:gd name="T11" fmla="*/ 676 h 1225"/>
                <a:gd name="T12" fmla="*/ 967 w 3712"/>
                <a:gd name="T13" fmla="*/ 472 h 1225"/>
                <a:gd name="T14" fmla="*/ 1708 w 3712"/>
                <a:gd name="T15" fmla="*/ 472 h 1225"/>
                <a:gd name="T16" fmla="*/ 2195 w 3712"/>
                <a:gd name="T17" fmla="*/ 0 h 1225"/>
                <a:gd name="T18" fmla="*/ 2434 w 3712"/>
                <a:gd name="T19" fmla="*/ 0 h 1225"/>
                <a:gd name="T20" fmla="*/ 2674 w 3712"/>
                <a:gd name="T21" fmla="*/ 221 h 1225"/>
                <a:gd name="T22" fmla="*/ 3712 w 3712"/>
                <a:gd name="T23" fmla="*/ 221 h 1225"/>
                <a:gd name="T24" fmla="*/ 3712 w 3712"/>
                <a:gd name="T25" fmla="*/ 247 h 1225"/>
                <a:gd name="T26" fmla="*/ 2665 w 3712"/>
                <a:gd name="T27" fmla="*/ 247 h 1225"/>
                <a:gd name="T28" fmla="*/ 2425 w 3712"/>
                <a:gd name="T29" fmla="*/ 26 h 1225"/>
                <a:gd name="T30" fmla="*/ 2206 w 3712"/>
                <a:gd name="T31" fmla="*/ 26 h 1225"/>
                <a:gd name="T32" fmla="*/ 1720 w 3712"/>
                <a:gd name="T33" fmla="*/ 498 h 1225"/>
                <a:gd name="T34" fmla="*/ 979 w 3712"/>
                <a:gd name="T35" fmla="*/ 498 h 1225"/>
                <a:gd name="T36" fmla="*/ 777 w 3712"/>
                <a:gd name="T37" fmla="*/ 688 h 1225"/>
                <a:gd name="T38" fmla="*/ 777 w 3712"/>
                <a:gd name="T39" fmla="*/ 1078 h 1225"/>
                <a:gd name="T40" fmla="*/ 646 w 3712"/>
                <a:gd name="T4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12" h="1225">
                  <a:moveTo>
                    <a:pt x="646" y="1225"/>
                  </a:moveTo>
                  <a:lnTo>
                    <a:pt x="0" y="1225"/>
                  </a:lnTo>
                  <a:lnTo>
                    <a:pt x="0" y="1199"/>
                  </a:lnTo>
                  <a:lnTo>
                    <a:pt x="634" y="1199"/>
                  </a:lnTo>
                  <a:lnTo>
                    <a:pt x="751" y="1068"/>
                  </a:lnTo>
                  <a:lnTo>
                    <a:pt x="751" y="676"/>
                  </a:lnTo>
                  <a:lnTo>
                    <a:pt x="967" y="472"/>
                  </a:lnTo>
                  <a:lnTo>
                    <a:pt x="1708" y="472"/>
                  </a:lnTo>
                  <a:lnTo>
                    <a:pt x="2195" y="0"/>
                  </a:lnTo>
                  <a:lnTo>
                    <a:pt x="2434" y="0"/>
                  </a:lnTo>
                  <a:lnTo>
                    <a:pt x="2674" y="221"/>
                  </a:lnTo>
                  <a:lnTo>
                    <a:pt x="3712" y="221"/>
                  </a:lnTo>
                  <a:lnTo>
                    <a:pt x="3712" y="247"/>
                  </a:lnTo>
                  <a:lnTo>
                    <a:pt x="2665" y="247"/>
                  </a:lnTo>
                  <a:lnTo>
                    <a:pt x="2425" y="26"/>
                  </a:lnTo>
                  <a:lnTo>
                    <a:pt x="2206" y="26"/>
                  </a:lnTo>
                  <a:lnTo>
                    <a:pt x="1720" y="498"/>
                  </a:lnTo>
                  <a:lnTo>
                    <a:pt x="979" y="498"/>
                  </a:lnTo>
                  <a:lnTo>
                    <a:pt x="777" y="688"/>
                  </a:lnTo>
                  <a:lnTo>
                    <a:pt x="777" y="1078"/>
                  </a:lnTo>
                  <a:lnTo>
                    <a:pt x="646" y="1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0067">
              <a:extLst>
                <a:ext uri="{FF2B5EF4-FFF2-40B4-BE49-F238E27FC236}">
                  <a16:creationId xmlns:a16="http://schemas.microsoft.com/office/drawing/2014/main" id="{969B62C9-E309-4EA1-88B3-103E50B9B6F0}"/>
                </a:ext>
              </a:extLst>
            </p:cNvPr>
            <p:cNvSpPr>
              <a:spLocks/>
            </p:cNvSpPr>
            <p:nvPr/>
          </p:nvSpPr>
          <p:spPr bwMode="auto">
            <a:xfrm>
              <a:off x="25" y="780"/>
              <a:ext cx="4044" cy="1412"/>
            </a:xfrm>
            <a:custGeom>
              <a:avLst/>
              <a:gdLst>
                <a:gd name="T0" fmla="*/ 936 w 4044"/>
                <a:gd name="T1" fmla="*/ 1412 h 1412"/>
                <a:gd name="T2" fmla="*/ 0 w 4044"/>
                <a:gd name="T3" fmla="*/ 1412 h 1412"/>
                <a:gd name="T4" fmla="*/ 0 w 4044"/>
                <a:gd name="T5" fmla="*/ 1405 h 1412"/>
                <a:gd name="T6" fmla="*/ 933 w 4044"/>
                <a:gd name="T7" fmla="*/ 1405 h 1412"/>
                <a:gd name="T8" fmla="*/ 1147 w 4044"/>
                <a:gd name="T9" fmla="*/ 1201 h 1412"/>
                <a:gd name="T10" fmla="*/ 1147 w 4044"/>
                <a:gd name="T11" fmla="*/ 197 h 1412"/>
                <a:gd name="T12" fmla="*/ 1344 w 4044"/>
                <a:gd name="T13" fmla="*/ 0 h 1412"/>
                <a:gd name="T14" fmla="*/ 1819 w 4044"/>
                <a:gd name="T15" fmla="*/ 0 h 1412"/>
                <a:gd name="T16" fmla="*/ 1821 w 4044"/>
                <a:gd name="T17" fmla="*/ 2 h 1412"/>
                <a:gd name="T18" fmla="*/ 2206 w 4044"/>
                <a:gd name="T19" fmla="*/ 389 h 1412"/>
                <a:gd name="T20" fmla="*/ 3049 w 4044"/>
                <a:gd name="T21" fmla="*/ 389 h 1412"/>
                <a:gd name="T22" fmla="*/ 3244 w 4044"/>
                <a:gd name="T23" fmla="*/ 190 h 1412"/>
                <a:gd name="T24" fmla="*/ 4044 w 4044"/>
                <a:gd name="T25" fmla="*/ 190 h 1412"/>
                <a:gd name="T26" fmla="*/ 4044 w 4044"/>
                <a:gd name="T27" fmla="*/ 194 h 1412"/>
                <a:gd name="T28" fmla="*/ 3249 w 4044"/>
                <a:gd name="T29" fmla="*/ 194 h 1412"/>
                <a:gd name="T30" fmla="*/ 3054 w 4044"/>
                <a:gd name="T31" fmla="*/ 396 h 1412"/>
                <a:gd name="T32" fmla="*/ 2204 w 4044"/>
                <a:gd name="T33" fmla="*/ 396 h 1412"/>
                <a:gd name="T34" fmla="*/ 2204 w 4044"/>
                <a:gd name="T35" fmla="*/ 394 h 1412"/>
                <a:gd name="T36" fmla="*/ 1817 w 4044"/>
                <a:gd name="T37" fmla="*/ 7 h 1412"/>
                <a:gd name="T38" fmla="*/ 1346 w 4044"/>
                <a:gd name="T39" fmla="*/ 7 h 1412"/>
                <a:gd name="T40" fmla="*/ 1154 w 4044"/>
                <a:gd name="T41" fmla="*/ 199 h 1412"/>
                <a:gd name="T42" fmla="*/ 1154 w 4044"/>
                <a:gd name="T43" fmla="*/ 1203 h 1412"/>
                <a:gd name="T44" fmla="*/ 1152 w 4044"/>
                <a:gd name="T45" fmla="*/ 1205 h 1412"/>
                <a:gd name="T46" fmla="*/ 936 w 4044"/>
                <a:gd name="T47" fmla="*/ 1412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4" h="1412">
                  <a:moveTo>
                    <a:pt x="936" y="1412"/>
                  </a:moveTo>
                  <a:lnTo>
                    <a:pt x="0" y="1412"/>
                  </a:lnTo>
                  <a:lnTo>
                    <a:pt x="0" y="1405"/>
                  </a:lnTo>
                  <a:lnTo>
                    <a:pt x="933" y="1405"/>
                  </a:lnTo>
                  <a:lnTo>
                    <a:pt x="1147" y="1201"/>
                  </a:lnTo>
                  <a:lnTo>
                    <a:pt x="1147" y="197"/>
                  </a:lnTo>
                  <a:lnTo>
                    <a:pt x="1344" y="0"/>
                  </a:lnTo>
                  <a:lnTo>
                    <a:pt x="1819" y="0"/>
                  </a:lnTo>
                  <a:lnTo>
                    <a:pt x="1821" y="2"/>
                  </a:lnTo>
                  <a:lnTo>
                    <a:pt x="2206" y="389"/>
                  </a:lnTo>
                  <a:lnTo>
                    <a:pt x="3049" y="389"/>
                  </a:lnTo>
                  <a:lnTo>
                    <a:pt x="3244" y="190"/>
                  </a:lnTo>
                  <a:lnTo>
                    <a:pt x="4044" y="190"/>
                  </a:lnTo>
                  <a:lnTo>
                    <a:pt x="4044" y="194"/>
                  </a:lnTo>
                  <a:lnTo>
                    <a:pt x="3249" y="194"/>
                  </a:lnTo>
                  <a:lnTo>
                    <a:pt x="3054" y="396"/>
                  </a:lnTo>
                  <a:lnTo>
                    <a:pt x="2204" y="396"/>
                  </a:lnTo>
                  <a:lnTo>
                    <a:pt x="2204" y="394"/>
                  </a:lnTo>
                  <a:lnTo>
                    <a:pt x="1817" y="7"/>
                  </a:lnTo>
                  <a:lnTo>
                    <a:pt x="1346" y="7"/>
                  </a:lnTo>
                  <a:lnTo>
                    <a:pt x="1154" y="199"/>
                  </a:lnTo>
                  <a:lnTo>
                    <a:pt x="1154" y="1203"/>
                  </a:lnTo>
                  <a:lnTo>
                    <a:pt x="1152" y="1205"/>
                  </a:lnTo>
                  <a:lnTo>
                    <a:pt x="936" y="14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0068">
              <a:extLst>
                <a:ext uri="{FF2B5EF4-FFF2-40B4-BE49-F238E27FC236}">
                  <a16:creationId xmlns:a16="http://schemas.microsoft.com/office/drawing/2014/main" id="{B3E8A4FD-F19D-410A-ABB6-EEE7245E9D48}"/>
                </a:ext>
              </a:extLst>
            </p:cNvPr>
            <p:cNvSpPr>
              <a:spLocks/>
            </p:cNvSpPr>
            <p:nvPr/>
          </p:nvSpPr>
          <p:spPr bwMode="auto">
            <a:xfrm>
              <a:off x="1490" y="1048"/>
              <a:ext cx="2574" cy="565"/>
            </a:xfrm>
            <a:custGeom>
              <a:avLst/>
              <a:gdLst>
                <a:gd name="T0" fmla="*/ 701 w 2574"/>
                <a:gd name="T1" fmla="*/ 565 h 565"/>
                <a:gd name="T2" fmla="*/ 0 w 2574"/>
                <a:gd name="T3" fmla="*/ 565 h 565"/>
                <a:gd name="T4" fmla="*/ 0 w 2574"/>
                <a:gd name="T5" fmla="*/ 539 h 565"/>
                <a:gd name="T6" fmla="*/ 691 w 2574"/>
                <a:gd name="T7" fmla="*/ 539 h 565"/>
                <a:gd name="T8" fmla="*/ 931 w 2574"/>
                <a:gd name="T9" fmla="*/ 297 h 565"/>
                <a:gd name="T10" fmla="*/ 1836 w 2574"/>
                <a:gd name="T11" fmla="*/ 297 h 565"/>
                <a:gd name="T12" fmla="*/ 2128 w 2574"/>
                <a:gd name="T13" fmla="*/ 0 h 565"/>
                <a:gd name="T14" fmla="*/ 2574 w 2574"/>
                <a:gd name="T15" fmla="*/ 0 h 565"/>
                <a:gd name="T16" fmla="*/ 2574 w 2574"/>
                <a:gd name="T17" fmla="*/ 26 h 565"/>
                <a:gd name="T18" fmla="*/ 2140 w 2574"/>
                <a:gd name="T19" fmla="*/ 26 h 565"/>
                <a:gd name="T20" fmla="*/ 1845 w 2574"/>
                <a:gd name="T21" fmla="*/ 323 h 565"/>
                <a:gd name="T22" fmla="*/ 943 w 2574"/>
                <a:gd name="T23" fmla="*/ 323 h 565"/>
                <a:gd name="T24" fmla="*/ 701 w 2574"/>
                <a:gd name="T25"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4" h="565">
                  <a:moveTo>
                    <a:pt x="701" y="565"/>
                  </a:moveTo>
                  <a:lnTo>
                    <a:pt x="0" y="565"/>
                  </a:lnTo>
                  <a:lnTo>
                    <a:pt x="0" y="539"/>
                  </a:lnTo>
                  <a:lnTo>
                    <a:pt x="691" y="539"/>
                  </a:lnTo>
                  <a:lnTo>
                    <a:pt x="931" y="297"/>
                  </a:lnTo>
                  <a:lnTo>
                    <a:pt x="1836" y="297"/>
                  </a:lnTo>
                  <a:lnTo>
                    <a:pt x="2128" y="0"/>
                  </a:lnTo>
                  <a:lnTo>
                    <a:pt x="2574" y="0"/>
                  </a:lnTo>
                  <a:lnTo>
                    <a:pt x="2574" y="26"/>
                  </a:lnTo>
                  <a:lnTo>
                    <a:pt x="2140" y="26"/>
                  </a:lnTo>
                  <a:lnTo>
                    <a:pt x="1845" y="323"/>
                  </a:lnTo>
                  <a:lnTo>
                    <a:pt x="943" y="323"/>
                  </a:lnTo>
                  <a:lnTo>
                    <a:pt x="701"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069">
              <a:extLst>
                <a:ext uri="{FF2B5EF4-FFF2-40B4-BE49-F238E27FC236}">
                  <a16:creationId xmlns:a16="http://schemas.microsoft.com/office/drawing/2014/main" id="{E95781E9-FF14-4C91-B9AF-B973A7E59B80}"/>
                </a:ext>
              </a:extLst>
            </p:cNvPr>
            <p:cNvSpPr>
              <a:spLocks/>
            </p:cNvSpPr>
            <p:nvPr/>
          </p:nvSpPr>
          <p:spPr bwMode="auto">
            <a:xfrm>
              <a:off x="1008" y="730"/>
              <a:ext cx="3054" cy="520"/>
            </a:xfrm>
            <a:custGeom>
              <a:avLst/>
              <a:gdLst>
                <a:gd name="T0" fmla="*/ 2377 w 3054"/>
                <a:gd name="T1" fmla="*/ 520 h 520"/>
                <a:gd name="T2" fmla="*/ 2156 w 3054"/>
                <a:gd name="T3" fmla="*/ 520 h 520"/>
                <a:gd name="T4" fmla="*/ 2156 w 3054"/>
                <a:gd name="T5" fmla="*/ 517 h 520"/>
                <a:gd name="T6" fmla="*/ 1658 w 3054"/>
                <a:gd name="T7" fmla="*/ 14 h 520"/>
                <a:gd name="T8" fmla="*/ 1325 w 3054"/>
                <a:gd name="T9" fmla="*/ 14 h 520"/>
                <a:gd name="T10" fmla="*/ 1088 w 3054"/>
                <a:gd name="T11" fmla="*/ 249 h 520"/>
                <a:gd name="T12" fmla="*/ 302 w 3054"/>
                <a:gd name="T13" fmla="*/ 249 h 520"/>
                <a:gd name="T14" fmla="*/ 159 w 3054"/>
                <a:gd name="T15" fmla="*/ 396 h 520"/>
                <a:gd name="T16" fmla="*/ 0 w 3054"/>
                <a:gd name="T17" fmla="*/ 396 h 520"/>
                <a:gd name="T18" fmla="*/ 0 w 3054"/>
                <a:gd name="T19" fmla="*/ 384 h 520"/>
                <a:gd name="T20" fmla="*/ 152 w 3054"/>
                <a:gd name="T21" fmla="*/ 384 h 520"/>
                <a:gd name="T22" fmla="*/ 297 w 3054"/>
                <a:gd name="T23" fmla="*/ 237 h 520"/>
                <a:gd name="T24" fmla="*/ 1083 w 3054"/>
                <a:gd name="T25" fmla="*/ 237 h 520"/>
                <a:gd name="T26" fmla="*/ 1318 w 3054"/>
                <a:gd name="T27" fmla="*/ 0 h 520"/>
                <a:gd name="T28" fmla="*/ 1662 w 3054"/>
                <a:gd name="T29" fmla="*/ 0 h 520"/>
                <a:gd name="T30" fmla="*/ 1665 w 3054"/>
                <a:gd name="T31" fmla="*/ 2 h 520"/>
                <a:gd name="T32" fmla="*/ 2163 w 3054"/>
                <a:gd name="T33" fmla="*/ 508 h 520"/>
                <a:gd name="T34" fmla="*/ 2372 w 3054"/>
                <a:gd name="T35" fmla="*/ 508 h 520"/>
                <a:gd name="T36" fmla="*/ 2484 w 3054"/>
                <a:gd name="T37" fmla="*/ 403 h 520"/>
                <a:gd name="T38" fmla="*/ 3054 w 3054"/>
                <a:gd name="T39" fmla="*/ 403 h 520"/>
                <a:gd name="T40" fmla="*/ 3054 w 3054"/>
                <a:gd name="T41" fmla="*/ 415 h 520"/>
                <a:gd name="T42" fmla="*/ 2489 w 3054"/>
                <a:gd name="T43" fmla="*/ 415 h 520"/>
                <a:gd name="T44" fmla="*/ 2377 w 3054"/>
                <a:gd name="T45" fmla="*/ 52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4" h="520">
                  <a:moveTo>
                    <a:pt x="2377" y="520"/>
                  </a:moveTo>
                  <a:lnTo>
                    <a:pt x="2156" y="520"/>
                  </a:lnTo>
                  <a:lnTo>
                    <a:pt x="2156" y="517"/>
                  </a:lnTo>
                  <a:lnTo>
                    <a:pt x="1658" y="14"/>
                  </a:lnTo>
                  <a:lnTo>
                    <a:pt x="1325" y="14"/>
                  </a:lnTo>
                  <a:lnTo>
                    <a:pt x="1088" y="249"/>
                  </a:lnTo>
                  <a:lnTo>
                    <a:pt x="302" y="249"/>
                  </a:lnTo>
                  <a:lnTo>
                    <a:pt x="159" y="396"/>
                  </a:lnTo>
                  <a:lnTo>
                    <a:pt x="0" y="396"/>
                  </a:lnTo>
                  <a:lnTo>
                    <a:pt x="0" y="384"/>
                  </a:lnTo>
                  <a:lnTo>
                    <a:pt x="152" y="384"/>
                  </a:lnTo>
                  <a:lnTo>
                    <a:pt x="297" y="237"/>
                  </a:lnTo>
                  <a:lnTo>
                    <a:pt x="1083" y="237"/>
                  </a:lnTo>
                  <a:lnTo>
                    <a:pt x="1318" y="0"/>
                  </a:lnTo>
                  <a:lnTo>
                    <a:pt x="1662" y="0"/>
                  </a:lnTo>
                  <a:lnTo>
                    <a:pt x="1665" y="2"/>
                  </a:lnTo>
                  <a:lnTo>
                    <a:pt x="2163" y="508"/>
                  </a:lnTo>
                  <a:lnTo>
                    <a:pt x="2372" y="508"/>
                  </a:lnTo>
                  <a:lnTo>
                    <a:pt x="2484" y="403"/>
                  </a:lnTo>
                  <a:lnTo>
                    <a:pt x="3054" y="403"/>
                  </a:lnTo>
                  <a:lnTo>
                    <a:pt x="3054" y="415"/>
                  </a:lnTo>
                  <a:lnTo>
                    <a:pt x="2489" y="415"/>
                  </a:lnTo>
                  <a:lnTo>
                    <a:pt x="2377"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0070">
              <a:extLst>
                <a:ext uri="{FF2B5EF4-FFF2-40B4-BE49-F238E27FC236}">
                  <a16:creationId xmlns:a16="http://schemas.microsoft.com/office/drawing/2014/main" id="{7AFFFFC9-8E5B-45FC-AB52-F3B8FABB0719}"/>
                </a:ext>
              </a:extLst>
            </p:cNvPr>
            <p:cNvSpPr>
              <a:spLocks/>
            </p:cNvSpPr>
            <p:nvPr/>
          </p:nvSpPr>
          <p:spPr bwMode="auto">
            <a:xfrm>
              <a:off x="911" y="1200"/>
              <a:ext cx="3172" cy="240"/>
            </a:xfrm>
            <a:custGeom>
              <a:avLst/>
              <a:gdLst>
                <a:gd name="T0" fmla="*/ 2488 w 3172"/>
                <a:gd name="T1" fmla="*/ 240 h 240"/>
                <a:gd name="T2" fmla="*/ 1223 w 3172"/>
                <a:gd name="T3" fmla="*/ 240 h 240"/>
                <a:gd name="T4" fmla="*/ 995 w 3172"/>
                <a:gd name="T5" fmla="*/ 14 h 240"/>
                <a:gd name="T6" fmla="*/ 641 w 3172"/>
                <a:gd name="T7" fmla="*/ 14 h 240"/>
                <a:gd name="T8" fmla="*/ 439 w 3172"/>
                <a:gd name="T9" fmla="*/ 211 h 240"/>
                <a:gd name="T10" fmla="*/ 0 w 3172"/>
                <a:gd name="T11" fmla="*/ 211 h 240"/>
                <a:gd name="T12" fmla="*/ 0 w 3172"/>
                <a:gd name="T13" fmla="*/ 197 h 240"/>
                <a:gd name="T14" fmla="*/ 434 w 3172"/>
                <a:gd name="T15" fmla="*/ 197 h 240"/>
                <a:gd name="T16" fmla="*/ 636 w 3172"/>
                <a:gd name="T17" fmla="*/ 0 h 240"/>
                <a:gd name="T18" fmla="*/ 999 w 3172"/>
                <a:gd name="T19" fmla="*/ 0 h 240"/>
                <a:gd name="T20" fmla="*/ 1227 w 3172"/>
                <a:gd name="T21" fmla="*/ 228 h 240"/>
                <a:gd name="T22" fmla="*/ 2484 w 3172"/>
                <a:gd name="T23" fmla="*/ 228 h 240"/>
                <a:gd name="T24" fmla="*/ 2645 w 3172"/>
                <a:gd name="T25" fmla="*/ 69 h 240"/>
                <a:gd name="T26" fmla="*/ 3172 w 3172"/>
                <a:gd name="T27" fmla="*/ 69 h 240"/>
                <a:gd name="T28" fmla="*/ 3172 w 3172"/>
                <a:gd name="T29" fmla="*/ 80 h 240"/>
                <a:gd name="T30" fmla="*/ 2650 w 3172"/>
                <a:gd name="T31" fmla="*/ 80 h 240"/>
                <a:gd name="T32" fmla="*/ 2488 w 3172"/>
                <a:gd name="T3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2" h="240">
                  <a:moveTo>
                    <a:pt x="2488" y="240"/>
                  </a:moveTo>
                  <a:lnTo>
                    <a:pt x="1223" y="240"/>
                  </a:lnTo>
                  <a:lnTo>
                    <a:pt x="995" y="14"/>
                  </a:lnTo>
                  <a:lnTo>
                    <a:pt x="641" y="14"/>
                  </a:lnTo>
                  <a:lnTo>
                    <a:pt x="439" y="211"/>
                  </a:lnTo>
                  <a:lnTo>
                    <a:pt x="0" y="211"/>
                  </a:lnTo>
                  <a:lnTo>
                    <a:pt x="0" y="197"/>
                  </a:lnTo>
                  <a:lnTo>
                    <a:pt x="434" y="197"/>
                  </a:lnTo>
                  <a:lnTo>
                    <a:pt x="636" y="0"/>
                  </a:lnTo>
                  <a:lnTo>
                    <a:pt x="999" y="0"/>
                  </a:lnTo>
                  <a:lnTo>
                    <a:pt x="1227" y="228"/>
                  </a:lnTo>
                  <a:lnTo>
                    <a:pt x="2484" y="228"/>
                  </a:lnTo>
                  <a:lnTo>
                    <a:pt x="2645" y="69"/>
                  </a:lnTo>
                  <a:lnTo>
                    <a:pt x="3172" y="69"/>
                  </a:lnTo>
                  <a:lnTo>
                    <a:pt x="3172" y="80"/>
                  </a:lnTo>
                  <a:lnTo>
                    <a:pt x="2650" y="80"/>
                  </a:lnTo>
                  <a:lnTo>
                    <a:pt x="2488"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0071">
              <a:extLst>
                <a:ext uri="{FF2B5EF4-FFF2-40B4-BE49-F238E27FC236}">
                  <a16:creationId xmlns:a16="http://schemas.microsoft.com/office/drawing/2014/main" id="{BDCF45F0-D4EA-4493-9B0B-26E2D8208F1D}"/>
                </a:ext>
              </a:extLst>
            </p:cNvPr>
            <p:cNvSpPr>
              <a:spLocks/>
            </p:cNvSpPr>
            <p:nvPr/>
          </p:nvSpPr>
          <p:spPr bwMode="auto">
            <a:xfrm>
              <a:off x="2841" y="1387"/>
              <a:ext cx="1233" cy="242"/>
            </a:xfrm>
            <a:custGeom>
              <a:avLst/>
              <a:gdLst>
                <a:gd name="T0" fmla="*/ 577 w 1233"/>
                <a:gd name="T1" fmla="*/ 242 h 242"/>
                <a:gd name="T2" fmla="*/ 0 w 1233"/>
                <a:gd name="T3" fmla="*/ 242 h 242"/>
                <a:gd name="T4" fmla="*/ 0 w 1233"/>
                <a:gd name="T5" fmla="*/ 235 h 242"/>
                <a:gd name="T6" fmla="*/ 575 w 1233"/>
                <a:gd name="T7" fmla="*/ 235 h 242"/>
                <a:gd name="T8" fmla="*/ 801 w 1233"/>
                <a:gd name="T9" fmla="*/ 0 h 242"/>
                <a:gd name="T10" fmla="*/ 1233 w 1233"/>
                <a:gd name="T11" fmla="*/ 0 h 242"/>
                <a:gd name="T12" fmla="*/ 1233 w 1233"/>
                <a:gd name="T13" fmla="*/ 5 h 242"/>
                <a:gd name="T14" fmla="*/ 803 w 1233"/>
                <a:gd name="T15" fmla="*/ 5 h 242"/>
                <a:gd name="T16" fmla="*/ 577 w 1233"/>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3" h="242">
                  <a:moveTo>
                    <a:pt x="577" y="242"/>
                  </a:moveTo>
                  <a:lnTo>
                    <a:pt x="0" y="242"/>
                  </a:lnTo>
                  <a:lnTo>
                    <a:pt x="0" y="235"/>
                  </a:lnTo>
                  <a:lnTo>
                    <a:pt x="575" y="235"/>
                  </a:lnTo>
                  <a:lnTo>
                    <a:pt x="801" y="0"/>
                  </a:lnTo>
                  <a:lnTo>
                    <a:pt x="1233" y="0"/>
                  </a:lnTo>
                  <a:lnTo>
                    <a:pt x="1233" y="5"/>
                  </a:lnTo>
                  <a:lnTo>
                    <a:pt x="803" y="5"/>
                  </a:lnTo>
                  <a:lnTo>
                    <a:pt x="577"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0072">
              <a:extLst>
                <a:ext uri="{FF2B5EF4-FFF2-40B4-BE49-F238E27FC236}">
                  <a16:creationId xmlns:a16="http://schemas.microsoft.com/office/drawing/2014/main" id="{3A8C1689-BA62-4B75-8895-C0C0B4FE6B00}"/>
                </a:ext>
              </a:extLst>
            </p:cNvPr>
            <p:cNvSpPr>
              <a:spLocks/>
            </p:cNvSpPr>
            <p:nvPr/>
          </p:nvSpPr>
          <p:spPr bwMode="auto">
            <a:xfrm>
              <a:off x="863" y="1731"/>
              <a:ext cx="3228" cy="473"/>
            </a:xfrm>
            <a:custGeom>
              <a:avLst/>
              <a:gdLst>
                <a:gd name="T0" fmla="*/ 1895 w 3228"/>
                <a:gd name="T1" fmla="*/ 473 h 473"/>
                <a:gd name="T2" fmla="*/ 779 w 3228"/>
                <a:gd name="T3" fmla="*/ 473 h 473"/>
                <a:gd name="T4" fmla="*/ 779 w 3228"/>
                <a:gd name="T5" fmla="*/ 473 h 473"/>
                <a:gd name="T6" fmla="*/ 591 w 3228"/>
                <a:gd name="T7" fmla="*/ 281 h 473"/>
                <a:gd name="T8" fmla="*/ 0 w 3228"/>
                <a:gd name="T9" fmla="*/ 281 h 473"/>
                <a:gd name="T10" fmla="*/ 0 w 3228"/>
                <a:gd name="T11" fmla="*/ 278 h 473"/>
                <a:gd name="T12" fmla="*/ 591 w 3228"/>
                <a:gd name="T13" fmla="*/ 278 h 473"/>
                <a:gd name="T14" fmla="*/ 591 w 3228"/>
                <a:gd name="T15" fmla="*/ 278 h 473"/>
                <a:gd name="T16" fmla="*/ 779 w 3228"/>
                <a:gd name="T17" fmla="*/ 468 h 473"/>
                <a:gd name="T18" fmla="*/ 1895 w 3228"/>
                <a:gd name="T19" fmla="*/ 468 h 473"/>
                <a:gd name="T20" fmla="*/ 2045 w 3228"/>
                <a:gd name="T21" fmla="*/ 316 h 473"/>
                <a:gd name="T22" fmla="*/ 2674 w 3228"/>
                <a:gd name="T23" fmla="*/ 316 h 473"/>
                <a:gd name="T24" fmla="*/ 2957 w 3228"/>
                <a:gd name="T25" fmla="*/ 0 h 473"/>
                <a:gd name="T26" fmla="*/ 3228 w 3228"/>
                <a:gd name="T27" fmla="*/ 0 h 473"/>
                <a:gd name="T28" fmla="*/ 3228 w 3228"/>
                <a:gd name="T29" fmla="*/ 3 h 473"/>
                <a:gd name="T30" fmla="*/ 2957 w 3228"/>
                <a:gd name="T31" fmla="*/ 3 h 473"/>
                <a:gd name="T32" fmla="*/ 2677 w 3228"/>
                <a:gd name="T33" fmla="*/ 321 h 473"/>
                <a:gd name="T34" fmla="*/ 2045 w 3228"/>
                <a:gd name="T35" fmla="*/ 321 h 473"/>
                <a:gd name="T36" fmla="*/ 1895 w 3228"/>
                <a:gd name="T37"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8" h="473">
                  <a:moveTo>
                    <a:pt x="1895" y="473"/>
                  </a:moveTo>
                  <a:lnTo>
                    <a:pt x="779" y="473"/>
                  </a:lnTo>
                  <a:lnTo>
                    <a:pt x="779" y="473"/>
                  </a:lnTo>
                  <a:lnTo>
                    <a:pt x="591" y="281"/>
                  </a:lnTo>
                  <a:lnTo>
                    <a:pt x="0" y="281"/>
                  </a:lnTo>
                  <a:lnTo>
                    <a:pt x="0" y="278"/>
                  </a:lnTo>
                  <a:lnTo>
                    <a:pt x="591" y="278"/>
                  </a:lnTo>
                  <a:lnTo>
                    <a:pt x="591" y="278"/>
                  </a:lnTo>
                  <a:lnTo>
                    <a:pt x="779" y="468"/>
                  </a:lnTo>
                  <a:lnTo>
                    <a:pt x="1895" y="468"/>
                  </a:lnTo>
                  <a:lnTo>
                    <a:pt x="2045" y="316"/>
                  </a:lnTo>
                  <a:lnTo>
                    <a:pt x="2674" y="316"/>
                  </a:lnTo>
                  <a:lnTo>
                    <a:pt x="2957" y="0"/>
                  </a:lnTo>
                  <a:lnTo>
                    <a:pt x="3228" y="0"/>
                  </a:lnTo>
                  <a:lnTo>
                    <a:pt x="3228" y="3"/>
                  </a:lnTo>
                  <a:lnTo>
                    <a:pt x="2957" y="3"/>
                  </a:lnTo>
                  <a:lnTo>
                    <a:pt x="2677" y="321"/>
                  </a:lnTo>
                  <a:lnTo>
                    <a:pt x="2045" y="321"/>
                  </a:lnTo>
                  <a:lnTo>
                    <a:pt x="1895"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0073">
              <a:extLst>
                <a:ext uri="{FF2B5EF4-FFF2-40B4-BE49-F238E27FC236}">
                  <a16:creationId xmlns:a16="http://schemas.microsoft.com/office/drawing/2014/main" id="{7C836ED0-08EB-4E37-9FF9-AA46C950CD60}"/>
                </a:ext>
              </a:extLst>
            </p:cNvPr>
            <p:cNvSpPr>
              <a:spLocks/>
            </p:cNvSpPr>
            <p:nvPr/>
          </p:nvSpPr>
          <p:spPr bwMode="auto">
            <a:xfrm>
              <a:off x="932" y="1672"/>
              <a:ext cx="3159" cy="342"/>
            </a:xfrm>
            <a:custGeom>
              <a:avLst/>
              <a:gdLst>
                <a:gd name="T0" fmla="*/ 3159 w 3159"/>
                <a:gd name="T1" fmla="*/ 342 h 342"/>
                <a:gd name="T2" fmla="*/ 2902 w 3159"/>
                <a:gd name="T3" fmla="*/ 342 h 342"/>
                <a:gd name="T4" fmla="*/ 2572 w 3159"/>
                <a:gd name="T5" fmla="*/ 7 h 342"/>
                <a:gd name="T6" fmla="*/ 1624 w 3159"/>
                <a:gd name="T7" fmla="*/ 7 h 342"/>
                <a:gd name="T8" fmla="*/ 1347 w 3159"/>
                <a:gd name="T9" fmla="*/ 302 h 342"/>
                <a:gd name="T10" fmla="*/ 762 w 3159"/>
                <a:gd name="T11" fmla="*/ 302 h 342"/>
                <a:gd name="T12" fmla="*/ 499 w 3159"/>
                <a:gd name="T13" fmla="*/ 38 h 342"/>
                <a:gd name="T14" fmla="*/ 0 w 3159"/>
                <a:gd name="T15" fmla="*/ 38 h 342"/>
                <a:gd name="T16" fmla="*/ 0 w 3159"/>
                <a:gd name="T17" fmla="*/ 31 h 342"/>
                <a:gd name="T18" fmla="*/ 501 w 3159"/>
                <a:gd name="T19" fmla="*/ 31 h 342"/>
                <a:gd name="T20" fmla="*/ 765 w 3159"/>
                <a:gd name="T21" fmla="*/ 294 h 342"/>
                <a:gd name="T22" fmla="*/ 1344 w 3159"/>
                <a:gd name="T23" fmla="*/ 294 h 342"/>
                <a:gd name="T24" fmla="*/ 1620 w 3159"/>
                <a:gd name="T25" fmla="*/ 0 h 342"/>
                <a:gd name="T26" fmla="*/ 2574 w 3159"/>
                <a:gd name="T27" fmla="*/ 0 h 342"/>
                <a:gd name="T28" fmla="*/ 2904 w 3159"/>
                <a:gd name="T29" fmla="*/ 335 h 342"/>
                <a:gd name="T30" fmla="*/ 3159 w 3159"/>
                <a:gd name="T31" fmla="*/ 335 h 342"/>
                <a:gd name="T32" fmla="*/ 3159 w 3159"/>
                <a:gd name="T3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9" h="342">
                  <a:moveTo>
                    <a:pt x="3159" y="342"/>
                  </a:moveTo>
                  <a:lnTo>
                    <a:pt x="2902" y="342"/>
                  </a:lnTo>
                  <a:lnTo>
                    <a:pt x="2572" y="7"/>
                  </a:lnTo>
                  <a:lnTo>
                    <a:pt x="1624" y="7"/>
                  </a:lnTo>
                  <a:lnTo>
                    <a:pt x="1347" y="302"/>
                  </a:lnTo>
                  <a:lnTo>
                    <a:pt x="762" y="302"/>
                  </a:lnTo>
                  <a:lnTo>
                    <a:pt x="499" y="38"/>
                  </a:lnTo>
                  <a:lnTo>
                    <a:pt x="0" y="38"/>
                  </a:lnTo>
                  <a:lnTo>
                    <a:pt x="0" y="31"/>
                  </a:lnTo>
                  <a:lnTo>
                    <a:pt x="501" y="31"/>
                  </a:lnTo>
                  <a:lnTo>
                    <a:pt x="765" y="294"/>
                  </a:lnTo>
                  <a:lnTo>
                    <a:pt x="1344" y="294"/>
                  </a:lnTo>
                  <a:lnTo>
                    <a:pt x="1620" y="0"/>
                  </a:lnTo>
                  <a:lnTo>
                    <a:pt x="2574" y="0"/>
                  </a:lnTo>
                  <a:lnTo>
                    <a:pt x="2904" y="335"/>
                  </a:lnTo>
                  <a:lnTo>
                    <a:pt x="3159" y="335"/>
                  </a:lnTo>
                  <a:lnTo>
                    <a:pt x="3159"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074">
              <a:extLst>
                <a:ext uri="{FF2B5EF4-FFF2-40B4-BE49-F238E27FC236}">
                  <a16:creationId xmlns:a16="http://schemas.microsoft.com/office/drawing/2014/main" id="{D8321762-6F56-4180-8E4F-015521A70C74}"/>
                </a:ext>
              </a:extLst>
            </p:cNvPr>
            <p:cNvSpPr>
              <a:spLocks/>
            </p:cNvSpPr>
            <p:nvPr/>
          </p:nvSpPr>
          <p:spPr bwMode="auto">
            <a:xfrm>
              <a:off x="1649" y="1321"/>
              <a:ext cx="2446" cy="496"/>
            </a:xfrm>
            <a:custGeom>
              <a:avLst/>
              <a:gdLst>
                <a:gd name="T0" fmla="*/ 2247 w 2446"/>
                <a:gd name="T1" fmla="*/ 496 h 496"/>
                <a:gd name="T2" fmla="*/ 1235 w 2446"/>
                <a:gd name="T3" fmla="*/ 496 h 496"/>
                <a:gd name="T4" fmla="*/ 1235 w 2446"/>
                <a:gd name="T5" fmla="*/ 496 h 496"/>
                <a:gd name="T6" fmla="*/ 938 w 2446"/>
                <a:gd name="T7" fmla="*/ 206 h 496"/>
                <a:gd name="T8" fmla="*/ 385 w 2446"/>
                <a:gd name="T9" fmla="*/ 206 h 496"/>
                <a:gd name="T10" fmla="*/ 385 w 2446"/>
                <a:gd name="T11" fmla="*/ 204 h 496"/>
                <a:gd name="T12" fmla="*/ 204 w 2446"/>
                <a:gd name="T13" fmla="*/ 5 h 496"/>
                <a:gd name="T14" fmla="*/ 0 w 2446"/>
                <a:gd name="T15" fmla="*/ 5 h 496"/>
                <a:gd name="T16" fmla="*/ 0 w 2446"/>
                <a:gd name="T17" fmla="*/ 0 h 496"/>
                <a:gd name="T18" fmla="*/ 204 w 2446"/>
                <a:gd name="T19" fmla="*/ 0 h 496"/>
                <a:gd name="T20" fmla="*/ 207 w 2446"/>
                <a:gd name="T21" fmla="*/ 2 h 496"/>
                <a:gd name="T22" fmla="*/ 387 w 2446"/>
                <a:gd name="T23" fmla="*/ 202 h 496"/>
                <a:gd name="T24" fmla="*/ 938 w 2446"/>
                <a:gd name="T25" fmla="*/ 202 h 496"/>
                <a:gd name="T26" fmla="*/ 938 w 2446"/>
                <a:gd name="T27" fmla="*/ 202 h 496"/>
                <a:gd name="T28" fmla="*/ 1235 w 2446"/>
                <a:gd name="T29" fmla="*/ 494 h 496"/>
                <a:gd name="T30" fmla="*/ 2247 w 2446"/>
                <a:gd name="T31" fmla="*/ 494 h 496"/>
                <a:gd name="T32" fmla="*/ 2444 w 2446"/>
                <a:gd name="T33" fmla="*/ 316 h 496"/>
                <a:gd name="T34" fmla="*/ 2446 w 2446"/>
                <a:gd name="T35" fmla="*/ 318 h 496"/>
                <a:gd name="T36" fmla="*/ 2247 w 2446"/>
                <a:gd name="T37" fmla="*/ 49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6" h="496">
                  <a:moveTo>
                    <a:pt x="2247" y="496"/>
                  </a:moveTo>
                  <a:lnTo>
                    <a:pt x="1235" y="496"/>
                  </a:lnTo>
                  <a:lnTo>
                    <a:pt x="1235" y="496"/>
                  </a:lnTo>
                  <a:lnTo>
                    <a:pt x="938" y="206"/>
                  </a:lnTo>
                  <a:lnTo>
                    <a:pt x="385" y="206"/>
                  </a:lnTo>
                  <a:lnTo>
                    <a:pt x="385" y="204"/>
                  </a:lnTo>
                  <a:lnTo>
                    <a:pt x="204" y="5"/>
                  </a:lnTo>
                  <a:lnTo>
                    <a:pt x="0" y="5"/>
                  </a:lnTo>
                  <a:lnTo>
                    <a:pt x="0" y="0"/>
                  </a:lnTo>
                  <a:lnTo>
                    <a:pt x="204" y="0"/>
                  </a:lnTo>
                  <a:lnTo>
                    <a:pt x="207" y="2"/>
                  </a:lnTo>
                  <a:lnTo>
                    <a:pt x="387" y="202"/>
                  </a:lnTo>
                  <a:lnTo>
                    <a:pt x="938" y="202"/>
                  </a:lnTo>
                  <a:lnTo>
                    <a:pt x="938" y="202"/>
                  </a:lnTo>
                  <a:lnTo>
                    <a:pt x="1235" y="494"/>
                  </a:lnTo>
                  <a:lnTo>
                    <a:pt x="2247" y="494"/>
                  </a:lnTo>
                  <a:lnTo>
                    <a:pt x="2444" y="316"/>
                  </a:lnTo>
                  <a:lnTo>
                    <a:pt x="2446" y="318"/>
                  </a:lnTo>
                  <a:lnTo>
                    <a:pt x="2247"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0075">
              <a:extLst>
                <a:ext uri="{FF2B5EF4-FFF2-40B4-BE49-F238E27FC236}">
                  <a16:creationId xmlns:a16="http://schemas.microsoft.com/office/drawing/2014/main" id="{4BBF7EA8-5B8B-4337-BC89-B9E2BE47E9F0}"/>
                </a:ext>
              </a:extLst>
            </p:cNvPr>
            <p:cNvSpPr>
              <a:spLocks/>
            </p:cNvSpPr>
            <p:nvPr/>
          </p:nvSpPr>
          <p:spPr bwMode="auto">
            <a:xfrm>
              <a:off x="766" y="1461"/>
              <a:ext cx="3315" cy="717"/>
            </a:xfrm>
            <a:custGeom>
              <a:avLst/>
              <a:gdLst>
                <a:gd name="T0" fmla="*/ 2907 w 3315"/>
                <a:gd name="T1" fmla="*/ 717 h 717"/>
                <a:gd name="T2" fmla="*/ 2080 w 3315"/>
                <a:gd name="T3" fmla="*/ 717 h 717"/>
                <a:gd name="T4" fmla="*/ 1999 w 3315"/>
                <a:gd name="T5" fmla="*/ 622 h 717"/>
                <a:gd name="T6" fmla="*/ 1551 w 3315"/>
                <a:gd name="T7" fmla="*/ 622 h 717"/>
                <a:gd name="T8" fmla="*/ 1548 w 3315"/>
                <a:gd name="T9" fmla="*/ 619 h 717"/>
                <a:gd name="T10" fmla="*/ 933 w 3315"/>
                <a:gd name="T11" fmla="*/ 14 h 717"/>
                <a:gd name="T12" fmla="*/ 126 w 3315"/>
                <a:gd name="T13" fmla="*/ 14 h 717"/>
                <a:gd name="T14" fmla="*/ 9 w 3315"/>
                <a:gd name="T15" fmla="*/ 138 h 717"/>
                <a:gd name="T16" fmla="*/ 0 w 3315"/>
                <a:gd name="T17" fmla="*/ 128 h 717"/>
                <a:gd name="T18" fmla="*/ 121 w 3315"/>
                <a:gd name="T19" fmla="*/ 0 h 717"/>
                <a:gd name="T20" fmla="*/ 938 w 3315"/>
                <a:gd name="T21" fmla="*/ 0 h 717"/>
                <a:gd name="T22" fmla="*/ 940 w 3315"/>
                <a:gd name="T23" fmla="*/ 2 h 717"/>
                <a:gd name="T24" fmla="*/ 1555 w 3315"/>
                <a:gd name="T25" fmla="*/ 608 h 717"/>
                <a:gd name="T26" fmla="*/ 2006 w 3315"/>
                <a:gd name="T27" fmla="*/ 608 h 717"/>
                <a:gd name="T28" fmla="*/ 2085 w 3315"/>
                <a:gd name="T29" fmla="*/ 705 h 717"/>
                <a:gd name="T30" fmla="*/ 2902 w 3315"/>
                <a:gd name="T31" fmla="*/ 705 h 717"/>
                <a:gd name="T32" fmla="*/ 2992 w 3315"/>
                <a:gd name="T33" fmla="*/ 638 h 717"/>
                <a:gd name="T34" fmla="*/ 3315 w 3315"/>
                <a:gd name="T35" fmla="*/ 638 h 717"/>
                <a:gd name="T36" fmla="*/ 3315 w 3315"/>
                <a:gd name="T37" fmla="*/ 653 h 717"/>
                <a:gd name="T38" fmla="*/ 2997 w 3315"/>
                <a:gd name="T39" fmla="*/ 653 h 717"/>
                <a:gd name="T40" fmla="*/ 2907 w 3315"/>
                <a:gd name="T41"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5" h="717">
                  <a:moveTo>
                    <a:pt x="2907" y="717"/>
                  </a:moveTo>
                  <a:lnTo>
                    <a:pt x="2080" y="717"/>
                  </a:lnTo>
                  <a:lnTo>
                    <a:pt x="1999" y="622"/>
                  </a:lnTo>
                  <a:lnTo>
                    <a:pt x="1551" y="622"/>
                  </a:lnTo>
                  <a:lnTo>
                    <a:pt x="1548" y="619"/>
                  </a:lnTo>
                  <a:lnTo>
                    <a:pt x="933" y="14"/>
                  </a:lnTo>
                  <a:lnTo>
                    <a:pt x="126" y="14"/>
                  </a:lnTo>
                  <a:lnTo>
                    <a:pt x="9" y="138"/>
                  </a:lnTo>
                  <a:lnTo>
                    <a:pt x="0" y="128"/>
                  </a:lnTo>
                  <a:lnTo>
                    <a:pt x="121" y="0"/>
                  </a:lnTo>
                  <a:lnTo>
                    <a:pt x="938" y="0"/>
                  </a:lnTo>
                  <a:lnTo>
                    <a:pt x="940" y="2"/>
                  </a:lnTo>
                  <a:lnTo>
                    <a:pt x="1555" y="608"/>
                  </a:lnTo>
                  <a:lnTo>
                    <a:pt x="2006" y="608"/>
                  </a:lnTo>
                  <a:lnTo>
                    <a:pt x="2085" y="705"/>
                  </a:lnTo>
                  <a:lnTo>
                    <a:pt x="2902" y="705"/>
                  </a:lnTo>
                  <a:lnTo>
                    <a:pt x="2992" y="638"/>
                  </a:lnTo>
                  <a:lnTo>
                    <a:pt x="3315" y="638"/>
                  </a:lnTo>
                  <a:lnTo>
                    <a:pt x="3315" y="653"/>
                  </a:lnTo>
                  <a:lnTo>
                    <a:pt x="2997" y="653"/>
                  </a:lnTo>
                  <a:lnTo>
                    <a:pt x="2907" y="7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076">
              <a:extLst>
                <a:ext uri="{FF2B5EF4-FFF2-40B4-BE49-F238E27FC236}">
                  <a16:creationId xmlns:a16="http://schemas.microsoft.com/office/drawing/2014/main" id="{4A0FC2CC-2D40-460B-AB4E-7D679EE4FE7E}"/>
                </a:ext>
              </a:extLst>
            </p:cNvPr>
            <p:cNvSpPr>
              <a:spLocks/>
            </p:cNvSpPr>
            <p:nvPr/>
          </p:nvSpPr>
          <p:spPr bwMode="auto">
            <a:xfrm>
              <a:off x="2799" y="2194"/>
              <a:ext cx="1282" cy="93"/>
            </a:xfrm>
            <a:custGeom>
              <a:avLst/>
              <a:gdLst>
                <a:gd name="T0" fmla="*/ 332 w 1282"/>
                <a:gd name="T1" fmla="*/ 93 h 93"/>
                <a:gd name="T2" fmla="*/ 0 w 1282"/>
                <a:gd name="T3" fmla="*/ 93 h 93"/>
                <a:gd name="T4" fmla="*/ 0 w 1282"/>
                <a:gd name="T5" fmla="*/ 86 h 93"/>
                <a:gd name="T6" fmla="*/ 330 w 1282"/>
                <a:gd name="T7" fmla="*/ 86 h 93"/>
                <a:gd name="T8" fmla="*/ 434 w 1282"/>
                <a:gd name="T9" fmla="*/ 0 h 93"/>
                <a:gd name="T10" fmla="*/ 1282 w 1282"/>
                <a:gd name="T11" fmla="*/ 0 h 93"/>
                <a:gd name="T12" fmla="*/ 1282 w 1282"/>
                <a:gd name="T13" fmla="*/ 7 h 93"/>
                <a:gd name="T14" fmla="*/ 437 w 1282"/>
                <a:gd name="T15" fmla="*/ 7 h 93"/>
                <a:gd name="T16" fmla="*/ 332 w 1282"/>
                <a:gd name="T1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2" h="93">
                  <a:moveTo>
                    <a:pt x="332" y="93"/>
                  </a:moveTo>
                  <a:lnTo>
                    <a:pt x="0" y="93"/>
                  </a:lnTo>
                  <a:lnTo>
                    <a:pt x="0" y="86"/>
                  </a:lnTo>
                  <a:lnTo>
                    <a:pt x="330" y="86"/>
                  </a:lnTo>
                  <a:lnTo>
                    <a:pt x="434" y="0"/>
                  </a:lnTo>
                  <a:lnTo>
                    <a:pt x="1282" y="0"/>
                  </a:lnTo>
                  <a:lnTo>
                    <a:pt x="1282" y="7"/>
                  </a:lnTo>
                  <a:lnTo>
                    <a:pt x="437" y="7"/>
                  </a:lnTo>
                  <a:lnTo>
                    <a:pt x="332"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0077">
              <a:extLst>
                <a:ext uri="{FF2B5EF4-FFF2-40B4-BE49-F238E27FC236}">
                  <a16:creationId xmlns:a16="http://schemas.microsoft.com/office/drawing/2014/main" id="{EBFB02B4-BD4B-47CB-BF18-682A7F109270}"/>
                </a:ext>
              </a:extLst>
            </p:cNvPr>
            <p:cNvSpPr>
              <a:spLocks/>
            </p:cNvSpPr>
            <p:nvPr/>
          </p:nvSpPr>
          <p:spPr bwMode="auto">
            <a:xfrm>
              <a:off x="1666" y="594"/>
              <a:ext cx="1662" cy="902"/>
            </a:xfrm>
            <a:custGeom>
              <a:avLst/>
              <a:gdLst>
                <a:gd name="T0" fmla="*/ 1662 w 1662"/>
                <a:gd name="T1" fmla="*/ 902 h 902"/>
                <a:gd name="T2" fmla="*/ 1439 w 1662"/>
                <a:gd name="T3" fmla="*/ 902 h 902"/>
                <a:gd name="T4" fmla="*/ 1439 w 1662"/>
                <a:gd name="T5" fmla="*/ 902 h 902"/>
                <a:gd name="T6" fmla="*/ 1218 w 1662"/>
                <a:gd name="T7" fmla="*/ 665 h 902"/>
                <a:gd name="T8" fmla="*/ 883 w 1662"/>
                <a:gd name="T9" fmla="*/ 665 h 902"/>
                <a:gd name="T10" fmla="*/ 883 w 1662"/>
                <a:gd name="T11" fmla="*/ 665 h 902"/>
                <a:gd name="T12" fmla="*/ 228 w 1662"/>
                <a:gd name="T13" fmla="*/ 5 h 902"/>
                <a:gd name="T14" fmla="*/ 0 w 1662"/>
                <a:gd name="T15" fmla="*/ 5 h 902"/>
                <a:gd name="T16" fmla="*/ 0 w 1662"/>
                <a:gd name="T17" fmla="*/ 0 h 902"/>
                <a:gd name="T18" fmla="*/ 228 w 1662"/>
                <a:gd name="T19" fmla="*/ 0 h 902"/>
                <a:gd name="T20" fmla="*/ 228 w 1662"/>
                <a:gd name="T21" fmla="*/ 0 h 902"/>
                <a:gd name="T22" fmla="*/ 886 w 1662"/>
                <a:gd name="T23" fmla="*/ 663 h 902"/>
                <a:gd name="T24" fmla="*/ 1218 w 1662"/>
                <a:gd name="T25" fmla="*/ 663 h 902"/>
                <a:gd name="T26" fmla="*/ 1220 w 1662"/>
                <a:gd name="T27" fmla="*/ 663 h 902"/>
                <a:gd name="T28" fmla="*/ 1441 w 1662"/>
                <a:gd name="T29" fmla="*/ 900 h 902"/>
                <a:gd name="T30" fmla="*/ 1662 w 1662"/>
                <a:gd name="T31" fmla="*/ 900 h 902"/>
                <a:gd name="T32" fmla="*/ 1662 w 1662"/>
                <a:gd name="T33"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2" h="902">
                  <a:moveTo>
                    <a:pt x="1662" y="902"/>
                  </a:moveTo>
                  <a:lnTo>
                    <a:pt x="1439" y="902"/>
                  </a:lnTo>
                  <a:lnTo>
                    <a:pt x="1439" y="902"/>
                  </a:lnTo>
                  <a:lnTo>
                    <a:pt x="1218" y="665"/>
                  </a:lnTo>
                  <a:lnTo>
                    <a:pt x="883" y="665"/>
                  </a:lnTo>
                  <a:lnTo>
                    <a:pt x="883" y="665"/>
                  </a:lnTo>
                  <a:lnTo>
                    <a:pt x="228" y="5"/>
                  </a:lnTo>
                  <a:lnTo>
                    <a:pt x="0" y="5"/>
                  </a:lnTo>
                  <a:lnTo>
                    <a:pt x="0" y="0"/>
                  </a:lnTo>
                  <a:lnTo>
                    <a:pt x="228" y="0"/>
                  </a:lnTo>
                  <a:lnTo>
                    <a:pt x="228" y="0"/>
                  </a:lnTo>
                  <a:lnTo>
                    <a:pt x="886" y="663"/>
                  </a:lnTo>
                  <a:lnTo>
                    <a:pt x="1218" y="663"/>
                  </a:lnTo>
                  <a:lnTo>
                    <a:pt x="1220" y="663"/>
                  </a:lnTo>
                  <a:lnTo>
                    <a:pt x="1441" y="900"/>
                  </a:lnTo>
                  <a:lnTo>
                    <a:pt x="1662" y="900"/>
                  </a:lnTo>
                  <a:lnTo>
                    <a:pt x="1662" y="9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0078">
              <a:extLst>
                <a:ext uri="{FF2B5EF4-FFF2-40B4-BE49-F238E27FC236}">
                  <a16:creationId xmlns:a16="http://schemas.microsoft.com/office/drawing/2014/main" id="{49F694C3-DF1C-4575-9EBC-F99FF6513628}"/>
                </a:ext>
              </a:extLst>
            </p:cNvPr>
            <p:cNvSpPr>
              <a:spLocks/>
            </p:cNvSpPr>
            <p:nvPr/>
          </p:nvSpPr>
          <p:spPr bwMode="auto">
            <a:xfrm>
              <a:off x="1970" y="1601"/>
              <a:ext cx="1926" cy="558"/>
            </a:xfrm>
            <a:custGeom>
              <a:avLst/>
              <a:gdLst>
                <a:gd name="T0" fmla="*/ 204 w 1926"/>
                <a:gd name="T1" fmla="*/ 558 h 558"/>
                <a:gd name="T2" fmla="*/ 0 w 1926"/>
                <a:gd name="T3" fmla="*/ 558 h 558"/>
                <a:gd name="T4" fmla="*/ 0 w 1926"/>
                <a:gd name="T5" fmla="*/ 532 h 558"/>
                <a:gd name="T6" fmla="*/ 192 w 1926"/>
                <a:gd name="T7" fmla="*/ 532 h 558"/>
                <a:gd name="T8" fmla="*/ 394 w 1926"/>
                <a:gd name="T9" fmla="*/ 327 h 558"/>
                <a:gd name="T10" fmla="*/ 779 w 1926"/>
                <a:gd name="T11" fmla="*/ 327 h 558"/>
                <a:gd name="T12" fmla="*/ 964 w 1926"/>
                <a:gd name="T13" fmla="*/ 126 h 558"/>
                <a:gd name="T14" fmla="*/ 1655 w 1926"/>
                <a:gd name="T15" fmla="*/ 126 h 558"/>
                <a:gd name="T16" fmla="*/ 1781 w 1926"/>
                <a:gd name="T17" fmla="*/ 0 h 558"/>
                <a:gd name="T18" fmla="*/ 1926 w 1926"/>
                <a:gd name="T19" fmla="*/ 0 h 558"/>
                <a:gd name="T20" fmla="*/ 1926 w 1926"/>
                <a:gd name="T21" fmla="*/ 26 h 558"/>
                <a:gd name="T22" fmla="*/ 1793 w 1926"/>
                <a:gd name="T23" fmla="*/ 26 h 558"/>
                <a:gd name="T24" fmla="*/ 1667 w 1926"/>
                <a:gd name="T25" fmla="*/ 152 h 558"/>
                <a:gd name="T26" fmla="*/ 976 w 1926"/>
                <a:gd name="T27" fmla="*/ 152 h 558"/>
                <a:gd name="T28" fmla="*/ 791 w 1926"/>
                <a:gd name="T29" fmla="*/ 354 h 558"/>
                <a:gd name="T30" fmla="*/ 404 w 1926"/>
                <a:gd name="T31" fmla="*/ 354 h 558"/>
                <a:gd name="T32" fmla="*/ 204 w 1926"/>
                <a:gd name="T3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6" h="558">
                  <a:moveTo>
                    <a:pt x="204" y="558"/>
                  </a:moveTo>
                  <a:lnTo>
                    <a:pt x="0" y="558"/>
                  </a:lnTo>
                  <a:lnTo>
                    <a:pt x="0" y="532"/>
                  </a:lnTo>
                  <a:lnTo>
                    <a:pt x="192" y="532"/>
                  </a:lnTo>
                  <a:lnTo>
                    <a:pt x="394" y="327"/>
                  </a:lnTo>
                  <a:lnTo>
                    <a:pt x="779" y="327"/>
                  </a:lnTo>
                  <a:lnTo>
                    <a:pt x="964" y="126"/>
                  </a:lnTo>
                  <a:lnTo>
                    <a:pt x="1655" y="126"/>
                  </a:lnTo>
                  <a:lnTo>
                    <a:pt x="1781" y="0"/>
                  </a:lnTo>
                  <a:lnTo>
                    <a:pt x="1926" y="0"/>
                  </a:lnTo>
                  <a:lnTo>
                    <a:pt x="1926" y="26"/>
                  </a:lnTo>
                  <a:lnTo>
                    <a:pt x="1793" y="26"/>
                  </a:lnTo>
                  <a:lnTo>
                    <a:pt x="1667" y="152"/>
                  </a:lnTo>
                  <a:lnTo>
                    <a:pt x="976" y="152"/>
                  </a:lnTo>
                  <a:lnTo>
                    <a:pt x="791" y="354"/>
                  </a:lnTo>
                  <a:lnTo>
                    <a:pt x="404" y="354"/>
                  </a:lnTo>
                  <a:lnTo>
                    <a:pt x="20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Oval 10079">
              <a:extLst>
                <a:ext uri="{FF2B5EF4-FFF2-40B4-BE49-F238E27FC236}">
                  <a16:creationId xmlns:a16="http://schemas.microsoft.com/office/drawing/2014/main" id="{66D74537-03C0-4AA0-BBB5-85D054869EF8}"/>
                </a:ext>
              </a:extLst>
            </p:cNvPr>
            <p:cNvSpPr>
              <a:spLocks noChangeArrowheads="1"/>
            </p:cNvSpPr>
            <p:nvPr/>
          </p:nvSpPr>
          <p:spPr bwMode="auto">
            <a:xfrm>
              <a:off x="2656" y="248"/>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Oval 10080">
              <a:extLst>
                <a:ext uri="{FF2B5EF4-FFF2-40B4-BE49-F238E27FC236}">
                  <a16:creationId xmlns:a16="http://schemas.microsoft.com/office/drawing/2014/main" id="{4B158039-A242-43B6-BA55-82BE12B2DE83}"/>
                </a:ext>
              </a:extLst>
            </p:cNvPr>
            <p:cNvSpPr>
              <a:spLocks noChangeArrowheads="1"/>
            </p:cNvSpPr>
            <p:nvPr/>
          </p:nvSpPr>
          <p:spPr bwMode="auto">
            <a:xfrm>
              <a:off x="2412" y="60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10081">
              <a:extLst>
                <a:ext uri="{FF2B5EF4-FFF2-40B4-BE49-F238E27FC236}">
                  <a16:creationId xmlns:a16="http://schemas.microsoft.com/office/drawing/2014/main" id="{FF746E73-A187-44C0-A712-5D9066501B81}"/>
                </a:ext>
              </a:extLst>
            </p:cNvPr>
            <p:cNvSpPr>
              <a:spLocks noChangeArrowheads="1"/>
            </p:cNvSpPr>
            <p:nvPr/>
          </p:nvSpPr>
          <p:spPr bwMode="auto">
            <a:xfrm>
              <a:off x="1647" y="583"/>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10082">
              <a:extLst>
                <a:ext uri="{FF2B5EF4-FFF2-40B4-BE49-F238E27FC236}">
                  <a16:creationId xmlns:a16="http://schemas.microsoft.com/office/drawing/2014/main" id="{F561A291-CFBD-4BF8-ADF0-CBB04AFD1083}"/>
                </a:ext>
              </a:extLst>
            </p:cNvPr>
            <p:cNvSpPr>
              <a:spLocks noChangeArrowheads="1"/>
            </p:cNvSpPr>
            <p:nvPr/>
          </p:nvSpPr>
          <p:spPr bwMode="auto">
            <a:xfrm>
              <a:off x="987" y="1107"/>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Oval 10083">
              <a:extLst>
                <a:ext uri="{FF2B5EF4-FFF2-40B4-BE49-F238E27FC236}">
                  <a16:creationId xmlns:a16="http://schemas.microsoft.com/office/drawing/2014/main" id="{F348AE79-20C1-4DBF-A96D-0AD44E1CF3B9}"/>
                </a:ext>
              </a:extLst>
            </p:cNvPr>
            <p:cNvSpPr>
              <a:spLocks noChangeArrowheads="1"/>
            </p:cNvSpPr>
            <p:nvPr/>
          </p:nvSpPr>
          <p:spPr bwMode="auto">
            <a:xfrm>
              <a:off x="1630" y="322"/>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Oval 10084">
              <a:extLst>
                <a:ext uri="{FF2B5EF4-FFF2-40B4-BE49-F238E27FC236}">
                  <a16:creationId xmlns:a16="http://schemas.microsoft.com/office/drawing/2014/main" id="{CB195097-2DE7-4B83-9510-ECACB0759DF9}"/>
                </a:ext>
              </a:extLst>
            </p:cNvPr>
            <p:cNvSpPr>
              <a:spLocks noChangeArrowheads="1"/>
            </p:cNvSpPr>
            <p:nvPr/>
          </p:nvSpPr>
          <p:spPr bwMode="auto">
            <a:xfrm>
              <a:off x="1067" y="59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Oval 10085">
              <a:extLst>
                <a:ext uri="{FF2B5EF4-FFF2-40B4-BE49-F238E27FC236}">
                  <a16:creationId xmlns:a16="http://schemas.microsoft.com/office/drawing/2014/main" id="{8C6691D2-D8B0-4BE8-B121-9F13DEA790AC}"/>
                </a:ext>
              </a:extLst>
            </p:cNvPr>
            <p:cNvSpPr>
              <a:spLocks noChangeArrowheads="1"/>
            </p:cNvSpPr>
            <p:nvPr/>
          </p:nvSpPr>
          <p:spPr bwMode="auto">
            <a:xfrm>
              <a:off x="889" y="139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Oval 10086">
              <a:extLst>
                <a:ext uri="{FF2B5EF4-FFF2-40B4-BE49-F238E27FC236}">
                  <a16:creationId xmlns:a16="http://schemas.microsoft.com/office/drawing/2014/main" id="{E4805DAB-046F-4EA2-AEAD-38E16CBA5E95}"/>
                </a:ext>
              </a:extLst>
            </p:cNvPr>
            <p:cNvSpPr>
              <a:spLocks noChangeArrowheads="1"/>
            </p:cNvSpPr>
            <p:nvPr/>
          </p:nvSpPr>
          <p:spPr bwMode="auto">
            <a:xfrm>
              <a:off x="312" y="1831"/>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Oval 10087">
              <a:extLst>
                <a:ext uri="{FF2B5EF4-FFF2-40B4-BE49-F238E27FC236}">
                  <a16:creationId xmlns:a16="http://schemas.microsoft.com/office/drawing/2014/main" id="{05B15CD6-FE2F-4D61-A1B5-38B0311D3ECB}"/>
                </a:ext>
              </a:extLst>
            </p:cNvPr>
            <p:cNvSpPr>
              <a:spLocks noChangeArrowheads="1"/>
            </p:cNvSpPr>
            <p:nvPr/>
          </p:nvSpPr>
          <p:spPr bwMode="auto">
            <a:xfrm>
              <a:off x="1929" y="2123"/>
              <a:ext cx="48"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Oval 10088">
              <a:extLst>
                <a:ext uri="{FF2B5EF4-FFF2-40B4-BE49-F238E27FC236}">
                  <a16:creationId xmlns:a16="http://schemas.microsoft.com/office/drawing/2014/main" id="{15BD2370-6AE9-43AE-B884-CEA8887CE6DA}"/>
                </a:ext>
              </a:extLst>
            </p:cNvPr>
            <p:cNvSpPr>
              <a:spLocks noChangeArrowheads="1"/>
            </p:cNvSpPr>
            <p:nvPr/>
          </p:nvSpPr>
          <p:spPr bwMode="auto">
            <a:xfrm>
              <a:off x="1457" y="1577"/>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Oval 10089">
              <a:extLst>
                <a:ext uri="{FF2B5EF4-FFF2-40B4-BE49-F238E27FC236}">
                  <a16:creationId xmlns:a16="http://schemas.microsoft.com/office/drawing/2014/main" id="{91C565FC-3424-404E-9940-AF60829A604B}"/>
                </a:ext>
              </a:extLst>
            </p:cNvPr>
            <p:cNvSpPr>
              <a:spLocks noChangeArrowheads="1"/>
            </p:cNvSpPr>
            <p:nvPr/>
          </p:nvSpPr>
          <p:spPr bwMode="auto">
            <a:xfrm>
              <a:off x="911" y="1694"/>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Oval 10090">
              <a:extLst>
                <a:ext uri="{FF2B5EF4-FFF2-40B4-BE49-F238E27FC236}">
                  <a16:creationId xmlns:a16="http://schemas.microsoft.com/office/drawing/2014/main" id="{958FE8D7-3BDE-4032-A019-7E17647D3741}"/>
                </a:ext>
              </a:extLst>
            </p:cNvPr>
            <p:cNvSpPr>
              <a:spLocks noChangeArrowheads="1"/>
            </p:cNvSpPr>
            <p:nvPr/>
          </p:nvSpPr>
          <p:spPr bwMode="auto">
            <a:xfrm>
              <a:off x="1" y="2175"/>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Oval 10091">
              <a:extLst>
                <a:ext uri="{FF2B5EF4-FFF2-40B4-BE49-F238E27FC236}">
                  <a16:creationId xmlns:a16="http://schemas.microsoft.com/office/drawing/2014/main" id="{5F4EB5B9-4D21-49D5-9168-B1F4F2CE4D14}"/>
                </a:ext>
              </a:extLst>
            </p:cNvPr>
            <p:cNvSpPr>
              <a:spLocks noChangeArrowheads="1"/>
            </p:cNvSpPr>
            <p:nvPr/>
          </p:nvSpPr>
          <p:spPr bwMode="auto">
            <a:xfrm>
              <a:off x="752" y="158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Oval 10092">
              <a:extLst>
                <a:ext uri="{FF2B5EF4-FFF2-40B4-BE49-F238E27FC236}">
                  <a16:creationId xmlns:a16="http://schemas.microsoft.com/office/drawing/2014/main" id="{2C0AEE5A-9A8F-4F91-A628-E131123DAA0C}"/>
                </a:ext>
              </a:extLst>
            </p:cNvPr>
            <p:cNvSpPr>
              <a:spLocks noChangeArrowheads="1"/>
            </p:cNvSpPr>
            <p:nvPr/>
          </p:nvSpPr>
          <p:spPr bwMode="auto">
            <a:xfrm>
              <a:off x="839" y="1997"/>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Oval 10093">
              <a:extLst>
                <a:ext uri="{FF2B5EF4-FFF2-40B4-BE49-F238E27FC236}">
                  <a16:creationId xmlns:a16="http://schemas.microsoft.com/office/drawing/2014/main" id="{E46120D5-438F-4E92-A304-0FCC69FD18EE}"/>
                </a:ext>
              </a:extLst>
            </p:cNvPr>
            <p:cNvSpPr>
              <a:spLocks noChangeArrowheads="1"/>
            </p:cNvSpPr>
            <p:nvPr/>
          </p:nvSpPr>
          <p:spPr bwMode="auto">
            <a:xfrm>
              <a:off x="1625" y="1309"/>
              <a:ext cx="27"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Oval 10094">
              <a:extLst>
                <a:ext uri="{FF2B5EF4-FFF2-40B4-BE49-F238E27FC236}">
                  <a16:creationId xmlns:a16="http://schemas.microsoft.com/office/drawing/2014/main" id="{6AFD4FD5-3DF4-4535-9409-6020B2D1C2AB}"/>
                </a:ext>
              </a:extLst>
            </p:cNvPr>
            <p:cNvSpPr>
              <a:spLocks noChangeArrowheads="1"/>
            </p:cNvSpPr>
            <p:nvPr/>
          </p:nvSpPr>
          <p:spPr bwMode="auto">
            <a:xfrm>
              <a:off x="2483" y="986"/>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Oval 10095">
              <a:extLst>
                <a:ext uri="{FF2B5EF4-FFF2-40B4-BE49-F238E27FC236}">
                  <a16:creationId xmlns:a16="http://schemas.microsoft.com/office/drawing/2014/main" id="{DA930B03-6B4A-4A37-9C32-039B14E03F0B}"/>
                </a:ext>
              </a:extLst>
            </p:cNvPr>
            <p:cNvSpPr>
              <a:spLocks noChangeArrowheads="1"/>
            </p:cNvSpPr>
            <p:nvPr/>
          </p:nvSpPr>
          <p:spPr bwMode="auto">
            <a:xfrm>
              <a:off x="3326" y="1480"/>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Oval 10096">
              <a:extLst>
                <a:ext uri="{FF2B5EF4-FFF2-40B4-BE49-F238E27FC236}">
                  <a16:creationId xmlns:a16="http://schemas.microsoft.com/office/drawing/2014/main" id="{3956DB89-F5C7-4068-8956-9345CF726AAA}"/>
                </a:ext>
              </a:extLst>
            </p:cNvPr>
            <p:cNvSpPr>
              <a:spLocks noChangeArrowheads="1"/>
            </p:cNvSpPr>
            <p:nvPr/>
          </p:nvSpPr>
          <p:spPr bwMode="auto">
            <a:xfrm>
              <a:off x="3891" y="1601"/>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Oval 10097">
              <a:extLst>
                <a:ext uri="{FF2B5EF4-FFF2-40B4-BE49-F238E27FC236}">
                  <a16:creationId xmlns:a16="http://schemas.microsoft.com/office/drawing/2014/main" id="{EC106853-DB00-4818-AE27-BF884CB379DC}"/>
                </a:ext>
              </a:extLst>
            </p:cNvPr>
            <p:cNvSpPr>
              <a:spLocks noChangeArrowheads="1"/>
            </p:cNvSpPr>
            <p:nvPr/>
          </p:nvSpPr>
          <p:spPr bwMode="auto">
            <a:xfrm>
              <a:off x="2818" y="1610"/>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Oval 10098">
              <a:extLst>
                <a:ext uri="{FF2B5EF4-FFF2-40B4-BE49-F238E27FC236}">
                  <a16:creationId xmlns:a16="http://schemas.microsoft.com/office/drawing/2014/main" id="{2C2ED518-2D25-4538-A1C8-8EFDF8B666C2}"/>
                </a:ext>
              </a:extLst>
            </p:cNvPr>
            <p:cNvSpPr>
              <a:spLocks noChangeArrowheads="1"/>
            </p:cNvSpPr>
            <p:nvPr/>
          </p:nvSpPr>
          <p:spPr bwMode="auto">
            <a:xfrm>
              <a:off x="2775" y="2270"/>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Oval 10099">
              <a:extLst>
                <a:ext uri="{FF2B5EF4-FFF2-40B4-BE49-F238E27FC236}">
                  <a16:creationId xmlns:a16="http://schemas.microsoft.com/office/drawing/2014/main" id="{9DF34A1F-7D24-4902-9E14-786E8F1B3BE8}"/>
                </a:ext>
              </a:extLst>
            </p:cNvPr>
            <p:cNvSpPr>
              <a:spLocks noChangeArrowheads="1"/>
            </p:cNvSpPr>
            <p:nvPr/>
          </p:nvSpPr>
          <p:spPr bwMode="auto">
            <a:xfrm>
              <a:off x="3190" y="55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0100">
              <a:extLst>
                <a:ext uri="{FF2B5EF4-FFF2-40B4-BE49-F238E27FC236}">
                  <a16:creationId xmlns:a16="http://schemas.microsoft.com/office/drawing/2014/main" id="{7F6CFE9B-A193-4144-BEBE-4CC2D6EEE9D7}"/>
                </a:ext>
              </a:extLst>
            </p:cNvPr>
            <p:cNvSpPr>
              <a:spLocks/>
            </p:cNvSpPr>
            <p:nvPr/>
          </p:nvSpPr>
          <p:spPr bwMode="auto">
            <a:xfrm>
              <a:off x="2680" y="4262"/>
              <a:ext cx="1434" cy="270"/>
            </a:xfrm>
            <a:custGeom>
              <a:avLst/>
              <a:gdLst>
                <a:gd name="T0" fmla="*/ 1183 w 1434"/>
                <a:gd name="T1" fmla="*/ 270 h 270"/>
                <a:gd name="T2" fmla="*/ 855 w 1434"/>
                <a:gd name="T3" fmla="*/ 270 h 270"/>
                <a:gd name="T4" fmla="*/ 769 w 1434"/>
                <a:gd name="T5" fmla="*/ 197 h 270"/>
                <a:gd name="T6" fmla="*/ 373 w 1434"/>
                <a:gd name="T7" fmla="*/ 197 h 270"/>
                <a:gd name="T8" fmla="*/ 211 w 1434"/>
                <a:gd name="T9" fmla="*/ 12 h 270"/>
                <a:gd name="T10" fmla="*/ 0 w 1434"/>
                <a:gd name="T11" fmla="*/ 12 h 270"/>
                <a:gd name="T12" fmla="*/ 0 w 1434"/>
                <a:gd name="T13" fmla="*/ 0 h 270"/>
                <a:gd name="T14" fmla="*/ 218 w 1434"/>
                <a:gd name="T15" fmla="*/ 0 h 270"/>
                <a:gd name="T16" fmla="*/ 380 w 1434"/>
                <a:gd name="T17" fmla="*/ 185 h 270"/>
                <a:gd name="T18" fmla="*/ 774 w 1434"/>
                <a:gd name="T19" fmla="*/ 185 h 270"/>
                <a:gd name="T20" fmla="*/ 860 w 1434"/>
                <a:gd name="T21" fmla="*/ 256 h 270"/>
                <a:gd name="T22" fmla="*/ 1175 w 1434"/>
                <a:gd name="T23" fmla="*/ 256 h 270"/>
                <a:gd name="T24" fmla="*/ 1427 w 1434"/>
                <a:gd name="T25" fmla="*/ 35 h 270"/>
                <a:gd name="T26" fmla="*/ 1434 w 1434"/>
                <a:gd name="T27" fmla="*/ 45 h 270"/>
                <a:gd name="T28" fmla="*/ 1183 w 1434"/>
                <a:gd name="T29"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4" h="270">
                  <a:moveTo>
                    <a:pt x="1183" y="270"/>
                  </a:moveTo>
                  <a:lnTo>
                    <a:pt x="855" y="270"/>
                  </a:lnTo>
                  <a:lnTo>
                    <a:pt x="769" y="197"/>
                  </a:lnTo>
                  <a:lnTo>
                    <a:pt x="373" y="197"/>
                  </a:lnTo>
                  <a:lnTo>
                    <a:pt x="211" y="12"/>
                  </a:lnTo>
                  <a:lnTo>
                    <a:pt x="0" y="12"/>
                  </a:lnTo>
                  <a:lnTo>
                    <a:pt x="0" y="0"/>
                  </a:lnTo>
                  <a:lnTo>
                    <a:pt x="218" y="0"/>
                  </a:lnTo>
                  <a:lnTo>
                    <a:pt x="380" y="185"/>
                  </a:lnTo>
                  <a:lnTo>
                    <a:pt x="774" y="185"/>
                  </a:lnTo>
                  <a:lnTo>
                    <a:pt x="860" y="256"/>
                  </a:lnTo>
                  <a:lnTo>
                    <a:pt x="1175" y="256"/>
                  </a:lnTo>
                  <a:lnTo>
                    <a:pt x="1427" y="35"/>
                  </a:lnTo>
                  <a:lnTo>
                    <a:pt x="1434" y="45"/>
                  </a:lnTo>
                  <a:lnTo>
                    <a:pt x="1183"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0101">
              <a:extLst>
                <a:ext uri="{FF2B5EF4-FFF2-40B4-BE49-F238E27FC236}">
                  <a16:creationId xmlns:a16="http://schemas.microsoft.com/office/drawing/2014/main" id="{3197C1A7-59D7-466B-80D2-840EB0487869}"/>
                </a:ext>
              </a:extLst>
            </p:cNvPr>
            <p:cNvSpPr>
              <a:spLocks/>
            </p:cNvSpPr>
            <p:nvPr/>
          </p:nvSpPr>
          <p:spPr bwMode="auto">
            <a:xfrm>
              <a:off x="1093" y="3835"/>
              <a:ext cx="2981" cy="567"/>
            </a:xfrm>
            <a:custGeom>
              <a:avLst/>
              <a:gdLst>
                <a:gd name="T0" fmla="*/ 1160 w 1255"/>
                <a:gd name="T1" fmla="*/ 239 h 239"/>
                <a:gd name="T2" fmla="*/ 896 w 1255"/>
                <a:gd name="T3" fmla="*/ 239 h 239"/>
                <a:gd name="T4" fmla="*/ 896 w 1255"/>
                <a:gd name="T5" fmla="*/ 239 h 239"/>
                <a:gd name="T6" fmla="*/ 896 w 1255"/>
                <a:gd name="T7" fmla="*/ 238 h 239"/>
                <a:gd name="T8" fmla="*/ 896 w 1255"/>
                <a:gd name="T9" fmla="*/ 239 h 239"/>
                <a:gd name="T10" fmla="*/ 805 w 1255"/>
                <a:gd name="T11" fmla="*/ 144 h 239"/>
                <a:gd name="T12" fmla="*/ 584 w 1255"/>
                <a:gd name="T13" fmla="*/ 144 h 239"/>
                <a:gd name="T14" fmla="*/ 584 w 1255"/>
                <a:gd name="T15" fmla="*/ 144 h 239"/>
                <a:gd name="T16" fmla="*/ 442 w 1255"/>
                <a:gd name="T17" fmla="*/ 2 h 239"/>
                <a:gd name="T18" fmla="*/ 208 w 1255"/>
                <a:gd name="T19" fmla="*/ 2 h 239"/>
                <a:gd name="T20" fmla="*/ 171 w 1255"/>
                <a:gd name="T21" fmla="*/ 37 h 239"/>
                <a:gd name="T22" fmla="*/ 0 w 1255"/>
                <a:gd name="T23" fmla="*/ 37 h 239"/>
                <a:gd name="T24" fmla="*/ 0 w 1255"/>
                <a:gd name="T25" fmla="*/ 36 h 239"/>
                <a:gd name="T26" fmla="*/ 170 w 1255"/>
                <a:gd name="T27" fmla="*/ 36 h 239"/>
                <a:gd name="T28" fmla="*/ 207 w 1255"/>
                <a:gd name="T29" fmla="*/ 0 h 239"/>
                <a:gd name="T30" fmla="*/ 443 w 1255"/>
                <a:gd name="T31" fmla="*/ 0 h 239"/>
                <a:gd name="T32" fmla="*/ 443 w 1255"/>
                <a:gd name="T33" fmla="*/ 0 h 239"/>
                <a:gd name="T34" fmla="*/ 584 w 1255"/>
                <a:gd name="T35" fmla="*/ 143 h 239"/>
                <a:gd name="T36" fmla="*/ 805 w 1255"/>
                <a:gd name="T37" fmla="*/ 143 h 239"/>
                <a:gd name="T38" fmla="*/ 805 w 1255"/>
                <a:gd name="T39" fmla="*/ 143 h 239"/>
                <a:gd name="T40" fmla="*/ 851 w 1255"/>
                <a:gd name="T41" fmla="*/ 190 h 239"/>
                <a:gd name="T42" fmla="*/ 897 w 1255"/>
                <a:gd name="T43" fmla="*/ 238 h 239"/>
                <a:gd name="T44" fmla="*/ 1159 w 1255"/>
                <a:gd name="T45" fmla="*/ 238 h 239"/>
                <a:gd name="T46" fmla="*/ 1206 w 1255"/>
                <a:gd name="T47" fmla="*/ 190 h 239"/>
                <a:gd name="T48" fmla="*/ 1255 w 1255"/>
                <a:gd name="T49" fmla="*/ 190 h 239"/>
                <a:gd name="T50" fmla="*/ 1255 w 1255"/>
                <a:gd name="T51" fmla="*/ 192 h 239"/>
                <a:gd name="T52" fmla="*/ 1206 w 1255"/>
                <a:gd name="T53" fmla="*/ 192 h 239"/>
                <a:gd name="T54" fmla="*/ 1160 w 1255"/>
                <a:gd name="T55"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5" h="239">
                  <a:moveTo>
                    <a:pt x="1160" y="239"/>
                  </a:moveTo>
                  <a:cubicBezTo>
                    <a:pt x="896" y="239"/>
                    <a:pt x="896" y="239"/>
                    <a:pt x="896" y="239"/>
                  </a:cubicBezTo>
                  <a:cubicBezTo>
                    <a:pt x="896" y="239"/>
                    <a:pt x="896" y="239"/>
                    <a:pt x="896" y="239"/>
                  </a:cubicBezTo>
                  <a:cubicBezTo>
                    <a:pt x="896" y="238"/>
                    <a:pt x="896" y="238"/>
                    <a:pt x="896" y="238"/>
                  </a:cubicBezTo>
                  <a:cubicBezTo>
                    <a:pt x="896" y="238"/>
                    <a:pt x="896" y="239"/>
                    <a:pt x="896" y="239"/>
                  </a:cubicBezTo>
                  <a:cubicBezTo>
                    <a:pt x="895" y="235"/>
                    <a:pt x="841" y="180"/>
                    <a:pt x="805" y="144"/>
                  </a:cubicBezTo>
                  <a:cubicBezTo>
                    <a:pt x="584" y="144"/>
                    <a:pt x="584" y="144"/>
                    <a:pt x="584" y="144"/>
                  </a:cubicBezTo>
                  <a:cubicBezTo>
                    <a:pt x="584" y="144"/>
                    <a:pt x="584" y="144"/>
                    <a:pt x="584" y="144"/>
                  </a:cubicBezTo>
                  <a:cubicBezTo>
                    <a:pt x="442" y="2"/>
                    <a:pt x="442" y="2"/>
                    <a:pt x="442" y="2"/>
                  </a:cubicBezTo>
                  <a:cubicBezTo>
                    <a:pt x="208" y="2"/>
                    <a:pt x="208" y="2"/>
                    <a:pt x="208" y="2"/>
                  </a:cubicBezTo>
                  <a:cubicBezTo>
                    <a:pt x="171" y="37"/>
                    <a:pt x="171" y="37"/>
                    <a:pt x="171" y="37"/>
                  </a:cubicBezTo>
                  <a:cubicBezTo>
                    <a:pt x="0" y="37"/>
                    <a:pt x="0" y="37"/>
                    <a:pt x="0" y="37"/>
                  </a:cubicBezTo>
                  <a:cubicBezTo>
                    <a:pt x="0" y="36"/>
                    <a:pt x="0" y="36"/>
                    <a:pt x="0" y="36"/>
                  </a:cubicBezTo>
                  <a:cubicBezTo>
                    <a:pt x="170" y="36"/>
                    <a:pt x="170" y="36"/>
                    <a:pt x="170" y="36"/>
                  </a:cubicBezTo>
                  <a:cubicBezTo>
                    <a:pt x="207" y="0"/>
                    <a:pt x="207" y="0"/>
                    <a:pt x="207" y="0"/>
                  </a:cubicBezTo>
                  <a:cubicBezTo>
                    <a:pt x="443" y="0"/>
                    <a:pt x="443" y="0"/>
                    <a:pt x="443" y="0"/>
                  </a:cubicBezTo>
                  <a:cubicBezTo>
                    <a:pt x="443" y="0"/>
                    <a:pt x="443" y="0"/>
                    <a:pt x="443" y="0"/>
                  </a:cubicBezTo>
                  <a:cubicBezTo>
                    <a:pt x="584" y="143"/>
                    <a:pt x="584" y="143"/>
                    <a:pt x="584" y="143"/>
                  </a:cubicBezTo>
                  <a:cubicBezTo>
                    <a:pt x="805" y="143"/>
                    <a:pt x="805" y="143"/>
                    <a:pt x="805" y="143"/>
                  </a:cubicBezTo>
                  <a:cubicBezTo>
                    <a:pt x="805" y="143"/>
                    <a:pt x="805" y="143"/>
                    <a:pt x="805" y="143"/>
                  </a:cubicBezTo>
                  <a:cubicBezTo>
                    <a:pt x="806" y="143"/>
                    <a:pt x="829" y="167"/>
                    <a:pt x="851" y="190"/>
                  </a:cubicBezTo>
                  <a:cubicBezTo>
                    <a:pt x="888" y="227"/>
                    <a:pt x="896" y="236"/>
                    <a:pt x="897" y="238"/>
                  </a:cubicBezTo>
                  <a:cubicBezTo>
                    <a:pt x="1159" y="238"/>
                    <a:pt x="1159" y="238"/>
                    <a:pt x="1159" y="238"/>
                  </a:cubicBezTo>
                  <a:cubicBezTo>
                    <a:pt x="1206" y="190"/>
                    <a:pt x="1206" y="190"/>
                    <a:pt x="1206" y="190"/>
                  </a:cubicBezTo>
                  <a:cubicBezTo>
                    <a:pt x="1255" y="190"/>
                    <a:pt x="1255" y="190"/>
                    <a:pt x="1255" y="190"/>
                  </a:cubicBezTo>
                  <a:cubicBezTo>
                    <a:pt x="1255" y="192"/>
                    <a:pt x="1255" y="192"/>
                    <a:pt x="1255" y="192"/>
                  </a:cubicBezTo>
                  <a:cubicBezTo>
                    <a:pt x="1206" y="192"/>
                    <a:pt x="1206" y="192"/>
                    <a:pt x="1206" y="192"/>
                  </a:cubicBezTo>
                  <a:lnTo>
                    <a:pt x="1160"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0102">
              <a:extLst>
                <a:ext uri="{FF2B5EF4-FFF2-40B4-BE49-F238E27FC236}">
                  <a16:creationId xmlns:a16="http://schemas.microsoft.com/office/drawing/2014/main" id="{B44EDD28-6E8B-4C93-A001-436F2E8963A7}"/>
                </a:ext>
              </a:extLst>
            </p:cNvPr>
            <p:cNvSpPr>
              <a:spLocks/>
            </p:cNvSpPr>
            <p:nvPr/>
          </p:nvSpPr>
          <p:spPr bwMode="auto">
            <a:xfrm>
              <a:off x="3205" y="3967"/>
              <a:ext cx="859" cy="186"/>
            </a:xfrm>
            <a:custGeom>
              <a:avLst/>
              <a:gdLst>
                <a:gd name="T0" fmla="*/ 859 w 859"/>
                <a:gd name="T1" fmla="*/ 186 h 186"/>
                <a:gd name="T2" fmla="*/ 168 w 859"/>
                <a:gd name="T3" fmla="*/ 186 h 186"/>
                <a:gd name="T4" fmla="*/ 0 w 859"/>
                <a:gd name="T5" fmla="*/ 5 h 186"/>
                <a:gd name="T6" fmla="*/ 4 w 859"/>
                <a:gd name="T7" fmla="*/ 0 h 186"/>
                <a:gd name="T8" fmla="*/ 173 w 859"/>
                <a:gd name="T9" fmla="*/ 179 h 186"/>
                <a:gd name="T10" fmla="*/ 859 w 859"/>
                <a:gd name="T11" fmla="*/ 179 h 186"/>
                <a:gd name="T12" fmla="*/ 859 w 859"/>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859" h="186">
                  <a:moveTo>
                    <a:pt x="859" y="186"/>
                  </a:moveTo>
                  <a:lnTo>
                    <a:pt x="168" y="186"/>
                  </a:lnTo>
                  <a:lnTo>
                    <a:pt x="0" y="5"/>
                  </a:lnTo>
                  <a:lnTo>
                    <a:pt x="4" y="0"/>
                  </a:lnTo>
                  <a:lnTo>
                    <a:pt x="173" y="179"/>
                  </a:lnTo>
                  <a:lnTo>
                    <a:pt x="859" y="179"/>
                  </a:lnTo>
                  <a:lnTo>
                    <a:pt x="859"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0103">
              <a:extLst>
                <a:ext uri="{FF2B5EF4-FFF2-40B4-BE49-F238E27FC236}">
                  <a16:creationId xmlns:a16="http://schemas.microsoft.com/office/drawing/2014/main" id="{F9F4FBAD-8C28-4CB3-B3EC-479192FB0C0D}"/>
                </a:ext>
              </a:extLst>
            </p:cNvPr>
            <p:cNvSpPr>
              <a:spLocks/>
            </p:cNvSpPr>
            <p:nvPr/>
          </p:nvSpPr>
          <p:spPr bwMode="auto">
            <a:xfrm>
              <a:off x="1652" y="4003"/>
              <a:ext cx="2415" cy="261"/>
            </a:xfrm>
            <a:custGeom>
              <a:avLst/>
              <a:gdLst>
                <a:gd name="T0" fmla="*/ 1790 w 2415"/>
                <a:gd name="T1" fmla="*/ 261 h 261"/>
                <a:gd name="T2" fmla="*/ 1531 w 2415"/>
                <a:gd name="T3" fmla="*/ 261 h 261"/>
                <a:gd name="T4" fmla="*/ 1294 w 2415"/>
                <a:gd name="T5" fmla="*/ 19 h 261"/>
                <a:gd name="T6" fmla="*/ 448 w 2415"/>
                <a:gd name="T7" fmla="*/ 19 h 261"/>
                <a:gd name="T8" fmla="*/ 277 w 2415"/>
                <a:gd name="T9" fmla="*/ 199 h 261"/>
                <a:gd name="T10" fmla="*/ 0 w 2415"/>
                <a:gd name="T11" fmla="*/ 199 h 261"/>
                <a:gd name="T12" fmla="*/ 0 w 2415"/>
                <a:gd name="T13" fmla="*/ 185 h 261"/>
                <a:gd name="T14" fmla="*/ 273 w 2415"/>
                <a:gd name="T15" fmla="*/ 185 h 261"/>
                <a:gd name="T16" fmla="*/ 444 w 2415"/>
                <a:gd name="T17" fmla="*/ 7 h 261"/>
                <a:gd name="T18" fmla="*/ 1301 w 2415"/>
                <a:gd name="T19" fmla="*/ 7 h 261"/>
                <a:gd name="T20" fmla="*/ 1538 w 2415"/>
                <a:gd name="T21" fmla="*/ 247 h 261"/>
                <a:gd name="T22" fmla="*/ 1785 w 2415"/>
                <a:gd name="T23" fmla="*/ 247 h 261"/>
                <a:gd name="T24" fmla="*/ 2044 w 2415"/>
                <a:gd name="T25" fmla="*/ 0 h 261"/>
                <a:gd name="T26" fmla="*/ 2415 w 2415"/>
                <a:gd name="T27" fmla="*/ 0 h 261"/>
                <a:gd name="T28" fmla="*/ 2415 w 2415"/>
                <a:gd name="T29" fmla="*/ 14 h 261"/>
                <a:gd name="T30" fmla="*/ 2051 w 2415"/>
                <a:gd name="T31" fmla="*/ 14 h 261"/>
                <a:gd name="T32" fmla="*/ 1790 w 2415"/>
                <a:gd name="T33"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5" h="261">
                  <a:moveTo>
                    <a:pt x="1790" y="261"/>
                  </a:moveTo>
                  <a:lnTo>
                    <a:pt x="1531" y="261"/>
                  </a:lnTo>
                  <a:lnTo>
                    <a:pt x="1294" y="19"/>
                  </a:lnTo>
                  <a:lnTo>
                    <a:pt x="448" y="19"/>
                  </a:lnTo>
                  <a:lnTo>
                    <a:pt x="277" y="199"/>
                  </a:lnTo>
                  <a:lnTo>
                    <a:pt x="0" y="199"/>
                  </a:lnTo>
                  <a:lnTo>
                    <a:pt x="0" y="185"/>
                  </a:lnTo>
                  <a:lnTo>
                    <a:pt x="273" y="185"/>
                  </a:lnTo>
                  <a:lnTo>
                    <a:pt x="444" y="7"/>
                  </a:lnTo>
                  <a:lnTo>
                    <a:pt x="1301" y="7"/>
                  </a:lnTo>
                  <a:lnTo>
                    <a:pt x="1538" y="247"/>
                  </a:lnTo>
                  <a:lnTo>
                    <a:pt x="1785" y="247"/>
                  </a:lnTo>
                  <a:lnTo>
                    <a:pt x="2044" y="0"/>
                  </a:lnTo>
                  <a:lnTo>
                    <a:pt x="2415" y="0"/>
                  </a:lnTo>
                  <a:lnTo>
                    <a:pt x="2415" y="14"/>
                  </a:lnTo>
                  <a:lnTo>
                    <a:pt x="2051" y="14"/>
                  </a:lnTo>
                  <a:lnTo>
                    <a:pt x="179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0104">
              <a:extLst>
                <a:ext uri="{FF2B5EF4-FFF2-40B4-BE49-F238E27FC236}">
                  <a16:creationId xmlns:a16="http://schemas.microsoft.com/office/drawing/2014/main" id="{8B906060-D821-43E7-B0BF-8ED808FE50C0}"/>
                </a:ext>
              </a:extLst>
            </p:cNvPr>
            <p:cNvSpPr>
              <a:spLocks/>
            </p:cNvSpPr>
            <p:nvPr/>
          </p:nvSpPr>
          <p:spPr bwMode="auto">
            <a:xfrm>
              <a:off x="2431" y="3782"/>
              <a:ext cx="1633" cy="169"/>
            </a:xfrm>
            <a:custGeom>
              <a:avLst/>
              <a:gdLst>
                <a:gd name="T0" fmla="*/ 1633 w 1633"/>
                <a:gd name="T1" fmla="*/ 169 h 169"/>
                <a:gd name="T2" fmla="*/ 1353 w 1633"/>
                <a:gd name="T3" fmla="*/ 169 h 169"/>
                <a:gd name="T4" fmla="*/ 1199 w 1633"/>
                <a:gd name="T5" fmla="*/ 5 h 169"/>
                <a:gd name="T6" fmla="*/ 824 w 1633"/>
                <a:gd name="T7" fmla="*/ 5 h 169"/>
                <a:gd name="T8" fmla="*/ 702 w 1633"/>
                <a:gd name="T9" fmla="*/ 136 h 169"/>
                <a:gd name="T10" fmla="*/ 0 w 1633"/>
                <a:gd name="T11" fmla="*/ 136 h 169"/>
                <a:gd name="T12" fmla="*/ 0 w 1633"/>
                <a:gd name="T13" fmla="*/ 129 h 169"/>
                <a:gd name="T14" fmla="*/ 700 w 1633"/>
                <a:gd name="T15" fmla="*/ 129 h 169"/>
                <a:gd name="T16" fmla="*/ 821 w 1633"/>
                <a:gd name="T17" fmla="*/ 0 h 169"/>
                <a:gd name="T18" fmla="*/ 1201 w 1633"/>
                <a:gd name="T19" fmla="*/ 0 h 169"/>
                <a:gd name="T20" fmla="*/ 1358 w 1633"/>
                <a:gd name="T21" fmla="*/ 162 h 169"/>
                <a:gd name="T22" fmla="*/ 1633 w 1633"/>
                <a:gd name="T23" fmla="*/ 162 h 169"/>
                <a:gd name="T24" fmla="*/ 1633 w 1633"/>
                <a:gd name="T25"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3" h="169">
                  <a:moveTo>
                    <a:pt x="1633" y="169"/>
                  </a:moveTo>
                  <a:lnTo>
                    <a:pt x="1353" y="169"/>
                  </a:lnTo>
                  <a:lnTo>
                    <a:pt x="1199" y="5"/>
                  </a:lnTo>
                  <a:lnTo>
                    <a:pt x="824" y="5"/>
                  </a:lnTo>
                  <a:lnTo>
                    <a:pt x="702" y="136"/>
                  </a:lnTo>
                  <a:lnTo>
                    <a:pt x="0" y="136"/>
                  </a:lnTo>
                  <a:lnTo>
                    <a:pt x="0" y="129"/>
                  </a:lnTo>
                  <a:lnTo>
                    <a:pt x="700" y="129"/>
                  </a:lnTo>
                  <a:lnTo>
                    <a:pt x="821" y="0"/>
                  </a:lnTo>
                  <a:lnTo>
                    <a:pt x="1201" y="0"/>
                  </a:lnTo>
                  <a:lnTo>
                    <a:pt x="1358" y="162"/>
                  </a:lnTo>
                  <a:lnTo>
                    <a:pt x="1633" y="162"/>
                  </a:lnTo>
                  <a:lnTo>
                    <a:pt x="1633"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105">
              <a:extLst>
                <a:ext uri="{FF2B5EF4-FFF2-40B4-BE49-F238E27FC236}">
                  <a16:creationId xmlns:a16="http://schemas.microsoft.com/office/drawing/2014/main" id="{F19EDCDC-108B-42D9-99DB-4FCDE61DACE1}"/>
                </a:ext>
              </a:extLst>
            </p:cNvPr>
            <p:cNvSpPr>
              <a:spLocks/>
            </p:cNvSpPr>
            <p:nvPr/>
          </p:nvSpPr>
          <p:spPr bwMode="auto">
            <a:xfrm>
              <a:off x="2507" y="3526"/>
              <a:ext cx="1560" cy="285"/>
            </a:xfrm>
            <a:custGeom>
              <a:avLst/>
              <a:gdLst>
                <a:gd name="T0" fmla="*/ 1560 w 1560"/>
                <a:gd name="T1" fmla="*/ 285 h 285"/>
                <a:gd name="T2" fmla="*/ 1356 w 1560"/>
                <a:gd name="T3" fmla="*/ 285 h 285"/>
                <a:gd name="T4" fmla="*/ 1232 w 1560"/>
                <a:gd name="T5" fmla="*/ 154 h 285"/>
                <a:gd name="T6" fmla="*/ 679 w 1560"/>
                <a:gd name="T7" fmla="*/ 154 h 285"/>
                <a:gd name="T8" fmla="*/ 517 w 1560"/>
                <a:gd name="T9" fmla="*/ 7 h 285"/>
                <a:gd name="T10" fmla="*/ 0 w 1560"/>
                <a:gd name="T11" fmla="*/ 7 h 285"/>
                <a:gd name="T12" fmla="*/ 0 w 1560"/>
                <a:gd name="T13" fmla="*/ 0 h 285"/>
                <a:gd name="T14" fmla="*/ 520 w 1560"/>
                <a:gd name="T15" fmla="*/ 0 h 285"/>
                <a:gd name="T16" fmla="*/ 681 w 1560"/>
                <a:gd name="T17" fmla="*/ 147 h 285"/>
                <a:gd name="T18" fmla="*/ 1234 w 1560"/>
                <a:gd name="T19" fmla="*/ 147 h 285"/>
                <a:gd name="T20" fmla="*/ 1360 w 1560"/>
                <a:gd name="T21" fmla="*/ 278 h 285"/>
                <a:gd name="T22" fmla="*/ 1560 w 1560"/>
                <a:gd name="T23" fmla="*/ 278 h 285"/>
                <a:gd name="T24" fmla="*/ 1560 w 1560"/>
                <a:gd name="T25"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0" h="285">
                  <a:moveTo>
                    <a:pt x="1560" y="285"/>
                  </a:moveTo>
                  <a:lnTo>
                    <a:pt x="1356" y="285"/>
                  </a:lnTo>
                  <a:lnTo>
                    <a:pt x="1232" y="154"/>
                  </a:lnTo>
                  <a:lnTo>
                    <a:pt x="679" y="154"/>
                  </a:lnTo>
                  <a:lnTo>
                    <a:pt x="517" y="7"/>
                  </a:lnTo>
                  <a:lnTo>
                    <a:pt x="0" y="7"/>
                  </a:lnTo>
                  <a:lnTo>
                    <a:pt x="0" y="0"/>
                  </a:lnTo>
                  <a:lnTo>
                    <a:pt x="520" y="0"/>
                  </a:lnTo>
                  <a:lnTo>
                    <a:pt x="681" y="147"/>
                  </a:lnTo>
                  <a:lnTo>
                    <a:pt x="1234" y="147"/>
                  </a:lnTo>
                  <a:lnTo>
                    <a:pt x="1360" y="278"/>
                  </a:lnTo>
                  <a:lnTo>
                    <a:pt x="1560" y="278"/>
                  </a:lnTo>
                  <a:lnTo>
                    <a:pt x="156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0106">
              <a:extLst>
                <a:ext uri="{FF2B5EF4-FFF2-40B4-BE49-F238E27FC236}">
                  <a16:creationId xmlns:a16="http://schemas.microsoft.com/office/drawing/2014/main" id="{16C3B704-90E0-4ADE-B3EC-3F19C0828889}"/>
                </a:ext>
              </a:extLst>
            </p:cNvPr>
            <p:cNvSpPr>
              <a:spLocks/>
            </p:cNvSpPr>
            <p:nvPr/>
          </p:nvSpPr>
          <p:spPr bwMode="auto">
            <a:xfrm>
              <a:off x="801" y="2662"/>
              <a:ext cx="3261" cy="1225"/>
            </a:xfrm>
            <a:custGeom>
              <a:avLst/>
              <a:gdLst>
                <a:gd name="T0" fmla="*/ 1983 w 3261"/>
                <a:gd name="T1" fmla="*/ 1225 h 1225"/>
                <a:gd name="T2" fmla="*/ 1744 w 3261"/>
                <a:gd name="T3" fmla="*/ 1225 h 1225"/>
                <a:gd name="T4" fmla="*/ 1257 w 3261"/>
                <a:gd name="T5" fmla="*/ 755 h 1225"/>
                <a:gd name="T6" fmla="*/ 516 w 3261"/>
                <a:gd name="T7" fmla="*/ 755 h 1225"/>
                <a:gd name="T8" fmla="*/ 300 w 3261"/>
                <a:gd name="T9" fmla="*/ 548 h 1225"/>
                <a:gd name="T10" fmla="*/ 300 w 3261"/>
                <a:gd name="T11" fmla="*/ 159 h 1225"/>
                <a:gd name="T12" fmla="*/ 183 w 3261"/>
                <a:gd name="T13" fmla="*/ 26 h 1225"/>
                <a:gd name="T14" fmla="*/ 0 w 3261"/>
                <a:gd name="T15" fmla="*/ 26 h 1225"/>
                <a:gd name="T16" fmla="*/ 0 w 3261"/>
                <a:gd name="T17" fmla="*/ 0 h 1225"/>
                <a:gd name="T18" fmla="*/ 195 w 3261"/>
                <a:gd name="T19" fmla="*/ 0 h 1225"/>
                <a:gd name="T20" fmla="*/ 326 w 3261"/>
                <a:gd name="T21" fmla="*/ 147 h 1225"/>
                <a:gd name="T22" fmla="*/ 326 w 3261"/>
                <a:gd name="T23" fmla="*/ 539 h 1225"/>
                <a:gd name="T24" fmla="*/ 528 w 3261"/>
                <a:gd name="T25" fmla="*/ 726 h 1225"/>
                <a:gd name="T26" fmla="*/ 1269 w 3261"/>
                <a:gd name="T27" fmla="*/ 726 h 1225"/>
                <a:gd name="T28" fmla="*/ 1755 w 3261"/>
                <a:gd name="T29" fmla="*/ 1199 h 1225"/>
                <a:gd name="T30" fmla="*/ 1974 w 3261"/>
                <a:gd name="T31" fmla="*/ 1199 h 1225"/>
                <a:gd name="T32" fmla="*/ 2214 w 3261"/>
                <a:gd name="T33" fmla="*/ 980 h 1225"/>
                <a:gd name="T34" fmla="*/ 3261 w 3261"/>
                <a:gd name="T35" fmla="*/ 980 h 1225"/>
                <a:gd name="T36" fmla="*/ 3261 w 3261"/>
                <a:gd name="T37" fmla="*/ 1006 h 1225"/>
                <a:gd name="T38" fmla="*/ 2223 w 3261"/>
                <a:gd name="T39" fmla="*/ 1006 h 1225"/>
                <a:gd name="T40" fmla="*/ 1983 w 3261"/>
                <a:gd name="T4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61" h="1225">
                  <a:moveTo>
                    <a:pt x="1983" y="1225"/>
                  </a:moveTo>
                  <a:lnTo>
                    <a:pt x="1744" y="1225"/>
                  </a:lnTo>
                  <a:lnTo>
                    <a:pt x="1257" y="755"/>
                  </a:lnTo>
                  <a:lnTo>
                    <a:pt x="516" y="755"/>
                  </a:lnTo>
                  <a:lnTo>
                    <a:pt x="300" y="548"/>
                  </a:lnTo>
                  <a:lnTo>
                    <a:pt x="300" y="159"/>
                  </a:lnTo>
                  <a:lnTo>
                    <a:pt x="183" y="26"/>
                  </a:lnTo>
                  <a:lnTo>
                    <a:pt x="0" y="26"/>
                  </a:lnTo>
                  <a:lnTo>
                    <a:pt x="0" y="0"/>
                  </a:lnTo>
                  <a:lnTo>
                    <a:pt x="195" y="0"/>
                  </a:lnTo>
                  <a:lnTo>
                    <a:pt x="326" y="147"/>
                  </a:lnTo>
                  <a:lnTo>
                    <a:pt x="326" y="539"/>
                  </a:lnTo>
                  <a:lnTo>
                    <a:pt x="528" y="726"/>
                  </a:lnTo>
                  <a:lnTo>
                    <a:pt x="1269" y="726"/>
                  </a:lnTo>
                  <a:lnTo>
                    <a:pt x="1755" y="1199"/>
                  </a:lnTo>
                  <a:lnTo>
                    <a:pt x="1974" y="1199"/>
                  </a:lnTo>
                  <a:lnTo>
                    <a:pt x="2214" y="980"/>
                  </a:lnTo>
                  <a:lnTo>
                    <a:pt x="3261" y="980"/>
                  </a:lnTo>
                  <a:lnTo>
                    <a:pt x="3261" y="1006"/>
                  </a:lnTo>
                  <a:lnTo>
                    <a:pt x="2223" y="1006"/>
                  </a:lnTo>
                  <a:lnTo>
                    <a:pt x="1983" y="1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0107">
              <a:extLst>
                <a:ext uri="{FF2B5EF4-FFF2-40B4-BE49-F238E27FC236}">
                  <a16:creationId xmlns:a16="http://schemas.microsoft.com/office/drawing/2014/main" id="{5A89316D-1BFC-49AE-8B7A-3453739BEBBA}"/>
                </a:ext>
              </a:extLst>
            </p:cNvPr>
            <p:cNvSpPr>
              <a:spLocks/>
            </p:cNvSpPr>
            <p:nvPr/>
          </p:nvSpPr>
          <p:spPr bwMode="auto">
            <a:xfrm>
              <a:off x="649" y="2339"/>
              <a:ext cx="3420" cy="1410"/>
            </a:xfrm>
            <a:custGeom>
              <a:avLst/>
              <a:gdLst>
                <a:gd name="T0" fmla="*/ 1195 w 3420"/>
                <a:gd name="T1" fmla="*/ 1410 h 1410"/>
                <a:gd name="T2" fmla="*/ 720 w 3420"/>
                <a:gd name="T3" fmla="*/ 1410 h 1410"/>
                <a:gd name="T4" fmla="*/ 523 w 3420"/>
                <a:gd name="T5" fmla="*/ 1215 h 1410"/>
                <a:gd name="T6" fmla="*/ 523 w 3420"/>
                <a:gd name="T7" fmla="*/ 209 h 1410"/>
                <a:gd name="T8" fmla="*/ 309 w 3420"/>
                <a:gd name="T9" fmla="*/ 7 h 1410"/>
                <a:gd name="T10" fmla="*/ 0 w 3420"/>
                <a:gd name="T11" fmla="*/ 7 h 1410"/>
                <a:gd name="T12" fmla="*/ 0 w 3420"/>
                <a:gd name="T13" fmla="*/ 0 h 1410"/>
                <a:gd name="T14" fmla="*/ 312 w 3420"/>
                <a:gd name="T15" fmla="*/ 0 h 1410"/>
                <a:gd name="T16" fmla="*/ 312 w 3420"/>
                <a:gd name="T17" fmla="*/ 0 h 1410"/>
                <a:gd name="T18" fmla="*/ 530 w 3420"/>
                <a:gd name="T19" fmla="*/ 207 h 1410"/>
                <a:gd name="T20" fmla="*/ 530 w 3420"/>
                <a:gd name="T21" fmla="*/ 1213 h 1410"/>
                <a:gd name="T22" fmla="*/ 722 w 3420"/>
                <a:gd name="T23" fmla="*/ 1405 h 1410"/>
                <a:gd name="T24" fmla="*/ 1193 w 3420"/>
                <a:gd name="T25" fmla="*/ 1405 h 1410"/>
                <a:gd name="T26" fmla="*/ 1580 w 3420"/>
                <a:gd name="T27" fmla="*/ 1016 h 1410"/>
                <a:gd name="T28" fmla="*/ 2430 w 3420"/>
                <a:gd name="T29" fmla="*/ 1016 h 1410"/>
                <a:gd name="T30" fmla="*/ 2430 w 3420"/>
                <a:gd name="T31" fmla="*/ 1016 h 1410"/>
                <a:gd name="T32" fmla="*/ 2625 w 3420"/>
                <a:gd name="T33" fmla="*/ 1215 h 1410"/>
                <a:gd name="T34" fmla="*/ 3420 w 3420"/>
                <a:gd name="T35" fmla="*/ 1215 h 1410"/>
                <a:gd name="T36" fmla="*/ 3420 w 3420"/>
                <a:gd name="T37" fmla="*/ 1223 h 1410"/>
                <a:gd name="T38" fmla="*/ 2620 w 3420"/>
                <a:gd name="T39" fmla="*/ 1223 h 1410"/>
                <a:gd name="T40" fmla="*/ 2620 w 3420"/>
                <a:gd name="T41" fmla="*/ 1220 h 1410"/>
                <a:gd name="T42" fmla="*/ 2425 w 3420"/>
                <a:gd name="T43" fmla="*/ 1023 h 1410"/>
                <a:gd name="T44" fmla="*/ 1582 w 3420"/>
                <a:gd name="T45" fmla="*/ 1023 h 1410"/>
                <a:gd name="T46" fmla="*/ 1195 w 3420"/>
                <a:gd name="T47" fmla="*/ 141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0" h="1410">
                  <a:moveTo>
                    <a:pt x="1195" y="1410"/>
                  </a:moveTo>
                  <a:lnTo>
                    <a:pt x="720" y="1410"/>
                  </a:lnTo>
                  <a:lnTo>
                    <a:pt x="523" y="1215"/>
                  </a:lnTo>
                  <a:lnTo>
                    <a:pt x="523" y="209"/>
                  </a:lnTo>
                  <a:lnTo>
                    <a:pt x="309" y="7"/>
                  </a:lnTo>
                  <a:lnTo>
                    <a:pt x="0" y="7"/>
                  </a:lnTo>
                  <a:lnTo>
                    <a:pt x="0" y="0"/>
                  </a:lnTo>
                  <a:lnTo>
                    <a:pt x="312" y="0"/>
                  </a:lnTo>
                  <a:lnTo>
                    <a:pt x="312" y="0"/>
                  </a:lnTo>
                  <a:lnTo>
                    <a:pt x="530" y="207"/>
                  </a:lnTo>
                  <a:lnTo>
                    <a:pt x="530" y="1213"/>
                  </a:lnTo>
                  <a:lnTo>
                    <a:pt x="722" y="1405"/>
                  </a:lnTo>
                  <a:lnTo>
                    <a:pt x="1193" y="1405"/>
                  </a:lnTo>
                  <a:lnTo>
                    <a:pt x="1580" y="1016"/>
                  </a:lnTo>
                  <a:lnTo>
                    <a:pt x="2430" y="1016"/>
                  </a:lnTo>
                  <a:lnTo>
                    <a:pt x="2430" y="1016"/>
                  </a:lnTo>
                  <a:lnTo>
                    <a:pt x="2625" y="1215"/>
                  </a:lnTo>
                  <a:lnTo>
                    <a:pt x="3420" y="1215"/>
                  </a:lnTo>
                  <a:lnTo>
                    <a:pt x="3420" y="1223"/>
                  </a:lnTo>
                  <a:lnTo>
                    <a:pt x="2620" y="1223"/>
                  </a:lnTo>
                  <a:lnTo>
                    <a:pt x="2620" y="1220"/>
                  </a:lnTo>
                  <a:lnTo>
                    <a:pt x="2425" y="1023"/>
                  </a:lnTo>
                  <a:lnTo>
                    <a:pt x="1582" y="1023"/>
                  </a:lnTo>
                  <a:lnTo>
                    <a:pt x="1195" y="1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0108">
              <a:extLst>
                <a:ext uri="{FF2B5EF4-FFF2-40B4-BE49-F238E27FC236}">
                  <a16:creationId xmlns:a16="http://schemas.microsoft.com/office/drawing/2014/main" id="{C6B7DDD5-78C4-4688-8BF2-D353D656B715}"/>
                </a:ext>
              </a:extLst>
            </p:cNvPr>
            <p:cNvSpPr>
              <a:spLocks/>
            </p:cNvSpPr>
            <p:nvPr/>
          </p:nvSpPr>
          <p:spPr bwMode="auto">
            <a:xfrm>
              <a:off x="1490" y="2916"/>
              <a:ext cx="2574" cy="565"/>
            </a:xfrm>
            <a:custGeom>
              <a:avLst/>
              <a:gdLst>
                <a:gd name="T0" fmla="*/ 2574 w 2574"/>
                <a:gd name="T1" fmla="*/ 565 h 565"/>
                <a:gd name="T2" fmla="*/ 2128 w 2574"/>
                <a:gd name="T3" fmla="*/ 565 h 565"/>
                <a:gd name="T4" fmla="*/ 1836 w 2574"/>
                <a:gd name="T5" fmla="*/ 271 h 565"/>
                <a:gd name="T6" fmla="*/ 931 w 2574"/>
                <a:gd name="T7" fmla="*/ 271 h 565"/>
                <a:gd name="T8" fmla="*/ 691 w 2574"/>
                <a:gd name="T9" fmla="*/ 26 h 565"/>
                <a:gd name="T10" fmla="*/ 0 w 2574"/>
                <a:gd name="T11" fmla="*/ 26 h 565"/>
                <a:gd name="T12" fmla="*/ 0 w 2574"/>
                <a:gd name="T13" fmla="*/ 0 h 565"/>
                <a:gd name="T14" fmla="*/ 701 w 2574"/>
                <a:gd name="T15" fmla="*/ 0 h 565"/>
                <a:gd name="T16" fmla="*/ 943 w 2574"/>
                <a:gd name="T17" fmla="*/ 244 h 565"/>
                <a:gd name="T18" fmla="*/ 1845 w 2574"/>
                <a:gd name="T19" fmla="*/ 244 h 565"/>
                <a:gd name="T20" fmla="*/ 2140 w 2574"/>
                <a:gd name="T21" fmla="*/ 539 h 565"/>
                <a:gd name="T22" fmla="*/ 2574 w 2574"/>
                <a:gd name="T23" fmla="*/ 539 h 565"/>
                <a:gd name="T24" fmla="*/ 2574 w 2574"/>
                <a:gd name="T25"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4" h="565">
                  <a:moveTo>
                    <a:pt x="2574" y="565"/>
                  </a:moveTo>
                  <a:lnTo>
                    <a:pt x="2128" y="565"/>
                  </a:lnTo>
                  <a:lnTo>
                    <a:pt x="1836" y="271"/>
                  </a:lnTo>
                  <a:lnTo>
                    <a:pt x="931" y="271"/>
                  </a:lnTo>
                  <a:lnTo>
                    <a:pt x="691" y="26"/>
                  </a:lnTo>
                  <a:lnTo>
                    <a:pt x="0" y="26"/>
                  </a:lnTo>
                  <a:lnTo>
                    <a:pt x="0" y="0"/>
                  </a:lnTo>
                  <a:lnTo>
                    <a:pt x="701" y="0"/>
                  </a:lnTo>
                  <a:lnTo>
                    <a:pt x="943" y="244"/>
                  </a:lnTo>
                  <a:lnTo>
                    <a:pt x="1845" y="244"/>
                  </a:lnTo>
                  <a:lnTo>
                    <a:pt x="2140" y="539"/>
                  </a:lnTo>
                  <a:lnTo>
                    <a:pt x="2574" y="539"/>
                  </a:lnTo>
                  <a:lnTo>
                    <a:pt x="2574"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0109">
              <a:extLst>
                <a:ext uri="{FF2B5EF4-FFF2-40B4-BE49-F238E27FC236}">
                  <a16:creationId xmlns:a16="http://schemas.microsoft.com/office/drawing/2014/main" id="{18A1D40A-D454-4F76-B91A-B7EC9D160967}"/>
                </a:ext>
              </a:extLst>
            </p:cNvPr>
            <p:cNvSpPr>
              <a:spLocks/>
            </p:cNvSpPr>
            <p:nvPr/>
          </p:nvSpPr>
          <p:spPr bwMode="auto">
            <a:xfrm>
              <a:off x="1008" y="3279"/>
              <a:ext cx="3054" cy="522"/>
            </a:xfrm>
            <a:custGeom>
              <a:avLst/>
              <a:gdLst>
                <a:gd name="T0" fmla="*/ 1662 w 3054"/>
                <a:gd name="T1" fmla="*/ 522 h 522"/>
                <a:gd name="T2" fmla="*/ 1318 w 3054"/>
                <a:gd name="T3" fmla="*/ 522 h 522"/>
                <a:gd name="T4" fmla="*/ 1083 w 3054"/>
                <a:gd name="T5" fmla="*/ 285 h 522"/>
                <a:gd name="T6" fmla="*/ 297 w 3054"/>
                <a:gd name="T7" fmla="*/ 285 h 522"/>
                <a:gd name="T8" fmla="*/ 152 w 3054"/>
                <a:gd name="T9" fmla="*/ 138 h 522"/>
                <a:gd name="T10" fmla="*/ 0 w 3054"/>
                <a:gd name="T11" fmla="*/ 138 h 522"/>
                <a:gd name="T12" fmla="*/ 0 w 3054"/>
                <a:gd name="T13" fmla="*/ 124 h 522"/>
                <a:gd name="T14" fmla="*/ 159 w 3054"/>
                <a:gd name="T15" fmla="*/ 124 h 522"/>
                <a:gd name="T16" fmla="*/ 302 w 3054"/>
                <a:gd name="T17" fmla="*/ 271 h 522"/>
                <a:gd name="T18" fmla="*/ 1088 w 3054"/>
                <a:gd name="T19" fmla="*/ 271 h 522"/>
                <a:gd name="T20" fmla="*/ 1325 w 3054"/>
                <a:gd name="T21" fmla="*/ 508 h 522"/>
                <a:gd name="T22" fmla="*/ 1658 w 3054"/>
                <a:gd name="T23" fmla="*/ 508 h 522"/>
                <a:gd name="T24" fmla="*/ 2156 w 3054"/>
                <a:gd name="T25" fmla="*/ 0 h 522"/>
                <a:gd name="T26" fmla="*/ 2377 w 3054"/>
                <a:gd name="T27" fmla="*/ 0 h 522"/>
                <a:gd name="T28" fmla="*/ 2489 w 3054"/>
                <a:gd name="T29" fmla="*/ 105 h 522"/>
                <a:gd name="T30" fmla="*/ 3054 w 3054"/>
                <a:gd name="T31" fmla="*/ 105 h 522"/>
                <a:gd name="T32" fmla="*/ 3054 w 3054"/>
                <a:gd name="T33" fmla="*/ 119 h 522"/>
                <a:gd name="T34" fmla="*/ 2484 w 3054"/>
                <a:gd name="T35" fmla="*/ 119 h 522"/>
                <a:gd name="T36" fmla="*/ 2372 w 3054"/>
                <a:gd name="T37" fmla="*/ 14 h 522"/>
                <a:gd name="T38" fmla="*/ 2163 w 3054"/>
                <a:gd name="T39" fmla="*/ 14 h 522"/>
                <a:gd name="T40" fmla="*/ 1662 w 3054"/>
                <a:gd name="T41" fmla="*/ 522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54" h="522">
                  <a:moveTo>
                    <a:pt x="1662" y="522"/>
                  </a:moveTo>
                  <a:lnTo>
                    <a:pt x="1318" y="522"/>
                  </a:lnTo>
                  <a:lnTo>
                    <a:pt x="1083" y="285"/>
                  </a:lnTo>
                  <a:lnTo>
                    <a:pt x="297" y="285"/>
                  </a:lnTo>
                  <a:lnTo>
                    <a:pt x="152" y="138"/>
                  </a:lnTo>
                  <a:lnTo>
                    <a:pt x="0" y="138"/>
                  </a:lnTo>
                  <a:lnTo>
                    <a:pt x="0" y="124"/>
                  </a:lnTo>
                  <a:lnTo>
                    <a:pt x="159" y="124"/>
                  </a:lnTo>
                  <a:lnTo>
                    <a:pt x="302" y="271"/>
                  </a:lnTo>
                  <a:lnTo>
                    <a:pt x="1088" y="271"/>
                  </a:lnTo>
                  <a:lnTo>
                    <a:pt x="1325" y="508"/>
                  </a:lnTo>
                  <a:lnTo>
                    <a:pt x="1658" y="508"/>
                  </a:lnTo>
                  <a:lnTo>
                    <a:pt x="2156" y="0"/>
                  </a:lnTo>
                  <a:lnTo>
                    <a:pt x="2377" y="0"/>
                  </a:lnTo>
                  <a:lnTo>
                    <a:pt x="2489" y="105"/>
                  </a:lnTo>
                  <a:lnTo>
                    <a:pt x="3054" y="105"/>
                  </a:lnTo>
                  <a:lnTo>
                    <a:pt x="3054" y="119"/>
                  </a:lnTo>
                  <a:lnTo>
                    <a:pt x="2484" y="119"/>
                  </a:lnTo>
                  <a:lnTo>
                    <a:pt x="2372" y="14"/>
                  </a:lnTo>
                  <a:lnTo>
                    <a:pt x="2163" y="14"/>
                  </a:lnTo>
                  <a:lnTo>
                    <a:pt x="1662"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0110">
              <a:extLst>
                <a:ext uri="{FF2B5EF4-FFF2-40B4-BE49-F238E27FC236}">
                  <a16:creationId xmlns:a16="http://schemas.microsoft.com/office/drawing/2014/main" id="{77222549-BA4C-4809-BFF3-00C82C0D3151}"/>
                </a:ext>
              </a:extLst>
            </p:cNvPr>
            <p:cNvSpPr>
              <a:spLocks/>
            </p:cNvSpPr>
            <p:nvPr/>
          </p:nvSpPr>
          <p:spPr bwMode="auto">
            <a:xfrm>
              <a:off x="911" y="3089"/>
              <a:ext cx="3172" cy="240"/>
            </a:xfrm>
            <a:custGeom>
              <a:avLst/>
              <a:gdLst>
                <a:gd name="T0" fmla="*/ 999 w 3172"/>
                <a:gd name="T1" fmla="*/ 240 h 240"/>
                <a:gd name="T2" fmla="*/ 636 w 3172"/>
                <a:gd name="T3" fmla="*/ 240 h 240"/>
                <a:gd name="T4" fmla="*/ 434 w 3172"/>
                <a:gd name="T5" fmla="*/ 45 h 240"/>
                <a:gd name="T6" fmla="*/ 0 w 3172"/>
                <a:gd name="T7" fmla="*/ 45 h 240"/>
                <a:gd name="T8" fmla="*/ 0 w 3172"/>
                <a:gd name="T9" fmla="*/ 31 h 240"/>
                <a:gd name="T10" fmla="*/ 439 w 3172"/>
                <a:gd name="T11" fmla="*/ 31 h 240"/>
                <a:gd name="T12" fmla="*/ 641 w 3172"/>
                <a:gd name="T13" fmla="*/ 228 h 240"/>
                <a:gd name="T14" fmla="*/ 995 w 3172"/>
                <a:gd name="T15" fmla="*/ 228 h 240"/>
                <a:gd name="T16" fmla="*/ 1223 w 3172"/>
                <a:gd name="T17" fmla="*/ 0 h 240"/>
                <a:gd name="T18" fmla="*/ 2488 w 3172"/>
                <a:gd name="T19" fmla="*/ 0 h 240"/>
                <a:gd name="T20" fmla="*/ 2650 w 3172"/>
                <a:gd name="T21" fmla="*/ 159 h 240"/>
                <a:gd name="T22" fmla="*/ 3172 w 3172"/>
                <a:gd name="T23" fmla="*/ 159 h 240"/>
                <a:gd name="T24" fmla="*/ 3172 w 3172"/>
                <a:gd name="T25" fmla="*/ 174 h 240"/>
                <a:gd name="T26" fmla="*/ 2645 w 3172"/>
                <a:gd name="T27" fmla="*/ 174 h 240"/>
                <a:gd name="T28" fmla="*/ 2484 w 3172"/>
                <a:gd name="T29" fmla="*/ 14 h 240"/>
                <a:gd name="T30" fmla="*/ 1227 w 3172"/>
                <a:gd name="T31" fmla="*/ 14 h 240"/>
                <a:gd name="T32" fmla="*/ 999 w 3172"/>
                <a:gd name="T3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2" h="240">
                  <a:moveTo>
                    <a:pt x="999" y="240"/>
                  </a:moveTo>
                  <a:lnTo>
                    <a:pt x="636" y="240"/>
                  </a:lnTo>
                  <a:lnTo>
                    <a:pt x="434" y="45"/>
                  </a:lnTo>
                  <a:lnTo>
                    <a:pt x="0" y="45"/>
                  </a:lnTo>
                  <a:lnTo>
                    <a:pt x="0" y="31"/>
                  </a:lnTo>
                  <a:lnTo>
                    <a:pt x="439" y="31"/>
                  </a:lnTo>
                  <a:lnTo>
                    <a:pt x="641" y="228"/>
                  </a:lnTo>
                  <a:lnTo>
                    <a:pt x="995" y="228"/>
                  </a:lnTo>
                  <a:lnTo>
                    <a:pt x="1223" y="0"/>
                  </a:lnTo>
                  <a:lnTo>
                    <a:pt x="2488" y="0"/>
                  </a:lnTo>
                  <a:lnTo>
                    <a:pt x="2650" y="159"/>
                  </a:lnTo>
                  <a:lnTo>
                    <a:pt x="3172" y="159"/>
                  </a:lnTo>
                  <a:lnTo>
                    <a:pt x="3172" y="174"/>
                  </a:lnTo>
                  <a:lnTo>
                    <a:pt x="2645" y="174"/>
                  </a:lnTo>
                  <a:lnTo>
                    <a:pt x="2484" y="14"/>
                  </a:lnTo>
                  <a:lnTo>
                    <a:pt x="1227" y="14"/>
                  </a:lnTo>
                  <a:lnTo>
                    <a:pt x="999"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0111">
              <a:extLst>
                <a:ext uri="{FF2B5EF4-FFF2-40B4-BE49-F238E27FC236}">
                  <a16:creationId xmlns:a16="http://schemas.microsoft.com/office/drawing/2014/main" id="{8AFFAABE-375F-4B30-8485-493AFB07460C}"/>
                </a:ext>
              </a:extLst>
            </p:cNvPr>
            <p:cNvSpPr>
              <a:spLocks/>
            </p:cNvSpPr>
            <p:nvPr/>
          </p:nvSpPr>
          <p:spPr bwMode="auto">
            <a:xfrm>
              <a:off x="2841" y="2902"/>
              <a:ext cx="1233" cy="242"/>
            </a:xfrm>
            <a:custGeom>
              <a:avLst/>
              <a:gdLst>
                <a:gd name="T0" fmla="*/ 1233 w 1233"/>
                <a:gd name="T1" fmla="*/ 242 h 242"/>
                <a:gd name="T2" fmla="*/ 801 w 1233"/>
                <a:gd name="T3" fmla="*/ 242 h 242"/>
                <a:gd name="T4" fmla="*/ 575 w 1233"/>
                <a:gd name="T5" fmla="*/ 7 h 242"/>
                <a:gd name="T6" fmla="*/ 0 w 1233"/>
                <a:gd name="T7" fmla="*/ 7 h 242"/>
                <a:gd name="T8" fmla="*/ 0 w 1233"/>
                <a:gd name="T9" fmla="*/ 0 h 242"/>
                <a:gd name="T10" fmla="*/ 577 w 1233"/>
                <a:gd name="T11" fmla="*/ 0 h 242"/>
                <a:gd name="T12" fmla="*/ 803 w 1233"/>
                <a:gd name="T13" fmla="*/ 235 h 242"/>
                <a:gd name="T14" fmla="*/ 1233 w 1233"/>
                <a:gd name="T15" fmla="*/ 235 h 242"/>
                <a:gd name="T16" fmla="*/ 1233 w 1233"/>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3" h="242">
                  <a:moveTo>
                    <a:pt x="1233" y="242"/>
                  </a:moveTo>
                  <a:lnTo>
                    <a:pt x="801" y="242"/>
                  </a:lnTo>
                  <a:lnTo>
                    <a:pt x="575" y="7"/>
                  </a:lnTo>
                  <a:lnTo>
                    <a:pt x="0" y="7"/>
                  </a:lnTo>
                  <a:lnTo>
                    <a:pt x="0" y="0"/>
                  </a:lnTo>
                  <a:lnTo>
                    <a:pt x="577" y="0"/>
                  </a:lnTo>
                  <a:lnTo>
                    <a:pt x="803" y="235"/>
                  </a:lnTo>
                  <a:lnTo>
                    <a:pt x="1233" y="235"/>
                  </a:lnTo>
                  <a:lnTo>
                    <a:pt x="1233"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0112">
              <a:extLst>
                <a:ext uri="{FF2B5EF4-FFF2-40B4-BE49-F238E27FC236}">
                  <a16:creationId xmlns:a16="http://schemas.microsoft.com/office/drawing/2014/main" id="{2499959F-15FC-4561-8244-49C29CCCB894}"/>
                </a:ext>
              </a:extLst>
            </p:cNvPr>
            <p:cNvSpPr>
              <a:spLocks/>
            </p:cNvSpPr>
            <p:nvPr/>
          </p:nvSpPr>
          <p:spPr bwMode="auto">
            <a:xfrm>
              <a:off x="863" y="2327"/>
              <a:ext cx="3228" cy="473"/>
            </a:xfrm>
            <a:custGeom>
              <a:avLst/>
              <a:gdLst>
                <a:gd name="T0" fmla="*/ 3228 w 3228"/>
                <a:gd name="T1" fmla="*/ 473 h 473"/>
                <a:gd name="T2" fmla="*/ 2957 w 3228"/>
                <a:gd name="T3" fmla="*/ 473 h 473"/>
                <a:gd name="T4" fmla="*/ 2954 w 3228"/>
                <a:gd name="T5" fmla="*/ 470 h 473"/>
                <a:gd name="T6" fmla="*/ 2674 w 3228"/>
                <a:gd name="T7" fmla="*/ 155 h 473"/>
                <a:gd name="T8" fmla="*/ 2045 w 3228"/>
                <a:gd name="T9" fmla="*/ 155 h 473"/>
                <a:gd name="T10" fmla="*/ 2042 w 3228"/>
                <a:gd name="T11" fmla="*/ 155 h 473"/>
                <a:gd name="T12" fmla="*/ 1895 w 3228"/>
                <a:gd name="T13" fmla="*/ 3 h 473"/>
                <a:gd name="T14" fmla="*/ 779 w 3228"/>
                <a:gd name="T15" fmla="*/ 3 h 473"/>
                <a:gd name="T16" fmla="*/ 591 w 3228"/>
                <a:gd name="T17" fmla="*/ 195 h 473"/>
                <a:gd name="T18" fmla="*/ 0 w 3228"/>
                <a:gd name="T19" fmla="*/ 195 h 473"/>
                <a:gd name="T20" fmla="*/ 0 w 3228"/>
                <a:gd name="T21" fmla="*/ 190 h 473"/>
                <a:gd name="T22" fmla="*/ 591 w 3228"/>
                <a:gd name="T23" fmla="*/ 190 h 473"/>
                <a:gd name="T24" fmla="*/ 779 w 3228"/>
                <a:gd name="T25" fmla="*/ 0 h 473"/>
                <a:gd name="T26" fmla="*/ 1895 w 3228"/>
                <a:gd name="T27" fmla="*/ 0 h 473"/>
                <a:gd name="T28" fmla="*/ 1898 w 3228"/>
                <a:gd name="T29" fmla="*/ 0 h 473"/>
                <a:gd name="T30" fmla="*/ 2045 w 3228"/>
                <a:gd name="T31" fmla="*/ 152 h 473"/>
                <a:gd name="T32" fmla="*/ 2677 w 3228"/>
                <a:gd name="T33" fmla="*/ 152 h 473"/>
                <a:gd name="T34" fmla="*/ 2677 w 3228"/>
                <a:gd name="T35" fmla="*/ 152 h 473"/>
                <a:gd name="T36" fmla="*/ 2957 w 3228"/>
                <a:gd name="T37" fmla="*/ 468 h 473"/>
                <a:gd name="T38" fmla="*/ 3228 w 3228"/>
                <a:gd name="T39" fmla="*/ 468 h 473"/>
                <a:gd name="T40" fmla="*/ 3228 w 3228"/>
                <a:gd name="T41"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28" h="473">
                  <a:moveTo>
                    <a:pt x="3228" y="473"/>
                  </a:moveTo>
                  <a:lnTo>
                    <a:pt x="2957" y="473"/>
                  </a:lnTo>
                  <a:lnTo>
                    <a:pt x="2954" y="470"/>
                  </a:lnTo>
                  <a:lnTo>
                    <a:pt x="2674" y="155"/>
                  </a:lnTo>
                  <a:lnTo>
                    <a:pt x="2045" y="155"/>
                  </a:lnTo>
                  <a:lnTo>
                    <a:pt x="2042" y="155"/>
                  </a:lnTo>
                  <a:lnTo>
                    <a:pt x="1895" y="3"/>
                  </a:lnTo>
                  <a:lnTo>
                    <a:pt x="779" y="3"/>
                  </a:lnTo>
                  <a:lnTo>
                    <a:pt x="591" y="195"/>
                  </a:lnTo>
                  <a:lnTo>
                    <a:pt x="0" y="195"/>
                  </a:lnTo>
                  <a:lnTo>
                    <a:pt x="0" y="190"/>
                  </a:lnTo>
                  <a:lnTo>
                    <a:pt x="591" y="190"/>
                  </a:lnTo>
                  <a:lnTo>
                    <a:pt x="779" y="0"/>
                  </a:lnTo>
                  <a:lnTo>
                    <a:pt x="1895" y="0"/>
                  </a:lnTo>
                  <a:lnTo>
                    <a:pt x="1898" y="0"/>
                  </a:lnTo>
                  <a:lnTo>
                    <a:pt x="2045" y="152"/>
                  </a:lnTo>
                  <a:lnTo>
                    <a:pt x="2677" y="152"/>
                  </a:lnTo>
                  <a:lnTo>
                    <a:pt x="2677" y="152"/>
                  </a:lnTo>
                  <a:lnTo>
                    <a:pt x="2957" y="468"/>
                  </a:lnTo>
                  <a:lnTo>
                    <a:pt x="3228" y="468"/>
                  </a:lnTo>
                  <a:lnTo>
                    <a:pt x="3228"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0113">
              <a:extLst>
                <a:ext uri="{FF2B5EF4-FFF2-40B4-BE49-F238E27FC236}">
                  <a16:creationId xmlns:a16="http://schemas.microsoft.com/office/drawing/2014/main" id="{7A876214-1259-4AFA-870F-AABEFE9C6122}"/>
                </a:ext>
              </a:extLst>
            </p:cNvPr>
            <p:cNvSpPr>
              <a:spLocks/>
            </p:cNvSpPr>
            <p:nvPr/>
          </p:nvSpPr>
          <p:spPr bwMode="auto">
            <a:xfrm>
              <a:off x="528" y="2517"/>
              <a:ext cx="3563" cy="340"/>
            </a:xfrm>
            <a:custGeom>
              <a:avLst/>
              <a:gdLst>
                <a:gd name="T0" fmla="*/ 2978 w 3563"/>
                <a:gd name="T1" fmla="*/ 340 h 340"/>
                <a:gd name="T2" fmla="*/ 2024 w 3563"/>
                <a:gd name="T3" fmla="*/ 340 h 340"/>
                <a:gd name="T4" fmla="*/ 2024 w 3563"/>
                <a:gd name="T5" fmla="*/ 340 h 340"/>
                <a:gd name="T6" fmla="*/ 1748 w 3563"/>
                <a:gd name="T7" fmla="*/ 45 h 340"/>
                <a:gd name="T8" fmla="*/ 1169 w 3563"/>
                <a:gd name="T9" fmla="*/ 45 h 340"/>
                <a:gd name="T10" fmla="*/ 905 w 3563"/>
                <a:gd name="T11" fmla="*/ 311 h 340"/>
                <a:gd name="T12" fmla="*/ 0 w 3563"/>
                <a:gd name="T13" fmla="*/ 311 h 340"/>
                <a:gd name="T14" fmla="*/ 0 w 3563"/>
                <a:gd name="T15" fmla="*/ 304 h 340"/>
                <a:gd name="T16" fmla="*/ 903 w 3563"/>
                <a:gd name="T17" fmla="*/ 304 h 340"/>
                <a:gd name="T18" fmla="*/ 1166 w 3563"/>
                <a:gd name="T19" fmla="*/ 38 h 340"/>
                <a:gd name="T20" fmla="*/ 1751 w 3563"/>
                <a:gd name="T21" fmla="*/ 38 h 340"/>
                <a:gd name="T22" fmla="*/ 1751 w 3563"/>
                <a:gd name="T23" fmla="*/ 41 h 340"/>
                <a:gd name="T24" fmla="*/ 2028 w 3563"/>
                <a:gd name="T25" fmla="*/ 332 h 340"/>
                <a:gd name="T26" fmla="*/ 2976 w 3563"/>
                <a:gd name="T27" fmla="*/ 332 h 340"/>
                <a:gd name="T28" fmla="*/ 3306 w 3563"/>
                <a:gd name="T29" fmla="*/ 0 h 340"/>
                <a:gd name="T30" fmla="*/ 3563 w 3563"/>
                <a:gd name="T31" fmla="*/ 0 h 340"/>
                <a:gd name="T32" fmla="*/ 3563 w 3563"/>
                <a:gd name="T33" fmla="*/ 7 h 340"/>
                <a:gd name="T34" fmla="*/ 3308 w 3563"/>
                <a:gd name="T35" fmla="*/ 7 h 340"/>
                <a:gd name="T36" fmla="*/ 2978 w 3563"/>
                <a:gd name="T3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63" h="340">
                  <a:moveTo>
                    <a:pt x="2978" y="340"/>
                  </a:moveTo>
                  <a:lnTo>
                    <a:pt x="2024" y="340"/>
                  </a:lnTo>
                  <a:lnTo>
                    <a:pt x="2024" y="340"/>
                  </a:lnTo>
                  <a:lnTo>
                    <a:pt x="1748" y="45"/>
                  </a:lnTo>
                  <a:lnTo>
                    <a:pt x="1169" y="45"/>
                  </a:lnTo>
                  <a:lnTo>
                    <a:pt x="905" y="311"/>
                  </a:lnTo>
                  <a:lnTo>
                    <a:pt x="0" y="311"/>
                  </a:lnTo>
                  <a:lnTo>
                    <a:pt x="0" y="304"/>
                  </a:lnTo>
                  <a:lnTo>
                    <a:pt x="903" y="304"/>
                  </a:lnTo>
                  <a:lnTo>
                    <a:pt x="1166" y="38"/>
                  </a:lnTo>
                  <a:lnTo>
                    <a:pt x="1751" y="38"/>
                  </a:lnTo>
                  <a:lnTo>
                    <a:pt x="1751" y="41"/>
                  </a:lnTo>
                  <a:lnTo>
                    <a:pt x="2028" y="332"/>
                  </a:lnTo>
                  <a:lnTo>
                    <a:pt x="2976" y="332"/>
                  </a:lnTo>
                  <a:lnTo>
                    <a:pt x="3306" y="0"/>
                  </a:lnTo>
                  <a:lnTo>
                    <a:pt x="3563" y="0"/>
                  </a:lnTo>
                  <a:lnTo>
                    <a:pt x="3563" y="7"/>
                  </a:lnTo>
                  <a:lnTo>
                    <a:pt x="3308" y="7"/>
                  </a:lnTo>
                  <a:lnTo>
                    <a:pt x="2978"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114">
              <a:extLst>
                <a:ext uri="{FF2B5EF4-FFF2-40B4-BE49-F238E27FC236}">
                  <a16:creationId xmlns:a16="http://schemas.microsoft.com/office/drawing/2014/main" id="{4871A292-BE15-4A10-B1BB-9460835AE7F6}"/>
                </a:ext>
              </a:extLst>
            </p:cNvPr>
            <p:cNvSpPr>
              <a:spLocks/>
            </p:cNvSpPr>
            <p:nvPr/>
          </p:nvSpPr>
          <p:spPr bwMode="auto">
            <a:xfrm>
              <a:off x="1649" y="2714"/>
              <a:ext cx="2446" cy="494"/>
            </a:xfrm>
            <a:custGeom>
              <a:avLst/>
              <a:gdLst>
                <a:gd name="T0" fmla="*/ 204 w 2446"/>
                <a:gd name="T1" fmla="*/ 494 h 494"/>
                <a:gd name="T2" fmla="*/ 0 w 2446"/>
                <a:gd name="T3" fmla="*/ 494 h 494"/>
                <a:gd name="T4" fmla="*/ 0 w 2446"/>
                <a:gd name="T5" fmla="*/ 492 h 494"/>
                <a:gd name="T6" fmla="*/ 204 w 2446"/>
                <a:gd name="T7" fmla="*/ 492 h 494"/>
                <a:gd name="T8" fmla="*/ 385 w 2446"/>
                <a:gd name="T9" fmla="*/ 290 h 494"/>
                <a:gd name="T10" fmla="*/ 938 w 2446"/>
                <a:gd name="T11" fmla="*/ 290 h 494"/>
                <a:gd name="T12" fmla="*/ 1235 w 2446"/>
                <a:gd name="T13" fmla="*/ 0 h 494"/>
                <a:gd name="T14" fmla="*/ 2247 w 2446"/>
                <a:gd name="T15" fmla="*/ 0 h 494"/>
                <a:gd name="T16" fmla="*/ 2247 w 2446"/>
                <a:gd name="T17" fmla="*/ 0 h 494"/>
                <a:gd name="T18" fmla="*/ 2446 w 2446"/>
                <a:gd name="T19" fmla="*/ 178 h 494"/>
                <a:gd name="T20" fmla="*/ 2444 w 2446"/>
                <a:gd name="T21" fmla="*/ 181 h 494"/>
                <a:gd name="T22" fmla="*/ 2247 w 2446"/>
                <a:gd name="T23" fmla="*/ 3 h 494"/>
                <a:gd name="T24" fmla="*/ 1235 w 2446"/>
                <a:gd name="T25" fmla="*/ 3 h 494"/>
                <a:gd name="T26" fmla="*/ 938 w 2446"/>
                <a:gd name="T27" fmla="*/ 292 h 494"/>
                <a:gd name="T28" fmla="*/ 387 w 2446"/>
                <a:gd name="T29" fmla="*/ 292 h 494"/>
                <a:gd name="T30" fmla="*/ 204 w 2446"/>
                <a:gd name="T31"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6" h="494">
                  <a:moveTo>
                    <a:pt x="204" y="494"/>
                  </a:moveTo>
                  <a:lnTo>
                    <a:pt x="0" y="494"/>
                  </a:lnTo>
                  <a:lnTo>
                    <a:pt x="0" y="492"/>
                  </a:lnTo>
                  <a:lnTo>
                    <a:pt x="204" y="492"/>
                  </a:lnTo>
                  <a:lnTo>
                    <a:pt x="385" y="290"/>
                  </a:lnTo>
                  <a:lnTo>
                    <a:pt x="938" y="290"/>
                  </a:lnTo>
                  <a:lnTo>
                    <a:pt x="1235" y="0"/>
                  </a:lnTo>
                  <a:lnTo>
                    <a:pt x="2247" y="0"/>
                  </a:lnTo>
                  <a:lnTo>
                    <a:pt x="2247" y="0"/>
                  </a:lnTo>
                  <a:lnTo>
                    <a:pt x="2446" y="178"/>
                  </a:lnTo>
                  <a:lnTo>
                    <a:pt x="2444" y="181"/>
                  </a:lnTo>
                  <a:lnTo>
                    <a:pt x="2247" y="3"/>
                  </a:lnTo>
                  <a:lnTo>
                    <a:pt x="1235" y="3"/>
                  </a:lnTo>
                  <a:lnTo>
                    <a:pt x="938" y="292"/>
                  </a:lnTo>
                  <a:lnTo>
                    <a:pt x="387" y="292"/>
                  </a:lnTo>
                  <a:lnTo>
                    <a:pt x="204" y="4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115">
              <a:extLst>
                <a:ext uri="{FF2B5EF4-FFF2-40B4-BE49-F238E27FC236}">
                  <a16:creationId xmlns:a16="http://schemas.microsoft.com/office/drawing/2014/main" id="{5161130F-5E22-4F5E-88C6-BCB670D67107}"/>
                </a:ext>
              </a:extLst>
            </p:cNvPr>
            <p:cNvSpPr>
              <a:spLocks/>
            </p:cNvSpPr>
            <p:nvPr/>
          </p:nvSpPr>
          <p:spPr bwMode="auto">
            <a:xfrm>
              <a:off x="766" y="2351"/>
              <a:ext cx="3315" cy="717"/>
            </a:xfrm>
            <a:custGeom>
              <a:avLst/>
              <a:gdLst>
                <a:gd name="T0" fmla="*/ 938 w 3315"/>
                <a:gd name="T1" fmla="*/ 717 h 717"/>
                <a:gd name="T2" fmla="*/ 121 w 3315"/>
                <a:gd name="T3" fmla="*/ 717 h 717"/>
                <a:gd name="T4" fmla="*/ 0 w 3315"/>
                <a:gd name="T5" fmla="*/ 589 h 717"/>
                <a:gd name="T6" fmla="*/ 9 w 3315"/>
                <a:gd name="T7" fmla="*/ 582 h 717"/>
                <a:gd name="T8" fmla="*/ 126 w 3315"/>
                <a:gd name="T9" fmla="*/ 705 h 717"/>
                <a:gd name="T10" fmla="*/ 933 w 3315"/>
                <a:gd name="T11" fmla="*/ 705 h 717"/>
                <a:gd name="T12" fmla="*/ 1551 w 3315"/>
                <a:gd name="T13" fmla="*/ 97 h 717"/>
                <a:gd name="T14" fmla="*/ 1999 w 3315"/>
                <a:gd name="T15" fmla="*/ 97 h 717"/>
                <a:gd name="T16" fmla="*/ 2080 w 3315"/>
                <a:gd name="T17" fmla="*/ 0 h 717"/>
                <a:gd name="T18" fmla="*/ 2907 w 3315"/>
                <a:gd name="T19" fmla="*/ 0 h 717"/>
                <a:gd name="T20" fmla="*/ 2997 w 3315"/>
                <a:gd name="T21" fmla="*/ 66 h 717"/>
                <a:gd name="T22" fmla="*/ 3315 w 3315"/>
                <a:gd name="T23" fmla="*/ 66 h 717"/>
                <a:gd name="T24" fmla="*/ 3315 w 3315"/>
                <a:gd name="T25" fmla="*/ 81 h 717"/>
                <a:gd name="T26" fmla="*/ 2992 w 3315"/>
                <a:gd name="T27" fmla="*/ 81 h 717"/>
                <a:gd name="T28" fmla="*/ 2902 w 3315"/>
                <a:gd name="T29" fmla="*/ 14 h 717"/>
                <a:gd name="T30" fmla="*/ 2085 w 3315"/>
                <a:gd name="T31" fmla="*/ 14 h 717"/>
                <a:gd name="T32" fmla="*/ 2006 w 3315"/>
                <a:gd name="T33" fmla="*/ 109 h 717"/>
                <a:gd name="T34" fmla="*/ 1555 w 3315"/>
                <a:gd name="T35" fmla="*/ 109 h 717"/>
                <a:gd name="T36" fmla="*/ 938 w 3315"/>
                <a:gd name="T37"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15" h="717">
                  <a:moveTo>
                    <a:pt x="938" y="717"/>
                  </a:moveTo>
                  <a:lnTo>
                    <a:pt x="121" y="717"/>
                  </a:lnTo>
                  <a:lnTo>
                    <a:pt x="0" y="589"/>
                  </a:lnTo>
                  <a:lnTo>
                    <a:pt x="9" y="582"/>
                  </a:lnTo>
                  <a:lnTo>
                    <a:pt x="126" y="705"/>
                  </a:lnTo>
                  <a:lnTo>
                    <a:pt x="933" y="705"/>
                  </a:lnTo>
                  <a:lnTo>
                    <a:pt x="1551" y="97"/>
                  </a:lnTo>
                  <a:lnTo>
                    <a:pt x="1999" y="97"/>
                  </a:lnTo>
                  <a:lnTo>
                    <a:pt x="2080" y="0"/>
                  </a:lnTo>
                  <a:lnTo>
                    <a:pt x="2907" y="0"/>
                  </a:lnTo>
                  <a:lnTo>
                    <a:pt x="2997" y="66"/>
                  </a:lnTo>
                  <a:lnTo>
                    <a:pt x="3315" y="66"/>
                  </a:lnTo>
                  <a:lnTo>
                    <a:pt x="3315" y="81"/>
                  </a:lnTo>
                  <a:lnTo>
                    <a:pt x="2992" y="81"/>
                  </a:lnTo>
                  <a:lnTo>
                    <a:pt x="2902" y="14"/>
                  </a:lnTo>
                  <a:lnTo>
                    <a:pt x="2085" y="14"/>
                  </a:lnTo>
                  <a:lnTo>
                    <a:pt x="2006" y="109"/>
                  </a:lnTo>
                  <a:lnTo>
                    <a:pt x="1555" y="109"/>
                  </a:lnTo>
                  <a:lnTo>
                    <a:pt x="938" y="7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116">
              <a:extLst>
                <a:ext uri="{FF2B5EF4-FFF2-40B4-BE49-F238E27FC236}">
                  <a16:creationId xmlns:a16="http://schemas.microsoft.com/office/drawing/2014/main" id="{344F5833-DA2F-4761-9908-9C33E3C783BE}"/>
                </a:ext>
              </a:extLst>
            </p:cNvPr>
            <p:cNvSpPr>
              <a:spLocks/>
            </p:cNvSpPr>
            <p:nvPr/>
          </p:nvSpPr>
          <p:spPr bwMode="auto">
            <a:xfrm>
              <a:off x="2799" y="2242"/>
              <a:ext cx="1282" cy="92"/>
            </a:xfrm>
            <a:custGeom>
              <a:avLst/>
              <a:gdLst>
                <a:gd name="T0" fmla="*/ 1282 w 1282"/>
                <a:gd name="T1" fmla="*/ 92 h 92"/>
                <a:gd name="T2" fmla="*/ 434 w 1282"/>
                <a:gd name="T3" fmla="*/ 92 h 92"/>
                <a:gd name="T4" fmla="*/ 434 w 1282"/>
                <a:gd name="T5" fmla="*/ 92 h 92"/>
                <a:gd name="T6" fmla="*/ 330 w 1282"/>
                <a:gd name="T7" fmla="*/ 7 h 92"/>
                <a:gd name="T8" fmla="*/ 0 w 1282"/>
                <a:gd name="T9" fmla="*/ 7 h 92"/>
                <a:gd name="T10" fmla="*/ 0 w 1282"/>
                <a:gd name="T11" fmla="*/ 0 h 92"/>
                <a:gd name="T12" fmla="*/ 332 w 1282"/>
                <a:gd name="T13" fmla="*/ 0 h 92"/>
                <a:gd name="T14" fmla="*/ 437 w 1282"/>
                <a:gd name="T15" fmla="*/ 85 h 92"/>
                <a:gd name="T16" fmla="*/ 1282 w 1282"/>
                <a:gd name="T17" fmla="*/ 85 h 92"/>
                <a:gd name="T18" fmla="*/ 1282 w 1282"/>
                <a:gd name="T1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2" h="92">
                  <a:moveTo>
                    <a:pt x="1282" y="92"/>
                  </a:moveTo>
                  <a:lnTo>
                    <a:pt x="434" y="92"/>
                  </a:lnTo>
                  <a:lnTo>
                    <a:pt x="434" y="92"/>
                  </a:lnTo>
                  <a:lnTo>
                    <a:pt x="330" y="7"/>
                  </a:lnTo>
                  <a:lnTo>
                    <a:pt x="0" y="7"/>
                  </a:lnTo>
                  <a:lnTo>
                    <a:pt x="0" y="0"/>
                  </a:lnTo>
                  <a:lnTo>
                    <a:pt x="332" y="0"/>
                  </a:lnTo>
                  <a:lnTo>
                    <a:pt x="437" y="85"/>
                  </a:lnTo>
                  <a:lnTo>
                    <a:pt x="1282" y="85"/>
                  </a:lnTo>
                  <a:lnTo>
                    <a:pt x="128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117">
              <a:extLst>
                <a:ext uri="{FF2B5EF4-FFF2-40B4-BE49-F238E27FC236}">
                  <a16:creationId xmlns:a16="http://schemas.microsoft.com/office/drawing/2014/main" id="{51A2587B-E4E2-431B-AC33-55879FCB81A4}"/>
                </a:ext>
              </a:extLst>
            </p:cNvPr>
            <p:cNvSpPr>
              <a:spLocks/>
            </p:cNvSpPr>
            <p:nvPr/>
          </p:nvSpPr>
          <p:spPr bwMode="auto">
            <a:xfrm>
              <a:off x="1666" y="3032"/>
              <a:ext cx="1662" cy="902"/>
            </a:xfrm>
            <a:custGeom>
              <a:avLst/>
              <a:gdLst>
                <a:gd name="T0" fmla="*/ 228 w 1662"/>
                <a:gd name="T1" fmla="*/ 902 h 902"/>
                <a:gd name="T2" fmla="*/ 0 w 1662"/>
                <a:gd name="T3" fmla="*/ 902 h 902"/>
                <a:gd name="T4" fmla="*/ 0 w 1662"/>
                <a:gd name="T5" fmla="*/ 900 h 902"/>
                <a:gd name="T6" fmla="*/ 228 w 1662"/>
                <a:gd name="T7" fmla="*/ 900 h 902"/>
                <a:gd name="T8" fmla="*/ 883 w 1662"/>
                <a:gd name="T9" fmla="*/ 240 h 902"/>
                <a:gd name="T10" fmla="*/ 1218 w 1662"/>
                <a:gd name="T11" fmla="*/ 240 h 902"/>
                <a:gd name="T12" fmla="*/ 1439 w 1662"/>
                <a:gd name="T13" fmla="*/ 0 h 902"/>
                <a:gd name="T14" fmla="*/ 1662 w 1662"/>
                <a:gd name="T15" fmla="*/ 0 h 902"/>
                <a:gd name="T16" fmla="*/ 1662 w 1662"/>
                <a:gd name="T17" fmla="*/ 5 h 902"/>
                <a:gd name="T18" fmla="*/ 1441 w 1662"/>
                <a:gd name="T19" fmla="*/ 5 h 902"/>
                <a:gd name="T20" fmla="*/ 1218 w 1662"/>
                <a:gd name="T21" fmla="*/ 242 h 902"/>
                <a:gd name="T22" fmla="*/ 886 w 1662"/>
                <a:gd name="T23" fmla="*/ 242 h 902"/>
                <a:gd name="T24" fmla="*/ 228 w 1662"/>
                <a:gd name="T25"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2" h="902">
                  <a:moveTo>
                    <a:pt x="228" y="902"/>
                  </a:moveTo>
                  <a:lnTo>
                    <a:pt x="0" y="902"/>
                  </a:lnTo>
                  <a:lnTo>
                    <a:pt x="0" y="900"/>
                  </a:lnTo>
                  <a:lnTo>
                    <a:pt x="228" y="900"/>
                  </a:lnTo>
                  <a:lnTo>
                    <a:pt x="883" y="240"/>
                  </a:lnTo>
                  <a:lnTo>
                    <a:pt x="1218" y="240"/>
                  </a:lnTo>
                  <a:lnTo>
                    <a:pt x="1439" y="0"/>
                  </a:lnTo>
                  <a:lnTo>
                    <a:pt x="1662" y="0"/>
                  </a:lnTo>
                  <a:lnTo>
                    <a:pt x="1662" y="5"/>
                  </a:lnTo>
                  <a:lnTo>
                    <a:pt x="1441" y="5"/>
                  </a:lnTo>
                  <a:lnTo>
                    <a:pt x="1218" y="242"/>
                  </a:lnTo>
                  <a:lnTo>
                    <a:pt x="886" y="242"/>
                  </a:lnTo>
                  <a:lnTo>
                    <a:pt x="228" y="9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118">
              <a:extLst>
                <a:ext uri="{FF2B5EF4-FFF2-40B4-BE49-F238E27FC236}">
                  <a16:creationId xmlns:a16="http://schemas.microsoft.com/office/drawing/2014/main" id="{52497F15-DC89-4F8B-A5AD-FDA129AF8F8D}"/>
                </a:ext>
              </a:extLst>
            </p:cNvPr>
            <p:cNvSpPr>
              <a:spLocks/>
            </p:cNvSpPr>
            <p:nvPr/>
          </p:nvSpPr>
          <p:spPr bwMode="auto">
            <a:xfrm>
              <a:off x="1970" y="2372"/>
              <a:ext cx="1926" cy="558"/>
            </a:xfrm>
            <a:custGeom>
              <a:avLst/>
              <a:gdLst>
                <a:gd name="T0" fmla="*/ 1926 w 1926"/>
                <a:gd name="T1" fmla="*/ 558 h 558"/>
                <a:gd name="T2" fmla="*/ 1781 w 1926"/>
                <a:gd name="T3" fmla="*/ 558 h 558"/>
                <a:gd name="T4" fmla="*/ 1655 w 1926"/>
                <a:gd name="T5" fmla="*/ 432 h 558"/>
                <a:gd name="T6" fmla="*/ 964 w 1926"/>
                <a:gd name="T7" fmla="*/ 432 h 558"/>
                <a:gd name="T8" fmla="*/ 779 w 1926"/>
                <a:gd name="T9" fmla="*/ 231 h 558"/>
                <a:gd name="T10" fmla="*/ 394 w 1926"/>
                <a:gd name="T11" fmla="*/ 231 h 558"/>
                <a:gd name="T12" fmla="*/ 192 w 1926"/>
                <a:gd name="T13" fmla="*/ 26 h 558"/>
                <a:gd name="T14" fmla="*/ 0 w 1926"/>
                <a:gd name="T15" fmla="*/ 26 h 558"/>
                <a:gd name="T16" fmla="*/ 0 w 1926"/>
                <a:gd name="T17" fmla="*/ 0 h 558"/>
                <a:gd name="T18" fmla="*/ 204 w 1926"/>
                <a:gd name="T19" fmla="*/ 0 h 558"/>
                <a:gd name="T20" fmla="*/ 404 w 1926"/>
                <a:gd name="T21" fmla="*/ 205 h 558"/>
                <a:gd name="T22" fmla="*/ 791 w 1926"/>
                <a:gd name="T23" fmla="*/ 205 h 558"/>
                <a:gd name="T24" fmla="*/ 976 w 1926"/>
                <a:gd name="T25" fmla="*/ 406 h 558"/>
                <a:gd name="T26" fmla="*/ 1667 w 1926"/>
                <a:gd name="T27" fmla="*/ 406 h 558"/>
                <a:gd name="T28" fmla="*/ 1793 w 1926"/>
                <a:gd name="T29" fmla="*/ 532 h 558"/>
                <a:gd name="T30" fmla="*/ 1926 w 1926"/>
                <a:gd name="T31" fmla="*/ 532 h 558"/>
                <a:gd name="T32" fmla="*/ 1926 w 1926"/>
                <a:gd name="T3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6" h="558">
                  <a:moveTo>
                    <a:pt x="1926" y="558"/>
                  </a:moveTo>
                  <a:lnTo>
                    <a:pt x="1781" y="558"/>
                  </a:lnTo>
                  <a:lnTo>
                    <a:pt x="1655" y="432"/>
                  </a:lnTo>
                  <a:lnTo>
                    <a:pt x="964" y="432"/>
                  </a:lnTo>
                  <a:lnTo>
                    <a:pt x="779" y="231"/>
                  </a:lnTo>
                  <a:lnTo>
                    <a:pt x="394" y="231"/>
                  </a:lnTo>
                  <a:lnTo>
                    <a:pt x="192" y="26"/>
                  </a:lnTo>
                  <a:lnTo>
                    <a:pt x="0" y="26"/>
                  </a:lnTo>
                  <a:lnTo>
                    <a:pt x="0" y="0"/>
                  </a:lnTo>
                  <a:lnTo>
                    <a:pt x="204" y="0"/>
                  </a:lnTo>
                  <a:lnTo>
                    <a:pt x="404" y="205"/>
                  </a:lnTo>
                  <a:lnTo>
                    <a:pt x="791" y="205"/>
                  </a:lnTo>
                  <a:lnTo>
                    <a:pt x="976" y="406"/>
                  </a:lnTo>
                  <a:lnTo>
                    <a:pt x="1667" y="406"/>
                  </a:lnTo>
                  <a:lnTo>
                    <a:pt x="1793" y="532"/>
                  </a:lnTo>
                  <a:lnTo>
                    <a:pt x="1926" y="532"/>
                  </a:lnTo>
                  <a:lnTo>
                    <a:pt x="1926"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10119">
              <a:extLst>
                <a:ext uri="{FF2B5EF4-FFF2-40B4-BE49-F238E27FC236}">
                  <a16:creationId xmlns:a16="http://schemas.microsoft.com/office/drawing/2014/main" id="{A1D9525B-299B-4512-965C-1CC1FC4C8052}"/>
                </a:ext>
              </a:extLst>
            </p:cNvPr>
            <p:cNvSpPr>
              <a:spLocks noChangeArrowheads="1"/>
            </p:cNvSpPr>
            <p:nvPr/>
          </p:nvSpPr>
          <p:spPr bwMode="auto">
            <a:xfrm>
              <a:off x="2656" y="4255"/>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Oval 10120">
              <a:extLst>
                <a:ext uri="{FF2B5EF4-FFF2-40B4-BE49-F238E27FC236}">
                  <a16:creationId xmlns:a16="http://schemas.microsoft.com/office/drawing/2014/main" id="{EDECBF22-FB56-46CE-9652-40A06D922165}"/>
                </a:ext>
              </a:extLst>
            </p:cNvPr>
            <p:cNvSpPr>
              <a:spLocks noChangeArrowheads="1"/>
            </p:cNvSpPr>
            <p:nvPr/>
          </p:nvSpPr>
          <p:spPr bwMode="auto">
            <a:xfrm>
              <a:off x="2412" y="3899"/>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Oval 10121">
              <a:extLst>
                <a:ext uri="{FF2B5EF4-FFF2-40B4-BE49-F238E27FC236}">
                  <a16:creationId xmlns:a16="http://schemas.microsoft.com/office/drawing/2014/main" id="{2AFE30F0-C52A-43BF-9836-468BA8B2D983}"/>
                </a:ext>
              </a:extLst>
            </p:cNvPr>
            <p:cNvSpPr>
              <a:spLocks noChangeArrowheads="1"/>
            </p:cNvSpPr>
            <p:nvPr/>
          </p:nvSpPr>
          <p:spPr bwMode="auto">
            <a:xfrm>
              <a:off x="1647" y="3920"/>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Oval 10122">
              <a:extLst>
                <a:ext uri="{FF2B5EF4-FFF2-40B4-BE49-F238E27FC236}">
                  <a16:creationId xmlns:a16="http://schemas.microsoft.com/office/drawing/2014/main" id="{D395768F-6456-4B20-A1F3-D1C97690E654}"/>
                </a:ext>
              </a:extLst>
            </p:cNvPr>
            <p:cNvSpPr>
              <a:spLocks noChangeArrowheads="1"/>
            </p:cNvSpPr>
            <p:nvPr/>
          </p:nvSpPr>
          <p:spPr bwMode="auto">
            <a:xfrm>
              <a:off x="987" y="3395"/>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10123">
              <a:extLst>
                <a:ext uri="{FF2B5EF4-FFF2-40B4-BE49-F238E27FC236}">
                  <a16:creationId xmlns:a16="http://schemas.microsoft.com/office/drawing/2014/main" id="{14B358B9-F5CF-40FB-99E7-4D994A11EE27}"/>
                </a:ext>
              </a:extLst>
            </p:cNvPr>
            <p:cNvSpPr>
              <a:spLocks noChangeArrowheads="1"/>
            </p:cNvSpPr>
            <p:nvPr/>
          </p:nvSpPr>
          <p:spPr bwMode="auto">
            <a:xfrm>
              <a:off x="1630" y="4184"/>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Oval 10124">
              <a:extLst>
                <a:ext uri="{FF2B5EF4-FFF2-40B4-BE49-F238E27FC236}">
                  <a16:creationId xmlns:a16="http://schemas.microsoft.com/office/drawing/2014/main" id="{8DF73348-3859-4B9D-A289-6B2EC0C3904C}"/>
                </a:ext>
              </a:extLst>
            </p:cNvPr>
            <p:cNvSpPr>
              <a:spLocks noChangeArrowheads="1"/>
            </p:cNvSpPr>
            <p:nvPr/>
          </p:nvSpPr>
          <p:spPr bwMode="auto">
            <a:xfrm>
              <a:off x="1067" y="3908"/>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Oval 10125">
              <a:extLst>
                <a:ext uri="{FF2B5EF4-FFF2-40B4-BE49-F238E27FC236}">
                  <a16:creationId xmlns:a16="http://schemas.microsoft.com/office/drawing/2014/main" id="{391BB6ED-6CD5-45FB-B2A2-B48C2A505AC4}"/>
                </a:ext>
              </a:extLst>
            </p:cNvPr>
            <p:cNvSpPr>
              <a:spLocks noChangeArrowheads="1"/>
            </p:cNvSpPr>
            <p:nvPr/>
          </p:nvSpPr>
          <p:spPr bwMode="auto">
            <a:xfrm>
              <a:off x="889" y="3113"/>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Oval 10126">
              <a:extLst>
                <a:ext uri="{FF2B5EF4-FFF2-40B4-BE49-F238E27FC236}">
                  <a16:creationId xmlns:a16="http://schemas.microsoft.com/office/drawing/2014/main" id="{9245D571-4A2A-4543-B87C-FEC889B2B4AD}"/>
                </a:ext>
              </a:extLst>
            </p:cNvPr>
            <p:cNvSpPr>
              <a:spLocks noChangeArrowheads="1"/>
            </p:cNvSpPr>
            <p:nvPr/>
          </p:nvSpPr>
          <p:spPr bwMode="auto">
            <a:xfrm>
              <a:off x="763" y="2652"/>
              <a:ext cx="46" cy="4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10127">
              <a:extLst>
                <a:ext uri="{FF2B5EF4-FFF2-40B4-BE49-F238E27FC236}">
                  <a16:creationId xmlns:a16="http://schemas.microsoft.com/office/drawing/2014/main" id="{851A97F8-BDA9-48BE-ACD5-3383FF46D5EB}"/>
                </a:ext>
              </a:extLst>
            </p:cNvPr>
            <p:cNvSpPr>
              <a:spLocks noChangeArrowheads="1"/>
            </p:cNvSpPr>
            <p:nvPr/>
          </p:nvSpPr>
          <p:spPr bwMode="auto">
            <a:xfrm>
              <a:off x="1929" y="2363"/>
              <a:ext cx="48"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Oval 10128">
              <a:extLst>
                <a:ext uri="{FF2B5EF4-FFF2-40B4-BE49-F238E27FC236}">
                  <a16:creationId xmlns:a16="http://schemas.microsoft.com/office/drawing/2014/main" id="{784A8EAE-59BE-4132-ACDA-3307CD795A89}"/>
                </a:ext>
              </a:extLst>
            </p:cNvPr>
            <p:cNvSpPr>
              <a:spLocks noChangeArrowheads="1"/>
            </p:cNvSpPr>
            <p:nvPr/>
          </p:nvSpPr>
          <p:spPr bwMode="auto">
            <a:xfrm>
              <a:off x="1457" y="2909"/>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Oval 10129">
              <a:extLst>
                <a:ext uri="{FF2B5EF4-FFF2-40B4-BE49-F238E27FC236}">
                  <a16:creationId xmlns:a16="http://schemas.microsoft.com/office/drawing/2014/main" id="{DD052A9D-2D85-46FE-AFDA-BC31001CE51E}"/>
                </a:ext>
              </a:extLst>
            </p:cNvPr>
            <p:cNvSpPr>
              <a:spLocks noChangeArrowheads="1"/>
            </p:cNvSpPr>
            <p:nvPr/>
          </p:nvSpPr>
          <p:spPr bwMode="auto">
            <a:xfrm>
              <a:off x="505" y="2809"/>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Oval 10130">
              <a:extLst>
                <a:ext uri="{FF2B5EF4-FFF2-40B4-BE49-F238E27FC236}">
                  <a16:creationId xmlns:a16="http://schemas.microsoft.com/office/drawing/2014/main" id="{0DD58855-2299-4039-80C6-F6FDB9F05091}"/>
                </a:ext>
              </a:extLst>
            </p:cNvPr>
            <p:cNvSpPr>
              <a:spLocks noChangeArrowheads="1"/>
            </p:cNvSpPr>
            <p:nvPr/>
          </p:nvSpPr>
          <p:spPr bwMode="auto">
            <a:xfrm>
              <a:off x="626" y="2330"/>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Oval 10131">
              <a:extLst>
                <a:ext uri="{FF2B5EF4-FFF2-40B4-BE49-F238E27FC236}">
                  <a16:creationId xmlns:a16="http://schemas.microsoft.com/office/drawing/2014/main" id="{31837153-01E6-4E1C-A77A-17DCDF56434A}"/>
                </a:ext>
              </a:extLst>
            </p:cNvPr>
            <p:cNvSpPr>
              <a:spLocks noChangeArrowheads="1"/>
            </p:cNvSpPr>
            <p:nvPr/>
          </p:nvSpPr>
          <p:spPr bwMode="auto">
            <a:xfrm>
              <a:off x="752" y="2916"/>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Oval 10132">
              <a:extLst>
                <a:ext uri="{FF2B5EF4-FFF2-40B4-BE49-F238E27FC236}">
                  <a16:creationId xmlns:a16="http://schemas.microsoft.com/office/drawing/2014/main" id="{A8142A58-5C72-4B59-8834-1FC9765F468B}"/>
                </a:ext>
              </a:extLst>
            </p:cNvPr>
            <p:cNvSpPr>
              <a:spLocks noChangeArrowheads="1"/>
            </p:cNvSpPr>
            <p:nvPr/>
          </p:nvSpPr>
          <p:spPr bwMode="auto">
            <a:xfrm>
              <a:off x="839" y="2505"/>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Oval 10133">
              <a:extLst>
                <a:ext uri="{FF2B5EF4-FFF2-40B4-BE49-F238E27FC236}">
                  <a16:creationId xmlns:a16="http://schemas.microsoft.com/office/drawing/2014/main" id="{1B99BC79-A4A5-4B78-AFE5-BEC50064094F}"/>
                </a:ext>
              </a:extLst>
            </p:cNvPr>
            <p:cNvSpPr>
              <a:spLocks noChangeArrowheads="1"/>
            </p:cNvSpPr>
            <p:nvPr/>
          </p:nvSpPr>
          <p:spPr bwMode="auto">
            <a:xfrm>
              <a:off x="1625" y="319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Oval 10134">
              <a:extLst>
                <a:ext uri="{FF2B5EF4-FFF2-40B4-BE49-F238E27FC236}">
                  <a16:creationId xmlns:a16="http://schemas.microsoft.com/office/drawing/2014/main" id="{34416506-A48C-405D-9493-23C03C3BCFDF}"/>
                </a:ext>
              </a:extLst>
            </p:cNvPr>
            <p:cNvSpPr>
              <a:spLocks noChangeArrowheads="1"/>
            </p:cNvSpPr>
            <p:nvPr/>
          </p:nvSpPr>
          <p:spPr bwMode="auto">
            <a:xfrm>
              <a:off x="2483" y="3516"/>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Oval 10135">
              <a:extLst>
                <a:ext uri="{FF2B5EF4-FFF2-40B4-BE49-F238E27FC236}">
                  <a16:creationId xmlns:a16="http://schemas.microsoft.com/office/drawing/2014/main" id="{5598FC46-3313-4E5D-A529-E4157DDA90DF}"/>
                </a:ext>
              </a:extLst>
            </p:cNvPr>
            <p:cNvSpPr>
              <a:spLocks noChangeArrowheads="1"/>
            </p:cNvSpPr>
            <p:nvPr/>
          </p:nvSpPr>
          <p:spPr bwMode="auto">
            <a:xfrm>
              <a:off x="3326" y="3023"/>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Oval 10136">
              <a:extLst>
                <a:ext uri="{FF2B5EF4-FFF2-40B4-BE49-F238E27FC236}">
                  <a16:creationId xmlns:a16="http://schemas.microsoft.com/office/drawing/2014/main" id="{B230482F-F41E-4F65-9391-758A11109F57}"/>
                </a:ext>
              </a:extLst>
            </p:cNvPr>
            <p:cNvSpPr>
              <a:spLocks noChangeArrowheads="1"/>
            </p:cNvSpPr>
            <p:nvPr/>
          </p:nvSpPr>
          <p:spPr bwMode="auto">
            <a:xfrm>
              <a:off x="3891" y="2902"/>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Oval 10137">
              <a:extLst>
                <a:ext uri="{FF2B5EF4-FFF2-40B4-BE49-F238E27FC236}">
                  <a16:creationId xmlns:a16="http://schemas.microsoft.com/office/drawing/2014/main" id="{B4353E77-6E73-45B5-9E40-1F6790827E80}"/>
                </a:ext>
              </a:extLst>
            </p:cNvPr>
            <p:cNvSpPr>
              <a:spLocks noChangeArrowheads="1"/>
            </p:cNvSpPr>
            <p:nvPr/>
          </p:nvSpPr>
          <p:spPr bwMode="auto">
            <a:xfrm>
              <a:off x="2818" y="289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Oval 10138">
              <a:extLst>
                <a:ext uri="{FF2B5EF4-FFF2-40B4-BE49-F238E27FC236}">
                  <a16:creationId xmlns:a16="http://schemas.microsoft.com/office/drawing/2014/main" id="{C1A81124-10B5-4ABD-BDFE-143EBAC58E8F}"/>
                </a:ext>
              </a:extLst>
            </p:cNvPr>
            <p:cNvSpPr>
              <a:spLocks noChangeArrowheads="1"/>
            </p:cNvSpPr>
            <p:nvPr/>
          </p:nvSpPr>
          <p:spPr bwMode="auto">
            <a:xfrm>
              <a:off x="2775" y="2232"/>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Oval 10139">
              <a:extLst>
                <a:ext uri="{FF2B5EF4-FFF2-40B4-BE49-F238E27FC236}">
                  <a16:creationId xmlns:a16="http://schemas.microsoft.com/office/drawing/2014/main" id="{19F8F461-C182-4A34-B8D3-233E21D1F0F6}"/>
                </a:ext>
              </a:extLst>
            </p:cNvPr>
            <p:cNvSpPr>
              <a:spLocks noChangeArrowheads="1"/>
            </p:cNvSpPr>
            <p:nvPr/>
          </p:nvSpPr>
          <p:spPr bwMode="auto">
            <a:xfrm>
              <a:off x="3190" y="3951"/>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CuadroTexto 4">
            <a:extLst>
              <a:ext uri="{FF2B5EF4-FFF2-40B4-BE49-F238E27FC236}">
                <a16:creationId xmlns:a16="http://schemas.microsoft.com/office/drawing/2014/main" id="{CB8F0793-B000-4FC9-B0CD-FAE89204A0EE}"/>
              </a:ext>
            </a:extLst>
          </p:cNvPr>
          <p:cNvSpPr txBox="1"/>
          <p:nvPr/>
        </p:nvSpPr>
        <p:spPr>
          <a:xfrm>
            <a:off x="3049716" y="2335071"/>
            <a:ext cx="5911470" cy="830997"/>
          </a:xfrm>
          <a:prstGeom prst="rect">
            <a:avLst/>
          </a:prstGeom>
          <a:noFill/>
        </p:spPr>
        <p:txBody>
          <a:bodyPr wrap="square" rtlCol="0">
            <a:spAutoFit/>
          </a:bodyPr>
          <a:lstStyle/>
          <a:p>
            <a:pPr algn="ctr"/>
            <a:r>
              <a:rPr lang="en-US" sz="4800" dirty="0">
                <a:solidFill>
                  <a:schemeClr val="bg1"/>
                </a:solidFill>
                <a:latin typeface="Arial Rounded MT Bold" panose="020F0704030504030204" pitchFamily="34" charset="0"/>
              </a:rPr>
              <a:t>THANKS</a:t>
            </a:r>
          </a:p>
        </p:txBody>
      </p:sp>
      <p:grpSp>
        <p:nvGrpSpPr>
          <p:cNvPr id="260" name="Grupo 259">
            <a:extLst>
              <a:ext uri="{FF2B5EF4-FFF2-40B4-BE49-F238E27FC236}">
                <a16:creationId xmlns:a16="http://schemas.microsoft.com/office/drawing/2014/main" id="{C7205339-4D76-4FBB-B978-F00BEA71815F}"/>
              </a:ext>
            </a:extLst>
          </p:cNvPr>
          <p:cNvGrpSpPr/>
          <p:nvPr/>
        </p:nvGrpSpPr>
        <p:grpSpPr>
          <a:xfrm>
            <a:off x="5241504" y="3508572"/>
            <a:ext cx="2889658" cy="508794"/>
            <a:chOff x="539296" y="5403519"/>
            <a:chExt cx="2889658" cy="508794"/>
          </a:xfrm>
        </p:grpSpPr>
        <p:grpSp>
          <p:nvGrpSpPr>
            <p:cNvPr id="261" name="Group 4">
              <a:extLst>
                <a:ext uri="{FF2B5EF4-FFF2-40B4-BE49-F238E27FC236}">
                  <a16:creationId xmlns:a16="http://schemas.microsoft.com/office/drawing/2014/main" id="{C03EFDC3-7BB2-40DB-8D96-A23F5AEF3C0D}"/>
                </a:ext>
              </a:extLst>
            </p:cNvPr>
            <p:cNvGrpSpPr>
              <a:grpSpLocks/>
            </p:cNvGrpSpPr>
            <p:nvPr/>
          </p:nvGrpSpPr>
          <p:grpSpPr bwMode="auto">
            <a:xfrm>
              <a:off x="539296" y="5403519"/>
              <a:ext cx="2889658" cy="508794"/>
              <a:chOff x="3751557" y="10713880"/>
              <a:chExt cx="5778582" cy="1018342"/>
            </a:xfrm>
          </p:grpSpPr>
          <p:sp>
            <p:nvSpPr>
              <p:cNvPr id="263" name="Oval 11">
                <a:extLst>
                  <a:ext uri="{FF2B5EF4-FFF2-40B4-BE49-F238E27FC236}">
                    <a16:creationId xmlns:a16="http://schemas.microsoft.com/office/drawing/2014/main" id="{6C99428A-781C-4637-BF05-527592451B65}"/>
                  </a:ext>
                </a:extLst>
              </p:cNvPr>
              <p:cNvSpPr/>
              <p:nvPr/>
            </p:nvSpPr>
            <p:spPr>
              <a:xfrm flipH="1">
                <a:off x="3751557" y="10713880"/>
                <a:ext cx="1019046" cy="1018342"/>
              </a:xfrm>
              <a:prstGeom prst="ellipse">
                <a:avLst/>
              </a:prstGeom>
              <a:noFill/>
              <a:ln w="285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4217">
                  <a:defRPr/>
                </a:pPr>
                <a:endParaRPr lang="en-AU" sz="1600" dirty="0">
                  <a:solidFill>
                    <a:schemeClr val="bg1"/>
                  </a:solidFill>
                  <a:latin typeface="Open Sans"/>
                  <a:cs typeface="Open Sans"/>
                </a:endParaRPr>
              </a:p>
            </p:txBody>
          </p:sp>
          <p:sp>
            <p:nvSpPr>
              <p:cNvPr id="264" name="TextBox 42">
                <a:extLst>
                  <a:ext uri="{FF2B5EF4-FFF2-40B4-BE49-F238E27FC236}">
                    <a16:creationId xmlns:a16="http://schemas.microsoft.com/office/drawing/2014/main" id="{0000D455-613C-4C8F-B680-B68E16A42ADE}"/>
                  </a:ext>
                </a:extLst>
              </p:cNvPr>
              <p:cNvSpPr txBox="1">
                <a:spLocks noChangeArrowheads="1"/>
              </p:cNvSpPr>
              <p:nvPr/>
            </p:nvSpPr>
            <p:spPr bwMode="auto">
              <a:xfrm>
                <a:off x="4832688" y="10811523"/>
                <a:ext cx="4697451" cy="6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200" dirty="0">
                    <a:solidFill>
                      <a:schemeClr val="bg1"/>
                    </a:solidFill>
                    <a:latin typeface="Calibri Light" panose="020F0302020204030204" pitchFamily="34" charset="0"/>
                    <a:cs typeface="Calibri Light" panose="020F0302020204030204" pitchFamily="34" charset="0"/>
                  </a:rPr>
                  <a:t>000 0000 0000</a:t>
                </a:r>
              </a:p>
            </p:txBody>
          </p:sp>
        </p:grpSp>
        <p:sp>
          <p:nvSpPr>
            <p:cNvPr id="262" name="Freeform 107">
              <a:extLst>
                <a:ext uri="{FF2B5EF4-FFF2-40B4-BE49-F238E27FC236}">
                  <a16:creationId xmlns:a16="http://schemas.microsoft.com/office/drawing/2014/main" id="{E853243A-0AA3-4EA5-AECC-90BC32A20F7B}"/>
                </a:ext>
              </a:extLst>
            </p:cNvPr>
            <p:cNvSpPr>
              <a:spLocks/>
            </p:cNvSpPr>
            <p:nvPr/>
          </p:nvSpPr>
          <p:spPr bwMode="auto">
            <a:xfrm>
              <a:off x="695077" y="5530236"/>
              <a:ext cx="233927" cy="246122"/>
            </a:xfrm>
            <a:custGeom>
              <a:avLst/>
              <a:gdLst/>
              <a:ahLst/>
              <a:cxnLst>
                <a:cxn ang="0">
                  <a:pos x="104" y="88"/>
                </a:cxn>
                <a:cxn ang="0">
                  <a:pos x="103" y="87"/>
                </a:cxn>
                <a:cxn ang="0">
                  <a:pos x="78" y="76"/>
                </a:cxn>
                <a:cxn ang="0">
                  <a:pos x="77" y="76"/>
                </a:cxn>
                <a:cxn ang="0">
                  <a:pos x="64" y="86"/>
                </a:cxn>
                <a:cxn ang="0">
                  <a:pos x="41" y="67"/>
                </a:cxn>
                <a:cxn ang="0">
                  <a:pos x="26" y="44"/>
                </a:cxn>
                <a:cxn ang="0">
                  <a:pos x="37" y="30"/>
                </a:cxn>
                <a:cxn ang="0">
                  <a:pos x="30" y="4"/>
                </a:cxn>
                <a:cxn ang="0">
                  <a:pos x="29" y="4"/>
                </a:cxn>
                <a:cxn ang="0">
                  <a:pos x="18" y="0"/>
                </a:cxn>
                <a:cxn ang="0">
                  <a:pos x="16" y="2"/>
                </a:cxn>
                <a:cxn ang="0">
                  <a:pos x="3" y="14"/>
                </a:cxn>
                <a:cxn ang="0">
                  <a:pos x="26" y="83"/>
                </a:cxn>
                <a:cxn ang="0">
                  <a:pos x="89" y="113"/>
                </a:cxn>
                <a:cxn ang="0">
                  <a:pos x="89" y="113"/>
                </a:cxn>
                <a:cxn ang="0">
                  <a:pos x="90" y="112"/>
                </a:cxn>
                <a:cxn ang="0">
                  <a:pos x="104" y="101"/>
                </a:cxn>
                <a:cxn ang="0">
                  <a:pos x="104" y="88"/>
                </a:cxn>
              </a:cxnLst>
              <a:rect l="0" t="0" r="r" b="b"/>
              <a:pathLst>
                <a:path w="108" h="114">
                  <a:moveTo>
                    <a:pt x="104" y="88"/>
                  </a:moveTo>
                  <a:cubicBezTo>
                    <a:pt x="103" y="87"/>
                    <a:pt x="103" y="87"/>
                    <a:pt x="103" y="87"/>
                  </a:cubicBezTo>
                  <a:cubicBezTo>
                    <a:pt x="101" y="83"/>
                    <a:pt x="80" y="76"/>
                    <a:pt x="78" y="76"/>
                  </a:cubicBezTo>
                  <a:cubicBezTo>
                    <a:pt x="77" y="76"/>
                    <a:pt x="77" y="76"/>
                    <a:pt x="77" y="76"/>
                  </a:cubicBezTo>
                  <a:cubicBezTo>
                    <a:pt x="74" y="77"/>
                    <a:pt x="70" y="80"/>
                    <a:pt x="64" y="86"/>
                  </a:cubicBezTo>
                  <a:cubicBezTo>
                    <a:pt x="56" y="82"/>
                    <a:pt x="46" y="73"/>
                    <a:pt x="41" y="67"/>
                  </a:cubicBezTo>
                  <a:cubicBezTo>
                    <a:pt x="35" y="61"/>
                    <a:pt x="29" y="51"/>
                    <a:pt x="26" y="44"/>
                  </a:cubicBezTo>
                  <a:cubicBezTo>
                    <a:pt x="34" y="37"/>
                    <a:pt x="37" y="34"/>
                    <a:pt x="37" y="30"/>
                  </a:cubicBezTo>
                  <a:cubicBezTo>
                    <a:pt x="38" y="29"/>
                    <a:pt x="34" y="7"/>
                    <a:pt x="30" y="4"/>
                  </a:cubicBezTo>
                  <a:cubicBezTo>
                    <a:pt x="29" y="4"/>
                    <a:pt x="29" y="4"/>
                    <a:pt x="29" y="4"/>
                  </a:cubicBezTo>
                  <a:cubicBezTo>
                    <a:pt x="26" y="2"/>
                    <a:pt x="23" y="0"/>
                    <a:pt x="18" y="0"/>
                  </a:cubicBezTo>
                  <a:cubicBezTo>
                    <a:pt x="17" y="1"/>
                    <a:pt x="16" y="1"/>
                    <a:pt x="16" y="2"/>
                  </a:cubicBezTo>
                  <a:cubicBezTo>
                    <a:pt x="13" y="3"/>
                    <a:pt x="6" y="8"/>
                    <a:pt x="3" y="14"/>
                  </a:cubicBezTo>
                  <a:cubicBezTo>
                    <a:pt x="1" y="18"/>
                    <a:pt x="0" y="53"/>
                    <a:pt x="26" y="83"/>
                  </a:cubicBezTo>
                  <a:cubicBezTo>
                    <a:pt x="52" y="112"/>
                    <a:pt x="84" y="114"/>
                    <a:pt x="89" y="113"/>
                  </a:cubicBezTo>
                  <a:cubicBezTo>
                    <a:pt x="89" y="113"/>
                    <a:pt x="89" y="113"/>
                    <a:pt x="89" y="113"/>
                  </a:cubicBezTo>
                  <a:cubicBezTo>
                    <a:pt x="90" y="112"/>
                    <a:pt x="90" y="112"/>
                    <a:pt x="90" y="112"/>
                  </a:cubicBezTo>
                  <a:cubicBezTo>
                    <a:pt x="96" y="110"/>
                    <a:pt x="102" y="104"/>
                    <a:pt x="104" y="101"/>
                  </a:cubicBezTo>
                  <a:cubicBezTo>
                    <a:pt x="108" y="97"/>
                    <a:pt x="105" y="91"/>
                    <a:pt x="104" y="88"/>
                  </a:cubicBezTo>
                  <a:close/>
                </a:path>
              </a:pathLst>
            </a:custGeom>
            <a:solidFill>
              <a:schemeClr val="bg1"/>
            </a:solidFill>
            <a:ln w="9525">
              <a:noFill/>
              <a:round/>
              <a:headEnd/>
              <a:tailEnd/>
            </a:ln>
          </p:spPr>
          <p:txBody>
            <a:bodyPr vert="horz" wrap="square" lIns="45720" tIns="22860" rIns="45720" bIns="22860" numCol="1" anchor="t" anchorCtr="0" compatLnSpc="1">
              <a:prstTxWarp prst="textNoShape">
                <a:avLst/>
              </a:prstTxWarp>
            </a:bodyPr>
            <a:lstStyle/>
            <a:p>
              <a:endParaRPr lang="en-US" sz="900">
                <a:solidFill>
                  <a:schemeClr val="bg1"/>
                </a:solidFill>
              </a:endParaRPr>
            </a:p>
          </p:txBody>
        </p:sp>
      </p:grpSp>
      <p:grpSp>
        <p:nvGrpSpPr>
          <p:cNvPr id="265" name="Grupo 264">
            <a:extLst>
              <a:ext uri="{FF2B5EF4-FFF2-40B4-BE49-F238E27FC236}">
                <a16:creationId xmlns:a16="http://schemas.microsoft.com/office/drawing/2014/main" id="{52B651D7-8634-4E43-9A43-66A4D950AA77}"/>
              </a:ext>
            </a:extLst>
          </p:cNvPr>
          <p:cNvGrpSpPr/>
          <p:nvPr/>
        </p:nvGrpSpPr>
        <p:grpSpPr>
          <a:xfrm>
            <a:off x="7196526" y="3479599"/>
            <a:ext cx="3659429" cy="508794"/>
            <a:chOff x="539296" y="6069155"/>
            <a:chExt cx="3659429" cy="508794"/>
          </a:xfrm>
        </p:grpSpPr>
        <p:grpSp>
          <p:nvGrpSpPr>
            <p:cNvPr id="266" name="Group 44">
              <a:extLst>
                <a:ext uri="{FF2B5EF4-FFF2-40B4-BE49-F238E27FC236}">
                  <a16:creationId xmlns:a16="http://schemas.microsoft.com/office/drawing/2014/main" id="{F2D333E6-0EDC-4D48-A3EE-36DD3E4EE9DA}"/>
                </a:ext>
              </a:extLst>
            </p:cNvPr>
            <p:cNvGrpSpPr>
              <a:grpSpLocks/>
            </p:cNvGrpSpPr>
            <p:nvPr/>
          </p:nvGrpSpPr>
          <p:grpSpPr bwMode="auto">
            <a:xfrm>
              <a:off x="539296" y="6069155"/>
              <a:ext cx="3659429" cy="508794"/>
              <a:chOff x="3751557" y="10713880"/>
              <a:chExt cx="7317928" cy="1018342"/>
            </a:xfrm>
          </p:grpSpPr>
          <p:sp>
            <p:nvSpPr>
              <p:cNvPr id="268" name="Oval 45">
                <a:extLst>
                  <a:ext uri="{FF2B5EF4-FFF2-40B4-BE49-F238E27FC236}">
                    <a16:creationId xmlns:a16="http://schemas.microsoft.com/office/drawing/2014/main" id="{CECD34FB-6D4D-451F-BF96-454E1DBF5A89}"/>
                  </a:ext>
                </a:extLst>
              </p:cNvPr>
              <p:cNvSpPr/>
              <p:nvPr/>
            </p:nvSpPr>
            <p:spPr>
              <a:xfrm flipH="1">
                <a:off x="3751557" y="10713880"/>
                <a:ext cx="1019046" cy="1018342"/>
              </a:xfrm>
              <a:prstGeom prst="ellipse">
                <a:avLst/>
              </a:prstGeom>
              <a:noFill/>
              <a:ln w="285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4217">
                  <a:defRPr/>
                </a:pPr>
                <a:endParaRPr lang="en-AU" sz="1600" dirty="0">
                  <a:solidFill>
                    <a:schemeClr val="bg1"/>
                  </a:solidFill>
                  <a:latin typeface="Open Sans"/>
                  <a:cs typeface="Open Sans"/>
                </a:endParaRPr>
              </a:p>
            </p:txBody>
          </p:sp>
          <p:sp>
            <p:nvSpPr>
              <p:cNvPr id="269" name="TextBox 46">
                <a:extLst>
                  <a:ext uri="{FF2B5EF4-FFF2-40B4-BE49-F238E27FC236}">
                    <a16:creationId xmlns:a16="http://schemas.microsoft.com/office/drawing/2014/main" id="{747861CC-0D1B-4C77-984E-531E758792D7}"/>
                  </a:ext>
                </a:extLst>
              </p:cNvPr>
              <p:cNvSpPr txBox="1">
                <a:spLocks noChangeArrowheads="1"/>
              </p:cNvSpPr>
              <p:nvPr/>
            </p:nvSpPr>
            <p:spPr bwMode="auto">
              <a:xfrm>
                <a:off x="4832688" y="10833453"/>
                <a:ext cx="6236797" cy="6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200" dirty="0">
                    <a:solidFill>
                      <a:schemeClr val="bg1"/>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www.yourwebpage.com</a:t>
                </a:r>
                <a:r>
                  <a:rPr lang="en-US" altLang="es-MX" sz="1200" dirty="0">
                    <a:solidFill>
                      <a:schemeClr val="bg1"/>
                    </a:solidFill>
                    <a:latin typeface="Calibri Light" panose="020F0302020204030204" pitchFamily="34" charset="0"/>
                    <a:cs typeface="Calibri Light" panose="020F0302020204030204" pitchFamily="34" charset="0"/>
                  </a:rPr>
                  <a:t> </a:t>
                </a:r>
              </a:p>
            </p:txBody>
          </p:sp>
        </p:grpSp>
        <p:sp>
          <p:nvSpPr>
            <p:cNvPr id="267" name="Freeform 78">
              <a:extLst>
                <a:ext uri="{FF2B5EF4-FFF2-40B4-BE49-F238E27FC236}">
                  <a16:creationId xmlns:a16="http://schemas.microsoft.com/office/drawing/2014/main" id="{1C3EB03D-8AC9-49F8-843C-518D2A369FAD}"/>
                </a:ext>
              </a:extLst>
            </p:cNvPr>
            <p:cNvSpPr>
              <a:spLocks noEditPoints="1"/>
            </p:cNvSpPr>
            <p:nvPr/>
          </p:nvSpPr>
          <p:spPr bwMode="auto">
            <a:xfrm>
              <a:off x="695077" y="6195709"/>
              <a:ext cx="255590" cy="255690"/>
            </a:xfrm>
            <a:custGeom>
              <a:avLst/>
              <a:gdLst/>
              <a:ahLst/>
              <a:cxnLst>
                <a:cxn ang="0">
                  <a:pos x="59" y="54"/>
                </a:cxn>
                <a:cxn ang="0">
                  <a:pos x="53" y="59"/>
                </a:cxn>
                <a:cxn ang="0">
                  <a:pos x="45" y="62"/>
                </a:cxn>
                <a:cxn ang="0">
                  <a:pos x="38" y="59"/>
                </a:cxn>
                <a:cxn ang="0">
                  <a:pos x="30" y="51"/>
                </a:cxn>
                <a:cxn ang="0">
                  <a:pos x="27" y="43"/>
                </a:cxn>
                <a:cxn ang="0">
                  <a:pos x="30" y="36"/>
                </a:cxn>
                <a:cxn ang="0">
                  <a:pos x="27" y="32"/>
                </a:cxn>
                <a:cxn ang="0">
                  <a:pos x="19" y="36"/>
                </a:cxn>
                <a:cxn ang="0">
                  <a:pos x="11" y="32"/>
                </a:cxn>
                <a:cxn ang="0">
                  <a:pos x="3" y="24"/>
                </a:cxn>
                <a:cxn ang="0">
                  <a:pos x="0" y="17"/>
                </a:cxn>
                <a:cxn ang="0">
                  <a:pos x="3" y="9"/>
                </a:cxn>
                <a:cxn ang="0">
                  <a:pos x="9" y="3"/>
                </a:cxn>
                <a:cxn ang="0">
                  <a:pos x="17" y="0"/>
                </a:cxn>
                <a:cxn ang="0">
                  <a:pos x="24" y="4"/>
                </a:cxn>
                <a:cxn ang="0">
                  <a:pos x="32" y="11"/>
                </a:cxn>
                <a:cxn ang="0">
                  <a:pos x="35" y="19"/>
                </a:cxn>
                <a:cxn ang="0">
                  <a:pos x="32" y="27"/>
                </a:cxn>
                <a:cxn ang="0">
                  <a:pos x="35" y="30"/>
                </a:cxn>
                <a:cxn ang="0">
                  <a:pos x="43" y="27"/>
                </a:cxn>
                <a:cxn ang="0">
                  <a:pos x="51" y="30"/>
                </a:cxn>
                <a:cxn ang="0">
                  <a:pos x="59" y="38"/>
                </a:cxn>
                <a:cxn ang="0">
                  <a:pos x="62" y="46"/>
                </a:cxn>
                <a:cxn ang="0">
                  <a:pos x="59" y="54"/>
                </a:cxn>
                <a:cxn ang="0">
                  <a:pos x="27" y="17"/>
                </a:cxn>
                <a:cxn ang="0">
                  <a:pos x="19" y="9"/>
                </a:cxn>
                <a:cxn ang="0">
                  <a:pos x="17" y="8"/>
                </a:cxn>
                <a:cxn ang="0">
                  <a:pos x="14" y="9"/>
                </a:cxn>
                <a:cxn ang="0">
                  <a:pos x="8" y="14"/>
                </a:cxn>
                <a:cxn ang="0">
                  <a:pos x="7" y="17"/>
                </a:cxn>
                <a:cxn ang="0">
                  <a:pos x="8" y="19"/>
                </a:cxn>
                <a:cxn ang="0">
                  <a:pos x="16" y="27"/>
                </a:cxn>
                <a:cxn ang="0">
                  <a:pos x="19" y="28"/>
                </a:cxn>
                <a:cxn ang="0">
                  <a:pos x="22" y="27"/>
                </a:cxn>
                <a:cxn ang="0">
                  <a:pos x="19" y="23"/>
                </a:cxn>
                <a:cxn ang="0">
                  <a:pos x="23" y="19"/>
                </a:cxn>
                <a:cxn ang="0">
                  <a:pos x="27" y="22"/>
                </a:cxn>
                <a:cxn ang="0">
                  <a:pos x="28" y="19"/>
                </a:cxn>
                <a:cxn ang="0">
                  <a:pos x="27" y="17"/>
                </a:cxn>
                <a:cxn ang="0">
                  <a:pos x="54" y="43"/>
                </a:cxn>
                <a:cxn ang="0">
                  <a:pos x="46" y="35"/>
                </a:cxn>
                <a:cxn ang="0">
                  <a:pos x="43" y="34"/>
                </a:cxn>
                <a:cxn ang="0">
                  <a:pos x="40" y="36"/>
                </a:cxn>
                <a:cxn ang="0">
                  <a:pos x="43" y="40"/>
                </a:cxn>
                <a:cxn ang="0">
                  <a:pos x="40" y="43"/>
                </a:cxn>
                <a:cxn ang="0">
                  <a:pos x="35" y="41"/>
                </a:cxn>
                <a:cxn ang="0">
                  <a:pos x="34" y="43"/>
                </a:cxn>
                <a:cxn ang="0">
                  <a:pos x="35" y="46"/>
                </a:cxn>
                <a:cxn ang="0">
                  <a:pos x="43" y="54"/>
                </a:cxn>
                <a:cxn ang="0">
                  <a:pos x="45" y="55"/>
                </a:cxn>
                <a:cxn ang="0">
                  <a:pos x="48" y="54"/>
                </a:cxn>
                <a:cxn ang="0">
                  <a:pos x="54" y="48"/>
                </a:cxn>
                <a:cxn ang="0">
                  <a:pos x="55" y="46"/>
                </a:cxn>
                <a:cxn ang="0">
                  <a:pos x="54" y="43"/>
                </a:cxn>
              </a:cxnLst>
              <a:rect l="0" t="0" r="r" b="b"/>
              <a:pathLst>
                <a:path w="62" h="62">
                  <a:moveTo>
                    <a:pt x="59" y="54"/>
                  </a:moveTo>
                  <a:cubicBezTo>
                    <a:pt x="53" y="59"/>
                    <a:pt x="53" y="59"/>
                    <a:pt x="53" y="59"/>
                  </a:cubicBezTo>
                  <a:cubicBezTo>
                    <a:pt x="51" y="61"/>
                    <a:pt x="48" y="62"/>
                    <a:pt x="45" y="62"/>
                  </a:cubicBezTo>
                  <a:cubicBezTo>
                    <a:pt x="43" y="62"/>
                    <a:pt x="40" y="61"/>
                    <a:pt x="38" y="59"/>
                  </a:cubicBezTo>
                  <a:cubicBezTo>
                    <a:pt x="30" y="51"/>
                    <a:pt x="30" y="51"/>
                    <a:pt x="30" y="51"/>
                  </a:cubicBezTo>
                  <a:cubicBezTo>
                    <a:pt x="28" y="49"/>
                    <a:pt x="27" y="46"/>
                    <a:pt x="27" y="43"/>
                  </a:cubicBezTo>
                  <a:cubicBezTo>
                    <a:pt x="27" y="40"/>
                    <a:pt x="28" y="38"/>
                    <a:pt x="30" y="36"/>
                  </a:cubicBezTo>
                  <a:cubicBezTo>
                    <a:pt x="27" y="32"/>
                    <a:pt x="27" y="32"/>
                    <a:pt x="27" y="32"/>
                  </a:cubicBezTo>
                  <a:cubicBezTo>
                    <a:pt x="25" y="34"/>
                    <a:pt x="22" y="36"/>
                    <a:pt x="19" y="36"/>
                  </a:cubicBezTo>
                  <a:cubicBezTo>
                    <a:pt x="16" y="36"/>
                    <a:pt x="13" y="34"/>
                    <a:pt x="11" y="32"/>
                  </a:cubicBezTo>
                  <a:cubicBezTo>
                    <a:pt x="3" y="24"/>
                    <a:pt x="3" y="24"/>
                    <a:pt x="3" y="24"/>
                  </a:cubicBezTo>
                  <a:cubicBezTo>
                    <a:pt x="1" y="22"/>
                    <a:pt x="0" y="20"/>
                    <a:pt x="0" y="17"/>
                  </a:cubicBezTo>
                  <a:cubicBezTo>
                    <a:pt x="0" y="14"/>
                    <a:pt x="1" y="11"/>
                    <a:pt x="3" y="9"/>
                  </a:cubicBezTo>
                  <a:cubicBezTo>
                    <a:pt x="9" y="3"/>
                    <a:pt x="9" y="3"/>
                    <a:pt x="9" y="3"/>
                  </a:cubicBezTo>
                  <a:cubicBezTo>
                    <a:pt x="11" y="1"/>
                    <a:pt x="14" y="0"/>
                    <a:pt x="17" y="0"/>
                  </a:cubicBezTo>
                  <a:cubicBezTo>
                    <a:pt x="19" y="0"/>
                    <a:pt x="22" y="1"/>
                    <a:pt x="24" y="4"/>
                  </a:cubicBezTo>
                  <a:cubicBezTo>
                    <a:pt x="32" y="11"/>
                    <a:pt x="32" y="11"/>
                    <a:pt x="32" y="11"/>
                  </a:cubicBezTo>
                  <a:cubicBezTo>
                    <a:pt x="34" y="13"/>
                    <a:pt x="35" y="16"/>
                    <a:pt x="35" y="19"/>
                  </a:cubicBezTo>
                  <a:cubicBezTo>
                    <a:pt x="35" y="22"/>
                    <a:pt x="34" y="25"/>
                    <a:pt x="32" y="27"/>
                  </a:cubicBezTo>
                  <a:cubicBezTo>
                    <a:pt x="35" y="30"/>
                    <a:pt x="35" y="30"/>
                    <a:pt x="35" y="30"/>
                  </a:cubicBezTo>
                  <a:cubicBezTo>
                    <a:pt x="37" y="28"/>
                    <a:pt x="40" y="27"/>
                    <a:pt x="43" y="27"/>
                  </a:cubicBezTo>
                  <a:cubicBezTo>
                    <a:pt x="46" y="27"/>
                    <a:pt x="49" y="28"/>
                    <a:pt x="51" y="30"/>
                  </a:cubicBezTo>
                  <a:cubicBezTo>
                    <a:pt x="59" y="38"/>
                    <a:pt x="59" y="38"/>
                    <a:pt x="59" y="38"/>
                  </a:cubicBezTo>
                  <a:cubicBezTo>
                    <a:pt x="61" y="40"/>
                    <a:pt x="62" y="43"/>
                    <a:pt x="62" y="46"/>
                  </a:cubicBezTo>
                  <a:cubicBezTo>
                    <a:pt x="62" y="49"/>
                    <a:pt x="61" y="52"/>
                    <a:pt x="59" y="54"/>
                  </a:cubicBezTo>
                  <a:close/>
                  <a:moveTo>
                    <a:pt x="27" y="17"/>
                  </a:moveTo>
                  <a:cubicBezTo>
                    <a:pt x="19" y="9"/>
                    <a:pt x="19" y="9"/>
                    <a:pt x="19" y="9"/>
                  </a:cubicBezTo>
                  <a:cubicBezTo>
                    <a:pt x="18" y="8"/>
                    <a:pt x="18" y="8"/>
                    <a:pt x="17" y="8"/>
                  </a:cubicBezTo>
                  <a:cubicBezTo>
                    <a:pt x="16" y="8"/>
                    <a:pt x="15" y="8"/>
                    <a:pt x="14" y="9"/>
                  </a:cubicBezTo>
                  <a:cubicBezTo>
                    <a:pt x="8" y="14"/>
                    <a:pt x="8" y="14"/>
                    <a:pt x="8" y="14"/>
                  </a:cubicBezTo>
                  <a:cubicBezTo>
                    <a:pt x="8" y="15"/>
                    <a:pt x="7" y="16"/>
                    <a:pt x="7" y="17"/>
                  </a:cubicBezTo>
                  <a:cubicBezTo>
                    <a:pt x="7" y="18"/>
                    <a:pt x="8" y="19"/>
                    <a:pt x="8" y="19"/>
                  </a:cubicBezTo>
                  <a:cubicBezTo>
                    <a:pt x="16" y="27"/>
                    <a:pt x="16" y="27"/>
                    <a:pt x="16" y="27"/>
                  </a:cubicBezTo>
                  <a:cubicBezTo>
                    <a:pt x="17" y="28"/>
                    <a:pt x="18" y="28"/>
                    <a:pt x="19" y="28"/>
                  </a:cubicBezTo>
                  <a:cubicBezTo>
                    <a:pt x="20" y="28"/>
                    <a:pt x="21" y="28"/>
                    <a:pt x="22" y="27"/>
                  </a:cubicBezTo>
                  <a:cubicBezTo>
                    <a:pt x="20" y="26"/>
                    <a:pt x="19" y="25"/>
                    <a:pt x="19" y="23"/>
                  </a:cubicBezTo>
                  <a:cubicBezTo>
                    <a:pt x="19" y="21"/>
                    <a:pt x="21" y="19"/>
                    <a:pt x="23" y="19"/>
                  </a:cubicBezTo>
                  <a:cubicBezTo>
                    <a:pt x="24" y="19"/>
                    <a:pt x="26" y="21"/>
                    <a:pt x="27" y="22"/>
                  </a:cubicBezTo>
                  <a:cubicBezTo>
                    <a:pt x="28" y="21"/>
                    <a:pt x="28" y="20"/>
                    <a:pt x="28" y="19"/>
                  </a:cubicBezTo>
                  <a:cubicBezTo>
                    <a:pt x="28" y="18"/>
                    <a:pt x="28" y="17"/>
                    <a:pt x="27" y="17"/>
                  </a:cubicBezTo>
                  <a:close/>
                  <a:moveTo>
                    <a:pt x="54" y="43"/>
                  </a:moveTo>
                  <a:cubicBezTo>
                    <a:pt x="46" y="35"/>
                    <a:pt x="46" y="35"/>
                    <a:pt x="46" y="35"/>
                  </a:cubicBezTo>
                  <a:cubicBezTo>
                    <a:pt x="45" y="35"/>
                    <a:pt x="44" y="34"/>
                    <a:pt x="43" y="34"/>
                  </a:cubicBezTo>
                  <a:cubicBezTo>
                    <a:pt x="42" y="34"/>
                    <a:pt x="41" y="35"/>
                    <a:pt x="40" y="36"/>
                  </a:cubicBezTo>
                  <a:cubicBezTo>
                    <a:pt x="42" y="37"/>
                    <a:pt x="43" y="38"/>
                    <a:pt x="43" y="40"/>
                  </a:cubicBezTo>
                  <a:cubicBezTo>
                    <a:pt x="43" y="42"/>
                    <a:pt x="42" y="43"/>
                    <a:pt x="40" y="43"/>
                  </a:cubicBezTo>
                  <a:cubicBezTo>
                    <a:pt x="38" y="43"/>
                    <a:pt x="37" y="42"/>
                    <a:pt x="35" y="41"/>
                  </a:cubicBezTo>
                  <a:cubicBezTo>
                    <a:pt x="34" y="41"/>
                    <a:pt x="34" y="42"/>
                    <a:pt x="34" y="43"/>
                  </a:cubicBezTo>
                  <a:cubicBezTo>
                    <a:pt x="34" y="44"/>
                    <a:pt x="34" y="45"/>
                    <a:pt x="35" y="46"/>
                  </a:cubicBezTo>
                  <a:cubicBezTo>
                    <a:pt x="43" y="54"/>
                    <a:pt x="43" y="54"/>
                    <a:pt x="43" y="54"/>
                  </a:cubicBezTo>
                  <a:cubicBezTo>
                    <a:pt x="44" y="55"/>
                    <a:pt x="45" y="55"/>
                    <a:pt x="45" y="55"/>
                  </a:cubicBezTo>
                  <a:cubicBezTo>
                    <a:pt x="46" y="55"/>
                    <a:pt x="47" y="55"/>
                    <a:pt x="48" y="54"/>
                  </a:cubicBezTo>
                  <a:cubicBezTo>
                    <a:pt x="54" y="48"/>
                    <a:pt x="54" y="48"/>
                    <a:pt x="54" y="48"/>
                  </a:cubicBezTo>
                  <a:cubicBezTo>
                    <a:pt x="54" y="48"/>
                    <a:pt x="55" y="47"/>
                    <a:pt x="55" y="46"/>
                  </a:cubicBezTo>
                  <a:cubicBezTo>
                    <a:pt x="55" y="45"/>
                    <a:pt x="54" y="44"/>
                    <a:pt x="54" y="43"/>
                  </a:cubicBezTo>
                  <a:close/>
                </a:path>
              </a:pathLst>
            </a:custGeom>
            <a:solidFill>
              <a:schemeClr val="bg1"/>
            </a:solidFill>
            <a:ln w="9525">
              <a:noFill/>
              <a:round/>
              <a:headEnd/>
              <a:tailEnd/>
            </a:ln>
          </p:spPr>
          <p:txBody>
            <a:bodyPr vert="horz" wrap="square" lIns="45720" tIns="22860" rIns="45720" bIns="22860" numCol="1" anchor="t" anchorCtr="0" compatLnSpc="1">
              <a:prstTxWarp prst="textNoShape">
                <a:avLst/>
              </a:prstTxWarp>
            </a:bodyPr>
            <a:lstStyle/>
            <a:p>
              <a:endParaRPr lang="en-US" sz="900">
                <a:solidFill>
                  <a:schemeClr val="bg1"/>
                </a:solidFill>
              </a:endParaRPr>
            </a:p>
          </p:txBody>
        </p:sp>
      </p:grpSp>
      <p:grpSp>
        <p:nvGrpSpPr>
          <p:cNvPr id="270" name="Grupo 269">
            <a:extLst>
              <a:ext uri="{FF2B5EF4-FFF2-40B4-BE49-F238E27FC236}">
                <a16:creationId xmlns:a16="http://schemas.microsoft.com/office/drawing/2014/main" id="{B7C4A7D5-1ED6-47E7-9601-02BB25239155}"/>
              </a:ext>
            </a:extLst>
          </p:cNvPr>
          <p:cNvGrpSpPr/>
          <p:nvPr/>
        </p:nvGrpSpPr>
        <p:grpSpPr>
          <a:xfrm>
            <a:off x="2904164" y="3503862"/>
            <a:ext cx="2897366" cy="508794"/>
            <a:chOff x="539296" y="4673166"/>
            <a:chExt cx="2897366" cy="508794"/>
          </a:xfrm>
        </p:grpSpPr>
        <p:grpSp>
          <p:nvGrpSpPr>
            <p:cNvPr id="271" name="Group 48">
              <a:extLst>
                <a:ext uri="{FF2B5EF4-FFF2-40B4-BE49-F238E27FC236}">
                  <a16:creationId xmlns:a16="http://schemas.microsoft.com/office/drawing/2014/main" id="{6629D237-43FA-4C30-8109-9115C38A94B1}"/>
                </a:ext>
              </a:extLst>
            </p:cNvPr>
            <p:cNvGrpSpPr>
              <a:grpSpLocks/>
            </p:cNvGrpSpPr>
            <p:nvPr/>
          </p:nvGrpSpPr>
          <p:grpSpPr bwMode="auto">
            <a:xfrm>
              <a:off x="539296" y="4673166"/>
              <a:ext cx="2897366" cy="508794"/>
              <a:chOff x="3751557" y="10713880"/>
              <a:chExt cx="5793996" cy="1018342"/>
            </a:xfrm>
          </p:grpSpPr>
          <p:sp>
            <p:nvSpPr>
              <p:cNvPr id="273" name="Oval 49">
                <a:extLst>
                  <a:ext uri="{FF2B5EF4-FFF2-40B4-BE49-F238E27FC236}">
                    <a16:creationId xmlns:a16="http://schemas.microsoft.com/office/drawing/2014/main" id="{C0D57B79-9DE3-474A-9F58-8E7DE5040B89}"/>
                  </a:ext>
                </a:extLst>
              </p:cNvPr>
              <p:cNvSpPr/>
              <p:nvPr/>
            </p:nvSpPr>
            <p:spPr>
              <a:xfrm flipH="1">
                <a:off x="3751557" y="10713880"/>
                <a:ext cx="1019046" cy="1018342"/>
              </a:xfrm>
              <a:prstGeom prst="ellipse">
                <a:avLst/>
              </a:prstGeom>
              <a:noFill/>
              <a:ln w="28575"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4217">
                  <a:defRPr/>
                </a:pPr>
                <a:endParaRPr lang="en-AU" sz="1600" dirty="0">
                  <a:solidFill>
                    <a:schemeClr val="bg1"/>
                  </a:solidFill>
                  <a:latin typeface="Open Sans"/>
                  <a:cs typeface="Open Sans"/>
                </a:endParaRPr>
              </a:p>
            </p:txBody>
          </p:sp>
          <p:sp>
            <p:nvSpPr>
              <p:cNvPr id="274" name="TextBox 50">
                <a:extLst>
                  <a:ext uri="{FF2B5EF4-FFF2-40B4-BE49-F238E27FC236}">
                    <a16:creationId xmlns:a16="http://schemas.microsoft.com/office/drawing/2014/main" id="{0C102992-3DC6-48B4-9851-E831BA835C6E}"/>
                  </a:ext>
                </a:extLst>
              </p:cNvPr>
              <p:cNvSpPr txBox="1">
                <a:spLocks noChangeArrowheads="1"/>
              </p:cNvSpPr>
              <p:nvPr/>
            </p:nvSpPr>
            <p:spPr bwMode="auto">
              <a:xfrm>
                <a:off x="4848102" y="10853013"/>
                <a:ext cx="4697451" cy="6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200" dirty="0">
                    <a:solidFill>
                      <a:schemeClr val="bg1"/>
                    </a:solidFill>
                    <a:latin typeface="Calibri Light" panose="020F0302020204030204" pitchFamily="34" charset="0"/>
                    <a:cs typeface="Calibri Light" panose="020F0302020204030204" pitchFamily="34" charset="0"/>
                  </a:rPr>
                  <a:t>youremail@gmail.com</a:t>
                </a:r>
              </a:p>
            </p:txBody>
          </p:sp>
        </p:grpSp>
        <p:sp>
          <p:nvSpPr>
            <p:cNvPr id="272" name="Freeform 74">
              <a:extLst>
                <a:ext uri="{FF2B5EF4-FFF2-40B4-BE49-F238E27FC236}">
                  <a16:creationId xmlns:a16="http://schemas.microsoft.com/office/drawing/2014/main" id="{D2B22C87-4FE0-42CE-A595-1905A8E99117}"/>
                </a:ext>
              </a:extLst>
            </p:cNvPr>
            <p:cNvSpPr>
              <a:spLocks noEditPoints="1"/>
            </p:cNvSpPr>
            <p:nvPr/>
          </p:nvSpPr>
          <p:spPr bwMode="auto">
            <a:xfrm>
              <a:off x="658041" y="4814740"/>
              <a:ext cx="271281" cy="210500"/>
            </a:xfrm>
            <a:custGeom>
              <a:avLst/>
              <a:gdLst/>
              <a:ahLst/>
              <a:cxnLst>
                <a:cxn ang="0">
                  <a:pos x="66" y="17"/>
                </a:cxn>
                <a:cxn ang="0">
                  <a:pos x="47" y="30"/>
                </a:cxn>
                <a:cxn ang="0">
                  <a:pos x="37" y="36"/>
                </a:cxn>
                <a:cxn ang="0">
                  <a:pos x="36" y="36"/>
                </a:cxn>
                <a:cxn ang="0">
                  <a:pos x="36" y="36"/>
                </a:cxn>
                <a:cxn ang="0">
                  <a:pos x="26" y="30"/>
                </a:cxn>
                <a:cxn ang="0">
                  <a:pos x="7" y="17"/>
                </a:cxn>
                <a:cxn ang="0">
                  <a:pos x="0" y="7"/>
                </a:cxn>
                <a:cxn ang="0">
                  <a:pos x="7" y="0"/>
                </a:cxn>
                <a:cxn ang="0">
                  <a:pos x="66" y="0"/>
                </a:cxn>
                <a:cxn ang="0">
                  <a:pos x="72" y="6"/>
                </a:cxn>
                <a:cxn ang="0">
                  <a:pos x="66" y="17"/>
                </a:cxn>
                <a:cxn ang="0">
                  <a:pos x="72" y="50"/>
                </a:cxn>
                <a:cxn ang="0">
                  <a:pos x="66" y="56"/>
                </a:cxn>
                <a:cxn ang="0">
                  <a:pos x="7" y="56"/>
                </a:cxn>
                <a:cxn ang="0">
                  <a:pos x="0" y="50"/>
                </a:cxn>
                <a:cxn ang="0">
                  <a:pos x="0" y="18"/>
                </a:cxn>
                <a:cxn ang="0">
                  <a:pos x="5" y="21"/>
                </a:cxn>
                <a:cxn ang="0">
                  <a:pos x="24" y="35"/>
                </a:cxn>
                <a:cxn ang="0">
                  <a:pos x="36" y="41"/>
                </a:cxn>
                <a:cxn ang="0">
                  <a:pos x="36" y="41"/>
                </a:cxn>
                <a:cxn ang="0">
                  <a:pos x="37" y="41"/>
                </a:cxn>
                <a:cxn ang="0">
                  <a:pos x="48" y="35"/>
                </a:cxn>
                <a:cxn ang="0">
                  <a:pos x="68" y="21"/>
                </a:cxn>
                <a:cxn ang="0">
                  <a:pos x="72" y="18"/>
                </a:cxn>
                <a:cxn ang="0">
                  <a:pos x="72" y="50"/>
                </a:cxn>
              </a:cxnLst>
              <a:rect l="0" t="0" r="r" b="b"/>
              <a:pathLst>
                <a:path w="72" h="56">
                  <a:moveTo>
                    <a:pt x="66" y="17"/>
                  </a:moveTo>
                  <a:cubicBezTo>
                    <a:pt x="59" y="21"/>
                    <a:pt x="53" y="26"/>
                    <a:pt x="47" y="30"/>
                  </a:cubicBezTo>
                  <a:cubicBezTo>
                    <a:pt x="44" y="32"/>
                    <a:pt x="40" y="36"/>
                    <a:pt x="37" y="36"/>
                  </a:cubicBezTo>
                  <a:cubicBezTo>
                    <a:pt x="36" y="36"/>
                    <a:pt x="36" y="36"/>
                    <a:pt x="36" y="36"/>
                  </a:cubicBezTo>
                  <a:cubicBezTo>
                    <a:pt x="36" y="36"/>
                    <a:pt x="36" y="36"/>
                    <a:pt x="36" y="36"/>
                  </a:cubicBezTo>
                  <a:cubicBezTo>
                    <a:pt x="33" y="36"/>
                    <a:pt x="29" y="32"/>
                    <a:pt x="26" y="30"/>
                  </a:cubicBezTo>
                  <a:cubicBezTo>
                    <a:pt x="20" y="26"/>
                    <a:pt x="14" y="21"/>
                    <a:pt x="7" y="17"/>
                  </a:cubicBezTo>
                  <a:cubicBezTo>
                    <a:pt x="5" y="15"/>
                    <a:pt x="0" y="11"/>
                    <a:pt x="0" y="7"/>
                  </a:cubicBezTo>
                  <a:cubicBezTo>
                    <a:pt x="0" y="3"/>
                    <a:pt x="3" y="0"/>
                    <a:pt x="7" y="0"/>
                  </a:cubicBezTo>
                  <a:cubicBezTo>
                    <a:pt x="66" y="0"/>
                    <a:pt x="66" y="0"/>
                    <a:pt x="66" y="0"/>
                  </a:cubicBezTo>
                  <a:cubicBezTo>
                    <a:pt x="70" y="0"/>
                    <a:pt x="72" y="2"/>
                    <a:pt x="72" y="6"/>
                  </a:cubicBezTo>
                  <a:cubicBezTo>
                    <a:pt x="72" y="11"/>
                    <a:pt x="69" y="15"/>
                    <a:pt x="66" y="17"/>
                  </a:cubicBezTo>
                  <a:close/>
                  <a:moveTo>
                    <a:pt x="72" y="50"/>
                  </a:moveTo>
                  <a:cubicBezTo>
                    <a:pt x="72" y="53"/>
                    <a:pt x="70" y="56"/>
                    <a:pt x="66" y="56"/>
                  </a:cubicBezTo>
                  <a:cubicBezTo>
                    <a:pt x="7" y="56"/>
                    <a:pt x="7" y="56"/>
                    <a:pt x="7" y="56"/>
                  </a:cubicBezTo>
                  <a:cubicBezTo>
                    <a:pt x="3" y="56"/>
                    <a:pt x="0" y="53"/>
                    <a:pt x="0" y="50"/>
                  </a:cubicBezTo>
                  <a:cubicBezTo>
                    <a:pt x="0" y="18"/>
                    <a:pt x="0" y="18"/>
                    <a:pt x="0" y="18"/>
                  </a:cubicBezTo>
                  <a:cubicBezTo>
                    <a:pt x="2" y="19"/>
                    <a:pt x="3" y="20"/>
                    <a:pt x="5" y="21"/>
                  </a:cubicBezTo>
                  <a:cubicBezTo>
                    <a:pt x="11" y="26"/>
                    <a:pt x="18" y="30"/>
                    <a:pt x="24" y="35"/>
                  </a:cubicBezTo>
                  <a:cubicBezTo>
                    <a:pt x="28" y="38"/>
                    <a:pt x="32" y="41"/>
                    <a:pt x="36" y="41"/>
                  </a:cubicBezTo>
                  <a:cubicBezTo>
                    <a:pt x="36" y="41"/>
                    <a:pt x="36" y="41"/>
                    <a:pt x="36" y="41"/>
                  </a:cubicBezTo>
                  <a:cubicBezTo>
                    <a:pt x="37" y="41"/>
                    <a:pt x="37" y="41"/>
                    <a:pt x="37" y="41"/>
                  </a:cubicBezTo>
                  <a:cubicBezTo>
                    <a:pt x="41" y="41"/>
                    <a:pt x="45" y="38"/>
                    <a:pt x="48" y="35"/>
                  </a:cubicBezTo>
                  <a:cubicBezTo>
                    <a:pt x="55" y="30"/>
                    <a:pt x="62" y="26"/>
                    <a:pt x="68" y="21"/>
                  </a:cubicBezTo>
                  <a:cubicBezTo>
                    <a:pt x="70" y="20"/>
                    <a:pt x="71" y="19"/>
                    <a:pt x="72" y="18"/>
                  </a:cubicBezTo>
                  <a:lnTo>
                    <a:pt x="72" y="50"/>
                  </a:lnTo>
                  <a:close/>
                </a:path>
              </a:pathLst>
            </a:custGeom>
            <a:solidFill>
              <a:schemeClr val="bg1"/>
            </a:solidFill>
            <a:ln w="9525">
              <a:noFill/>
              <a:round/>
              <a:headEnd/>
              <a:tailEnd/>
            </a:ln>
          </p:spPr>
          <p:txBody>
            <a:bodyPr vert="horz" wrap="square" lIns="45720" tIns="22860" rIns="45720" bIns="22860" numCol="1" anchor="t" anchorCtr="0" compatLnSpc="1">
              <a:prstTxWarp prst="textNoShape">
                <a:avLst/>
              </a:prstTxWarp>
            </a:bodyPr>
            <a:lstStyle/>
            <a:p>
              <a:endParaRPr lang="en-US" sz="900">
                <a:solidFill>
                  <a:schemeClr val="bg1"/>
                </a:solidFill>
              </a:endParaRPr>
            </a:p>
          </p:txBody>
        </p:sp>
      </p:grpSp>
    </p:spTree>
    <p:extLst>
      <p:ext uri="{BB962C8B-B14F-4D97-AF65-F5344CB8AC3E}">
        <p14:creationId xmlns:p14="http://schemas.microsoft.com/office/powerpoint/2010/main" val="66382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idx="4294967295"/>
          </p:nvPr>
        </p:nvSpPr>
        <p:spPr>
          <a:xfrm>
            <a:off x="0" y="2371725"/>
            <a:ext cx="12192000" cy="1057275"/>
          </a:xfrm>
          <a:prstGeom prst="rect">
            <a:avLst/>
          </a:prstGeom>
        </p:spPr>
        <p:txBody>
          <a:bodyPr/>
          <a:lstStyle/>
          <a:p>
            <a:pPr algn="ctr"/>
            <a:r>
              <a:rPr kumimoji="1" lang="en-US" altLang="ja-JP" b="1" dirty="0">
                <a:solidFill>
                  <a:schemeClr val="bg1"/>
                </a:solidFill>
                <a:latin typeface="Lato Light" panose="020F0302020204030203" pitchFamily="34" charset="0"/>
              </a:rPr>
              <a:t>Thanks for downloading this template</a:t>
            </a:r>
          </a:p>
        </p:txBody>
      </p:sp>
      <p:sp>
        <p:nvSpPr>
          <p:cNvPr id="17" name="サブタイトル 16"/>
          <p:cNvSpPr>
            <a:spLocks noGrp="1"/>
          </p:cNvSpPr>
          <p:nvPr>
            <p:ph type="subTitle" idx="4294967295"/>
          </p:nvPr>
        </p:nvSpPr>
        <p:spPr>
          <a:xfrm>
            <a:off x="1981200" y="3323772"/>
            <a:ext cx="8229600" cy="2148114"/>
          </a:xfrm>
        </p:spPr>
        <p:txBody>
          <a:bodyPr/>
          <a:lstStyle/>
          <a:p>
            <a:pPr marL="0" indent="0" algn="ctr">
              <a:buNone/>
            </a:pPr>
            <a:r>
              <a:rPr lang="en-US" sz="2400" dirty="0">
                <a:solidFill>
                  <a:schemeClr val="bg1"/>
                </a:solidFill>
                <a:hlinkClick r:id="rId2">
                  <a:extLst>
                    <a:ext uri="{A12FA001-AC4F-418D-AE19-62706E023703}">
                      <ahyp:hlinkClr xmlns:ahyp="http://schemas.microsoft.com/office/drawing/2018/hyperlinkcolor" val="tx"/>
                    </a:ext>
                  </a:extLst>
                </a:hlinkClick>
              </a:rPr>
              <a:t>https://free-powerpoint-templates-download.com/</a:t>
            </a:r>
            <a:endParaRPr lang="en-US" sz="2400" dirty="0">
              <a:solidFill>
                <a:schemeClr val="bg1"/>
              </a:solidFill>
            </a:endParaRPr>
          </a:p>
          <a:p>
            <a:pPr marL="0" indent="0" algn="ctr">
              <a:buNone/>
            </a:pPr>
            <a:r>
              <a:rPr lang="en-US" altLang="ja-JP" sz="2400" dirty="0">
                <a:solidFill>
                  <a:schemeClr val="bg1"/>
                </a:solidFill>
                <a:cs typeface="Arial" panose="020B0604020202020204" pitchFamily="34" charset="0"/>
              </a:rPr>
              <a:t>Pics: </a:t>
            </a:r>
            <a:r>
              <a:rPr lang="en-US" altLang="ja-JP" sz="2400" dirty="0">
                <a:solidFill>
                  <a:schemeClr val="bg1"/>
                </a:solidFill>
                <a:cs typeface="Arial" panose="020B0604020202020204" pitchFamily="34" charset="0"/>
                <a:hlinkClick r:id="rId3">
                  <a:extLst>
                    <a:ext uri="{A12FA001-AC4F-418D-AE19-62706E023703}">
                      <ahyp:hlinkClr xmlns:ahyp="http://schemas.microsoft.com/office/drawing/2018/hyperlinkcolor" val="tx"/>
                    </a:ext>
                  </a:extLst>
                </a:hlinkClick>
              </a:rPr>
              <a:t>www.pexels.com/</a:t>
            </a:r>
            <a:endParaRPr lang="en-US" altLang="ja-JP" sz="2400" dirty="0">
              <a:solidFill>
                <a:schemeClr val="bg1"/>
              </a:solidFill>
              <a:cs typeface="Arial" panose="020B0604020202020204" pitchFamily="34" charset="0"/>
            </a:endParaRPr>
          </a:p>
          <a:p>
            <a:pPr marL="0" indent="0" algn="ctr">
              <a:buNone/>
            </a:pPr>
            <a:r>
              <a:rPr lang="en-US" altLang="ja-JP" sz="2400" dirty="0">
                <a:solidFill>
                  <a:schemeClr val="bg1"/>
                </a:solidFill>
                <a:cs typeface="Arial" panose="020B0604020202020204" pitchFamily="34" charset="0"/>
                <a:hlinkClick r:id="rId4">
                  <a:extLst>
                    <a:ext uri="{A12FA001-AC4F-418D-AE19-62706E023703}">
                      <ahyp:hlinkClr xmlns:ahyp="http://schemas.microsoft.com/office/drawing/2018/hyperlinkcolor" val="tx"/>
                    </a:ext>
                  </a:extLst>
                </a:hlinkClick>
              </a:rPr>
              <a:t>www.Pixabay.com</a:t>
            </a:r>
            <a:r>
              <a:rPr lang="en-US" altLang="ja-JP" sz="2400" dirty="0">
                <a:solidFill>
                  <a:schemeClr val="bg1"/>
                </a:solidFill>
                <a:cs typeface="Arial" panose="020B0604020202020204" pitchFamily="34" charset="0"/>
              </a:rPr>
              <a:t> </a:t>
            </a:r>
          </a:p>
          <a:p>
            <a:pPr marL="0" indent="0" algn="ctr">
              <a:buNone/>
            </a:pPr>
            <a:br>
              <a:rPr lang="en-US" altLang="ja-JP" sz="1600" dirty="0">
                <a:solidFill>
                  <a:schemeClr val="bg1"/>
                </a:solidFill>
                <a:cs typeface="Arial" panose="020B0604020202020204" pitchFamily="34" charset="0"/>
              </a:rPr>
            </a:br>
            <a:endParaRPr lang="en-US" altLang="ja-JP" sz="1600" dirty="0">
              <a:solidFill>
                <a:schemeClr val="bg1"/>
              </a:solidFill>
              <a:cs typeface="Arial" panose="020B0604020202020204" pitchFamily="34" charset="0"/>
            </a:endParaRPr>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p14:dur="0" advTm="9607"/>
    </mc:Choice>
    <mc:Fallback xmlns="">
      <p:transition advTm="96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uadroTexto 61">
            <a:extLst>
              <a:ext uri="{FF2B5EF4-FFF2-40B4-BE49-F238E27FC236}">
                <a16:creationId xmlns:a16="http://schemas.microsoft.com/office/drawing/2014/main" id="{3E334BDB-EDD1-4D8F-8F2D-765A332AA6CE}"/>
              </a:ext>
            </a:extLst>
          </p:cNvPr>
          <p:cNvSpPr txBox="1"/>
          <p:nvPr/>
        </p:nvSpPr>
        <p:spPr>
          <a:xfrm>
            <a:off x="548099" y="4322761"/>
            <a:ext cx="5911470" cy="1323439"/>
          </a:xfrm>
          <a:prstGeom prst="rect">
            <a:avLst/>
          </a:prstGeom>
          <a:noFill/>
        </p:spPr>
        <p:txBody>
          <a:bodyPr wrap="square" rtlCol="0">
            <a:spAutoFit/>
          </a:bodyPr>
          <a:lstStyle/>
          <a:p>
            <a:r>
              <a:rPr lang="en-US" sz="4000" dirty="0">
                <a:solidFill>
                  <a:srgbClr val="08E0EF"/>
                </a:solidFill>
                <a:latin typeface="Arial Rounded MT Bold" panose="020F0704030504030204" pitchFamily="34" charset="0"/>
              </a:rPr>
              <a:t>Artificial Intelligence</a:t>
            </a:r>
          </a:p>
          <a:p>
            <a:r>
              <a:rPr lang="en-US" sz="4000" dirty="0">
                <a:solidFill>
                  <a:schemeClr val="bg1"/>
                </a:solidFill>
                <a:latin typeface="Arial Rounded MT Bold" panose="020F0704030504030204" pitchFamily="34" charset="0"/>
              </a:rPr>
              <a:t>PowerPoint Template</a:t>
            </a:r>
          </a:p>
        </p:txBody>
      </p:sp>
      <p:sp>
        <p:nvSpPr>
          <p:cNvPr id="1024" name="CuadroTexto 1023">
            <a:extLst>
              <a:ext uri="{FF2B5EF4-FFF2-40B4-BE49-F238E27FC236}">
                <a16:creationId xmlns:a16="http://schemas.microsoft.com/office/drawing/2014/main" id="{8CDA667C-64D6-4577-9F67-F5F9310F066C}"/>
              </a:ext>
            </a:extLst>
          </p:cNvPr>
          <p:cNvSpPr txBox="1"/>
          <p:nvPr/>
        </p:nvSpPr>
        <p:spPr>
          <a:xfrm>
            <a:off x="590387" y="5616650"/>
            <a:ext cx="5240959" cy="369332"/>
          </a:xfrm>
          <a:prstGeom prst="rect">
            <a:avLst/>
          </a:prstGeom>
          <a:noFill/>
        </p:spPr>
        <p:txBody>
          <a:bodyPr wrap="square" rtlCol="0">
            <a:spAutoFit/>
          </a:bodyPr>
          <a:lstStyle/>
          <a:p>
            <a:r>
              <a:rPr lang="en-US" dirty="0">
                <a:solidFill>
                  <a:schemeClr val="bg1">
                    <a:lumMod val="85000"/>
                  </a:schemeClr>
                </a:solidFill>
              </a:rPr>
              <a:t>www.free-powerpoint-templates-download.com</a:t>
            </a:r>
          </a:p>
        </p:txBody>
      </p:sp>
      <p:grpSp>
        <p:nvGrpSpPr>
          <p:cNvPr id="3" name="Group 10059">
            <a:extLst>
              <a:ext uri="{FF2B5EF4-FFF2-40B4-BE49-F238E27FC236}">
                <a16:creationId xmlns:a16="http://schemas.microsoft.com/office/drawing/2014/main" id="{8750A720-005F-4C3A-ABD7-8B760B857BF9}"/>
              </a:ext>
            </a:extLst>
          </p:cNvPr>
          <p:cNvGrpSpPr>
            <a:grpSpLocks noChangeAspect="1"/>
          </p:cNvGrpSpPr>
          <p:nvPr/>
        </p:nvGrpSpPr>
        <p:grpSpPr bwMode="auto">
          <a:xfrm>
            <a:off x="5707177" y="12699"/>
            <a:ext cx="6529387" cy="7196137"/>
            <a:chOff x="1" y="-1"/>
            <a:chExt cx="4113" cy="4533"/>
          </a:xfrm>
          <a:solidFill>
            <a:srgbClr val="00B0F0"/>
          </a:solidFill>
        </p:grpSpPr>
        <p:sp>
          <p:nvSpPr>
            <p:cNvPr id="5" name="Freeform 10060">
              <a:extLst>
                <a:ext uri="{FF2B5EF4-FFF2-40B4-BE49-F238E27FC236}">
                  <a16:creationId xmlns:a16="http://schemas.microsoft.com/office/drawing/2014/main" id="{4CFC4467-FC6C-4C53-8A0C-F2EE43245E27}"/>
                </a:ext>
              </a:extLst>
            </p:cNvPr>
            <p:cNvSpPr>
              <a:spLocks/>
            </p:cNvSpPr>
            <p:nvPr/>
          </p:nvSpPr>
          <p:spPr bwMode="auto">
            <a:xfrm>
              <a:off x="2680" y="-1"/>
              <a:ext cx="1434" cy="270"/>
            </a:xfrm>
            <a:custGeom>
              <a:avLst/>
              <a:gdLst>
                <a:gd name="T0" fmla="*/ 218 w 1434"/>
                <a:gd name="T1" fmla="*/ 270 h 270"/>
                <a:gd name="T2" fmla="*/ 0 w 1434"/>
                <a:gd name="T3" fmla="*/ 270 h 270"/>
                <a:gd name="T4" fmla="*/ 0 w 1434"/>
                <a:gd name="T5" fmla="*/ 256 h 270"/>
                <a:gd name="T6" fmla="*/ 211 w 1434"/>
                <a:gd name="T7" fmla="*/ 256 h 270"/>
                <a:gd name="T8" fmla="*/ 373 w 1434"/>
                <a:gd name="T9" fmla="*/ 71 h 270"/>
                <a:gd name="T10" fmla="*/ 769 w 1434"/>
                <a:gd name="T11" fmla="*/ 71 h 270"/>
                <a:gd name="T12" fmla="*/ 855 w 1434"/>
                <a:gd name="T13" fmla="*/ 0 h 270"/>
                <a:gd name="T14" fmla="*/ 1183 w 1434"/>
                <a:gd name="T15" fmla="*/ 0 h 270"/>
                <a:gd name="T16" fmla="*/ 1183 w 1434"/>
                <a:gd name="T17" fmla="*/ 0 h 270"/>
                <a:gd name="T18" fmla="*/ 1434 w 1434"/>
                <a:gd name="T19" fmla="*/ 223 h 270"/>
                <a:gd name="T20" fmla="*/ 1427 w 1434"/>
                <a:gd name="T21" fmla="*/ 232 h 270"/>
                <a:gd name="T22" fmla="*/ 1175 w 1434"/>
                <a:gd name="T23" fmla="*/ 12 h 270"/>
                <a:gd name="T24" fmla="*/ 860 w 1434"/>
                <a:gd name="T25" fmla="*/ 12 h 270"/>
                <a:gd name="T26" fmla="*/ 774 w 1434"/>
                <a:gd name="T27" fmla="*/ 85 h 270"/>
                <a:gd name="T28" fmla="*/ 380 w 1434"/>
                <a:gd name="T29" fmla="*/ 85 h 270"/>
                <a:gd name="T30" fmla="*/ 218 w 1434"/>
                <a:gd name="T31"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4" h="270">
                  <a:moveTo>
                    <a:pt x="218" y="270"/>
                  </a:moveTo>
                  <a:lnTo>
                    <a:pt x="0" y="270"/>
                  </a:lnTo>
                  <a:lnTo>
                    <a:pt x="0" y="256"/>
                  </a:lnTo>
                  <a:lnTo>
                    <a:pt x="211" y="256"/>
                  </a:lnTo>
                  <a:lnTo>
                    <a:pt x="373" y="71"/>
                  </a:lnTo>
                  <a:lnTo>
                    <a:pt x="769" y="71"/>
                  </a:lnTo>
                  <a:lnTo>
                    <a:pt x="855" y="0"/>
                  </a:lnTo>
                  <a:lnTo>
                    <a:pt x="1183" y="0"/>
                  </a:lnTo>
                  <a:lnTo>
                    <a:pt x="1183" y="0"/>
                  </a:lnTo>
                  <a:lnTo>
                    <a:pt x="1434" y="223"/>
                  </a:lnTo>
                  <a:lnTo>
                    <a:pt x="1427" y="232"/>
                  </a:lnTo>
                  <a:lnTo>
                    <a:pt x="1175" y="12"/>
                  </a:lnTo>
                  <a:lnTo>
                    <a:pt x="860" y="12"/>
                  </a:lnTo>
                  <a:lnTo>
                    <a:pt x="774" y="85"/>
                  </a:lnTo>
                  <a:lnTo>
                    <a:pt x="380" y="85"/>
                  </a:lnTo>
                  <a:lnTo>
                    <a:pt x="218"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0061">
              <a:extLst>
                <a:ext uri="{FF2B5EF4-FFF2-40B4-BE49-F238E27FC236}">
                  <a16:creationId xmlns:a16="http://schemas.microsoft.com/office/drawing/2014/main" id="{6DE61B58-DB41-4A4D-A218-5F93C871400E}"/>
                </a:ext>
              </a:extLst>
            </p:cNvPr>
            <p:cNvSpPr>
              <a:spLocks/>
            </p:cNvSpPr>
            <p:nvPr/>
          </p:nvSpPr>
          <p:spPr bwMode="auto">
            <a:xfrm>
              <a:off x="1093" y="127"/>
              <a:ext cx="2981" cy="567"/>
            </a:xfrm>
            <a:custGeom>
              <a:avLst/>
              <a:gdLst>
                <a:gd name="T0" fmla="*/ 443 w 1255"/>
                <a:gd name="T1" fmla="*/ 239 h 239"/>
                <a:gd name="T2" fmla="*/ 207 w 1255"/>
                <a:gd name="T3" fmla="*/ 239 h 239"/>
                <a:gd name="T4" fmla="*/ 207 w 1255"/>
                <a:gd name="T5" fmla="*/ 239 h 239"/>
                <a:gd name="T6" fmla="*/ 170 w 1255"/>
                <a:gd name="T7" fmla="*/ 204 h 239"/>
                <a:gd name="T8" fmla="*/ 0 w 1255"/>
                <a:gd name="T9" fmla="*/ 204 h 239"/>
                <a:gd name="T10" fmla="*/ 0 w 1255"/>
                <a:gd name="T11" fmla="*/ 203 h 239"/>
                <a:gd name="T12" fmla="*/ 171 w 1255"/>
                <a:gd name="T13" fmla="*/ 203 h 239"/>
                <a:gd name="T14" fmla="*/ 171 w 1255"/>
                <a:gd name="T15" fmla="*/ 203 h 239"/>
                <a:gd name="T16" fmla="*/ 208 w 1255"/>
                <a:gd name="T17" fmla="*/ 238 h 239"/>
                <a:gd name="T18" fmla="*/ 442 w 1255"/>
                <a:gd name="T19" fmla="*/ 238 h 239"/>
                <a:gd name="T20" fmla="*/ 584 w 1255"/>
                <a:gd name="T21" fmla="*/ 95 h 239"/>
                <a:gd name="T22" fmla="*/ 805 w 1255"/>
                <a:gd name="T23" fmla="*/ 95 h 239"/>
                <a:gd name="T24" fmla="*/ 896 w 1255"/>
                <a:gd name="T25" fmla="*/ 1 h 239"/>
                <a:gd name="T26" fmla="*/ 896 w 1255"/>
                <a:gd name="T27" fmla="*/ 1 h 239"/>
                <a:gd name="T28" fmla="*/ 896 w 1255"/>
                <a:gd name="T29" fmla="*/ 1 h 239"/>
                <a:gd name="T30" fmla="*/ 896 w 1255"/>
                <a:gd name="T31" fmla="*/ 1 h 239"/>
                <a:gd name="T32" fmla="*/ 896 w 1255"/>
                <a:gd name="T33" fmla="*/ 0 h 239"/>
                <a:gd name="T34" fmla="*/ 1160 w 1255"/>
                <a:gd name="T35" fmla="*/ 0 h 239"/>
                <a:gd name="T36" fmla="*/ 1160 w 1255"/>
                <a:gd name="T37" fmla="*/ 0 h 239"/>
                <a:gd name="T38" fmla="*/ 1206 w 1255"/>
                <a:gd name="T39" fmla="*/ 48 h 239"/>
                <a:gd name="T40" fmla="*/ 1255 w 1255"/>
                <a:gd name="T41" fmla="*/ 48 h 239"/>
                <a:gd name="T42" fmla="*/ 1255 w 1255"/>
                <a:gd name="T43" fmla="*/ 49 h 239"/>
                <a:gd name="T44" fmla="*/ 1206 w 1255"/>
                <a:gd name="T45" fmla="*/ 49 h 239"/>
                <a:gd name="T46" fmla="*/ 1206 w 1255"/>
                <a:gd name="T47" fmla="*/ 49 h 239"/>
                <a:gd name="T48" fmla="*/ 1159 w 1255"/>
                <a:gd name="T49" fmla="*/ 1 h 239"/>
                <a:gd name="T50" fmla="*/ 897 w 1255"/>
                <a:gd name="T51" fmla="*/ 1 h 239"/>
                <a:gd name="T52" fmla="*/ 851 w 1255"/>
                <a:gd name="T53" fmla="*/ 50 h 239"/>
                <a:gd name="T54" fmla="*/ 805 w 1255"/>
                <a:gd name="T55" fmla="*/ 96 h 239"/>
                <a:gd name="T56" fmla="*/ 805 w 1255"/>
                <a:gd name="T57" fmla="*/ 97 h 239"/>
                <a:gd name="T58" fmla="*/ 584 w 1255"/>
                <a:gd name="T59" fmla="*/ 97 h 239"/>
                <a:gd name="T60" fmla="*/ 443 w 1255"/>
                <a:gd name="T6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55" h="239">
                  <a:moveTo>
                    <a:pt x="443" y="239"/>
                  </a:moveTo>
                  <a:cubicBezTo>
                    <a:pt x="207" y="239"/>
                    <a:pt x="207" y="239"/>
                    <a:pt x="207" y="239"/>
                  </a:cubicBezTo>
                  <a:cubicBezTo>
                    <a:pt x="207" y="239"/>
                    <a:pt x="207" y="239"/>
                    <a:pt x="207" y="239"/>
                  </a:cubicBezTo>
                  <a:cubicBezTo>
                    <a:pt x="170" y="204"/>
                    <a:pt x="170" y="204"/>
                    <a:pt x="170" y="204"/>
                  </a:cubicBezTo>
                  <a:cubicBezTo>
                    <a:pt x="0" y="204"/>
                    <a:pt x="0" y="204"/>
                    <a:pt x="0" y="204"/>
                  </a:cubicBezTo>
                  <a:cubicBezTo>
                    <a:pt x="0" y="203"/>
                    <a:pt x="0" y="203"/>
                    <a:pt x="0" y="203"/>
                  </a:cubicBezTo>
                  <a:cubicBezTo>
                    <a:pt x="171" y="203"/>
                    <a:pt x="171" y="203"/>
                    <a:pt x="171" y="203"/>
                  </a:cubicBezTo>
                  <a:cubicBezTo>
                    <a:pt x="171" y="203"/>
                    <a:pt x="171" y="203"/>
                    <a:pt x="171" y="203"/>
                  </a:cubicBezTo>
                  <a:cubicBezTo>
                    <a:pt x="208" y="238"/>
                    <a:pt x="208" y="238"/>
                    <a:pt x="208" y="238"/>
                  </a:cubicBezTo>
                  <a:cubicBezTo>
                    <a:pt x="442" y="238"/>
                    <a:pt x="442" y="238"/>
                    <a:pt x="442" y="238"/>
                  </a:cubicBezTo>
                  <a:cubicBezTo>
                    <a:pt x="584" y="95"/>
                    <a:pt x="584" y="95"/>
                    <a:pt x="584" y="95"/>
                  </a:cubicBezTo>
                  <a:cubicBezTo>
                    <a:pt x="805" y="95"/>
                    <a:pt x="805" y="95"/>
                    <a:pt x="805" y="95"/>
                  </a:cubicBezTo>
                  <a:cubicBezTo>
                    <a:pt x="841" y="59"/>
                    <a:pt x="895" y="4"/>
                    <a:pt x="896" y="1"/>
                  </a:cubicBezTo>
                  <a:cubicBezTo>
                    <a:pt x="896" y="1"/>
                    <a:pt x="896" y="1"/>
                    <a:pt x="896" y="1"/>
                  </a:cubicBezTo>
                  <a:cubicBezTo>
                    <a:pt x="896" y="1"/>
                    <a:pt x="896" y="1"/>
                    <a:pt x="896" y="1"/>
                  </a:cubicBezTo>
                  <a:cubicBezTo>
                    <a:pt x="896" y="1"/>
                    <a:pt x="896" y="1"/>
                    <a:pt x="896" y="1"/>
                  </a:cubicBezTo>
                  <a:cubicBezTo>
                    <a:pt x="896" y="0"/>
                    <a:pt x="896" y="0"/>
                    <a:pt x="896" y="0"/>
                  </a:cubicBezTo>
                  <a:cubicBezTo>
                    <a:pt x="1160" y="0"/>
                    <a:pt x="1160" y="0"/>
                    <a:pt x="1160" y="0"/>
                  </a:cubicBezTo>
                  <a:cubicBezTo>
                    <a:pt x="1160" y="0"/>
                    <a:pt x="1160" y="0"/>
                    <a:pt x="1160" y="0"/>
                  </a:cubicBezTo>
                  <a:cubicBezTo>
                    <a:pt x="1206" y="48"/>
                    <a:pt x="1206" y="48"/>
                    <a:pt x="1206" y="48"/>
                  </a:cubicBezTo>
                  <a:cubicBezTo>
                    <a:pt x="1255" y="48"/>
                    <a:pt x="1255" y="48"/>
                    <a:pt x="1255" y="48"/>
                  </a:cubicBezTo>
                  <a:cubicBezTo>
                    <a:pt x="1255" y="49"/>
                    <a:pt x="1255" y="49"/>
                    <a:pt x="1255" y="49"/>
                  </a:cubicBezTo>
                  <a:cubicBezTo>
                    <a:pt x="1206" y="49"/>
                    <a:pt x="1206" y="49"/>
                    <a:pt x="1206" y="49"/>
                  </a:cubicBezTo>
                  <a:cubicBezTo>
                    <a:pt x="1206" y="49"/>
                    <a:pt x="1206" y="49"/>
                    <a:pt x="1206" y="49"/>
                  </a:cubicBezTo>
                  <a:cubicBezTo>
                    <a:pt x="1159" y="1"/>
                    <a:pt x="1159" y="1"/>
                    <a:pt x="1159" y="1"/>
                  </a:cubicBezTo>
                  <a:cubicBezTo>
                    <a:pt x="897" y="1"/>
                    <a:pt x="897" y="1"/>
                    <a:pt x="897" y="1"/>
                  </a:cubicBezTo>
                  <a:cubicBezTo>
                    <a:pt x="896" y="4"/>
                    <a:pt x="888" y="12"/>
                    <a:pt x="851" y="50"/>
                  </a:cubicBezTo>
                  <a:cubicBezTo>
                    <a:pt x="829" y="73"/>
                    <a:pt x="806" y="96"/>
                    <a:pt x="805" y="96"/>
                  </a:cubicBezTo>
                  <a:cubicBezTo>
                    <a:pt x="805" y="97"/>
                    <a:pt x="805" y="97"/>
                    <a:pt x="805" y="97"/>
                  </a:cubicBezTo>
                  <a:cubicBezTo>
                    <a:pt x="584" y="97"/>
                    <a:pt x="584" y="97"/>
                    <a:pt x="584" y="97"/>
                  </a:cubicBezTo>
                  <a:lnTo>
                    <a:pt x="443"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0062">
              <a:extLst>
                <a:ext uri="{FF2B5EF4-FFF2-40B4-BE49-F238E27FC236}">
                  <a16:creationId xmlns:a16="http://schemas.microsoft.com/office/drawing/2014/main" id="{B3F68721-6445-4BB5-BF87-60B74E81C4AC}"/>
                </a:ext>
              </a:extLst>
            </p:cNvPr>
            <p:cNvSpPr>
              <a:spLocks/>
            </p:cNvSpPr>
            <p:nvPr/>
          </p:nvSpPr>
          <p:spPr bwMode="auto">
            <a:xfrm>
              <a:off x="3205" y="378"/>
              <a:ext cx="859" cy="183"/>
            </a:xfrm>
            <a:custGeom>
              <a:avLst/>
              <a:gdLst>
                <a:gd name="T0" fmla="*/ 4 w 859"/>
                <a:gd name="T1" fmla="*/ 183 h 183"/>
                <a:gd name="T2" fmla="*/ 0 w 859"/>
                <a:gd name="T3" fmla="*/ 181 h 183"/>
                <a:gd name="T4" fmla="*/ 168 w 859"/>
                <a:gd name="T5" fmla="*/ 0 h 183"/>
                <a:gd name="T6" fmla="*/ 859 w 859"/>
                <a:gd name="T7" fmla="*/ 0 h 183"/>
                <a:gd name="T8" fmla="*/ 859 w 859"/>
                <a:gd name="T9" fmla="*/ 5 h 183"/>
                <a:gd name="T10" fmla="*/ 173 w 859"/>
                <a:gd name="T11" fmla="*/ 5 h 183"/>
                <a:gd name="T12" fmla="*/ 4 w 859"/>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859" h="183">
                  <a:moveTo>
                    <a:pt x="4" y="183"/>
                  </a:moveTo>
                  <a:lnTo>
                    <a:pt x="0" y="181"/>
                  </a:lnTo>
                  <a:lnTo>
                    <a:pt x="168" y="0"/>
                  </a:lnTo>
                  <a:lnTo>
                    <a:pt x="859" y="0"/>
                  </a:lnTo>
                  <a:lnTo>
                    <a:pt x="859" y="5"/>
                  </a:lnTo>
                  <a:lnTo>
                    <a:pt x="173" y="5"/>
                  </a:lnTo>
                  <a:lnTo>
                    <a:pt x="4"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0063">
              <a:extLst>
                <a:ext uri="{FF2B5EF4-FFF2-40B4-BE49-F238E27FC236}">
                  <a16:creationId xmlns:a16="http://schemas.microsoft.com/office/drawing/2014/main" id="{61855A83-2780-4F1B-8876-BB6DD045E0C5}"/>
                </a:ext>
              </a:extLst>
            </p:cNvPr>
            <p:cNvSpPr>
              <a:spLocks/>
            </p:cNvSpPr>
            <p:nvPr/>
          </p:nvSpPr>
          <p:spPr bwMode="auto">
            <a:xfrm>
              <a:off x="1652" y="267"/>
              <a:ext cx="2415" cy="259"/>
            </a:xfrm>
            <a:custGeom>
              <a:avLst/>
              <a:gdLst>
                <a:gd name="T0" fmla="*/ 2415 w 2415"/>
                <a:gd name="T1" fmla="*/ 259 h 259"/>
                <a:gd name="T2" fmla="*/ 2044 w 2415"/>
                <a:gd name="T3" fmla="*/ 259 h 259"/>
                <a:gd name="T4" fmla="*/ 1785 w 2415"/>
                <a:gd name="T5" fmla="*/ 14 h 259"/>
                <a:gd name="T6" fmla="*/ 1538 w 2415"/>
                <a:gd name="T7" fmla="*/ 14 h 259"/>
                <a:gd name="T8" fmla="*/ 1301 w 2415"/>
                <a:gd name="T9" fmla="*/ 254 h 259"/>
                <a:gd name="T10" fmla="*/ 444 w 2415"/>
                <a:gd name="T11" fmla="*/ 254 h 259"/>
                <a:gd name="T12" fmla="*/ 273 w 2415"/>
                <a:gd name="T13" fmla="*/ 73 h 259"/>
                <a:gd name="T14" fmla="*/ 0 w 2415"/>
                <a:gd name="T15" fmla="*/ 73 h 259"/>
                <a:gd name="T16" fmla="*/ 0 w 2415"/>
                <a:gd name="T17" fmla="*/ 62 h 259"/>
                <a:gd name="T18" fmla="*/ 277 w 2415"/>
                <a:gd name="T19" fmla="*/ 62 h 259"/>
                <a:gd name="T20" fmla="*/ 448 w 2415"/>
                <a:gd name="T21" fmla="*/ 240 h 259"/>
                <a:gd name="T22" fmla="*/ 1294 w 2415"/>
                <a:gd name="T23" fmla="*/ 240 h 259"/>
                <a:gd name="T24" fmla="*/ 1531 w 2415"/>
                <a:gd name="T25" fmla="*/ 0 h 259"/>
                <a:gd name="T26" fmla="*/ 1790 w 2415"/>
                <a:gd name="T27" fmla="*/ 0 h 259"/>
                <a:gd name="T28" fmla="*/ 2051 w 2415"/>
                <a:gd name="T29" fmla="*/ 247 h 259"/>
                <a:gd name="T30" fmla="*/ 2415 w 2415"/>
                <a:gd name="T31" fmla="*/ 247 h 259"/>
                <a:gd name="T32" fmla="*/ 2415 w 2415"/>
                <a:gd name="T33"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5" h="259">
                  <a:moveTo>
                    <a:pt x="2415" y="259"/>
                  </a:moveTo>
                  <a:lnTo>
                    <a:pt x="2044" y="259"/>
                  </a:lnTo>
                  <a:lnTo>
                    <a:pt x="1785" y="14"/>
                  </a:lnTo>
                  <a:lnTo>
                    <a:pt x="1538" y="14"/>
                  </a:lnTo>
                  <a:lnTo>
                    <a:pt x="1301" y="254"/>
                  </a:lnTo>
                  <a:lnTo>
                    <a:pt x="444" y="254"/>
                  </a:lnTo>
                  <a:lnTo>
                    <a:pt x="273" y="73"/>
                  </a:lnTo>
                  <a:lnTo>
                    <a:pt x="0" y="73"/>
                  </a:lnTo>
                  <a:lnTo>
                    <a:pt x="0" y="62"/>
                  </a:lnTo>
                  <a:lnTo>
                    <a:pt x="277" y="62"/>
                  </a:lnTo>
                  <a:lnTo>
                    <a:pt x="448" y="240"/>
                  </a:lnTo>
                  <a:lnTo>
                    <a:pt x="1294" y="240"/>
                  </a:lnTo>
                  <a:lnTo>
                    <a:pt x="1531" y="0"/>
                  </a:lnTo>
                  <a:lnTo>
                    <a:pt x="1790" y="0"/>
                  </a:lnTo>
                  <a:lnTo>
                    <a:pt x="2051" y="247"/>
                  </a:lnTo>
                  <a:lnTo>
                    <a:pt x="2415" y="247"/>
                  </a:lnTo>
                  <a:lnTo>
                    <a:pt x="2415" y="2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064">
              <a:extLst>
                <a:ext uri="{FF2B5EF4-FFF2-40B4-BE49-F238E27FC236}">
                  <a16:creationId xmlns:a16="http://schemas.microsoft.com/office/drawing/2014/main" id="{C825859C-DB92-4CBD-9433-B257C6552BCF}"/>
                </a:ext>
              </a:extLst>
            </p:cNvPr>
            <p:cNvSpPr>
              <a:spLocks/>
            </p:cNvSpPr>
            <p:nvPr/>
          </p:nvSpPr>
          <p:spPr bwMode="auto">
            <a:xfrm>
              <a:off x="2431" y="580"/>
              <a:ext cx="1633" cy="169"/>
            </a:xfrm>
            <a:custGeom>
              <a:avLst/>
              <a:gdLst>
                <a:gd name="T0" fmla="*/ 1201 w 1633"/>
                <a:gd name="T1" fmla="*/ 169 h 169"/>
                <a:gd name="T2" fmla="*/ 821 w 1633"/>
                <a:gd name="T3" fmla="*/ 169 h 169"/>
                <a:gd name="T4" fmla="*/ 821 w 1633"/>
                <a:gd name="T5" fmla="*/ 166 h 169"/>
                <a:gd name="T6" fmla="*/ 700 w 1633"/>
                <a:gd name="T7" fmla="*/ 38 h 169"/>
                <a:gd name="T8" fmla="*/ 0 w 1633"/>
                <a:gd name="T9" fmla="*/ 38 h 169"/>
                <a:gd name="T10" fmla="*/ 0 w 1633"/>
                <a:gd name="T11" fmla="*/ 31 h 169"/>
                <a:gd name="T12" fmla="*/ 702 w 1633"/>
                <a:gd name="T13" fmla="*/ 31 h 169"/>
                <a:gd name="T14" fmla="*/ 702 w 1633"/>
                <a:gd name="T15" fmla="*/ 33 h 169"/>
                <a:gd name="T16" fmla="*/ 824 w 1633"/>
                <a:gd name="T17" fmla="*/ 162 h 169"/>
                <a:gd name="T18" fmla="*/ 1199 w 1633"/>
                <a:gd name="T19" fmla="*/ 162 h 169"/>
                <a:gd name="T20" fmla="*/ 1353 w 1633"/>
                <a:gd name="T21" fmla="*/ 0 h 169"/>
                <a:gd name="T22" fmla="*/ 1633 w 1633"/>
                <a:gd name="T23" fmla="*/ 0 h 169"/>
                <a:gd name="T24" fmla="*/ 1633 w 1633"/>
                <a:gd name="T25" fmla="*/ 7 h 169"/>
                <a:gd name="T26" fmla="*/ 1358 w 1633"/>
                <a:gd name="T27" fmla="*/ 7 h 169"/>
                <a:gd name="T28" fmla="*/ 1201 w 1633"/>
                <a:gd name="T2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3" h="169">
                  <a:moveTo>
                    <a:pt x="1201" y="169"/>
                  </a:moveTo>
                  <a:lnTo>
                    <a:pt x="821" y="169"/>
                  </a:lnTo>
                  <a:lnTo>
                    <a:pt x="821" y="166"/>
                  </a:lnTo>
                  <a:lnTo>
                    <a:pt x="700" y="38"/>
                  </a:lnTo>
                  <a:lnTo>
                    <a:pt x="0" y="38"/>
                  </a:lnTo>
                  <a:lnTo>
                    <a:pt x="0" y="31"/>
                  </a:lnTo>
                  <a:lnTo>
                    <a:pt x="702" y="31"/>
                  </a:lnTo>
                  <a:lnTo>
                    <a:pt x="702" y="33"/>
                  </a:lnTo>
                  <a:lnTo>
                    <a:pt x="824" y="162"/>
                  </a:lnTo>
                  <a:lnTo>
                    <a:pt x="1199" y="162"/>
                  </a:lnTo>
                  <a:lnTo>
                    <a:pt x="1353" y="0"/>
                  </a:lnTo>
                  <a:lnTo>
                    <a:pt x="1633" y="0"/>
                  </a:lnTo>
                  <a:lnTo>
                    <a:pt x="1633" y="7"/>
                  </a:lnTo>
                  <a:lnTo>
                    <a:pt x="1358" y="7"/>
                  </a:lnTo>
                  <a:lnTo>
                    <a:pt x="1201"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065">
              <a:extLst>
                <a:ext uri="{FF2B5EF4-FFF2-40B4-BE49-F238E27FC236}">
                  <a16:creationId xmlns:a16="http://schemas.microsoft.com/office/drawing/2014/main" id="{BEA9D28E-CD3F-47AC-9E0B-37C279E22E2F}"/>
                </a:ext>
              </a:extLst>
            </p:cNvPr>
            <p:cNvSpPr>
              <a:spLocks/>
            </p:cNvSpPr>
            <p:nvPr/>
          </p:nvSpPr>
          <p:spPr bwMode="auto">
            <a:xfrm>
              <a:off x="2507" y="718"/>
              <a:ext cx="1560" cy="285"/>
            </a:xfrm>
            <a:custGeom>
              <a:avLst/>
              <a:gdLst>
                <a:gd name="T0" fmla="*/ 520 w 1560"/>
                <a:gd name="T1" fmla="*/ 285 h 285"/>
                <a:gd name="T2" fmla="*/ 0 w 1560"/>
                <a:gd name="T3" fmla="*/ 285 h 285"/>
                <a:gd name="T4" fmla="*/ 0 w 1560"/>
                <a:gd name="T5" fmla="*/ 278 h 285"/>
                <a:gd name="T6" fmla="*/ 517 w 1560"/>
                <a:gd name="T7" fmla="*/ 278 h 285"/>
                <a:gd name="T8" fmla="*/ 679 w 1560"/>
                <a:gd name="T9" fmla="*/ 130 h 285"/>
                <a:gd name="T10" fmla="*/ 1232 w 1560"/>
                <a:gd name="T11" fmla="*/ 130 h 285"/>
                <a:gd name="T12" fmla="*/ 1356 w 1560"/>
                <a:gd name="T13" fmla="*/ 0 h 285"/>
                <a:gd name="T14" fmla="*/ 1560 w 1560"/>
                <a:gd name="T15" fmla="*/ 0 h 285"/>
                <a:gd name="T16" fmla="*/ 1560 w 1560"/>
                <a:gd name="T17" fmla="*/ 7 h 285"/>
                <a:gd name="T18" fmla="*/ 1360 w 1560"/>
                <a:gd name="T19" fmla="*/ 7 h 285"/>
                <a:gd name="T20" fmla="*/ 1234 w 1560"/>
                <a:gd name="T21" fmla="*/ 138 h 285"/>
                <a:gd name="T22" fmla="*/ 681 w 1560"/>
                <a:gd name="T23" fmla="*/ 138 h 285"/>
                <a:gd name="T24" fmla="*/ 520 w 1560"/>
                <a:gd name="T25"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0" h="285">
                  <a:moveTo>
                    <a:pt x="520" y="285"/>
                  </a:moveTo>
                  <a:lnTo>
                    <a:pt x="0" y="285"/>
                  </a:lnTo>
                  <a:lnTo>
                    <a:pt x="0" y="278"/>
                  </a:lnTo>
                  <a:lnTo>
                    <a:pt x="517" y="278"/>
                  </a:lnTo>
                  <a:lnTo>
                    <a:pt x="679" y="130"/>
                  </a:lnTo>
                  <a:lnTo>
                    <a:pt x="1232" y="130"/>
                  </a:lnTo>
                  <a:lnTo>
                    <a:pt x="1356" y="0"/>
                  </a:lnTo>
                  <a:lnTo>
                    <a:pt x="1560" y="0"/>
                  </a:lnTo>
                  <a:lnTo>
                    <a:pt x="1560" y="7"/>
                  </a:lnTo>
                  <a:lnTo>
                    <a:pt x="1360" y="7"/>
                  </a:lnTo>
                  <a:lnTo>
                    <a:pt x="1234" y="138"/>
                  </a:lnTo>
                  <a:lnTo>
                    <a:pt x="681" y="138"/>
                  </a:lnTo>
                  <a:lnTo>
                    <a:pt x="52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066">
              <a:extLst>
                <a:ext uri="{FF2B5EF4-FFF2-40B4-BE49-F238E27FC236}">
                  <a16:creationId xmlns:a16="http://schemas.microsoft.com/office/drawing/2014/main" id="{AE509D73-ABA0-4200-BC9F-083D18C14EA3}"/>
                </a:ext>
              </a:extLst>
            </p:cNvPr>
            <p:cNvSpPr>
              <a:spLocks/>
            </p:cNvSpPr>
            <p:nvPr/>
          </p:nvSpPr>
          <p:spPr bwMode="auto">
            <a:xfrm>
              <a:off x="350" y="642"/>
              <a:ext cx="3712" cy="1225"/>
            </a:xfrm>
            <a:custGeom>
              <a:avLst/>
              <a:gdLst>
                <a:gd name="T0" fmla="*/ 646 w 3712"/>
                <a:gd name="T1" fmla="*/ 1225 h 1225"/>
                <a:gd name="T2" fmla="*/ 0 w 3712"/>
                <a:gd name="T3" fmla="*/ 1225 h 1225"/>
                <a:gd name="T4" fmla="*/ 0 w 3712"/>
                <a:gd name="T5" fmla="*/ 1199 h 1225"/>
                <a:gd name="T6" fmla="*/ 634 w 3712"/>
                <a:gd name="T7" fmla="*/ 1199 h 1225"/>
                <a:gd name="T8" fmla="*/ 751 w 3712"/>
                <a:gd name="T9" fmla="*/ 1068 h 1225"/>
                <a:gd name="T10" fmla="*/ 751 w 3712"/>
                <a:gd name="T11" fmla="*/ 676 h 1225"/>
                <a:gd name="T12" fmla="*/ 967 w 3712"/>
                <a:gd name="T13" fmla="*/ 472 h 1225"/>
                <a:gd name="T14" fmla="*/ 1708 w 3712"/>
                <a:gd name="T15" fmla="*/ 472 h 1225"/>
                <a:gd name="T16" fmla="*/ 2195 w 3712"/>
                <a:gd name="T17" fmla="*/ 0 h 1225"/>
                <a:gd name="T18" fmla="*/ 2434 w 3712"/>
                <a:gd name="T19" fmla="*/ 0 h 1225"/>
                <a:gd name="T20" fmla="*/ 2674 w 3712"/>
                <a:gd name="T21" fmla="*/ 221 h 1225"/>
                <a:gd name="T22" fmla="*/ 3712 w 3712"/>
                <a:gd name="T23" fmla="*/ 221 h 1225"/>
                <a:gd name="T24" fmla="*/ 3712 w 3712"/>
                <a:gd name="T25" fmla="*/ 247 h 1225"/>
                <a:gd name="T26" fmla="*/ 2665 w 3712"/>
                <a:gd name="T27" fmla="*/ 247 h 1225"/>
                <a:gd name="T28" fmla="*/ 2425 w 3712"/>
                <a:gd name="T29" fmla="*/ 26 h 1225"/>
                <a:gd name="T30" fmla="*/ 2206 w 3712"/>
                <a:gd name="T31" fmla="*/ 26 h 1225"/>
                <a:gd name="T32" fmla="*/ 1720 w 3712"/>
                <a:gd name="T33" fmla="*/ 498 h 1225"/>
                <a:gd name="T34" fmla="*/ 979 w 3712"/>
                <a:gd name="T35" fmla="*/ 498 h 1225"/>
                <a:gd name="T36" fmla="*/ 777 w 3712"/>
                <a:gd name="T37" fmla="*/ 688 h 1225"/>
                <a:gd name="T38" fmla="*/ 777 w 3712"/>
                <a:gd name="T39" fmla="*/ 1078 h 1225"/>
                <a:gd name="T40" fmla="*/ 646 w 3712"/>
                <a:gd name="T4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12" h="1225">
                  <a:moveTo>
                    <a:pt x="646" y="1225"/>
                  </a:moveTo>
                  <a:lnTo>
                    <a:pt x="0" y="1225"/>
                  </a:lnTo>
                  <a:lnTo>
                    <a:pt x="0" y="1199"/>
                  </a:lnTo>
                  <a:lnTo>
                    <a:pt x="634" y="1199"/>
                  </a:lnTo>
                  <a:lnTo>
                    <a:pt x="751" y="1068"/>
                  </a:lnTo>
                  <a:lnTo>
                    <a:pt x="751" y="676"/>
                  </a:lnTo>
                  <a:lnTo>
                    <a:pt x="967" y="472"/>
                  </a:lnTo>
                  <a:lnTo>
                    <a:pt x="1708" y="472"/>
                  </a:lnTo>
                  <a:lnTo>
                    <a:pt x="2195" y="0"/>
                  </a:lnTo>
                  <a:lnTo>
                    <a:pt x="2434" y="0"/>
                  </a:lnTo>
                  <a:lnTo>
                    <a:pt x="2674" y="221"/>
                  </a:lnTo>
                  <a:lnTo>
                    <a:pt x="3712" y="221"/>
                  </a:lnTo>
                  <a:lnTo>
                    <a:pt x="3712" y="247"/>
                  </a:lnTo>
                  <a:lnTo>
                    <a:pt x="2665" y="247"/>
                  </a:lnTo>
                  <a:lnTo>
                    <a:pt x="2425" y="26"/>
                  </a:lnTo>
                  <a:lnTo>
                    <a:pt x="2206" y="26"/>
                  </a:lnTo>
                  <a:lnTo>
                    <a:pt x="1720" y="498"/>
                  </a:lnTo>
                  <a:lnTo>
                    <a:pt x="979" y="498"/>
                  </a:lnTo>
                  <a:lnTo>
                    <a:pt x="777" y="688"/>
                  </a:lnTo>
                  <a:lnTo>
                    <a:pt x="777" y="1078"/>
                  </a:lnTo>
                  <a:lnTo>
                    <a:pt x="646" y="1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067">
              <a:extLst>
                <a:ext uri="{FF2B5EF4-FFF2-40B4-BE49-F238E27FC236}">
                  <a16:creationId xmlns:a16="http://schemas.microsoft.com/office/drawing/2014/main" id="{DFD896E8-BD4B-48DB-8527-52EC1340F553}"/>
                </a:ext>
              </a:extLst>
            </p:cNvPr>
            <p:cNvSpPr>
              <a:spLocks/>
            </p:cNvSpPr>
            <p:nvPr/>
          </p:nvSpPr>
          <p:spPr bwMode="auto">
            <a:xfrm>
              <a:off x="25" y="780"/>
              <a:ext cx="4044" cy="1412"/>
            </a:xfrm>
            <a:custGeom>
              <a:avLst/>
              <a:gdLst>
                <a:gd name="T0" fmla="*/ 936 w 4044"/>
                <a:gd name="T1" fmla="*/ 1412 h 1412"/>
                <a:gd name="T2" fmla="*/ 0 w 4044"/>
                <a:gd name="T3" fmla="*/ 1412 h 1412"/>
                <a:gd name="T4" fmla="*/ 0 w 4044"/>
                <a:gd name="T5" fmla="*/ 1405 h 1412"/>
                <a:gd name="T6" fmla="*/ 933 w 4044"/>
                <a:gd name="T7" fmla="*/ 1405 h 1412"/>
                <a:gd name="T8" fmla="*/ 1147 w 4044"/>
                <a:gd name="T9" fmla="*/ 1201 h 1412"/>
                <a:gd name="T10" fmla="*/ 1147 w 4044"/>
                <a:gd name="T11" fmla="*/ 197 h 1412"/>
                <a:gd name="T12" fmla="*/ 1344 w 4044"/>
                <a:gd name="T13" fmla="*/ 0 h 1412"/>
                <a:gd name="T14" fmla="*/ 1819 w 4044"/>
                <a:gd name="T15" fmla="*/ 0 h 1412"/>
                <a:gd name="T16" fmla="*/ 1821 w 4044"/>
                <a:gd name="T17" fmla="*/ 2 h 1412"/>
                <a:gd name="T18" fmla="*/ 2206 w 4044"/>
                <a:gd name="T19" fmla="*/ 389 h 1412"/>
                <a:gd name="T20" fmla="*/ 3049 w 4044"/>
                <a:gd name="T21" fmla="*/ 389 h 1412"/>
                <a:gd name="T22" fmla="*/ 3244 w 4044"/>
                <a:gd name="T23" fmla="*/ 190 h 1412"/>
                <a:gd name="T24" fmla="*/ 4044 w 4044"/>
                <a:gd name="T25" fmla="*/ 190 h 1412"/>
                <a:gd name="T26" fmla="*/ 4044 w 4044"/>
                <a:gd name="T27" fmla="*/ 194 h 1412"/>
                <a:gd name="T28" fmla="*/ 3249 w 4044"/>
                <a:gd name="T29" fmla="*/ 194 h 1412"/>
                <a:gd name="T30" fmla="*/ 3054 w 4044"/>
                <a:gd name="T31" fmla="*/ 396 h 1412"/>
                <a:gd name="T32" fmla="*/ 2204 w 4044"/>
                <a:gd name="T33" fmla="*/ 396 h 1412"/>
                <a:gd name="T34" fmla="*/ 2204 w 4044"/>
                <a:gd name="T35" fmla="*/ 394 h 1412"/>
                <a:gd name="T36" fmla="*/ 1817 w 4044"/>
                <a:gd name="T37" fmla="*/ 7 h 1412"/>
                <a:gd name="T38" fmla="*/ 1346 w 4044"/>
                <a:gd name="T39" fmla="*/ 7 h 1412"/>
                <a:gd name="T40" fmla="*/ 1154 w 4044"/>
                <a:gd name="T41" fmla="*/ 199 h 1412"/>
                <a:gd name="T42" fmla="*/ 1154 w 4044"/>
                <a:gd name="T43" fmla="*/ 1203 h 1412"/>
                <a:gd name="T44" fmla="*/ 1152 w 4044"/>
                <a:gd name="T45" fmla="*/ 1205 h 1412"/>
                <a:gd name="T46" fmla="*/ 936 w 4044"/>
                <a:gd name="T47" fmla="*/ 1412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4" h="1412">
                  <a:moveTo>
                    <a:pt x="936" y="1412"/>
                  </a:moveTo>
                  <a:lnTo>
                    <a:pt x="0" y="1412"/>
                  </a:lnTo>
                  <a:lnTo>
                    <a:pt x="0" y="1405"/>
                  </a:lnTo>
                  <a:lnTo>
                    <a:pt x="933" y="1405"/>
                  </a:lnTo>
                  <a:lnTo>
                    <a:pt x="1147" y="1201"/>
                  </a:lnTo>
                  <a:lnTo>
                    <a:pt x="1147" y="197"/>
                  </a:lnTo>
                  <a:lnTo>
                    <a:pt x="1344" y="0"/>
                  </a:lnTo>
                  <a:lnTo>
                    <a:pt x="1819" y="0"/>
                  </a:lnTo>
                  <a:lnTo>
                    <a:pt x="1821" y="2"/>
                  </a:lnTo>
                  <a:lnTo>
                    <a:pt x="2206" y="389"/>
                  </a:lnTo>
                  <a:lnTo>
                    <a:pt x="3049" y="389"/>
                  </a:lnTo>
                  <a:lnTo>
                    <a:pt x="3244" y="190"/>
                  </a:lnTo>
                  <a:lnTo>
                    <a:pt x="4044" y="190"/>
                  </a:lnTo>
                  <a:lnTo>
                    <a:pt x="4044" y="194"/>
                  </a:lnTo>
                  <a:lnTo>
                    <a:pt x="3249" y="194"/>
                  </a:lnTo>
                  <a:lnTo>
                    <a:pt x="3054" y="396"/>
                  </a:lnTo>
                  <a:lnTo>
                    <a:pt x="2204" y="396"/>
                  </a:lnTo>
                  <a:lnTo>
                    <a:pt x="2204" y="394"/>
                  </a:lnTo>
                  <a:lnTo>
                    <a:pt x="1817" y="7"/>
                  </a:lnTo>
                  <a:lnTo>
                    <a:pt x="1346" y="7"/>
                  </a:lnTo>
                  <a:lnTo>
                    <a:pt x="1154" y="199"/>
                  </a:lnTo>
                  <a:lnTo>
                    <a:pt x="1154" y="1203"/>
                  </a:lnTo>
                  <a:lnTo>
                    <a:pt x="1152" y="1205"/>
                  </a:lnTo>
                  <a:lnTo>
                    <a:pt x="936" y="14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068">
              <a:extLst>
                <a:ext uri="{FF2B5EF4-FFF2-40B4-BE49-F238E27FC236}">
                  <a16:creationId xmlns:a16="http://schemas.microsoft.com/office/drawing/2014/main" id="{B497DAA6-3198-4B76-A347-28DFCED0E11E}"/>
                </a:ext>
              </a:extLst>
            </p:cNvPr>
            <p:cNvSpPr>
              <a:spLocks/>
            </p:cNvSpPr>
            <p:nvPr/>
          </p:nvSpPr>
          <p:spPr bwMode="auto">
            <a:xfrm>
              <a:off x="1490" y="1048"/>
              <a:ext cx="2574" cy="565"/>
            </a:xfrm>
            <a:custGeom>
              <a:avLst/>
              <a:gdLst>
                <a:gd name="T0" fmla="*/ 701 w 2574"/>
                <a:gd name="T1" fmla="*/ 565 h 565"/>
                <a:gd name="T2" fmla="*/ 0 w 2574"/>
                <a:gd name="T3" fmla="*/ 565 h 565"/>
                <a:gd name="T4" fmla="*/ 0 w 2574"/>
                <a:gd name="T5" fmla="*/ 539 h 565"/>
                <a:gd name="T6" fmla="*/ 691 w 2574"/>
                <a:gd name="T7" fmla="*/ 539 h 565"/>
                <a:gd name="T8" fmla="*/ 931 w 2574"/>
                <a:gd name="T9" fmla="*/ 297 h 565"/>
                <a:gd name="T10" fmla="*/ 1836 w 2574"/>
                <a:gd name="T11" fmla="*/ 297 h 565"/>
                <a:gd name="T12" fmla="*/ 2128 w 2574"/>
                <a:gd name="T13" fmla="*/ 0 h 565"/>
                <a:gd name="T14" fmla="*/ 2574 w 2574"/>
                <a:gd name="T15" fmla="*/ 0 h 565"/>
                <a:gd name="T16" fmla="*/ 2574 w 2574"/>
                <a:gd name="T17" fmla="*/ 26 h 565"/>
                <a:gd name="T18" fmla="*/ 2140 w 2574"/>
                <a:gd name="T19" fmla="*/ 26 h 565"/>
                <a:gd name="T20" fmla="*/ 1845 w 2574"/>
                <a:gd name="T21" fmla="*/ 323 h 565"/>
                <a:gd name="T22" fmla="*/ 943 w 2574"/>
                <a:gd name="T23" fmla="*/ 323 h 565"/>
                <a:gd name="T24" fmla="*/ 701 w 2574"/>
                <a:gd name="T25"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4" h="565">
                  <a:moveTo>
                    <a:pt x="701" y="565"/>
                  </a:moveTo>
                  <a:lnTo>
                    <a:pt x="0" y="565"/>
                  </a:lnTo>
                  <a:lnTo>
                    <a:pt x="0" y="539"/>
                  </a:lnTo>
                  <a:lnTo>
                    <a:pt x="691" y="539"/>
                  </a:lnTo>
                  <a:lnTo>
                    <a:pt x="931" y="297"/>
                  </a:lnTo>
                  <a:lnTo>
                    <a:pt x="1836" y="297"/>
                  </a:lnTo>
                  <a:lnTo>
                    <a:pt x="2128" y="0"/>
                  </a:lnTo>
                  <a:lnTo>
                    <a:pt x="2574" y="0"/>
                  </a:lnTo>
                  <a:lnTo>
                    <a:pt x="2574" y="26"/>
                  </a:lnTo>
                  <a:lnTo>
                    <a:pt x="2140" y="26"/>
                  </a:lnTo>
                  <a:lnTo>
                    <a:pt x="1845" y="323"/>
                  </a:lnTo>
                  <a:lnTo>
                    <a:pt x="943" y="323"/>
                  </a:lnTo>
                  <a:lnTo>
                    <a:pt x="701"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069">
              <a:extLst>
                <a:ext uri="{FF2B5EF4-FFF2-40B4-BE49-F238E27FC236}">
                  <a16:creationId xmlns:a16="http://schemas.microsoft.com/office/drawing/2014/main" id="{69AC6308-205C-43C0-932E-7C9321385008}"/>
                </a:ext>
              </a:extLst>
            </p:cNvPr>
            <p:cNvSpPr>
              <a:spLocks/>
            </p:cNvSpPr>
            <p:nvPr/>
          </p:nvSpPr>
          <p:spPr bwMode="auto">
            <a:xfrm>
              <a:off x="1008" y="730"/>
              <a:ext cx="3054" cy="520"/>
            </a:xfrm>
            <a:custGeom>
              <a:avLst/>
              <a:gdLst>
                <a:gd name="T0" fmla="*/ 2377 w 3054"/>
                <a:gd name="T1" fmla="*/ 520 h 520"/>
                <a:gd name="T2" fmla="*/ 2156 w 3054"/>
                <a:gd name="T3" fmla="*/ 520 h 520"/>
                <a:gd name="T4" fmla="*/ 2156 w 3054"/>
                <a:gd name="T5" fmla="*/ 517 h 520"/>
                <a:gd name="T6" fmla="*/ 1658 w 3054"/>
                <a:gd name="T7" fmla="*/ 14 h 520"/>
                <a:gd name="T8" fmla="*/ 1325 w 3054"/>
                <a:gd name="T9" fmla="*/ 14 h 520"/>
                <a:gd name="T10" fmla="*/ 1088 w 3054"/>
                <a:gd name="T11" fmla="*/ 249 h 520"/>
                <a:gd name="T12" fmla="*/ 302 w 3054"/>
                <a:gd name="T13" fmla="*/ 249 h 520"/>
                <a:gd name="T14" fmla="*/ 159 w 3054"/>
                <a:gd name="T15" fmla="*/ 396 h 520"/>
                <a:gd name="T16" fmla="*/ 0 w 3054"/>
                <a:gd name="T17" fmla="*/ 396 h 520"/>
                <a:gd name="T18" fmla="*/ 0 w 3054"/>
                <a:gd name="T19" fmla="*/ 384 h 520"/>
                <a:gd name="T20" fmla="*/ 152 w 3054"/>
                <a:gd name="T21" fmla="*/ 384 h 520"/>
                <a:gd name="T22" fmla="*/ 297 w 3054"/>
                <a:gd name="T23" fmla="*/ 237 h 520"/>
                <a:gd name="T24" fmla="*/ 1083 w 3054"/>
                <a:gd name="T25" fmla="*/ 237 h 520"/>
                <a:gd name="T26" fmla="*/ 1318 w 3054"/>
                <a:gd name="T27" fmla="*/ 0 h 520"/>
                <a:gd name="T28" fmla="*/ 1662 w 3054"/>
                <a:gd name="T29" fmla="*/ 0 h 520"/>
                <a:gd name="T30" fmla="*/ 1665 w 3054"/>
                <a:gd name="T31" fmla="*/ 2 h 520"/>
                <a:gd name="T32" fmla="*/ 2163 w 3054"/>
                <a:gd name="T33" fmla="*/ 508 h 520"/>
                <a:gd name="T34" fmla="*/ 2372 w 3054"/>
                <a:gd name="T35" fmla="*/ 508 h 520"/>
                <a:gd name="T36" fmla="*/ 2484 w 3054"/>
                <a:gd name="T37" fmla="*/ 403 h 520"/>
                <a:gd name="T38" fmla="*/ 3054 w 3054"/>
                <a:gd name="T39" fmla="*/ 403 h 520"/>
                <a:gd name="T40" fmla="*/ 3054 w 3054"/>
                <a:gd name="T41" fmla="*/ 415 h 520"/>
                <a:gd name="T42" fmla="*/ 2489 w 3054"/>
                <a:gd name="T43" fmla="*/ 415 h 520"/>
                <a:gd name="T44" fmla="*/ 2377 w 3054"/>
                <a:gd name="T45" fmla="*/ 52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4" h="520">
                  <a:moveTo>
                    <a:pt x="2377" y="520"/>
                  </a:moveTo>
                  <a:lnTo>
                    <a:pt x="2156" y="520"/>
                  </a:lnTo>
                  <a:lnTo>
                    <a:pt x="2156" y="517"/>
                  </a:lnTo>
                  <a:lnTo>
                    <a:pt x="1658" y="14"/>
                  </a:lnTo>
                  <a:lnTo>
                    <a:pt x="1325" y="14"/>
                  </a:lnTo>
                  <a:lnTo>
                    <a:pt x="1088" y="249"/>
                  </a:lnTo>
                  <a:lnTo>
                    <a:pt x="302" y="249"/>
                  </a:lnTo>
                  <a:lnTo>
                    <a:pt x="159" y="396"/>
                  </a:lnTo>
                  <a:lnTo>
                    <a:pt x="0" y="396"/>
                  </a:lnTo>
                  <a:lnTo>
                    <a:pt x="0" y="384"/>
                  </a:lnTo>
                  <a:lnTo>
                    <a:pt x="152" y="384"/>
                  </a:lnTo>
                  <a:lnTo>
                    <a:pt x="297" y="237"/>
                  </a:lnTo>
                  <a:lnTo>
                    <a:pt x="1083" y="237"/>
                  </a:lnTo>
                  <a:lnTo>
                    <a:pt x="1318" y="0"/>
                  </a:lnTo>
                  <a:lnTo>
                    <a:pt x="1662" y="0"/>
                  </a:lnTo>
                  <a:lnTo>
                    <a:pt x="1665" y="2"/>
                  </a:lnTo>
                  <a:lnTo>
                    <a:pt x="2163" y="508"/>
                  </a:lnTo>
                  <a:lnTo>
                    <a:pt x="2372" y="508"/>
                  </a:lnTo>
                  <a:lnTo>
                    <a:pt x="2484" y="403"/>
                  </a:lnTo>
                  <a:lnTo>
                    <a:pt x="3054" y="403"/>
                  </a:lnTo>
                  <a:lnTo>
                    <a:pt x="3054" y="415"/>
                  </a:lnTo>
                  <a:lnTo>
                    <a:pt x="2489" y="415"/>
                  </a:lnTo>
                  <a:lnTo>
                    <a:pt x="2377"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070">
              <a:extLst>
                <a:ext uri="{FF2B5EF4-FFF2-40B4-BE49-F238E27FC236}">
                  <a16:creationId xmlns:a16="http://schemas.microsoft.com/office/drawing/2014/main" id="{22BEC78E-F6E5-4208-94A0-A853D071B2F2}"/>
                </a:ext>
              </a:extLst>
            </p:cNvPr>
            <p:cNvSpPr>
              <a:spLocks/>
            </p:cNvSpPr>
            <p:nvPr/>
          </p:nvSpPr>
          <p:spPr bwMode="auto">
            <a:xfrm>
              <a:off x="911" y="1200"/>
              <a:ext cx="3172" cy="240"/>
            </a:xfrm>
            <a:custGeom>
              <a:avLst/>
              <a:gdLst>
                <a:gd name="T0" fmla="*/ 2488 w 3172"/>
                <a:gd name="T1" fmla="*/ 240 h 240"/>
                <a:gd name="T2" fmla="*/ 1223 w 3172"/>
                <a:gd name="T3" fmla="*/ 240 h 240"/>
                <a:gd name="T4" fmla="*/ 995 w 3172"/>
                <a:gd name="T5" fmla="*/ 14 h 240"/>
                <a:gd name="T6" fmla="*/ 641 w 3172"/>
                <a:gd name="T7" fmla="*/ 14 h 240"/>
                <a:gd name="T8" fmla="*/ 439 w 3172"/>
                <a:gd name="T9" fmla="*/ 211 h 240"/>
                <a:gd name="T10" fmla="*/ 0 w 3172"/>
                <a:gd name="T11" fmla="*/ 211 h 240"/>
                <a:gd name="T12" fmla="*/ 0 w 3172"/>
                <a:gd name="T13" fmla="*/ 197 h 240"/>
                <a:gd name="T14" fmla="*/ 434 w 3172"/>
                <a:gd name="T15" fmla="*/ 197 h 240"/>
                <a:gd name="T16" fmla="*/ 636 w 3172"/>
                <a:gd name="T17" fmla="*/ 0 h 240"/>
                <a:gd name="T18" fmla="*/ 999 w 3172"/>
                <a:gd name="T19" fmla="*/ 0 h 240"/>
                <a:gd name="T20" fmla="*/ 1227 w 3172"/>
                <a:gd name="T21" fmla="*/ 228 h 240"/>
                <a:gd name="T22" fmla="*/ 2484 w 3172"/>
                <a:gd name="T23" fmla="*/ 228 h 240"/>
                <a:gd name="T24" fmla="*/ 2645 w 3172"/>
                <a:gd name="T25" fmla="*/ 69 h 240"/>
                <a:gd name="T26" fmla="*/ 3172 w 3172"/>
                <a:gd name="T27" fmla="*/ 69 h 240"/>
                <a:gd name="T28" fmla="*/ 3172 w 3172"/>
                <a:gd name="T29" fmla="*/ 80 h 240"/>
                <a:gd name="T30" fmla="*/ 2650 w 3172"/>
                <a:gd name="T31" fmla="*/ 80 h 240"/>
                <a:gd name="T32" fmla="*/ 2488 w 3172"/>
                <a:gd name="T3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2" h="240">
                  <a:moveTo>
                    <a:pt x="2488" y="240"/>
                  </a:moveTo>
                  <a:lnTo>
                    <a:pt x="1223" y="240"/>
                  </a:lnTo>
                  <a:lnTo>
                    <a:pt x="995" y="14"/>
                  </a:lnTo>
                  <a:lnTo>
                    <a:pt x="641" y="14"/>
                  </a:lnTo>
                  <a:lnTo>
                    <a:pt x="439" y="211"/>
                  </a:lnTo>
                  <a:lnTo>
                    <a:pt x="0" y="211"/>
                  </a:lnTo>
                  <a:lnTo>
                    <a:pt x="0" y="197"/>
                  </a:lnTo>
                  <a:lnTo>
                    <a:pt x="434" y="197"/>
                  </a:lnTo>
                  <a:lnTo>
                    <a:pt x="636" y="0"/>
                  </a:lnTo>
                  <a:lnTo>
                    <a:pt x="999" y="0"/>
                  </a:lnTo>
                  <a:lnTo>
                    <a:pt x="1227" y="228"/>
                  </a:lnTo>
                  <a:lnTo>
                    <a:pt x="2484" y="228"/>
                  </a:lnTo>
                  <a:lnTo>
                    <a:pt x="2645" y="69"/>
                  </a:lnTo>
                  <a:lnTo>
                    <a:pt x="3172" y="69"/>
                  </a:lnTo>
                  <a:lnTo>
                    <a:pt x="3172" y="80"/>
                  </a:lnTo>
                  <a:lnTo>
                    <a:pt x="2650" y="80"/>
                  </a:lnTo>
                  <a:lnTo>
                    <a:pt x="2488"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071">
              <a:extLst>
                <a:ext uri="{FF2B5EF4-FFF2-40B4-BE49-F238E27FC236}">
                  <a16:creationId xmlns:a16="http://schemas.microsoft.com/office/drawing/2014/main" id="{500D49F6-40FB-40F7-B019-F1493C90390A}"/>
                </a:ext>
              </a:extLst>
            </p:cNvPr>
            <p:cNvSpPr>
              <a:spLocks/>
            </p:cNvSpPr>
            <p:nvPr/>
          </p:nvSpPr>
          <p:spPr bwMode="auto">
            <a:xfrm>
              <a:off x="2841" y="1387"/>
              <a:ext cx="1233" cy="242"/>
            </a:xfrm>
            <a:custGeom>
              <a:avLst/>
              <a:gdLst>
                <a:gd name="T0" fmla="*/ 577 w 1233"/>
                <a:gd name="T1" fmla="*/ 242 h 242"/>
                <a:gd name="T2" fmla="*/ 0 w 1233"/>
                <a:gd name="T3" fmla="*/ 242 h 242"/>
                <a:gd name="T4" fmla="*/ 0 w 1233"/>
                <a:gd name="T5" fmla="*/ 235 h 242"/>
                <a:gd name="T6" fmla="*/ 575 w 1233"/>
                <a:gd name="T7" fmla="*/ 235 h 242"/>
                <a:gd name="T8" fmla="*/ 801 w 1233"/>
                <a:gd name="T9" fmla="*/ 0 h 242"/>
                <a:gd name="T10" fmla="*/ 1233 w 1233"/>
                <a:gd name="T11" fmla="*/ 0 h 242"/>
                <a:gd name="T12" fmla="*/ 1233 w 1233"/>
                <a:gd name="T13" fmla="*/ 5 h 242"/>
                <a:gd name="T14" fmla="*/ 803 w 1233"/>
                <a:gd name="T15" fmla="*/ 5 h 242"/>
                <a:gd name="T16" fmla="*/ 577 w 1233"/>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3" h="242">
                  <a:moveTo>
                    <a:pt x="577" y="242"/>
                  </a:moveTo>
                  <a:lnTo>
                    <a:pt x="0" y="242"/>
                  </a:lnTo>
                  <a:lnTo>
                    <a:pt x="0" y="235"/>
                  </a:lnTo>
                  <a:lnTo>
                    <a:pt x="575" y="235"/>
                  </a:lnTo>
                  <a:lnTo>
                    <a:pt x="801" y="0"/>
                  </a:lnTo>
                  <a:lnTo>
                    <a:pt x="1233" y="0"/>
                  </a:lnTo>
                  <a:lnTo>
                    <a:pt x="1233" y="5"/>
                  </a:lnTo>
                  <a:lnTo>
                    <a:pt x="803" y="5"/>
                  </a:lnTo>
                  <a:lnTo>
                    <a:pt x="577"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072">
              <a:extLst>
                <a:ext uri="{FF2B5EF4-FFF2-40B4-BE49-F238E27FC236}">
                  <a16:creationId xmlns:a16="http://schemas.microsoft.com/office/drawing/2014/main" id="{530B1DA9-0912-44F5-811C-0F82D9517DF0}"/>
                </a:ext>
              </a:extLst>
            </p:cNvPr>
            <p:cNvSpPr>
              <a:spLocks/>
            </p:cNvSpPr>
            <p:nvPr/>
          </p:nvSpPr>
          <p:spPr bwMode="auto">
            <a:xfrm>
              <a:off x="863" y="1731"/>
              <a:ext cx="3228" cy="473"/>
            </a:xfrm>
            <a:custGeom>
              <a:avLst/>
              <a:gdLst>
                <a:gd name="T0" fmla="*/ 1895 w 3228"/>
                <a:gd name="T1" fmla="*/ 473 h 473"/>
                <a:gd name="T2" fmla="*/ 779 w 3228"/>
                <a:gd name="T3" fmla="*/ 473 h 473"/>
                <a:gd name="T4" fmla="*/ 779 w 3228"/>
                <a:gd name="T5" fmla="*/ 473 h 473"/>
                <a:gd name="T6" fmla="*/ 591 w 3228"/>
                <a:gd name="T7" fmla="*/ 281 h 473"/>
                <a:gd name="T8" fmla="*/ 0 w 3228"/>
                <a:gd name="T9" fmla="*/ 281 h 473"/>
                <a:gd name="T10" fmla="*/ 0 w 3228"/>
                <a:gd name="T11" fmla="*/ 278 h 473"/>
                <a:gd name="T12" fmla="*/ 591 w 3228"/>
                <a:gd name="T13" fmla="*/ 278 h 473"/>
                <a:gd name="T14" fmla="*/ 591 w 3228"/>
                <a:gd name="T15" fmla="*/ 278 h 473"/>
                <a:gd name="T16" fmla="*/ 779 w 3228"/>
                <a:gd name="T17" fmla="*/ 468 h 473"/>
                <a:gd name="T18" fmla="*/ 1895 w 3228"/>
                <a:gd name="T19" fmla="*/ 468 h 473"/>
                <a:gd name="T20" fmla="*/ 2045 w 3228"/>
                <a:gd name="T21" fmla="*/ 316 h 473"/>
                <a:gd name="T22" fmla="*/ 2674 w 3228"/>
                <a:gd name="T23" fmla="*/ 316 h 473"/>
                <a:gd name="T24" fmla="*/ 2957 w 3228"/>
                <a:gd name="T25" fmla="*/ 0 h 473"/>
                <a:gd name="T26" fmla="*/ 3228 w 3228"/>
                <a:gd name="T27" fmla="*/ 0 h 473"/>
                <a:gd name="T28" fmla="*/ 3228 w 3228"/>
                <a:gd name="T29" fmla="*/ 3 h 473"/>
                <a:gd name="T30" fmla="*/ 2957 w 3228"/>
                <a:gd name="T31" fmla="*/ 3 h 473"/>
                <a:gd name="T32" fmla="*/ 2677 w 3228"/>
                <a:gd name="T33" fmla="*/ 321 h 473"/>
                <a:gd name="T34" fmla="*/ 2045 w 3228"/>
                <a:gd name="T35" fmla="*/ 321 h 473"/>
                <a:gd name="T36" fmla="*/ 1895 w 3228"/>
                <a:gd name="T37"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28" h="473">
                  <a:moveTo>
                    <a:pt x="1895" y="473"/>
                  </a:moveTo>
                  <a:lnTo>
                    <a:pt x="779" y="473"/>
                  </a:lnTo>
                  <a:lnTo>
                    <a:pt x="779" y="473"/>
                  </a:lnTo>
                  <a:lnTo>
                    <a:pt x="591" y="281"/>
                  </a:lnTo>
                  <a:lnTo>
                    <a:pt x="0" y="281"/>
                  </a:lnTo>
                  <a:lnTo>
                    <a:pt x="0" y="278"/>
                  </a:lnTo>
                  <a:lnTo>
                    <a:pt x="591" y="278"/>
                  </a:lnTo>
                  <a:lnTo>
                    <a:pt x="591" y="278"/>
                  </a:lnTo>
                  <a:lnTo>
                    <a:pt x="779" y="468"/>
                  </a:lnTo>
                  <a:lnTo>
                    <a:pt x="1895" y="468"/>
                  </a:lnTo>
                  <a:lnTo>
                    <a:pt x="2045" y="316"/>
                  </a:lnTo>
                  <a:lnTo>
                    <a:pt x="2674" y="316"/>
                  </a:lnTo>
                  <a:lnTo>
                    <a:pt x="2957" y="0"/>
                  </a:lnTo>
                  <a:lnTo>
                    <a:pt x="3228" y="0"/>
                  </a:lnTo>
                  <a:lnTo>
                    <a:pt x="3228" y="3"/>
                  </a:lnTo>
                  <a:lnTo>
                    <a:pt x="2957" y="3"/>
                  </a:lnTo>
                  <a:lnTo>
                    <a:pt x="2677" y="321"/>
                  </a:lnTo>
                  <a:lnTo>
                    <a:pt x="2045" y="321"/>
                  </a:lnTo>
                  <a:lnTo>
                    <a:pt x="1895"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073">
              <a:extLst>
                <a:ext uri="{FF2B5EF4-FFF2-40B4-BE49-F238E27FC236}">
                  <a16:creationId xmlns:a16="http://schemas.microsoft.com/office/drawing/2014/main" id="{436B1CD1-857C-45BF-A665-A57A845E9257}"/>
                </a:ext>
              </a:extLst>
            </p:cNvPr>
            <p:cNvSpPr>
              <a:spLocks/>
            </p:cNvSpPr>
            <p:nvPr/>
          </p:nvSpPr>
          <p:spPr bwMode="auto">
            <a:xfrm>
              <a:off x="932" y="1672"/>
              <a:ext cx="3159" cy="342"/>
            </a:xfrm>
            <a:custGeom>
              <a:avLst/>
              <a:gdLst>
                <a:gd name="T0" fmla="*/ 3159 w 3159"/>
                <a:gd name="T1" fmla="*/ 342 h 342"/>
                <a:gd name="T2" fmla="*/ 2902 w 3159"/>
                <a:gd name="T3" fmla="*/ 342 h 342"/>
                <a:gd name="T4" fmla="*/ 2572 w 3159"/>
                <a:gd name="T5" fmla="*/ 7 h 342"/>
                <a:gd name="T6" fmla="*/ 1624 w 3159"/>
                <a:gd name="T7" fmla="*/ 7 h 342"/>
                <a:gd name="T8" fmla="*/ 1347 w 3159"/>
                <a:gd name="T9" fmla="*/ 302 h 342"/>
                <a:gd name="T10" fmla="*/ 762 w 3159"/>
                <a:gd name="T11" fmla="*/ 302 h 342"/>
                <a:gd name="T12" fmla="*/ 499 w 3159"/>
                <a:gd name="T13" fmla="*/ 38 h 342"/>
                <a:gd name="T14" fmla="*/ 0 w 3159"/>
                <a:gd name="T15" fmla="*/ 38 h 342"/>
                <a:gd name="T16" fmla="*/ 0 w 3159"/>
                <a:gd name="T17" fmla="*/ 31 h 342"/>
                <a:gd name="T18" fmla="*/ 501 w 3159"/>
                <a:gd name="T19" fmla="*/ 31 h 342"/>
                <a:gd name="T20" fmla="*/ 765 w 3159"/>
                <a:gd name="T21" fmla="*/ 294 h 342"/>
                <a:gd name="T22" fmla="*/ 1344 w 3159"/>
                <a:gd name="T23" fmla="*/ 294 h 342"/>
                <a:gd name="T24" fmla="*/ 1620 w 3159"/>
                <a:gd name="T25" fmla="*/ 0 h 342"/>
                <a:gd name="T26" fmla="*/ 2574 w 3159"/>
                <a:gd name="T27" fmla="*/ 0 h 342"/>
                <a:gd name="T28" fmla="*/ 2904 w 3159"/>
                <a:gd name="T29" fmla="*/ 335 h 342"/>
                <a:gd name="T30" fmla="*/ 3159 w 3159"/>
                <a:gd name="T31" fmla="*/ 335 h 342"/>
                <a:gd name="T32" fmla="*/ 3159 w 3159"/>
                <a:gd name="T3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9" h="342">
                  <a:moveTo>
                    <a:pt x="3159" y="342"/>
                  </a:moveTo>
                  <a:lnTo>
                    <a:pt x="2902" y="342"/>
                  </a:lnTo>
                  <a:lnTo>
                    <a:pt x="2572" y="7"/>
                  </a:lnTo>
                  <a:lnTo>
                    <a:pt x="1624" y="7"/>
                  </a:lnTo>
                  <a:lnTo>
                    <a:pt x="1347" y="302"/>
                  </a:lnTo>
                  <a:lnTo>
                    <a:pt x="762" y="302"/>
                  </a:lnTo>
                  <a:lnTo>
                    <a:pt x="499" y="38"/>
                  </a:lnTo>
                  <a:lnTo>
                    <a:pt x="0" y="38"/>
                  </a:lnTo>
                  <a:lnTo>
                    <a:pt x="0" y="31"/>
                  </a:lnTo>
                  <a:lnTo>
                    <a:pt x="501" y="31"/>
                  </a:lnTo>
                  <a:lnTo>
                    <a:pt x="765" y="294"/>
                  </a:lnTo>
                  <a:lnTo>
                    <a:pt x="1344" y="294"/>
                  </a:lnTo>
                  <a:lnTo>
                    <a:pt x="1620" y="0"/>
                  </a:lnTo>
                  <a:lnTo>
                    <a:pt x="2574" y="0"/>
                  </a:lnTo>
                  <a:lnTo>
                    <a:pt x="2904" y="335"/>
                  </a:lnTo>
                  <a:lnTo>
                    <a:pt x="3159" y="335"/>
                  </a:lnTo>
                  <a:lnTo>
                    <a:pt x="3159"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074">
              <a:extLst>
                <a:ext uri="{FF2B5EF4-FFF2-40B4-BE49-F238E27FC236}">
                  <a16:creationId xmlns:a16="http://schemas.microsoft.com/office/drawing/2014/main" id="{91A9933D-5913-414D-B8EC-47AD71B75BF4}"/>
                </a:ext>
              </a:extLst>
            </p:cNvPr>
            <p:cNvSpPr>
              <a:spLocks/>
            </p:cNvSpPr>
            <p:nvPr/>
          </p:nvSpPr>
          <p:spPr bwMode="auto">
            <a:xfrm>
              <a:off x="1649" y="1321"/>
              <a:ext cx="2446" cy="496"/>
            </a:xfrm>
            <a:custGeom>
              <a:avLst/>
              <a:gdLst>
                <a:gd name="T0" fmla="*/ 2247 w 2446"/>
                <a:gd name="T1" fmla="*/ 496 h 496"/>
                <a:gd name="T2" fmla="*/ 1235 w 2446"/>
                <a:gd name="T3" fmla="*/ 496 h 496"/>
                <a:gd name="T4" fmla="*/ 1235 w 2446"/>
                <a:gd name="T5" fmla="*/ 496 h 496"/>
                <a:gd name="T6" fmla="*/ 938 w 2446"/>
                <a:gd name="T7" fmla="*/ 206 h 496"/>
                <a:gd name="T8" fmla="*/ 385 w 2446"/>
                <a:gd name="T9" fmla="*/ 206 h 496"/>
                <a:gd name="T10" fmla="*/ 385 w 2446"/>
                <a:gd name="T11" fmla="*/ 204 h 496"/>
                <a:gd name="T12" fmla="*/ 204 w 2446"/>
                <a:gd name="T13" fmla="*/ 5 h 496"/>
                <a:gd name="T14" fmla="*/ 0 w 2446"/>
                <a:gd name="T15" fmla="*/ 5 h 496"/>
                <a:gd name="T16" fmla="*/ 0 w 2446"/>
                <a:gd name="T17" fmla="*/ 0 h 496"/>
                <a:gd name="T18" fmla="*/ 204 w 2446"/>
                <a:gd name="T19" fmla="*/ 0 h 496"/>
                <a:gd name="T20" fmla="*/ 207 w 2446"/>
                <a:gd name="T21" fmla="*/ 2 h 496"/>
                <a:gd name="T22" fmla="*/ 387 w 2446"/>
                <a:gd name="T23" fmla="*/ 202 h 496"/>
                <a:gd name="T24" fmla="*/ 938 w 2446"/>
                <a:gd name="T25" fmla="*/ 202 h 496"/>
                <a:gd name="T26" fmla="*/ 938 w 2446"/>
                <a:gd name="T27" fmla="*/ 202 h 496"/>
                <a:gd name="T28" fmla="*/ 1235 w 2446"/>
                <a:gd name="T29" fmla="*/ 494 h 496"/>
                <a:gd name="T30" fmla="*/ 2247 w 2446"/>
                <a:gd name="T31" fmla="*/ 494 h 496"/>
                <a:gd name="T32" fmla="*/ 2444 w 2446"/>
                <a:gd name="T33" fmla="*/ 316 h 496"/>
                <a:gd name="T34" fmla="*/ 2446 w 2446"/>
                <a:gd name="T35" fmla="*/ 318 h 496"/>
                <a:gd name="T36" fmla="*/ 2247 w 2446"/>
                <a:gd name="T37" fmla="*/ 496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6" h="496">
                  <a:moveTo>
                    <a:pt x="2247" y="496"/>
                  </a:moveTo>
                  <a:lnTo>
                    <a:pt x="1235" y="496"/>
                  </a:lnTo>
                  <a:lnTo>
                    <a:pt x="1235" y="496"/>
                  </a:lnTo>
                  <a:lnTo>
                    <a:pt x="938" y="206"/>
                  </a:lnTo>
                  <a:lnTo>
                    <a:pt x="385" y="206"/>
                  </a:lnTo>
                  <a:lnTo>
                    <a:pt x="385" y="204"/>
                  </a:lnTo>
                  <a:lnTo>
                    <a:pt x="204" y="5"/>
                  </a:lnTo>
                  <a:lnTo>
                    <a:pt x="0" y="5"/>
                  </a:lnTo>
                  <a:lnTo>
                    <a:pt x="0" y="0"/>
                  </a:lnTo>
                  <a:lnTo>
                    <a:pt x="204" y="0"/>
                  </a:lnTo>
                  <a:lnTo>
                    <a:pt x="207" y="2"/>
                  </a:lnTo>
                  <a:lnTo>
                    <a:pt x="387" y="202"/>
                  </a:lnTo>
                  <a:lnTo>
                    <a:pt x="938" y="202"/>
                  </a:lnTo>
                  <a:lnTo>
                    <a:pt x="938" y="202"/>
                  </a:lnTo>
                  <a:lnTo>
                    <a:pt x="1235" y="494"/>
                  </a:lnTo>
                  <a:lnTo>
                    <a:pt x="2247" y="494"/>
                  </a:lnTo>
                  <a:lnTo>
                    <a:pt x="2444" y="316"/>
                  </a:lnTo>
                  <a:lnTo>
                    <a:pt x="2446" y="318"/>
                  </a:lnTo>
                  <a:lnTo>
                    <a:pt x="2247" y="4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075">
              <a:extLst>
                <a:ext uri="{FF2B5EF4-FFF2-40B4-BE49-F238E27FC236}">
                  <a16:creationId xmlns:a16="http://schemas.microsoft.com/office/drawing/2014/main" id="{A67A5008-CEF4-48E5-BC58-F8A0756C6BEC}"/>
                </a:ext>
              </a:extLst>
            </p:cNvPr>
            <p:cNvSpPr>
              <a:spLocks/>
            </p:cNvSpPr>
            <p:nvPr/>
          </p:nvSpPr>
          <p:spPr bwMode="auto">
            <a:xfrm>
              <a:off x="766" y="1461"/>
              <a:ext cx="3315" cy="717"/>
            </a:xfrm>
            <a:custGeom>
              <a:avLst/>
              <a:gdLst>
                <a:gd name="T0" fmla="*/ 2907 w 3315"/>
                <a:gd name="T1" fmla="*/ 717 h 717"/>
                <a:gd name="T2" fmla="*/ 2080 w 3315"/>
                <a:gd name="T3" fmla="*/ 717 h 717"/>
                <a:gd name="T4" fmla="*/ 1999 w 3315"/>
                <a:gd name="T5" fmla="*/ 622 h 717"/>
                <a:gd name="T6" fmla="*/ 1551 w 3315"/>
                <a:gd name="T7" fmla="*/ 622 h 717"/>
                <a:gd name="T8" fmla="*/ 1548 w 3315"/>
                <a:gd name="T9" fmla="*/ 619 h 717"/>
                <a:gd name="T10" fmla="*/ 933 w 3315"/>
                <a:gd name="T11" fmla="*/ 14 h 717"/>
                <a:gd name="T12" fmla="*/ 126 w 3315"/>
                <a:gd name="T13" fmla="*/ 14 h 717"/>
                <a:gd name="T14" fmla="*/ 9 w 3315"/>
                <a:gd name="T15" fmla="*/ 138 h 717"/>
                <a:gd name="T16" fmla="*/ 0 w 3315"/>
                <a:gd name="T17" fmla="*/ 128 h 717"/>
                <a:gd name="T18" fmla="*/ 121 w 3315"/>
                <a:gd name="T19" fmla="*/ 0 h 717"/>
                <a:gd name="T20" fmla="*/ 938 w 3315"/>
                <a:gd name="T21" fmla="*/ 0 h 717"/>
                <a:gd name="T22" fmla="*/ 940 w 3315"/>
                <a:gd name="T23" fmla="*/ 2 h 717"/>
                <a:gd name="T24" fmla="*/ 1555 w 3315"/>
                <a:gd name="T25" fmla="*/ 608 h 717"/>
                <a:gd name="T26" fmla="*/ 2006 w 3315"/>
                <a:gd name="T27" fmla="*/ 608 h 717"/>
                <a:gd name="T28" fmla="*/ 2085 w 3315"/>
                <a:gd name="T29" fmla="*/ 705 h 717"/>
                <a:gd name="T30" fmla="*/ 2902 w 3315"/>
                <a:gd name="T31" fmla="*/ 705 h 717"/>
                <a:gd name="T32" fmla="*/ 2992 w 3315"/>
                <a:gd name="T33" fmla="*/ 638 h 717"/>
                <a:gd name="T34" fmla="*/ 3315 w 3315"/>
                <a:gd name="T35" fmla="*/ 638 h 717"/>
                <a:gd name="T36" fmla="*/ 3315 w 3315"/>
                <a:gd name="T37" fmla="*/ 653 h 717"/>
                <a:gd name="T38" fmla="*/ 2997 w 3315"/>
                <a:gd name="T39" fmla="*/ 653 h 717"/>
                <a:gd name="T40" fmla="*/ 2907 w 3315"/>
                <a:gd name="T41"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5" h="717">
                  <a:moveTo>
                    <a:pt x="2907" y="717"/>
                  </a:moveTo>
                  <a:lnTo>
                    <a:pt x="2080" y="717"/>
                  </a:lnTo>
                  <a:lnTo>
                    <a:pt x="1999" y="622"/>
                  </a:lnTo>
                  <a:lnTo>
                    <a:pt x="1551" y="622"/>
                  </a:lnTo>
                  <a:lnTo>
                    <a:pt x="1548" y="619"/>
                  </a:lnTo>
                  <a:lnTo>
                    <a:pt x="933" y="14"/>
                  </a:lnTo>
                  <a:lnTo>
                    <a:pt x="126" y="14"/>
                  </a:lnTo>
                  <a:lnTo>
                    <a:pt x="9" y="138"/>
                  </a:lnTo>
                  <a:lnTo>
                    <a:pt x="0" y="128"/>
                  </a:lnTo>
                  <a:lnTo>
                    <a:pt x="121" y="0"/>
                  </a:lnTo>
                  <a:lnTo>
                    <a:pt x="938" y="0"/>
                  </a:lnTo>
                  <a:lnTo>
                    <a:pt x="940" y="2"/>
                  </a:lnTo>
                  <a:lnTo>
                    <a:pt x="1555" y="608"/>
                  </a:lnTo>
                  <a:lnTo>
                    <a:pt x="2006" y="608"/>
                  </a:lnTo>
                  <a:lnTo>
                    <a:pt x="2085" y="705"/>
                  </a:lnTo>
                  <a:lnTo>
                    <a:pt x="2902" y="705"/>
                  </a:lnTo>
                  <a:lnTo>
                    <a:pt x="2992" y="638"/>
                  </a:lnTo>
                  <a:lnTo>
                    <a:pt x="3315" y="638"/>
                  </a:lnTo>
                  <a:lnTo>
                    <a:pt x="3315" y="653"/>
                  </a:lnTo>
                  <a:lnTo>
                    <a:pt x="2997" y="653"/>
                  </a:lnTo>
                  <a:lnTo>
                    <a:pt x="2907" y="7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076">
              <a:extLst>
                <a:ext uri="{FF2B5EF4-FFF2-40B4-BE49-F238E27FC236}">
                  <a16:creationId xmlns:a16="http://schemas.microsoft.com/office/drawing/2014/main" id="{B4F53D03-05F0-4663-8AA4-F0D74C7B0657}"/>
                </a:ext>
              </a:extLst>
            </p:cNvPr>
            <p:cNvSpPr>
              <a:spLocks/>
            </p:cNvSpPr>
            <p:nvPr/>
          </p:nvSpPr>
          <p:spPr bwMode="auto">
            <a:xfrm>
              <a:off x="2799" y="2194"/>
              <a:ext cx="1282" cy="93"/>
            </a:xfrm>
            <a:custGeom>
              <a:avLst/>
              <a:gdLst>
                <a:gd name="T0" fmla="*/ 332 w 1282"/>
                <a:gd name="T1" fmla="*/ 93 h 93"/>
                <a:gd name="T2" fmla="*/ 0 w 1282"/>
                <a:gd name="T3" fmla="*/ 93 h 93"/>
                <a:gd name="T4" fmla="*/ 0 w 1282"/>
                <a:gd name="T5" fmla="*/ 86 h 93"/>
                <a:gd name="T6" fmla="*/ 330 w 1282"/>
                <a:gd name="T7" fmla="*/ 86 h 93"/>
                <a:gd name="T8" fmla="*/ 434 w 1282"/>
                <a:gd name="T9" fmla="*/ 0 h 93"/>
                <a:gd name="T10" fmla="*/ 1282 w 1282"/>
                <a:gd name="T11" fmla="*/ 0 h 93"/>
                <a:gd name="T12" fmla="*/ 1282 w 1282"/>
                <a:gd name="T13" fmla="*/ 7 h 93"/>
                <a:gd name="T14" fmla="*/ 437 w 1282"/>
                <a:gd name="T15" fmla="*/ 7 h 93"/>
                <a:gd name="T16" fmla="*/ 332 w 1282"/>
                <a:gd name="T1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2" h="93">
                  <a:moveTo>
                    <a:pt x="332" y="93"/>
                  </a:moveTo>
                  <a:lnTo>
                    <a:pt x="0" y="93"/>
                  </a:lnTo>
                  <a:lnTo>
                    <a:pt x="0" y="86"/>
                  </a:lnTo>
                  <a:lnTo>
                    <a:pt x="330" y="86"/>
                  </a:lnTo>
                  <a:lnTo>
                    <a:pt x="434" y="0"/>
                  </a:lnTo>
                  <a:lnTo>
                    <a:pt x="1282" y="0"/>
                  </a:lnTo>
                  <a:lnTo>
                    <a:pt x="1282" y="7"/>
                  </a:lnTo>
                  <a:lnTo>
                    <a:pt x="437" y="7"/>
                  </a:lnTo>
                  <a:lnTo>
                    <a:pt x="332"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077">
              <a:extLst>
                <a:ext uri="{FF2B5EF4-FFF2-40B4-BE49-F238E27FC236}">
                  <a16:creationId xmlns:a16="http://schemas.microsoft.com/office/drawing/2014/main" id="{535E57F3-F932-4748-85C8-B9491BBACBEF}"/>
                </a:ext>
              </a:extLst>
            </p:cNvPr>
            <p:cNvSpPr>
              <a:spLocks/>
            </p:cNvSpPr>
            <p:nvPr/>
          </p:nvSpPr>
          <p:spPr bwMode="auto">
            <a:xfrm>
              <a:off x="1666" y="594"/>
              <a:ext cx="1662" cy="902"/>
            </a:xfrm>
            <a:custGeom>
              <a:avLst/>
              <a:gdLst>
                <a:gd name="T0" fmla="*/ 1662 w 1662"/>
                <a:gd name="T1" fmla="*/ 902 h 902"/>
                <a:gd name="T2" fmla="*/ 1439 w 1662"/>
                <a:gd name="T3" fmla="*/ 902 h 902"/>
                <a:gd name="T4" fmla="*/ 1439 w 1662"/>
                <a:gd name="T5" fmla="*/ 902 h 902"/>
                <a:gd name="T6" fmla="*/ 1218 w 1662"/>
                <a:gd name="T7" fmla="*/ 665 h 902"/>
                <a:gd name="T8" fmla="*/ 883 w 1662"/>
                <a:gd name="T9" fmla="*/ 665 h 902"/>
                <a:gd name="T10" fmla="*/ 883 w 1662"/>
                <a:gd name="T11" fmla="*/ 665 h 902"/>
                <a:gd name="T12" fmla="*/ 228 w 1662"/>
                <a:gd name="T13" fmla="*/ 5 h 902"/>
                <a:gd name="T14" fmla="*/ 0 w 1662"/>
                <a:gd name="T15" fmla="*/ 5 h 902"/>
                <a:gd name="T16" fmla="*/ 0 w 1662"/>
                <a:gd name="T17" fmla="*/ 0 h 902"/>
                <a:gd name="T18" fmla="*/ 228 w 1662"/>
                <a:gd name="T19" fmla="*/ 0 h 902"/>
                <a:gd name="T20" fmla="*/ 228 w 1662"/>
                <a:gd name="T21" fmla="*/ 0 h 902"/>
                <a:gd name="T22" fmla="*/ 886 w 1662"/>
                <a:gd name="T23" fmla="*/ 663 h 902"/>
                <a:gd name="T24" fmla="*/ 1218 w 1662"/>
                <a:gd name="T25" fmla="*/ 663 h 902"/>
                <a:gd name="T26" fmla="*/ 1220 w 1662"/>
                <a:gd name="T27" fmla="*/ 663 h 902"/>
                <a:gd name="T28" fmla="*/ 1441 w 1662"/>
                <a:gd name="T29" fmla="*/ 900 h 902"/>
                <a:gd name="T30" fmla="*/ 1662 w 1662"/>
                <a:gd name="T31" fmla="*/ 900 h 902"/>
                <a:gd name="T32" fmla="*/ 1662 w 1662"/>
                <a:gd name="T33"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2" h="902">
                  <a:moveTo>
                    <a:pt x="1662" y="902"/>
                  </a:moveTo>
                  <a:lnTo>
                    <a:pt x="1439" y="902"/>
                  </a:lnTo>
                  <a:lnTo>
                    <a:pt x="1439" y="902"/>
                  </a:lnTo>
                  <a:lnTo>
                    <a:pt x="1218" y="665"/>
                  </a:lnTo>
                  <a:lnTo>
                    <a:pt x="883" y="665"/>
                  </a:lnTo>
                  <a:lnTo>
                    <a:pt x="883" y="665"/>
                  </a:lnTo>
                  <a:lnTo>
                    <a:pt x="228" y="5"/>
                  </a:lnTo>
                  <a:lnTo>
                    <a:pt x="0" y="5"/>
                  </a:lnTo>
                  <a:lnTo>
                    <a:pt x="0" y="0"/>
                  </a:lnTo>
                  <a:lnTo>
                    <a:pt x="228" y="0"/>
                  </a:lnTo>
                  <a:lnTo>
                    <a:pt x="228" y="0"/>
                  </a:lnTo>
                  <a:lnTo>
                    <a:pt x="886" y="663"/>
                  </a:lnTo>
                  <a:lnTo>
                    <a:pt x="1218" y="663"/>
                  </a:lnTo>
                  <a:lnTo>
                    <a:pt x="1220" y="663"/>
                  </a:lnTo>
                  <a:lnTo>
                    <a:pt x="1441" y="900"/>
                  </a:lnTo>
                  <a:lnTo>
                    <a:pt x="1662" y="900"/>
                  </a:lnTo>
                  <a:lnTo>
                    <a:pt x="1662" y="9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078">
              <a:extLst>
                <a:ext uri="{FF2B5EF4-FFF2-40B4-BE49-F238E27FC236}">
                  <a16:creationId xmlns:a16="http://schemas.microsoft.com/office/drawing/2014/main" id="{319393F7-22F2-466B-B09A-704CBCBE9CE1}"/>
                </a:ext>
              </a:extLst>
            </p:cNvPr>
            <p:cNvSpPr>
              <a:spLocks/>
            </p:cNvSpPr>
            <p:nvPr/>
          </p:nvSpPr>
          <p:spPr bwMode="auto">
            <a:xfrm>
              <a:off x="1970" y="1601"/>
              <a:ext cx="1926" cy="558"/>
            </a:xfrm>
            <a:custGeom>
              <a:avLst/>
              <a:gdLst>
                <a:gd name="T0" fmla="*/ 204 w 1926"/>
                <a:gd name="T1" fmla="*/ 558 h 558"/>
                <a:gd name="T2" fmla="*/ 0 w 1926"/>
                <a:gd name="T3" fmla="*/ 558 h 558"/>
                <a:gd name="T4" fmla="*/ 0 w 1926"/>
                <a:gd name="T5" fmla="*/ 532 h 558"/>
                <a:gd name="T6" fmla="*/ 192 w 1926"/>
                <a:gd name="T7" fmla="*/ 532 h 558"/>
                <a:gd name="T8" fmla="*/ 394 w 1926"/>
                <a:gd name="T9" fmla="*/ 327 h 558"/>
                <a:gd name="T10" fmla="*/ 779 w 1926"/>
                <a:gd name="T11" fmla="*/ 327 h 558"/>
                <a:gd name="T12" fmla="*/ 964 w 1926"/>
                <a:gd name="T13" fmla="*/ 126 h 558"/>
                <a:gd name="T14" fmla="*/ 1655 w 1926"/>
                <a:gd name="T15" fmla="*/ 126 h 558"/>
                <a:gd name="T16" fmla="*/ 1781 w 1926"/>
                <a:gd name="T17" fmla="*/ 0 h 558"/>
                <a:gd name="T18" fmla="*/ 1926 w 1926"/>
                <a:gd name="T19" fmla="*/ 0 h 558"/>
                <a:gd name="T20" fmla="*/ 1926 w 1926"/>
                <a:gd name="T21" fmla="*/ 26 h 558"/>
                <a:gd name="T22" fmla="*/ 1793 w 1926"/>
                <a:gd name="T23" fmla="*/ 26 h 558"/>
                <a:gd name="T24" fmla="*/ 1667 w 1926"/>
                <a:gd name="T25" fmla="*/ 152 h 558"/>
                <a:gd name="T26" fmla="*/ 976 w 1926"/>
                <a:gd name="T27" fmla="*/ 152 h 558"/>
                <a:gd name="T28" fmla="*/ 791 w 1926"/>
                <a:gd name="T29" fmla="*/ 354 h 558"/>
                <a:gd name="T30" fmla="*/ 404 w 1926"/>
                <a:gd name="T31" fmla="*/ 354 h 558"/>
                <a:gd name="T32" fmla="*/ 204 w 1926"/>
                <a:gd name="T3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6" h="558">
                  <a:moveTo>
                    <a:pt x="204" y="558"/>
                  </a:moveTo>
                  <a:lnTo>
                    <a:pt x="0" y="558"/>
                  </a:lnTo>
                  <a:lnTo>
                    <a:pt x="0" y="532"/>
                  </a:lnTo>
                  <a:lnTo>
                    <a:pt x="192" y="532"/>
                  </a:lnTo>
                  <a:lnTo>
                    <a:pt x="394" y="327"/>
                  </a:lnTo>
                  <a:lnTo>
                    <a:pt x="779" y="327"/>
                  </a:lnTo>
                  <a:lnTo>
                    <a:pt x="964" y="126"/>
                  </a:lnTo>
                  <a:lnTo>
                    <a:pt x="1655" y="126"/>
                  </a:lnTo>
                  <a:lnTo>
                    <a:pt x="1781" y="0"/>
                  </a:lnTo>
                  <a:lnTo>
                    <a:pt x="1926" y="0"/>
                  </a:lnTo>
                  <a:lnTo>
                    <a:pt x="1926" y="26"/>
                  </a:lnTo>
                  <a:lnTo>
                    <a:pt x="1793" y="26"/>
                  </a:lnTo>
                  <a:lnTo>
                    <a:pt x="1667" y="152"/>
                  </a:lnTo>
                  <a:lnTo>
                    <a:pt x="976" y="152"/>
                  </a:lnTo>
                  <a:lnTo>
                    <a:pt x="791" y="354"/>
                  </a:lnTo>
                  <a:lnTo>
                    <a:pt x="404" y="354"/>
                  </a:lnTo>
                  <a:lnTo>
                    <a:pt x="20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10079">
              <a:extLst>
                <a:ext uri="{FF2B5EF4-FFF2-40B4-BE49-F238E27FC236}">
                  <a16:creationId xmlns:a16="http://schemas.microsoft.com/office/drawing/2014/main" id="{86692F95-2E6B-4C8F-BA24-A2DEB3866364}"/>
                </a:ext>
              </a:extLst>
            </p:cNvPr>
            <p:cNvSpPr>
              <a:spLocks noChangeArrowheads="1"/>
            </p:cNvSpPr>
            <p:nvPr/>
          </p:nvSpPr>
          <p:spPr bwMode="auto">
            <a:xfrm>
              <a:off x="2656" y="248"/>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10080">
              <a:extLst>
                <a:ext uri="{FF2B5EF4-FFF2-40B4-BE49-F238E27FC236}">
                  <a16:creationId xmlns:a16="http://schemas.microsoft.com/office/drawing/2014/main" id="{D19958FD-999A-4E2C-8D85-B4A0A4510209}"/>
                </a:ext>
              </a:extLst>
            </p:cNvPr>
            <p:cNvSpPr>
              <a:spLocks noChangeArrowheads="1"/>
            </p:cNvSpPr>
            <p:nvPr/>
          </p:nvSpPr>
          <p:spPr bwMode="auto">
            <a:xfrm>
              <a:off x="2412" y="604"/>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10081">
              <a:extLst>
                <a:ext uri="{FF2B5EF4-FFF2-40B4-BE49-F238E27FC236}">
                  <a16:creationId xmlns:a16="http://schemas.microsoft.com/office/drawing/2014/main" id="{FDF4C890-1E62-4313-9AB8-5A02319171F2}"/>
                </a:ext>
              </a:extLst>
            </p:cNvPr>
            <p:cNvSpPr>
              <a:spLocks noChangeArrowheads="1"/>
            </p:cNvSpPr>
            <p:nvPr/>
          </p:nvSpPr>
          <p:spPr bwMode="auto">
            <a:xfrm>
              <a:off x="1647" y="583"/>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10082">
              <a:extLst>
                <a:ext uri="{FF2B5EF4-FFF2-40B4-BE49-F238E27FC236}">
                  <a16:creationId xmlns:a16="http://schemas.microsoft.com/office/drawing/2014/main" id="{32FAB77D-193F-473F-B46E-C9D550DABFA4}"/>
                </a:ext>
              </a:extLst>
            </p:cNvPr>
            <p:cNvSpPr>
              <a:spLocks noChangeArrowheads="1"/>
            </p:cNvSpPr>
            <p:nvPr/>
          </p:nvSpPr>
          <p:spPr bwMode="auto">
            <a:xfrm>
              <a:off x="987" y="1107"/>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10083">
              <a:extLst>
                <a:ext uri="{FF2B5EF4-FFF2-40B4-BE49-F238E27FC236}">
                  <a16:creationId xmlns:a16="http://schemas.microsoft.com/office/drawing/2014/main" id="{5076ADFB-6E7D-44CE-B059-C2F88869002F}"/>
                </a:ext>
              </a:extLst>
            </p:cNvPr>
            <p:cNvSpPr>
              <a:spLocks noChangeArrowheads="1"/>
            </p:cNvSpPr>
            <p:nvPr/>
          </p:nvSpPr>
          <p:spPr bwMode="auto">
            <a:xfrm>
              <a:off x="1630" y="322"/>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10084">
              <a:extLst>
                <a:ext uri="{FF2B5EF4-FFF2-40B4-BE49-F238E27FC236}">
                  <a16:creationId xmlns:a16="http://schemas.microsoft.com/office/drawing/2014/main" id="{436998EF-7D1A-417A-80B1-84EFBE9AEAEC}"/>
                </a:ext>
              </a:extLst>
            </p:cNvPr>
            <p:cNvSpPr>
              <a:spLocks noChangeArrowheads="1"/>
            </p:cNvSpPr>
            <p:nvPr/>
          </p:nvSpPr>
          <p:spPr bwMode="auto">
            <a:xfrm>
              <a:off x="1067" y="59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10085">
              <a:extLst>
                <a:ext uri="{FF2B5EF4-FFF2-40B4-BE49-F238E27FC236}">
                  <a16:creationId xmlns:a16="http://schemas.microsoft.com/office/drawing/2014/main" id="{CDCFA612-9A81-4313-80E8-01F2AFBB4690}"/>
                </a:ext>
              </a:extLst>
            </p:cNvPr>
            <p:cNvSpPr>
              <a:spLocks noChangeArrowheads="1"/>
            </p:cNvSpPr>
            <p:nvPr/>
          </p:nvSpPr>
          <p:spPr bwMode="auto">
            <a:xfrm>
              <a:off x="889" y="139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10086">
              <a:extLst>
                <a:ext uri="{FF2B5EF4-FFF2-40B4-BE49-F238E27FC236}">
                  <a16:creationId xmlns:a16="http://schemas.microsoft.com/office/drawing/2014/main" id="{34B004DF-EC35-46C0-8B09-72A568EE66EF}"/>
                </a:ext>
              </a:extLst>
            </p:cNvPr>
            <p:cNvSpPr>
              <a:spLocks noChangeArrowheads="1"/>
            </p:cNvSpPr>
            <p:nvPr/>
          </p:nvSpPr>
          <p:spPr bwMode="auto">
            <a:xfrm>
              <a:off x="312" y="1831"/>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10087">
              <a:extLst>
                <a:ext uri="{FF2B5EF4-FFF2-40B4-BE49-F238E27FC236}">
                  <a16:creationId xmlns:a16="http://schemas.microsoft.com/office/drawing/2014/main" id="{FB43C1E6-40EA-4EDF-9CDE-012EC930B1D9}"/>
                </a:ext>
              </a:extLst>
            </p:cNvPr>
            <p:cNvSpPr>
              <a:spLocks noChangeArrowheads="1"/>
            </p:cNvSpPr>
            <p:nvPr/>
          </p:nvSpPr>
          <p:spPr bwMode="auto">
            <a:xfrm>
              <a:off x="1929" y="2123"/>
              <a:ext cx="48"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10088">
              <a:extLst>
                <a:ext uri="{FF2B5EF4-FFF2-40B4-BE49-F238E27FC236}">
                  <a16:creationId xmlns:a16="http://schemas.microsoft.com/office/drawing/2014/main" id="{9D9B0EAE-E8A5-43A9-8363-312CEA00CD6A}"/>
                </a:ext>
              </a:extLst>
            </p:cNvPr>
            <p:cNvSpPr>
              <a:spLocks noChangeArrowheads="1"/>
            </p:cNvSpPr>
            <p:nvPr/>
          </p:nvSpPr>
          <p:spPr bwMode="auto">
            <a:xfrm>
              <a:off x="1457" y="1577"/>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10089">
              <a:extLst>
                <a:ext uri="{FF2B5EF4-FFF2-40B4-BE49-F238E27FC236}">
                  <a16:creationId xmlns:a16="http://schemas.microsoft.com/office/drawing/2014/main" id="{B0201177-DFB2-4291-AC4E-340DCDF07FAD}"/>
                </a:ext>
              </a:extLst>
            </p:cNvPr>
            <p:cNvSpPr>
              <a:spLocks noChangeArrowheads="1"/>
            </p:cNvSpPr>
            <p:nvPr/>
          </p:nvSpPr>
          <p:spPr bwMode="auto">
            <a:xfrm>
              <a:off x="911" y="1694"/>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Oval 10090">
              <a:extLst>
                <a:ext uri="{FF2B5EF4-FFF2-40B4-BE49-F238E27FC236}">
                  <a16:creationId xmlns:a16="http://schemas.microsoft.com/office/drawing/2014/main" id="{C2A4D55C-3827-46E2-8BAA-F1973D524895}"/>
                </a:ext>
              </a:extLst>
            </p:cNvPr>
            <p:cNvSpPr>
              <a:spLocks noChangeArrowheads="1"/>
            </p:cNvSpPr>
            <p:nvPr/>
          </p:nvSpPr>
          <p:spPr bwMode="auto">
            <a:xfrm>
              <a:off x="1" y="2175"/>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10091">
              <a:extLst>
                <a:ext uri="{FF2B5EF4-FFF2-40B4-BE49-F238E27FC236}">
                  <a16:creationId xmlns:a16="http://schemas.microsoft.com/office/drawing/2014/main" id="{F593A158-7618-4771-9643-B997E9013A94}"/>
                </a:ext>
              </a:extLst>
            </p:cNvPr>
            <p:cNvSpPr>
              <a:spLocks noChangeArrowheads="1"/>
            </p:cNvSpPr>
            <p:nvPr/>
          </p:nvSpPr>
          <p:spPr bwMode="auto">
            <a:xfrm>
              <a:off x="752" y="1587"/>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10092">
              <a:extLst>
                <a:ext uri="{FF2B5EF4-FFF2-40B4-BE49-F238E27FC236}">
                  <a16:creationId xmlns:a16="http://schemas.microsoft.com/office/drawing/2014/main" id="{B367E933-975B-4395-8BC3-FB22E8F254AE}"/>
                </a:ext>
              </a:extLst>
            </p:cNvPr>
            <p:cNvSpPr>
              <a:spLocks noChangeArrowheads="1"/>
            </p:cNvSpPr>
            <p:nvPr/>
          </p:nvSpPr>
          <p:spPr bwMode="auto">
            <a:xfrm>
              <a:off x="839" y="1997"/>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10093">
              <a:extLst>
                <a:ext uri="{FF2B5EF4-FFF2-40B4-BE49-F238E27FC236}">
                  <a16:creationId xmlns:a16="http://schemas.microsoft.com/office/drawing/2014/main" id="{8EFCA0D1-4345-47BD-BA94-388F6AED25BF}"/>
                </a:ext>
              </a:extLst>
            </p:cNvPr>
            <p:cNvSpPr>
              <a:spLocks noChangeArrowheads="1"/>
            </p:cNvSpPr>
            <p:nvPr/>
          </p:nvSpPr>
          <p:spPr bwMode="auto">
            <a:xfrm>
              <a:off x="1625" y="1309"/>
              <a:ext cx="27"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10094">
              <a:extLst>
                <a:ext uri="{FF2B5EF4-FFF2-40B4-BE49-F238E27FC236}">
                  <a16:creationId xmlns:a16="http://schemas.microsoft.com/office/drawing/2014/main" id="{A35F75D5-3A06-4CA5-A09B-B15C2D2A2F4D}"/>
                </a:ext>
              </a:extLst>
            </p:cNvPr>
            <p:cNvSpPr>
              <a:spLocks noChangeArrowheads="1"/>
            </p:cNvSpPr>
            <p:nvPr/>
          </p:nvSpPr>
          <p:spPr bwMode="auto">
            <a:xfrm>
              <a:off x="2483" y="986"/>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10095">
              <a:extLst>
                <a:ext uri="{FF2B5EF4-FFF2-40B4-BE49-F238E27FC236}">
                  <a16:creationId xmlns:a16="http://schemas.microsoft.com/office/drawing/2014/main" id="{124F03F7-BA33-42E4-9CDA-63D51FA9DAC6}"/>
                </a:ext>
              </a:extLst>
            </p:cNvPr>
            <p:cNvSpPr>
              <a:spLocks noChangeArrowheads="1"/>
            </p:cNvSpPr>
            <p:nvPr/>
          </p:nvSpPr>
          <p:spPr bwMode="auto">
            <a:xfrm>
              <a:off x="3326" y="1480"/>
              <a:ext cx="28"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10096">
              <a:extLst>
                <a:ext uri="{FF2B5EF4-FFF2-40B4-BE49-F238E27FC236}">
                  <a16:creationId xmlns:a16="http://schemas.microsoft.com/office/drawing/2014/main" id="{3952F29B-C285-4FA3-BE27-751BB495E422}"/>
                </a:ext>
              </a:extLst>
            </p:cNvPr>
            <p:cNvSpPr>
              <a:spLocks noChangeArrowheads="1"/>
            </p:cNvSpPr>
            <p:nvPr/>
          </p:nvSpPr>
          <p:spPr bwMode="auto">
            <a:xfrm>
              <a:off x="3891" y="1601"/>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10097">
              <a:extLst>
                <a:ext uri="{FF2B5EF4-FFF2-40B4-BE49-F238E27FC236}">
                  <a16:creationId xmlns:a16="http://schemas.microsoft.com/office/drawing/2014/main" id="{87678C2B-364C-4E2D-B04C-5740C8B7970C}"/>
                </a:ext>
              </a:extLst>
            </p:cNvPr>
            <p:cNvSpPr>
              <a:spLocks noChangeArrowheads="1"/>
            </p:cNvSpPr>
            <p:nvPr/>
          </p:nvSpPr>
          <p:spPr bwMode="auto">
            <a:xfrm>
              <a:off x="2818" y="1610"/>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10098">
              <a:extLst>
                <a:ext uri="{FF2B5EF4-FFF2-40B4-BE49-F238E27FC236}">
                  <a16:creationId xmlns:a16="http://schemas.microsoft.com/office/drawing/2014/main" id="{AE827D25-3D8E-4E2D-8C33-A90121E1F6B7}"/>
                </a:ext>
              </a:extLst>
            </p:cNvPr>
            <p:cNvSpPr>
              <a:spLocks noChangeArrowheads="1"/>
            </p:cNvSpPr>
            <p:nvPr/>
          </p:nvSpPr>
          <p:spPr bwMode="auto">
            <a:xfrm>
              <a:off x="2775" y="2270"/>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10099">
              <a:extLst>
                <a:ext uri="{FF2B5EF4-FFF2-40B4-BE49-F238E27FC236}">
                  <a16:creationId xmlns:a16="http://schemas.microsoft.com/office/drawing/2014/main" id="{3395294E-0390-4C3E-B090-E8218E29EC9D}"/>
                </a:ext>
              </a:extLst>
            </p:cNvPr>
            <p:cNvSpPr>
              <a:spLocks noChangeArrowheads="1"/>
            </p:cNvSpPr>
            <p:nvPr/>
          </p:nvSpPr>
          <p:spPr bwMode="auto">
            <a:xfrm>
              <a:off x="3190" y="55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100">
              <a:extLst>
                <a:ext uri="{FF2B5EF4-FFF2-40B4-BE49-F238E27FC236}">
                  <a16:creationId xmlns:a16="http://schemas.microsoft.com/office/drawing/2014/main" id="{2CFAC820-5DF3-46B0-B177-69A47A8DF720}"/>
                </a:ext>
              </a:extLst>
            </p:cNvPr>
            <p:cNvSpPr>
              <a:spLocks/>
            </p:cNvSpPr>
            <p:nvPr/>
          </p:nvSpPr>
          <p:spPr bwMode="auto">
            <a:xfrm>
              <a:off x="2680" y="4262"/>
              <a:ext cx="1434" cy="270"/>
            </a:xfrm>
            <a:custGeom>
              <a:avLst/>
              <a:gdLst>
                <a:gd name="T0" fmla="*/ 1183 w 1434"/>
                <a:gd name="T1" fmla="*/ 270 h 270"/>
                <a:gd name="T2" fmla="*/ 855 w 1434"/>
                <a:gd name="T3" fmla="*/ 270 h 270"/>
                <a:gd name="T4" fmla="*/ 769 w 1434"/>
                <a:gd name="T5" fmla="*/ 197 h 270"/>
                <a:gd name="T6" fmla="*/ 373 w 1434"/>
                <a:gd name="T7" fmla="*/ 197 h 270"/>
                <a:gd name="T8" fmla="*/ 211 w 1434"/>
                <a:gd name="T9" fmla="*/ 12 h 270"/>
                <a:gd name="T10" fmla="*/ 0 w 1434"/>
                <a:gd name="T11" fmla="*/ 12 h 270"/>
                <a:gd name="T12" fmla="*/ 0 w 1434"/>
                <a:gd name="T13" fmla="*/ 0 h 270"/>
                <a:gd name="T14" fmla="*/ 218 w 1434"/>
                <a:gd name="T15" fmla="*/ 0 h 270"/>
                <a:gd name="T16" fmla="*/ 380 w 1434"/>
                <a:gd name="T17" fmla="*/ 185 h 270"/>
                <a:gd name="T18" fmla="*/ 774 w 1434"/>
                <a:gd name="T19" fmla="*/ 185 h 270"/>
                <a:gd name="T20" fmla="*/ 860 w 1434"/>
                <a:gd name="T21" fmla="*/ 256 h 270"/>
                <a:gd name="T22" fmla="*/ 1175 w 1434"/>
                <a:gd name="T23" fmla="*/ 256 h 270"/>
                <a:gd name="T24" fmla="*/ 1427 w 1434"/>
                <a:gd name="T25" fmla="*/ 35 h 270"/>
                <a:gd name="T26" fmla="*/ 1434 w 1434"/>
                <a:gd name="T27" fmla="*/ 45 h 270"/>
                <a:gd name="T28" fmla="*/ 1183 w 1434"/>
                <a:gd name="T29"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4" h="270">
                  <a:moveTo>
                    <a:pt x="1183" y="270"/>
                  </a:moveTo>
                  <a:lnTo>
                    <a:pt x="855" y="270"/>
                  </a:lnTo>
                  <a:lnTo>
                    <a:pt x="769" y="197"/>
                  </a:lnTo>
                  <a:lnTo>
                    <a:pt x="373" y="197"/>
                  </a:lnTo>
                  <a:lnTo>
                    <a:pt x="211" y="12"/>
                  </a:lnTo>
                  <a:lnTo>
                    <a:pt x="0" y="12"/>
                  </a:lnTo>
                  <a:lnTo>
                    <a:pt x="0" y="0"/>
                  </a:lnTo>
                  <a:lnTo>
                    <a:pt x="218" y="0"/>
                  </a:lnTo>
                  <a:lnTo>
                    <a:pt x="380" y="185"/>
                  </a:lnTo>
                  <a:lnTo>
                    <a:pt x="774" y="185"/>
                  </a:lnTo>
                  <a:lnTo>
                    <a:pt x="860" y="256"/>
                  </a:lnTo>
                  <a:lnTo>
                    <a:pt x="1175" y="256"/>
                  </a:lnTo>
                  <a:lnTo>
                    <a:pt x="1427" y="35"/>
                  </a:lnTo>
                  <a:lnTo>
                    <a:pt x="1434" y="45"/>
                  </a:lnTo>
                  <a:lnTo>
                    <a:pt x="1183"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101">
              <a:extLst>
                <a:ext uri="{FF2B5EF4-FFF2-40B4-BE49-F238E27FC236}">
                  <a16:creationId xmlns:a16="http://schemas.microsoft.com/office/drawing/2014/main" id="{0750E931-410F-4301-90CB-C477C060FB7B}"/>
                </a:ext>
              </a:extLst>
            </p:cNvPr>
            <p:cNvSpPr>
              <a:spLocks/>
            </p:cNvSpPr>
            <p:nvPr/>
          </p:nvSpPr>
          <p:spPr bwMode="auto">
            <a:xfrm>
              <a:off x="1093" y="3835"/>
              <a:ext cx="2981" cy="567"/>
            </a:xfrm>
            <a:custGeom>
              <a:avLst/>
              <a:gdLst>
                <a:gd name="T0" fmla="*/ 1160 w 1255"/>
                <a:gd name="T1" fmla="*/ 239 h 239"/>
                <a:gd name="T2" fmla="*/ 896 w 1255"/>
                <a:gd name="T3" fmla="*/ 239 h 239"/>
                <a:gd name="T4" fmla="*/ 896 w 1255"/>
                <a:gd name="T5" fmla="*/ 239 h 239"/>
                <a:gd name="T6" fmla="*/ 896 w 1255"/>
                <a:gd name="T7" fmla="*/ 238 h 239"/>
                <a:gd name="T8" fmla="*/ 896 w 1255"/>
                <a:gd name="T9" fmla="*/ 239 h 239"/>
                <a:gd name="T10" fmla="*/ 805 w 1255"/>
                <a:gd name="T11" fmla="*/ 144 h 239"/>
                <a:gd name="T12" fmla="*/ 584 w 1255"/>
                <a:gd name="T13" fmla="*/ 144 h 239"/>
                <a:gd name="T14" fmla="*/ 584 w 1255"/>
                <a:gd name="T15" fmla="*/ 144 h 239"/>
                <a:gd name="T16" fmla="*/ 442 w 1255"/>
                <a:gd name="T17" fmla="*/ 2 h 239"/>
                <a:gd name="T18" fmla="*/ 208 w 1255"/>
                <a:gd name="T19" fmla="*/ 2 h 239"/>
                <a:gd name="T20" fmla="*/ 171 w 1255"/>
                <a:gd name="T21" fmla="*/ 37 h 239"/>
                <a:gd name="T22" fmla="*/ 0 w 1255"/>
                <a:gd name="T23" fmla="*/ 37 h 239"/>
                <a:gd name="T24" fmla="*/ 0 w 1255"/>
                <a:gd name="T25" fmla="*/ 36 h 239"/>
                <a:gd name="T26" fmla="*/ 170 w 1255"/>
                <a:gd name="T27" fmla="*/ 36 h 239"/>
                <a:gd name="T28" fmla="*/ 207 w 1255"/>
                <a:gd name="T29" fmla="*/ 0 h 239"/>
                <a:gd name="T30" fmla="*/ 443 w 1255"/>
                <a:gd name="T31" fmla="*/ 0 h 239"/>
                <a:gd name="T32" fmla="*/ 443 w 1255"/>
                <a:gd name="T33" fmla="*/ 0 h 239"/>
                <a:gd name="T34" fmla="*/ 584 w 1255"/>
                <a:gd name="T35" fmla="*/ 143 h 239"/>
                <a:gd name="T36" fmla="*/ 805 w 1255"/>
                <a:gd name="T37" fmla="*/ 143 h 239"/>
                <a:gd name="T38" fmla="*/ 805 w 1255"/>
                <a:gd name="T39" fmla="*/ 143 h 239"/>
                <a:gd name="T40" fmla="*/ 851 w 1255"/>
                <a:gd name="T41" fmla="*/ 190 h 239"/>
                <a:gd name="T42" fmla="*/ 897 w 1255"/>
                <a:gd name="T43" fmla="*/ 238 h 239"/>
                <a:gd name="T44" fmla="*/ 1159 w 1255"/>
                <a:gd name="T45" fmla="*/ 238 h 239"/>
                <a:gd name="T46" fmla="*/ 1206 w 1255"/>
                <a:gd name="T47" fmla="*/ 190 h 239"/>
                <a:gd name="T48" fmla="*/ 1255 w 1255"/>
                <a:gd name="T49" fmla="*/ 190 h 239"/>
                <a:gd name="T50" fmla="*/ 1255 w 1255"/>
                <a:gd name="T51" fmla="*/ 192 h 239"/>
                <a:gd name="T52" fmla="*/ 1206 w 1255"/>
                <a:gd name="T53" fmla="*/ 192 h 239"/>
                <a:gd name="T54" fmla="*/ 1160 w 1255"/>
                <a:gd name="T55"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5" h="239">
                  <a:moveTo>
                    <a:pt x="1160" y="239"/>
                  </a:moveTo>
                  <a:cubicBezTo>
                    <a:pt x="896" y="239"/>
                    <a:pt x="896" y="239"/>
                    <a:pt x="896" y="239"/>
                  </a:cubicBezTo>
                  <a:cubicBezTo>
                    <a:pt x="896" y="239"/>
                    <a:pt x="896" y="239"/>
                    <a:pt x="896" y="239"/>
                  </a:cubicBezTo>
                  <a:cubicBezTo>
                    <a:pt x="896" y="238"/>
                    <a:pt x="896" y="238"/>
                    <a:pt x="896" y="238"/>
                  </a:cubicBezTo>
                  <a:cubicBezTo>
                    <a:pt x="896" y="238"/>
                    <a:pt x="896" y="239"/>
                    <a:pt x="896" y="239"/>
                  </a:cubicBezTo>
                  <a:cubicBezTo>
                    <a:pt x="895" y="235"/>
                    <a:pt x="841" y="180"/>
                    <a:pt x="805" y="144"/>
                  </a:cubicBezTo>
                  <a:cubicBezTo>
                    <a:pt x="584" y="144"/>
                    <a:pt x="584" y="144"/>
                    <a:pt x="584" y="144"/>
                  </a:cubicBezTo>
                  <a:cubicBezTo>
                    <a:pt x="584" y="144"/>
                    <a:pt x="584" y="144"/>
                    <a:pt x="584" y="144"/>
                  </a:cubicBezTo>
                  <a:cubicBezTo>
                    <a:pt x="442" y="2"/>
                    <a:pt x="442" y="2"/>
                    <a:pt x="442" y="2"/>
                  </a:cubicBezTo>
                  <a:cubicBezTo>
                    <a:pt x="208" y="2"/>
                    <a:pt x="208" y="2"/>
                    <a:pt x="208" y="2"/>
                  </a:cubicBezTo>
                  <a:cubicBezTo>
                    <a:pt x="171" y="37"/>
                    <a:pt x="171" y="37"/>
                    <a:pt x="171" y="37"/>
                  </a:cubicBezTo>
                  <a:cubicBezTo>
                    <a:pt x="0" y="37"/>
                    <a:pt x="0" y="37"/>
                    <a:pt x="0" y="37"/>
                  </a:cubicBezTo>
                  <a:cubicBezTo>
                    <a:pt x="0" y="36"/>
                    <a:pt x="0" y="36"/>
                    <a:pt x="0" y="36"/>
                  </a:cubicBezTo>
                  <a:cubicBezTo>
                    <a:pt x="170" y="36"/>
                    <a:pt x="170" y="36"/>
                    <a:pt x="170" y="36"/>
                  </a:cubicBezTo>
                  <a:cubicBezTo>
                    <a:pt x="207" y="0"/>
                    <a:pt x="207" y="0"/>
                    <a:pt x="207" y="0"/>
                  </a:cubicBezTo>
                  <a:cubicBezTo>
                    <a:pt x="443" y="0"/>
                    <a:pt x="443" y="0"/>
                    <a:pt x="443" y="0"/>
                  </a:cubicBezTo>
                  <a:cubicBezTo>
                    <a:pt x="443" y="0"/>
                    <a:pt x="443" y="0"/>
                    <a:pt x="443" y="0"/>
                  </a:cubicBezTo>
                  <a:cubicBezTo>
                    <a:pt x="584" y="143"/>
                    <a:pt x="584" y="143"/>
                    <a:pt x="584" y="143"/>
                  </a:cubicBezTo>
                  <a:cubicBezTo>
                    <a:pt x="805" y="143"/>
                    <a:pt x="805" y="143"/>
                    <a:pt x="805" y="143"/>
                  </a:cubicBezTo>
                  <a:cubicBezTo>
                    <a:pt x="805" y="143"/>
                    <a:pt x="805" y="143"/>
                    <a:pt x="805" y="143"/>
                  </a:cubicBezTo>
                  <a:cubicBezTo>
                    <a:pt x="806" y="143"/>
                    <a:pt x="829" y="167"/>
                    <a:pt x="851" y="190"/>
                  </a:cubicBezTo>
                  <a:cubicBezTo>
                    <a:pt x="888" y="227"/>
                    <a:pt x="896" y="236"/>
                    <a:pt x="897" y="238"/>
                  </a:cubicBezTo>
                  <a:cubicBezTo>
                    <a:pt x="1159" y="238"/>
                    <a:pt x="1159" y="238"/>
                    <a:pt x="1159" y="238"/>
                  </a:cubicBezTo>
                  <a:cubicBezTo>
                    <a:pt x="1206" y="190"/>
                    <a:pt x="1206" y="190"/>
                    <a:pt x="1206" y="190"/>
                  </a:cubicBezTo>
                  <a:cubicBezTo>
                    <a:pt x="1255" y="190"/>
                    <a:pt x="1255" y="190"/>
                    <a:pt x="1255" y="190"/>
                  </a:cubicBezTo>
                  <a:cubicBezTo>
                    <a:pt x="1255" y="192"/>
                    <a:pt x="1255" y="192"/>
                    <a:pt x="1255" y="192"/>
                  </a:cubicBezTo>
                  <a:cubicBezTo>
                    <a:pt x="1206" y="192"/>
                    <a:pt x="1206" y="192"/>
                    <a:pt x="1206" y="192"/>
                  </a:cubicBezTo>
                  <a:lnTo>
                    <a:pt x="1160"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0102">
              <a:extLst>
                <a:ext uri="{FF2B5EF4-FFF2-40B4-BE49-F238E27FC236}">
                  <a16:creationId xmlns:a16="http://schemas.microsoft.com/office/drawing/2014/main" id="{10D64300-061C-4532-A658-68BA4372A484}"/>
                </a:ext>
              </a:extLst>
            </p:cNvPr>
            <p:cNvSpPr>
              <a:spLocks/>
            </p:cNvSpPr>
            <p:nvPr/>
          </p:nvSpPr>
          <p:spPr bwMode="auto">
            <a:xfrm>
              <a:off x="3205" y="3967"/>
              <a:ext cx="859" cy="186"/>
            </a:xfrm>
            <a:custGeom>
              <a:avLst/>
              <a:gdLst>
                <a:gd name="T0" fmla="*/ 859 w 859"/>
                <a:gd name="T1" fmla="*/ 186 h 186"/>
                <a:gd name="T2" fmla="*/ 168 w 859"/>
                <a:gd name="T3" fmla="*/ 186 h 186"/>
                <a:gd name="T4" fmla="*/ 0 w 859"/>
                <a:gd name="T5" fmla="*/ 5 h 186"/>
                <a:gd name="T6" fmla="*/ 4 w 859"/>
                <a:gd name="T7" fmla="*/ 0 h 186"/>
                <a:gd name="T8" fmla="*/ 173 w 859"/>
                <a:gd name="T9" fmla="*/ 179 h 186"/>
                <a:gd name="T10" fmla="*/ 859 w 859"/>
                <a:gd name="T11" fmla="*/ 179 h 186"/>
                <a:gd name="T12" fmla="*/ 859 w 859"/>
                <a:gd name="T13" fmla="*/ 186 h 186"/>
              </a:gdLst>
              <a:ahLst/>
              <a:cxnLst>
                <a:cxn ang="0">
                  <a:pos x="T0" y="T1"/>
                </a:cxn>
                <a:cxn ang="0">
                  <a:pos x="T2" y="T3"/>
                </a:cxn>
                <a:cxn ang="0">
                  <a:pos x="T4" y="T5"/>
                </a:cxn>
                <a:cxn ang="0">
                  <a:pos x="T6" y="T7"/>
                </a:cxn>
                <a:cxn ang="0">
                  <a:pos x="T8" y="T9"/>
                </a:cxn>
                <a:cxn ang="0">
                  <a:pos x="T10" y="T11"/>
                </a:cxn>
                <a:cxn ang="0">
                  <a:pos x="T12" y="T13"/>
                </a:cxn>
              </a:cxnLst>
              <a:rect l="0" t="0" r="r" b="b"/>
              <a:pathLst>
                <a:path w="859" h="186">
                  <a:moveTo>
                    <a:pt x="859" y="186"/>
                  </a:moveTo>
                  <a:lnTo>
                    <a:pt x="168" y="186"/>
                  </a:lnTo>
                  <a:lnTo>
                    <a:pt x="0" y="5"/>
                  </a:lnTo>
                  <a:lnTo>
                    <a:pt x="4" y="0"/>
                  </a:lnTo>
                  <a:lnTo>
                    <a:pt x="173" y="179"/>
                  </a:lnTo>
                  <a:lnTo>
                    <a:pt x="859" y="179"/>
                  </a:lnTo>
                  <a:lnTo>
                    <a:pt x="859"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0103">
              <a:extLst>
                <a:ext uri="{FF2B5EF4-FFF2-40B4-BE49-F238E27FC236}">
                  <a16:creationId xmlns:a16="http://schemas.microsoft.com/office/drawing/2014/main" id="{44D79849-1B7E-4777-B07A-F8F2D372B5F0}"/>
                </a:ext>
              </a:extLst>
            </p:cNvPr>
            <p:cNvSpPr>
              <a:spLocks/>
            </p:cNvSpPr>
            <p:nvPr/>
          </p:nvSpPr>
          <p:spPr bwMode="auto">
            <a:xfrm>
              <a:off x="1652" y="4003"/>
              <a:ext cx="2415" cy="261"/>
            </a:xfrm>
            <a:custGeom>
              <a:avLst/>
              <a:gdLst>
                <a:gd name="T0" fmla="*/ 1790 w 2415"/>
                <a:gd name="T1" fmla="*/ 261 h 261"/>
                <a:gd name="T2" fmla="*/ 1531 w 2415"/>
                <a:gd name="T3" fmla="*/ 261 h 261"/>
                <a:gd name="T4" fmla="*/ 1294 w 2415"/>
                <a:gd name="T5" fmla="*/ 19 h 261"/>
                <a:gd name="T6" fmla="*/ 448 w 2415"/>
                <a:gd name="T7" fmla="*/ 19 h 261"/>
                <a:gd name="T8" fmla="*/ 277 w 2415"/>
                <a:gd name="T9" fmla="*/ 199 h 261"/>
                <a:gd name="T10" fmla="*/ 0 w 2415"/>
                <a:gd name="T11" fmla="*/ 199 h 261"/>
                <a:gd name="T12" fmla="*/ 0 w 2415"/>
                <a:gd name="T13" fmla="*/ 185 h 261"/>
                <a:gd name="T14" fmla="*/ 273 w 2415"/>
                <a:gd name="T15" fmla="*/ 185 h 261"/>
                <a:gd name="T16" fmla="*/ 444 w 2415"/>
                <a:gd name="T17" fmla="*/ 7 h 261"/>
                <a:gd name="T18" fmla="*/ 1301 w 2415"/>
                <a:gd name="T19" fmla="*/ 7 h 261"/>
                <a:gd name="T20" fmla="*/ 1538 w 2415"/>
                <a:gd name="T21" fmla="*/ 247 h 261"/>
                <a:gd name="T22" fmla="*/ 1785 w 2415"/>
                <a:gd name="T23" fmla="*/ 247 h 261"/>
                <a:gd name="T24" fmla="*/ 2044 w 2415"/>
                <a:gd name="T25" fmla="*/ 0 h 261"/>
                <a:gd name="T26" fmla="*/ 2415 w 2415"/>
                <a:gd name="T27" fmla="*/ 0 h 261"/>
                <a:gd name="T28" fmla="*/ 2415 w 2415"/>
                <a:gd name="T29" fmla="*/ 14 h 261"/>
                <a:gd name="T30" fmla="*/ 2051 w 2415"/>
                <a:gd name="T31" fmla="*/ 14 h 261"/>
                <a:gd name="T32" fmla="*/ 1790 w 2415"/>
                <a:gd name="T33"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5" h="261">
                  <a:moveTo>
                    <a:pt x="1790" y="261"/>
                  </a:moveTo>
                  <a:lnTo>
                    <a:pt x="1531" y="261"/>
                  </a:lnTo>
                  <a:lnTo>
                    <a:pt x="1294" y="19"/>
                  </a:lnTo>
                  <a:lnTo>
                    <a:pt x="448" y="19"/>
                  </a:lnTo>
                  <a:lnTo>
                    <a:pt x="277" y="199"/>
                  </a:lnTo>
                  <a:lnTo>
                    <a:pt x="0" y="199"/>
                  </a:lnTo>
                  <a:lnTo>
                    <a:pt x="0" y="185"/>
                  </a:lnTo>
                  <a:lnTo>
                    <a:pt x="273" y="185"/>
                  </a:lnTo>
                  <a:lnTo>
                    <a:pt x="444" y="7"/>
                  </a:lnTo>
                  <a:lnTo>
                    <a:pt x="1301" y="7"/>
                  </a:lnTo>
                  <a:lnTo>
                    <a:pt x="1538" y="247"/>
                  </a:lnTo>
                  <a:lnTo>
                    <a:pt x="1785" y="247"/>
                  </a:lnTo>
                  <a:lnTo>
                    <a:pt x="2044" y="0"/>
                  </a:lnTo>
                  <a:lnTo>
                    <a:pt x="2415" y="0"/>
                  </a:lnTo>
                  <a:lnTo>
                    <a:pt x="2415" y="14"/>
                  </a:lnTo>
                  <a:lnTo>
                    <a:pt x="2051" y="14"/>
                  </a:lnTo>
                  <a:lnTo>
                    <a:pt x="1790"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0104">
              <a:extLst>
                <a:ext uri="{FF2B5EF4-FFF2-40B4-BE49-F238E27FC236}">
                  <a16:creationId xmlns:a16="http://schemas.microsoft.com/office/drawing/2014/main" id="{6791E039-6635-47E3-AD04-45545F6B0F81}"/>
                </a:ext>
              </a:extLst>
            </p:cNvPr>
            <p:cNvSpPr>
              <a:spLocks/>
            </p:cNvSpPr>
            <p:nvPr/>
          </p:nvSpPr>
          <p:spPr bwMode="auto">
            <a:xfrm>
              <a:off x="2431" y="3782"/>
              <a:ext cx="1633" cy="169"/>
            </a:xfrm>
            <a:custGeom>
              <a:avLst/>
              <a:gdLst>
                <a:gd name="T0" fmla="*/ 1633 w 1633"/>
                <a:gd name="T1" fmla="*/ 169 h 169"/>
                <a:gd name="T2" fmla="*/ 1353 w 1633"/>
                <a:gd name="T3" fmla="*/ 169 h 169"/>
                <a:gd name="T4" fmla="*/ 1199 w 1633"/>
                <a:gd name="T5" fmla="*/ 5 h 169"/>
                <a:gd name="T6" fmla="*/ 824 w 1633"/>
                <a:gd name="T7" fmla="*/ 5 h 169"/>
                <a:gd name="T8" fmla="*/ 702 w 1633"/>
                <a:gd name="T9" fmla="*/ 136 h 169"/>
                <a:gd name="T10" fmla="*/ 0 w 1633"/>
                <a:gd name="T11" fmla="*/ 136 h 169"/>
                <a:gd name="T12" fmla="*/ 0 w 1633"/>
                <a:gd name="T13" fmla="*/ 129 h 169"/>
                <a:gd name="T14" fmla="*/ 700 w 1633"/>
                <a:gd name="T15" fmla="*/ 129 h 169"/>
                <a:gd name="T16" fmla="*/ 821 w 1633"/>
                <a:gd name="T17" fmla="*/ 0 h 169"/>
                <a:gd name="T18" fmla="*/ 1201 w 1633"/>
                <a:gd name="T19" fmla="*/ 0 h 169"/>
                <a:gd name="T20" fmla="*/ 1358 w 1633"/>
                <a:gd name="T21" fmla="*/ 162 h 169"/>
                <a:gd name="T22" fmla="*/ 1633 w 1633"/>
                <a:gd name="T23" fmla="*/ 162 h 169"/>
                <a:gd name="T24" fmla="*/ 1633 w 1633"/>
                <a:gd name="T25"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3" h="169">
                  <a:moveTo>
                    <a:pt x="1633" y="169"/>
                  </a:moveTo>
                  <a:lnTo>
                    <a:pt x="1353" y="169"/>
                  </a:lnTo>
                  <a:lnTo>
                    <a:pt x="1199" y="5"/>
                  </a:lnTo>
                  <a:lnTo>
                    <a:pt x="824" y="5"/>
                  </a:lnTo>
                  <a:lnTo>
                    <a:pt x="702" y="136"/>
                  </a:lnTo>
                  <a:lnTo>
                    <a:pt x="0" y="136"/>
                  </a:lnTo>
                  <a:lnTo>
                    <a:pt x="0" y="129"/>
                  </a:lnTo>
                  <a:lnTo>
                    <a:pt x="700" y="129"/>
                  </a:lnTo>
                  <a:lnTo>
                    <a:pt x="821" y="0"/>
                  </a:lnTo>
                  <a:lnTo>
                    <a:pt x="1201" y="0"/>
                  </a:lnTo>
                  <a:lnTo>
                    <a:pt x="1358" y="162"/>
                  </a:lnTo>
                  <a:lnTo>
                    <a:pt x="1633" y="162"/>
                  </a:lnTo>
                  <a:lnTo>
                    <a:pt x="1633" y="1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105">
              <a:extLst>
                <a:ext uri="{FF2B5EF4-FFF2-40B4-BE49-F238E27FC236}">
                  <a16:creationId xmlns:a16="http://schemas.microsoft.com/office/drawing/2014/main" id="{B0C4B42E-0999-4716-8AA5-A0BDB505ECD2}"/>
                </a:ext>
              </a:extLst>
            </p:cNvPr>
            <p:cNvSpPr>
              <a:spLocks/>
            </p:cNvSpPr>
            <p:nvPr/>
          </p:nvSpPr>
          <p:spPr bwMode="auto">
            <a:xfrm>
              <a:off x="2507" y="3526"/>
              <a:ext cx="1560" cy="285"/>
            </a:xfrm>
            <a:custGeom>
              <a:avLst/>
              <a:gdLst>
                <a:gd name="T0" fmla="*/ 1560 w 1560"/>
                <a:gd name="T1" fmla="*/ 285 h 285"/>
                <a:gd name="T2" fmla="*/ 1356 w 1560"/>
                <a:gd name="T3" fmla="*/ 285 h 285"/>
                <a:gd name="T4" fmla="*/ 1232 w 1560"/>
                <a:gd name="T5" fmla="*/ 154 h 285"/>
                <a:gd name="T6" fmla="*/ 679 w 1560"/>
                <a:gd name="T7" fmla="*/ 154 h 285"/>
                <a:gd name="T8" fmla="*/ 517 w 1560"/>
                <a:gd name="T9" fmla="*/ 7 h 285"/>
                <a:gd name="T10" fmla="*/ 0 w 1560"/>
                <a:gd name="T11" fmla="*/ 7 h 285"/>
                <a:gd name="T12" fmla="*/ 0 w 1560"/>
                <a:gd name="T13" fmla="*/ 0 h 285"/>
                <a:gd name="T14" fmla="*/ 520 w 1560"/>
                <a:gd name="T15" fmla="*/ 0 h 285"/>
                <a:gd name="T16" fmla="*/ 681 w 1560"/>
                <a:gd name="T17" fmla="*/ 147 h 285"/>
                <a:gd name="T18" fmla="*/ 1234 w 1560"/>
                <a:gd name="T19" fmla="*/ 147 h 285"/>
                <a:gd name="T20" fmla="*/ 1360 w 1560"/>
                <a:gd name="T21" fmla="*/ 278 h 285"/>
                <a:gd name="T22" fmla="*/ 1560 w 1560"/>
                <a:gd name="T23" fmla="*/ 278 h 285"/>
                <a:gd name="T24" fmla="*/ 1560 w 1560"/>
                <a:gd name="T25"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0" h="285">
                  <a:moveTo>
                    <a:pt x="1560" y="285"/>
                  </a:moveTo>
                  <a:lnTo>
                    <a:pt x="1356" y="285"/>
                  </a:lnTo>
                  <a:lnTo>
                    <a:pt x="1232" y="154"/>
                  </a:lnTo>
                  <a:lnTo>
                    <a:pt x="679" y="154"/>
                  </a:lnTo>
                  <a:lnTo>
                    <a:pt x="517" y="7"/>
                  </a:lnTo>
                  <a:lnTo>
                    <a:pt x="0" y="7"/>
                  </a:lnTo>
                  <a:lnTo>
                    <a:pt x="0" y="0"/>
                  </a:lnTo>
                  <a:lnTo>
                    <a:pt x="520" y="0"/>
                  </a:lnTo>
                  <a:lnTo>
                    <a:pt x="681" y="147"/>
                  </a:lnTo>
                  <a:lnTo>
                    <a:pt x="1234" y="147"/>
                  </a:lnTo>
                  <a:lnTo>
                    <a:pt x="1360" y="278"/>
                  </a:lnTo>
                  <a:lnTo>
                    <a:pt x="1560" y="278"/>
                  </a:lnTo>
                  <a:lnTo>
                    <a:pt x="156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106">
              <a:extLst>
                <a:ext uri="{FF2B5EF4-FFF2-40B4-BE49-F238E27FC236}">
                  <a16:creationId xmlns:a16="http://schemas.microsoft.com/office/drawing/2014/main" id="{B72095DD-25BB-4685-B269-A14B74E06662}"/>
                </a:ext>
              </a:extLst>
            </p:cNvPr>
            <p:cNvSpPr>
              <a:spLocks/>
            </p:cNvSpPr>
            <p:nvPr/>
          </p:nvSpPr>
          <p:spPr bwMode="auto">
            <a:xfrm>
              <a:off x="801" y="2662"/>
              <a:ext cx="3261" cy="1225"/>
            </a:xfrm>
            <a:custGeom>
              <a:avLst/>
              <a:gdLst>
                <a:gd name="T0" fmla="*/ 1983 w 3261"/>
                <a:gd name="T1" fmla="*/ 1225 h 1225"/>
                <a:gd name="T2" fmla="*/ 1744 w 3261"/>
                <a:gd name="T3" fmla="*/ 1225 h 1225"/>
                <a:gd name="T4" fmla="*/ 1257 w 3261"/>
                <a:gd name="T5" fmla="*/ 755 h 1225"/>
                <a:gd name="T6" fmla="*/ 516 w 3261"/>
                <a:gd name="T7" fmla="*/ 755 h 1225"/>
                <a:gd name="T8" fmla="*/ 300 w 3261"/>
                <a:gd name="T9" fmla="*/ 548 h 1225"/>
                <a:gd name="T10" fmla="*/ 300 w 3261"/>
                <a:gd name="T11" fmla="*/ 159 h 1225"/>
                <a:gd name="T12" fmla="*/ 183 w 3261"/>
                <a:gd name="T13" fmla="*/ 26 h 1225"/>
                <a:gd name="T14" fmla="*/ 0 w 3261"/>
                <a:gd name="T15" fmla="*/ 26 h 1225"/>
                <a:gd name="T16" fmla="*/ 0 w 3261"/>
                <a:gd name="T17" fmla="*/ 0 h 1225"/>
                <a:gd name="T18" fmla="*/ 195 w 3261"/>
                <a:gd name="T19" fmla="*/ 0 h 1225"/>
                <a:gd name="T20" fmla="*/ 326 w 3261"/>
                <a:gd name="T21" fmla="*/ 147 h 1225"/>
                <a:gd name="T22" fmla="*/ 326 w 3261"/>
                <a:gd name="T23" fmla="*/ 539 h 1225"/>
                <a:gd name="T24" fmla="*/ 528 w 3261"/>
                <a:gd name="T25" fmla="*/ 726 h 1225"/>
                <a:gd name="T26" fmla="*/ 1269 w 3261"/>
                <a:gd name="T27" fmla="*/ 726 h 1225"/>
                <a:gd name="T28" fmla="*/ 1755 w 3261"/>
                <a:gd name="T29" fmla="*/ 1199 h 1225"/>
                <a:gd name="T30" fmla="*/ 1974 w 3261"/>
                <a:gd name="T31" fmla="*/ 1199 h 1225"/>
                <a:gd name="T32" fmla="*/ 2214 w 3261"/>
                <a:gd name="T33" fmla="*/ 980 h 1225"/>
                <a:gd name="T34" fmla="*/ 3261 w 3261"/>
                <a:gd name="T35" fmla="*/ 980 h 1225"/>
                <a:gd name="T36" fmla="*/ 3261 w 3261"/>
                <a:gd name="T37" fmla="*/ 1006 h 1225"/>
                <a:gd name="T38" fmla="*/ 2223 w 3261"/>
                <a:gd name="T39" fmla="*/ 1006 h 1225"/>
                <a:gd name="T40" fmla="*/ 1983 w 3261"/>
                <a:gd name="T41" fmla="*/ 1225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61" h="1225">
                  <a:moveTo>
                    <a:pt x="1983" y="1225"/>
                  </a:moveTo>
                  <a:lnTo>
                    <a:pt x="1744" y="1225"/>
                  </a:lnTo>
                  <a:lnTo>
                    <a:pt x="1257" y="755"/>
                  </a:lnTo>
                  <a:lnTo>
                    <a:pt x="516" y="755"/>
                  </a:lnTo>
                  <a:lnTo>
                    <a:pt x="300" y="548"/>
                  </a:lnTo>
                  <a:lnTo>
                    <a:pt x="300" y="159"/>
                  </a:lnTo>
                  <a:lnTo>
                    <a:pt x="183" y="26"/>
                  </a:lnTo>
                  <a:lnTo>
                    <a:pt x="0" y="26"/>
                  </a:lnTo>
                  <a:lnTo>
                    <a:pt x="0" y="0"/>
                  </a:lnTo>
                  <a:lnTo>
                    <a:pt x="195" y="0"/>
                  </a:lnTo>
                  <a:lnTo>
                    <a:pt x="326" y="147"/>
                  </a:lnTo>
                  <a:lnTo>
                    <a:pt x="326" y="539"/>
                  </a:lnTo>
                  <a:lnTo>
                    <a:pt x="528" y="726"/>
                  </a:lnTo>
                  <a:lnTo>
                    <a:pt x="1269" y="726"/>
                  </a:lnTo>
                  <a:lnTo>
                    <a:pt x="1755" y="1199"/>
                  </a:lnTo>
                  <a:lnTo>
                    <a:pt x="1974" y="1199"/>
                  </a:lnTo>
                  <a:lnTo>
                    <a:pt x="2214" y="980"/>
                  </a:lnTo>
                  <a:lnTo>
                    <a:pt x="3261" y="980"/>
                  </a:lnTo>
                  <a:lnTo>
                    <a:pt x="3261" y="1006"/>
                  </a:lnTo>
                  <a:lnTo>
                    <a:pt x="2223" y="1006"/>
                  </a:lnTo>
                  <a:lnTo>
                    <a:pt x="1983" y="12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107">
              <a:extLst>
                <a:ext uri="{FF2B5EF4-FFF2-40B4-BE49-F238E27FC236}">
                  <a16:creationId xmlns:a16="http://schemas.microsoft.com/office/drawing/2014/main" id="{8769C162-7813-4D0D-9E75-15C9F22CC4E4}"/>
                </a:ext>
              </a:extLst>
            </p:cNvPr>
            <p:cNvSpPr>
              <a:spLocks/>
            </p:cNvSpPr>
            <p:nvPr/>
          </p:nvSpPr>
          <p:spPr bwMode="auto">
            <a:xfrm>
              <a:off x="649" y="2339"/>
              <a:ext cx="3420" cy="1410"/>
            </a:xfrm>
            <a:custGeom>
              <a:avLst/>
              <a:gdLst>
                <a:gd name="T0" fmla="*/ 1195 w 3420"/>
                <a:gd name="T1" fmla="*/ 1410 h 1410"/>
                <a:gd name="T2" fmla="*/ 720 w 3420"/>
                <a:gd name="T3" fmla="*/ 1410 h 1410"/>
                <a:gd name="T4" fmla="*/ 523 w 3420"/>
                <a:gd name="T5" fmla="*/ 1215 h 1410"/>
                <a:gd name="T6" fmla="*/ 523 w 3420"/>
                <a:gd name="T7" fmla="*/ 209 h 1410"/>
                <a:gd name="T8" fmla="*/ 309 w 3420"/>
                <a:gd name="T9" fmla="*/ 7 h 1410"/>
                <a:gd name="T10" fmla="*/ 0 w 3420"/>
                <a:gd name="T11" fmla="*/ 7 h 1410"/>
                <a:gd name="T12" fmla="*/ 0 w 3420"/>
                <a:gd name="T13" fmla="*/ 0 h 1410"/>
                <a:gd name="T14" fmla="*/ 312 w 3420"/>
                <a:gd name="T15" fmla="*/ 0 h 1410"/>
                <a:gd name="T16" fmla="*/ 312 w 3420"/>
                <a:gd name="T17" fmla="*/ 0 h 1410"/>
                <a:gd name="T18" fmla="*/ 530 w 3420"/>
                <a:gd name="T19" fmla="*/ 207 h 1410"/>
                <a:gd name="T20" fmla="*/ 530 w 3420"/>
                <a:gd name="T21" fmla="*/ 1213 h 1410"/>
                <a:gd name="T22" fmla="*/ 722 w 3420"/>
                <a:gd name="T23" fmla="*/ 1405 h 1410"/>
                <a:gd name="T24" fmla="*/ 1193 w 3420"/>
                <a:gd name="T25" fmla="*/ 1405 h 1410"/>
                <a:gd name="T26" fmla="*/ 1580 w 3420"/>
                <a:gd name="T27" fmla="*/ 1016 h 1410"/>
                <a:gd name="T28" fmla="*/ 2430 w 3420"/>
                <a:gd name="T29" fmla="*/ 1016 h 1410"/>
                <a:gd name="T30" fmla="*/ 2430 w 3420"/>
                <a:gd name="T31" fmla="*/ 1016 h 1410"/>
                <a:gd name="T32" fmla="*/ 2625 w 3420"/>
                <a:gd name="T33" fmla="*/ 1215 h 1410"/>
                <a:gd name="T34" fmla="*/ 3420 w 3420"/>
                <a:gd name="T35" fmla="*/ 1215 h 1410"/>
                <a:gd name="T36" fmla="*/ 3420 w 3420"/>
                <a:gd name="T37" fmla="*/ 1223 h 1410"/>
                <a:gd name="T38" fmla="*/ 2620 w 3420"/>
                <a:gd name="T39" fmla="*/ 1223 h 1410"/>
                <a:gd name="T40" fmla="*/ 2620 w 3420"/>
                <a:gd name="T41" fmla="*/ 1220 h 1410"/>
                <a:gd name="T42" fmla="*/ 2425 w 3420"/>
                <a:gd name="T43" fmla="*/ 1023 h 1410"/>
                <a:gd name="T44" fmla="*/ 1582 w 3420"/>
                <a:gd name="T45" fmla="*/ 1023 h 1410"/>
                <a:gd name="T46" fmla="*/ 1195 w 3420"/>
                <a:gd name="T47" fmla="*/ 141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0" h="1410">
                  <a:moveTo>
                    <a:pt x="1195" y="1410"/>
                  </a:moveTo>
                  <a:lnTo>
                    <a:pt x="720" y="1410"/>
                  </a:lnTo>
                  <a:lnTo>
                    <a:pt x="523" y="1215"/>
                  </a:lnTo>
                  <a:lnTo>
                    <a:pt x="523" y="209"/>
                  </a:lnTo>
                  <a:lnTo>
                    <a:pt x="309" y="7"/>
                  </a:lnTo>
                  <a:lnTo>
                    <a:pt x="0" y="7"/>
                  </a:lnTo>
                  <a:lnTo>
                    <a:pt x="0" y="0"/>
                  </a:lnTo>
                  <a:lnTo>
                    <a:pt x="312" y="0"/>
                  </a:lnTo>
                  <a:lnTo>
                    <a:pt x="312" y="0"/>
                  </a:lnTo>
                  <a:lnTo>
                    <a:pt x="530" y="207"/>
                  </a:lnTo>
                  <a:lnTo>
                    <a:pt x="530" y="1213"/>
                  </a:lnTo>
                  <a:lnTo>
                    <a:pt x="722" y="1405"/>
                  </a:lnTo>
                  <a:lnTo>
                    <a:pt x="1193" y="1405"/>
                  </a:lnTo>
                  <a:lnTo>
                    <a:pt x="1580" y="1016"/>
                  </a:lnTo>
                  <a:lnTo>
                    <a:pt x="2430" y="1016"/>
                  </a:lnTo>
                  <a:lnTo>
                    <a:pt x="2430" y="1016"/>
                  </a:lnTo>
                  <a:lnTo>
                    <a:pt x="2625" y="1215"/>
                  </a:lnTo>
                  <a:lnTo>
                    <a:pt x="3420" y="1215"/>
                  </a:lnTo>
                  <a:lnTo>
                    <a:pt x="3420" y="1223"/>
                  </a:lnTo>
                  <a:lnTo>
                    <a:pt x="2620" y="1223"/>
                  </a:lnTo>
                  <a:lnTo>
                    <a:pt x="2620" y="1220"/>
                  </a:lnTo>
                  <a:lnTo>
                    <a:pt x="2425" y="1023"/>
                  </a:lnTo>
                  <a:lnTo>
                    <a:pt x="1582" y="1023"/>
                  </a:lnTo>
                  <a:lnTo>
                    <a:pt x="1195" y="14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108">
              <a:extLst>
                <a:ext uri="{FF2B5EF4-FFF2-40B4-BE49-F238E27FC236}">
                  <a16:creationId xmlns:a16="http://schemas.microsoft.com/office/drawing/2014/main" id="{3EA4199D-E0D4-4E27-A9B5-94D6C7B7C315}"/>
                </a:ext>
              </a:extLst>
            </p:cNvPr>
            <p:cNvSpPr>
              <a:spLocks/>
            </p:cNvSpPr>
            <p:nvPr/>
          </p:nvSpPr>
          <p:spPr bwMode="auto">
            <a:xfrm>
              <a:off x="1490" y="2916"/>
              <a:ext cx="2574" cy="565"/>
            </a:xfrm>
            <a:custGeom>
              <a:avLst/>
              <a:gdLst>
                <a:gd name="T0" fmla="*/ 2574 w 2574"/>
                <a:gd name="T1" fmla="*/ 565 h 565"/>
                <a:gd name="T2" fmla="*/ 2128 w 2574"/>
                <a:gd name="T3" fmla="*/ 565 h 565"/>
                <a:gd name="T4" fmla="*/ 1836 w 2574"/>
                <a:gd name="T5" fmla="*/ 271 h 565"/>
                <a:gd name="T6" fmla="*/ 931 w 2574"/>
                <a:gd name="T7" fmla="*/ 271 h 565"/>
                <a:gd name="T8" fmla="*/ 691 w 2574"/>
                <a:gd name="T9" fmla="*/ 26 h 565"/>
                <a:gd name="T10" fmla="*/ 0 w 2574"/>
                <a:gd name="T11" fmla="*/ 26 h 565"/>
                <a:gd name="T12" fmla="*/ 0 w 2574"/>
                <a:gd name="T13" fmla="*/ 0 h 565"/>
                <a:gd name="T14" fmla="*/ 701 w 2574"/>
                <a:gd name="T15" fmla="*/ 0 h 565"/>
                <a:gd name="T16" fmla="*/ 943 w 2574"/>
                <a:gd name="T17" fmla="*/ 244 h 565"/>
                <a:gd name="T18" fmla="*/ 1845 w 2574"/>
                <a:gd name="T19" fmla="*/ 244 h 565"/>
                <a:gd name="T20" fmla="*/ 2140 w 2574"/>
                <a:gd name="T21" fmla="*/ 539 h 565"/>
                <a:gd name="T22" fmla="*/ 2574 w 2574"/>
                <a:gd name="T23" fmla="*/ 539 h 565"/>
                <a:gd name="T24" fmla="*/ 2574 w 2574"/>
                <a:gd name="T25"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4" h="565">
                  <a:moveTo>
                    <a:pt x="2574" y="565"/>
                  </a:moveTo>
                  <a:lnTo>
                    <a:pt x="2128" y="565"/>
                  </a:lnTo>
                  <a:lnTo>
                    <a:pt x="1836" y="271"/>
                  </a:lnTo>
                  <a:lnTo>
                    <a:pt x="931" y="271"/>
                  </a:lnTo>
                  <a:lnTo>
                    <a:pt x="691" y="26"/>
                  </a:lnTo>
                  <a:lnTo>
                    <a:pt x="0" y="26"/>
                  </a:lnTo>
                  <a:lnTo>
                    <a:pt x="0" y="0"/>
                  </a:lnTo>
                  <a:lnTo>
                    <a:pt x="701" y="0"/>
                  </a:lnTo>
                  <a:lnTo>
                    <a:pt x="943" y="244"/>
                  </a:lnTo>
                  <a:lnTo>
                    <a:pt x="1845" y="244"/>
                  </a:lnTo>
                  <a:lnTo>
                    <a:pt x="2140" y="539"/>
                  </a:lnTo>
                  <a:lnTo>
                    <a:pt x="2574" y="539"/>
                  </a:lnTo>
                  <a:lnTo>
                    <a:pt x="2574"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109">
              <a:extLst>
                <a:ext uri="{FF2B5EF4-FFF2-40B4-BE49-F238E27FC236}">
                  <a16:creationId xmlns:a16="http://schemas.microsoft.com/office/drawing/2014/main" id="{3F7CD973-E56F-4974-B7AB-50F4B52B54F4}"/>
                </a:ext>
              </a:extLst>
            </p:cNvPr>
            <p:cNvSpPr>
              <a:spLocks/>
            </p:cNvSpPr>
            <p:nvPr/>
          </p:nvSpPr>
          <p:spPr bwMode="auto">
            <a:xfrm>
              <a:off x="1008" y="3279"/>
              <a:ext cx="3054" cy="522"/>
            </a:xfrm>
            <a:custGeom>
              <a:avLst/>
              <a:gdLst>
                <a:gd name="T0" fmla="*/ 1662 w 3054"/>
                <a:gd name="T1" fmla="*/ 522 h 522"/>
                <a:gd name="T2" fmla="*/ 1318 w 3054"/>
                <a:gd name="T3" fmla="*/ 522 h 522"/>
                <a:gd name="T4" fmla="*/ 1083 w 3054"/>
                <a:gd name="T5" fmla="*/ 285 h 522"/>
                <a:gd name="T6" fmla="*/ 297 w 3054"/>
                <a:gd name="T7" fmla="*/ 285 h 522"/>
                <a:gd name="T8" fmla="*/ 152 w 3054"/>
                <a:gd name="T9" fmla="*/ 138 h 522"/>
                <a:gd name="T10" fmla="*/ 0 w 3054"/>
                <a:gd name="T11" fmla="*/ 138 h 522"/>
                <a:gd name="T12" fmla="*/ 0 w 3054"/>
                <a:gd name="T13" fmla="*/ 124 h 522"/>
                <a:gd name="T14" fmla="*/ 159 w 3054"/>
                <a:gd name="T15" fmla="*/ 124 h 522"/>
                <a:gd name="T16" fmla="*/ 302 w 3054"/>
                <a:gd name="T17" fmla="*/ 271 h 522"/>
                <a:gd name="T18" fmla="*/ 1088 w 3054"/>
                <a:gd name="T19" fmla="*/ 271 h 522"/>
                <a:gd name="T20" fmla="*/ 1325 w 3054"/>
                <a:gd name="T21" fmla="*/ 508 h 522"/>
                <a:gd name="T22" fmla="*/ 1658 w 3054"/>
                <a:gd name="T23" fmla="*/ 508 h 522"/>
                <a:gd name="T24" fmla="*/ 2156 w 3054"/>
                <a:gd name="T25" fmla="*/ 0 h 522"/>
                <a:gd name="T26" fmla="*/ 2377 w 3054"/>
                <a:gd name="T27" fmla="*/ 0 h 522"/>
                <a:gd name="T28" fmla="*/ 2489 w 3054"/>
                <a:gd name="T29" fmla="*/ 105 h 522"/>
                <a:gd name="T30" fmla="*/ 3054 w 3054"/>
                <a:gd name="T31" fmla="*/ 105 h 522"/>
                <a:gd name="T32" fmla="*/ 3054 w 3054"/>
                <a:gd name="T33" fmla="*/ 119 h 522"/>
                <a:gd name="T34" fmla="*/ 2484 w 3054"/>
                <a:gd name="T35" fmla="*/ 119 h 522"/>
                <a:gd name="T36" fmla="*/ 2372 w 3054"/>
                <a:gd name="T37" fmla="*/ 14 h 522"/>
                <a:gd name="T38" fmla="*/ 2163 w 3054"/>
                <a:gd name="T39" fmla="*/ 14 h 522"/>
                <a:gd name="T40" fmla="*/ 1662 w 3054"/>
                <a:gd name="T41" fmla="*/ 522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54" h="522">
                  <a:moveTo>
                    <a:pt x="1662" y="522"/>
                  </a:moveTo>
                  <a:lnTo>
                    <a:pt x="1318" y="522"/>
                  </a:lnTo>
                  <a:lnTo>
                    <a:pt x="1083" y="285"/>
                  </a:lnTo>
                  <a:lnTo>
                    <a:pt x="297" y="285"/>
                  </a:lnTo>
                  <a:lnTo>
                    <a:pt x="152" y="138"/>
                  </a:lnTo>
                  <a:lnTo>
                    <a:pt x="0" y="138"/>
                  </a:lnTo>
                  <a:lnTo>
                    <a:pt x="0" y="124"/>
                  </a:lnTo>
                  <a:lnTo>
                    <a:pt x="159" y="124"/>
                  </a:lnTo>
                  <a:lnTo>
                    <a:pt x="302" y="271"/>
                  </a:lnTo>
                  <a:lnTo>
                    <a:pt x="1088" y="271"/>
                  </a:lnTo>
                  <a:lnTo>
                    <a:pt x="1325" y="508"/>
                  </a:lnTo>
                  <a:lnTo>
                    <a:pt x="1658" y="508"/>
                  </a:lnTo>
                  <a:lnTo>
                    <a:pt x="2156" y="0"/>
                  </a:lnTo>
                  <a:lnTo>
                    <a:pt x="2377" y="0"/>
                  </a:lnTo>
                  <a:lnTo>
                    <a:pt x="2489" y="105"/>
                  </a:lnTo>
                  <a:lnTo>
                    <a:pt x="3054" y="105"/>
                  </a:lnTo>
                  <a:lnTo>
                    <a:pt x="3054" y="119"/>
                  </a:lnTo>
                  <a:lnTo>
                    <a:pt x="2484" y="119"/>
                  </a:lnTo>
                  <a:lnTo>
                    <a:pt x="2372" y="14"/>
                  </a:lnTo>
                  <a:lnTo>
                    <a:pt x="2163" y="14"/>
                  </a:lnTo>
                  <a:lnTo>
                    <a:pt x="1662" y="5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110">
              <a:extLst>
                <a:ext uri="{FF2B5EF4-FFF2-40B4-BE49-F238E27FC236}">
                  <a16:creationId xmlns:a16="http://schemas.microsoft.com/office/drawing/2014/main" id="{FFED6E88-2F5F-4C88-85FC-88DDF224A146}"/>
                </a:ext>
              </a:extLst>
            </p:cNvPr>
            <p:cNvSpPr>
              <a:spLocks/>
            </p:cNvSpPr>
            <p:nvPr/>
          </p:nvSpPr>
          <p:spPr bwMode="auto">
            <a:xfrm>
              <a:off x="911" y="3089"/>
              <a:ext cx="3172" cy="240"/>
            </a:xfrm>
            <a:custGeom>
              <a:avLst/>
              <a:gdLst>
                <a:gd name="T0" fmla="*/ 999 w 3172"/>
                <a:gd name="T1" fmla="*/ 240 h 240"/>
                <a:gd name="T2" fmla="*/ 636 w 3172"/>
                <a:gd name="T3" fmla="*/ 240 h 240"/>
                <a:gd name="T4" fmla="*/ 434 w 3172"/>
                <a:gd name="T5" fmla="*/ 45 h 240"/>
                <a:gd name="T6" fmla="*/ 0 w 3172"/>
                <a:gd name="T7" fmla="*/ 45 h 240"/>
                <a:gd name="T8" fmla="*/ 0 w 3172"/>
                <a:gd name="T9" fmla="*/ 31 h 240"/>
                <a:gd name="T10" fmla="*/ 439 w 3172"/>
                <a:gd name="T11" fmla="*/ 31 h 240"/>
                <a:gd name="T12" fmla="*/ 641 w 3172"/>
                <a:gd name="T13" fmla="*/ 228 h 240"/>
                <a:gd name="T14" fmla="*/ 995 w 3172"/>
                <a:gd name="T15" fmla="*/ 228 h 240"/>
                <a:gd name="T16" fmla="*/ 1223 w 3172"/>
                <a:gd name="T17" fmla="*/ 0 h 240"/>
                <a:gd name="T18" fmla="*/ 2488 w 3172"/>
                <a:gd name="T19" fmla="*/ 0 h 240"/>
                <a:gd name="T20" fmla="*/ 2650 w 3172"/>
                <a:gd name="T21" fmla="*/ 159 h 240"/>
                <a:gd name="T22" fmla="*/ 3172 w 3172"/>
                <a:gd name="T23" fmla="*/ 159 h 240"/>
                <a:gd name="T24" fmla="*/ 3172 w 3172"/>
                <a:gd name="T25" fmla="*/ 174 h 240"/>
                <a:gd name="T26" fmla="*/ 2645 w 3172"/>
                <a:gd name="T27" fmla="*/ 174 h 240"/>
                <a:gd name="T28" fmla="*/ 2484 w 3172"/>
                <a:gd name="T29" fmla="*/ 14 h 240"/>
                <a:gd name="T30" fmla="*/ 1227 w 3172"/>
                <a:gd name="T31" fmla="*/ 14 h 240"/>
                <a:gd name="T32" fmla="*/ 999 w 3172"/>
                <a:gd name="T33"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2" h="240">
                  <a:moveTo>
                    <a:pt x="999" y="240"/>
                  </a:moveTo>
                  <a:lnTo>
                    <a:pt x="636" y="240"/>
                  </a:lnTo>
                  <a:lnTo>
                    <a:pt x="434" y="45"/>
                  </a:lnTo>
                  <a:lnTo>
                    <a:pt x="0" y="45"/>
                  </a:lnTo>
                  <a:lnTo>
                    <a:pt x="0" y="31"/>
                  </a:lnTo>
                  <a:lnTo>
                    <a:pt x="439" y="31"/>
                  </a:lnTo>
                  <a:lnTo>
                    <a:pt x="641" y="228"/>
                  </a:lnTo>
                  <a:lnTo>
                    <a:pt x="995" y="228"/>
                  </a:lnTo>
                  <a:lnTo>
                    <a:pt x="1223" y="0"/>
                  </a:lnTo>
                  <a:lnTo>
                    <a:pt x="2488" y="0"/>
                  </a:lnTo>
                  <a:lnTo>
                    <a:pt x="2650" y="159"/>
                  </a:lnTo>
                  <a:lnTo>
                    <a:pt x="3172" y="159"/>
                  </a:lnTo>
                  <a:lnTo>
                    <a:pt x="3172" y="174"/>
                  </a:lnTo>
                  <a:lnTo>
                    <a:pt x="2645" y="174"/>
                  </a:lnTo>
                  <a:lnTo>
                    <a:pt x="2484" y="14"/>
                  </a:lnTo>
                  <a:lnTo>
                    <a:pt x="1227" y="14"/>
                  </a:lnTo>
                  <a:lnTo>
                    <a:pt x="999"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0111">
              <a:extLst>
                <a:ext uri="{FF2B5EF4-FFF2-40B4-BE49-F238E27FC236}">
                  <a16:creationId xmlns:a16="http://schemas.microsoft.com/office/drawing/2014/main" id="{597F8865-940A-48E7-A424-7D8565F718FE}"/>
                </a:ext>
              </a:extLst>
            </p:cNvPr>
            <p:cNvSpPr>
              <a:spLocks/>
            </p:cNvSpPr>
            <p:nvPr/>
          </p:nvSpPr>
          <p:spPr bwMode="auto">
            <a:xfrm>
              <a:off x="2841" y="2902"/>
              <a:ext cx="1233" cy="242"/>
            </a:xfrm>
            <a:custGeom>
              <a:avLst/>
              <a:gdLst>
                <a:gd name="T0" fmla="*/ 1233 w 1233"/>
                <a:gd name="T1" fmla="*/ 242 h 242"/>
                <a:gd name="T2" fmla="*/ 801 w 1233"/>
                <a:gd name="T3" fmla="*/ 242 h 242"/>
                <a:gd name="T4" fmla="*/ 575 w 1233"/>
                <a:gd name="T5" fmla="*/ 7 h 242"/>
                <a:gd name="T6" fmla="*/ 0 w 1233"/>
                <a:gd name="T7" fmla="*/ 7 h 242"/>
                <a:gd name="T8" fmla="*/ 0 w 1233"/>
                <a:gd name="T9" fmla="*/ 0 h 242"/>
                <a:gd name="T10" fmla="*/ 577 w 1233"/>
                <a:gd name="T11" fmla="*/ 0 h 242"/>
                <a:gd name="T12" fmla="*/ 803 w 1233"/>
                <a:gd name="T13" fmla="*/ 235 h 242"/>
                <a:gd name="T14" fmla="*/ 1233 w 1233"/>
                <a:gd name="T15" fmla="*/ 235 h 242"/>
                <a:gd name="T16" fmla="*/ 1233 w 1233"/>
                <a:gd name="T17"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3" h="242">
                  <a:moveTo>
                    <a:pt x="1233" y="242"/>
                  </a:moveTo>
                  <a:lnTo>
                    <a:pt x="801" y="242"/>
                  </a:lnTo>
                  <a:lnTo>
                    <a:pt x="575" y="7"/>
                  </a:lnTo>
                  <a:lnTo>
                    <a:pt x="0" y="7"/>
                  </a:lnTo>
                  <a:lnTo>
                    <a:pt x="0" y="0"/>
                  </a:lnTo>
                  <a:lnTo>
                    <a:pt x="577" y="0"/>
                  </a:lnTo>
                  <a:lnTo>
                    <a:pt x="803" y="235"/>
                  </a:lnTo>
                  <a:lnTo>
                    <a:pt x="1233" y="235"/>
                  </a:lnTo>
                  <a:lnTo>
                    <a:pt x="1233"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112">
              <a:extLst>
                <a:ext uri="{FF2B5EF4-FFF2-40B4-BE49-F238E27FC236}">
                  <a16:creationId xmlns:a16="http://schemas.microsoft.com/office/drawing/2014/main" id="{02455CAA-8B4A-468A-B767-38FBFCB1CB98}"/>
                </a:ext>
              </a:extLst>
            </p:cNvPr>
            <p:cNvSpPr>
              <a:spLocks/>
            </p:cNvSpPr>
            <p:nvPr/>
          </p:nvSpPr>
          <p:spPr bwMode="auto">
            <a:xfrm>
              <a:off x="863" y="2327"/>
              <a:ext cx="3228" cy="473"/>
            </a:xfrm>
            <a:custGeom>
              <a:avLst/>
              <a:gdLst>
                <a:gd name="T0" fmla="*/ 3228 w 3228"/>
                <a:gd name="T1" fmla="*/ 473 h 473"/>
                <a:gd name="T2" fmla="*/ 2957 w 3228"/>
                <a:gd name="T3" fmla="*/ 473 h 473"/>
                <a:gd name="T4" fmla="*/ 2954 w 3228"/>
                <a:gd name="T5" fmla="*/ 470 h 473"/>
                <a:gd name="T6" fmla="*/ 2674 w 3228"/>
                <a:gd name="T7" fmla="*/ 155 h 473"/>
                <a:gd name="T8" fmla="*/ 2045 w 3228"/>
                <a:gd name="T9" fmla="*/ 155 h 473"/>
                <a:gd name="T10" fmla="*/ 2042 w 3228"/>
                <a:gd name="T11" fmla="*/ 155 h 473"/>
                <a:gd name="T12" fmla="*/ 1895 w 3228"/>
                <a:gd name="T13" fmla="*/ 3 h 473"/>
                <a:gd name="T14" fmla="*/ 779 w 3228"/>
                <a:gd name="T15" fmla="*/ 3 h 473"/>
                <a:gd name="T16" fmla="*/ 591 w 3228"/>
                <a:gd name="T17" fmla="*/ 195 h 473"/>
                <a:gd name="T18" fmla="*/ 0 w 3228"/>
                <a:gd name="T19" fmla="*/ 195 h 473"/>
                <a:gd name="T20" fmla="*/ 0 w 3228"/>
                <a:gd name="T21" fmla="*/ 190 h 473"/>
                <a:gd name="T22" fmla="*/ 591 w 3228"/>
                <a:gd name="T23" fmla="*/ 190 h 473"/>
                <a:gd name="T24" fmla="*/ 779 w 3228"/>
                <a:gd name="T25" fmla="*/ 0 h 473"/>
                <a:gd name="T26" fmla="*/ 1895 w 3228"/>
                <a:gd name="T27" fmla="*/ 0 h 473"/>
                <a:gd name="T28" fmla="*/ 1898 w 3228"/>
                <a:gd name="T29" fmla="*/ 0 h 473"/>
                <a:gd name="T30" fmla="*/ 2045 w 3228"/>
                <a:gd name="T31" fmla="*/ 152 h 473"/>
                <a:gd name="T32" fmla="*/ 2677 w 3228"/>
                <a:gd name="T33" fmla="*/ 152 h 473"/>
                <a:gd name="T34" fmla="*/ 2677 w 3228"/>
                <a:gd name="T35" fmla="*/ 152 h 473"/>
                <a:gd name="T36" fmla="*/ 2957 w 3228"/>
                <a:gd name="T37" fmla="*/ 468 h 473"/>
                <a:gd name="T38" fmla="*/ 3228 w 3228"/>
                <a:gd name="T39" fmla="*/ 468 h 473"/>
                <a:gd name="T40" fmla="*/ 3228 w 3228"/>
                <a:gd name="T41"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28" h="473">
                  <a:moveTo>
                    <a:pt x="3228" y="473"/>
                  </a:moveTo>
                  <a:lnTo>
                    <a:pt x="2957" y="473"/>
                  </a:lnTo>
                  <a:lnTo>
                    <a:pt x="2954" y="470"/>
                  </a:lnTo>
                  <a:lnTo>
                    <a:pt x="2674" y="155"/>
                  </a:lnTo>
                  <a:lnTo>
                    <a:pt x="2045" y="155"/>
                  </a:lnTo>
                  <a:lnTo>
                    <a:pt x="2042" y="155"/>
                  </a:lnTo>
                  <a:lnTo>
                    <a:pt x="1895" y="3"/>
                  </a:lnTo>
                  <a:lnTo>
                    <a:pt x="779" y="3"/>
                  </a:lnTo>
                  <a:lnTo>
                    <a:pt x="591" y="195"/>
                  </a:lnTo>
                  <a:lnTo>
                    <a:pt x="0" y="195"/>
                  </a:lnTo>
                  <a:lnTo>
                    <a:pt x="0" y="190"/>
                  </a:lnTo>
                  <a:lnTo>
                    <a:pt x="591" y="190"/>
                  </a:lnTo>
                  <a:lnTo>
                    <a:pt x="779" y="0"/>
                  </a:lnTo>
                  <a:lnTo>
                    <a:pt x="1895" y="0"/>
                  </a:lnTo>
                  <a:lnTo>
                    <a:pt x="1898" y="0"/>
                  </a:lnTo>
                  <a:lnTo>
                    <a:pt x="2045" y="152"/>
                  </a:lnTo>
                  <a:lnTo>
                    <a:pt x="2677" y="152"/>
                  </a:lnTo>
                  <a:lnTo>
                    <a:pt x="2677" y="152"/>
                  </a:lnTo>
                  <a:lnTo>
                    <a:pt x="2957" y="468"/>
                  </a:lnTo>
                  <a:lnTo>
                    <a:pt x="3228" y="468"/>
                  </a:lnTo>
                  <a:lnTo>
                    <a:pt x="3228"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113">
              <a:extLst>
                <a:ext uri="{FF2B5EF4-FFF2-40B4-BE49-F238E27FC236}">
                  <a16:creationId xmlns:a16="http://schemas.microsoft.com/office/drawing/2014/main" id="{C726720E-FF6E-4B85-8CFB-672F2BE0EBED}"/>
                </a:ext>
              </a:extLst>
            </p:cNvPr>
            <p:cNvSpPr>
              <a:spLocks/>
            </p:cNvSpPr>
            <p:nvPr/>
          </p:nvSpPr>
          <p:spPr bwMode="auto">
            <a:xfrm>
              <a:off x="528" y="2517"/>
              <a:ext cx="3563" cy="340"/>
            </a:xfrm>
            <a:custGeom>
              <a:avLst/>
              <a:gdLst>
                <a:gd name="T0" fmla="*/ 2978 w 3563"/>
                <a:gd name="T1" fmla="*/ 340 h 340"/>
                <a:gd name="T2" fmla="*/ 2024 w 3563"/>
                <a:gd name="T3" fmla="*/ 340 h 340"/>
                <a:gd name="T4" fmla="*/ 2024 w 3563"/>
                <a:gd name="T5" fmla="*/ 340 h 340"/>
                <a:gd name="T6" fmla="*/ 1748 w 3563"/>
                <a:gd name="T7" fmla="*/ 45 h 340"/>
                <a:gd name="T8" fmla="*/ 1169 w 3563"/>
                <a:gd name="T9" fmla="*/ 45 h 340"/>
                <a:gd name="T10" fmla="*/ 905 w 3563"/>
                <a:gd name="T11" fmla="*/ 311 h 340"/>
                <a:gd name="T12" fmla="*/ 0 w 3563"/>
                <a:gd name="T13" fmla="*/ 311 h 340"/>
                <a:gd name="T14" fmla="*/ 0 w 3563"/>
                <a:gd name="T15" fmla="*/ 304 h 340"/>
                <a:gd name="T16" fmla="*/ 903 w 3563"/>
                <a:gd name="T17" fmla="*/ 304 h 340"/>
                <a:gd name="T18" fmla="*/ 1166 w 3563"/>
                <a:gd name="T19" fmla="*/ 38 h 340"/>
                <a:gd name="T20" fmla="*/ 1751 w 3563"/>
                <a:gd name="T21" fmla="*/ 38 h 340"/>
                <a:gd name="T22" fmla="*/ 1751 w 3563"/>
                <a:gd name="T23" fmla="*/ 41 h 340"/>
                <a:gd name="T24" fmla="*/ 2028 w 3563"/>
                <a:gd name="T25" fmla="*/ 332 h 340"/>
                <a:gd name="T26" fmla="*/ 2976 w 3563"/>
                <a:gd name="T27" fmla="*/ 332 h 340"/>
                <a:gd name="T28" fmla="*/ 3306 w 3563"/>
                <a:gd name="T29" fmla="*/ 0 h 340"/>
                <a:gd name="T30" fmla="*/ 3563 w 3563"/>
                <a:gd name="T31" fmla="*/ 0 h 340"/>
                <a:gd name="T32" fmla="*/ 3563 w 3563"/>
                <a:gd name="T33" fmla="*/ 7 h 340"/>
                <a:gd name="T34" fmla="*/ 3308 w 3563"/>
                <a:gd name="T35" fmla="*/ 7 h 340"/>
                <a:gd name="T36" fmla="*/ 2978 w 3563"/>
                <a:gd name="T3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63" h="340">
                  <a:moveTo>
                    <a:pt x="2978" y="340"/>
                  </a:moveTo>
                  <a:lnTo>
                    <a:pt x="2024" y="340"/>
                  </a:lnTo>
                  <a:lnTo>
                    <a:pt x="2024" y="340"/>
                  </a:lnTo>
                  <a:lnTo>
                    <a:pt x="1748" y="45"/>
                  </a:lnTo>
                  <a:lnTo>
                    <a:pt x="1169" y="45"/>
                  </a:lnTo>
                  <a:lnTo>
                    <a:pt x="905" y="311"/>
                  </a:lnTo>
                  <a:lnTo>
                    <a:pt x="0" y="311"/>
                  </a:lnTo>
                  <a:lnTo>
                    <a:pt x="0" y="304"/>
                  </a:lnTo>
                  <a:lnTo>
                    <a:pt x="903" y="304"/>
                  </a:lnTo>
                  <a:lnTo>
                    <a:pt x="1166" y="38"/>
                  </a:lnTo>
                  <a:lnTo>
                    <a:pt x="1751" y="38"/>
                  </a:lnTo>
                  <a:lnTo>
                    <a:pt x="1751" y="41"/>
                  </a:lnTo>
                  <a:lnTo>
                    <a:pt x="2028" y="332"/>
                  </a:lnTo>
                  <a:lnTo>
                    <a:pt x="2976" y="332"/>
                  </a:lnTo>
                  <a:lnTo>
                    <a:pt x="3306" y="0"/>
                  </a:lnTo>
                  <a:lnTo>
                    <a:pt x="3563" y="0"/>
                  </a:lnTo>
                  <a:lnTo>
                    <a:pt x="3563" y="7"/>
                  </a:lnTo>
                  <a:lnTo>
                    <a:pt x="3308" y="7"/>
                  </a:lnTo>
                  <a:lnTo>
                    <a:pt x="2978"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114">
              <a:extLst>
                <a:ext uri="{FF2B5EF4-FFF2-40B4-BE49-F238E27FC236}">
                  <a16:creationId xmlns:a16="http://schemas.microsoft.com/office/drawing/2014/main" id="{9BF24581-E88C-40D3-864D-F1AA40E8B743}"/>
                </a:ext>
              </a:extLst>
            </p:cNvPr>
            <p:cNvSpPr>
              <a:spLocks/>
            </p:cNvSpPr>
            <p:nvPr/>
          </p:nvSpPr>
          <p:spPr bwMode="auto">
            <a:xfrm>
              <a:off x="1649" y="2714"/>
              <a:ext cx="2446" cy="494"/>
            </a:xfrm>
            <a:custGeom>
              <a:avLst/>
              <a:gdLst>
                <a:gd name="T0" fmla="*/ 204 w 2446"/>
                <a:gd name="T1" fmla="*/ 494 h 494"/>
                <a:gd name="T2" fmla="*/ 0 w 2446"/>
                <a:gd name="T3" fmla="*/ 494 h 494"/>
                <a:gd name="T4" fmla="*/ 0 w 2446"/>
                <a:gd name="T5" fmla="*/ 492 h 494"/>
                <a:gd name="T6" fmla="*/ 204 w 2446"/>
                <a:gd name="T7" fmla="*/ 492 h 494"/>
                <a:gd name="T8" fmla="*/ 385 w 2446"/>
                <a:gd name="T9" fmla="*/ 290 h 494"/>
                <a:gd name="T10" fmla="*/ 938 w 2446"/>
                <a:gd name="T11" fmla="*/ 290 h 494"/>
                <a:gd name="T12" fmla="*/ 1235 w 2446"/>
                <a:gd name="T13" fmla="*/ 0 h 494"/>
                <a:gd name="T14" fmla="*/ 2247 w 2446"/>
                <a:gd name="T15" fmla="*/ 0 h 494"/>
                <a:gd name="T16" fmla="*/ 2247 w 2446"/>
                <a:gd name="T17" fmla="*/ 0 h 494"/>
                <a:gd name="T18" fmla="*/ 2446 w 2446"/>
                <a:gd name="T19" fmla="*/ 178 h 494"/>
                <a:gd name="T20" fmla="*/ 2444 w 2446"/>
                <a:gd name="T21" fmla="*/ 181 h 494"/>
                <a:gd name="T22" fmla="*/ 2247 w 2446"/>
                <a:gd name="T23" fmla="*/ 3 h 494"/>
                <a:gd name="T24" fmla="*/ 1235 w 2446"/>
                <a:gd name="T25" fmla="*/ 3 h 494"/>
                <a:gd name="T26" fmla="*/ 938 w 2446"/>
                <a:gd name="T27" fmla="*/ 292 h 494"/>
                <a:gd name="T28" fmla="*/ 387 w 2446"/>
                <a:gd name="T29" fmla="*/ 292 h 494"/>
                <a:gd name="T30" fmla="*/ 204 w 2446"/>
                <a:gd name="T31"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46" h="494">
                  <a:moveTo>
                    <a:pt x="204" y="494"/>
                  </a:moveTo>
                  <a:lnTo>
                    <a:pt x="0" y="494"/>
                  </a:lnTo>
                  <a:lnTo>
                    <a:pt x="0" y="492"/>
                  </a:lnTo>
                  <a:lnTo>
                    <a:pt x="204" y="492"/>
                  </a:lnTo>
                  <a:lnTo>
                    <a:pt x="385" y="290"/>
                  </a:lnTo>
                  <a:lnTo>
                    <a:pt x="938" y="290"/>
                  </a:lnTo>
                  <a:lnTo>
                    <a:pt x="1235" y="0"/>
                  </a:lnTo>
                  <a:lnTo>
                    <a:pt x="2247" y="0"/>
                  </a:lnTo>
                  <a:lnTo>
                    <a:pt x="2247" y="0"/>
                  </a:lnTo>
                  <a:lnTo>
                    <a:pt x="2446" y="178"/>
                  </a:lnTo>
                  <a:lnTo>
                    <a:pt x="2444" y="181"/>
                  </a:lnTo>
                  <a:lnTo>
                    <a:pt x="2247" y="3"/>
                  </a:lnTo>
                  <a:lnTo>
                    <a:pt x="1235" y="3"/>
                  </a:lnTo>
                  <a:lnTo>
                    <a:pt x="938" y="292"/>
                  </a:lnTo>
                  <a:lnTo>
                    <a:pt x="387" y="292"/>
                  </a:lnTo>
                  <a:lnTo>
                    <a:pt x="204" y="4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0115">
              <a:extLst>
                <a:ext uri="{FF2B5EF4-FFF2-40B4-BE49-F238E27FC236}">
                  <a16:creationId xmlns:a16="http://schemas.microsoft.com/office/drawing/2014/main" id="{82555ADA-C2B8-4067-A725-73E13D719CF4}"/>
                </a:ext>
              </a:extLst>
            </p:cNvPr>
            <p:cNvSpPr>
              <a:spLocks/>
            </p:cNvSpPr>
            <p:nvPr/>
          </p:nvSpPr>
          <p:spPr bwMode="auto">
            <a:xfrm>
              <a:off x="766" y="2351"/>
              <a:ext cx="3315" cy="717"/>
            </a:xfrm>
            <a:custGeom>
              <a:avLst/>
              <a:gdLst>
                <a:gd name="T0" fmla="*/ 938 w 3315"/>
                <a:gd name="T1" fmla="*/ 717 h 717"/>
                <a:gd name="T2" fmla="*/ 121 w 3315"/>
                <a:gd name="T3" fmla="*/ 717 h 717"/>
                <a:gd name="T4" fmla="*/ 0 w 3315"/>
                <a:gd name="T5" fmla="*/ 589 h 717"/>
                <a:gd name="T6" fmla="*/ 9 w 3315"/>
                <a:gd name="T7" fmla="*/ 582 h 717"/>
                <a:gd name="T8" fmla="*/ 126 w 3315"/>
                <a:gd name="T9" fmla="*/ 705 h 717"/>
                <a:gd name="T10" fmla="*/ 933 w 3315"/>
                <a:gd name="T11" fmla="*/ 705 h 717"/>
                <a:gd name="T12" fmla="*/ 1551 w 3315"/>
                <a:gd name="T13" fmla="*/ 97 h 717"/>
                <a:gd name="T14" fmla="*/ 1999 w 3315"/>
                <a:gd name="T15" fmla="*/ 97 h 717"/>
                <a:gd name="T16" fmla="*/ 2080 w 3315"/>
                <a:gd name="T17" fmla="*/ 0 h 717"/>
                <a:gd name="T18" fmla="*/ 2907 w 3315"/>
                <a:gd name="T19" fmla="*/ 0 h 717"/>
                <a:gd name="T20" fmla="*/ 2997 w 3315"/>
                <a:gd name="T21" fmla="*/ 66 h 717"/>
                <a:gd name="T22" fmla="*/ 3315 w 3315"/>
                <a:gd name="T23" fmla="*/ 66 h 717"/>
                <a:gd name="T24" fmla="*/ 3315 w 3315"/>
                <a:gd name="T25" fmla="*/ 81 h 717"/>
                <a:gd name="T26" fmla="*/ 2992 w 3315"/>
                <a:gd name="T27" fmla="*/ 81 h 717"/>
                <a:gd name="T28" fmla="*/ 2902 w 3315"/>
                <a:gd name="T29" fmla="*/ 14 h 717"/>
                <a:gd name="T30" fmla="*/ 2085 w 3315"/>
                <a:gd name="T31" fmla="*/ 14 h 717"/>
                <a:gd name="T32" fmla="*/ 2006 w 3315"/>
                <a:gd name="T33" fmla="*/ 109 h 717"/>
                <a:gd name="T34" fmla="*/ 1555 w 3315"/>
                <a:gd name="T35" fmla="*/ 109 h 717"/>
                <a:gd name="T36" fmla="*/ 938 w 3315"/>
                <a:gd name="T37" fmla="*/ 717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15" h="717">
                  <a:moveTo>
                    <a:pt x="938" y="717"/>
                  </a:moveTo>
                  <a:lnTo>
                    <a:pt x="121" y="717"/>
                  </a:lnTo>
                  <a:lnTo>
                    <a:pt x="0" y="589"/>
                  </a:lnTo>
                  <a:lnTo>
                    <a:pt x="9" y="582"/>
                  </a:lnTo>
                  <a:lnTo>
                    <a:pt x="126" y="705"/>
                  </a:lnTo>
                  <a:lnTo>
                    <a:pt x="933" y="705"/>
                  </a:lnTo>
                  <a:lnTo>
                    <a:pt x="1551" y="97"/>
                  </a:lnTo>
                  <a:lnTo>
                    <a:pt x="1999" y="97"/>
                  </a:lnTo>
                  <a:lnTo>
                    <a:pt x="2080" y="0"/>
                  </a:lnTo>
                  <a:lnTo>
                    <a:pt x="2907" y="0"/>
                  </a:lnTo>
                  <a:lnTo>
                    <a:pt x="2997" y="66"/>
                  </a:lnTo>
                  <a:lnTo>
                    <a:pt x="3315" y="66"/>
                  </a:lnTo>
                  <a:lnTo>
                    <a:pt x="3315" y="81"/>
                  </a:lnTo>
                  <a:lnTo>
                    <a:pt x="2992" y="81"/>
                  </a:lnTo>
                  <a:lnTo>
                    <a:pt x="2902" y="14"/>
                  </a:lnTo>
                  <a:lnTo>
                    <a:pt x="2085" y="14"/>
                  </a:lnTo>
                  <a:lnTo>
                    <a:pt x="2006" y="109"/>
                  </a:lnTo>
                  <a:lnTo>
                    <a:pt x="1555" y="109"/>
                  </a:lnTo>
                  <a:lnTo>
                    <a:pt x="938" y="7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0116">
              <a:extLst>
                <a:ext uri="{FF2B5EF4-FFF2-40B4-BE49-F238E27FC236}">
                  <a16:creationId xmlns:a16="http://schemas.microsoft.com/office/drawing/2014/main" id="{83086E41-969B-402A-BBFF-03D6791978FF}"/>
                </a:ext>
              </a:extLst>
            </p:cNvPr>
            <p:cNvSpPr>
              <a:spLocks/>
            </p:cNvSpPr>
            <p:nvPr/>
          </p:nvSpPr>
          <p:spPr bwMode="auto">
            <a:xfrm>
              <a:off x="2799" y="2242"/>
              <a:ext cx="1282" cy="92"/>
            </a:xfrm>
            <a:custGeom>
              <a:avLst/>
              <a:gdLst>
                <a:gd name="T0" fmla="*/ 1282 w 1282"/>
                <a:gd name="T1" fmla="*/ 92 h 92"/>
                <a:gd name="T2" fmla="*/ 434 w 1282"/>
                <a:gd name="T3" fmla="*/ 92 h 92"/>
                <a:gd name="T4" fmla="*/ 434 w 1282"/>
                <a:gd name="T5" fmla="*/ 92 h 92"/>
                <a:gd name="T6" fmla="*/ 330 w 1282"/>
                <a:gd name="T7" fmla="*/ 7 h 92"/>
                <a:gd name="T8" fmla="*/ 0 w 1282"/>
                <a:gd name="T9" fmla="*/ 7 h 92"/>
                <a:gd name="T10" fmla="*/ 0 w 1282"/>
                <a:gd name="T11" fmla="*/ 0 h 92"/>
                <a:gd name="T12" fmla="*/ 332 w 1282"/>
                <a:gd name="T13" fmla="*/ 0 h 92"/>
                <a:gd name="T14" fmla="*/ 437 w 1282"/>
                <a:gd name="T15" fmla="*/ 85 h 92"/>
                <a:gd name="T16" fmla="*/ 1282 w 1282"/>
                <a:gd name="T17" fmla="*/ 85 h 92"/>
                <a:gd name="T18" fmla="*/ 1282 w 1282"/>
                <a:gd name="T1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2" h="92">
                  <a:moveTo>
                    <a:pt x="1282" y="92"/>
                  </a:moveTo>
                  <a:lnTo>
                    <a:pt x="434" y="92"/>
                  </a:lnTo>
                  <a:lnTo>
                    <a:pt x="434" y="92"/>
                  </a:lnTo>
                  <a:lnTo>
                    <a:pt x="330" y="7"/>
                  </a:lnTo>
                  <a:lnTo>
                    <a:pt x="0" y="7"/>
                  </a:lnTo>
                  <a:lnTo>
                    <a:pt x="0" y="0"/>
                  </a:lnTo>
                  <a:lnTo>
                    <a:pt x="332" y="0"/>
                  </a:lnTo>
                  <a:lnTo>
                    <a:pt x="437" y="85"/>
                  </a:lnTo>
                  <a:lnTo>
                    <a:pt x="1282" y="85"/>
                  </a:lnTo>
                  <a:lnTo>
                    <a:pt x="128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117">
              <a:extLst>
                <a:ext uri="{FF2B5EF4-FFF2-40B4-BE49-F238E27FC236}">
                  <a16:creationId xmlns:a16="http://schemas.microsoft.com/office/drawing/2014/main" id="{0D3A5F38-260D-455B-9D5B-81594A3D118B}"/>
                </a:ext>
              </a:extLst>
            </p:cNvPr>
            <p:cNvSpPr>
              <a:spLocks/>
            </p:cNvSpPr>
            <p:nvPr/>
          </p:nvSpPr>
          <p:spPr bwMode="auto">
            <a:xfrm>
              <a:off x="1666" y="3032"/>
              <a:ext cx="1662" cy="902"/>
            </a:xfrm>
            <a:custGeom>
              <a:avLst/>
              <a:gdLst>
                <a:gd name="T0" fmla="*/ 228 w 1662"/>
                <a:gd name="T1" fmla="*/ 902 h 902"/>
                <a:gd name="T2" fmla="*/ 0 w 1662"/>
                <a:gd name="T3" fmla="*/ 902 h 902"/>
                <a:gd name="T4" fmla="*/ 0 w 1662"/>
                <a:gd name="T5" fmla="*/ 900 h 902"/>
                <a:gd name="T6" fmla="*/ 228 w 1662"/>
                <a:gd name="T7" fmla="*/ 900 h 902"/>
                <a:gd name="T8" fmla="*/ 883 w 1662"/>
                <a:gd name="T9" fmla="*/ 240 h 902"/>
                <a:gd name="T10" fmla="*/ 1218 w 1662"/>
                <a:gd name="T11" fmla="*/ 240 h 902"/>
                <a:gd name="T12" fmla="*/ 1439 w 1662"/>
                <a:gd name="T13" fmla="*/ 0 h 902"/>
                <a:gd name="T14" fmla="*/ 1662 w 1662"/>
                <a:gd name="T15" fmla="*/ 0 h 902"/>
                <a:gd name="T16" fmla="*/ 1662 w 1662"/>
                <a:gd name="T17" fmla="*/ 5 h 902"/>
                <a:gd name="T18" fmla="*/ 1441 w 1662"/>
                <a:gd name="T19" fmla="*/ 5 h 902"/>
                <a:gd name="T20" fmla="*/ 1218 w 1662"/>
                <a:gd name="T21" fmla="*/ 242 h 902"/>
                <a:gd name="T22" fmla="*/ 886 w 1662"/>
                <a:gd name="T23" fmla="*/ 242 h 902"/>
                <a:gd name="T24" fmla="*/ 228 w 1662"/>
                <a:gd name="T25"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2" h="902">
                  <a:moveTo>
                    <a:pt x="228" y="902"/>
                  </a:moveTo>
                  <a:lnTo>
                    <a:pt x="0" y="902"/>
                  </a:lnTo>
                  <a:lnTo>
                    <a:pt x="0" y="900"/>
                  </a:lnTo>
                  <a:lnTo>
                    <a:pt x="228" y="900"/>
                  </a:lnTo>
                  <a:lnTo>
                    <a:pt x="883" y="240"/>
                  </a:lnTo>
                  <a:lnTo>
                    <a:pt x="1218" y="240"/>
                  </a:lnTo>
                  <a:lnTo>
                    <a:pt x="1439" y="0"/>
                  </a:lnTo>
                  <a:lnTo>
                    <a:pt x="1662" y="0"/>
                  </a:lnTo>
                  <a:lnTo>
                    <a:pt x="1662" y="5"/>
                  </a:lnTo>
                  <a:lnTo>
                    <a:pt x="1441" y="5"/>
                  </a:lnTo>
                  <a:lnTo>
                    <a:pt x="1218" y="242"/>
                  </a:lnTo>
                  <a:lnTo>
                    <a:pt x="886" y="242"/>
                  </a:lnTo>
                  <a:lnTo>
                    <a:pt x="228" y="9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0118">
              <a:extLst>
                <a:ext uri="{FF2B5EF4-FFF2-40B4-BE49-F238E27FC236}">
                  <a16:creationId xmlns:a16="http://schemas.microsoft.com/office/drawing/2014/main" id="{94A2A2B1-299B-4071-A270-18E3CC4322E8}"/>
                </a:ext>
              </a:extLst>
            </p:cNvPr>
            <p:cNvSpPr>
              <a:spLocks/>
            </p:cNvSpPr>
            <p:nvPr/>
          </p:nvSpPr>
          <p:spPr bwMode="auto">
            <a:xfrm>
              <a:off x="1970" y="2372"/>
              <a:ext cx="1926" cy="558"/>
            </a:xfrm>
            <a:custGeom>
              <a:avLst/>
              <a:gdLst>
                <a:gd name="T0" fmla="*/ 1926 w 1926"/>
                <a:gd name="T1" fmla="*/ 558 h 558"/>
                <a:gd name="T2" fmla="*/ 1781 w 1926"/>
                <a:gd name="T3" fmla="*/ 558 h 558"/>
                <a:gd name="T4" fmla="*/ 1655 w 1926"/>
                <a:gd name="T5" fmla="*/ 432 h 558"/>
                <a:gd name="T6" fmla="*/ 964 w 1926"/>
                <a:gd name="T7" fmla="*/ 432 h 558"/>
                <a:gd name="T8" fmla="*/ 779 w 1926"/>
                <a:gd name="T9" fmla="*/ 231 h 558"/>
                <a:gd name="T10" fmla="*/ 394 w 1926"/>
                <a:gd name="T11" fmla="*/ 231 h 558"/>
                <a:gd name="T12" fmla="*/ 192 w 1926"/>
                <a:gd name="T13" fmla="*/ 26 h 558"/>
                <a:gd name="T14" fmla="*/ 0 w 1926"/>
                <a:gd name="T15" fmla="*/ 26 h 558"/>
                <a:gd name="T16" fmla="*/ 0 w 1926"/>
                <a:gd name="T17" fmla="*/ 0 h 558"/>
                <a:gd name="T18" fmla="*/ 204 w 1926"/>
                <a:gd name="T19" fmla="*/ 0 h 558"/>
                <a:gd name="T20" fmla="*/ 404 w 1926"/>
                <a:gd name="T21" fmla="*/ 205 h 558"/>
                <a:gd name="T22" fmla="*/ 791 w 1926"/>
                <a:gd name="T23" fmla="*/ 205 h 558"/>
                <a:gd name="T24" fmla="*/ 976 w 1926"/>
                <a:gd name="T25" fmla="*/ 406 h 558"/>
                <a:gd name="T26" fmla="*/ 1667 w 1926"/>
                <a:gd name="T27" fmla="*/ 406 h 558"/>
                <a:gd name="T28" fmla="*/ 1793 w 1926"/>
                <a:gd name="T29" fmla="*/ 532 h 558"/>
                <a:gd name="T30" fmla="*/ 1926 w 1926"/>
                <a:gd name="T31" fmla="*/ 532 h 558"/>
                <a:gd name="T32" fmla="*/ 1926 w 1926"/>
                <a:gd name="T33" fmla="*/ 558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6" h="558">
                  <a:moveTo>
                    <a:pt x="1926" y="558"/>
                  </a:moveTo>
                  <a:lnTo>
                    <a:pt x="1781" y="558"/>
                  </a:lnTo>
                  <a:lnTo>
                    <a:pt x="1655" y="432"/>
                  </a:lnTo>
                  <a:lnTo>
                    <a:pt x="964" y="432"/>
                  </a:lnTo>
                  <a:lnTo>
                    <a:pt x="779" y="231"/>
                  </a:lnTo>
                  <a:lnTo>
                    <a:pt x="394" y="231"/>
                  </a:lnTo>
                  <a:lnTo>
                    <a:pt x="192" y="26"/>
                  </a:lnTo>
                  <a:lnTo>
                    <a:pt x="0" y="26"/>
                  </a:lnTo>
                  <a:lnTo>
                    <a:pt x="0" y="0"/>
                  </a:lnTo>
                  <a:lnTo>
                    <a:pt x="204" y="0"/>
                  </a:lnTo>
                  <a:lnTo>
                    <a:pt x="404" y="205"/>
                  </a:lnTo>
                  <a:lnTo>
                    <a:pt x="791" y="205"/>
                  </a:lnTo>
                  <a:lnTo>
                    <a:pt x="976" y="406"/>
                  </a:lnTo>
                  <a:lnTo>
                    <a:pt x="1667" y="406"/>
                  </a:lnTo>
                  <a:lnTo>
                    <a:pt x="1793" y="532"/>
                  </a:lnTo>
                  <a:lnTo>
                    <a:pt x="1926" y="532"/>
                  </a:lnTo>
                  <a:lnTo>
                    <a:pt x="1926"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Oval 10119">
              <a:extLst>
                <a:ext uri="{FF2B5EF4-FFF2-40B4-BE49-F238E27FC236}">
                  <a16:creationId xmlns:a16="http://schemas.microsoft.com/office/drawing/2014/main" id="{4E6136A1-A539-4D1A-84B3-810FAEB6C447}"/>
                </a:ext>
              </a:extLst>
            </p:cNvPr>
            <p:cNvSpPr>
              <a:spLocks noChangeArrowheads="1"/>
            </p:cNvSpPr>
            <p:nvPr/>
          </p:nvSpPr>
          <p:spPr bwMode="auto">
            <a:xfrm>
              <a:off x="2656" y="4255"/>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10120">
              <a:extLst>
                <a:ext uri="{FF2B5EF4-FFF2-40B4-BE49-F238E27FC236}">
                  <a16:creationId xmlns:a16="http://schemas.microsoft.com/office/drawing/2014/main" id="{B5E89ECF-FA43-4909-BEC4-EDE24C3686C0}"/>
                </a:ext>
              </a:extLst>
            </p:cNvPr>
            <p:cNvSpPr>
              <a:spLocks noChangeArrowheads="1"/>
            </p:cNvSpPr>
            <p:nvPr/>
          </p:nvSpPr>
          <p:spPr bwMode="auto">
            <a:xfrm>
              <a:off x="2412" y="3899"/>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10121">
              <a:extLst>
                <a:ext uri="{FF2B5EF4-FFF2-40B4-BE49-F238E27FC236}">
                  <a16:creationId xmlns:a16="http://schemas.microsoft.com/office/drawing/2014/main" id="{FE9A03D0-8E86-430C-8FC4-D75F4A04E399}"/>
                </a:ext>
              </a:extLst>
            </p:cNvPr>
            <p:cNvSpPr>
              <a:spLocks noChangeArrowheads="1"/>
            </p:cNvSpPr>
            <p:nvPr/>
          </p:nvSpPr>
          <p:spPr bwMode="auto">
            <a:xfrm>
              <a:off x="1647" y="3920"/>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10122">
              <a:extLst>
                <a:ext uri="{FF2B5EF4-FFF2-40B4-BE49-F238E27FC236}">
                  <a16:creationId xmlns:a16="http://schemas.microsoft.com/office/drawing/2014/main" id="{5B4D645F-A4B4-445C-B57E-2D7BB91A1139}"/>
                </a:ext>
              </a:extLst>
            </p:cNvPr>
            <p:cNvSpPr>
              <a:spLocks noChangeArrowheads="1"/>
            </p:cNvSpPr>
            <p:nvPr/>
          </p:nvSpPr>
          <p:spPr bwMode="auto">
            <a:xfrm>
              <a:off x="987" y="3395"/>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10123">
              <a:extLst>
                <a:ext uri="{FF2B5EF4-FFF2-40B4-BE49-F238E27FC236}">
                  <a16:creationId xmlns:a16="http://schemas.microsoft.com/office/drawing/2014/main" id="{552CEE1D-0AFD-4694-9001-3CF5FCF2A097}"/>
                </a:ext>
              </a:extLst>
            </p:cNvPr>
            <p:cNvSpPr>
              <a:spLocks noChangeArrowheads="1"/>
            </p:cNvSpPr>
            <p:nvPr/>
          </p:nvSpPr>
          <p:spPr bwMode="auto">
            <a:xfrm>
              <a:off x="1630" y="4184"/>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10124">
              <a:extLst>
                <a:ext uri="{FF2B5EF4-FFF2-40B4-BE49-F238E27FC236}">
                  <a16:creationId xmlns:a16="http://schemas.microsoft.com/office/drawing/2014/main" id="{6F763C41-1BC5-4990-8AA9-6B717D0612EE}"/>
                </a:ext>
              </a:extLst>
            </p:cNvPr>
            <p:cNvSpPr>
              <a:spLocks noChangeArrowheads="1"/>
            </p:cNvSpPr>
            <p:nvPr/>
          </p:nvSpPr>
          <p:spPr bwMode="auto">
            <a:xfrm>
              <a:off x="1067" y="3908"/>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10125">
              <a:extLst>
                <a:ext uri="{FF2B5EF4-FFF2-40B4-BE49-F238E27FC236}">
                  <a16:creationId xmlns:a16="http://schemas.microsoft.com/office/drawing/2014/main" id="{2935D128-6875-4171-8924-D4451859201D}"/>
                </a:ext>
              </a:extLst>
            </p:cNvPr>
            <p:cNvSpPr>
              <a:spLocks noChangeArrowheads="1"/>
            </p:cNvSpPr>
            <p:nvPr/>
          </p:nvSpPr>
          <p:spPr bwMode="auto">
            <a:xfrm>
              <a:off x="889" y="3113"/>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10126">
              <a:extLst>
                <a:ext uri="{FF2B5EF4-FFF2-40B4-BE49-F238E27FC236}">
                  <a16:creationId xmlns:a16="http://schemas.microsoft.com/office/drawing/2014/main" id="{D7B1A629-8CBB-4617-90C8-EC6009BF6CC4}"/>
                </a:ext>
              </a:extLst>
            </p:cNvPr>
            <p:cNvSpPr>
              <a:spLocks noChangeArrowheads="1"/>
            </p:cNvSpPr>
            <p:nvPr/>
          </p:nvSpPr>
          <p:spPr bwMode="auto">
            <a:xfrm>
              <a:off x="763" y="2652"/>
              <a:ext cx="46" cy="4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10127">
              <a:extLst>
                <a:ext uri="{FF2B5EF4-FFF2-40B4-BE49-F238E27FC236}">
                  <a16:creationId xmlns:a16="http://schemas.microsoft.com/office/drawing/2014/main" id="{56BD8E5B-A5FF-4DBF-898A-88AC0C4B6A6A}"/>
                </a:ext>
              </a:extLst>
            </p:cNvPr>
            <p:cNvSpPr>
              <a:spLocks noChangeArrowheads="1"/>
            </p:cNvSpPr>
            <p:nvPr/>
          </p:nvSpPr>
          <p:spPr bwMode="auto">
            <a:xfrm>
              <a:off x="1929" y="2363"/>
              <a:ext cx="48"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10128">
              <a:extLst>
                <a:ext uri="{FF2B5EF4-FFF2-40B4-BE49-F238E27FC236}">
                  <a16:creationId xmlns:a16="http://schemas.microsoft.com/office/drawing/2014/main" id="{EF5BB012-7769-478D-B530-A9163DA13E0D}"/>
                </a:ext>
              </a:extLst>
            </p:cNvPr>
            <p:cNvSpPr>
              <a:spLocks noChangeArrowheads="1"/>
            </p:cNvSpPr>
            <p:nvPr/>
          </p:nvSpPr>
          <p:spPr bwMode="auto">
            <a:xfrm>
              <a:off x="1457" y="2909"/>
              <a:ext cx="45" cy="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10129">
              <a:extLst>
                <a:ext uri="{FF2B5EF4-FFF2-40B4-BE49-F238E27FC236}">
                  <a16:creationId xmlns:a16="http://schemas.microsoft.com/office/drawing/2014/main" id="{D8D5BBAB-CEAC-4CF0-B64B-CD33184D8B52}"/>
                </a:ext>
              </a:extLst>
            </p:cNvPr>
            <p:cNvSpPr>
              <a:spLocks noChangeArrowheads="1"/>
            </p:cNvSpPr>
            <p:nvPr/>
          </p:nvSpPr>
          <p:spPr bwMode="auto">
            <a:xfrm>
              <a:off x="505" y="2809"/>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10130">
              <a:extLst>
                <a:ext uri="{FF2B5EF4-FFF2-40B4-BE49-F238E27FC236}">
                  <a16:creationId xmlns:a16="http://schemas.microsoft.com/office/drawing/2014/main" id="{5AC1B97C-6243-4C54-A64C-82BD709C086B}"/>
                </a:ext>
              </a:extLst>
            </p:cNvPr>
            <p:cNvSpPr>
              <a:spLocks noChangeArrowheads="1"/>
            </p:cNvSpPr>
            <p:nvPr/>
          </p:nvSpPr>
          <p:spPr bwMode="auto">
            <a:xfrm>
              <a:off x="626" y="2330"/>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Oval 10131">
              <a:extLst>
                <a:ext uri="{FF2B5EF4-FFF2-40B4-BE49-F238E27FC236}">
                  <a16:creationId xmlns:a16="http://schemas.microsoft.com/office/drawing/2014/main" id="{92871225-243C-48D4-AF59-C980EBC4504D}"/>
                </a:ext>
              </a:extLst>
            </p:cNvPr>
            <p:cNvSpPr>
              <a:spLocks noChangeArrowheads="1"/>
            </p:cNvSpPr>
            <p:nvPr/>
          </p:nvSpPr>
          <p:spPr bwMode="auto">
            <a:xfrm>
              <a:off x="752" y="2916"/>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Oval 10132">
              <a:extLst>
                <a:ext uri="{FF2B5EF4-FFF2-40B4-BE49-F238E27FC236}">
                  <a16:creationId xmlns:a16="http://schemas.microsoft.com/office/drawing/2014/main" id="{9C68D478-2C1A-4084-96BE-7219D8034910}"/>
                </a:ext>
              </a:extLst>
            </p:cNvPr>
            <p:cNvSpPr>
              <a:spLocks noChangeArrowheads="1"/>
            </p:cNvSpPr>
            <p:nvPr/>
          </p:nvSpPr>
          <p:spPr bwMode="auto">
            <a:xfrm>
              <a:off x="839" y="2505"/>
              <a:ext cx="29"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10133">
              <a:extLst>
                <a:ext uri="{FF2B5EF4-FFF2-40B4-BE49-F238E27FC236}">
                  <a16:creationId xmlns:a16="http://schemas.microsoft.com/office/drawing/2014/main" id="{49C1140E-61C3-43EE-8FA7-1BE2BFE4F273}"/>
                </a:ext>
              </a:extLst>
            </p:cNvPr>
            <p:cNvSpPr>
              <a:spLocks noChangeArrowheads="1"/>
            </p:cNvSpPr>
            <p:nvPr/>
          </p:nvSpPr>
          <p:spPr bwMode="auto">
            <a:xfrm>
              <a:off x="1625" y="3194"/>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10134">
              <a:extLst>
                <a:ext uri="{FF2B5EF4-FFF2-40B4-BE49-F238E27FC236}">
                  <a16:creationId xmlns:a16="http://schemas.microsoft.com/office/drawing/2014/main" id="{BA89BE0F-26FD-4978-A79A-8DCF751177FC}"/>
                </a:ext>
              </a:extLst>
            </p:cNvPr>
            <p:cNvSpPr>
              <a:spLocks noChangeArrowheads="1"/>
            </p:cNvSpPr>
            <p:nvPr/>
          </p:nvSpPr>
          <p:spPr bwMode="auto">
            <a:xfrm>
              <a:off x="2483" y="3516"/>
              <a:ext cx="26" cy="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Oval 10135">
              <a:extLst>
                <a:ext uri="{FF2B5EF4-FFF2-40B4-BE49-F238E27FC236}">
                  <a16:creationId xmlns:a16="http://schemas.microsoft.com/office/drawing/2014/main" id="{CE52826D-60DB-409F-849F-ED3856D98865}"/>
                </a:ext>
              </a:extLst>
            </p:cNvPr>
            <p:cNvSpPr>
              <a:spLocks noChangeArrowheads="1"/>
            </p:cNvSpPr>
            <p:nvPr/>
          </p:nvSpPr>
          <p:spPr bwMode="auto">
            <a:xfrm>
              <a:off x="3326" y="3023"/>
              <a:ext cx="28"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10136">
              <a:extLst>
                <a:ext uri="{FF2B5EF4-FFF2-40B4-BE49-F238E27FC236}">
                  <a16:creationId xmlns:a16="http://schemas.microsoft.com/office/drawing/2014/main" id="{84ADA042-34BF-4FD1-99EF-34F4D82E2395}"/>
                </a:ext>
              </a:extLst>
            </p:cNvPr>
            <p:cNvSpPr>
              <a:spLocks noChangeArrowheads="1"/>
            </p:cNvSpPr>
            <p:nvPr/>
          </p:nvSpPr>
          <p:spPr bwMode="auto">
            <a:xfrm>
              <a:off x="3891" y="2902"/>
              <a:ext cx="26" cy="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10137">
              <a:extLst>
                <a:ext uri="{FF2B5EF4-FFF2-40B4-BE49-F238E27FC236}">
                  <a16:creationId xmlns:a16="http://schemas.microsoft.com/office/drawing/2014/main" id="{64EF235C-9A23-4C86-893D-90647344D1D0}"/>
                </a:ext>
              </a:extLst>
            </p:cNvPr>
            <p:cNvSpPr>
              <a:spLocks noChangeArrowheads="1"/>
            </p:cNvSpPr>
            <p:nvPr/>
          </p:nvSpPr>
          <p:spPr bwMode="auto">
            <a:xfrm>
              <a:off x="2818" y="2892"/>
              <a:ext cx="26"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Oval 10138">
              <a:extLst>
                <a:ext uri="{FF2B5EF4-FFF2-40B4-BE49-F238E27FC236}">
                  <a16:creationId xmlns:a16="http://schemas.microsoft.com/office/drawing/2014/main" id="{01FA4BDE-C161-4F15-8819-3C1818C54DD5}"/>
                </a:ext>
              </a:extLst>
            </p:cNvPr>
            <p:cNvSpPr>
              <a:spLocks noChangeArrowheads="1"/>
            </p:cNvSpPr>
            <p:nvPr/>
          </p:nvSpPr>
          <p:spPr bwMode="auto">
            <a:xfrm>
              <a:off x="2775" y="2232"/>
              <a:ext cx="26"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10139">
              <a:extLst>
                <a:ext uri="{FF2B5EF4-FFF2-40B4-BE49-F238E27FC236}">
                  <a16:creationId xmlns:a16="http://schemas.microsoft.com/office/drawing/2014/main" id="{5054EBDF-B568-4708-8AB1-EF1FD61D61AE}"/>
                </a:ext>
              </a:extLst>
            </p:cNvPr>
            <p:cNvSpPr>
              <a:spLocks noChangeArrowheads="1"/>
            </p:cNvSpPr>
            <p:nvPr/>
          </p:nvSpPr>
          <p:spPr bwMode="auto">
            <a:xfrm>
              <a:off x="3190" y="3951"/>
              <a:ext cx="27" cy="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10144">
            <a:extLst>
              <a:ext uri="{FF2B5EF4-FFF2-40B4-BE49-F238E27FC236}">
                <a16:creationId xmlns:a16="http://schemas.microsoft.com/office/drawing/2014/main" id="{FE54C0D2-A459-4B62-A4D2-59D15D57489A}"/>
              </a:ext>
            </a:extLst>
          </p:cNvPr>
          <p:cNvGrpSpPr>
            <a:grpSpLocks noChangeAspect="1"/>
          </p:cNvGrpSpPr>
          <p:nvPr/>
        </p:nvGrpSpPr>
        <p:grpSpPr bwMode="auto">
          <a:xfrm>
            <a:off x="3998233" y="2622680"/>
            <a:ext cx="1565275" cy="1131756"/>
            <a:chOff x="0" y="-1"/>
            <a:chExt cx="408" cy="295"/>
          </a:xfrm>
          <a:solidFill>
            <a:srgbClr val="00B0F0"/>
          </a:solidFill>
        </p:grpSpPr>
        <p:sp>
          <p:nvSpPr>
            <p:cNvPr id="90" name="Freeform 10145">
              <a:extLst>
                <a:ext uri="{FF2B5EF4-FFF2-40B4-BE49-F238E27FC236}">
                  <a16:creationId xmlns:a16="http://schemas.microsoft.com/office/drawing/2014/main" id="{0E72077C-B2CD-4720-B89A-C1035E3C824B}"/>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0146">
              <a:extLst>
                <a:ext uri="{FF2B5EF4-FFF2-40B4-BE49-F238E27FC236}">
                  <a16:creationId xmlns:a16="http://schemas.microsoft.com/office/drawing/2014/main" id="{6B3F88A9-AED2-493E-9DA8-96B9DF2774C7}"/>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15875" cap="flat">
              <a:solidFill>
                <a:srgbClr val="08E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2" name="Group 10144">
            <a:extLst>
              <a:ext uri="{FF2B5EF4-FFF2-40B4-BE49-F238E27FC236}">
                <a16:creationId xmlns:a16="http://schemas.microsoft.com/office/drawing/2014/main" id="{1D11B6A0-4BB3-4EC4-A131-5548A42244BE}"/>
              </a:ext>
            </a:extLst>
          </p:cNvPr>
          <p:cNvGrpSpPr>
            <a:grpSpLocks noChangeAspect="1"/>
          </p:cNvGrpSpPr>
          <p:nvPr/>
        </p:nvGrpSpPr>
        <p:grpSpPr bwMode="auto">
          <a:xfrm>
            <a:off x="5095932" y="452436"/>
            <a:ext cx="889218" cy="642940"/>
            <a:chOff x="0" y="-1"/>
            <a:chExt cx="408" cy="295"/>
          </a:xfrm>
          <a:solidFill>
            <a:srgbClr val="00B0F0"/>
          </a:solidFill>
        </p:grpSpPr>
        <p:sp>
          <p:nvSpPr>
            <p:cNvPr id="133" name="Freeform 10145">
              <a:extLst>
                <a:ext uri="{FF2B5EF4-FFF2-40B4-BE49-F238E27FC236}">
                  <a16:creationId xmlns:a16="http://schemas.microsoft.com/office/drawing/2014/main" id="{5FDB1F9A-9C44-48F5-8FDB-10165B3203E2}"/>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0146">
              <a:extLst>
                <a:ext uri="{FF2B5EF4-FFF2-40B4-BE49-F238E27FC236}">
                  <a16:creationId xmlns:a16="http://schemas.microsoft.com/office/drawing/2014/main" id="{121C49BE-C028-4ACE-8CD1-A865395EAC9D}"/>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15875" cap="flat">
              <a:solidFill>
                <a:srgbClr val="08E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5" name="Group 10144">
            <a:extLst>
              <a:ext uri="{FF2B5EF4-FFF2-40B4-BE49-F238E27FC236}">
                <a16:creationId xmlns:a16="http://schemas.microsoft.com/office/drawing/2014/main" id="{FA685853-6DEB-480E-ACBF-99152939BFDB}"/>
              </a:ext>
            </a:extLst>
          </p:cNvPr>
          <p:cNvGrpSpPr>
            <a:grpSpLocks noChangeAspect="1"/>
          </p:cNvGrpSpPr>
          <p:nvPr/>
        </p:nvGrpSpPr>
        <p:grpSpPr bwMode="auto">
          <a:xfrm>
            <a:off x="6032396" y="473071"/>
            <a:ext cx="889218" cy="642940"/>
            <a:chOff x="0" y="-1"/>
            <a:chExt cx="408" cy="295"/>
          </a:xfrm>
          <a:solidFill>
            <a:srgbClr val="00B0F0"/>
          </a:solidFill>
        </p:grpSpPr>
        <p:sp>
          <p:nvSpPr>
            <p:cNvPr id="136" name="Freeform 10145">
              <a:extLst>
                <a:ext uri="{FF2B5EF4-FFF2-40B4-BE49-F238E27FC236}">
                  <a16:creationId xmlns:a16="http://schemas.microsoft.com/office/drawing/2014/main" id="{F0E5B85E-7E6D-410E-A934-564DA3810568}"/>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146">
              <a:extLst>
                <a:ext uri="{FF2B5EF4-FFF2-40B4-BE49-F238E27FC236}">
                  <a16:creationId xmlns:a16="http://schemas.microsoft.com/office/drawing/2014/main" id="{BF5E4AE8-FB63-4D4B-AA52-D302D38B9845}"/>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15875" cap="flat">
              <a:solidFill>
                <a:srgbClr val="08E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95" name="Imagen 94">
            <a:extLst>
              <a:ext uri="{FF2B5EF4-FFF2-40B4-BE49-F238E27FC236}">
                <a16:creationId xmlns:a16="http://schemas.microsoft.com/office/drawing/2014/main" id="{C04ACE7C-937E-42FC-AFCD-D59FEB14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93" y="2216149"/>
            <a:ext cx="2038498" cy="2038498"/>
          </a:xfrm>
          <a:prstGeom prst="rect">
            <a:avLst/>
          </a:prstGeom>
        </p:spPr>
      </p:pic>
    </p:spTree>
    <p:extLst>
      <p:ext uri="{BB962C8B-B14F-4D97-AF65-F5344CB8AC3E}">
        <p14:creationId xmlns:p14="http://schemas.microsoft.com/office/powerpoint/2010/main" val="206664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ángulo 83">
            <a:extLst>
              <a:ext uri="{FF2B5EF4-FFF2-40B4-BE49-F238E27FC236}">
                <a16:creationId xmlns:a16="http://schemas.microsoft.com/office/drawing/2014/main" id="{06112888-5583-4864-B07A-0497E5D2772C}"/>
              </a:ext>
            </a:extLst>
          </p:cNvPr>
          <p:cNvSpPr/>
          <p:nvPr/>
        </p:nvSpPr>
        <p:spPr>
          <a:xfrm>
            <a:off x="5341257" y="813365"/>
            <a:ext cx="5155097" cy="551035"/>
          </a:xfrm>
          <a:prstGeom prst="rect">
            <a:avLst/>
          </a:prstGeom>
          <a:solidFill>
            <a:srgbClr val="0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posición de imagen 5">
            <a:extLst>
              <a:ext uri="{FF2B5EF4-FFF2-40B4-BE49-F238E27FC236}">
                <a16:creationId xmlns:a16="http://schemas.microsoft.com/office/drawing/2014/main" id="{E5B1A573-E35B-49F0-ACB2-007DEA52B528}"/>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7608" r="19570"/>
          <a:stretch/>
        </p:blipFill>
        <p:spPr>
          <a:xfrm>
            <a:off x="0" y="0"/>
            <a:ext cx="5341257" cy="6858000"/>
          </a:xfrm>
        </p:spPr>
      </p:pic>
      <p:grpSp>
        <p:nvGrpSpPr>
          <p:cNvPr id="15" name="Group 10144">
            <a:extLst>
              <a:ext uri="{FF2B5EF4-FFF2-40B4-BE49-F238E27FC236}">
                <a16:creationId xmlns:a16="http://schemas.microsoft.com/office/drawing/2014/main" id="{A0942491-DAA5-4A47-B085-A3A0DBE421BF}"/>
              </a:ext>
            </a:extLst>
          </p:cNvPr>
          <p:cNvGrpSpPr>
            <a:grpSpLocks noChangeAspect="1"/>
          </p:cNvGrpSpPr>
          <p:nvPr/>
        </p:nvGrpSpPr>
        <p:grpSpPr bwMode="auto">
          <a:xfrm rot="10800000">
            <a:off x="10713466" y="564497"/>
            <a:ext cx="1374258" cy="993643"/>
            <a:chOff x="0" y="-1"/>
            <a:chExt cx="408" cy="295"/>
          </a:xfrm>
          <a:gradFill flip="none" rotWithShape="1">
            <a:gsLst>
              <a:gs pos="0">
                <a:srgbClr val="052F69">
                  <a:shade val="30000"/>
                  <a:satMod val="115000"/>
                </a:srgbClr>
              </a:gs>
              <a:gs pos="50000">
                <a:srgbClr val="052F69">
                  <a:shade val="67500"/>
                  <a:satMod val="115000"/>
                </a:srgbClr>
              </a:gs>
              <a:gs pos="100000">
                <a:srgbClr val="052F69">
                  <a:shade val="100000"/>
                  <a:satMod val="115000"/>
                </a:srgbClr>
              </a:gs>
            </a:gsLst>
            <a:path path="circle">
              <a:fillToRect l="50000" t="50000" r="50000" b="50000"/>
            </a:path>
            <a:tileRect/>
          </a:gradFill>
        </p:grpSpPr>
        <p:sp>
          <p:nvSpPr>
            <p:cNvPr id="17" name="Freeform 10145">
              <a:extLst>
                <a:ext uri="{FF2B5EF4-FFF2-40B4-BE49-F238E27FC236}">
                  <a16:creationId xmlns:a16="http://schemas.microsoft.com/office/drawing/2014/main" id="{90712559-0A4A-465A-A01E-822EF73C9BB3}"/>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53772"/>
                </a:solidFill>
              </a:endParaRPr>
            </a:p>
          </p:txBody>
        </p:sp>
        <p:sp>
          <p:nvSpPr>
            <p:cNvPr id="18" name="Freeform 10146">
              <a:extLst>
                <a:ext uri="{FF2B5EF4-FFF2-40B4-BE49-F238E27FC236}">
                  <a16:creationId xmlns:a16="http://schemas.microsoft.com/office/drawing/2014/main" id="{112F2D6A-E003-40D4-89C5-0C2DE9C1732F}"/>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28575" cap="flat">
              <a:solidFill>
                <a:srgbClr val="0592D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53772"/>
                </a:solidFill>
              </a:endParaRPr>
            </a:p>
          </p:txBody>
        </p:sp>
      </p:grpSp>
      <p:sp>
        <p:nvSpPr>
          <p:cNvPr id="7" name="CuadroTexto 6">
            <a:extLst>
              <a:ext uri="{FF2B5EF4-FFF2-40B4-BE49-F238E27FC236}">
                <a16:creationId xmlns:a16="http://schemas.microsoft.com/office/drawing/2014/main" id="{6ED97D09-66B3-4A02-B8D5-1D2CF86B5254}"/>
              </a:ext>
            </a:extLst>
          </p:cNvPr>
          <p:cNvSpPr txBox="1"/>
          <p:nvPr/>
        </p:nvSpPr>
        <p:spPr>
          <a:xfrm>
            <a:off x="5493557" y="829964"/>
            <a:ext cx="4850498" cy="1077218"/>
          </a:xfrm>
          <a:prstGeom prst="rect">
            <a:avLst/>
          </a:prstGeom>
          <a:noFill/>
        </p:spPr>
        <p:txBody>
          <a:bodyPr wrap="square" rtlCol="0">
            <a:spAutoFit/>
          </a:bodyPr>
          <a:lstStyle/>
          <a:p>
            <a:r>
              <a:rPr lang="en-US" sz="3200" dirty="0">
                <a:solidFill>
                  <a:srgbClr val="053772"/>
                </a:solidFill>
                <a:latin typeface="Arial Rounded MT Bold" panose="020F0704030504030204" pitchFamily="34" charset="0"/>
              </a:rPr>
              <a:t>Your Title Presentation </a:t>
            </a:r>
          </a:p>
          <a:p>
            <a:r>
              <a:rPr lang="en-US" sz="3200" dirty="0">
                <a:solidFill>
                  <a:srgbClr val="08E0EF"/>
                </a:solidFill>
                <a:latin typeface="Arial Rounded MT Bold" panose="020F0704030504030204" pitchFamily="34" charset="0"/>
              </a:rPr>
              <a:t>Goes Here</a:t>
            </a:r>
          </a:p>
        </p:txBody>
      </p:sp>
      <p:sp>
        <p:nvSpPr>
          <p:cNvPr id="9" name="TextBox 30">
            <a:extLst>
              <a:ext uri="{FF2B5EF4-FFF2-40B4-BE49-F238E27FC236}">
                <a16:creationId xmlns:a16="http://schemas.microsoft.com/office/drawing/2014/main" id="{A91E5ECE-0ACF-4031-AE7A-B14D6C52C41D}"/>
              </a:ext>
            </a:extLst>
          </p:cNvPr>
          <p:cNvSpPr txBox="1">
            <a:spLocks noChangeArrowheads="1"/>
          </p:cNvSpPr>
          <p:nvPr/>
        </p:nvSpPr>
        <p:spPr bwMode="auto">
          <a:xfrm>
            <a:off x="5648854" y="2305615"/>
            <a:ext cx="596307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Proin vehicula ut sem et tempus. Interdum et malesuada fames ac ante ipsum primis in faucibus.</a:t>
            </a:r>
          </a:p>
          <a:p>
            <a:pPr algn="just" eaLnBrk="0" hangingPunct="0"/>
            <a:endParaRPr lang="en-US" altLang="es-MX" sz="1400" dirty="0">
              <a:solidFill>
                <a:schemeClr val="bg1"/>
              </a:solidFill>
              <a:latin typeface="+mn-lt"/>
              <a:cs typeface="Calibri Light" panose="020F0302020204030204" pitchFamily="34" charset="0"/>
            </a:endParaRPr>
          </a:p>
        </p:txBody>
      </p:sp>
      <p:grpSp>
        <p:nvGrpSpPr>
          <p:cNvPr id="12" name="Group 4">
            <a:extLst>
              <a:ext uri="{FF2B5EF4-FFF2-40B4-BE49-F238E27FC236}">
                <a16:creationId xmlns:a16="http://schemas.microsoft.com/office/drawing/2014/main" id="{AD6FEAD7-AC01-43DB-8E9B-06B17C86B0BA}"/>
              </a:ext>
            </a:extLst>
          </p:cNvPr>
          <p:cNvGrpSpPr>
            <a:grpSpLocks noChangeAspect="1"/>
          </p:cNvGrpSpPr>
          <p:nvPr/>
        </p:nvGrpSpPr>
        <p:grpSpPr bwMode="auto">
          <a:xfrm>
            <a:off x="6339794" y="4084528"/>
            <a:ext cx="1021902" cy="1007494"/>
            <a:chOff x="4019" y="3141"/>
            <a:chExt cx="993" cy="979"/>
          </a:xfrm>
          <a:solidFill>
            <a:srgbClr val="08E0EF"/>
          </a:solidFill>
        </p:grpSpPr>
        <p:sp>
          <p:nvSpPr>
            <p:cNvPr id="14" name="Freeform 5">
              <a:extLst>
                <a:ext uri="{FF2B5EF4-FFF2-40B4-BE49-F238E27FC236}">
                  <a16:creationId xmlns:a16="http://schemas.microsoft.com/office/drawing/2014/main" id="{BCD8CE33-8978-4195-90C1-6F8D6807C5C3}"/>
                </a:ext>
              </a:extLst>
            </p:cNvPr>
            <p:cNvSpPr>
              <a:spLocks noEditPoints="1"/>
            </p:cNvSpPr>
            <p:nvPr/>
          </p:nvSpPr>
          <p:spPr bwMode="auto">
            <a:xfrm>
              <a:off x="4778" y="3141"/>
              <a:ext cx="234" cy="979"/>
            </a:xfrm>
            <a:custGeom>
              <a:avLst/>
              <a:gdLst>
                <a:gd name="T0" fmla="*/ 68 w 98"/>
                <a:gd name="T1" fmla="*/ 410 h 410"/>
                <a:gd name="T2" fmla="*/ 38 w 98"/>
                <a:gd name="T3" fmla="*/ 380 h 410"/>
                <a:gd name="T4" fmla="*/ 38 w 98"/>
                <a:gd name="T5" fmla="*/ 294 h 410"/>
                <a:gd name="T6" fmla="*/ 22 w 98"/>
                <a:gd name="T7" fmla="*/ 294 h 410"/>
                <a:gd name="T8" fmla="*/ 0 w 98"/>
                <a:gd name="T9" fmla="*/ 271 h 410"/>
                <a:gd name="T10" fmla="*/ 0 w 98"/>
                <a:gd name="T11" fmla="*/ 23 h 410"/>
                <a:gd name="T12" fmla="*/ 22 w 98"/>
                <a:gd name="T13" fmla="*/ 0 h 410"/>
                <a:gd name="T14" fmla="*/ 76 w 98"/>
                <a:gd name="T15" fmla="*/ 0 h 410"/>
                <a:gd name="T16" fmla="*/ 98 w 98"/>
                <a:gd name="T17" fmla="*/ 23 h 410"/>
                <a:gd name="T18" fmla="*/ 98 w 98"/>
                <a:gd name="T19" fmla="*/ 271 h 410"/>
                <a:gd name="T20" fmla="*/ 98 w 98"/>
                <a:gd name="T21" fmla="*/ 274 h 410"/>
                <a:gd name="T22" fmla="*/ 98 w 98"/>
                <a:gd name="T23" fmla="*/ 274 h 410"/>
                <a:gd name="T24" fmla="*/ 98 w 98"/>
                <a:gd name="T25" fmla="*/ 380 h 410"/>
                <a:gd name="T26" fmla="*/ 68 w 98"/>
                <a:gd name="T27" fmla="*/ 410 h 410"/>
                <a:gd name="T28" fmla="*/ 22 w 98"/>
                <a:gd name="T29" fmla="*/ 12 h 410"/>
                <a:gd name="T30" fmla="*/ 12 w 98"/>
                <a:gd name="T31" fmla="*/ 23 h 410"/>
                <a:gd name="T32" fmla="*/ 12 w 98"/>
                <a:gd name="T33" fmla="*/ 271 h 410"/>
                <a:gd name="T34" fmla="*/ 22 w 98"/>
                <a:gd name="T35" fmla="*/ 282 h 410"/>
                <a:gd name="T36" fmla="*/ 44 w 98"/>
                <a:gd name="T37" fmla="*/ 282 h 410"/>
                <a:gd name="T38" fmla="*/ 50 w 98"/>
                <a:gd name="T39" fmla="*/ 288 h 410"/>
                <a:gd name="T40" fmla="*/ 50 w 98"/>
                <a:gd name="T41" fmla="*/ 380 h 410"/>
                <a:gd name="T42" fmla="*/ 68 w 98"/>
                <a:gd name="T43" fmla="*/ 398 h 410"/>
                <a:gd name="T44" fmla="*/ 86 w 98"/>
                <a:gd name="T45" fmla="*/ 380 h 410"/>
                <a:gd name="T46" fmla="*/ 86 w 98"/>
                <a:gd name="T47" fmla="*/ 273 h 410"/>
                <a:gd name="T48" fmla="*/ 86 w 98"/>
                <a:gd name="T49" fmla="*/ 273 h 410"/>
                <a:gd name="T50" fmla="*/ 86 w 98"/>
                <a:gd name="T51" fmla="*/ 272 h 410"/>
                <a:gd name="T52" fmla="*/ 86 w 98"/>
                <a:gd name="T53" fmla="*/ 271 h 410"/>
                <a:gd name="T54" fmla="*/ 86 w 98"/>
                <a:gd name="T55" fmla="*/ 23 h 410"/>
                <a:gd name="T56" fmla="*/ 76 w 98"/>
                <a:gd name="T57" fmla="*/ 12 h 410"/>
                <a:gd name="T58" fmla="*/ 22 w 98"/>
                <a:gd name="T59" fmla="*/ 12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410">
                  <a:moveTo>
                    <a:pt x="68" y="410"/>
                  </a:moveTo>
                  <a:cubicBezTo>
                    <a:pt x="52" y="410"/>
                    <a:pt x="38" y="397"/>
                    <a:pt x="38" y="380"/>
                  </a:cubicBezTo>
                  <a:cubicBezTo>
                    <a:pt x="38" y="294"/>
                    <a:pt x="38" y="294"/>
                    <a:pt x="38" y="294"/>
                  </a:cubicBezTo>
                  <a:cubicBezTo>
                    <a:pt x="22" y="294"/>
                    <a:pt x="22" y="294"/>
                    <a:pt x="22" y="294"/>
                  </a:cubicBezTo>
                  <a:cubicBezTo>
                    <a:pt x="10" y="294"/>
                    <a:pt x="0" y="284"/>
                    <a:pt x="0" y="271"/>
                  </a:cubicBezTo>
                  <a:cubicBezTo>
                    <a:pt x="0" y="23"/>
                    <a:pt x="0" y="23"/>
                    <a:pt x="0" y="23"/>
                  </a:cubicBezTo>
                  <a:cubicBezTo>
                    <a:pt x="0" y="11"/>
                    <a:pt x="10" y="0"/>
                    <a:pt x="22" y="0"/>
                  </a:cubicBezTo>
                  <a:cubicBezTo>
                    <a:pt x="76" y="0"/>
                    <a:pt x="76" y="0"/>
                    <a:pt x="76" y="0"/>
                  </a:cubicBezTo>
                  <a:cubicBezTo>
                    <a:pt x="88" y="0"/>
                    <a:pt x="98" y="11"/>
                    <a:pt x="98" y="23"/>
                  </a:cubicBezTo>
                  <a:cubicBezTo>
                    <a:pt x="98" y="271"/>
                    <a:pt x="98" y="271"/>
                    <a:pt x="98" y="271"/>
                  </a:cubicBezTo>
                  <a:cubicBezTo>
                    <a:pt x="98" y="272"/>
                    <a:pt x="98" y="273"/>
                    <a:pt x="98" y="274"/>
                  </a:cubicBezTo>
                  <a:cubicBezTo>
                    <a:pt x="98" y="274"/>
                    <a:pt x="98" y="274"/>
                    <a:pt x="98" y="274"/>
                  </a:cubicBezTo>
                  <a:cubicBezTo>
                    <a:pt x="98" y="380"/>
                    <a:pt x="98" y="380"/>
                    <a:pt x="98" y="380"/>
                  </a:cubicBezTo>
                  <a:cubicBezTo>
                    <a:pt x="98" y="397"/>
                    <a:pt x="85" y="410"/>
                    <a:pt x="68" y="410"/>
                  </a:cubicBezTo>
                  <a:close/>
                  <a:moveTo>
                    <a:pt x="22" y="12"/>
                  </a:moveTo>
                  <a:cubicBezTo>
                    <a:pt x="16" y="12"/>
                    <a:pt x="12" y="17"/>
                    <a:pt x="12" y="23"/>
                  </a:cubicBezTo>
                  <a:cubicBezTo>
                    <a:pt x="12" y="271"/>
                    <a:pt x="12" y="271"/>
                    <a:pt x="12" y="271"/>
                  </a:cubicBezTo>
                  <a:cubicBezTo>
                    <a:pt x="12" y="277"/>
                    <a:pt x="16" y="282"/>
                    <a:pt x="22" y="282"/>
                  </a:cubicBezTo>
                  <a:cubicBezTo>
                    <a:pt x="44" y="282"/>
                    <a:pt x="44" y="282"/>
                    <a:pt x="44" y="282"/>
                  </a:cubicBezTo>
                  <a:cubicBezTo>
                    <a:pt x="47" y="282"/>
                    <a:pt x="50" y="285"/>
                    <a:pt x="50" y="288"/>
                  </a:cubicBezTo>
                  <a:cubicBezTo>
                    <a:pt x="50" y="380"/>
                    <a:pt x="50" y="380"/>
                    <a:pt x="50" y="380"/>
                  </a:cubicBezTo>
                  <a:cubicBezTo>
                    <a:pt x="50" y="390"/>
                    <a:pt x="58" y="398"/>
                    <a:pt x="68" y="398"/>
                  </a:cubicBezTo>
                  <a:cubicBezTo>
                    <a:pt x="78" y="398"/>
                    <a:pt x="86" y="390"/>
                    <a:pt x="86" y="380"/>
                  </a:cubicBezTo>
                  <a:cubicBezTo>
                    <a:pt x="86" y="273"/>
                    <a:pt x="86" y="273"/>
                    <a:pt x="86" y="273"/>
                  </a:cubicBezTo>
                  <a:cubicBezTo>
                    <a:pt x="86" y="273"/>
                    <a:pt x="86" y="273"/>
                    <a:pt x="86" y="273"/>
                  </a:cubicBezTo>
                  <a:cubicBezTo>
                    <a:pt x="86" y="272"/>
                    <a:pt x="86" y="272"/>
                    <a:pt x="86" y="272"/>
                  </a:cubicBezTo>
                  <a:cubicBezTo>
                    <a:pt x="86" y="272"/>
                    <a:pt x="86" y="271"/>
                    <a:pt x="86" y="271"/>
                  </a:cubicBezTo>
                  <a:cubicBezTo>
                    <a:pt x="86" y="23"/>
                    <a:pt x="86" y="23"/>
                    <a:pt x="86" y="23"/>
                  </a:cubicBezTo>
                  <a:cubicBezTo>
                    <a:pt x="86" y="17"/>
                    <a:pt x="82" y="12"/>
                    <a:pt x="76" y="12"/>
                  </a:cubicBezTo>
                  <a:lnTo>
                    <a:pt x="22"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CB3AAE59-468B-48A4-AEDD-44900A8FACAB}"/>
                </a:ext>
              </a:extLst>
            </p:cNvPr>
            <p:cNvSpPr>
              <a:spLocks noEditPoints="1"/>
            </p:cNvSpPr>
            <p:nvPr/>
          </p:nvSpPr>
          <p:spPr bwMode="auto">
            <a:xfrm>
              <a:off x="4692" y="3230"/>
              <a:ext cx="113" cy="224"/>
            </a:xfrm>
            <a:custGeom>
              <a:avLst/>
              <a:gdLst>
                <a:gd name="T0" fmla="*/ 35 w 47"/>
                <a:gd name="T1" fmla="*/ 94 h 94"/>
                <a:gd name="T2" fmla="*/ 12 w 47"/>
                <a:gd name="T3" fmla="*/ 94 h 94"/>
                <a:gd name="T4" fmla="*/ 0 w 47"/>
                <a:gd name="T5" fmla="*/ 81 h 94"/>
                <a:gd name="T6" fmla="*/ 0 w 47"/>
                <a:gd name="T7" fmla="*/ 12 h 94"/>
                <a:gd name="T8" fmla="*/ 12 w 47"/>
                <a:gd name="T9" fmla="*/ 0 h 94"/>
                <a:gd name="T10" fmla="*/ 35 w 47"/>
                <a:gd name="T11" fmla="*/ 0 h 94"/>
                <a:gd name="T12" fmla="*/ 47 w 47"/>
                <a:gd name="T13" fmla="*/ 12 h 94"/>
                <a:gd name="T14" fmla="*/ 47 w 47"/>
                <a:gd name="T15" fmla="*/ 81 h 94"/>
                <a:gd name="T16" fmla="*/ 35 w 47"/>
                <a:gd name="T17" fmla="*/ 94 h 94"/>
                <a:gd name="T18" fmla="*/ 12 w 47"/>
                <a:gd name="T19" fmla="*/ 12 h 94"/>
                <a:gd name="T20" fmla="*/ 12 w 47"/>
                <a:gd name="T21" fmla="*/ 81 h 94"/>
                <a:gd name="T22" fmla="*/ 35 w 47"/>
                <a:gd name="T23" fmla="*/ 82 h 94"/>
                <a:gd name="T24" fmla="*/ 35 w 47"/>
                <a:gd name="T25" fmla="*/ 81 h 94"/>
                <a:gd name="T26" fmla="*/ 35 w 47"/>
                <a:gd name="T27" fmla="*/ 12 h 94"/>
                <a:gd name="T28" fmla="*/ 12 w 47"/>
                <a:gd name="T29" fmla="*/ 1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94">
                  <a:moveTo>
                    <a:pt x="35" y="94"/>
                  </a:moveTo>
                  <a:cubicBezTo>
                    <a:pt x="12" y="94"/>
                    <a:pt x="12" y="94"/>
                    <a:pt x="12" y="94"/>
                  </a:cubicBezTo>
                  <a:cubicBezTo>
                    <a:pt x="6" y="94"/>
                    <a:pt x="0" y="88"/>
                    <a:pt x="0" y="81"/>
                  </a:cubicBezTo>
                  <a:cubicBezTo>
                    <a:pt x="0" y="12"/>
                    <a:pt x="0" y="12"/>
                    <a:pt x="0" y="12"/>
                  </a:cubicBezTo>
                  <a:cubicBezTo>
                    <a:pt x="0" y="6"/>
                    <a:pt x="6" y="0"/>
                    <a:pt x="12" y="0"/>
                  </a:cubicBezTo>
                  <a:cubicBezTo>
                    <a:pt x="35" y="0"/>
                    <a:pt x="35" y="0"/>
                    <a:pt x="35" y="0"/>
                  </a:cubicBezTo>
                  <a:cubicBezTo>
                    <a:pt x="42" y="0"/>
                    <a:pt x="47" y="6"/>
                    <a:pt x="47" y="12"/>
                  </a:cubicBezTo>
                  <a:cubicBezTo>
                    <a:pt x="47" y="81"/>
                    <a:pt x="47" y="81"/>
                    <a:pt x="47" y="81"/>
                  </a:cubicBezTo>
                  <a:cubicBezTo>
                    <a:pt x="47" y="88"/>
                    <a:pt x="42" y="94"/>
                    <a:pt x="35" y="94"/>
                  </a:cubicBezTo>
                  <a:close/>
                  <a:moveTo>
                    <a:pt x="12" y="12"/>
                  </a:moveTo>
                  <a:cubicBezTo>
                    <a:pt x="12" y="81"/>
                    <a:pt x="12" y="81"/>
                    <a:pt x="12" y="81"/>
                  </a:cubicBezTo>
                  <a:cubicBezTo>
                    <a:pt x="35" y="82"/>
                    <a:pt x="35" y="82"/>
                    <a:pt x="35" y="82"/>
                  </a:cubicBezTo>
                  <a:cubicBezTo>
                    <a:pt x="35" y="82"/>
                    <a:pt x="35" y="82"/>
                    <a:pt x="35" y="81"/>
                  </a:cubicBezTo>
                  <a:cubicBezTo>
                    <a:pt x="35" y="12"/>
                    <a:pt x="35" y="12"/>
                    <a:pt x="35" y="12"/>
                  </a:cubicBezTo>
                  <a:lnTo>
                    <a:pt x="12"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8BCF7981-D1F4-459C-9854-03A71CC8DAF8}"/>
                </a:ext>
              </a:extLst>
            </p:cNvPr>
            <p:cNvSpPr>
              <a:spLocks noEditPoints="1"/>
            </p:cNvSpPr>
            <p:nvPr/>
          </p:nvSpPr>
          <p:spPr bwMode="auto">
            <a:xfrm>
              <a:off x="4692" y="3533"/>
              <a:ext cx="113" cy="222"/>
            </a:xfrm>
            <a:custGeom>
              <a:avLst/>
              <a:gdLst>
                <a:gd name="T0" fmla="*/ 35 w 47"/>
                <a:gd name="T1" fmla="*/ 93 h 93"/>
                <a:gd name="T2" fmla="*/ 12 w 47"/>
                <a:gd name="T3" fmla="*/ 93 h 93"/>
                <a:gd name="T4" fmla="*/ 0 w 47"/>
                <a:gd name="T5" fmla="*/ 81 h 93"/>
                <a:gd name="T6" fmla="*/ 0 w 47"/>
                <a:gd name="T7" fmla="*/ 12 h 93"/>
                <a:gd name="T8" fmla="*/ 12 w 47"/>
                <a:gd name="T9" fmla="*/ 0 h 93"/>
                <a:gd name="T10" fmla="*/ 35 w 47"/>
                <a:gd name="T11" fmla="*/ 0 h 93"/>
                <a:gd name="T12" fmla="*/ 47 w 47"/>
                <a:gd name="T13" fmla="*/ 12 h 93"/>
                <a:gd name="T14" fmla="*/ 47 w 47"/>
                <a:gd name="T15" fmla="*/ 81 h 93"/>
                <a:gd name="T16" fmla="*/ 35 w 47"/>
                <a:gd name="T17" fmla="*/ 93 h 93"/>
                <a:gd name="T18" fmla="*/ 12 w 47"/>
                <a:gd name="T19" fmla="*/ 12 h 93"/>
                <a:gd name="T20" fmla="*/ 12 w 47"/>
                <a:gd name="T21" fmla="*/ 81 h 93"/>
                <a:gd name="T22" fmla="*/ 35 w 47"/>
                <a:gd name="T23" fmla="*/ 81 h 93"/>
                <a:gd name="T24" fmla="*/ 35 w 47"/>
                <a:gd name="T25" fmla="*/ 81 h 93"/>
                <a:gd name="T26" fmla="*/ 35 w 47"/>
                <a:gd name="T27" fmla="*/ 12 h 93"/>
                <a:gd name="T28" fmla="*/ 12 w 47"/>
                <a:gd name="T2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93">
                  <a:moveTo>
                    <a:pt x="35" y="93"/>
                  </a:moveTo>
                  <a:cubicBezTo>
                    <a:pt x="12" y="93"/>
                    <a:pt x="12" y="93"/>
                    <a:pt x="12" y="93"/>
                  </a:cubicBezTo>
                  <a:cubicBezTo>
                    <a:pt x="6" y="93"/>
                    <a:pt x="0" y="88"/>
                    <a:pt x="0" y="81"/>
                  </a:cubicBezTo>
                  <a:cubicBezTo>
                    <a:pt x="0" y="12"/>
                    <a:pt x="0" y="12"/>
                    <a:pt x="0" y="12"/>
                  </a:cubicBezTo>
                  <a:cubicBezTo>
                    <a:pt x="0" y="5"/>
                    <a:pt x="6" y="0"/>
                    <a:pt x="12" y="0"/>
                  </a:cubicBezTo>
                  <a:cubicBezTo>
                    <a:pt x="35" y="0"/>
                    <a:pt x="35" y="0"/>
                    <a:pt x="35" y="0"/>
                  </a:cubicBezTo>
                  <a:cubicBezTo>
                    <a:pt x="42" y="0"/>
                    <a:pt x="47" y="5"/>
                    <a:pt x="47" y="12"/>
                  </a:cubicBezTo>
                  <a:cubicBezTo>
                    <a:pt x="47" y="81"/>
                    <a:pt x="47" y="81"/>
                    <a:pt x="47" y="81"/>
                  </a:cubicBezTo>
                  <a:cubicBezTo>
                    <a:pt x="47" y="88"/>
                    <a:pt x="42" y="93"/>
                    <a:pt x="35" y="93"/>
                  </a:cubicBezTo>
                  <a:close/>
                  <a:moveTo>
                    <a:pt x="12" y="12"/>
                  </a:moveTo>
                  <a:cubicBezTo>
                    <a:pt x="12" y="81"/>
                    <a:pt x="12" y="81"/>
                    <a:pt x="12" y="81"/>
                  </a:cubicBezTo>
                  <a:cubicBezTo>
                    <a:pt x="35" y="81"/>
                    <a:pt x="35" y="81"/>
                    <a:pt x="35" y="81"/>
                  </a:cubicBezTo>
                  <a:cubicBezTo>
                    <a:pt x="35" y="81"/>
                    <a:pt x="35" y="81"/>
                    <a:pt x="35" y="81"/>
                  </a:cubicBezTo>
                  <a:cubicBezTo>
                    <a:pt x="35" y="12"/>
                    <a:pt x="35" y="12"/>
                    <a:pt x="35" y="12"/>
                  </a:cubicBezTo>
                  <a:lnTo>
                    <a:pt x="12"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D38AF708-AC1D-432D-885F-E6CAE8D6837A}"/>
                </a:ext>
              </a:extLst>
            </p:cNvPr>
            <p:cNvSpPr>
              <a:spLocks noEditPoints="1"/>
            </p:cNvSpPr>
            <p:nvPr/>
          </p:nvSpPr>
          <p:spPr bwMode="auto">
            <a:xfrm>
              <a:off x="4019" y="3177"/>
              <a:ext cx="585" cy="712"/>
            </a:xfrm>
            <a:custGeom>
              <a:avLst/>
              <a:gdLst>
                <a:gd name="T0" fmla="*/ 191 w 245"/>
                <a:gd name="T1" fmla="*/ 298 h 298"/>
                <a:gd name="T2" fmla="*/ 99 w 245"/>
                <a:gd name="T3" fmla="*/ 298 h 298"/>
                <a:gd name="T4" fmla="*/ 86 w 245"/>
                <a:gd name="T5" fmla="*/ 285 h 298"/>
                <a:gd name="T6" fmla="*/ 86 w 245"/>
                <a:gd name="T7" fmla="*/ 250 h 298"/>
                <a:gd name="T8" fmla="*/ 59 w 245"/>
                <a:gd name="T9" fmla="*/ 250 h 298"/>
                <a:gd name="T10" fmla="*/ 35 w 245"/>
                <a:gd name="T11" fmla="*/ 243 h 298"/>
                <a:gd name="T12" fmla="*/ 28 w 245"/>
                <a:gd name="T13" fmla="*/ 215 h 298"/>
                <a:gd name="T14" fmla="*/ 28 w 245"/>
                <a:gd name="T15" fmla="*/ 190 h 298"/>
                <a:gd name="T16" fmla="*/ 28 w 245"/>
                <a:gd name="T17" fmla="*/ 186 h 298"/>
                <a:gd name="T18" fmla="*/ 17 w 245"/>
                <a:gd name="T19" fmla="*/ 186 h 298"/>
                <a:gd name="T20" fmla="*/ 3 w 245"/>
                <a:gd name="T21" fmla="*/ 178 h 298"/>
                <a:gd name="T22" fmla="*/ 3 w 245"/>
                <a:gd name="T23" fmla="*/ 162 h 298"/>
                <a:gd name="T24" fmla="*/ 24 w 245"/>
                <a:gd name="T25" fmla="*/ 121 h 298"/>
                <a:gd name="T26" fmla="*/ 27 w 245"/>
                <a:gd name="T27" fmla="*/ 106 h 298"/>
                <a:gd name="T28" fmla="*/ 27 w 245"/>
                <a:gd name="T29" fmla="*/ 99 h 298"/>
                <a:gd name="T30" fmla="*/ 52 w 245"/>
                <a:gd name="T31" fmla="*/ 29 h 298"/>
                <a:gd name="T32" fmla="*/ 130 w 245"/>
                <a:gd name="T33" fmla="*/ 0 h 298"/>
                <a:gd name="T34" fmla="*/ 245 w 245"/>
                <a:gd name="T35" fmla="*/ 104 h 298"/>
                <a:gd name="T36" fmla="*/ 227 w 245"/>
                <a:gd name="T37" fmla="*/ 162 h 298"/>
                <a:gd name="T38" fmla="*/ 204 w 245"/>
                <a:gd name="T39" fmla="*/ 237 h 298"/>
                <a:gd name="T40" fmla="*/ 204 w 245"/>
                <a:gd name="T41" fmla="*/ 272 h 298"/>
                <a:gd name="T42" fmla="*/ 204 w 245"/>
                <a:gd name="T43" fmla="*/ 273 h 298"/>
                <a:gd name="T44" fmla="*/ 204 w 245"/>
                <a:gd name="T45" fmla="*/ 285 h 298"/>
                <a:gd name="T46" fmla="*/ 191 w 245"/>
                <a:gd name="T47" fmla="*/ 298 h 298"/>
                <a:gd name="T48" fmla="*/ 130 w 245"/>
                <a:gd name="T49" fmla="*/ 12 h 298"/>
                <a:gd name="T50" fmla="*/ 61 w 245"/>
                <a:gd name="T51" fmla="*/ 37 h 298"/>
                <a:gd name="T52" fmla="*/ 39 w 245"/>
                <a:gd name="T53" fmla="*/ 99 h 298"/>
                <a:gd name="T54" fmla="*/ 39 w 245"/>
                <a:gd name="T55" fmla="*/ 105 h 298"/>
                <a:gd name="T56" fmla="*/ 35 w 245"/>
                <a:gd name="T57" fmla="*/ 127 h 298"/>
                <a:gd name="T58" fmla="*/ 13 w 245"/>
                <a:gd name="T59" fmla="*/ 168 h 298"/>
                <a:gd name="T60" fmla="*/ 13 w 245"/>
                <a:gd name="T61" fmla="*/ 172 h 298"/>
                <a:gd name="T62" fmla="*/ 17 w 245"/>
                <a:gd name="T63" fmla="*/ 174 h 298"/>
                <a:gd name="T64" fmla="*/ 34 w 245"/>
                <a:gd name="T65" fmla="*/ 174 h 298"/>
                <a:gd name="T66" fmla="*/ 40 w 245"/>
                <a:gd name="T67" fmla="*/ 180 h 298"/>
                <a:gd name="T68" fmla="*/ 40 w 245"/>
                <a:gd name="T69" fmla="*/ 190 h 298"/>
                <a:gd name="T70" fmla="*/ 40 w 245"/>
                <a:gd name="T71" fmla="*/ 216 h 298"/>
                <a:gd name="T72" fmla="*/ 44 w 245"/>
                <a:gd name="T73" fmla="*/ 235 h 298"/>
                <a:gd name="T74" fmla="*/ 59 w 245"/>
                <a:gd name="T75" fmla="*/ 238 h 298"/>
                <a:gd name="T76" fmla="*/ 92 w 245"/>
                <a:gd name="T77" fmla="*/ 238 h 298"/>
                <a:gd name="T78" fmla="*/ 98 w 245"/>
                <a:gd name="T79" fmla="*/ 244 h 298"/>
                <a:gd name="T80" fmla="*/ 98 w 245"/>
                <a:gd name="T81" fmla="*/ 285 h 298"/>
                <a:gd name="T82" fmla="*/ 99 w 245"/>
                <a:gd name="T83" fmla="*/ 286 h 298"/>
                <a:gd name="T84" fmla="*/ 191 w 245"/>
                <a:gd name="T85" fmla="*/ 286 h 298"/>
                <a:gd name="T86" fmla="*/ 192 w 245"/>
                <a:gd name="T87" fmla="*/ 285 h 298"/>
                <a:gd name="T88" fmla="*/ 192 w 245"/>
                <a:gd name="T89" fmla="*/ 273 h 298"/>
                <a:gd name="T90" fmla="*/ 192 w 245"/>
                <a:gd name="T91" fmla="*/ 273 h 298"/>
                <a:gd name="T92" fmla="*/ 192 w 245"/>
                <a:gd name="T93" fmla="*/ 272 h 298"/>
                <a:gd name="T94" fmla="*/ 192 w 245"/>
                <a:gd name="T95" fmla="*/ 237 h 298"/>
                <a:gd name="T96" fmla="*/ 217 w 245"/>
                <a:gd name="T97" fmla="*/ 156 h 298"/>
                <a:gd name="T98" fmla="*/ 233 w 245"/>
                <a:gd name="T99" fmla="*/ 104 h 298"/>
                <a:gd name="T100" fmla="*/ 130 w 245"/>
                <a:gd name="T101"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5" h="298">
                  <a:moveTo>
                    <a:pt x="191" y="298"/>
                  </a:moveTo>
                  <a:cubicBezTo>
                    <a:pt x="99" y="298"/>
                    <a:pt x="99" y="298"/>
                    <a:pt x="99" y="298"/>
                  </a:cubicBezTo>
                  <a:cubicBezTo>
                    <a:pt x="92" y="298"/>
                    <a:pt x="86" y="292"/>
                    <a:pt x="86" y="285"/>
                  </a:cubicBezTo>
                  <a:cubicBezTo>
                    <a:pt x="86" y="250"/>
                    <a:pt x="86" y="250"/>
                    <a:pt x="86" y="250"/>
                  </a:cubicBezTo>
                  <a:cubicBezTo>
                    <a:pt x="59" y="250"/>
                    <a:pt x="59" y="250"/>
                    <a:pt x="59" y="250"/>
                  </a:cubicBezTo>
                  <a:cubicBezTo>
                    <a:pt x="51" y="250"/>
                    <a:pt x="41" y="250"/>
                    <a:pt x="35" y="243"/>
                  </a:cubicBezTo>
                  <a:cubicBezTo>
                    <a:pt x="29" y="236"/>
                    <a:pt x="28" y="225"/>
                    <a:pt x="28" y="215"/>
                  </a:cubicBezTo>
                  <a:cubicBezTo>
                    <a:pt x="29" y="203"/>
                    <a:pt x="29" y="199"/>
                    <a:pt x="28" y="190"/>
                  </a:cubicBezTo>
                  <a:cubicBezTo>
                    <a:pt x="28" y="189"/>
                    <a:pt x="28" y="188"/>
                    <a:pt x="28" y="186"/>
                  </a:cubicBezTo>
                  <a:cubicBezTo>
                    <a:pt x="17" y="186"/>
                    <a:pt x="17" y="186"/>
                    <a:pt x="17" y="186"/>
                  </a:cubicBezTo>
                  <a:cubicBezTo>
                    <a:pt x="11" y="186"/>
                    <a:pt x="5" y="183"/>
                    <a:pt x="3" y="178"/>
                  </a:cubicBezTo>
                  <a:cubicBezTo>
                    <a:pt x="0" y="173"/>
                    <a:pt x="0" y="167"/>
                    <a:pt x="3" y="162"/>
                  </a:cubicBezTo>
                  <a:cubicBezTo>
                    <a:pt x="16" y="137"/>
                    <a:pt x="21" y="127"/>
                    <a:pt x="24" y="121"/>
                  </a:cubicBezTo>
                  <a:cubicBezTo>
                    <a:pt x="27" y="116"/>
                    <a:pt x="28" y="111"/>
                    <a:pt x="27" y="106"/>
                  </a:cubicBezTo>
                  <a:cubicBezTo>
                    <a:pt x="27" y="104"/>
                    <a:pt x="27" y="102"/>
                    <a:pt x="27" y="99"/>
                  </a:cubicBezTo>
                  <a:cubicBezTo>
                    <a:pt x="26" y="71"/>
                    <a:pt x="35" y="46"/>
                    <a:pt x="52" y="29"/>
                  </a:cubicBezTo>
                  <a:cubicBezTo>
                    <a:pt x="71" y="10"/>
                    <a:pt x="99" y="0"/>
                    <a:pt x="130" y="0"/>
                  </a:cubicBezTo>
                  <a:cubicBezTo>
                    <a:pt x="215" y="0"/>
                    <a:pt x="245" y="53"/>
                    <a:pt x="245" y="104"/>
                  </a:cubicBezTo>
                  <a:cubicBezTo>
                    <a:pt x="245" y="125"/>
                    <a:pt x="239" y="145"/>
                    <a:pt x="227" y="162"/>
                  </a:cubicBezTo>
                  <a:cubicBezTo>
                    <a:pt x="212" y="184"/>
                    <a:pt x="204" y="210"/>
                    <a:pt x="204" y="237"/>
                  </a:cubicBezTo>
                  <a:cubicBezTo>
                    <a:pt x="204" y="272"/>
                    <a:pt x="204" y="272"/>
                    <a:pt x="204" y="272"/>
                  </a:cubicBezTo>
                  <a:cubicBezTo>
                    <a:pt x="204" y="272"/>
                    <a:pt x="204" y="273"/>
                    <a:pt x="204" y="273"/>
                  </a:cubicBezTo>
                  <a:cubicBezTo>
                    <a:pt x="204" y="285"/>
                    <a:pt x="204" y="285"/>
                    <a:pt x="204" y="285"/>
                  </a:cubicBezTo>
                  <a:cubicBezTo>
                    <a:pt x="204" y="292"/>
                    <a:pt x="198" y="298"/>
                    <a:pt x="191" y="298"/>
                  </a:cubicBezTo>
                  <a:close/>
                  <a:moveTo>
                    <a:pt x="130" y="12"/>
                  </a:moveTo>
                  <a:cubicBezTo>
                    <a:pt x="102" y="12"/>
                    <a:pt x="77" y="21"/>
                    <a:pt x="61" y="37"/>
                  </a:cubicBezTo>
                  <a:cubicBezTo>
                    <a:pt x="46" y="52"/>
                    <a:pt x="39" y="73"/>
                    <a:pt x="39" y="99"/>
                  </a:cubicBezTo>
                  <a:cubicBezTo>
                    <a:pt x="39" y="101"/>
                    <a:pt x="39" y="103"/>
                    <a:pt x="39" y="105"/>
                  </a:cubicBezTo>
                  <a:cubicBezTo>
                    <a:pt x="40" y="113"/>
                    <a:pt x="38" y="120"/>
                    <a:pt x="35" y="127"/>
                  </a:cubicBezTo>
                  <a:cubicBezTo>
                    <a:pt x="32" y="133"/>
                    <a:pt x="26" y="143"/>
                    <a:pt x="13" y="168"/>
                  </a:cubicBezTo>
                  <a:cubicBezTo>
                    <a:pt x="12" y="169"/>
                    <a:pt x="12" y="171"/>
                    <a:pt x="13" y="172"/>
                  </a:cubicBezTo>
                  <a:cubicBezTo>
                    <a:pt x="14" y="173"/>
                    <a:pt x="16" y="174"/>
                    <a:pt x="17" y="174"/>
                  </a:cubicBezTo>
                  <a:cubicBezTo>
                    <a:pt x="34" y="174"/>
                    <a:pt x="34" y="174"/>
                    <a:pt x="34" y="174"/>
                  </a:cubicBezTo>
                  <a:cubicBezTo>
                    <a:pt x="37" y="174"/>
                    <a:pt x="39" y="177"/>
                    <a:pt x="40" y="180"/>
                  </a:cubicBezTo>
                  <a:cubicBezTo>
                    <a:pt x="40" y="184"/>
                    <a:pt x="40" y="187"/>
                    <a:pt x="40" y="190"/>
                  </a:cubicBezTo>
                  <a:cubicBezTo>
                    <a:pt x="41" y="198"/>
                    <a:pt x="41" y="203"/>
                    <a:pt x="40" y="216"/>
                  </a:cubicBezTo>
                  <a:cubicBezTo>
                    <a:pt x="40" y="226"/>
                    <a:pt x="41" y="232"/>
                    <a:pt x="44" y="235"/>
                  </a:cubicBezTo>
                  <a:cubicBezTo>
                    <a:pt x="46" y="237"/>
                    <a:pt x="51" y="238"/>
                    <a:pt x="59" y="238"/>
                  </a:cubicBezTo>
                  <a:cubicBezTo>
                    <a:pt x="92" y="238"/>
                    <a:pt x="92" y="238"/>
                    <a:pt x="92" y="238"/>
                  </a:cubicBezTo>
                  <a:cubicBezTo>
                    <a:pt x="95" y="238"/>
                    <a:pt x="98" y="241"/>
                    <a:pt x="98" y="244"/>
                  </a:cubicBezTo>
                  <a:cubicBezTo>
                    <a:pt x="98" y="285"/>
                    <a:pt x="98" y="285"/>
                    <a:pt x="98" y="285"/>
                  </a:cubicBezTo>
                  <a:cubicBezTo>
                    <a:pt x="98" y="285"/>
                    <a:pt x="99" y="286"/>
                    <a:pt x="99" y="286"/>
                  </a:cubicBezTo>
                  <a:cubicBezTo>
                    <a:pt x="191" y="286"/>
                    <a:pt x="191" y="286"/>
                    <a:pt x="191" y="286"/>
                  </a:cubicBezTo>
                  <a:cubicBezTo>
                    <a:pt x="191" y="286"/>
                    <a:pt x="192" y="285"/>
                    <a:pt x="192" y="285"/>
                  </a:cubicBezTo>
                  <a:cubicBezTo>
                    <a:pt x="192" y="273"/>
                    <a:pt x="192" y="273"/>
                    <a:pt x="192" y="273"/>
                  </a:cubicBezTo>
                  <a:cubicBezTo>
                    <a:pt x="192" y="273"/>
                    <a:pt x="192" y="273"/>
                    <a:pt x="192" y="273"/>
                  </a:cubicBezTo>
                  <a:cubicBezTo>
                    <a:pt x="192" y="273"/>
                    <a:pt x="192" y="272"/>
                    <a:pt x="192" y="272"/>
                  </a:cubicBezTo>
                  <a:cubicBezTo>
                    <a:pt x="192" y="237"/>
                    <a:pt x="192" y="237"/>
                    <a:pt x="192" y="237"/>
                  </a:cubicBezTo>
                  <a:cubicBezTo>
                    <a:pt x="192" y="208"/>
                    <a:pt x="201" y="179"/>
                    <a:pt x="217" y="156"/>
                  </a:cubicBezTo>
                  <a:cubicBezTo>
                    <a:pt x="227" y="140"/>
                    <a:pt x="233" y="122"/>
                    <a:pt x="233" y="104"/>
                  </a:cubicBezTo>
                  <a:cubicBezTo>
                    <a:pt x="233" y="47"/>
                    <a:pt x="194" y="12"/>
                    <a:pt x="13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185B11DE-9FA3-4BAA-AF44-B6208A6BFAA5}"/>
                </a:ext>
              </a:extLst>
            </p:cNvPr>
            <p:cNvSpPr>
              <a:spLocks noEditPoints="1"/>
            </p:cNvSpPr>
            <p:nvPr/>
          </p:nvSpPr>
          <p:spPr bwMode="auto">
            <a:xfrm>
              <a:off x="4145" y="3860"/>
              <a:ext cx="442" cy="126"/>
            </a:xfrm>
            <a:custGeom>
              <a:avLst/>
              <a:gdLst>
                <a:gd name="T0" fmla="*/ 163 w 185"/>
                <a:gd name="T1" fmla="*/ 53 h 53"/>
                <a:gd name="T2" fmla="*/ 23 w 185"/>
                <a:gd name="T3" fmla="*/ 53 h 53"/>
                <a:gd name="T4" fmla="*/ 0 w 185"/>
                <a:gd name="T5" fmla="*/ 31 h 53"/>
                <a:gd name="T6" fmla="*/ 0 w 185"/>
                <a:gd name="T7" fmla="*/ 23 h 53"/>
                <a:gd name="T8" fmla="*/ 23 w 185"/>
                <a:gd name="T9" fmla="*/ 0 h 53"/>
                <a:gd name="T10" fmla="*/ 163 w 185"/>
                <a:gd name="T11" fmla="*/ 0 h 53"/>
                <a:gd name="T12" fmla="*/ 185 w 185"/>
                <a:gd name="T13" fmla="*/ 23 h 53"/>
                <a:gd name="T14" fmla="*/ 185 w 185"/>
                <a:gd name="T15" fmla="*/ 31 h 53"/>
                <a:gd name="T16" fmla="*/ 163 w 185"/>
                <a:gd name="T17" fmla="*/ 53 h 53"/>
                <a:gd name="T18" fmla="*/ 23 w 185"/>
                <a:gd name="T19" fmla="*/ 12 h 53"/>
                <a:gd name="T20" fmla="*/ 12 w 185"/>
                <a:gd name="T21" fmla="*/ 23 h 53"/>
                <a:gd name="T22" fmla="*/ 12 w 185"/>
                <a:gd name="T23" fmla="*/ 31 h 53"/>
                <a:gd name="T24" fmla="*/ 23 w 185"/>
                <a:gd name="T25" fmla="*/ 41 h 53"/>
                <a:gd name="T26" fmla="*/ 163 w 185"/>
                <a:gd name="T27" fmla="*/ 41 h 53"/>
                <a:gd name="T28" fmla="*/ 173 w 185"/>
                <a:gd name="T29" fmla="*/ 31 h 53"/>
                <a:gd name="T30" fmla="*/ 173 w 185"/>
                <a:gd name="T31" fmla="*/ 23 h 53"/>
                <a:gd name="T32" fmla="*/ 163 w 185"/>
                <a:gd name="T33" fmla="*/ 12 h 53"/>
                <a:gd name="T34" fmla="*/ 23 w 185"/>
                <a:gd name="T35"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 h="53">
                  <a:moveTo>
                    <a:pt x="163" y="53"/>
                  </a:moveTo>
                  <a:cubicBezTo>
                    <a:pt x="23" y="53"/>
                    <a:pt x="23" y="53"/>
                    <a:pt x="23" y="53"/>
                  </a:cubicBezTo>
                  <a:cubicBezTo>
                    <a:pt x="10" y="53"/>
                    <a:pt x="0" y="43"/>
                    <a:pt x="0" y="31"/>
                  </a:cubicBezTo>
                  <a:cubicBezTo>
                    <a:pt x="0" y="23"/>
                    <a:pt x="0" y="23"/>
                    <a:pt x="0" y="23"/>
                  </a:cubicBezTo>
                  <a:cubicBezTo>
                    <a:pt x="0" y="10"/>
                    <a:pt x="10" y="0"/>
                    <a:pt x="23" y="0"/>
                  </a:cubicBezTo>
                  <a:cubicBezTo>
                    <a:pt x="163" y="0"/>
                    <a:pt x="163" y="0"/>
                    <a:pt x="163" y="0"/>
                  </a:cubicBezTo>
                  <a:cubicBezTo>
                    <a:pt x="175" y="0"/>
                    <a:pt x="185" y="10"/>
                    <a:pt x="185" y="23"/>
                  </a:cubicBezTo>
                  <a:cubicBezTo>
                    <a:pt x="185" y="31"/>
                    <a:pt x="185" y="31"/>
                    <a:pt x="185" y="31"/>
                  </a:cubicBezTo>
                  <a:cubicBezTo>
                    <a:pt x="185" y="43"/>
                    <a:pt x="175" y="53"/>
                    <a:pt x="163" y="53"/>
                  </a:cubicBezTo>
                  <a:close/>
                  <a:moveTo>
                    <a:pt x="23" y="12"/>
                  </a:moveTo>
                  <a:cubicBezTo>
                    <a:pt x="17" y="12"/>
                    <a:pt x="12" y="17"/>
                    <a:pt x="12" y="23"/>
                  </a:cubicBezTo>
                  <a:cubicBezTo>
                    <a:pt x="12" y="31"/>
                    <a:pt x="12" y="31"/>
                    <a:pt x="12" y="31"/>
                  </a:cubicBezTo>
                  <a:cubicBezTo>
                    <a:pt x="12" y="37"/>
                    <a:pt x="17" y="41"/>
                    <a:pt x="23" y="41"/>
                  </a:cubicBezTo>
                  <a:cubicBezTo>
                    <a:pt x="163" y="41"/>
                    <a:pt x="163" y="41"/>
                    <a:pt x="163" y="41"/>
                  </a:cubicBezTo>
                  <a:cubicBezTo>
                    <a:pt x="169" y="41"/>
                    <a:pt x="173" y="37"/>
                    <a:pt x="173" y="31"/>
                  </a:cubicBezTo>
                  <a:cubicBezTo>
                    <a:pt x="173" y="23"/>
                    <a:pt x="173" y="23"/>
                    <a:pt x="173" y="23"/>
                  </a:cubicBezTo>
                  <a:cubicBezTo>
                    <a:pt x="173" y="17"/>
                    <a:pt x="169" y="12"/>
                    <a:pt x="163" y="12"/>
                  </a:cubicBezTo>
                  <a:lnTo>
                    <a:pt x="23"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62AAA7B2-A365-4F39-B99D-856A037E55AE}"/>
                </a:ext>
              </a:extLst>
            </p:cNvPr>
            <p:cNvSpPr>
              <a:spLocks/>
            </p:cNvSpPr>
            <p:nvPr/>
          </p:nvSpPr>
          <p:spPr bwMode="auto">
            <a:xfrm>
              <a:off x="4692" y="3244"/>
              <a:ext cx="29" cy="29"/>
            </a:xfrm>
            <a:custGeom>
              <a:avLst/>
              <a:gdLst>
                <a:gd name="T0" fmla="*/ 6 w 12"/>
                <a:gd name="T1" fmla="*/ 12 h 12"/>
                <a:gd name="T2" fmla="*/ 5 w 12"/>
                <a:gd name="T3" fmla="*/ 12 h 12"/>
                <a:gd name="T4" fmla="*/ 4 w 12"/>
                <a:gd name="T5" fmla="*/ 12 h 12"/>
                <a:gd name="T6" fmla="*/ 3 w 12"/>
                <a:gd name="T7" fmla="*/ 11 h 12"/>
                <a:gd name="T8" fmla="*/ 2 w 12"/>
                <a:gd name="T9" fmla="*/ 11 h 12"/>
                <a:gd name="T10" fmla="*/ 0 w 12"/>
                <a:gd name="T11" fmla="*/ 6 h 12"/>
                <a:gd name="T12" fmla="*/ 0 w 12"/>
                <a:gd name="T13" fmla="*/ 5 h 12"/>
                <a:gd name="T14" fmla="*/ 1 w 12"/>
                <a:gd name="T15" fmla="*/ 4 h 12"/>
                <a:gd name="T16" fmla="*/ 1 w 12"/>
                <a:gd name="T17" fmla="*/ 3 h 12"/>
                <a:gd name="T18" fmla="*/ 2 w 12"/>
                <a:gd name="T19" fmla="*/ 2 h 12"/>
                <a:gd name="T20" fmla="*/ 3 w 12"/>
                <a:gd name="T21" fmla="*/ 1 h 12"/>
                <a:gd name="T22" fmla="*/ 4 w 12"/>
                <a:gd name="T23" fmla="*/ 1 h 12"/>
                <a:gd name="T24" fmla="*/ 5 w 12"/>
                <a:gd name="T25" fmla="*/ 1 h 12"/>
                <a:gd name="T26" fmla="*/ 7 w 12"/>
                <a:gd name="T27" fmla="*/ 1 h 12"/>
                <a:gd name="T28" fmla="*/ 8 w 12"/>
                <a:gd name="T29" fmla="*/ 1 h 12"/>
                <a:gd name="T30" fmla="*/ 9 w 12"/>
                <a:gd name="T31" fmla="*/ 1 h 12"/>
                <a:gd name="T32" fmla="*/ 10 w 12"/>
                <a:gd name="T33" fmla="*/ 2 h 12"/>
                <a:gd name="T34" fmla="*/ 11 w 12"/>
                <a:gd name="T35" fmla="*/ 3 h 12"/>
                <a:gd name="T36" fmla="*/ 12 w 12"/>
                <a:gd name="T37" fmla="*/ 4 h 12"/>
                <a:gd name="T38" fmla="*/ 12 w 12"/>
                <a:gd name="T39" fmla="*/ 5 h 12"/>
                <a:gd name="T40" fmla="*/ 12 w 12"/>
                <a:gd name="T41" fmla="*/ 6 h 12"/>
                <a:gd name="T42" fmla="*/ 10 w 12"/>
                <a:gd name="T43" fmla="*/ 11 h 12"/>
                <a:gd name="T44" fmla="*/ 9 w 12"/>
                <a:gd name="T45" fmla="*/ 11 h 12"/>
                <a:gd name="T46" fmla="*/ 8 w 12"/>
                <a:gd name="T47" fmla="*/ 12 h 12"/>
                <a:gd name="T48" fmla="*/ 7 w 12"/>
                <a:gd name="T49" fmla="*/ 12 h 12"/>
                <a:gd name="T50" fmla="*/ 6 w 12"/>
                <a:gd name="T5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12">
                  <a:moveTo>
                    <a:pt x="6" y="12"/>
                  </a:moveTo>
                  <a:cubicBezTo>
                    <a:pt x="6" y="12"/>
                    <a:pt x="5" y="12"/>
                    <a:pt x="5" y="12"/>
                  </a:cubicBezTo>
                  <a:cubicBezTo>
                    <a:pt x="5" y="12"/>
                    <a:pt x="4" y="12"/>
                    <a:pt x="4" y="12"/>
                  </a:cubicBezTo>
                  <a:cubicBezTo>
                    <a:pt x="3" y="12"/>
                    <a:pt x="3" y="12"/>
                    <a:pt x="3" y="11"/>
                  </a:cubicBezTo>
                  <a:cubicBezTo>
                    <a:pt x="2" y="11"/>
                    <a:pt x="2" y="11"/>
                    <a:pt x="2" y="11"/>
                  </a:cubicBezTo>
                  <a:cubicBezTo>
                    <a:pt x="1" y="10"/>
                    <a:pt x="0" y="8"/>
                    <a:pt x="0" y="6"/>
                  </a:cubicBezTo>
                  <a:cubicBezTo>
                    <a:pt x="0" y="6"/>
                    <a:pt x="0" y="6"/>
                    <a:pt x="0" y="5"/>
                  </a:cubicBezTo>
                  <a:cubicBezTo>
                    <a:pt x="0" y="5"/>
                    <a:pt x="0" y="5"/>
                    <a:pt x="1" y="4"/>
                  </a:cubicBezTo>
                  <a:cubicBezTo>
                    <a:pt x="1" y="4"/>
                    <a:pt x="1" y="3"/>
                    <a:pt x="1" y="3"/>
                  </a:cubicBezTo>
                  <a:cubicBezTo>
                    <a:pt x="1" y="3"/>
                    <a:pt x="2" y="3"/>
                    <a:pt x="2" y="2"/>
                  </a:cubicBezTo>
                  <a:cubicBezTo>
                    <a:pt x="2" y="2"/>
                    <a:pt x="2" y="2"/>
                    <a:pt x="3" y="1"/>
                  </a:cubicBezTo>
                  <a:cubicBezTo>
                    <a:pt x="3" y="1"/>
                    <a:pt x="3" y="1"/>
                    <a:pt x="4" y="1"/>
                  </a:cubicBezTo>
                  <a:cubicBezTo>
                    <a:pt x="4" y="1"/>
                    <a:pt x="5" y="1"/>
                    <a:pt x="5" y="1"/>
                  </a:cubicBezTo>
                  <a:cubicBezTo>
                    <a:pt x="6" y="0"/>
                    <a:pt x="6" y="0"/>
                    <a:pt x="7" y="1"/>
                  </a:cubicBezTo>
                  <a:cubicBezTo>
                    <a:pt x="8" y="1"/>
                    <a:pt x="8" y="1"/>
                    <a:pt x="8" y="1"/>
                  </a:cubicBezTo>
                  <a:cubicBezTo>
                    <a:pt x="9" y="1"/>
                    <a:pt x="9" y="1"/>
                    <a:pt x="9" y="1"/>
                  </a:cubicBezTo>
                  <a:cubicBezTo>
                    <a:pt x="10" y="2"/>
                    <a:pt x="10" y="2"/>
                    <a:pt x="10" y="2"/>
                  </a:cubicBezTo>
                  <a:cubicBezTo>
                    <a:pt x="11" y="3"/>
                    <a:pt x="11" y="3"/>
                    <a:pt x="11" y="3"/>
                  </a:cubicBezTo>
                  <a:cubicBezTo>
                    <a:pt x="11" y="3"/>
                    <a:pt x="11" y="4"/>
                    <a:pt x="12" y="4"/>
                  </a:cubicBezTo>
                  <a:cubicBezTo>
                    <a:pt x="12" y="5"/>
                    <a:pt x="12" y="5"/>
                    <a:pt x="12" y="5"/>
                  </a:cubicBezTo>
                  <a:cubicBezTo>
                    <a:pt x="12" y="6"/>
                    <a:pt x="12" y="6"/>
                    <a:pt x="12" y="6"/>
                  </a:cubicBezTo>
                  <a:cubicBezTo>
                    <a:pt x="12" y="8"/>
                    <a:pt x="11" y="10"/>
                    <a:pt x="10" y="11"/>
                  </a:cubicBezTo>
                  <a:cubicBezTo>
                    <a:pt x="10" y="11"/>
                    <a:pt x="10" y="11"/>
                    <a:pt x="9" y="11"/>
                  </a:cubicBezTo>
                  <a:cubicBezTo>
                    <a:pt x="9" y="12"/>
                    <a:pt x="9" y="12"/>
                    <a:pt x="8" y="12"/>
                  </a:cubicBezTo>
                  <a:cubicBezTo>
                    <a:pt x="8" y="12"/>
                    <a:pt x="8" y="12"/>
                    <a:pt x="7" y="12"/>
                  </a:cubicBezTo>
                  <a:cubicBezTo>
                    <a:pt x="7"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5BDAABC0-0684-460D-906D-A5D66DEE0502}"/>
                </a:ext>
              </a:extLst>
            </p:cNvPr>
            <p:cNvSpPr>
              <a:spLocks noEditPoints="1"/>
            </p:cNvSpPr>
            <p:nvPr/>
          </p:nvSpPr>
          <p:spPr bwMode="auto">
            <a:xfrm>
              <a:off x="4351" y="3246"/>
              <a:ext cx="255" cy="29"/>
            </a:xfrm>
            <a:custGeom>
              <a:avLst/>
              <a:gdLst>
                <a:gd name="T0" fmla="*/ 0 w 107"/>
                <a:gd name="T1" fmla="*/ 6 h 12"/>
                <a:gd name="T2" fmla="*/ 6 w 107"/>
                <a:gd name="T3" fmla="*/ 0 h 12"/>
                <a:gd name="T4" fmla="*/ 6 w 107"/>
                <a:gd name="T5" fmla="*/ 0 h 12"/>
                <a:gd name="T6" fmla="*/ 12 w 107"/>
                <a:gd name="T7" fmla="*/ 6 h 12"/>
                <a:gd name="T8" fmla="*/ 12 w 107"/>
                <a:gd name="T9" fmla="*/ 6 h 12"/>
                <a:gd name="T10" fmla="*/ 6 w 107"/>
                <a:gd name="T11" fmla="*/ 12 h 12"/>
                <a:gd name="T12" fmla="*/ 6 w 107"/>
                <a:gd name="T13" fmla="*/ 12 h 12"/>
                <a:gd name="T14" fmla="*/ 0 w 107"/>
                <a:gd name="T15" fmla="*/ 6 h 12"/>
                <a:gd name="T16" fmla="*/ 48 w 107"/>
                <a:gd name="T17" fmla="*/ 6 h 12"/>
                <a:gd name="T18" fmla="*/ 54 w 107"/>
                <a:gd name="T19" fmla="*/ 0 h 12"/>
                <a:gd name="T20" fmla="*/ 54 w 107"/>
                <a:gd name="T21" fmla="*/ 0 h 12"/>
                <a:gd name="T22" fmla="*/ 60 w 107"/>
                <a:gd name="T23" fmla="*/ 6 h 12"/>
                <a:gd name="T24" fmla="*/ 60 w 107"/>
                <a:gd name="T25" fmla="*/ 6 h 12"/>
                <a:gd name="T26" fmla="*/ 54 w 107"/>
                <a:gd name="T27" fmla="*/ 12 h 12"/>
                <a:gd name="T28" fmla="*/ 54 w 107"/>
                <a:gd name="T29" fmla="*/ 12 h 12"/>
                <a:gd name="T30" fmla="*/ 48 w 107"/>
                <a:gd name="T31" fmla="*/ 6 h 12"/>
                <a:gd name="T32" fmla="*/ 95 w 107"/>
                <a:gd name="T33" fmla="*/ 6 h 12"/>
                <a:gd name="T34" fmla="*/ 101 w 107"/>
                <a:gd name="T35" fmla="*/ 0 h 12"/>
                <a:gd name="T36" fmla="*/ 101 w 107"/>
                <a:gd name="T37" fmla="*/ 0 h 12"/>
                <a:gd name="T38" fmla="*/ 107 w 107"/>
                <a:gd name="T39" fmla="*/ 6 h 12"/>
                <a:gd name="T40" fmla="*/ 107 w 107"/>
                <a:gd name="T41" fmla="*/ 6 h 12"/>
                <a:gd name="T42" fmla="*/ 101 w 107"/>
                <a:gd name="T43" fmla="*/ 12 h 12"/>
                <a:gd name="T44" fmla="*/ 101 w 107"/>
                <a:gd name="T45" fmla="*/ 12 h 12"/>
                <a:gd name="T46" fmla="*/ 95 w 107"/>
                <a:gd name="T4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7" h="12">
                  <a:moveTo>
                    <a:pt x="0" y="6"/>
                  </a:moveTo>
                  <a:cubicBezTo>
                    <a:pt x="0" y="3"/>
                    <a:pt x="3" y="0"/>
                    <a:pt x="6" y="0"/>
                  </a:cubicBezTo>
                  <a:cubicBezTo>
                    <a:pt x="6" y="0"/>
                    <a:pt x="6" y="0"/>
                    <a:pt x="6" y="0"/>
                  </a:cubicBezTo>
                  <a:cubicBezTo>
                    <a:pt x="10" y="0"/>
                    <a:pt x="12" y="3"/>
                    <a:pt x="12" y="6"/>
                  </a:cubicBezTo>
                  <a:cubicBezTo>
                    <a:pt x="12" y="6"/>
                    <a:pt x="12" y="6"/>
                    <a:pt x="12" y="6"/>
                  </a:cubicBezTo>
                  <a:cubicBezTo>
                    <a:pt x="12" y="9"/>
                    <a:pt x="10" y="12"/>
                    <a:pt x="6" y="12"/>
                  </a:cubicBezTo>
                  <a:cubicBezTo>
                    <a:pt x="6" y="12"/>
                    <a:pt x="6" y="12"/>
                    <a:pt x="6" y="12"/>
                  </a:cubicBezTo>
                  <a:cubicBezTo>
                    <a:pt x="3" y="12"/>
                    <a:pt x="0" y="9"/>
                    <a:pt x="0" y="6"/>
                  </a:cubicBezTo>
                  <a:close/>
                  <a:moveTo>
                    <a:pt x="48" y="6"/>
                  </a:moveTo>
                  <a:cubicBezTo>
                    <a:pt x="48" y="2"/>
                    <a:pt x="51" y="0"/>
                    <a:pt x="54" y="0"/>
                  </a:cubicBezTo>
                  <a:cubicBezTo>
                    <a:pt x="54" y="0"/>
                    <a:pt x="54" y="0"/>
                    <a:pt x="54" y="0"/>
                  </a:cubicBezTo>
                  <a:cubicBezTo>
                    <a:pt x="57" y="0"/>
                    <a:pt x="60" y="2"/>
                    <a:pt x="60" y="6"/>
                  </a:cubicBezTo>
                  <a:cubicBezTo>
                    <a:pt x="60" y="6"/>
                    <a:pt x="60" y="6"/>
                    <a:pt x="60" y="6"/>
                  </a:cubicBezTo>
                  <a:cubicBezTo>
                    <a:pt x="60" y="9"/>
                    <a:pt x="57" y="12"/>
                    <a:pt x="54" y="12"/>
                  </a:cubicBezTo>
                  <a:cubicBezTo>
                    <a:pt x="54" y="12"/>
                    <a:pt x="54" y="12"/>
                    <a:pt x="54" y="12"/>
                  </a:cubicBezTo>
                  <a:cubicBezTo>
                    <a:pt x="51" y="12"/>
                    <a:pt x="48" y="9"/>
                    <a:pt x="48" y="6"/>
                  </a:cubicBezTo>
                  <a:close/>
                  <a:moveTo>
                    <a:pt x="95" y="6"/>
                  </a:moveTo>
                  <a:cubicBezTo>
                    <a:pt x="95" y="2"/>
                    <a:pt x="98" y="0"/>
                    <a:pt x="101" y="0"/>
                  </a:cubicBezTo>
                  <a:cubicBezTo>
                    <a:pt x="101" y="0"/>
                    <a:pt x="101" y="0"/>
                    <a:pt x="101" y="0"/>
                  </a:cubicBezTo>
                  <a:cubicBezTo>
                    <a:pt x="105" y="0"/>
                    <a:pt x="107" y="2"/>
                    <a:pt x="107" y="6"/>
                  </a:cubicBezTo>
                  <a:cubicBezTo>
                    <a:pt x="107" y="6"/>
                    <a:pt x="107" y="6"/>
                    <a:pt x="107" y="6"/>
                  </a:cubicBezTo>
                  <a:cubicBezTo>
                    <a:pt x="107" y="9"/>
                    <a:pt x="105" y="12"/>
                    <a:pt x="101" y="12"/>
                  </a:cubicBezTo>
                  <a:cubicBezTo>
                    <a:pt x="101" y="12"/>
                    <a:pt x="101" y="12"/>
                    <a:pt x="101" y="12"/>
                  </a:cubicBezTo>
                  <a:cubicBezTo>
                    <a:pt x="98" y="12"/>
                    <a:pt x="95" y="9"/>
                    <a:pt x="95"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648A2FB4-2567-4F09-B966-486081348C35}"/>
                </a:ext>
              </a:extLst>
            </p:cNvPr>
            <p:cNvSpPr>
              <a:spLocks/>
            </p:cNvSpPr>
            <p:nvPr/>
          </p:nvSpPr>
          <p:spPr bwMode="auto">
            <a:xfrm>
              <a:off x="4238" y="3246"/>
              <a:ext cx="29" cy="29"/>
            </a:xfrm>
            <a:custGeom>
              <a:avLst/>
              <a:gdLst>
                <a:gd name="T0" fmla="*/ 6 w 12"/>
                <a:gd name="T1" fmla="*/ 12 h 12"/>
                <a:gd name="T2" fmla="*/ 1 w 12"/>
                <a:gd name="T3" fmla="*/ 10 h 12"/>
                <a:gd name="T4" fmla="*/ 0 w 12"/>
                <a:gd name="T5" fmla="*/ 6 h 12"/>
                <a:gd name="T6" fmla="*/ 1 w 12"/>
                <a:gd name="T7" fmla="*/ 2 h 12"/>
                <a:gd name="T8" fmla="*/ 10 w 12"/>
                <a:gd name="T9" fmla="*/ 2 h 12"/>
                <a:gd name="T10" fmla="*/ 12 w 12"/>
                <a:gd name="T11" fmla="*/ 6 h 12"/>
                <a:gd name="T12" fmla="*/ 10 w 12"/>
                <a:gd name="T13" fmla="*/ 10 h 12"/>
                <a:gd name="T14" fmla="*/ 9 w 12"/>
                <a:gd name="T15" fmla="*/ 11 h 12"/>
                <a:gd name="T16" fmla="*/ 8 w 12"/>
                <a:gd name="T17" fmla="*/ 12 h 12"/>
                <a:gd name="T18" fmla="*/ 7 w 12"/>
                <a:gd name="T19" fmla="*/ 12 h 12"/>
                <a:gd name="T20" fmla="*/ 6 w 12"/>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6" y="12"/>
                  </a:moveTo>
                  <a:cubicBezTo>
                    <a:pt x="4" y="12"/>
                    <a:pt x="3" y="11"/>
                    <a:pt x="1" y="10"/>
                  </a:cubicBezTo>
                  <a:cubicBezTo>
                    <a:pt x="0" y="9"/>
                    <a:pt x="0" y="8"/>
                    <a:pt x="0" y="6"/>
                  </a:cubicBezTo>
                  <a:cubicBezTo>
                    <a:pt x="0" y="4"/>
                    <a:pt x="0" y="3"/>
                    <a:pt x="1" y="2"/>
                  </a:cubicBezTo>
                  <a:cubicBezTo>
                    <a:pt x="4" y="0"/>
                    <a:pt x="8" y="0"/>
                    <a:pt x="10" y="2"/>
                  </a:cubicBezTo>
                  <a:cubicBezTo>
                    <a:pt x="11" y="3"/>
                    <a:pt x="12" y="4"/>
                    <a:pt x="12" y="6"/>
                  </a:cubicBezTo>
                  <a:cubicBezTo>
                    <a:pt x="12" y="8"/>
                    <a:pt x="11" y="9"/>
                    <a:pt x="10" y="10"/>
                  </a:cubicBezTo>
                  <a:cubicBezTo>
                    <a:pt x="10" y="11"/>
                    <a:pt x="9" y="11"/>
                    <a:pt x="9" y="11"/>
                  </a:cubicBezTo>
                  <a:cubicBezTo>
                    <a:pt x="9" y="11"/>
                    <a:pt x="8" y="11"/>
                    <a:pt x="8" y="12"/>
                  </a:cubicBezTo>
                  <a:cubicBezTo>
                    <a:pt x="8" y="12"/>
                    <a:pt x="7" y="12"/>
                    <a:pt x="7" y="12"/>
                  </a:cubicBezTo>
                  <a:cubicBezTo>
                    <a:pt x="6"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CFE540E6-83A8-467E-B737-205726E897CC}"/>
                </a:ext>
              </a:extLst>
            </p:cNvPr>
            <p:cNvSpPr>
              <a:spLocks/>
            </p:cNvSpPr>
            <p:nvPr/>
          </p:nvSpPr>
          <p:spPr bwMode="auto">
            <a:xfrm>
              <a:off x="4695" y="3721"/>
              <a:ext cx="28" cy="29"/>
            </a:xfrm>
            <a:custGeom>
              <a:avLst/>
              <a:gdLst>
                <a:gd name="T0" fmla="*/ 6 w 12"/>
                <a:gd name="T1" fmla="*/ 12 h 12"/>
                <a:gd name="T2" fmla="*/ 5 w 12"/>
                <a:gd name="T3" fmla="*/ 12 h 12"/>
                <a:gd name="T4" fmla="*/ 4 w 12"/>
                <a:gd name="T5" fmla="*/ 11 h 12"/>
                <a:gd name="T6" fmla="*/ 3 w 12"/>
                <a:gd name="T7" fmla="*/ 11 h 12"/>
                <a:gd name="T8" fmla="*/ 2 w 12"/>
                <a:gd name="T9" fmla="*/ 10 h 12"/>
                <a:gd name="T10" fmla="*/ 0 w 12"/>
                <a:gd name="T11" fmla="*/ 6 h 12"/>
                <a:gd name="T12" fmla="*/ 2 w 12"/>
                <a:gd name="T13" fmla="*/ 2 h 12"/>
                <a:gd name="T14" fmla="*/ 3 w 12"/>
                <a:gd name="T15" fmla="*/ 1 h 12"/>
                <a:gd name="T16" fmla="*/ 4 w 12"/>
                <a:gd name="T17" fmla="*/ 0 h 12"/>
                <a:gd name="T18" fmla="*/ 5 w 12"/>
                <a:gd name="T19" fmla="*/ 0 h 12"/>
                <a:gd name="T20" fmla="*/ 8 w 12"/>
                <a:gd name="T21" fmla="*/ 0 h 12"/>
                <a:gd name="T22" fmla="*/ 9 w 12"/>
                <a:gd name="T23" fmla="*/ 0 h 12"/>
                <a:gd name="T24" fmla="*/ 10 w 12"/>
                <a:gd name="T25" fmla="*/ 1 h 12"/>
                <a:gd name="T26" fmla="*/ 11 w 12"/>
                <a:gd name="T27" fmla="*/ 2 h 12"/>
                <a:gd name="T28" fmla="*/ 12 w 12"/>
                <a:gd name="T29" fmla="*/ 6 h 12"/>
                <a:gd name="T30" fmla="*/ 11 w 12"/>
                <a:gd name="T31" fmla="*/ 10 h 12"/>
                <a:gd name="T32" fmla="*/ 10 w 12"/>
                <a:gd name="T33" fmla="*/ 11 h 12"/>
                <a:gd name="T34" fmla="*/ 9 w 12"/>
                <a:gd name="T35" fmla="*/ 11 h 12"/>
                <a:gd name="T36" fmla="*/ 8 w 12"/>
                <a:gd name="T37" fmla="*/ 12 h 12"/>
                <a:gd name="T38" fmla="*/ 6 w 12"/>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2">
                  <a:moveTo>
                    <a:pt x="6" y="12"/>
                  </a:moveTo>
                  <a:cubicBezTo>
                    <a:pt x="6" y="12"/>
                    <a:pt x="6" y="12"/>
                    <a:pt x="5" y="12"/>
                  </a:cubicBezTo>
                  <a:cubicBezTo>
                    <a:pt x="5" y="12"/>
                    <a:pt x="5" y="12"/>
                    <a:pt x="4" y="11"/>
                  </a:cubicBezTo>
                  <a:cubicBezTo>
                    <a:pt x="4" y="11"/>
                    <a:pt x="3" y="11"/>
                    <a:pt x="3" y="11"/>
                  </a:cubicBezTo>
                  <a:cubicBezTo>
                    <a:pt x="3" y="11"/>
                    <a:pt x="3" y="10"/>
                    <a:pt x="2" y="10"/>
                  </a:cubicBezTo>
                  <a:cubicBezTo>
                    <a:pt x="1" y="9"/>
                    <a:pt x="0" y="7"/>
                    <a:pt x="0" y="6"/>
                  </a:cubicBezTo>
                  <a:cubicBezTo>
                    <a:pt x="0" y="4"/>
                    <a:pt x="1" y="3"/>
                    <a:pt x="2" y="2"/>
                  </a:cubicBezTo>
                  <a:cubicBezTo>
                    <a:pt x="3" y="1"/>
                    <a:pt x="3" y="1"/>
                    <a:pt x="3" y="1"/>
                  </a:cubicBezTo>
                  <a:cubicBezTo>
                    <a:pt x="3" y="1"/>
                    <a:pt x="4" y="0"/>
                    <a:pt x="4" y="0"/>
                  </a:cubicBezTo>
                  <a:cubicBezTo>
                    <a:pt x="5" y="0"/>
                    <a:pt x="5" y="0"/>
                    <a:pt x="5" y="0"/>
                  </a:cubicBezTo>
                  <a:cubicBezTo>
                    <a:pt x="6" y="0"/>
                    <a:pt x="7" y="0"/>
                    <a:pt x="8" y="0"/>
                  </a:cubicBezTo>
                  <a:cubicBezTo>
                    <a:pt x="8" y="0"/>
                    <a:pt x="8" y="0"/>
                    <a:pt x="9" y="0"/>
                  </a:cubicBezTo>
                  <a:cubicBezTo>
                    <a:pt x="9" y="0"/>
                    <a:pt x="9" y="1"/>
                    <a:pt x="10" y="1"/>
                  </a:cubicBezTo>
                  <a:cubicBezTo>
                    <a:pt x="10" y="1"/>
                    <a:pt x="10" y="1"/>
                    <a:pt x="11" y="2"/>
                  </a:cubicBezTo>
                  <a:cubicBezTo>
                    <a:pt x="12" y="3"/>
                    <a:pt x="12" y="4"/>
                    <a:pt x="12" y="6"/>
                  </a:cubicBezTo>
                  <a:cubicBezTo>
                    <a:pt x="12" y="7"/>
                    <a:pt x="12" y="9"/>
                    <a:pt x="11" y="10"/>
                  </a:cubicBezTo>
                  <a:cubicBezTo>
                    <a:pt x="10" y="10"/>
                    <a:pt x="10" y="11"/>
                    <a:pt x="10" y="11"/>
                  </a:cubicBezTo>
                  <a:cubicBezTo>
                    <a:pt x="9" y="11"/>
                    <a:pt x="9" y="11"/>
                    <a:pt x="9" y="11"/>
                  </a:cubicBezTo>
                  <a:cubicBezTo>
                    <a:pt x="8" y="12"/>
                    <a:pt x="8" y="12"/>
                    <a:pt x="8" y="12"/>
                  </a:cubicBezTo>
                  <a:cubicBezTo>
                    <a:pt x="7" y="12"/>
                    <a:pt x="7"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ABD55224-5415-43A2-8CB2-62369D3A743D}"/>
                </a:ext>
              </a:extLst>
            </p:cNvPr>
            <p:cNvSpPr>
              <a:spLocks noEditPoints="1"/>
            </p:cNvSpPr>
            <p:nvPr/>
          </p:nvSpPr>
          <p:spPr bwMode="auto">
            <a:xfrm>
              <a:off x="4396" y="3714"/>
              <a:ext cx="229" cy="34"/>
            </a:xfrm>
            <a:custGeom>
              <a:avLst/>
              <a:gdLst>
                <a:gd name="T0" fmla="*/ 90 w 96"/>
                <a:gd name="T1" fmla="*/ 14 h 14"/>
                <a:gd name="T2" fmla="*/ 84 w 96"/>
                <a:gd name="T3" fmla="*/ 8 h 14"/>
                <a:gd name="T4" fmla="*/ 84 w 96"/>
                <a:gd name="T5" fmla="*/ 8 h 14"/>
                <a:gd name="T6" fmla="*/ 90 w 96"/>
                <a:gd name="T7" fmla="*/ 2 h 14"/>
                <a:gd name="T8" fmla="*/ 90 w 96"/>
                <a:gd name="T9" fmla="*/ 2 h 14"/>
                <a:gd name="T10" fmla="*/ 96 w 96"/>
                <a:gd name="T11" fmla="*/ 8 h 14"/>
                <a:gd name="T12" fmla="*/ 96 w 96"/>
                <a:gd name="T13" fmla="*/ 8 h 14"/>
                <a:gd name="T14" fmla="*/ 90 w 96"/>
                <a:gd name="T15" fmla="*/ 14 h 14"/>
                <a:gd name="T16" fmla="*/ 90 w 96"/>
                <a:gd name="T17" fmla="*/ 14 h 14"/>
                <a:gd name="T18" fmla="*/ 90 w 96"/>
                <a:gd name="T19" fmla="*/ 14 h 14"/>
                <a:gd name="T20" fmla="*/ 48 w 96"/>
                <a:gd name="T21" fmla="*/ 13 h 14"/>
                <a:gd name="T22" fmla="*/ 42 w 96"/>
                <a:gd name="T23" fmla="*/ 7 h 14"/>
                <a:gd name="T24" fmla="*/ 42 w 96"/>
                <a:gd name="T25" fmla="*/ 7 h 14"/>
                <a:gd name="T26" fmla="*/ 48 w 96"/>
                <a:gd name="T27" fmla="*/ 1 h 14"/>
                <a:gd name="T28" fmla="*/ 48 w 96"/>
                <a:gd name="T29" fmla="*/ 1 h 14"/>
                <a:gd name="T30" fmla="*/ 54 w 96"/>
                <a:gd name="T31" fmla="*/ 7 h 14"/>
                <a:gd name="T32" fmla="*/ 54 w 96"/>
                <a:gd name="T33" fmla="*/ 7 h 14"/>
                <a:gd name="T34" fmla="*/ 48 w 96"/>
                <a:gd name="T35" fmla="*/ 13 h 14"/>
                <a:gd name="T36" fmla="*/ 48 w 96"/>
                <a:gd name="T37" fmla="*/ 13 h 14"/>
                <a:gd name="T38" fmla="*/ 48 w 96"/>
                <a:gd name="T39" fmla="*/ 13 h 14"/>
                <a:gd name="T40" fmla="*/ 6 w 96"/>
                <a:gd name="T41" fmla="*/ 12 h 14"/>
                <a:gd name="T42" fmla="*/ 0 w 96"/>
                <a:gd name="T43" fmla="*/ 6 h 14"/>
                <a:gd name="T44" fmla="*/ 0 w 96"/>
                <a:gd name="T45" fmla="*/ 6 h 14"/>
                <a:gd name="T46" fmla="*/ 7 w 96"/>
                <a:gd name="T47" fmla="*/ 0 h 14"/>
                <a:gd name="T48" fmla="*/ 7 w 96"/>
                <a:gd name="T49" fmla="*/ 0 h 14"/>
                <a:gd name="T50" fmla="*/ 12 w 96"/>
                <a:gd name="T51" fmla="*/ 6 h 14"/>
                <a:gd name="T52" fmla="*/ 12 w 96"/>
                <a:gd name="T53" fmla="*/ 6 h 14"/>
                <a:gd name="T54" fmla="*/ 6 w 96"/>
                <a:gd name="T55" fmla="*/ 12 h 14"/>
                <a:gd name="T56" fmla="*/ 6 w 96"/>
                <a:gd name="T57" fmla="*/ 12 h 14"/>
                <a:gd name="T58" fmla="*/ 6 w 96"/>
                <a:gd name="T5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14">
                  <a:moveTo>
                    <a:pt x="90" y="14"/>
                  </a:moveTo>
                  <a:cubicBezTo>
                    <a:pt x="86" y="14"/>
                    <a:pt x="84" y="11"/>
                    <a:pt x="84" y="8"/>
                  </a:cubicBezTo>
                  <a:cubicBezTo>
                    <a:pt x="84" y="8"/>
                    <a:pt x="84" y="8"/>
                    <a:pt x="84" y="8"/>
                  </a:cubicBezTo>
                  <a:cubicBezTo>
                    <a:pt x="84" y="5"/>
                    <a:pt x="87" y="2"/>
                    <a:pt x="90" y="2"/>
                  </a:cubicBezTo>
                  <a:cubicBezTo>
                    <a:pt x="90" y="2"/>
                    <a:pt x="90" y="2"/>
                    <a:pt x="90" y="2"/>
                  </a:cubicBezTo>
                  <a:cubicBezTo>
                    <a:pt x="93" y="2"/>
                    <a:pt x="96" y="5"/>
                    <a:pt x="96" y="8"/>
                  </a:cubicBezTo>
                  <a:cubicBezTo>
                    <a:pt x="96" y="8"/>
                    <a:pt x="96" y="8"/>
                    <a:pt x="96" y="8"/>
                  </a:cubicBezTo>
                  <a:cubicBezTo>
                    <a:pt x="96" y="11"/>
                    <a:pt x="93" y="14"/>
                    <a:pt x="90" y="14"/>
                  </a:cubicBezTo>
                  <a:cubicBezTo>
                    <a:pt x="90" y="14"/>
                    <a:pt x="90" y="14"/>
                    <a:pt x="90" y="14"/>
                  </a:cubicBezTo>
                  <a:cubicBezTo>
                    <a:pt x="90" y="14"/>
                    <a:pt x="90" y="14"/>
                    <a:pt x="90" y="14"/>
                  </a:cubicBezTo>
                  <a:close/>
                  <a:moveTo>
                    <a:pt x="48" y="13"/>
                  </a:moveTo>
                  <a:cubicBezTo>
                    <a:pt x="45" y="13"/>
                    <a:pt x="42" y="10"/>
                    <a:pt x="42" y="7"/>
                  </a:cubicBezTo>
                  <a:cubicBezTo>
                    <a:pt x="42" y="7"/>
                    <a:pt x="42" y="7"/>
                    <a:pt x="42" y="7"/>
                  </a:cubicBezTo>
                  <a:cubicBezTo>
                    <a:pt x="42" y="4"/>
                    <a:pt x="45" y="1"/>
                    <a:pt x="48" y="1"/>
                  </a:cubicBezTo>
                  <a:cubicBezTo>
                    <a:pt x="48" y="1"/>
                    <a:pt x="48" y="1"/>
                    <a:pt x="48" y="1"/>
                  </a:cubicBezTo>
                  <a:cubicBezTo>
                    <a:pt x="52" y="1"/>
                    <a:pt x="54" y="4"/>
                    <a:pt x="54" y="7"/>
                  </a:cubicBezTo>
                  <a:cubicBezTo>
                    <a:pt x="54" y="7"/>
                    <a:pt x="54" y="7"/>
                    <a:pt x="54" y="7"/>
                  </a:cubicBezTo>
                  <a:cubicBezTo>
                    <a:pt x="54" y="10"/>
                    <a:pt x="51" y="13"/>
                    <a:pt x="48" y="13"/>
                  </a:cubicBezTo>
                  <a:cubicBezTo>
                    <a:pt x="48" y="13"/>
                    <a:pt x="48" y="13"/>
                    <a:pt x="48" y="13"/>
                  </a:cubicBezTo>
                  <a:cubicBezTo>
                    <a:pt x="48" y="13"/>
                    <a:pt x="48" y="13"/>
                    <a:pt x="48" y="13"/>
                  </a:cubicBezTo>
                  <a:close/>
                  <a:moveTo>
                    <a:pt x="6" y="12"/>
                  </a:moveTo>
                  <a:cubicBezTo>
                    <a:pt x="3" y="12"/>
                    <a:pt x="0" y="9"/>
                    <a:pt x="0" y="6"/>
                  </a:cubicBezTo>
                  <a:cubicBezTo>
                    <a:pt x="0" y="6"/>
                    <a:pt x="0" y="6"/>
                    <a:pt x="0" y="6"/>
                  </a:cubicBezTo>
                  <a:cubicBezTo>
                    <a:pt x="1" y="3"/>
                    <a:pt x="3" y="0"/>
                    <a:pt x="7" y="0"/>
                  </a:cubicBezTo>
                  <a:cubicBezTo>
                    <a:pt x="7" y="0"/>
                    <a:pt x="7" y="0"/>
                    <a:pt x="7" y="0"/>
                  </a:cubicBezTo>
                  <a:cubicBezTo>
                    <a:pt x="10" y="0"/>
                    <a:pt x="12" y="3"/>
                    <a:pt x="12" y="6"/>
                  </a:cubicBezTo>
                  <a:cubicBezTo>
                    <a:pt x="12" y="6"/>
                    <a:pt x="12" y="6"/>
                    <a:pt x="12" y="6"/>
                  </a:cubicBezTo>
                  <a:cubicBezTo>
                    <a:pt x="12" y="10"/>
                    <a:pt x="10" y="12"/>
                    <a:pt x="6" y="12"/>
                  </a:cubicBezTo>
                  <a:cubicBezTo>
                    <a:pt x="6" y="12"/>
                    <a:pt x="6" y="12"/>
                    <a:pt x="6" y="12"/>
                  </a:cubicBezTo>
                  <a:cubicBezTo>
                    <a:pt x="6"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EE0DE640-8E08-4583-BC83-E70B325AAE03}"/>
                </a:ext>
              </a:extLst>
            </p:cNvPr>
            <p:cNvSpPr>
              <a:spLocks/>
            </p:cNvSpPr>
            <p:nvPr/>
          </p:nvSpPr>
          <p:spPr bwMode="auto">
            <a:xfrm>
              <a:off x="4298" y="3712"/>
              <a:ext cx="29" cy="29"/>
            </a:xfrm>
            <a:custGeom>
              <a:avLst/>
              <a:gdLst>
                <a:gd name="T0" fmla="*/ 6 w 12"/>
                <a:gd name="T1" fmla="*/ 12 h 12"/>
                <a:gd name="T2" fmla="*/ 2 w 12"/>
                <a:gd name="T3" fmla="*/ 11 h 12"/>
                <a:gd name="T4" fmla="*/ 1 w 12"/>
                <a:gd name="T5" fmla="*/ 10 h 12"/>
                <a:gd name="T6" fmla="*/ 0 w 12"/>
                <a:gd name="T7" fmla="*/ 9 h 12"/>
                <a:gd name="T8" fmla="*/ 0 w 12"/>
                <a:gd name="T9" fmla="*/ 8 h 12"/>
                <a:gd name="T10" fmla="*/ 0 w 12"/>
                <a:gd name="T11" fmla="*/ 6 h 12"/>
                <a:gd name="T12" fmla="*/ 0 w 12"/>
                <a:gd name="T13" fmla="*/ 5 h 12"/>
                <a:gd name="T14" fmla="*/ 0 w 12"/>
                <a:gd name="T15" fmla="*/ 4 h 12"/>
                <a:gd name="T16" fmla="*/ 1 w 12"/>
                <a:gd name="T17" fmla="*/ 3 h 12"/>
                <a:gd name="T18" fmla="*/ 2 w 12"/>
                <a:gd name="T19" fmla="*/ 2 h 12"/>
                <a:gd name="T20" fmla="*/ 2 w 12"/>
                <a:gd name="T21" fmla="*/ 1 h 12"/>
                <a:gd name="T22" fmla="*/ 3 w 12"/>
                <a:gd name="T23" fmla="*/ 1 h 12"/>
                <a:gd name="T24" fmla="*/ 5 w 12"/>
                <a:gd name="T25" fmla="*/ 0 h 12"/>
                <a:gd name="T26" fmla="*/ 10 w 12"/>
                <a:gd name="T27" fmla="*/ 2 h 12"/>
                <a:gd name="T28" fmla="*/ 11 w 12"/>
                <a:gd name="T29" fmla="*/ 3 h 12"/>
                <a:gd name="T30" fmla="*/ 11 w 12"/>
                <a:gd name="T31" fmla="*/ 4 h 12"/>
                <a:gd name="T32" fmla="*/ 12 w 12"/>
                <a:gd name="T33" fmla="*/ 5 h 12"/>
                <a:gd name="T34" fmla="*/ 12 w 12"/>
                <a:gd name="T35" fmla="*/ 6 h 12"/>
                <a:gd name="T36" fmla="*/ 12 w 12"/>
                <a:gd name="T37" fmla="*/ 8 h 12"/>
                <a:gd name="T38" fmla="*/ 11 w 12"/>
                <a:gd name="T39" fmla="*/ 9 h 12"/>
                <a:gd name="T40" fmla="*/ 11 w 12"/>
                <a:gd name="T41" fmla="*/ 10 h 12"/>
                <a:gd name="T42" fmla="*/ 10 w 12"/>
                <a:gd name="T43" fmla="*/ 11 h 12"/>
                <a:gd name="T44" fmla="*/ 9 w 12"/>
                <a:gd name="T45" fmla="*/ 11 h 12"/>
                <a:gd name="T46" fmla="*/ 8 w 12"/>
                <a:gd name="T47" fmla="*/ 12 h 12"/>
                <a:gd name="T48" fmla="*/ 7 w 12"/>
                <a:gd name="T49" fmla="*/ 12 h 12"/>
                <a:gd name="T50" fmla="*/ 6 w 12"/>
                <a:gd name="T5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12">
                  <a:moveTo>
                    <a:pt x="6" y="12"/>
                  </a:moveTo>
                  <a:cubicBezTo>
                    <a:pt x="4" y="12"/>
                    <a:pt x="3" y="12"/>
                    <a:pt x="2" y="11"/>
                  </a:cubicBezTo>
                  <a:cubicBezTo>
                    <a:pt x="1" y="10"/>
                    <a:pt x="1" y="10"/>
                    <a:pt x="1" y="10"/>
                  </a:cubicBezTo>
                  <a:cubicBezTo>
                    <a:pt x="1" y="9"/>
                    <a:pt x="0" y="9"/>
                    <a:pt x="0" y="9"/>
                  </a:cubicBezTo>
                  <a:cubicBezTo>
                    <a:pt x="0" y="8"/>
                    <a:pt x="0" y="8"/>
                    <a:pt x="0" y="8"/>
                  </a:cubicBezTo>
                  <a:cubicBezTo>
                    <a:pt x="0" y="7"/>
                    <a:pt x="0" y="7"/>
                    <a:pt x="0" y="6"/>
                  </a:cubicBezTo>
                  <a:cubicBezTo>
                    <a:pt x="0" y="6"/>
                    <a:pt x="0" y="6"/>
                    <a:pt x="0" y="5"/>
                  </a:cubicBezTo>
                  <a:cubicBezTo>
                    <a:pt x="0" y="5"/>
                    <a:pt x="0" y="4"/>
                    <a:pt x="0" y="4"/>
                  </a:cubicBezTo>
                  <a:cubicBezTo>
                    <a:pt x="0" y="4"/>
                    <a:pt x="1" y="3"/>
                    <a:pt x="1" y="3"/>
                  </a:cubicBezTo>
                  <a:cubicBezTo>
                    <a:pt x="1" y="3"/>
                    <a:pt x="1" y="2"/>
                    <a:pt x="2" y="2"/>
                  </a:cubicBezTo>
                  <a:cubicBezTo>
                    <a:pt x="2" y="2"/>
                    <a:pt x="2" y="2"/>
                    <a:pt x="2" y="1"/>
                  </a:cubicBezTo>
                  <a:cubicBezTo>
                    <a:pt x="3" y="1"/>
                    <a:pt x="3" y="1"/>
                    <a:pt x="3" y="1"/>
                  </a:cubicBezTo>
                  <a:cubicBezTo>
                    <a:pt x="4" y="1"/>
                    <a:pt x="4" y="1"/>
                    <a:pt x="5" y="0"/>
                  </a:cubicBezTo>
                  <a:cubicBezTo>
                    <a:pt x="7" y="0"/>
                    <a:pt x="9" y="1"/>
                    <a:pt x="10" y="2"/>
                  </a:cubicBezTo>
                  <a:cubicBezTo>
                    <a:pt x="10" y="2"/>
                    <a:pt x="11" y="3"/>
                    <a:pt x="11" y="3"/>
                  </a:cubicBezTo>
                  <a:cubicBezTo>
                    <a:pt x="11" y="3"/>
                    <a:pt x="11" y="4"/>
                    <a:pt x="11" y="4"/>
                  </a:cubicBezTo>
                  <a:cubicBezTo>
                    <a:pt x="11" y="4"/>
                    <a:pt x="12" y="5"/>
                    <a:pt x="12" y="5"/>
                  </a:cubicBezTo>
                  <a:cubicBezTo>
                    <a:pt x="12" y="6"/>
                    <a:pt x="12" y="6"/>
                    <a:pt x="12" y="6"/>
                  </a:cubicBezTo>
                  <a:cubicBezTo>
                    <a:pt x="12" y="7"/>
                    <a:pt x="12" y="7"/>
                    <a:pt x="12" y="8"/>
                  </a:cubicBezTo>
                  <a:cubicBezTo>
                    <a:pt x="12" y="8"/>
                    <a:pt x="11" y="8"/>
                    <a:pt x="11" y="9"/>
                  </a:cubicBezTo>
                  <a:cubicBezTo>
                    <a:pt x="11" y="9"/>
                    <a:pt x="11" y="9"/>
                    <a:pt x="11" y="10"/>
                  </a:cubicBezTo>
                  <a:cubicBezTo>
                    <a:pt x="11" y="10"/>
                    <a:pt x="10" y="10"/>
                    <a:pt x="10" y="11"/>
                  </a:cubicBezTo>
                  <a:cubicBezTo>
                    <a:pt x="10" y="11"/>
                    <a:pt x="9" y="11"/>
                    <a:pt x="9" y="11"/>
                  </a:cubicBezTo>
                  <a:cubicBezTo>
                    <a:pt x="9" y="12"/>
                    <a:pt x="8" y="12"/>
                    <a:pt x="8" y="12"/>
                  </a:cubicBezTo>
                  <a:cubicBezTo>
                    <a:pt x="8" y="12"/>
                    <a:pt x="7" y="12"/>
                    <a:pt x="7" y="12"/>
                  </a:cubicBezTo>
                  <a:cubicBezTo>
                    <a:pt x="7"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672B84D2-6DEC-4291-BAB9-CD7BE2C60922}"/>
                </a:ext>
              </a:extLst>
            </p:cNvPr>
            <p:cNvSpPr>
              <a:spLocks/>
            </p:cNvSpPr>
            <p:nvPr/>
          </p:nvSpPr>
          <p:spPr bwMode="auto">
            <a:xfrm>
              <a:off x="4692" y="3547"/>
              <a:ext cx="29" cy="29"/>
            </a:xfrm>
            <a:custGeom>
              <a:avLst/>
              <a:gdLst>
                <a:gd name="T0" fmla="*/ 6 w 12"/>
                <a:gd name="T1" fmla="*/ 12 h 12"/>
                <a:gd name="T2" fmla="*/ 5 w 12"/>
                <a:gd name="T3" fmla="*/ 12 h 12"/>
                <a:gd name="T4" fmla="*/ 4 w 12"/>
                <a:gd name="T5" fmla="*/ 12 h 12"/>
                <a:gd name="T6" fmla="*/ 3 w 12"/>
                <a:gd name="T7" fmla="*/ 11 h 12"/>
                <a:gd name="T8" fmla="*/ 2 w 12"/>
                <a:gd name="T9" fmla="*/ 10 h 12"/>
                <a:gd name="T10" fmla="*/ 1 w 12"/>
                <a:gd name="T11" fmla="*/ 9 h 12"/>
                <a:gd name="T12" fmla="*/ 1 w 12"/>
                <a:gd name="T13" fmla="*/ 8 h 12"/>
                <a:gd name="T14" fmla="*/ 0 w 12"/>
                <a:gd name="T15" fmla="*/ 7 h 12"/>
                <a:gd name="T16" fmla="*/ 0 w 12"/>
                <a:gd name="T17" fmla="*/ 6 h 12"/>
                <a:gd name="T18" fmla="*/ 0 w 12"/>
                <a:gd name="T19" fmla="*/ 5 h 12"/>
                <a:gd name="T20" fmla="*/ 1 w 12"/>
                <a:gd name="T21" fmla="*/ 4 h 12"/>
                <a:gd name="T22" fmla="*/ 1 w 12"/>
                <a:gd name="T23" fmla="*/ 3 h 12"/>
                <a:gd name="T24" fmla="*/ 2 w 12"/>
                <a:gd name="T25" fmla="*/ 2 h 12"/>
                <a:gd name="T26" fmla="*/ 3 w 12"/>
                <a:gd name="T27" fmla="*/ 1 h 12"/>
                <a:gd name="T28" fmla="*/ 4 w 12"/>
                <a:gd name="T29" fmla="*/ 1 h 12"/>
                <a:gd name="T30" fmla="*/ 5 w 12"/>
                <a:gd name="T31" fmla="*/ 0 h 12"/>
                <a:gd name="T32" fmla="*/ 7 w 12"/>
                <a:gd name="T33" fmla="*/ 0 h 12"/>
                <a:gd name="T34" fmla="*/ 8 w 12"/>
                <a:gd name="T35" fmla="*/ 1 h 12"/>
                <a:gd name="T36" fmla="*/ 9 w 12"/>
                <a:gd name="T37" fmla="*/ 1 h 12"/>
                <a:gd name="T38" fmla="*/ 10 w 12"/>
                <a:gd name="T39" fmla="*/ 2 h 12"/>
                <a:gd name="T40" fmla="*/ 11 w 12"/>
                <a:gd name="T41" fmla="*/ 3 h 12"/>
                <a:gd name="T42" fmla="*/ 12 w 12"/>
                <a:gd name="T43" fmla="*/ 4 h 12"/>
                <a:gd name="T44" fmla="*/ 12 w 12"/>
                <a:gd name="T45" fmla="*/ 5 h 12"/>
                <a:gd name="T46" fmla="*/ 12 w 12"/>
                <a:gd name="T47" fmla="*/ 6 h 12"/>
                <a:gd name="T48" fmla="*/ 12 w 12"/>
                <a:gd name="T49" fmla="*/ 7 h 12"/>
                <a:gd name="T50" fmla="*/ 12 w 12"/>
                <a:gd name="T51" fmla="*/ 8 h 12"/>
                <a:gd name="T52" fmla="*/ 11 w 12"/>
                <a:gd name="T53" fmla="*/ 9 h 12"/>
                <a:gd name="T54" fmla="*/ 10 w 12"/>
                <a:gd name="T55" fmla="*/ 10 h 12"/>
                <a:gd name="T56" fmla="*/ 9 w 12"/>
                <a:gd name="T57" fmla="*/ 11 h 12"/>
                <a:gd name="T58" fmla="*/ 8 w 12"/>
                <a:gd name="T59" fmla="*/ 12 h 12"/>
                <a:gd name="T60" fmla="*/ 7 w 12"/>
                <a:gd name="T61" fmla="*/ 12 h 12"/>
                <a:gd name="T62" fmla="*/ 6 w 12"/>
                <a:gd name="T6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 h="12">
                  <a:moveTo>
                    <a:pt x="6" y="12"/>
                  </a:moveTo>
                  <a:cubicBezTo>
                    <a:pt x="6" y="12"/>
                    <a:pt x="5" y="12"/>
                    <a:pt x="5" y="12"/>
                  </a:cubicBezTo>
                  <a:cubicBezTo>
                    <a:pt x="5" y="12"/>
                    <a:pt x="4" y="12"/>
                    <a:pt x="4" y="12"/>
                  </a:cubicBezTo>
                  <a:cubicBezTo>
                    <a:pt x="3" y="11"/>
                    <a:pt x="3" y="11"/>
                    <a:pt x="3" y="11"/>
                  </a:cubicBezTo>
                  <a:cubicBezTo>
                    <a:pt x="2" y="11"/>
                    <a:pt x="2" y="11"/>
                    <a:pt x="2" y="10"/>
                  </a:cubicBezTo>
                  <a:cubicBezTo>
                    <a:pt x="2" y="10"/>
                    <a:pt x="1" y="10"/>
                    <a:pt x="1" y="9"/>
                  </a:cubicBezTo>
                  <a:cubicBezTo>
                    <a:pt x="1" y="9"/>
                    <a:pt x="1" y="9"/>
                    <a:pt x="1" y="8"/>
                  </a:cubicBezTo>
                  <a:cubicBezTo>
                    <a:pt x="0" y="8"/>
                    <a:pt x="0" y="8"/>
                    <a:pt x="0" y="7"/>
                  </a:cubicBezTo>
                  <a:cubicBezTo>
                    <a:pt x="0" y="7"/>
                    <a:pt x="0" y="6"/>
                    <a:pt x="0" y="6"/>
                  </a:cubicBezTo>
                  <a:cubicBezTo>
                    <a:pt x="0" y="6"/>
                    <a:pt x="0" y="5"/>
                    <a:pt x="0" y="5"/>
                  </a:cubicBezTo>
                  <a:cubicBezTo>
                    <a:pt x="0" y="5"/>
                    <a:pt x="0" y="4"/>
                    <a:pt x="1" y="4"/>
                  </a:cubicBezTo>
                  <a:cubicBezTo>
                    <a:pt x="1" y="3"/>
                    <a:pt x="1" y="3"/>
                    <a:pt x="1" y="3"/>
                  </a:cubicBezTo>
                  <a:cubicBezTo>
                    <a:pt x="1" y="2"/>
                    <a:pt x="2" y="2"/>
                    <a:pt x="2" y="2"/>
                  </a:cubicBezTo>
                  <a:cubicBezTo>
                    <a:pt x="2" y="2"/>
                    <a:pt x="2" y="1"/>
                    <a:pt x="3" y="1"/>
                  </a:cubicBezTo>
                  <a:cubicBezTo>
                    <a:pt x="3" y="1"/>
                    <a:pt x="3" y="1"/>
                    <a:pt x="4" y="1"/>
                  </a:cubicBezTo>
                  <a:cubicBezTo>
                    <a:pt x="4" y="0"/>
                    <a:pt x="5" y="0"/>
                    <a:pt x="5" y="0"/>
                  </a:cubicBezTo>
                  <a:cubicBezTo>
                    <a:pt x="6" y="0"/>
                    <a:pt x="6" y="0"/>
                    <a:pt x="7" y="0"/>
                  </a:cubicBezTo>
                  <a:cubicBezTo>
                    <a:pt x="8" y="0"/>
                    <a:pt x="8" y="0"/>
                    <a:pt x="8" y="1"/>
                  </a:cubicBezTo>
                  <a:cubicBezTo>
                    <a:pt x="9" y="1"/>
                    <a:pt x="9" y="1"/>
                    <a:pt x="9" y="1"/>
                  </a:cubicBezTo>
                  <a:cubicBezTo>
                    <a:pt x="10" y="1"/>
                    <a:pt x="10" y="2"/>
                    <a:pt x="10" y="2"/>
                  </a:cubicBezTo>
                  <a:cubicBezTo>
                    <a:pt x="11" y="2"/>
                    <a:pt x="11" y="2"/>
                    <a:pt x="11" y="3"/>
                  </a:cubicBezTo>
                  <a:cubicBezTo>
                    <a:pt x="11" y="3"/>
                    <a:pt x="11" y="3"/>
                    <a:pt x="12" y="4"/>
                  </a:cubicBezTo>
                  <a:cubicBezTo>
                    <a:pt x="12" y="4"/>
                    <a:pt x="12" y="5"/>
                    <a:pt x="12" y="5"/>
                  </a:cubicBezTo>
                  <a:cubicBezTo>
                    <a:pt x="12" y="5"/>
                    <a:pt x="12" y="6"/>
                    <a:pt x="12" y="6"/>
                  </a:cubicBezTo>
                  <a:cubicBezTo>
                    <a:pt x="12" y="6"/>
                    <a:pt x="12" y="7"/>
                    <a:pt x="12" y="7"/>
                  </a:cubicBezTo>
                  <a:cubicBezTo>
                    <a:pt x="12" y="8"/>
                    <a:pt x="12" y="8"/>
                    <a:pt x="12" y="8"/>
                  </a:cubicBezTo>
                  <a:cubicBezTo>
                    <a:pt x="11" y="9"/>
                    <a:pt x="11" y="9"/>
                    <a:pt x="11" y="9"/>
                  </a:cubicBezTo>
                  <a:cubicBezTo>
                    <a:pt x="11" y="10"/>
                    <a:pt x="11" y="10"/>
                    <a:pt x="10" y="10"/>
                  </a:cubicBezTo>
                  <a:cubicBezTo>
                    <a:pt x="10" y="11"/>
                    <a:pt x="10" y="11"/>
                    <a:pt x="9" y="11"/>
                  </a:cubicBezTo>
                  <a:cubicBezTo>
                    <a:pt x="9" y="11"/>
                    <a:pt x="9" y="11"/>
                    <a:pt x="8" y="12"/>
                  </a:cubicBezTo>
                  <a:cubicBezTo>
                    <a:pt x="8" y="12"/>
                    <a:pt x="8" y="12"/>
                    <a:pt x="7" y="12"/>
                  </a:cubicBezTo>
                  <a:cubicBezTo>
                    <a:pt x="7"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7">
              <a:extLst>
                <a:ext uri="{FF2B5EF4-FFF2-40B4-BE49-F238E27FC236}">
                  <a16:creationId xmlns:a16="http://schemas.microsoft.com/office/drawing/2014/main" id="{0DC51D71-61CC-4E10-BA35-F9CDFC461449}"/>
                </a:ext>
              </a:extLst>
            </p:cNvPr>
            <p:cNvSpPr>
              <a:spLocks noEditPoints="1"/>
            </p:cNvSpPr>
            <p:nvPr/>
          </p:nvSpPr>
          <p:spPr bwMode="auto">
            <a:xfrm>
              <a:off x="4236" y="3535"/>
              <a:ext cx="370" cy="38"/>
            </a:xfrm>
            <a:custGeom>
              <a:avLst/>
              <a:gdLst>
                <a:gd name="T0" fmla="*/ 149 w 155"/>
                <a:gd name="T1" fmla="*/ 16 h 16"/>
                <a:gd name="T2" fmla="*/ 143 w 155"/>
                <a:gd name="T3" fmla="*/ 10 h 16"/>
                <a:gd name="T4" fmla="*/ 143 w 155"/>
                <a:gd name="T5" fmla="*/ 10 h 16"/>
                <a:gd name="T6" fmla="*/ 150 w 155"/>
                <a:gd name="T7" fmla="*/ 4 h 16"/>
                <a:gd name="T8" fmla="*/ 150 w 155"/>
                <a:gd name="T9" fmla="*/ 4 h 16"/>
                <a:gd name="T10" fmla="*/ 155 w 155"/>
                <a:gd name="T11" fmla="*/ 10 h 16"/>
                <a:gd name="T12" fmla="*/ 155 w 155"/>
                <a:gd name="T13" fmla="*/ 10 h 16"/>
                <a:gd name="T14" fmla="*/ 149 w 155"/>
                <a:gd name="T15" fmla="*/ 16 h 16"/>
                <a:gd name="T16" fmla="*/ 149 w 155"/>
                <a:gd name="T17" fmla="*/ 16 h 16"/>
                <a:gd name="T18" fmla="*/ 149 w 155"/>
                <a:gd name="T19" fmla="*/ 16 h 16"/>
                <a:gd name="T20" fmla="*/ 102 w 155"/>
                <a:gd name="T21" fmla="*/ 15 h 16"/>
                <a:gd name="T22" fmla="*/ 96 w 155"/>
                <a:gd name="T23" fmla="*/ 8 h 16"/>
                <a:gd name="T24" fmla="*/ 96 w 155"/>
                <a:gd name="T25" fmla="*/ 8 h 16"/>
                <a:gd name="T26" fmla="*/ 102 w 155"/>
                <a:gd name="T27" fmla="*/ 3 h 16"/>
                <a:gd name="T28" fmla="*/ 102 w 155"/>
                <a:gd name="T29" fmla="*/ 3 h 16"/>
                <a:gd name="T30" fmla="*/ 108 w 155"/>
                <a:gd name="T31" fmla="*/ 9 h 16"/>
                <a:gd name="T32" fmla="*/ 108 w 155"/>
                <a:gd name="T33" fmla="*/ 9 h 16"/>
                <a:gd name="T34" fmla="*/ 102 w 155"/>
                <a:gd name="T35" fmla="*/ 15 h 16"/>
                <a:gd name="T36" fmla="*/ 102 w 155"/>
                <a:gd name="T37" fmla="*/ 15 h 16"/>
                <a:gd name="T38" fmla="*/ 102 w 155"/>
                <a:gd name="T39" fmla="*/ 15 h 16"/>
                <a:gd name="T40" fmla="*/ 54 w 155"/>
                <a:gd name="T41" fmla="*/ 13 h 16"/>
                <a:gd name="T42" fmla="*/ 48 w 155"/>
                <a:gd name="T43" fmla="*/ 7 h 16"/>
                <a:gd name="T44" fmla="*/ 48 w 155"/>
                <a:gd name="T45" fmla="*/ 7 h 16"/>
                <a:gd name="T46" fmla="*/ 54 w 155"/>
                <a:gd name="T47" fmla="*/ 1 h 16"/>
                <a:gd name="T48" fmla="*/ 54 w 155"/>
                <a:gd name="T49" fmla="*/ 1 h 16"/>
                <a:gd name="T50" fmla="*/ 60 w 155"/>
                <a:gd name="T51" fmla="*/ 7 h 16"/>
                <a:gd name="T52" fmla="*/ 60 w 155"/>
                <a:gd name="T53" fmla="*/ 7 h 16"/>
                <a:gd name="T54" fmla="*/ 54 w 155"/>
                <a:gd name="T55" fmla="*/ 13 h 16"/>
                <a:gd name="T56" fmla="*/ 54 w 155"/>
                <a:gd name="T57" fmla="*/ 13 h 16"/>
                <a:gd name="T58" fmla="*/ 54 w 155"/>
                <a:gd name="T59" fmla="*/ 13 h 16"/>
                <a:gd name="T60" fmla="*/ 6 w 155"/>
                <a:gd name="T61" fmla="*/ 12 h 16"/>
                <a:gd name="T62" fmla="*/ 0 w 155"/>
                <a:gd name="T63" fmla="*/ 6 h 16"/>
                <a:gd name="T64" fmla="*/ 0 w 155"/>
                <a:gd name="T65" fmla="*/ 6 h 16"/>
                <a:gd name="T66" fmla="*/ 6 w 155"/>
                <a:gd name="T67" fmla="*/ 0 h 16"/>
                <a:gd name="T68" fmla="*/ 6 w 155"/>
                <a:gd name="T69" fmla="*/ 0 h 16"/>
                <a:gd name="T70" fmla="*/ 12 w 155"/>
                <a:gd name="T71" fmla="*/ 6 h 16"/>
                <a:gd name="T72" fmla="*/ 12 w 155"/>
                <a:gd name="T73" fmla="*/ 6 h 16"/>
                <a:gd name="T74" fmla="*/ 6 w 155"/>
                <a:gd name="T75" fmla="*/ 12 h 16"/>
                <a:gd name="T76" fmla="*/ 6 w 155"/>
                <a:gd name="T77" fmla="*/ 12 h 16"/>
                <a:gd name="T78" fmla="*/ 6 w 155"/>
                <a:gd name="T79"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5" h="16">
                  <a:moveTo>
                    <a:pt x="149" y="16"/>
                  </a:moveTo>
                  <a:cubicBezTo>
                    <a:pt x="146" y="16"/>
                    <a:pt x="143" y="13"/>
                    <a:pt x="143" y="10"/>
                  </a:cubicBezTo>
                  <a:cubicBezTo>
                    <a:pt x="143" y="10"/>
                    <a:pt x="143" y="10"/>
                    <a:pt x="143" y="10"/>
                  </a:cubicBezTo>
                  <a:cubicBezTo>
                    <a:pt x="143" y="6"/>
                    <a:pt x="146" y="4"/>
                    <a:pt x="150" y="4"/>
                  </a:cubicBezTo>
                  <a:cubicBezTo>
                    <a:pt x="150" y="4"/>
                    <a:pt x="150" y="4"/>
                    <a:pt x="150" y="4"/>
                  </a:cubicBezTo>
                  <a:cubicBezTo>
                    <a:pt x="153" y="4"/>
                    <a:pt x="155" y="7"/>
                    <a:pt x="155" y="10"/>
                  </a:cubicBezTo>
                  <a:cubicBezTo>
                    <a:pt x="155" y="10"/>
                    <a:pt x="155" y="10"/>
                    <a:pt x="155" y="10"/>
                  </a:cubicBezTo>
                  <a:cubicBezTo>
                    <a:pt x="155" y="13"/>
                    <a:pt x="153" y="16"/>
                    <a:pt x="149" y="16"/>
                  </a:cubicBezTo>
                  <a:cubicBezTo>
                    <a:pt x="149" y="16"/>
                    <a:pt x="149" y="16"/>
                    <a:pt x="149" y="16"/>
                  </a:cubicBezTo>
                  <a:cubicBezTo>
                    <a:pt x="149" y="16"/>
                    <a:pt x="149" y="16"/>
                    <a:pt x="149" y="16"/>
                  </a:cubicBezTo>
                  <a:close/>
                  <a:moveTo>
                    <a:pt x="102" y="15"/>
                  </a:moveTo>
                  <a:cubicBezTo>
                    <a:pt x="98" y="14"/>
                    <a:pt x="96" y="12"/>
                    <a:pt x="96" y="8"/>
                  </a:cubicBezTo>
                  <a:cubicBezTo>
                    <a:pt x="96" y="8"/>
                    <a:pt x="96" y="8"/>
                    <a:pt x="96" y="8"/>
                  </a:cubicBezTo>
                  <a:cubicBezTo>
                    <a:pt x="96" y="5"/>
                    <a:pt x="99" y="2"/>
                    <a:pt x="102" y="3"/>
                  </a:cubicBezTo>
                  <a:cubicBezTo>
                    <a:pt x="102" y="3"/>
                    <a:pt x="102" y="3"/>
                    <a:pt x="102" y="3"/>
                  </a:cubicBezTo>
                  <a:cubicBezTo>
                    <a:pt x="105" y="3"/>
                    <a:pt x="108" y="5"/>
                    <a:pt x="108" y="9"/>
                  </a:cubicBezTo>
                  <a:cubicBezTo>
                    <a:pt x="108" y="9"/>
                    <a:pt x="108" y="9"/>
                    <a:pt x="108" y="9"/>
                  </a:cubicBezTo>
                  <a:cubicBezTo>
                    <a:pt x="108" y="12"/>
                    <a:pt x="105" y="15"/>
                    <a:pt x="102" y="15"/>
                  </a:cubicBezTo>
                  <a:cubicBezTo>
                    <a:pt x="102" y="15"/>
                    <a:pt x="102" y="15"/>
                    <a:pt x="102" y="15"/>
                  </a:cubicBezTo>
                  <a:cubicBezTo>
                    <a:pt x="102" y="15"/>
                    <a:pt x="102" y="15"/>
                    <a:pt x="102" y="15"/>
                  </a:cubicBezTo>
                  <a:close/>
                  <a:moveTo>
                    <a:pt x="54" y="13"/>
                  </a:moveTo>
                  <a:cubicBezTo>
                    <a:pt x="51" y="13"/>
                    <a:pt x="48" y="10"/>
                    <a:pt x="48" y="7"/>
                  </a:cubicBezTo>
                  <a:cubicBezTo>
                    <a:pt x="48" y="7"/>
                    <a:pt x="48" y="7"/>
                    <a:pt x="48" y="7"/>
                  </a:cubicBezTo>
                  <a:cubicBezTo>
                    <a:pt x="48" y="4"/>
                    <a:pt x="51" y="1"/>
                    <a:pt x="54" y="1"/>
                  </a:cubicBezTo>
                  <a:cubicBezTo>
                    <a:pt x="54" y="1"/>
                    <a:pt x="54" y="1"/>
                    <a:pt x="54" y="1"/>
                  </a:cubicBezTo>
                  <a:cubicBezTo>
                    <a:pt x="57" y="1"/>
                    <a:pt x="60" y="4"/>
                    <a:pt x="60" y="7"/>
                  </a:cubicBezTo>
                  <a:cubicBezTo>
                    <a:pt x="60" y="7"/>
                    <a:pt x="60" y="7"/>
                    <a:pt x="60" y="7"/>
                  </a:cubicBezTo>
                  <a:cubicBezTo>
                    <a:pt x="60" y="11"/>
                    <a:pt x="57" y="13"/>
                    <a:pt x="54" y="13"/>
                  </a:cubicBezTo>
                  <a:cubicBezTo>
                    <a:pt x="54" y="13"/>
                    <a:pt x="54" y="13"/>
                    <a:pt x="54" y="13"/>
                  </a:cubicBezTo>
                  <a:cubicBezTo>
                    <a:pt x="54" y="13"/>
                    <a:pt x="54" y="13"/>
                    <a:pt x="54" y="13"/>
                  </a:cubicBezTo>
                  <a:close/>
                  <a:moveTo>
                    <a:pt x="6" y="12"/>
                  </a:moveTo>
                  <a:cubicBezTo>
                    <a:pt x="3" y="12"/>
                    <a:pt x="0" y="9"/>
                    <a:pt x="0" y="6"/>
                  </a:cubicBezTo>
                  <a:cubicBezTo>
                    <a:pt x="0" y="6"/>
                    <a:pt x="0" y="6"/>
                    <a:pt x="0" y="6"/>
                  </a:cubicBezTo>
                  <a:cubicBezTo>
                    <a:pt x="0" y="3"/>
                    <a:pt x="3" y="0"/>
                    <a:pt x="6" y="0"/>
                  </a:cubicBezTo>
                  <a:cubicBezTo>
                    <a:pt x="6" y="0"/>
                    <a:pt x="6" y="0"/>
                    <a:pt x="6" y="0"/>
                  </a:cubicBezTo>
                  <a:cubicBezTo>
                    <a:pt x="10" y="0"/>
                    <a:pt x="12" y="3"/>
                    <a:pt x="12" y="6"/>
                  </a:cubicBezTo>
                  <a:cubicBezTo>
                    <a:pt x="12" y="6"/>
                    <a:pt x="12" y="6"/>
                    <a:pt x="12" y="6"/>
                  </a:cubicBezTo>
                  <a:cubicBezTo>
                    <a:pt x="12" y="9"/>
                    <a:pt x="10" y="12"/>
                    <a:pt x="6" y="12"/>
                  </a:cubicBezTo>
                  <a:cubicBezTo>
                    <a:pt x="6" y="12"/>
                    <a:pt x="6" y="12"/>
                    <a:pt x="6" y="12"/>
                  </a:cubicBezTo>
                  <a:cubicBezTo>
                    <a:pt x="6"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8">
              <a:extLst>
                <a:ext uri="{FF2B5EF4-FFF2-40B4-BE49-F238E27FC236}">
                  <a16:creationId xmlns:a16="http://schemas.microsoft.com/office/drawing/2014/main" id="{0C2DF02C-535B-4030-916F-37259348F997}"/>
                </a:ext>
              </a:extLst>
            </p:cNvPr>
            <p:cNvSpPr>
              <a:spLocks/>
            </p:cNvSpPr>
            <p:nvPr/>
          </p:nvSpPr>
          <p:spPr bwMode="auto">
            <a:xfrm>
              <a:off x="4124" y="3533"/>
              <a:ext cx="28" cy="29"/>
            </a:xfrm>
            <a:custGeom>
              <a:avLst/>
              <a:gdLst>
                <a:gd name="T0" fmla="*/ 6 w 12"/>
                <a:gd name="T1" fmla="*/ 12 h 12"/>
                <a:gd name="T2" fmla="*/ 4 w 12"/>
                <a:gd name="T3" fmla="*/ 12 h 12"/>
                <a:gd name="T4" fmla="*/ 3 w 12"/>
                <a:gd name="T5" fmla="*/ 11 h 12"/>
                <a:gd name="T6" fmla="*/ 2 w 12"/>
                <a:gd name="T7" fmla="*/ 11 h 12"/>
                <a:gd name="T8" fmla="*/ 1 w 12"/>
                <a:gd name="T9" fmla="*/ 10 h 12"/>
                <a:gd name="T10" fmla="*/ 1 w 12"/>
                <a:gd name="T11" fmla="*/ 9 h 12"/>
                <a:gd name="T12" fmla="*/ 0 w 12"/>
                <a:gd name="T13" fmla="*/ 8 h 12"/>
                <a:gd name="T14" fmla="*/ 0 w 12"/>
                <a:gd name="T15" fmla="*/ 7 h 12"/>
                <a:gd name="T16" fmla="*/ 0 w 12"/>
                <a:gd name="T17" fmla="*/ 6 h 12"/>
                <a:gd name="T18" fmla="*/ 1 w 12"/>
                <a:gd name="T19" fmla="*/ 2 h 12"/>
                <a:gd name="T20" fmla="*/ 2 w 12"/>
                <a:gd name="T21" fmla="*/ 1 h 12"/>
                <a:gd name="T22" fmla="*/ 3 w 12"/>
                <a:gd name="T23" fmla="*/ 0 h 12"/>
                <a:gd name="T24" fmla="*/ 4 w 12"/>
                <a:gd name="T25" fmla="*/ 0 h 12"/>
                <a:gd name="T26" fmla="*/ 10 w 12"/>
                <a:gd name="T27" fmla="*/ 2 h 12"/>
                <a:gd name="T28" fmla="*/ 11 w 12"/>
                <a:gd name="T29" fmla="*/ 2 h 12"/>
                <a:gd name="T30" fmla="*/ 11 w 12"/>
                <a:gd name="T31" fmla="*/ 3 h 12"/>
                <a:gd name="T32" fmla="*/ 12 w 12"/>
                <a:gd name="T33" fmla="*/ 5 h 12"/>
                <a:gd name="T34" fmla="*/ 12 w 12"/>
                <a:gd name="T35" fmla="*/ 6 h 12"/>
                <a:gd name="T36" fmla="*/ 10 w 12"/>
                <a:gd name="T37" fmla="*/ 10 h 12"/>
                <a:gd name="T38" fmla="*/ 9 w 12"/>
                <a:gd name="T39" fmla="*/ 11 h 12"/>
                <a:gd name="T40" fmla="*/ 8 w 12"/>
                <a:gd name="T41" fmla="*/ 11 h 12"/>
                <a:gd name="T42" fmla="*/ 7 w 12"/>
                <a:gd name="T43" fmla="*/ 12 h 12"/>
                <a:gd name="T44" fmla="*/ 6 w 12"/>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12">
                  <a:moveTo>
                    <a:pt x="6" y="12"/>
                  </a:moveTo>
                  <a:cubicBezTo>
                    <a:pt x="5" y="12"/>
                    <a:pt x="5" y="12"/>
                    <a:pt x="4" y="12"/>
                  </a:cubicBezTo>
                  <a:cubicBezTo>
                    <a:pt x="4" y="12"/>
                    <a:pt x="4" y="11"/>
                    <a:pt x="3" y="11"/>
                  </a:cubicBezTo>
                  <a:cubicBezTo>
                    <a:pt x="3" y="11"/>
                    <a:pt x="3" y="11"/>
                    <a:pt x="2" y="11"/>
                  </a:cubicBezTo>
                  <a:cubicBezTo>
                    <a:pt x="2" y="11"/>
                    <a:pt x="2" y="10"/>
                    <a:pt x="1" y="10"/>
                  </a:cubicBezTo>
                  <a:cubicBezTo>
                    <a:pt x="1" y="10"/>
                    <a:pt x="1" y="9"/>
                    <a:pt x="1" y="9"/>
                  </a:cubicBezTo>
                  <a:cubicBezTo>
                    <a:pt x="0" y="9"/>
                    <a:pt x="0" y="8"/>
                    <a:pt x="0" y="8"/>
                  </a:cubicBezTo>
                  <a:cubicBezTo>
                    <a:pt x="0" y="8"/>
                    <a:pt x="0" y="7"/>
                    <a:pt x="0" y="7"/>
                  </a:cubicBezTo>
                  <a:cubicBezTo>
                    <a:pt x="0" y="7"/>
                    <a:pt x="0" y="6"/>
                    <a:pt x="0" y="6"/>
                  </a:cubicBezTo>
                  <a:cubicBezTo>
                    <a:pt x="0" y="4"/>
                    <a:pt x="0" y="3"/>
                    <a:pt x="1" y="2"/>
                  </a:cubicBezTo>
                  <a:cubicBezTo>
                    <a:pt x="2" y="1"/>
                    <a:pt x="2" y="1"/>
                    <a:pt x="2" y="1"/>
                  </a:cubicBezTo>
                  <a:cubicBezTo>
                    <a:pt x="3" y="1"/>
                    <a:pt x="3" y="0"/>
                    <a:pt x="3" y="0"/>
                  </a:cubicBezTo>
                  <a:cubicBezTo>
                    <a:pt x="4" y="0"/>
                    <a:pt x="4" y="0"/>
                    <a:pt x="4" y="0"/>
                  </a:cubicBezTo>
                  <a:cubicBezTo>
                    <a:pt x="6" y="0"/>
                    <a:pt x="8" y="0"/>
                    <a:pt x="10" y="2"/>
                  </a:cubicBezTo>
                  <a:cubicBezTo>
                    <a:pt x="10" y="2"/>
                    <a:pt x="10" y="2"/>
                    <a:pt x="11" y="2"/>
                  </a:cubicBezTo>
                  <a:cubicBezTo>
                    <a:pt x="11" y="3"/>
                    <a:pt x="11" y="3"/>
                    <a:pt x="11" y="3"/>
                  </a:cubicBezTo>
                  <a:cubicBezTo>
                    <a:pt x="11" y="4"/>
                    <a:pt x="11" y="4"/>
                    <a:pt x="12" y="5"/>
                  </a:cubicBezTo>
                  <a:cubicBezTo>
                    <a:pt x="12" y="5"/>
                    <a:pt x="12" y="5"/>
                    <a:pt x="12" y="6"/>
                  </a:cubicBezTo>
                  <a:cubicBezTo>
                    <a:pt x="12" y="7"/>
                    <a:pt x="11" y="9"/>
                    <a:pt x="10" y="10"/>
                  </a:cubicBezTo>
                  <a:cubicBezTo>
                    <a:pt x="10" y="10"/>
                    <a:pt x="9" y="11"/>
                    <a:pt x="9" y="11"/>
                  </a:cubicBezTo>
                  <a:cubicBezTo>
                    <a:pt x="9" y="11"/>
                    <a:pt x="8" y="11"/>
                    <a:pt x="8" y="11"/>
                  </a:cubicBezTo>
                  <a:cubicBezTo>
                    <a:pt x="8" y="11"/>
                    <a:pt x="7" y="12"/>
                    <a:pt x="7" y="12"/>
                  </a:cubicBezTo>
                  <a:cubicBezTo>
                    <a:pt x="6" y="12"/>
                    <a:pt x="6"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9">
              <a:extLst>
                <a:ext uri="{FF2B5EF4-FFF2-40B4-BE49-F238E27FC236}">
                  <a16:creationId xmlns:a16="http://schemas.microsoft.com/office/drawing/2014/main" id="{84877F46-0852-47A3-8FB3-F1E557168B54}"/>
                </a:ext>
              </a:extLst>
            </p:cNvPr>
            <p:cNvSpPr>
              <a:spLocks noEditPoints="1"/>
            </p:cNvSpPr>
            <p:nvPr/>
          </p:nvSpPr>
          <p:spPr bwMode="auto">
            <a:xfrm>
              <a:off x="4033" y="3958"/>
              <a:ext cx="664" cy="162"/>
            </a:xfrm>
            <a:custGeom>
              <a:avLst/>
              <a:gdLst>
                <a:gd name="T0" fmla="*/ 272 w 278"/>
                <a:gd name="T1" fmla="*/ 68 h 68"/>
                <a:gd name="T2" fmla="*/ 6 w 278"/>
                <a:gd name="T3" fmla="*/ 68 h 68"/>
                <a:gd name="T4" fmla="*/ 0 w 278"/>
                <a:gd name="T5" fmla="*/ 62 h 68"/>
                <a:gd name="T6" fmla="*/ 0 w 278"/>
                <a:gd name="T7" fmla="*/ 6 h 68"/>
                <a:gd name="T8" fmla="*/ 6 w 278"/>
                <a:gd name="T9" fmla="*/ 0 h 68"/>
                <a:gd name="T10" fmla="*/ 272 w 278"/>
                <a:gd name="T11" fmla="*/ 0 h 68"/>
                <a:gd name="T12" fmla="*/ 278 w 278"/>
                <a:gd name="T13" fmla="*/ 6 h 68"/>
                <a:gd name="T14" fmla="*/ 278 w 278"/>
                <a:gd name="T15" fmla="*/ 62 h 68"/>
                <a:gd name="T16" fmla="*/ 272 w 278"/>
                <a:gd name="T17" fmla="*/ 68 h 68"/>
                <a:gd name="T18" fmla="*/ 12 w 278"/>
                <a:gd name="T19" fmla="*/ 56 h 68"/>
                <a:gd name="T20" fmla="*/ 266 w 278"/>
                <a:gd name="T21" fmla="*/ 56 h 68"/>
                <a:gd name="T22" fmla="*/ 266 w 278"/>
                <a:gd name="T23" fmla="*/ 12 h 68"/>
                <a:gd name="T24" fmla="*/ 12 w 278"/>
                <a:gd name="T25" fmla="*/ 12 h 68"/>
                <a:gd name="T26" fmla="*/ 12 w 278"/>
                <a:gd name="T2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68">
                  <a:moveTo>
                    <a:pt x="272" y="68"/>
                  </a:moveTo>
                  <a:cubicBezTo>
                    <a:pt x="6" y="68"/>
                    <a:pt x="6" y="68"/>
                    <a:pt x="6" y="68"/>
                  </a:cubicBezTo>
                  <a:cubicBezTo>
                    <a:pt x="3" y="68"/>
                    <a:pt x="0" y="66"/>
                    <a:pt x="0" y="62"/>
                  </a:cubicBezTo>
                  <a:cubicBezTo>
                    <a:pt x="0" y="6"/>
                    <a:pt x="0" y="6"/>
                    <a:pt x="0" y="6"/>
                  </a:cubicBezTo>
                  <a:cubicBezTo>
                    <a:pt x="0" y="3"/>
                    <a:pt x="3" y="0"/>
                    <a:pt x="6" y="0"/>
                  </a:cubicBezTo>
                  <a:cubicBezTo>
                    <a:pt x="272" y="0"/>
                    <a:pt x="272" y="0"/>
                    <a:pt x="272" y="0"/>
                  </a:cubicBezTo>
                  <a:cubicBezTo>
                    <a:pt x="275" y="0"/>
                    <a:pt x="278" y="3"/>
                    <a:pt x="278" y="6"/>
                  </a:cubicBezTo>
                  <a:cubicBezTo>
                    <a:pt x="278" y="62"/>
                    <a:pt x="278" y="62"/>
                    <a:pt x="278" y="62"/>
                  </a:cubicBezTo>
                  <a:cubicBezTo>
                    <a:pt x="278" y="66"/>
                    <a:pt x="275" y="68"/>
                    <a:pt x="272" y="68"/>
                  </a:cubicBezTo>
                  <a:close/>
                  <a:moveTo>
                    <a:pt x="12" y="56"/>
                  </a:moveTo>
                  <a:cubicBezTo>
                    <a:pt x="266" y="56"/>
                    <a:pt x="266" y="56"/>
                    <a:pt x="266" y="56"/>
                  </a:cubicBezTo>
                  <a:cubicBezTo>
                    <a:pt x="266" y="12"/>
                    <a:pt x="266" y="12"/>
                    <a:pt x="266" y="12"/>
                  </a:cubicBezTo>
                  <a:cubicBezTo>
                    <a:pt x="12" y="12"/>
                    <a:pt x="12" y="12"/>
                    <a:pt x="12" y="12"/>
                  </a:cubicBezTo>
                  <a:lnTo>
                    <a:pt x="12"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22">
            <a:extLst>
              <a:ext uri="{FF2B5EF4-FFF2-40B4-BE49-F238E27FC236}">
                <a16:creationId xmlns:a16="http://schemas.microsoft.com/office/drawing/2014/main" id="{66EC65E2-9A58-452C-9B6D-3953407C62B1}"/>
              </a:ext>
            </a:extLst>
          </p:cNvPr>
          <p:cNvGrpSpPr>
            <a:grpSpLocks noChangeAspect="1"/>
          </p:cNvGrpSpPr>
          <p:nvPr/>
        </p:nvGrpSpPr>
        <p:grpSpPr bwMode="auto">
          <a:xfrm>
            <a:off x="8324005" y="4084528"/>
            <a:ext cx="1001713" cy="1004888"/>
            <a:chOff x="4950" y="3131"/>
            <a:chExt cx="631" cy="633"/>
          </a:xfrm>
          <a:solidFill>
            <a:srgbClr val="08E0EF"/>
          </a:solidFill>
        </p:grpSpPr>
        <p:sp>
          <p:nvSpPr>
            <p:cNvPr id="46" name="Freeform 23">
              <a:extLst>
                <a:ext uri="{FF2B5EF4-FFF2-40B4-BE49-F238E27FC236}">
                  <a16:creationId xmlns:a16="http://schemas.microsoft.com/office/drawing/2014/main" id="{D85DC5C9-3053-40DD-B5D9-869746765EB7}"/>
                </a:ext>
              </a:extLst>
            </p:cNvPr>
            <p:cNvSpPr>
              <a:spLocks noEditPoints="1"/>
            </p:cNvSpPr>
            <p:nvPr/>
          </p:nvSpPr>
          <p:spPr bwMode="auto">
            <a:xfrm>
              <a:off x="4950" y="3131"/>
              <a:ext cx="631" cy="111"/>
            </a:xfrm>
            <a:custGeom>
              <a:avLst/>
              <a:gdLst>
                <a:gd name="T0" fmla="*/ 406 w 412"/>
                <a:gd name="T1" fmla="*/ 73 h 73"/>
                <a:gd name="T2" fmla="*/ 6 w 412"/>
                <a:gd name="T3" fmla="*/ 73 h 73"/>
                <a:gd name="T4" fmla="*/ 0 w 412"/>
                <a:gd name="T5" fmla="*/ 67 h 73"/>
                <a:gd name="T6" fmla="*/ 0 w 412"/>
                <a:gd name="T7" fmla="*/ 6 h 73"/>
                <a:gd name="T8" fmla="*/ 6 w 412"/>
                <a:gd name="T9" fmla="*/ 0 h 73"/>
                <a:gd name="T10" fmla="*/ 406 w 412"/>
                <a:gd name="T11" fmla="*/ 0 h 73"/>
                <a:gd name="T12" fmla="*/ 412 w 412"/>
                <a:gd name="T13" fmla="*/ 6 h 73"/>
                <a:gd name="T14" fmla="*/ 412 w 412"/>
                <a:gd name="T15" fmla="*/ 67 h 73"/>
                <a:gd name="T16" fmla="*/ 406 w 412"/>
                <a:gd name="T17" fmla="*/ 73 h 73"/>
                <a:gd name="T18" fmla="*/ 12 w 412"/>
                <a:gd name="T19" fmla="*/ 61 h 73"/>
                <a:gd name="T20" fmla="*/ 400 w 412"/>
                <a:gd name="T21" fmla="*/ 61 h 73"/>
                <a:gd name="T22" fmla="*/ 400 w 412"/>
                <a:gd name="T23" fmla="*/ 12 h 73"/>
                <a:gd name="T24" fmla="*/ 12 w 412"/>
                <a:gd name="T25" fmla="*/ 12 h 73"/>
                <a:gd name="T26" fmla="*/ 12 w 412"/>
                <a:gd name="T27" fmla="*/ 6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2" h="73">
                  <a:moveTo>
                    <a:pt x="406" y="73"/>
                  </a:moveTo>
                  <a:cubicBezTo>
                    <a:pt x="6" y="73"/>
                    <a:pt x="6" y="73"/>
                    <a:pt x="6" y="73"/>
                  </a:cubicBezTo>
                  <a:cubicBezTo>
                    <a:pt x="3" y="73"/>
                    <a:pt x="0" y="71"/>
                    <a:pt x="0" y="67"/>
                  </a:cubicBezTo>
                  <a:cubicBezTo>
                    <a:pt x="0" y="6"/>
                    <a:pt x="0" y="6"/>
                    <a:pt x="0" y="6"/>
                  </a:cubicBezTo>
                  <a:cubicBezTo>
                    <a:pt x="0" y="3"/>
                    <a:pt x="3" y="0"/>
                    <a:pt x="6" y="0"/>
                  </a:cubicBezTo>
                  <a:cubicBezTo>
                    <a:pt x="406" y="0"/>
                    <a:pt x="406" y="0"/>
                    <a:pt x="406" y="0"/>
                  </a:cubicBezTo>
                  <a:cubicBezTo>
                    <a:pt x="410" y="0"/>
                    <a:pt x="412" y="3"/>
                    <a:pt x="412" y="6"/>
                  </a:cubicBezTo>
                  <a:cubicBezTo>
                    <a:pt x="412" y="67"/>
                    <a:pt x="412" y="67"/>
                    <a:pt x="412" y="67"/>
                  </a:cubicBezTo>
                  <a:cubicBezTo>
                    <a:pt x="412" y="71"/>
                    <a:pt x="410" y="73"/>
                    <a:pt x="406" y="73"/>
                  </a:cubicBezTo>
                  <a:close/>
                  <a:moveTo>
                    <a:pt x="12" y="61"/>
                  </a:moveTo>
                  <a:cubicBezTo>
                    <a:pt x="400" y="61"/>
                    <a:pt x="400" y="61"/>
                    <a:pt x="400" y="61"/>
                  </a:cubicBezTo>
                  <a:cubicBezTo>
                    <a:pt x="400" y="12"/>
                    <a:pt x="400" y="12"/>
                    <a:pt x="400" y="12"/>
                  </a:cubicBezTo>
                  <a:cubicBezTo>
                    <a:pt x="12" y="12"/>
                    <a:pt x="12" y="12"/>
                    <a:pt x="12" y="12"/>
                  </a:cubicBezTo>
                  <a:lnTo>
                    <a:pt x="1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4">
              <a:extLst>
                <a:ext uri="{FF2B5EF4-FFF2-40B4-BE49-F238E27FC236}">
                  <a16:creationId xmlns:a16="http://schemas.microsoft.com/office/drawing/2014/main" id="{C38434E0-A9EA-4A7C-88EE-395BBB633B21}"/>
                </a:ext>
              </a:extLst>
            </p:cNvPr>
            <p:cNvSpPr>
              <a:spLocks noEditPoints="1"/>
            </p:cNvSpPr>
            <p:nvPr/>
          </p:nvSpPr>
          <p:spPr bwMode="auto">
            <a:xfrm>
              <a:off x="4950" y="3224"/>
              <a:ext cx="631" cy="540"/>
            </a:xfrm>
            <a:custGeom>
              <a:avLst/>
              <a:gdLst>
                <a:gd name="T0" fmla="*/ 406 w 412"/>
                <a:gd name="T1" fmla="*/ 353 h 353"/>
                <a:gd name="T2" fmla="*/ 6 w 412"/>
                <a:gd name="T3" fmla="*/ 353 h 353"/>
                <a:gd name="T4" fmla="*/ 0 w 412"/>
                <a:gd name="T5" fmla="*/ 347 h 353"/>
                <a:gd name="T6" fmla="*/ 0 w 412"/>
                <a:gd name="T7" fmla="*/ 6 h 353"/>
                <a:gd name="T8" fmla="*/ 6 w 412"/>
                <a:gd name="T9" fmla="*/ 0 h 353"/>
                <a:gd name="T10" fmla="*/ 406 w 412"/>
                <a:gd name="T11" fmla="*/ 0 h 353"/>
                <a:gd name="T12" fmla="*/ 412 w 412"/>
                <a:gd name="T13" fmla="*/ 6 h 353"/>
                <a:gd name="T14" fmla="*/ 412 w 412"/>
                <a:gd name="T15" fmla="*/ 347 h 353"/>
                <a:gd name="T16" fmla="*/ 406 w 412"/>
                <a:gd name="T17" fmla="*/ 353 h 353"/>
                <a:gd name="T18" fmla="*/ 12 w 412"/>
                <a:gd name="T19" fmla="*/ 341 h 353"/>
                <a:gd name="T20" fmla="*/ 400 w 412"/>
                <a:gd name="T21" fmla="*/ 341 h 353"/>
                <a:gd name="T22" fmla="*/ 400 w 412"/>
                <a:gd name="T23" fmla="*/ 12 h 353"/>
                <a:gd name="T24" fmla="*/ 12 w 412"/>
                <a:gd name="T25" fmla="*/ 12 h 353"/>
                <a:gd name="T26" fmla="*/ 12 w 412"/>
                <a:gd name="T27" fmla="*/ 341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2" h="353">
                  <a:moveTo>
                    <a:pt x="406" y="353"/>
                  </a:moveTo>
                  <a:cubicBezTo>
                    <a:pt x="6" y="353"/>
                    <a:pt x="6" y="353"/>
                    <a:pt x="6" y="353"/>
                  </a:cubicBezTo>
                  <a:cubicBezTo>
                    <a:pt x="3" y="353"/>
                    <a:pt x="0" y="351"/>
                    <a:pt x="0" y="347"/>
                  </a:cubicBezTo>
                  <a:cubicBezTo>
                    <a:pt x="0" y="6"/>
                    <a:pt x="0" y="6"/>
                    <a:pt x="0" y="6"/>
                  </a:cubicBezTo>
                  <a:cubicBezTo>
                    <a:pt x="0" y="3"/>
                    <a:pt x="3" y="0"/>
                    <a:pt x="6" y="0"/>
                  </a:cubicBezTo>
                  <a:cubicBezTo>
                    <a:pt x="406" y="0"/>
                    <a:pt x="406" y="0"/>
                    <a:pt x="406" y="0"/>
                  </a:cubicBezTo>
                  <a:cubicBezTo>
                    <a:pt x="410" y="0"/>
                    <a:pt x="412" y="3"/>
                    <a:pt x="412" y="6"/>
                  </a:cubicBezTo>
                  <a:cubicBezTo>
                    <a:pt x="412" y="347"/>
                    <a:pt x="412" y="347"/>
                    <a:pt x="412" y="347"/>
                  </a:cubicBezTo>
                  <a:cubicBezTo>
                    <a:pt x="412" y="351"/>
                    <a:pt x="410" y="353"/>
                    <a:pt x="406" y="353"/>
                  </a:cubicBezTo>
                  <a:close/>
                  <a:moveTo>
                    <a:pt x="12" y="341"/>
                  </a:moveTo>
                  <a:cubicBezTo>
                    <a:pt x="400" y="341"/>
                    <a:pt x="400" y="341"/>
                    <a:pt x="400" y="341"/>
                  </a:cubicBezTo>
                  <a:cubicBezTo>
                    <a:pt x="400" y="12"/>
                    <a:pt x="400" y="12"/>
                    <a:pt x="400" y="12"/>
                  </a:cubicBezTo>
                  <a:cubicBezTo>
                    <a:pt x="12" y="12"/>
                    <a:pt x="12" y="12"/>
                    <a:pt x="12" y="12"/>
                  </a:cubicBezTo>
                  <a:lnTo>
                    <a:pt x="12" y="3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5">
              <a:extLst>
                <a:ext uri="{FF2B5EF4-FFF2-40B4-BE49-F238E27FC236}">
                  <a16:creationId xmlns:a16="http://schemas.microsoft.com/office/drawing/2014/main" id="{8830E685-BDC7-49A5-88DC-416A7D73431F}"/>
                </a:ext>
              </a:extLst>
            </p:cNvPr>
            <p:cNvSpPr>
              <a:spLocks/>
            </p:cNvSpPr>
            <p:nvPr/>
          </p:nvSpPr>
          <p:spPr bwMode="auto">
            <a:xfrm>
              <a:off x="4993" y="3181"/>
              <a:ext cx="19" cy="20"/>
            </a:xfrm>
            <a:custGeom>
              <a:avLst/>
              <a:gdLst>
                <a:gd name="T0" fmla="*/ 6 w 12"/>
                <a:gd name="T1" fmla="*/ 13 h 13"/>
                <a:gd name="T2" fmla="*/ 5 w 12"/>
                <a:gd name="T3" fmla="*/ 13 h 13"/>
                <a:gd name="T4" fmla="*/ 4 w 12"/>
                <a:gd name="T5" fmla="*/ 12 h 13"/>
                <a:gd name="T6" fmla="*/ 3 w 12"/>
                <a:gd name="T7" fmla="*/ 12 h 13"/>
                <a:gd name="T8" fmla="*/ 2 w 12"/>
                <a:gd name="T9" fmla="*/ 11 h 13"/>
                <a:gd name="T10" fmla="*/ 1 w 12"/>
                <a:gd name="T11" fmla="*/ 10 h 13"/>
                <a:gd name="T12" fmla="*/ 1 w 12"/>
                <a:gd name="T13" fmla="*/ 9 h 13"/>
                <a:gd name="T14" fmla="*/ 0 w 12"/>
                <a:gd name="T15" fmla="*/ 8 h 13"/>
                <a:gd name="T16" fmla="*/ 0 w 12"/>
                <a:gd name="T17" fmla="*/ 7 h 13"/>
                <a:gd name="T18" fmla="*/ 0 w 12"/>
                <a:gd name="T19" fmla="*/ 6 h 13"/>
                <a:gd name="T20" fmla="*/ 1 w 12"/>
                <a:gd name="T21" fmla="*/ 4 h 13"/>
                <a:gd name="T22" fmla="*/ 1 w 12"/>
                <a:gd name="T23" fmla="*/ 3 h 13"/>
                <a:gd name="T24" fmla="*/ 2 w 12"/>
                <a:gd name="T25" fmla="*/ 3 h 13"/>
                <a:gd name="T26" fmla="*/ 7 w 12"/>
                <a:gd name="T27" fmla="*/ 1 h 13"/>
                <a:gd name="T28" fmla="*/ 8 w 12"/>
                <a:gd name="T29" fmla="*/ 1 h 13"/>
                <a:gd name="T30" fmla="*/ 9 w 12"/>
                <a:gd name="T31" fmla="*/ 2 h 13"/>
                <a:gd name="T32" fmla="*/ 10 w 12"/>
                <a:gd name="T33" fmla="*/ 3 h 13"/>
                <a:gd name="T34" fmla="*/ 12 w 12"/>
                <a:gd name="T35" fmla="*/ 7 h 13"/>
                <a:gd name="T36" fmla="*/ 10 w 12"/>
                <a:gd name="T37" fmla="*/ 11 h 13"/>
                <a:gd name="T38" fmla="*/ 9 w 12"/>
                <a:gd name="T39" fmla="*/ 12 h 13"/>
                <a:gd name="T40" fmla="*/ 8 w 12"/>
                <a:gd name="T41" fmla="*/ 12 h 13"/>
                <a:gd name="T42" fmla="*/ 7 w 12"/>
                <a:gd name="T43" fmla="*/ 13 h 13"/>
                <a:gd name="T44" fmla="*/ 6 w 12"/>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13">
                  <a:moveTo>
                    <a:pt x="6" y="13"/>
                  </a:moveTo>
                  <a:cubicBezTo>
                    <a:pt x="6" y="13"/>
                    <a:pt x="5" y="13"/>
                    <a:pt x="5" y="13"/>
                  </a:cubicBezTo>
                  <a:cubicBezTo>
                    <a:pt x="5" y="13"/>
                    <a:pt x="4" y="12"/>
                    <a:pt x="4" y="12"/>
                  </a:cubicBezTo>
                  <a:cubicBezTo>
                    <a:pt x="3" y="12"/>
                    <a:pt x="3" y="12"/>
                    <a:pt x="3" y="12"/>
                  </a:cubicBezTo>
                  <a:cubicBezTo>
                    <a:pt x="2" y="12"/>
                    <a:pt x="2" y="11"/>
                    <a:pt x="2" y="11"/>
                  </a:cubicBezTo>
                  <a:cubicBezTo>
                    <a:pt x="2" y="11"/>
                    <a:pt x="1" y="10"/>
                    <a:pt x="1" y="10"/>
                  </a:cubicBezTo>
                  <a:cubicBezTo>
                    <a:pt x="1" y="10"/>
                    <a:pt x="1" y="9"/>
                    <a:pt x="1" y="9"/>
                  </a:cubicBezTo>
                  <a:cubicBezTo>
                    <a:pt x="0" y="9"/>
                    <a:pt x="0" y="8"/>
                    <a:pt x="0" y="8"/>
                  </a:cubicBezTo>
                  <a:cubicBezTo>
                    <a:pt x="0" y="8"/>
                    <a:pt x="0" y="7"/>
                    <a:pt x="0" y="7"/>
                  </a:cubicBezTo>
                  <a:cubicBezTo>
                    <a:pt x="0" y="6"/>
                    <a:pt x="0" y="6"/>
                    <a:pt x="0" y="6"/>
                  </a:cubicBezTo>
                  <a:cubicBezTo>
                    <a:pt x="0" y="5"/>
                    <a:pt x="0" y="5"/>
                    <a:pt x="1" y="4"/>
                  </a:cubicBezTo>
                  <a:cubicBezTo>
                    <a:pt x="1" y="4"/>
                    <a:pt x="1" y="4"/>
                    <a:pt x="1" y="3"/>
                  </a:cubicBezTo>
                  <a:cubicBezTo>
                    <a:pt x="1" y="3"/>
                    <a:pt x="2" y="3"/>
                    <a:pt x="2" y="3"/>
                  </a:cubicBezTo>
                  <a:cubicBezTo>
                    <a:pt x="3" y="1"/>
                    <a:pt x="5" y="0"/>
                    <a:pt x="7" y="1"/>
                  </a:cubicBezTo>
                  <a:cubicBezTo>
                    <a:pt x="8" y="1"/>
                    <a:pt x="8" y="1"/>
                    <a:pt x="8" y="1"/>
                  </a:cubicBezTo>
                  <a:cubicBezTo>
                    <a:pt x="9" y="1"/>
                    <a:pt x="9" y="2"/>
                    <a:pt x="9" y="2"/>
                  </a:cubicBezTo>
                  <a:cubicBezTo>
                    <a:pt x="10" y="2"/>
                    <a:pt x="10" y="2"/>
                    <a:pt x="10" y="3"/>
                  </a:cubicBezTo>
                  <a:cubicBezTo>
                    <a:pt x="11" y="4"/>
                    <a:pt x="12" y="5"/>
                    <a:pt x="12" y="7"/>
                  </a:cubicBezTo>
                  <a:cubicBezTo>
                    <a:pt x="12" y="8"/>
                    <a:pt x="11" y="10"/>
                    <a:pt x="10" y="11"/>
                  </a:cubicBezTo>
                  <a:cubicBezTo>
                    <a:pt x="10" y="11"/>
                    <a:pt x="10" y="12"/>
                    <a:pt x="9" y="12"/>
                  </a:cubicBezTo>
                  <a:cubicBezTo>
                    <a:pt x="9" y="12"/>
                    <a:pt x="9" y="12"/>
                    <a:pt x="8" y="12"/>
                  </a:cubicBezTo>
                  <a:cubicBezTo>
                    <a:pt x="8" y="12"/>
                    <a:pt x="8" y="13"/>
                    <a:pt x="7" y="13"/>
                  </a:cubicBezTo>
                  <a:cubicBezTo>
                    <a:pt x="7" y="13"/>
                    <a:pt x="6"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6">
              <a:extLst>
                <a:ext uri="{FF2B5EF4-FFF2-40B4-BE49-F238E27FC236}">
                  <a16:creationId xmlns:a16="http://schemas.microsoft.com/office/drawing/2014/main" id="{7B400A79-64B6-4C2F-B996-3A3B53DED23A}"/>
                </a:ext>
              </a:extLst>
            </p:cNvPr>
            <p:cNvSpPr>
              <a:spLocks/>
            </p:cNvSpPr>
            <p:nvPr/>
          </p:nvSpPr>
          <p:spPr bwMode="auto">
            <a:xfrm>
              <a:off x="5068" y="3183"/>
              <a:ext cx="19" cy="1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2"/>
                    <a:pt x="3" y="0"/>
                    <a:pt x="6" y="0"/>
                  </a:cubicBezTo>
                  <a:cubicBezTo>
                    <a:pt x="6" y="0"/>
                    <a:pt x="6" y="0"/>
                    <a:pt x="6" y="0"/>
                  </a:cubicBezTo>
                  <a:cubicBezTo>
                    <a:pt x="9" y="0"/>
                    <a:pt x="12" y="2"/>
                    <a:pt x="12" y="6"/>
                  </a:cubicBezTo>
                  <a:cubicBezTo>
                    <a:pt x="12" y="6"/>
                    <a:pt x="12" y="6"/>
                    <a:pt x="12" y="6"/>
                  </a:cubicBezTo>
                  <a:cubicBezTo>
                    <a:pt x="12" y="9"/>
                    <a:pt x="9" y="12"/>
                    <a:pt x="6" y="12"/>
                  </a:cubicBezTo>
                  <a:cubicBezTo>
                    <a:pt x="6" y="12"/>
                    <a:pt x="6" y="12"/>
                    <a:pt x="6" y="12"/>
                  </a:cubicBezTo>
                  <a:cubicBezTo>
                    <a:pt x="3" y="12"/>
                    <a:pt x="0"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7">
              <a:extLst>
                <a:ext uri="{FF2B5EF4-FFF2-40B4-BE49-F238E27FC236}">
                  <a16:creationId xmlns:a16="http://schemas.microsoft.com/office/drawing/2014/main" id="{E5B0AFD0-19E0-4314-832F-D59909A5560E}"/>
                </a:ext>
              </a:extLst>
            </p:cNvPr>
            <p:cNvSpPr>
              <a:spLocks/>
            </p:cNvSpPr>
            <p:nvPr/>
          </p:nvSpPr>
          <p:spPr bwMode="auto">
            <a:xfrm>
              <a:off x="5143" y="3181"/>
              <a:ext cx="19" cy="20"/>
            </a:xfrm>
            <a:custGeom>
              <a:avLst/>
              <a:gdLst>
                <a:gd name="T0" fmla="*/ 6 w 12"/>
                <a:gd name="T1" fmla="*/ 13 h 13"/>
                <a:gd name="T2" fmla="*/ 4 w 12"/>
                <a:gd name="T3" fmla="*/ 13 h 13"/>
                <a:gd name="T4" fmla="*/ 3 w 12"/>
                <a:gd name="T5" fmla="*/ 12 h 13"/>
                <a:gd name="T6" fmla="*/ 2 w 12"/>
                <a:gd name="T7" fmla="*/ 12 h 13"/>
                <a:gd name="T8" fmla="*/ 1 w 12"/>
                <a:gd name="T9" fmla="*/ 11 h 13"/>
                <a:gd name="T10" fmla="*/ 0 w 12"/>
                <a:gd name="T11" fmla="*/ 7 h 13"/>
                <a:gd name="T12" fmla="*/ 0 w 12"/>
                <a:gd name="T13" fmla="*/ 6 h 13"/>
                <a:gd name="T14" fmla="*/ 0 w 12"/>
                <a:gd name="T15" fmla="*/ 4 h 13"/>
                <a:gd name="T16" fmla="*/ 1 w 12"/>
                <a:gd name="T17" fmla="*/ 3 h 13"/>
                <a:gd name="T18" fmla="*/ 1 w 12"/>
                <a:gd name="T19" fmla="*/ 3 h 13"/>
                <a:gd name="T20" fmla="*/ 2 w 12"/>
                <a:gd name="T21" fmla="*/ 2 h 13"/>
                <a:gd name="T22" fmla="*/ 3 w 12"/>
                <a:gd name="T23" fmla="*/ 1 h 13"/>
                <a:gd name="T24" fmla="*/ 4 w 12"/>
                <a:gd name="T25" fmla="*/ 1 h 13"/>
                <a:gd name="T26" fmla="*/ 10 w 12"/>
                <a:gd name="T27" fmla="*/ 3 h 13"/>
                <a:gd name="T28" fmla="*/ 11 w 12"/>
                <a:gd name="T29" fmla="*/ 3 h 13"/>
                <a:gd name="T30" fmla="*/ 11 w 12"/>
                <a:gd name="T31" fmla="*/ 4 h 13"/>
                <a:gd name="T32" fmla="*/ 11 w 12"/>
                <a:gd name="T33" fmla="*/ 6 h 13"/>
                <a:gd name="T34" fmla="*/ 12 w 12"/>
                <a:gd name="T35" fmla="*/ 7 h 13"/>
                <a:gd name="T36" fmla="*/ 10 w 12"/>
                <a:gd name="T37" fmla="*/ 11 h 13"/>
                <a:gd name="T38" fmla="*/ 6 w 12"/>
                <a:gd name="T3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3">
                  <a:moveTo>
                    <a:pt x="6" y="13"/>
                  </a:moveTo>
                  <a:cubicBezTo>
                    <a:pt x="5" y="13"/>
                    <a:pt x="5" y="13"/>
                    <a:pt x="4" y="13"/>
                  </a:cubicBezTo>
                  <a:cubicBezTo>
                    <a:pt x="4" y="13"/>
                    <a:pt x="4" y="12"/>
                    <a:pt x="3" y="12"/>
                  </a:cubicBezTo>
                  <a:cubicBezTo>
                    <a:pt x="3" y="12"/>
                    <a:pt x="3" y="12"/>
                    <a:pt x="2" y="12"/>
                  </a:cubicBezTo>
                  <a:cubicBezTo>
                    <a:pt x="2" y="12"/>
                    <a:pt x="2" y="11"/>
                    <a:pt x="1" y="11"/>
                  </a:cubicBezTo>
                  <a:cubicBezTo>
                    <a:pt x="0" y="10"/>
                    <a:pt x="0" y="8"/>
                    <a:pt x="0" y="7"/>
                  </a:cubicBezTo>
                  <a:cubicBezTo>
                    <a:pt x="0" y="6"/>
                    <a:pt x="0" y="6"/>
                    <a:pt x="0" y="6"/>
                  </a:cubicBezTo>
                  <a:cubicBezTo>
                    <a:pt x="0" y="5"/>
                    <a:pt x="0" y="5"/>
                    <a:pt x="0" y="4"/>
                  </a:cubicBezTo>
                  <a:cubicBezTo>
                    <a:pt x="0" y="4"/>
                    <a:pt x="0" y="4"/>
                    <a:pt x="1" y="3"/>
                  </a:cubicBezTo>
                  <a:cubicBezTo>
                    <a:pt x="1" y="3"/>
                    <a:pt x="1" y="3"/>
                    <a:pt x="1" y="3"/>
                  </a:cubicBezTo>
                  <a:cubicBezTo>
                    <a:pt x="2" y="2"/>
                    <a:pt x="2" y="2"/>
                    <a:pt x="2" y="2"/>
                  </a:cubicBezTo>
                  <a:cubicBezTo>
                    <a:pt x="3" y="2"/>
                    <a:pt x="3" y="1"/>
                    <a:pt x="3" y="1"/>
                  </a:cubicBezTo>
                  <a:cubicBezTo>
                    <a:pt x="4" y="1"/>
                    <a:pt x="4" y="1"/>
                    <a:pt x="4" y="1"/>
                  </a:cubicBezTo>
                  <a:cubicBezTo>
                    <a:pt x="6" y="0"/>
                    <a:pt x="8" y="1"/>
                    <a:pt x="10" y="3"/>
                  </a:cubicBezTo>
                  <a:cubicBezTo>
                    <a:pt x="10" y="3"/>
                    <a:pt x="10" y="3"/>
                    <a:pt x="11" y="3"/>
                  </a:cubicBezTo>
                  <a:cubicBezTo>
                    <a:pt x="11" y="4"/>
                    <a:pt x="11" y="4"/>
                    <a:pt x="11" y="4"/>
                  </a:cubicBezTo>
                  <a:cubicBezTo>
                    <a:pt x="11" y="5"/>
                    <a:pt x="11" y="5"/>
                    <a:pt x="11" y="6"/>
                  </a:cubicBezTo>
                  <a:cubicBezTo>
                    <a:pt x="12" y="6"/>
                    <a:pt x="12" y="6"/>
                    <a:pt x="12" y="7"/>
                  </a:cubicBezTo>
                  <a:cubicBezTo>
                    <a:pt x="12" y="8"/>
                    <a:pt x="11" y="10"/>
                    <a:pt x="10" y="11"/>
                  </a:cubicBezTo>
                  <a:cubicBezTo>
                    <a:pt x="9" y="12"/>
                    <a:pt x="7"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8">
              <a:extLst>
                <a:ext uri="{FF2B5EF4-FFF2-40B4-BE49-F238E27FC236}">
                  <a16:creationId xmlns:a16="http://schemas.microsoft.com/office/drawing/2014/main" id="{08AC4732-D61C-47E5-AF64-4583F1A69840}"/>
                </a:ext>
              </a:extLst>
            </p:cNvPr>
            <p:cNvSpPr>
              <a:spLocks noEditPoints="1"/>
            </p:cNvSpPr>
            <p:nvPr/>
          </p:nvSpPr>
          <p:spPr bwMode="auto">
            <a:xfrm>
              <a:off x="5202" y="3356"/>
              <a:ext cx="128" cy="157"/>
            </a:xfrm>
            <a:custGeom>
              <a:avLst/>
              <a:gdLst>
                <a:gd name="T0" fmla="*/ 42 w 84"/>
                <a:gd name="T1" fmla="*/ 103 h 103"/>
                <a:gd name="T2" fmla="*/ 26 w 84"/>
                <a:gd name="T3" fmla="*/ 100 h 103"/>
                <a:gd name="T4" fmla="*/ 0 w 84"/>
                <a:gd name="T5" fmla="*/ 52 h 103"/>
                <a:gd name="T6" fmla="*/ 42 w 84"/>
                <a:gd name="T7" fmla="*/ 0 h 103"/>
                <a:gd name="T8" fmla="*/ 84 w 84"/>
                <a:gd name="T9" fmla="*/ 52 h 103"/>
                <a:gd name="T10" fmla="*/ 58 w 84"/>
                <a:gd name="T11" fmla="*/ 100 h 103"/>
                <a:gd name="T12" fmla="*/ 42 w 84"/>
                <a:gd name="T13" fmla="*/ 103 h 103"/>
                <a:gd name="T14" fmla="*/ 42 w 84"/>
                <a:gd name="T15" fmla="*/ 12 h 103"/>
                <a:gd name="T16" fmla="*/ 12 w 84"/>
                <a:gd name="T17" fmla="*/ 52 h 103"/>
                <a:gd name="T18" fmla="*/ 31 w 84"/>
                <a:gd name="T19" fmla="*/ 89 h 103"/>
                <a:gd name="T20" fmla="*/ 52 w 84"/>
                <a:gd name="T21" fmla="*/ 89 h 103"/>
                <a:gd name="T22" fmla="*/ 72 w 84"/>
                <a:gd name="T23" fmla="*/ 52 h 103"/>
                <a:gd name="T24" fmla="*/ 42 w 84"/>
                <a:gd name="T25" fmla="*/ 1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03">
                  <a:moveTo>
                    <a:pt x="42" y="103"/>
                  </a:moveTo>
                  <a:cubicBezTo>
                    <a:pt x="36" y="103"/>
                    <a:pt x="31" y="102"/>
                    <a:pt x="26" y="100"/>
                  </a:cubicBezTo>
                  <a:cubicBezTo>
                    <a:pt x="10" y="91"/>
                    <a:pt x="0" y="73"/>
                    <a:pt x="0" y="52"/>
                  </a:cubicBezTo>
                  <a:cubicBezTo>
                    <a:pt x="0" y="23"/>
                    <a:pt x="19" y="0"/>
                    <a:pt x="42" y="0"/>
                  </a:cubicBezTo>
                  <a:cubicBezTo>
                    <a:pt x="65" y="0"/>
                    <a:pt x="84" y="23"/>
                    <a:pt x="84" y="52"/>
                  </a:cubicBezTo>
                  <a:cubicBezTo>
                    <a:pt x="84" y="73"/>
                    <a:pt x="74" y="91"/>
                    <a:pt x="58" y="100"/>
                  </a:cubicBezTo>
                  <a:cubicBezTo>
                    <a:pt x="53" y="102"/>
                    <a:pt x="47" y="103"/>
                    <a:pt x="42" y="103"/>
                  </a:cubicBezTo>
                  <a:close/>
                  <a:moveTo>
                    <a:pt x="42" y="12"/>
                  </a:moveTo>
                  <a:cubicBezTo>
                    <a:pt x="25" y="12"/>
                    <a:pt x="12" y="30"/>
                    <a:pt x="12" y="52"/>
                  </a:cubicBezTo>
                  <a:cubicBezTo>
                    <a:pt x="12" y="68"/>
                    <a:pt x="19" y="83"/>
                    <a:pt x="31" y="89"/>
                  </a:cubicBezTo>
                  <a:cubicBezTo>
                    <a:pt x="38" y="92"/>
                    <a:pt x="45" y="92"/>
                    <a:pt x="52" y="89"/>
                  </a:cubicBezTo>
                  <a:cubicBezTo>
                    <a:pt x="64" y="83"/>
                    <a:pt x="72" y="68"/>
                    <a:pt x="72" y="52"/>
                  </a:cubicBezTo>
                  <a:cubicBezTo>
                    <a:pt x="72" y="30"/>
                    <a:pt x="58"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9">
              <a:extLst>
                <a:ext uri="{FF2B5EF4-FFF2-40B4-BE49-F238E27FC236}">
                  <a16:creationId xmlns:a16="http://schemas.microsoft.com/office/drawing/2014/main" id="{7363A50C-01BE-4770-A15A-55A96ECBD719}"/>
                </a:ext>
              </a:extLst>
            </p:cNvPr>
            <p:cNvSpPr>
              <a:spLocks noEditPoints="1"/>
            </p:cNvSpPr>
            <p:nvPr/>
          </p:nvSpPr>
          <p:spPr bwMode="auto">
            <a:xfrm>
              <a:off x="5143" y="3526"/>
              <a:ext cx="244" cy="108"/>
            </a:xfrm>
            <a:custGeom>
              <a:avLst/>
              <a:gdLst>
                <a:gd name="T0" fmla="*/ 153 w 159"/>
                <a:gd name="T1" fmla="*/ 71 h 71"/>
                <a:gd name="T2" fmla="*/ 6 w 159"/>
                <a:gd name="T3" fmla="*/ 71 h 71"/>
                <a:gd name="T4" fmla="*/ 0 w 159"/>
                <a:gd name="T5" fmla="*/ 65 h 71"/>
                <a:gd name="T6" fmla="*/ 0 w 159"/>
                <a:gd name="T7" fmla="*/ 35 h 71"/>
                <a:gd name="T8" fmla="*/ 36 w 159"/>
                <a:gd name="T9" fmla="*/ 0 h 71"/>
                <a:gd name="T10" fmla="*/ 66 w 159"/>
                <a:gd name="T11" fmla="*/ 0 h 71"/>
                <a:gd name="T12" fmla="*/ 72 w 159"/>
                <a:gd name="T13" fmla="*/ 6 h 71"/>
                <a:gd name="T14" fmla="*/ 72 w 159"/>
                <a:gd name="T15" fmla="*/ 7 h 71"/>
                <a:gd name="T16" fmla="*/ 75 w 159"/>
                <a:gd name="T17" fmla="*/ 12 h 71"/>
                <a:gd name="T18" fmla="*/ 80 w 159"/>
                <a:gd name="T19" fmla="*/ 14 h 71"/>
                <a:gd name="T20" fmla="*/ 87 w 159"/>
                <a:gd name="T21" fmla="*/ 6 h 71"/>
                <a:gd name="T22" fmla="*/ 87 w 159"/>
                <a:gd name="T23" fmla="*/ 6 h 71"/>
                <a:gd name="T24" fmla="*/ 93 w 159"/>
                <a:gd name="T25" fmla="*/ 0 h 71"/>
                <a:gd name="T26" fmla="*/ 124 w 159"/>
                <a:gd name="T27" fmla="*/ 0 h 71"/>
                <a:gd name="T28" fmla="*/ 159 w 159"/>
                <a:gd name="T29" fmla="*/ 35 h 71"/>
                <a:gd name="T30" fmla="*/ 159 w 159"/>
                <a:gd name="T31" fmla="*/ 65 h 71"/>
                <a:gd name="T32" fmla="*/ 153 w 159"/>
                <a:gd name="T33" fmla="*/ 71 h 71"/>
                <a:gd name="T34" fmla="*/ 12 w 159"/>
                <a:gd name="T35" fmla="*/ 59 h 71"/>
                <a:gd name="T36" fmla="*/ 147 w 159"/>
                <a:gd name="T37" fmla="*/ 59 h 71"/>
                <a:gd name="T38" fmla="*/ 147 w 159"/>
                <a:gd name="T39" fmla="*/ 35 h 71"/>
                <a:gd name="T40" fmla="*/ 124 w 159"/>
                <a:gd name="T41" fmla="*/ 12 h 71"/>
                <a:gd name="T42" fmla="*/ 98 w 159"/>
                <a:gd name="T43" fmla="*/ 12 h 71"/>
                <a:gd name="T44" fmla="*/ 82 w 159"/>
                <a:gd name="T45" fmla="*/ 26 h 71"/>
                <a:gd name="T46" fmla="*/ 67 w 159"/>
                <a:gd name="T47" fmla="*/ 21 h 71"/>
                <a:gd name="T48" fmla="*/ 61 w 159"/>
                <a:gd name="T49" fmla="*/ 12 h 71"/>
                <a:gd name="T50" fmla="*/ 36 w 159"/>
                <a:gd name="T51" fmla="*/ 12 h 71"/>
                <a:gd name="T52" fmla="*/ 12 w 159"/>
                <a:gd name="T53" fmla="*/ 35 h 71"/>
                <a:gd name="T54" fmla="*/ 12 w 159"/>
                <a:gd name="T55" fmla="*/ 5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71">
                  <a:moveTo>
                    <a:pt x="153" y="71"/>
                  </a:moveTo>
                  <a:cubicBezTo>
                    <a:pt x="6" y="71"/>
                    <a:pt x="6" y="71"/>
                    <a:pt x="6" y="71"/>
                  </a:cubicBezTo>
                  <a:cubicBezTo>
                    <a:pt x="3" y="71"/>
                    <a:pt x="0" y="68"/>
                    <a:pt x="0" y="65"/>
                  </a:cubicBezTo>
                  <a:cubicBezTo>
                    <a:pt x="0" y="35"/>
                    <a:pt x="0" y="35"/>
                    <a:pt x="0" y="35"/>
                  </a:cubicBezTo>
                  <a:cubicBezTo>
                    <a:pt x="0" y="15"/>
                    <a:pt x="16" y="0"/>
                    <a:pt x="36" y="0"/>
                  </a:cubicBezTo>
                  <a:cubicBezTo>
                    <a:pt x="66" y="0"/>
                    <a:pt x="66" y="0"/>
                    <a:pt x="66" y="0"/>
                  </a:cubicBezTo>
                  <a:cubicBezTo>
                    <a:pt x="70" y="0"/>
                    <a:pt x="72" y="2"/>
                    <a:pt x="72" y="6"/>
                  </a:cubicBezTo>
                  <a:cubicBezTo>
                    <a:pt x="72" y="7"/>
                    <a:pt x="72" y="7"/>
                    <a:pt x="72" y="7"/>
                  </a:cubicBezTo>
                  <a:cubicBezTo>
                    <a:pt x="72" y="9"/>
                    <a:pt x="73" y="11"/>
                    <a:pt x="75" y="12"/>
                  </a:cubicBezTo>
                  <a:cubicBezTo>
                    <a:pt x="76" y="14"/>
                    <a:pt x="78" y="15"/>
                    <a:pt x="80" y="14"/>
                  </a:cubicBezTo>
                  <a:cubicBezTo>
                    <a:pt x="84" y="14"/>
                    <a:pt x="87" y="11"/>
                    <a:pt x="87" y="6"/>
                  </a:cubicBezTo>
                  <a:cubicBezTo>
                    <a:pt x="87" y="6"/>
                    <a:pt x="87" y="6"/>
                    <a:pt x="87" y="6"/>
                  </a:cubicBezTo>
                  <a:cubicBezTo>
                    <a:pt x="87" y="2"/>
                    <a:pt x="90" y="0"/>
                    <a:pt x="93" y="0"/>
                  </a:cubicBezTo>
                  <a:cubicBezTo>
                    <a:pt x="124" y="0"/>
                    <a:pt x="124" y="0"/>
                    <a:pt x="124" y="0"/>
                  </a:cubicBezTo>
                  <a:cubicBezTo>
                    <a:pt x="143" y="0"/>
                    <a:pt x="159" y="15"/>
                    <a:pt x="159" y="35"/>
                  </a:cubicBezTo>
                  <a:cubicBezTo>
                    <a:pt x="159" y="65"/>
                    <a:pt x="159" y="65"/>
                    <a:pt x="159" y="65"/>
                  </a:cubicBezTo>
                  <a:cubicBezTo>
                    <a:pt x="159" y="68"/>
                    <a:pt x="156" y="71"/>
                    <a:pt x="153" y="71"/>
                  </a:cubicBezTo>
                  <a:close/>
                  <a:moveTo>
                    <a:pt x="12" y="59"/>
                  </a:moveTo>
                  <a:cubicBezTo>
                    <a:pt x="147" y="59"/>
                    <a:pt x="147" y="59"/>
                    <a:pt x="147" y="59"/>
                  </a:cubicBezTo>
                  <a:cubicBezTo>
                    <a:pt x="147" y="35"/>
                    <a:pt x="147" y="35"/>
                    <a:pt x="147" y="35"/>
                  </a:cubicBezTo>
                  <a:cubicBezTo>
                    <a:pt x="147" y="22"/>
                    <a:pt x="137" y="12"/>
                    <a:pt x="124" y="12"/>
                  </a:cubicBezTo>
                  <a:cubicBezTo>
                    <a:pt x="98" y="12"/>
                    <a:pt x="98" y="12"/>
                    <a:pt x="98" y="12"/>
                  </a:cubicBezTo>
                  <a:cubicBezTo>
                    <a:pt x="96" y="19"/>
                    <a:pt x="90" y="26"/>
                    <a:pt x="82" y="26"/>
                  </a:cubicBezTo>
                  <a:cubicBezTo>
                    <a:pt x="76" y="27"/>
                    <a:pt x="71" y="25"/>
                    <a:pt x="67" y="21"/>
                  </a:cubicBezTo>
                  <a:cubicBezTo>
                    <a:pt x="64" y="19"/>
                    <a:pt x="62" y="15"/>
                    <a:pt x="61" y="12"/>
                  </a:cubicBezTo>
                  <a:cubicBezTo>
                    <a:pt x="36" y="12"/>
                    <a:pt x="36" y="12"/>
                    <a:pt x="36" y="12"/>
                  </a:cubicBezTo>
                  <a:cubicBezTo>
                    <a:pt x="23" y="12"/>
                    <a:pt x="12" y="22"/>
                    <a:pt x="12" y="35"/>
                  </a:cubicBezTo>
                  <a:lnTo>
                    <a:pt x="12"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0">
              <a:extLst>
                <a:ext uri="{FF2B5EF4-FFF2-40B4-BE49-F238E27FC236}">
                  <a16:creationId xmlns:a16="http://schemas.microsoft.com/office/drawing/2014/main" id="{C94461A1-6055-4EF8-8D43-EF3A69CDEF42}"/>
                </a:ext>
              </a:extLst>
            </p:cNvPr>
            <p:cNvSpPr>
              <a:spLocks noEditPoints="1"/>
            </p:cNvSpPr>
            <p:nvPr/>
          </p:nvSpPr>
          <p:spPr bwMode="auto">
            <a:xfrm>
              <a:off x="5235" y="3490"/>
              <a:ext cx="60" cy="75"/>
            </a:xfrm>
            <a:custGeom>
              <a:avLst/>
              <a:gdLst>
                <a:gd name="T0" fmla="*/ 20 w 39"/>
                <a:gd name="T1" fmla="*/ 49 h 49"/>
                <a:gd name="T2" fmla="*/ 0 w 39"/>
                <a:gd name="T3" fmla="*/ 30 h 49"/>
                <a:gd name="T4" fmla="*/ 0 w 39"/>
                <a:gd name="T5" fmla="*/ 6 h 49"/>
                <a:gd name="T6" fmla="*/ 3 w 39"/>
                <a:gd name="T7" fmla="*/ 1 h 49"/>
                <a:gd name="T8" fmla="*/ 9 w 39"/>
                <a:gd name="T9" fmla="*/ 1 h 49"/>
                <a:gd name="T10" fmla="*/ 30 w 39"/>
                <a:gd name="T11" fmla="*/ 1 h 49"/>
                <a:gd name="T12" fmla="*/ 36 w 39"/>
                <a:gd name="T13" fmla="*/ 1 h 49"/>
                <a:gd name="T14" fmla="*/ 39 w 39"/>
                <a:gd name="T15" fmla="*/ 6 h 49"/>
                <a:gd name="T16" fmla="*/ 39 w 39"/>
                <a:gd name="T17" fmla="*/ 30 h 49"/>
                <a:gd name="T18" fmla="*/ 20 w 39"/>
                <a:gd name="T19" fmla="*/ 49 h 49"/>
                <a:gd name="T20" fmla="*/ 12 w 39"/>
                <a:gd name="T21" fmla="*/ 15 h 49"/>
                <a:gd name="T22" fmla="*/ 12 w 39"/>
                <a:gd name="T23" fmla="*/ 30 h 49"/>
                <a:gd name="T24" fmla="*/ 20 w 39"/>
                <a:gd name="T25" fmla="*/ 37 h 49"/>
                <a:gd name="T26" fmla="*/ 27 w 39"/>
                <a:gd name="T27" fmla="*/ 30 h 49"/>
                <a:gd name="T28" fmla="*/ 27 w 39"/>
                <a:gd name="T29" fmla="*/ 15 h 49"/>
                <a:gd name="T30" fmla="*/ 12 w 39"/>
                <a:gd name="T31"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9">
                  <a:moveTo>
                    <a:pt x="20" y="49"/>
                  </a:moveTo>
                  <a:cubicBezTo>
                    <a:pt x="9" y="49"/>
                    <a:pt x="0" y="41"/>
                    <a:pt x="0" y="30"/>
                  </a:cubicBezTo>
                  <a:cubicBezTo>
                    <a:pt x="0" y="6"/>
                    <a:pt x="0" y="6"/>
                    <a:pt x="0" y="6"/>
                  </a:cubicBezTo>
                  <a:cubicBezTo>
                    <a:pt x="0" y="4"/>
                    <a:pt x="1" y="2"/>
                    <a:pt x="3" y="1"/>
                  </a:cubicBezTo>
                  <a:cubicBezTo>
                    <a:pt x="5" y="0"/>
                    <a:pt x="7" y="0"/>
                    <a:pt x="9" y="1"/>
                  </a:cubicBezTo>
                  <a:cubicBezTo>
                    <a:pt x="16" y="4"/>
                    <a:pt x="23" y="4"/>
                    <a:pt x="30" y="1"/>
                  </a:cubicBezTo>
                  <a:cubicBezTo>
                    <a:pt x="32" y="0"/>
                    <a:pt x="34" y="0"/>
                    <a:pt x="36" y="1"/>
                  </a:cubicBezTo>
                  <a:cubicBezTo>
                    <a:pt x="38" y="2"/>
                    <a:pt x="39" y="4"/>
                    <a:pt x="39" y="6"/>
                  </a:cubicBezTo>
                  <a:cubicBezTo>
                    <a:pt x="39" y="30"/>
                    <a:pt x="39" y="30"/>
                    <a:pt x="39" y="30"/>
                  </a:cubicBezTo>
                  <a:cubicBezTo>
                    <a:pt x="39" y="41"/>
                    <a:pt x="30" y="49"/>
                    <a:pt x="20" y="49"/>
                  </a:cubicBezTo>
                  <a:close/>
                  <a:moveTo>
                    <a:pt x="12" y="15"/>
                  </a:moveTo>
                  <a:cubicBezTo>
                    <a:pt x="12" y="30"/>
                    <a:pt x="12" y="30"/>
                    <a:pt x="12" y="30"/>
                  </a:cubicBezTo>
                  <a:cubicBezTo>
                    <a:pt x="12" y="34"/>
                    <a:pt x="16" y="37"/>
                    <a:pt x="20" y="37"/>
                  </a:cubicBezTo>
                  <a:cubicBezTo>
                    <a:pt x="24" y="37"/>
                    <a:pt x="27" y="34"/>
                    <a:pt x="27" y="30"/>
                  </a:cubicBezTo>
                  <a:cubicBezTo>
                    <a:pt x="27" y="15"/>
                    <a:pt x="27" y="15"/>
                    <a:pt x="27" y="15"/>
                  </a:cubicBezTo>
                  <a:cubicBezTo>
                    <a:pt x="22" y="16"/>
                    <a:pt x="17" y="16"/>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1">
              <a:extLst>
                <a:ext uri="{FF2B5EF4-FFF2-40B4-BE49-F238E27FC236}">
                  <a16:creationId xmlns:a16="http://schemas.microsoft.com/office/drawing/2014/main" id="{B93AD0E1-1198-4E07-8B19-276089D4C323}"/>
                </a:ext>
              </a:extLst>
            </p:cNvPr>
            <p:cNvSpPr>
              <a:spLocks noEditPoints="1"/>
            </p:cNvSpPr>
            <p:nvPr/>
          </p:nvSpPr>
          <p:spPr bwMode="auto">
            <a:xfrm>
              <a:off x="5048" y="3284"/>
              <a:ext cx="439" cy="431"/>
            </a:xfrm>
            <a:custGeom>
              <a:avLst/>
              <a:gdLst>
                <a:gd name="T0" fmla="*/ 114 w 286"/>
                <a:gd name="T1" fmla="*/ 275 h 282"/>
                <a:gd name="T2" fmla="*/ 126 w 286"/>
                <a:gd name="T3" fmla="*/ 277 h 282"/>
                <a:gd name="T4" fmla="*/ 120 w 286"/>
                <a:gd name="T5" fmla="*/ 282 h 282"/>
                <a:gd name="T6" fmla="*/ 166 w 286"/>
                <a:gd name="T7" fmla="*/ 270 h 282"/>
                <a:gd name="T8" fmla="*/ 173 w 286"/>
                <a:gd name="T9" fmla="*/ 275 h 282"/>
                <a:gd name="T10" fmla="*/ 167 w 286"/>
                <a:gd name="T11" fmla="*/ 282 h 282"/>
                <a:gd name="T12" fmla="*/ 72 w 286"/>
                <a:gd name="T13" fmla="*/ 265 h 282"/>
                <a:gd name="T14" fmla="*/ 78 w 286"/>
                <a:gd name="T15" fmla="*/ 255 h 282"/>
                <a:gd name="T16" fmla="*/ 80 w 286"/>
                <a:gd name="T17" fmla="*/ 263 h 282"/>
                <a:gd name="T18" fmla="*/ 72 w 286"/>
                <a:gd name="T19" fmla="*/ 265 h 282"/>
                <a:gd name="T20" fmla="*/ 209 w 286"/>
                <a:gd name="T21" fmla="*/ 255 h 282"/>
                <a:gd name="T22" fmla="*/ 215 w 286"/>
                <a:gd name="T23" fmla="*/ 265 h 282"/>
                <a:gd name="T24" fmla="*/ 212 w 286"/>
                <a:gd name="T25" fmla="*/ 266 h 282"/>
                <a:gd name="T26" fmla="*/ 35 w 286"/>
                <a:gd name="T27" fmla="*/ 225 h 282"/>
                <a:gd name="T28" fmla="*/ 43 w 286"/>
                <a:gd name="T29" fmla="*/ 225 h 282"/>
                <a:gd name="T30" fmla="*/ 39 w 286"/>
                <a:gd name="T31" fmla="*/ 235 h 282"/>
                <a:gd name="T32" fmla="*/ 244 w 286"/>
                <a:gd name="T33" fmla="*/ 234 h 282"/>
                <a:gd name="T34" fmla="*/ 252 w 286"/>
                <a:gd name="T35" fmla="*/ 225 h 282"/>
                <a:gd name="T36" fmla="*/ 253 w 286"/>
                <a:gd name="T37" fmla="*/ 233 h 282"/>
                <a:gd name="T38" fmla="*/ 244 w 286"/>
                <a:gd name="T39" fmla="*/ 234 h 282"/>
                <a:gd name="T40" fmla="*/ 13 w 286"/>
                <a:gd name="T41" fmla="*/ 183 h 282"/>
                <a:gd name="T42" fmla="*/ 17 w 286"/>
                <a:gd name="T43" fmla="*/ 194 h 282"/>
                <a:gd name="T44" fmla="*/ 15 w 286"/>
                <a:gd name="T45" fmla="*/ 194 h 282"/>
                <a:gd name="T46" fmla="*/ 266 w 286"/>
                <a:gd name="T47" fmla="*/ 186 h 282"/>
                <a:gd name="T48" fmla="*/ 274 w 286"/>
                <a:gd name="T49" fmla="*/ 182 h 282"/>
                <a:gd name="T50" fmla="*/ 278 w 286"/>
                <a:gd name="T51" fmla="*/ 190 h 282"/>
                <a:gd name="T52" fmla="*/ 272 w 286"/>
                <a:gd name="T53" fmla="*/ 194 h 282"/>
                <a:gd name="T54" fmla="*/ 6 w 286"/>
                <a:gd name="T55" fmla="*/ 135 h 282"/>
                <a:gd name="T56" fmla="*/ 12 w 286"/>
                <a:gd name="T57" fmla="*/ 141 h 282"/>
                <a:gd name="T58" fmla="*/ 0 w 286"/>
                <a:gd name="T59" fmla="*/ 141 h 282"/>
                <a:gd name="T60" fmla="*/ 274 w 286"/>
                <a:gd name="T61" fmla="*/ 141 h 282"/>
                <a:gd name="T62" fmla="*/ 280 w 286"/>
                <a:gd name="T63" fmla="*/ 135 h 282"/>
                <a:gd name="T64" fmla="*/ 286 w 286"/>
                <a:gd name="T65" fmla="*/ 141 h 282"/>
                <a:gd name="T66" fmla="*/ 286 w 286"/>
                <a:gd name="T67" fmla="*/ 141 h 282"/>
                <a:gd name="T68" fmla="*/ 280 w 286"/>
                <a:gd name="T69" fmla="*/ 147 h 282"/>
                <a:gd name="T70" fmla="*/ 9 w 286"/>
                <a:gd name="T71" fmla="*/ 93 h 282"/>
                <a:gd name="T72" fmla="*/ 17 w 286"/>
                <a:gd name="T73" fmla="*/ 89 h 282"/>
                <a:gd name="T74" fmla="*/ 14 w 286"/>
                <a:gd name="T75" fmla="*/ 101 h 282"/>
                <a:gd name="T76" fmla="*/ 266 w 286"/>
                <a:gd name="T77" fmla="*/ 96 h 282"/>
                <a:gd name="T78" fmla="*/ 277 w 286"/>
                <a:gd name="T79" fmla="*/ 92 h 282"/>
                <a:gd name="T80" fmla="*/ 277 w 286"/>
                <a:gd name="T81" fmla="*/ 92 h 282"/>
                <a:gd name="T82" fmla="*/ 272 w 286"/>
                <a:gd name="T83" fmla="*/ 100 h 282"/>
                <a:gd name="T84" fmla="*/ 34 w 286"/>
                <a:gd name="T85" fmla="*/ 58 h 282"/>
                <a:gd name="T86" fmla="*/ 42 w 286"/>
                <a:gd name="T87" fmla="*/ 49 h 282"/>
                <a:gd name="T88" fmla="*/ 43 w 286"/>
                <a:gd name="T89" fmla="*/ 57 h 282"/>
                <a:gd name="T90" fmla="*/ 34 w 286"/>
                <a:gd name="T91" fmla="*/ 58 h 282"/>
                <a:gd name="T92" fmla="*/ 244 w 286"/>
                <a:gd name="T93" fmla="*/ 48 h 282"/>
                <a:gd name="T94" fmla="*/ 252 w 286"/>
                <a:gd name="T95" fmla="*/ 57 h 282"/>
                <a:gd name="T96" fmla="*/ 248 w 286"/>
                <a:gd name="T97" fmla="*/ 59 h 282"/>
                <a:gd name="T98" fmla="*/ 71 w 286"/>
                <a:gd name="T99" fmla="*/ 18 h 282"/>
                <a:gd name="T100" fmla="*/ 71 w 286"/>
                <a:gd name="T101" fmla="*/ 18 h 282"/>
                <a:gd name="T102" fmla="*/ 78 w 286"/>
                <a:gd name="T103" fmla="*/ 28 h 282"/>
                <a:gd name="T104" fmla="*/ 74 w 286"/>
                <a:gd name="T105" fmla="*/ 29 h 282"/>
                <a:gd name="T106" fmla="*/ 206 w 286"/>
                <a:gd name="T107" fmla="*/ 19 h 282"/>
                <a:gd name="T108" fmla="*/ 214 w 286"/>
                <a:gd name="T109" fmla="*/ 17 h 282"/>
                <a:gd name="T110" fmla="*/ 211 w 286"/>
                <a:gd name="T111" fmla="*/ 28 h 282"/>
                <a:gd name="T112" fmla="*/ 113 w 286"/>
                <a:gd name="T113" fmla="*/ 7 h 282"/>
                <a:gd name="T114" fmla="*/ 125 w 286"/>
                <a:gd name="T115" fmla="*/ 5 h 282"/>
                <a:gd name="T116" fmla="*/ 120 w 286"/>
                <a:gd name="T117" fmla="*/ 12 h 282"/>
                <a:gd name="T118" fmla="*/ 113 w 286"/>
                <a:gd name="T119" fmla="*/ 7 h 282"/>
                <a:gd name="T120" fmla="*/ 161 w 286"/>
                <a:gd name="T121" fmla="*/ 5 h 282"/>
                <a:gd name="T122" fmla="*/ 173 w 286"/>
                <a:gd name="T123" fmla="*/ 7 h 282"/>
                <a:gd name="T124" fmla="*/ 167 w 286"/>
                <a:gd name="T125" fmla="*/ 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6" h="282">
                  <a:moveTo>
                    <a:pt x="119" y="282"/>
                  </a:moveTo>
                  <a:cubicBezTo>
                    <a:pt x="115" y="281"/>
                    <a:pt x="113" y="278"/>
                    <a:pt x="114" y="275"/>
                  </a:cubicBezTo>
                  <a:cubicBezTo>
                    <a:pt x="114" y="275"/>
                    <a:pt x="114" y="275"/>
                    <a:pt x="114" y="275"/>
                  </a:cubicBezTo>
                  <a:cubicBezTo>
                    <a:pt x="114" y="272"/>
                    <a:pt x="117" y="270"/>
                    <a:pt x="121" y="270"/>
                  </a:cubicBezTo>
                  <a:cubicBezTo>
                    <a:pt x="121" y="270"/>
                    <a:pt x="121" y="270"/>
                    <a:pt x="121" y="270"/>
                  </a:cubicBezTo>
                  <a:cubicBezTo>
                    <a:pt x="124" y="271"/>
                    <a:pt x="126" y="274"/>
                    <a:pt x="126" y="277"/>
                  </a:cubicBezTo>
                  <a:cubicBezTo>
                    <a:pt x="126" y="277"/>
                    <a:pt x="126" y="277"/>
                    <a:pt x="126" y="277"/>
                  </a:cubicBezTo>
                  <a:cubicBezTo>
                    <a:pt x="125" y="280"/>
                    <a:pt x="122" y="282"/>
                    <a:pt x="120" y="282"/>
                  </a:cubicBezTo>
                  <a:cubicBezTo>
                    <a:pt x="120" y="282"/>
                    <a:pt x="120" y="282"/>
                    <a:pt x="120" y="282"/>
                  </a:cubicBezTo>
                  <a:cubicBezTo>
                    <a:pt x="119" y="282"/>
                    <a:pt x="119" y="282"/>
                    <a:pt x="119" y="282"/>
                  </a:cubicBezTo>
                  <a:close/>
                  <a:moveTo>
                    <a:pt x="161" y="277"/>
                  </a:moveTo>
                  <a:cubicBezTo>
                    <a:pt x="161" y="274"/>
                    <a:pt x="163" y="271"/>
                    <a:pt x="166" y="270"/>
                  </a:cubicBezTo>
                  <a:cubicBezTo>
                    <a:pt x="166" y="270"/>
                    <a:pt x="166" y="270"/>
                    <a:pt x="166" y="270"/>
                  </a:cubicBezTo>
                  <a:cubicBezTo>
                    <a:pt x="169" y="269"/>
                    <a:pt x="172" y="272"/>
                    <a:pt x="173" y="275"/>
                  </a:cubicBezTo>
                  <a:cubicBezTo>
                    <a:pt x="173" y="275"/>
                    <a:pt x="173" y="275"/>
                    <a:pt x="173" y="275"/>
                  </a:cubicBezTo>
                  <a:cubicBezTo>
                    <a:pt x="174" y="278"/>
                    <a:pt x="171" y="281"/>
                    <a:pt x="168" y="282"/>
                  </a:cubicBezTo>
                  <a:cubicBezTo>
                    <a:pt x="168" y="282"/>
                    <a:pt x="168" y="282"/>
                    <a:pt x="168" y="282"/>
                  </a:cubicBezTo>
                  <a:cubicBezTo>
                    <a:pt x="168" y="282"/>
                    <a:pt x="167" y="282"/>
                    <a:pt x="167" y="282"/>
                  </a:cubicBezTo>
                  <a:cubicBezTo>
                    <a:pt x="167" y="282"/>
                    <a:pt x="167" y="282"/>
                    <a:pt x="167" y="282"/>
                  </a:cubicBezTo>
                  <a:cubicBezTo>
                    <a:pt x="164" y="282"/>
                    <a:pt x="162" y="280"/>
                    <a:pt x="161" y="277"/>
                  </a:cubicBezTo>
                  <a:close/>
                  <a:moveTo>
                    <a:pt x="72" y="265"/>
                  </a:moveTo>
                  <a:cubicBezTo>
                    <a:pt x="69" y="263"/>
                    <a:pt x="68" y="260"/>
                    <a:pt x="70" y="257"/>
                  </a:cubicBezTo>
                  <a:cubicBezTo>
                    <a:pt x="70" y="257"/>
                    <a:pt x="70" y="257"/>
                    <a:pt x="70" y="257"/>
                  </a:cubicBezTo>
                  <a:cubicBezTo>
                    <a:pt x="71" y="254"/>
                    <a:pt x="75" y="253"/>
                    <a:pt x="78" y="255"/>
                  </a:cubicBezTo>
                  <a:cubicBezTo>
                    <a:pt x="78" y="255"/>
                    <a:pt x="78" y="255"/>
                    <a:pt x="78" y="255"/>
                  </a:cubicBezTo>
                  <a:cubicBezTo>
                    <a:pt x="81" y="256"/>
                    <a:pt x="82" y="260"/>
                    <a:pt x="80" y="263"/>
                  </a:cubicBezTo>
                  <a:cubicBezTo>
                    <a:pt x="80" y="263"/>
                    <a:pt x="80" y="263"/>
                    <a:pt x="80" y="263"/>
                  </a:cubicBezTo>
                  <a:cubicBezTo>
                    <a:pt x="79" y="265"/>
                    <a:pt x="77" y="266"/>
                    <a:pt x="75" y="266"/>
                  </a:cubicBezTo>
                  <a:cubicBezTo>
                    <a:pt x="75" y="266"/>
                    <a:pt x="75" y="266"/>
                    <a:pt x="75" y="266"/>
                  </a:cubicBezTo>
                  <a:cubicBezTo>
                    <a:pt x="74" y="266"/>
                    <a:pt x="73" y="266"/>
                    <a:pt x="72" y="265"/>
                  </a:cubicBezTo>
                  <a:close/>
                  <a:moveTo>
                    <a:pt x="207" y="263"/>
                  </a:moveTo>
                  <a:cubicBezTo>
                    <a:pt x="205" y="260"/>
                    <a:pt x="206" y="256"/>
                    <a:pt x="209" y="255"/>
                  </a:cubicBezTo>
                  <a:cubicBezTo>
                    <a:pt x="209" y="255"/>
                    <a:pt x="209" y="255"/>
                    <a:pt x="209" y="255"/>
                  </a:cubicBezTo>
                  <a:cubicBezTo>
                    <a:pt x="212" y="253"/>
                    <a:pt x="215" y="254"/>
                    <a:pt x="217" y="257"/>
                  </a:cubicBezTo>
                  <a:cubicBezTo>
                    <a:pt x="217" y="257"/>
                    <a:pt x="217" y="257"/>
                    <a:pt x="217" y="257"/>
                  </a:cubicBezTo>
                  <a:cubicBezTo>
                    <a:pt x="219" y="260"/>
                    <a:pt x="218" y="263"/>
                    <a:pt x="215" y="265"/>
                  </a:cubicBezTo>
                  <a:cubicBezTo>
                    <a:pt x="215" y="265"/>
                    <a:pt x="215" y="265"/>
                    <a:pt x="215" y="265"/>
                  </a:cubicBezTo>
                  <a:cubicBezTo>
                    <a:pt x="214" y="265"/>
                    <a:pt x="213" y="266"/>
                    <a:pt x="212" y="266"/>
                  </a:cubicBezTo>
                  <a:cubicBezTo>
                    <a:pt x="212" y="266"/>
                    <a:pt x="212" y="266"/>
                    <a:pt x="212" y="266"/>
                  </a:cubicBezTo>
                  <a:cubicBezTo>
                    <a:pt x="210" y="266"/>
                    <a:pt x="208" y="265"/>
                    <a:pt x="207" y="263"/>
                  </a:cubicBezTo>
                  <a:close/>
                  <a:moveTo>
                    <a:pt x="34" y="233"/>
                  </a:moveTo>
                  <a:cubicBezTo>
                    <a:pt x="32" y="231"/>
                    <a:pt x="32" y="227"/>
                    <a:pt x="35" y="225"/>
                  </a:cubicBezTo>
                  <a:cubicBezTo>
                    <a:pt x="35" y="225"/>
                    <a:pt x="35" y="225"/>
                    <a:pt x="35" y="225"/>
                  </a:cubicBezTo>
                  <a:cubicBezTo>
                    <a:pt x="37" y="223"/>
                    <a:pt x="41" y="223"/>
                    <a:pt x="43" y="225"/>
                  </a:cubicBezTo>
                  <a:cubicBezTo>
                    <a:pt x="43" y="225"/>
                    <a:pt x="43" y="225"/>
                    <a:pt x="43" y="225"/>
                  </a:cubicBezTo>
                  <a:cubicBezTo>
                    <a:pt x="45" y="228"/>
                    <a:pt x="45" y="232"/>
                    <a:pt x="42" y="234"/>
                  </a:cubicBezTo>
                  <a:cubicBezTo>
                    <a:pt x="42" y="234"/>
                    <a:pt x="42" y="234"/>
                    <a:pt x="42" y="234"/>
                  </a:cubicBezTo>
                  <a:cubicBezTo>
                    <a:pt x="41" y="235"/>
                    <a:pt x="40" y="235"/>
                    <a:pt x="39" y="235"/>
                  </a:cubicBezTo>
                  <a:cubicBezTo>
                    <a:pt x="39" y="235"/>
                    <a:pt x="39" y="235"/>
                    <a:pt x="39" y="235"/>
                  </a:cubicBezTo>
                  <a:cubicBezTo>
                    <a:pt x="37" y="235"/>
                    <a:pt x="35" y="235"/>
                    <a:pt x="34" y="233"/>
                  </a:cubicBezTo>
                  <a:close/>
                  <a:moveTo>
                    <a:pt x="244" y="234"/>
                  </a:moveTo>
                  <a:cubicBezTo>
                    <a:pt x="242" y="232"/>
                    <a:pt x="241" y="228"/>
                    <a:pt x="244" y="225"/>
                  </a:cubicBezTo>
                  <a:cubicBezTo>
                    <a:pt x="244" y="225"/>
                    <a:pt x="244" y="225"/>
                    <a:pt x="244" y="225"/>
                  </a:cubicBezTo>
                  <a:cubicBezTo>
                    <a:pt x="246" y="223"/>
                    <a:pt x="249" y="222"/>
                    <a:pt x="252" y="225"/>
                  </a:cubicBezTo>
                  <a:cubicBezTo>
                    <a:pt x="252" y="225"/>
                    <a:pt x="252" y="225"/>
                    <a:pt x="252" y="225"/>
                  </a:cubicBezTo>
                  <a:cubicBezTo>
                    <a:pt x="255" y="227"/>
                    <a:pt x="255" y="230"/>
                    <a:pt x="253" y="233"/>
                  </a:cubicBezTo>
                  <a:cubicBezTo>
                    <a:pt x="253" y="233"/>
                    <a:pt x="253" y="233"/>
                    <a:pt x="253" y="233"/>
                  </a:cubicBezTo>
                  <a:cubicBezTo>
                    <a:pt x="252" y="234"/>
                    <a:pt x="250" y="235"/>
                    <a:pt x="248" y="235"/>
                  </a:cubicBezTo>
                  <a:cubicBezTo>
                    <a:pt x="248" y="235"/>
                    <a:pt x="248" y="235"/>
                    <a:pt x="248" y="235"/>
                  </a:cubicBezTo>
                  <a:cubicBezTo>
                    <a:pt x="247" y="235"/>
                    <a:pt x="245" y="235"/>
                    <a:pt x="244" y="234"/>
                  </a:cubicBezTo>
                  <a:close/>
                  <a:moveTo>
                    <a:pt x="9" y="190"/>
                  </a:moveTo>
                  <a:cubicBezTo>
                    <a:pt x="8" y="187"/>
                    <a:pt x="9" y="184"/>
                    <a:pt x="13" y="183"/>
                  </a:cubicBezTo>
                  <a:cubicBezTo>
                    <a:pt x="13" y="183"/>
                    <a:pt x="13" y="183"/>
                    <a:pt x="13" y="183"/>
                  </a:cubicBezTo>
                  <a:cubicBezTo>
                    <a:pt x="16" y="181"/>
                    <a:pt x="19" y="183"/>
                    <a:pt x="20" y="186"/>
                  </a:cubicBezTo>
                  <a:cubicBezTo>
                    <a:pt x="20" y="186"/>
                    <a:pt x="20" y="186"/>
                    <a:pt x="20" y="186"/>
                  </a:cubicBezTo>
                  <a:cubicBezTo>
                    <a:pt x="21" y="189"/>
                    <a:pt x="20" y="193"/>
                    <a:pt x="17" y="194"/>
                  </a:cubicBezTo>
                  <a:cubicBezTo>
                    <a:pt x="17" y="194"/>
                    <a:pt x="17" y="194"/>
                    <a:pt x="17" y="194"/>
                  </a:cubicBezTo>
                  <a:cubicBezTo>
                    <a:pt x="16" y="194"/>
                    <a:pt x="15" y="194"/>
                    <a:pt x="15" y="194"/>
                  </a:cubicBezTo>
                  <a:cubicBezTo>
                    <a:pt x="15" y="194"/>
                    <a:pt x="15" y="194"/>
                    <a:pt x="15" y="194"/>
                  </a:cubicBezTo>
                  <a:cubicBezTo>
                    <a:pt x="12" y="194"/>
                    <a:pt x="10" y="193"/>
                    <a:pt x="9" y="190"/>
                  </a:cubicBezTo>
                  <a:close/>
                  <a:moveTo>
                    <a:pt x="270" y="194"/>
                  </a:moveTo>
                  <a:cubicBezTo>
                    <a:pt x="267" y="192"/>
                    <a:pt x="265" y="189"/>
                    <a:pt x="266" y="186"/>
                  </a:cubicBezTo>
                  <a:cubicBezTo>
                    <a:pt x="266" y="186"/>
                    <a:pt x="266" y="186"/>
                    <a:pt x="266" y="186"/>
                  </a:cubicBezTo>
                  <a:cubicBezTo>
                    <a:pt x="267" y="183"/>
                    <a:pt x="271" y="181"/>
                    <a:pt x="274" y="182"/>
                  </a:cubicBezTo>
                  <a:cubicBezTo>
                    <a:pt x="274" y="182"/>
                    <a:pt x="274" y="182"/>
                    <a:pt x="274" y="182"/>
                  </a:cubicBezTo>
                  <a:cubicBezTo>
                    <a:pt x="277" y="183"/>
                    <a:pt x="279" y="187"/>
                    <a:pt x="278" y="190"/>
                  </a:cubicBezTo>
                  <a:cubicBezTo>
                    <a:pt x="278" y="190"/>
                    <a:pt x="278" y="190"/>
                    <a:pt x="278" y="190"/>
                  </a:cubicBezTo>
                  <a:cubicBezTo>
                    <a:pt x="278" y="190"/>
                    <a:pt x="278" y="190"/>
                    <a:pt x="278" y="190"/>
                  </a:cubicBezTo>
                  <a:cubicBezTo>
                    <a:pt x="278" y="190"/>
                    <a:pt x="278" y="190"/>
                    <a:pt x="278" y="190"/>
                  </a:cubicBezTo>
                  <a:cubicBezTo>
                    <a:pt x="277" y="192"/>
                    <a:pt x="274" y="194"/>
                    <a:pt x="272" y="194"/>
                  </a:cubicBezTo>
                  <a:cubicBezTo>
                    <a:pt x="272" y="194"/>
                    <a:pt x="272" y="194"/>
                    <a:pt x="272" y="194"/>
                  </a:cubicBezTo>
                  <a:cubicBezTo>
                    <a:pt x="271" y="194"/>
                    <a:pt x="271" y="194"/>
                    <a:pt x="270" y="194"/>
                  </a:cubicBezTo>
                  <a:close/>
                  <a:moveTo>
                    <a:pt x="0" y="141"/>
                  </a:moveTo>
                  <a:cubicBezTo>
                    <a:pt x="0" y="138"/>
                    <a:pt x="3" y="135"/>
                    <a:pt x="6" y="135"/>
                  </a:cubicBezTo>
                  <a:cubicBezTo>
                    <a:pt x="6" y="135"/>
                    <a:pt x="6" y="135"/>
                    <a:pt x="6" y="135"/>
                  </a:cubicBezTo>
                  <a:cubicBezTo>
                    <a:pt x="10" y="135"/>
                    <a:pt x="12" y="138"/>
                    <a:pt x="12" y="141"/>
                  </a:cubicBezTo>
                  <a:cubicBezTo>
                    <a:pt x="12" y="141"/>
                    <a:pt x="12" y="141"/>
                    <a:pt x="12" y="141"/>
                  </a:cubicBezTo>
                  <a:cubicBezTo>
                    <a:pt x="12" y="145"/>
                    <a:pt x="10" y="147"/>
                    <a:pt x="6" y="147"/>
                  </a:cubicBezTo>
                  <a:cubicBezTo>
                    <a:pt x="6" y="147"/>
                    <a:pt x="6" y="147"/>
                    <a:pt x="6" y="147"/>
                  </a:cubicBezTo>
                  <a:cubicBezTo>
                    <a:pt x="3" y="147"/>
                    <a:pt x="0" y="145"/>
                    <a:pt x="0" y="141"/>
                  </a:cubicBezTo>
                  <a:close/>
                  <a:moveTo>
                    <a:pt x="274" y="141"/>
                  </a:moveTo>
                  <a:cubicBezTo>
                    <a:pt x="274" y="141"/>
                    <a:pt x="274" y="141"/>
                    <a:pt x="274" y="141"/>
                  </a:cubicBezTo>
                  <a:cubicBezTo>
                    <a:pt x="274" y="141"/>
                    <a:pt x="274" y="141"/>
                    <a:pt x="274" y="141"/>
                  </a:cubicBezTo>
                  <a:cubicBezTo>
                    <a:pt x="274" y="141"/>
                    <a:pt x="274" y="141"/>
                    <a:pt x="274" y="141"/>
                  </a:cubicBezTo>
                  <a:cubicBezTo>
                    <a:pt x="274" y="141"/>
                    <a:pt x="274" y="141"/>
                    <a:pt x="274" y="141"/>
                  </a:cubicBezTo>
                  <a:cubicBezTo>
                    <a:pt x="274" y="137"/>
                    <a:pt x="277" y="135"/>
                    <a:pt x="280" y="135"/>
                  </a:cubicBezTo>
                  <a:cubicBezTo>
                    <a:pt x="280" y="135"/>
                    <a:pt x="280" y="135"/>
                    <a:pt x="280" y="135"/>
                  </a:cubicBezTo>
                  <a:cubicBezTo>
                    <a:pt x="283" y="135"/>
                    <a:pt x="286" y="137"/>
                    <a:pt x="286" y="141"/>
                  </a:cubicBezTo>
                  <a:cubicBezTo>
                    <a:pt x="286" y="141"/>
                    <a:pt x="286" y="141"/>
                    <a:pt x="286" y="141"/>
                  </a:cubicBezTo>
                  <a:cubicBezTo>
                    <a:pt x="286" y="141"/>
                    <a:pt x="286" y="141"/>
                    <a:pt x="286" y="141"/>
                  </a:cubicBezTo>
                  <a:cubicBezTo>
                    <a:pt x="286" y="141"/>
                    <a:pt x="286" y="141"/>
                    <a:pt x="286" y="141"/>
                  </a:cubicBezTo>
                  <a:cubicBezTo>
                    <a:pt x="286" y="141"/>
                    <a:pt x="286" y="141"/>
                    <a:pt x="286" y="141"/>
                  </a:cubicBezTo>
                  <a:cubicBezTo>
                    <a:pt x="286" y="141"/>
                    <a:pt x="286" y="141"/>
                    <a:pt x="286" y="141"/>
                  </a:cubicBezTo>
                  <a:cubicBezTo>
                    <a:pt x="286" y="144"/>
                    <a:pt x="283" y="147"/>
                    <a:pt x="280" y="147"/>
                  </a:cubicBezTo>
                  <a:cubicBezTo>
                    <a:pt x="280" y="147"/>
                    <a:pt x="280" y="147"/>
                    <a:pt x="280" y="147"/>
                  </a:cubicBezTo>
                  <a:cubicBezTo>
                    <a:pt x="277" y="147"/>
                    <a:pt x="274" y="144"/>
                    <a:pt x="274" y="141"/>
                  </a:cubicBezTo>
                  <a:close/>
                  <a:moveTo>
                    <a:pt x="12" y="100"/>
                  </a:moveTo>
                  <a:cubicBezTo>
                    <a:pt x="9" y="99"/>
                    <a:pt x="8" y="96"/>
                    <a:pt x="9" y="93"/>
                  </a:cubicBezTo>
                  <a:cubicBezTo>
                    <a:pt x="9" y="93"/>
                    <a:pt x="9" y="93"/>
                    <a:pt x="9" y="93"/>
                  </a:cubicBezTo>
                  <a:cubicBezTo>
                    <a:pt x="10" y="89"/>
                    <a:pt x="13" y="88"/>
                    <a:pt x="17" y="89"/>
                  </a:cubicBezTo>
                  <a:cubicBezTo>
                    <a:pt x="17" y="89"/>
                    <a:pt x="17" y="89"/>
                    <a:pt x="17" y="89"/>
                  </a:cubicBezTo>
                  <a:cubicBezTo>
                    <a:pt x="20" y="90"/>
                    <a:pt x="21" y="94"/>
                    <a:pt x="20" y="97"/>
                  </a:cubicBezTo>
                  <a:cubicBezTo>
                    <a:pt x="20" y="97"/>
                    <a:pt x="20" y="97"/>
                    <a:pt x="20" y="97"/>
                  </a:cubicBezTo>
                  <a:cubicBezTo>
                    <a:pt x="19" y="99"/>
                    <a:pt x="17" y="101"/>
                    <a:pt x="14" y="101"/>
                  </a:cubicBezTo>
                  <a:cubicBezTo>
                    <a:pt x="14" y="101"/>
                    <a:pt x="14" y="101"/>
                    <a:pt x="14" y="101"/>
                  </a:cubicBezTo>
                  <a:cubicBezTo>
                    <a:pt x="14" y="101"/>
                    <a:pt x="13" y="100"/>
                    <a:pt x="12" y="100"/>
                  </a:cubicBezTo>
                  <a:close/>
                  <a:moveTo>
                    <a:pt x="266" y="96"/>
                  </a:moveTo>
                  <a:cubicBezTo>
                    <a:pt x="265" y="93"/>
                    <a:pt x="267" y="89"/>
                    <a:pt x="270" y="88"/>
                  </a:cubicBezTo>
                  <a:cubicBezTo>
                    <a:pt x="270" y="88"/>
                    <a:pt x="270" y="88"/>
                    <a:pt x="270" y="88"/>
                  </a:cubicBezTo>
                  <a:cubicBezTo>
                    <a:pt x="273" y="87"/>
                    <a:pt x="276" y="89"/>
                    <a:pt x="277" y="92"/>
                  </a:cubicBezTo>
                  <a:cubicBezTo>
                    <a:pt x="277" y="92"/>
                    <a:pt x="277" y="92"/>
                    <a:pt x="277" y="92"/>
                  </a:cubicBezTo>
                  <a:cubicBezTo>
                    <a:pt x="277" y="92"/>
                    <a:pt x="277" y="92"/>
                    <a:pt x="277" y="92"/>
                  </a:cubicBezTo>
                  <a:cubicBezTo>
                    <a:pt x="277" y="92"/>
                    <a:pt x="277" y="92"/>
                    <a:pt x="277" y="92"/>
                  </a:cubicBezTo>
                  <a:cubicBezTo>
                    <a:pt x="279" y="95"/>
                    <a:pt x="277" y="98"/>
                    <a:pt x="274" y="99"/>
                  </a:cubicBezTo>
                  <a:cubicBezTo>
                    <a:pt x="274" y="99"/>
                    <a:pt x="274" y="99"/>
                    <a:pt x="274" y="99"/>
                  </a:cubicBezTo>
                  <a:cubicBezTo>
                    <a:pt x="273" y="100"/>
                    <a:pt x="272" y="100"/>
                    <a:pt x="272" y="100"/>
                  </a:cubicBezTo>
                  <a:cubicBezTo>
                    <a:pt x="272" y="100"/>
                    <a:pt x="272" y="100"/>
                    <a:pt x="272" y="100"/>
                  </a:cubicBezTo>
                  <a:cubicBezTo>
                    <a:pt x="269" y="100"/>
                    <a:pt x="267" y="98"/>
                    <a:pt x="266" y="96"/>
                  </a:cubicBezTo>
                  <a:close/>
                  <a:moveTo>
                    <a:pt x="34" y="58"/>
                  </a:moveTo>
                  <a:cubicBezTo>
                    <a:pt x="32" y="56"/>
                    <a:pt x="31" y="52"/>
                    <a:pt x="34" y="50"/>
                  </a:cubicBezTo>
                  <a:cubicBezTo>
                    <a:pt x="34" y="50"/>
                    <a:pt x="34" y="50"/>
                    <a:pt x="34" y="50"/>
                  </a:cubicBezTo>
                  <a:cubicBezTo>
                    <a:pt x="36" y="47"/>
                    <a:pt x="39" y="47"/>
                    <a:pt x="42" y="49"/>
                  </a:cubicBezTo>
                  <a:cubicBezTo>
                    <a:pt x="42" y="49"/>
                    <a:pt x="42" y="49"/>
                    <a:pt x="42" y="49"/>
                  </a:cubicBezTo>
                  <a:cubicBezTo>
                    <a:pt x="45" y="51"/>
                    <a:pt x="45" y="55"/>
                    <a:pt x="43" y="57"/>
                  </a:cubicBezTo>
                  <a:cubicBezTo>
                    <a:pt x="43" y="57"/>
                    <a:pt x="43" y="57"/>
                    <a:pt x="43" y="57"/>
                  </a:cubicBezTo>
                  <a:cubicBezTo>
                    <a:pt x="42" y="59"/>
                    <a:pt x="40" y="59"/>
                    <a:pt x="38" y="59"/>
                  </a:cubicBezTo>
                  <a:cubicBezTo>
                    <a:pt x="38" y="59"/>
                    <a:pt x="38" y="59"/>
                    <a:pt x="38" y="59"/>
                  </a:cubicBezTo>
                  <a:cubicBezTo>
                    <a:pt x="37" y="59"/>
                    <a:pt x="35" y="59"/>
                    <a:pt x="34" y="58"/>
                  </a:cubicBezTo>
                  <a:close/>
                  <a:moveTo>
                    <a:pt x="243" y="57"/>
                  </a:moveTo>
                  <a:cubicBezTo>
                    <a:pt x="241" y="54"/>
                    <a:pt x="241" y="50"/>
                    <a:pt x="244" y="48"/>
                  </a:cubicBezTo>
                  <a:cubicBezTo>
                    <a:pt x="244" y="48"/>
                    <a:pt x="244" y="48"/>
                    <a:pt x="244" y="48"/>
                  </a:cubicBezTo>
                  <a:cubicBezTo>
                    <a:pt x="246" y="46"/>
                    <a:pt x="250" y="46"/>
                    <a:pt x="252" y="49"/>
                  </a:cubicBezTo>
                  <a:cubicBezTo>
                    <a:pt x="252" y="49"/>
                    <a:pt x="252" y="49"/>
                    <a:pt x="252" y="49"/>
                  </a:cubicBezTo>
                  <a:cubicBezTo>
                    <a:pt x="255" y="51"/>
                    <a:pt x="254" y="55"/>
                    <a:pt x="252" y="57"/>
                  </a:cubicBezTo>
                  <a:cubicBezTo>
                    <a:pt x="252" y="57"/>
                    <a:pt x="252" y="57"/>
                    <a:pt x="252" y="57"/>
                  </a:cubicBezTo>
                  <a:cubicBezTo>
                    <a:pt x="251" y="58"/>
                    <a:pt x="249" y="59"/>
                    <a:pt x="248" y="59"/>
                  </a:cubicBezTo>
                  <a:cubicBezTo>
                    <a:pt x="248" y="59"/>
                    <a:pt x="248" y="59"/>
                    <a:pt x="248" y="59"/>
                  </a:cubicBezTo>
                  <a:cubicBezTo>
                    <a:pt x="246" y="59"/>
                    <a:pt x="244" y="58"/>
                    <a:pt x="243" y="57"/>
                  </a:cubicBezTo>
                  <a:close/>
                  <a:moveTo>
                    <a:pt x="69" y="26"/>
                  </a:moveTo>
                  <a:cubicBezTo>
                    <a:pt x="68" y="23"/>
                    <a:pt x="69" y="19"/>
                    <a:pt x="71" y="18"/>
                  </a:cubicBezTo>
                  <a:cubicBezTo>
                    <a:pt x="71" y="18"/>
                    <a:pt x="71" y="18"/>
                    <a:pt x="71" y="18"/>
                  </a:cubicBezTo>
                  <a:cubicBezTo>
                    <a:pt x="71" y="18"/>
                    <a:pt x="71" y="18"/>
                    <a:pt x="71" y="18"/>
                  </a:cubicBezTo>
                  <a:cubicBezTo>
                    <a:pt x="71" y="18"/>
                    <a:pt x="71" y="18"/>
                    <a:pt x="71" y="18"/>
                  </a:cubicBezTo>
                  <a:cubicBezTo>
                    <a:pt x="74" y="16"/>
                    <a:pt x="78" y="17"/>
                    <a:pt x="80" y="20"/>
                  </a:cubicBezTo>
                  <a:cubicBezTo>
                    <a:pt x="80" y="20"/>
                    <a:pt x="80" y="20"/>
                    <a:pt x="80" y="20"/>
                  </a:cubicBezTo>
                  <a:cubicBezTo>
                    <a:pt x="81" y="23"/>
                    <a:pt x="80" y="26"/>
                    <a:pt x="78" y="28"/>
                  </a:cubicBezTo>
                  <a:cubicBezTo>
                    <a:pt x="78" y="28"/>
                    <a:pt x="78" y="28"/>
                    <a:pt x="78" y="28"/>
                  </a:cubicBezTo>
                  <a:cubicBezTo>
                    <a:pt x="77" y="28"/>
                    <a:pt x="76" y="29"/>
                    <a:pt x="74" y="29"/>
                  </a:cubicBezTo>
                  <a:cubicBezTo>
                    <a:pt x="74" y="29"/>
                    <a:pt x="74" y="29"/>
                    <a:pt x="74" y="29"/>
                  </a:cubicBezTo>
                  <a:cubicBezTo>
                    <a:pt x="72" y="29"/>
                    <a:pt x="70" y="28"/>
                    <a:pt x="69" y="26"/>
                  </a:cubicBezTo>
                  <a:close/>
                  <a:moveTo>
                    <a:pt x="208" y="28"/>
                  </a:moveTo>
                  <a:cubicBezTo>
                    <a:pt x="205" y="26"/>
                    <a:pt x="204" y="22"/>
                    <a:pt x="206" y="19"/>
                  </a:cubicBezTo>
                  <a:cubicBezTo>
                    <a:pt x="206" y="19"/>
                    <a:pt x="206" y="19"/>
                    <a:pt x="206" y="19"/>
                  </a:cubicBezTo>
                  <a:cubicBezTo>
                    <a:pt x="208" y="16"/>
                    <a:pt x="211" y="15"/>
                    <a:pt x="214" y="17"/>
                  </a:cubicBezTo>
                  <a:cubicBezTo>
                    <a:pt x="214" y="17"/>
                    <a:pt x="214" y="17"/>
                    <a:pt x="214" y="17"/>
                  </a:cubicBezTo>
                  <a:cubicBezTo>
                    <a:pt x="217" y="19"/>
                    <a:pt x="218" y="22"/>
                    <a:pt x="217" y="25"/>
                  </a:cubicBezTo>
                  <a:cubicBezTo>
                    <a:pt x="217" y="25"/>
                    <a:pt x="217" y="25"/>
                    <a:pt x="217" y="25"/>
                  </a:cubicBezTo>
                  <a:cubicBezTo>
                    <a:pt x="215" y="27"/>
                    <a:pt x="213" y="28"/>
                    <a:pt x="211" y="28"/>
                  </a:cubicBezTo>
                  <a:cubicBezTo>
                    <a:pt x="211" y="28"/>
                    <a:pt x="211" y="28"/>
                    <a:pt x="211" y="28"/>
                  </a:cubicBezTo>
                  <a:cubicBezTo>
                    <a:pt x="210" y="28"/>
                    <a:pt x="209" y="28"/>
                    <a:pt x="208" y="28"/>
                  </a:cubicBezTo>
                  <a:close/>
                  <a:moveTo>
                    <a:pt x="113" y="7"/>
                  </a:moveTo>
                  <a:cubicBezTo>
                    <a:pt x="113" y="4"/>
                    <a:pt x="115" y="1"/>
                    <a:pt x="118" y="0"/>
                  </a:cubicBezTo>
                  <a:cubicBezTo>
                    <a:pt x="118" y="0"/>
                    <a:pt x="118" y="0"/>
                    <a:pt x="118" y="0"/>
                  </a:cubicBezTo>
                  <a:cubicBezTo>
                    <a:pt x="121" y="0"/>
                    <a:pt x="124" y="2"/>
                    <a:pt x="125" y="5"/>
                  </a:cubicBezTo>
                  <a:cubicBezTo>
                    <a:pt x="125" y="5"/>
                    <a:pt x="125" y="5"/>
                    <a:pt x="125" y="5"/>
                  </a:cubicBezTo>
                  <a:cubicBezTo>
                    <a:pt x="126" y="9"/>
                    <a:pt x="123" y="12"/>
                    <a:pt x="120" y="12"/>
                  </a:cubicBezTo>
                  <a:cubicBezTo>
                    <a:pt x="120" y="12"/>
                    <a:pt x="120" y="12"/>
                    <a:pt x="120" y="12"/>
                  </a:cubicBezTo>
                  <a:cubicBezTo>
                    <a:pt x="120" y="12"/>
                    <a:pt x="119" y="12"/>
                    <a:pt x="119" y="12"/>
                  </a:cubicBezTo>
                  <a:cubicBezTo>
                    <a:pt x="119" y="12"/>
                    <a:pt x="119" y="12"/>
                    <a:pt x="119" y="12"/>
                  </a:cubicBezTo>
                  <a:cubicBezTo>
                    <a:pt x="116" y="12"/>
                    <a:pt x="114" y="10"/>
                    <a:pt x="113" y="7"/>
                  </a:cubicBezTo>
                  <a:close/>
                  <a:moveTo>
                    <a:pt x="166" y="12"/>
                  </a:moveTo>
                  <a:cubicBezTo>
                    <a:pt x="162" y="12"/>
                    <a:pt x="160" y="8"/>
                    <a:pt x="161" y="5"/>
                  </a:cubicBezTo>
                  <a:cubicBezTo>
                    <a:pt x="161" y="5"/>
                    <a:pt x="161" y="5"/>
                    <a:pt x="161" y="5"/>
                  </a:cubicBezTo>
                  <a:cubicBezTo>
                    <a:pt x="161" y="2"/>
                    <a:pt x="164" y="0"/>
                    <a:pt x="168" y="0"/>
                  </a:cubicBezTo>
                  <a:cubicBezTo>
                    <a:pt x="168" y="0"/>
                    <a:pt x="168" y="0"/>
                    <a:pt x="168" y="0"/>
                  </a:cubicBezTo>
                  <a:cubicBezTo>
                    <a:pt x="171" y="1"/>
                    <a:pt x="173" y="4"/>
                    <a:pt x="173" y="7"/>
                  </a:cubicBezTo>
                  <a:cubicBezTo>
                    <a:pt x="173" y="7"/>
                    <a:pt x="173" y="7"/>
                    <a:pt x="173" y="7"/>
                  </a:cubicBezTo>
                  <a:cubicBezTo>
                    <a:pt x="172" y="10"/>
                    <a:pt x="169" y="12"/>
                    <a:pt x="167" y="12"/>
                  </a:cubicBezTo>
                  <a:cubicBezTo>
                    <a:pt x="167" y="12"/>
                    <a:pt x="167" y="12"/>
                    <a:pt x="167" y="12"/>
                  </a:cubicBezTo>
                  <a:cubicBezTo>
                    <a:pt x="166" y="12"/>
                    <a:pt x="166" y="12"/>
                    <a:pt x="1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34">
            <a:extLst>
              <a:ext uri="{FF2B5EF4-FFF2-40B4-BE49-F238E27FC236}">
                <a16:creationId xmlns:a16="http://schemas.microsoft.com/office/drawing/2014/main" id="{F62B9639-3B47-48B3-BDF6-F0AF54CAABFC}"/>
              </a:ext>
            </a:extLst>
          </p:cNvPr>
          <p:cNvGrpSpPr>
            <a:grpSpLocks noChangeAspect="1"/>
          </p:cNvGrpSpPr>
          <p:nvPr/>
        </p:nvGrpSpPr>
        <p:grpSpPr bwMode="auto">
          <a:xfrm>
            <a:off x="10426128" y="4071829"/>
            <a:ext cx="1004888" cy="989012"/>
            <a:chOff x="5810" y="3127"/>
            <a:chExt cx="633" cy="623"/>
          </a:xfrm>
          <a:solidFill>
            <a:srgbClr val="08E0EF"/>
          </a:solidFill>
        </p:grpSpPr>
        <p:sp>
          <p:nvSpPr>
            <p:cNvPr id="58" name="Freeform 35">
              <a:extLst>
                <a:ext uri="{FF2B5EF4-FFF2-40B4-BE49-F238E27FC236}">
                  <a16:creationId xmlns:a16="http://schemas.microsoft.com/office/drawing/2014/main" id="{5221DB7C-C9CC-4217-B797-6FC89AD9B5C9}"/>
                </a:ext>
              </a:extLst>
            </p:cNvPr>
            <p:cNvSpPr>
              <a:spLocks/>
            </p:cNvSpPr>
            <p:nvPr/>
          </p:nvSpPr>
          <p:spPr bwMode="auto">
            <a:xfrm>
              <a:off x="5972" y="3159"/>
              <a:ext cx="19" cy="81"/>
            </a:xfrm>
            <a:custGeom>
              <a:avLst/>
              <a:gdLst>
                <a:gd name="T0" fmla="*/ 6 w 12"/>
                <a:gd name="T1" fmla="*/ 53 h 53"/>
                <a:gd name="T2" fmla="*/ 0 w 12"/>
                <a:gd name="T3" fmla="*/ 47 h 53"/>
                <a:gd name="T4" fmla="*/ 0 w 12"/>
                <a:gd name="T5" fmla="*/ 6 h 53"/>
                <a:gd name="T6" fmla="*/ 6 w 12"/>
                <a:gd name="T7" fmla="*/ 0 h 53"/>
                <a:gd name="T8" fmla="*/ 12 w 12"/>
                <a:gd name="T9" fmla="*/ 6 h 53"/>
                <a:gd name="T10" fmla="*/ 12 w 12"/>
                <a:gd name="T11" fmla="*/ 47 h 53"/>
                <a:gd name="T12" fmla="*/ 6 w 12"/>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12" h="53">
                  <a:moveTo>
                    <a:pt x="6" y="53"/>
                  </a:moveTo>
                  <a:cubicBezTo>
                    <a:pt x="3" y="53"/>
                    <a:pt x="0" y="51"/>
                    <a:pt x="0" y="47"/>
                  </a:cubicBezTo>
                  <a:cubicBezTo>
                    <a:pt x="0" y="6"/>
                    <a:pt x="0" y="6"/>
                    <a:pt x="0" y="6"/>
                  </a:cubicBezTo>
                  <a:cubicBezTo>
                    <a:pt x="0" y="3"/>
                    <a:pt x="3" y="0"/>
                    <a:pt x="6" y="0"/>
                  </a:cubicBezTo>
                  <a:cubicBezTo>
                    <a:pt x="10" y="0"/>
                    <a:pt x="12" y="3"/>
                    <a:pt x="12" y="6"/>
                  </a:cubicBezTo>
                  <a:cubicBezTo>
                    <a:pt x="12" y="47"/>
                    <a:pt x="12" y="47"/>
                    <a:pt x="12" y="47"/>
                  </a:cubicBezTo>
                  <a:cubicBezTo>
                    <a:pt x="12" y="51"/>
                    <a:pt x="10" y="53"/>
                    <a:pt x="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6">
              <a:extLst>
                <a:ext uri="{FF2B5EF4-FFF2-40B4-BE49-F238E27FC236}">
                  <a16:creationId xmlns:a16="http://schemas.microsoft.com/office/drawing/2014/main" id="{25573DC6-2665-4E34-9700-400A6C4CC7AB}"/>
                </a:ext>
              </a:extLst>
            </p:cNvPr>
            <p:cNvSpPr>
              <a:spLocks noEditPoints="1"/>
            </p:cNvSpPr>
            <p:nvPr/>
          </p:nvSpPr>
          <p:spPr bwMode="auto">
            <a:xfrm>
              <a:off x="5975" y="3358"/>
              <a:ext cx="301" cy="171"/>
            </a:xfrm>
            <a:custGeom>
              <a:avLst/>
              <a:gdLst>
                <a:gd name="T0" fmla="*/ 98 w 196"/>
                <a:gd name="T1" fmla="*/ 112 h 112"/>
                <a:gd name="T2" fmla="*/ 62 w 196"/>
                <a:gd name="T3" fmla="*/ 103 h 112"/>
                <a:gd name="T4" fmla="*/ 0 w 196"/>
                <a:gd name="T5" fmla="*/ 8 h 112"/>
                <a:gd name="T6" fmla="*/ 2 w 196"/>
                <a:gd name="T7" fmla="*/ 3 h 112"/>
                <a:gd name="T8" fmla="*/ 7 w 196"/>
                <a:gd name="T9" fmla="*/ 1 h 112"/>
                <a:gd name="T10" fmla="*/ 7 w 196"/>
                <a:gd name="T11" fmla="*/ 1 h 112"/>
                <a:gd name="T12" fmla="*/ 8 w 196"/>
                <a:gd name="T13" fmla="*/ 1 h 112"/>
                <a:gd name="T14" fmla="*/ 188 w 196"/>
                <a:gd name="T15" fmla="*/ 1 h 112"/>
                <a:gd name="T16" fmla="*/ 189 w 196"/>
                <a:gd name="T17" fmla="*/ 1 h 112"/>
                <a:gd name="T18" fmla="*/ 190 w 196"/>
                <a:gd name="T19" fmla="*/ 1 h 112"/>
                <a:gd name="T20" fmla="*/ 195 w 196"/>
                <a:gd name="T21" fmla="*/ 3 h 112"/>
                <a:gd name="T22" fmla="*/ 196 w 196"/>
                <a:gd name="T23" fmla="*/ 8 h 112"/>
                <a:gd name="T24" fmla="*/ 135 w 196"/>
                <a:gd name="T25" fmla="*/ 103 h 112"/>
                <a:gd name="T26" fmla="*/ 98 w 196"/>
                <a:gd name="T27" fmla="*/ 112 h 112"/>
                <a:gd name="T28" fmla="*/ 14 w 196"/>
                <a:gd name="T29" fmla="*/ 13 h 112"/>
                <a:gd name="T30" fmla="*/ 67 w 196"/>
                <a:gd name="T31" fmla="*/ 92 h 112"/>
                <a:gd name="T32" fmla="*/ 130 w 196"/>
                <a:gd name="T33" fmla="*/ 92 h 112"/>
                <a:gd name="T34" fmla="*/ 183 w 196"/>
                <a:gd name="T35" fmla="*/ 13 h 112"/>
                <a:gd name="T36" fmla="*/ 14 w 196"/>
                <a:gd name="T37" fmla="*/ 1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12">
                  <a:moveTo>
                    <a:pt x="98" y="112"/>
                  </a:moveTo>
                  <a:cubicBezTo>
                    <a:pt x="86" y="112"/>
                    <a:pt x="73" y="109"/>
                    <a:pt x="62" y="103"/>
                  </a:cubicBezTo>
                  <a:cubicBezTo>
                    <a:pt x="30" y="86"/>
                    <a:pt x="7" y="51"/>
                    <a:pt x="0" y="8"/>
                  </a:cubicBezTo>
                  <a:cubicBezTo>
                    <a:pt x="0" y="6"/>
                    <a:pt x="1" y="4"/>
                    <a:pt x="2" y="3"/>
                  </a:cubicBezTo>
                  <a:cubicBezTo>
                    <a:pt x="3" y="1"/>
                    <a:pt x="5" y="0"/>
                    <a:pt x="7" y="1"/>
                  </a:cubicBezTo>
                  <a:cubicBezTo>
                    <a:pt x="7" y="1"/>
                    <a:pt x="7" y="1"/>
                    <a:pt x="7" y="1"/>
                  </a:cubicBezTo>
                  <a:cubicBezTo>
                    <a:pt x="8" y="1"/>
                    <a:pt x="8" y="1"/>
                    <a:pt x="8" y="1"/>
                  </a:cubicBezTo>
                  <a:cubicBezTo>
                    <a:pt x="188" y="1"/>
                    <a:pt x="188" y="1"/>
                    <a:pt x="188" y="1"/>
                  </a:cubicBezTo>
                  <a:cubicBezTo>
                    <a:pt x="189" y="1"/>
                    <a:pt x="189" y="1"/>
                    <a:pt x="189" y="1"/>
                  </a:cubicBezTo>
                  <a:cubicBezTo>
                    <a:pt x="190" y="1"/>
                    <a:pt x="190" y="1"/>
                    <a:pt x="190" y="1"/>
                  </a:cubicBezTo>
                  <a:cubicBezTo>
                    <a:pt x="192" y="0"/>
                    <a:pt x="193" y="1"/>
                    <a:pt x="195" y="3"/>
                  </a:cubicBezTo>
                  <a:cubicBezTo>
                    <a:pt x="196" y="4"/>
                    <a:pt x="196" y="6"/>
                    <a:pt x="196" y="8"/>
                  </a:cubicBezTo>
                  <a:cubicBezTo>
                    <a:pt x="189" y="51"/>
                    <a:pt x="166" y="86"/>
                    <a:pt x="135" y="103"/>
                  </a:cubicBezTo>
                  <a:cubicBezTo>
                    <a:pt x="123" y="109"/>
                    <a:pt x="111" y="112"/>
                    <a:pt x="98" y="112"/>
                  </a:cubicBezTo>
                  <a:close/>
                  <a:moveTo>
                    <a:pt x="14" y="13"/>
                  </a:moveTo>
                  <a:cubicBezTo>
                    <a:pt x="21" y="49"/>
                    <a:pt x="41" y="78"/>
                    <a:pt x="67" y="92"/>
                  </a:cubicBezTo>
                  <a:cubicBezTo>
                    <a:pt x="87" y="102"/>
                    <a:pt x="110" y="102"/>
                    <a:pt x="130" y="92"/>
                  </a:cubicBezTo>
                  <a:cubicBezTo>
                    <a:pt x="156" y="78"/>
                    <a:pt x="175" y="49"/>
                    <a:pt x="183" y="13"/>
                  </a:cubicBezTo>
                  <a:lnTo>
                    <a:pt x="1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7">
              <a:extLst>
                <a:ext uri="{FF2B5EF4-FFF2-40B4-BE49-F238E27FC236}">
                  <a16:creationId xmlns:a16="http://schemas.microsoft.com/office/drawing/2014/main" id="{95995DC6-AC13-4B47-9171-2553EA60B8D3}"/>
                </a:ext>
              </a:extLst>
            </p:cNvPr>
            <p:cNvSpPr>
              <a:spLocks noEditPoints="1"/>
            </p:cNvSpPr>
            <p:nvPr/>
          </p:nvSpPr>
          <p:spPr bwMode="auto">
            <a:xfrm>
              <a:off x="5992" y="3127"/>
              <a:ext cx="268" cy="113"/>
            </a:xfrm>
            <a:custGeom>
              <a:avLst/>
              <a:gdLst>
                <a:gd name="T0" fmla="*/ 169 w 175"/>
                <a:gd name="T1" fmla="*/ 74 h 74"/>
                <a:gd name="T2" fmla="*/ 6 w 175"/>
                <a:gd name="T3" fmla="*/ 74 h 74"/>
                <a:gd name="T4" fmla="*/ 1 w 175"/>
                <a:gd name="T5" fmla="*/ 72 h 74"/>
                <a:gd name="T6" fmla="*/ 0 w 175"/>
                <a:gd name="T7" fmla="*/ 66 h 74"/>
                <a:gd name="T8" fmla="*/ 87 w 175"/>
                <a:gd name="T9" fmla="*/ 0 h 74"/>
                <a:gd name="T10" fmla="*/ 174 w 175"/>
                <a:gd name="T11" fmla="*/ 66 h 74"/>
                <a:gd name="T12" fmla="*/ 174 w 175"/>
                <a:gd name="T13" fmla="*/ 72 h 74"/>
                <a:gd name="T14" fmla="*/ 169 w 175"/>
                <a:gd name="T15" fmla="*/ 74 h 74"/>
                <a:gd name="T16" fmla="*/ 15 w 175"/>
                <a:gd name="T17" fmla="*/ 62 h 74"/>
                <a:gd name="T18" fmla="*/ 159 w 175"/>
                <a:gd name="T19" fmla="*/ 62 h 74"/>
                <a:gd name="T20" fmla="*/ 87 w 175"/>
                <a:gd name="T21" fmla="*/ 12 h 74"/>
                <a:gd name="T22" fmla="*/ 15 w 175"/>
                <a:gd name="T23" fmla="*/ 6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74">
                  <a:moveTo>
                    <a:pt x="169" y="74"/>
                  </a:moveTo>
                  <a:cubicBezTo>
                    <a:pt x="6" y="74"/>
                    <a:pt x="6" y="74"/>
                    <a:pt x="6" y="74"/>
                  </a:cubicBezTo>
                  <a:cubicBezTo>
                    <a:pt x="4" y="74"/>
                    <a:pt x="2" y="73"/>
                    <a:pt x="1" y="72"/>
                  </a:cubicBezTo>
                  <a:cubicBezTo>
                    <a:pt x="0" y="70"/>
                    <a:pt x="0" y="68"/>
                    <a:pt x="0" y="66"/>
                  </a:cubicBezTo>
                  <a:cubicBezTo>
                    <a:pt x="18" y="25"/>
                    <a:pt x="51" y="0"/>
                    <a:pt x="87" y="0"/>
                  </a:cubicBezTo>
                  <a:cubicBezTo>
                    <a:pt x="123" y="0"/>
                    <a:pt x="156" y="25"/>
                    <a:pt x="174" y="66"/>
                  </a:cubicBezTo>
                  <a:cubicBezTo>
                    <a:pt x="175" y="68"/>
                    <a:pt x="175" y="70"/>
                    <a:pt x="174" y="72"/>
                  </a:cubicBezTo>
                  <a:cubicBezTo>
                    <a:pt x="173" y="73"/>
                    <a:pt x="171" y="74"/>
                    <a:pt x="169" y="74"/>
                  </a:cubicBezTo>
                  <a:close/>
                  <a:moveTo>
                    <a:pt x="15" y="62"/>
                  </a:moveTo>
                  <a:cubicBezTo>
                    <a:pt x="159" y="62"/>
                    <a:pt x="159" y="62"/>
                    <a:pt x="159" y="62"/>
                  </a:cubicBezTo>
                  <a:cubicBezTo>
                    <a:pt x="143" y="31"/>
                    <a:pt x="116" y="12"/>
                    <a:pt x="87" y="12"/>
                  </a:cubicBezTo>
                  <a:cubicBezTo>
                    <a:pt x="59" y="12"/>
                    <a:pt x="32" y="31"/>
                    <a:pt x="15"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8">
              <a:extLst>
                <a:ext uri="{FF2B5EF4-FFF2-40B4-BE49-F238E27FC236}">
                  <a16:creationId xmlns:a16="http://schemas.microsoft.com/office/drawing/2014/main" id="{9FBB9000-B0C1-4C67-A537-59C561BCA407}"/>
                </a:ext>
              </a:extLst>
            </p:cNvPr>
            <p:cNvSpPr>
              <a:spLocks noEditPoints="1"/>
            </p:cNvSpPr>
            <p:nvPr/>
          </p:nvSpPr>
          <p:spPr bwMode="auto">
            <a:xfrm>
              <a:off x="5932" y="3222"/>
              <a:ext cx="388" cy="156"/>
            </a:xfrm>
            <a:custGeom>
              <a:avLst/>
              <a:gdLst>
                <a:gd name="T0" fmla="*/ 216 w 253"/>
                <a:gd name="T1" fmla="*/ 102 h 102"/>
                <a:gd name="T2" fmla="*/ 36 w 253"/>
                <a:gd name="T3" fmla="*/ 102 h 102"/>
                <a:gd name="T4" fmla="*/ 35 w 253"/>
                <a:gd name="T5" fmla="*/ 102 h 102"/>
                <a:gd name="T6" fmla="*/ 34 w 253"/>
                <a:gd name="T7" fmla="*/ 102 h 102"/>
                <a:gd name="T8" fmla="*/ 0 w 253"/>
                <a:gd name="T9" fmla="*/ 65 h 102"/>
                <a:gd name="T10" fmla="*/ 0 w 253"/>
                <a:gd name="T11" fmla="*/ 37 h 102"/>
                <a:gd name="T12" fmla="*/ 36 w 253"/>
                <a:gd name="T13" fmla="*/ 0 h 102"/>
                <a:gd name="T14" fmla="*/ 216 w 253"/>
                <a:gd name="T15" fmla="*/ 0 h 102"/>
                <a:gd name="T16" fmla="*/ 253 w 253"/>
                <a:gd name="T17" fmla="*/ 37 h 102"/>
                <a:gd name="T18" fmla="*/ 253 w 253"/>
                <a:gd name="T19" fmla="*/ 65 h 102"/>
                <a:gd name="T20" fmla="*/ 219 w 253"/>
                <a:gd name="T21" fmla="*/ 102 h 102"/>
                <a:gd name="T22" fmla="*/ 218 w 253"/>
                <a:gd name="T23" fmla="*/ 102 h 102"/>
                <a:gd name="T24" fmla="*/ 216 w 253"/>
                <a:gd name="T25" fmla="*/ 102 h 102"/>
                <a:gd name="T26" fmla="*/ 36 w 253"/>
                <a:gd name="T27" fmla="*/ 12 h 102"/>
                <a:gd name="T28" fmla="*/ 12 w 253"/>
                <a:gd name="T29" fmla="*/ 37 h 102"/>
                <a:gd name="T30" fmla="*/ 12 w 253"/>
                <a:gd name="T31" fmla="*/ 65 h 102"/>
                <a:gd name="T32" fmla="*/ 35 w 253"/>
                <a:gd name="T33" fmla="*/ 90 h 102"/>
                <a:gd name="T34" fmla="*/ 35 w 253"/>
                <a:gd name="T35" fmla="*/ 90 h 102"/>
                <a:gd name="T36" fmla="*/ 36 w 253"/>
                <a:gd name="T37" fmla="*/ 90 h 102"/>
                <a:gd name="T38" fmla="*/ 216 w 253"/>
                <a:gd name="T39" fmla="*/ 90 h 102"/>
                <a:gd name="T40" fmla="*/ 217 w 253"/>
                <a:gd name="T41" fmla="*/ 90 h 102"/>
                <a:gd name="T42" fmla="*/ 218 w 253"/>
                <a:gd name="T43" fmla="*/ 90 h 102"/>
                <a:gd name="T44" fmla="*/ 241 w 253"/>
                <a:gd name="T45" fmla="*/ 65 h 102"/>
                <a:gd name="T46" fmla="*/ 241 w 253"/>
                <a:gd name="T47" fmla="*/ 37 h 102"/>
                <a:gd name="T48" fmla="*/ 216 w 253"/>
                <a:gd name="T49" fmla="*/ 12 h 102"/>
                <a:gd name="T50" fmla="*/ 36 w 253"/>
                <a:gd name="T51" fmla="*/ 1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3" h="102">
                  <a:moveTo>
                    <a:pt x="216" y="102"/>
                  </a:moveTo>
                  <a:cubicBezTo>
                    <a:pt x="36" y="102"/>
                    <a:pt x="36" y="102"/>
                    <a:pt x="36" y="102"/>
                  </a:cubicBezTo>
                  <a:cubicBezTo>
                    <a:pt x="36" y="102"/>
                    <a:pt x="35" y="102"/>
                    <a:pt x="35" y="102"/>
                  </a:cubicBezTo>
                  <a:cubicBezTo>
                    <a:pt x="34" y="102"/>
                    <a:pt x="34" y="102"/>
                    <a:pt x="34" y="102"/>
                  </a:cubicBezTo>
                  <a:cubicBezTo>
                    <a:pt x="15" y="100"/>
                    <a:pt x="0" y="85"/>
                    <a:pt x="0" y="65"/>
                  </a:cubicBezTo>
                  <a:cubicBezTo>
                    <a:pt x="0" y="37"/>
                    <a:pt x="0" y="37"/>
                    <a:pt x="0" y="37"/>
                  </a:cubicBezTo>
                  <a:cubicBezTo>
                    <a:pt x="0" y="17"/>
                    <a:pt x="16" y="0"/>
                    <a:pt x="36" y="0"/>
                  </a:cubicBezTo>
                  <a:cubicBezTo>
                    <a:pt x="216" y="0"/>
                    <a:pt x="216" y="0"/>
                    <a:pt x="216" y="0"/>
                  </a:cubicBezTo>
                  <a:cubicBezTo>
                    <a:pt x="236" y="0"/>
                    <a:pt x="253" y="17"/>
                    <a:pt x="253" y="37"/>
                  </a:cubicBezTo>
                  <a:cubicBezTo>
                    <a:pt x="253" y="65"/>
                    <a:pt x="253" y="65"/>
                    <a:pt x="253" y="65"/>
                  </a:cubicBezTo>
                  <a:cubicBezTo>
                    <a:pt x="253" y="85"/>
                    <a:pt x="238" y="100"/>
                    <a:pt x="219" y="102"/>
                  </a:cubicBezTo>
                  <a:cubicBezTo>
                    <a:pt x="218" y="102"/>
                    <a:pt x="218" y="102"/>
                    <a:pt x="218" y="102"/>
                  </a:cubicBezTo>
                  <a:cubicBezTo>
                    <a:pt x="218" y="102"/>
                    <a:pt x="217" y="102"/>
                    <a:pt x="216" y="102"/>
                  </a:cubicBezTo>
                  <a:close/>
                  <a:moveTo>
                    <a:pt x="36" y="12"/>
                  </a:moveTo>
                  <a:cubicBezTo>
                    <a:pt x="23" y="12"/>
                    <a:pt x="12" y="23"/>
                    <a:pt x="12" y="37"/>
                  </a:cubicBezTo>
                  <a:cubicBezTo>
                    <a:pt x="12" y="65"/>
                    <a:pt x="12" y="65"/>
                    <a:pt x="12" y="65"/>
                  </a:cubicBezTo>
                  <a:cubicBezTo>
                    <a:pt x="12" y="78"/>
                    <a:pt x="22" y="89"/>
                    <a:pt x="35" y="90"/>
                  </a:cubicBezTo>
                  <a:cubicBezTo>
                    <a:pt x="35" y="90"/>
                    <a:pt x="35" y="90"/>
                    <a:pt x="35" y="90"/>
                  </a:cubicBezTo>
                  <a:cubicBezTo>
                    <a:pt x="36" y="90"/>
                    <a:pt x="36" y="90"/>
                    <a:pt x="36" y="90"/>
                  </a:cubicBezTo>
                  <a:cubicBezTo>
                    <a:pt x="216" y="90"/>
                    <a:pt x="216" y="90"/>
                    <a:pt x="216" y="90"/>
                  </a:cubicBezTo>
                  <a:cubicBezTo>
                    <a:pt x="217" y="90"/>
                    <a:pt x="217" y="90"/>
                    <a:pt x="217" y="90"/>
                  </a:cubicBezTo>
                  <a:cubicBezTo>
                    <a:pt x="218" y="90"/>
                    <a:pt x="218" y="90"/>
                    <a:pt x="218" y="90"/>
                  </a:cubicBezTo>
                  <a:cubicBezTo>
                    <a:pt x="231" y="89"/>
                    <a:pt x="241" y="78"/>
                    <a:pt x="241" y="65"/>
                  </a:cubicBezTo>
                  <a:cubicBezTo>
                    <a:pt x="241" y="37"/>
                    <a:pt x="241" y="37"/>
                    <a:pt x="241" y="37"/>
                  </a:cubicBezTo>
                  <a:cubicBezTo>
                    <a:pt x="241" y="23"/>
                    <a:pt x="230" y="12"/>
                    <a:pt x="216" y="12"/>
                  </a:cubicBezTo>
                  <a:lnTo>
                    <a:pt x="3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9">
              <a:extLst>
                <a:ext uri="{FF2B5EF4-FFF2-40B4-BE49-F238E27FC236}">
                  <a16:creationId xmlns:a16="http://schemas.microsoft.com/office/drawing/2014/main" id="{13DDCB0D-E175-4A67-9D71-1C75E3767AED}"/>
                </a:ext>
              </a:extLst>
            </p:cNvPr>
            <p:cNvSpPr>
              <a:spLocks noEditPoints="1"/>
            </p:cNvSpPr>
            <p:nvPr/>
          </p:nvSpPr>
          <p:spPr bwMode="auto">
            <a:xfrm>
              <a:off x="5810" y="3560"/>
              <a:ext cx="633" cy="190"/>
            </a:xfrm>
            <a:custGeom>
              <a:avLst/>
              <a:gdLst>
                <a:gd name="T0" fmla="*/ 407 w 413"/>
                <a:gd name="T1" fmla="*/ 124 h 124"/>
                <a:gd name="T2" fmla="*/ 6 w 413"/>
                <a:gd name="T3" fmla="*/ 124 h 124"/>
                <a:gd name="T4" fmla="*/ 1 w 413"/>
                <a:gd name="T5" fmla="*/ 121 h 124"/>
                <a:gd name="T6" fmla="*/ 1 w 413"/>
                <a:gd name="T7" fmla="*/ 116 h 124"/>
                <a:gd name="T8" fmla="*/ 28 w 413"/>
                <a:gd name="T9" fmla="*/ 38 h 124"/>
                <a:gd name="T10" fmla="*/ 83 w 413"/>
                <a:gd name="T11" fmla="*/ 0 h 124"/>
                <a:gd name="T12" fmla="*/ 83 w 413"/>
                <a:gd name="T13" fmla="*/ 0 h 124"/>
                <a:gd name="T14" fmla="*/ 172 w 413"/>
                <a:gd name="T15" fmla="*/ 0 h 124"/>
                <a:gd name="T16" fmla="*/ 178 w 413"/>
                <a:gd name="T17" fmla="*/ 6 h 124"/>
                <a:gd name="T18" fmla="*/ 178 w 413"/>
                <a:gd name="T19" fmla="*/ 24 h 124"/>
                <a:gd name="T20" fmla="*/ 191 w 413"/>
                <a:gd name="T21" fmla="*/ 36 h 124"/>
                <a:gd name="T22" fmla="*/ 222 w 413"/>
                <a:gd name="T23" fmla="*/ 36 h 124"/>
                <a:gd name="T24" fmla="*/ 234 w 413"/>
                <a:gd name="T25" fmla="*/ 24 h 124"/>
                <a:gd name="T26" fmla="*/ 234 w 413"/>
                <a:gd name="T27" fmla="*/ 6 h 124"/>
                <a:gd name="T28" fmla="*/ 240 w 413"/>
                <a:gd name="T29" fmla="*/ 0 h 124"/>
                <a:gd name="T30" fmla="*/ 330 w 413"/>
                <a:gd name="T31" fmla="*/ 0 h 124"/>
                <a:gd name="T32" fmla="*/ 385 w 413"/>
                <a:gd name="T33" fmla="*/ 38 h 124"/>
                <a:gd name="T34" fmla="*/ 385 w 413"/>
                <a:gd name="T35" fmla="*/ 38 h 124"/>
                <a:gd name="T36" fmla="*/ 412 w 413"/>
                <a:gd name="T37" fmla="*/ 116 h 124"/>
                <a:gd name="T38" fmla="*/ 412 w 413"/>
                <a:gd name="T39" fmla="*/ 121 h 124"/>
                <a:gd name="T40" fmla="*/ 407 w 413"/>
                <a:gd name="T41" fmla="*/ 124 h 124"/>
                <a:gd name="T42" fmla="*/ 15 w 413"/>
                <a:gd name="T43" fmla="*/ 112 h 124"/>
                <a:gd name="T44" fmla="*/ 398 w 413"/>
                <a:gd name="T45" fmla="*/ 112 h 124"/>
                <a:gd name="T46" fmla="*/ 374 w 413"/>
                <a:gd name="T47" fmla="*/ 43 h 124"/>
                <a:gd name="T48" fmla="*/ 330 w 413"/>
                <a:gd name="T49" fmla="*/ 12 h 124"/>
                <a:gd name="T50" fmla="*/ 246 w 413"/>
                <a:gd name="T51" fmla="*/ 12 h 124"/>
                <a:gd name="T52" fmla="*/ 246 w 413"/>
                <a:gd name="T53" fmla="*/ 24 h 124"/>
                <a:gd name="T54" fmla="*/ 222 w 413"/>
                <a:gd name="T55" fmla="*/ 48 h 124"/>
                <a:gd name="T56" fmla="*/ 191 w 413"/>
                <a:gd name="T57" fmla="*/ 48 h 124"/>
                <a:gd name="T58" fmla="*/ 166 w 413"/>
                <a:gd name="T59" fmla="*/ 24 h 124"/>
                <a:gd name="T60" fmla="*/ 166 w 413"/>
                <a:gd name="T61" fmla="*/ 12 h 124"/>
                <a:gd name="T62" fmla="*/ 83 w 413"/>
                <a:gd name="T63" fmla="*/ 12 h 124"/>
                <a:gd name="T64" fmla="*/ 39 w 413"/>
                <a:gd name="T65" fmla="*/ 43 h 124"/>
                <a:gd name="T66" fmla="*/ 15 w 413"/>
                <a:gd name="T67"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3" h="124">
                  <a:moveTo>
                    <a:pt x="407" y="124"/>
                  </a:moveTo>
                  <a:cubicBezTo>
                    <a:pt x="6" y="124"/>
                    <a:pt x="6" y="124"/>
                    <a:pt x="6" y="124"/>
                  </a:cubicBezTo>
                  <a:cubicBezTo>
                    <a:pt x="4" y="124"/>
                    <a:pt x="3" y="123"/>
                    <a:pt x="1" y="121"/>
                  </a:cubicBezTo>
                  <a:cubicBezTo>
                    <a:pt x="0" y="120"/>
                    <a:pt x="0" y="118"/>
                    <a:pt x="1" y="116"/>
                  </a:cubicBezTo>
                  <a:cubicBezTo>
                    <a:pt x="28" y="38"/>
                    <a:pt x="28" y="38"/>
                    <a:pt x="28" y="38"/>
                  </a:cubicBezTo>
                  <a:cubicBezTo>
                    <a:pt x="36" y="17"/>
                    <a:pt x="60" y="0"/>
                    <a:pt x="83" y="0"/>
                  </a:cubicBezTo>
                  <a:cubicBezTo>
                    <a:pt x="83" y="0"/>
                    <a:pt x="83" y="0"/>
                    <a:pt x="83" y="0"/>
                  </a:cubicBezTo>
                  <a:cubicBezTo>
                    <a:pt x="172" y="0"/>
                    <a:pt x="172" y="0"/>
                    <a:pt x="172" y="0"/>
                  </a:cubicBezTo>
                  <a:cubicBezTo>
                    <a:pt x="176" y="0"/>
                    <a:pt x="178" y="3"/>
                    <a:pt x="178" y="6"/>
                  </a:cubicBezTo>
                  <a:cubicBezTo>
                    <a:pt x="178" y="24"/>
                    <a:pt x="178" y="24"/>
                    <a:pt x="178" y="24"/>
                  </a:cubicBezTo>
                  <a:cubicBezTo>
                    <a:pt x="178" y="30"/>
                    <a:pt x="184" y="36"/>
                    <a:pt x="191" y="36"/>
                  </a:cubicBezTo>
                  <a:cubicBezTo>
                    <a:pt x="222" y="36"/>
                    <a:pt x="222" y="36"/>
                    <a:pt x="222" y="36"/>
                  </a:cubicBezTo>
                  <a:cubicBezTo>
                    <a:pt x="229" y="36"/>
                    <a:pt x="234" y="30"/>
                    <a:pt x="234" y="24"/>
                  </a:cubicBezTo>
                  <a:cubicBezTo>
                    <a:pt x="234" y="6"/>
                    <a:pt x="234" y="6"/>
                    <a:pt x="234" y="6"/>
                  </a:cubicBezTo>
                  <a:cubicBezTo>
                    <a:pt x="234" y="3"/>
                    <a:pt x="237" y="0"/>
                    <a:pt x="240" y="0"/>
                  </a:cubicBezTo>
                  <a:cubicBezTo>
                    <a:pt x="330" y="0"/>
                    <a:pt x="330" y="0"/>
                    <a:pt x="330" y="0"/>
                  </a:cubicBezTo>
                  <a:cubicBezTo>
                    <a:pt x="353" y="0"/>
                    <a:pt x="377" y="17"/>
                    <a:pt x="385" y="38"/>
                  </a:cubicBezTo>
                  <a:cubicBezTo>
                    <a:pt x="385" y="38"/>
                    <a:pt x="385" y="38"/>
                    <a:pt x="385" y="38"/>
                  </a:cubicBezTo>
                  <a:cubicBezTo>
                    <a:pt x="412" y="116"/>
                    <a:pt x="412" y="116"/>
                    <a:pt x="412" y="116"/>
                  </a:cubicBezTo>
                  <a:cubicBezTo>
                    <a:pt x="413" y="118"/>
                    <a:pt x="413" y="120"/>
                    <a:pt x="412" y="121"/>
                  </a:cubicBezTo>
                  <a:cubicBezTo>
                    <a:pt x="410" y="123"/>
                    <a:pt x="409" y="124"/>
                    <a:pt x="407" y="124"/>
                  </a:cubicBezTo>
                  <a:close/>
                  <a:moveTo>
                    <a:pt x="15" y="112"/>
                  </a:moveTo>
                  <a:cubicBezTo>
                    <a:pt x="398" y="112"/>
                    <a:pt x="398" y="112"/>
                    <a:pt x="398" y="112"/>
                  </a:cubicBezTo>
                  <a:cubicBezTo>
                    <a:pt x="374" y="43"/>
                    <a:pt x="374" y="43"/>
                    <a:pt x="374" y="43"/>
                  </a:cubicBezTo>
                  <a:cubicBezTo>
                    <a:pt x="367" y="26"/>
                    <a:pt x="348" y="12"/>
                    <a:pt x="330" y="12"/>
                  </a:cubicBezTo>
                  <a:cubicBezTo>
                    <a:pt x="246" y="12"/>
                    <a:pt x="246" y="12"/>
                    <a:pt x="246" y="12"/>
                  </a:cubicBezTo>
                  <a:cubicBezTo>
                    <a:pt x="246" y="24"/>
                    <a:pt x="246" y="24"/>
                    <a:pt x="246" y="24"/>
                  </a:cubicBezTo>
                  <a:cubicBezTo>
                    <a:pt x="246" y="37"/>
                    <a:pt x="235" y="48"/>
                    <a:pt x="222" y="48"/>
                  </a:cubicBezTo>
                  <a:cubicBezTo>
                    <a:pt x="191" y="48"/>
                    <a:pt x="191" y="48"/>
                    <a:pt x="191" y="48"/>
                  </a:cubicBezTo>
                  <a:cubicBezTo>
                    <a:pt x="177" y="48"/>
                    <a:pt x="166" y="37"/>
                    <a:pt x="166" y="24"/>
                  </a:cubicBezTo>
                  <a:cubicBezTo>
                    <a:pt x="166" y="12"/>
                    <a:pt x="166" y="12"/>
                    <a:pt x="166" y="12"/>
                  </a:cubicBezTo>
                  <a:cubicBezTo>
                    <a:pt x="83" y="12"/>
                    <a:pt x="83" y="12"/>
                    <a:pt x="83" y="12"/>
                  </a:cubicBezTo>
                  <a:cubicBezTo>
                    <a:pt x="65" y="12"/>
                    <a:pt x="46" y="26"/>
                    <a:pt x="39" y="43"/>
                  </a:cubicBezTo>
                  <a:lnTo>
                    <a:pt x="15"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0">
              <a:extLst>
                <a:ext uri="{FF2B5EF4-FFF2-40B4-BE49-F238E27FC236}">
                  <a16:creationId xmlns:a16="http://schemas.microsoft.com/office/drawing/2014/main" id="{380DA763-A705-476B-8B41-FEC42127B45F}"/>
                </a:ext>
              </a:extLst>
            </p:cNvPr>
            <p:cNvSpPr>
              <a:spLocks noEditPoints="1"/>
            </p:cNvSpPr>
            <p:nvPr/>
          </p:nvSpPr>
          <p:spPr bwMode="auto">
            <a:xfrm>
              <a:off x="6064" y="3497"/>
              <a:ext cx="123" cy="137"/>
            </a:xfrm>
            <a:custGeom>
              <a:avLst/>
              <a:gdLst>
                <a:gd name="T0" fmla="*/ 56 w 80"/>
                <a:gd name="T1" fmla="*/ 89 h 89"/>
                <a:gd name="T2" fmla="*/ 25 w 80"/>
                <a:gd name="T3" fmla="*/ 89 h 89"/>
                <a:gd name="T4" fmla="*/ 0 w 80"/>
                <a:gd name="T5" fmla="*/ 65 h 89"/>
                <a:gd name="T6" fmla="*/ 0 w 80"/>
                <a:gd name="T7" fmla="*/ 6 h 89"/>
                <a:gd name="T8" fmla="*/ 3 w 80"/>
                <a:gd name="T9" fmla="*/ 1 h 89"/>
                <a:gd name="T10" fmla="*/ 9 w 80"/>
                <a:gd name="T11" fmla="*/ 1 h 89"/>
                <a:gd name="T12" fmla="*/ 72 w 80"/>
                <a:gd name="T13" fmla="*/ 1 h 89"/>
                <a:gd name="T14" fmla="*/ 77 w 80"/>
                <a:gd name="T15" fmla="*/ 1 h 89"/>
                <a:gd name="T16" fmla="*/ 80 w 80"/>
                <a:gd name="T17" fmla="*/ 6 h 89"/>
                <a:gd name="T18" fmla="*/ 80 w 80"/>
                <a:gd name="T19" fmla="*/ 65 h 89"/>
                <a:gd name="T20" fmla="*/ 56 w 80"/>
                <a:gd name="T21" fmla="*/ 89 h 89"/>
                <a:gd name="T22" fmla="*/ 12 w 80"/>
                <a:gd name="T23" fmla="*/ 16 h 89"/>
                <a:gd name="T24" fmla="*/ 12 w 80"/>
                <a:gd name="T25" fmla="*/ 65 h 89"/>
                <a:gd name="T26" fmla="*/ 25 w 80"/>
                <a:gd name="T27" fmla="*/ 77 h 89"/>
                <a:gd name="T28" fmla="*/ 56 w 80"/>
                <a:gd name="T29" fmla="*/ 77 h 89"/>
                <a:gd name="T30" fmla="*/ 68 w 80"/>
                <a:gd name="T31" fmla="*/ 65 h 89"/>
                <a:gd name="T32" fmla="*/ 68 w 80"/>
                <a:gd name="T33" fmla="*/ 16 h 89"/>
                <a:gd name="T34" fmla="*/ 12 w 80"/>
                <a:gd name="T35" fmla="*/ 1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89">
                  <a:moveTo>
                    <a:pt x="56" y="89"/>
                  </a:moveTo>
                  <a:cubicBezTo>
                    <a:pt x="25" y="89"/>
                    <a:pt x="25" y="89"/>
                    <a:pt x="25" y="89"/>
                  </a:cubicBezTo>
                  <a:cubicBezTo>
                    <a:pt x="11" y="89"/>
                    <a:pt x="0" y="78"/>
                    <a:pt x="0" y="65"/>
                  </a:cubicBezTo>
                  <a:cubicBezTo>
                    <a:pt x="0" y="6"/>
                    <a:pt x="0" y="6"/>
                    <a:pt x="0" y="6"/>
                  </a:cubicBezTo>
                  <a:cubicBezTo>
                    <a:pt x="0" y="4"/>
                    <a:pt x="1" y="2"/>
                    <a:pt x="3" y="1"/>
                  </a:cubicBezTo>
                  <a:cubicBezTo>
                    <a:pt x="5" y="0"/>
                    <a:pt x="7" y="0"/>
                    <a:pt x="9" y="1"/>
                  </a:cubicBezTo>
                  <a:cubicBezTo>
                    <a:pt x="29" y="11"/>
                    <a:pt x="52" y="11"/>
                    <a:pt x="72" y="1"/>
                  </a:cubicBezTo>
                  <a:cubicBezTo>
                    <a:pt x="73" y="0"/>
                    <a:pt x="76" y="0"/>
                    <a:pt x="77" y="1"/>
                  </a:cubicBezTo>
                  <a:cubicBezTo>
                    <a:pt x="79" y="2"/>
                    <a:pt x="80" y="4"/>
                    <a:pt x="80" y="6"/>
                  </a:cubicBezTo>
                  <a:cubicBezTo>
                    <a:pt x="80" y="65"/>
                    <a:pt x="80" y="65"/>
                    <a:pt x="80" y="65"/>
                  </a:cubicBezTo>
                  <a:cubicBezTo>
                    <a:pt x="80" y="78"/>
                    <a:pt x="69" y="89"/>
                    <a:pt x="56" y="89"/>
                  </a:cubicBezTo>
                  <a:close/>
                  <a:moveTo>
                    <a:pt x="12" y="16"/>
                  </a:moveTo>
                  <a:cubicBezTo>
                    <a:pt x="12" y="65"/>
                    <a:pt x="12" y="65"/>
                    <a:pt x="12" y="65"/>
                  </a:cubicBezTo>
                  <a:cubicBezTo>
                    <a:pt x="12" y="71"/>
                    <a:pt x="18" y="77"/>
                    <a:pt x="25" y="77"/>
                  </a:cubicBezTo>
                  <a:cubicBezTo>
                    <a:pt x="56" y="77"/>
                    <a:pt x="56" y="77"/>
                    <a:pt x="56" y="77"/>
                  </a:cubicBezTo>
                  <a:cubicBezTo>
                    <a:pt x="63" y="77"/>
                    <a:pt x="68" y="71"/>
                    <a:pt x="68" y="65"/>
                  </a:cubicBezTo>
                  <a:cubicBezTo>
                    <a:pt x="68" y="16"/>
                    <a:pt x="68" y="16"/>
                    <a:pt x="68" y="16"/>
                  </a:cubicBezTo>
                  <a:cubicBezTo>
                    <a:pt x="50" y="23"/>
                    <a:pt x="30" y="23"/>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1">
              <a:extLst>
                <a:ext uri="{FF2B5EF4-FFF2-40B4-BE49-F238E27FC236}">
                  <a16:creationId xmlns:a16="http://schemas.microsoft.com/office/drawing/2014/main" id="{F3E36CA4-2E0F-4139-B907-D2909EA9C7A0}"/>
                </a:ext>
              </a:extLst>
            </p:cNvPr>
            <p:cNvSpPr>
              <a:spLocks/>
            </p:cNvSpPr>
            <p:nvPr/>
          </p:nvSpPr>
          <p:spPr bwMode="auto">
            <a:xfrm>
              <a:off x="6052" y="3292"/>
              <a:ext cx="18" cy="18"/>
            </a:xfrm>
            <a:custGeom>
              <a:avLst/>
              <a:gdLst>
                <a:gd name="T0" fmla="*/ 6 w 12"/>
                <a:gd name="T1" fmla="*/ 12 h 12"/>
                <a:gd name="T2" fmla="*/ 2 w 12"/>
                <a:gd name="T3" fmla="*/ 11 h 12"/>
                <a:gd name="T4" fmla="*/ 0 w 12"/>
                <a:gd name="T5" fmla="*/ 6 h 12"/>
                <a:gd name="T6" fmla="*/ 2 w 12"/>
                <a:gd name="T7" fmla="*/ 2 h 12"/>
                <a:gd name="T8" fmla="*/ 10 w 12"/>
                <a:gd name="T9" fmla="*/ 2 h 12"/>
                <a:gd name="T10" fmla="*/ 12 w 12"/>
                <a:gd name="T11" fmla="*/ 6 h 12"/>
                <a:gd name="T12" fmla="*/ 10 w 12"/>
                <a:gd name="T13" fmla="*/ 11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cubicBezTo>
                    <a:pt x="4" y="12"/>
                    <a:pt x="3" y="12"/>
                    <a:pt x="2" y="11"/>
                  </a:cubicBezTo>
                  <a:cubicBezTo>
                    <a:pt x="0" y="9"/>
                    <a:pt x="0" y="8"/>
                    <a:pt x="0" y="6"/>
                  </a:cubicBezTo>
                  <a:cubicBezTo>
                    <a:pt x="0" y="5"/>
                    <a:pt x="0" y="3"/>
                    <a:pt x="2" y="2"/>
                  </a:cubicBezTo>
                  <a:cubicBezTo>
                    <a:pt x="4" y="0"/>
                    <a:pt x="8" y="0"/>
                    <a:pt x="10" y="2"/>
                  </a:cubicBezTo>
                  <a:cubicBezTo>
                    <a:pt x="11" y="3"/>
                    <a:pt x="12" y="5"/>
                    <a:pt x="12" y="6"/>
                  </a:cubicBezTo>
                  <a:cubicBezTo>
                    <a:pt x="12" y="8"/>
                    <a:pt x="11" y="9"/>
                    <a:pt x="10" y="11"/>
                  </a:cubicBezTo>
                  <a:cubicBezTo>
                    <a:pt x="9" y="12"/>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2">
              <a:extLst>
                <a:ext uri="{FF2B5EF4-FFF2-40B4-BE49-F238E27FC236}">
                  <a16:creationId xmlns:a16="http://schemas.microsoft.com/office/drawing/2014/main" id="{F24C62C4-E4DB-4E9E-82FB-5B91B998CB18}"/>
                </a:ext>
              </a:extLst>
            </p:cNvPr>
            <p:cNvSpPr>
              <a:spLocks/>
            </p:cNvSpPr>
            <p:nvPr/>
          </p:nvSpPr>
          <p:spPr bwMode="auto">
            <a:xfrm>
              <a:off x="6118" y="3292"/>
              <a:ext cx="18" cy="18"/>
            </a:xfrm>
            <a:custGeom>
              <a:avLst/>
              <a:gdLst>
                <a:gd name="T0" fmla="*/ 0 w 12"/>
                <a:gd name="T1" fmla="*/ 6 h 12"/>
                <a:gd name="T2" fmla="*/ 6 w 12"/>
                <a:gd name="T3" fmla="*/ 0 h 12"/>
                <a:gd name="T4" fmla="*/ 6 w 12"/>
                <a:gd name="T5" fmla="*/ 0 h 12"/>
                <a:gd name="T6" fmla="*/ 12 w 12"/>
                <a:gd name="T7" fmla="*/ 6 h 12"/>
                <a:gd name="T8" fmla="*/ 12 w 12"/>
                <a:gd name="T9" fmla="*/ 6 h 12"/>
                <a:gd name="T10" fmla="*/ 6 w 12"/>
                <a:gd name="T11" fmla="*/ 12 h 12"/>
                <a:gd name="T12" fmla="*/ 6 w 12"/>
                <a:gd name="T13" fmla="*/ 12 h 12"/>
                <a:gd name="T14" fmla="*/ 0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0" y="6"/>
                  </a:moveTo>
                  <a:cubicBezTo>
                    <a:pt x="0" y="3"/>
                    <a:pt x="2" y="0"/>
                    <a:pt x="6" y="0"/>
                  </a:cubicBezTo>
                  <a:cubicBezTo>
                    <a:pt x="6" y="0"/>
                    <a:pt x="6" y="0"/>
                    <a:pt x="6" y="0"/>
                  </a:cubicBezTo>
                  <a:cubicBezTo>
                    <a:pt x="9" y="0"/>
                    <a:pt x="12" y="3"/>
                    <a:pt x="12" y="6"/>
                  </a:cubicBezTo>
                  <a:cubicBezTo>
                    <a:pt x="12" y="6"/>
                    <a:pt x="12" y="6"/>
                    <a:pt x="12" y="6"/>
                  </a:cubicBezTo>
                  <a:cubicBezTo>
                    <a:pt x="12" y="10"/>
                    <a:pt x="9" y="12"/>
                    <a:pt x="6" y="12"/>
                  </a:cubicBezTo>
                  <a:cubicBezTo>
                    <a:pt x="6" y="12"/>
                    <a:pt x="6" y="12"/>
                    <a:pt x="6" y="12"/>
                  </a:cubicBezTo>
                  <a:cubicBezTo>
                    <a:pt x="2" y="12"/>
                    <a:pt x="0" y="10"/>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3">
              <a:extLst>
                <a:ext uri="{FF2B5EF4-FFF2-40B4-BE49-F238E27FC236}">
                  <a16:creationId xmlns:a16="http://schemas.microsoft.com/office/drawing/2014/main" id="{AD4E0319-A8EB-481D-9D4E-C0BB9D5A7B16}"/>
                </a:ext>
              </a:extLst>
            </p:cNvPr>
            <p:cNvSpPr>
              <a:spLocks/>
            </p:cNvSpPr>
            <p:nvPr/>
          </p:nvSpPr>
          <p:spPr bwMode="auto">
            <a:xfrm>
              <a:off x="6184" y="3292"/>
              <a:ext cx="18" cy="18"/>
            </a:xfrm>
            <a:custGeom>
              <a:avLst/>
              <a:gdLst>
                <a:gd name="T0" fmla="*/ 6 w 12"/>
                <a:gd name="T1" fmla="*/ 12 h 12"/>
                <a:gd name="T2" fmla="*/ 1 w 12"/>
                <a:gd name="T3" fmla="*/ 11 h 12"/>
                <a:gd name="T4" fmla="*/ 0 w 12"/>
                <a:gd name="T5" fmla="*/ 6 h 12"/>
                <a:gd name="T6" fmla="*/ 1 w 12"/>
                <a:gd name="T7" fmla="*/ 2 h 12"/>
                <a:gd name="T8" fmla="*/ 10 w 12"/>
                <a:gd name="T9" fmla="*/ 2 h 12"/>
                <a:gd name="T10" fmla="*/ 12 w 12"/>
                <a:gd name="T11" fmla="*/ 6 h 12"/>
                <a:gd name="T12" fmla="*/ 10 w 12"/>
                <a:gd name="T13" fmla="*/ 11 h 12"/>
                <a:gd name="T14" fmla="*/ 6 w 12"/>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6" y="12"/>
                  </a:moveTo>
                  <a:cubicBezTo>
                    <a:pt x="4" y="12"/>
                    <a:pt x="2" y="12"/>
                    <a:pt x="1" y="11"/>
                  </a:cubicBezTo>
                  <a:cubicBezTo>
                    <a:pt x="0" y="10"/>
                    <a:pt x="0" y="8"/>
                    <a:pt x="0" y="6"/>
                  </a:cubicBezTo>
                  <a:cubicBezTo>
                    <a:pt x="0" y="5"/>
                    <a:pt x="0" y="3"/>
                    <a:pt x="1" y="2"/>
                  </a:cubicBezTo>
                  <a:cubicBezTo>
                    <a:pt x="4" y="0"/>
                    <a:pt x="8" y="0"/>
                    <a:pt x="10" y="2"/>
                  </a:cubicBezTo>
                  <a:cubicBezTo>
                    <a:pt x="11" y="3"/>
                    <a:pt x="12" y="5"/>
                    <a:pt x="12" y="6"/>
                  </a:cubicBezTo>
                  <a:cubicBezTo>
                    <a:pt x="12" y="8"/>
                    <a:pt x="11" y="9"/>
                    <a:pt x="10" y="11"/>
                  </a:cubicBezTo>
                  <a:cubicBezTo>
                    <a:pt x="9" y="12"/>
                    <a:pt x="7"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8" name="TextBox 30">
            <a:extLst>
              <a:ext uri="{FF2B5EF4-FFF2-40B4-BE49-F238E27FC236}">
                <a16:creationId xmlns:a16="http://schemas.microsoft.com/office/drawing/2014/main" id="{C188C7F2-57FC-4697-B029-0DAA959D0C64}"/>
              </a:ext>
            </a:extLst>
          </p:cNvPr>
          <p:cNvSpPr txBox="1">
            <a:spLocks noChangeArrowheads="1"/>
          </p:cNvSpPr>
          <p:nvPr/>
        </p:nvSpPr>
        <p:spPr bwMode="auto">
          <a:xfrm>
            <a:off x="5820253" y="5533855"/>
            <a:ext cx="205069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t>
            </a:r>
          </a:p>
        </p:txBody>
      </p:sp>
      <p:sp>
        <p:nvSpPr>
          <p:cNvPr id="70" name="CuadroTexto 69">
            <a:extLst>
              <a:ext uri="{FF2B5EF4-FFF2-40B4-BE49-F238E27FC236}">
                <a16:creationId xmlns:a16="http://schemas.microsoft.com/office/drawing/2014/main" id="{608A2491-9ED0-4D76-8C64-A9611D0FED43}"/>
              </a:ext>
            </a:extLst>
          </p:cNvPr>
          <p:cNvSpPr txBox="1"/>
          <p:nvPr/>
        </p:nvSpPr>
        <p:spPr>
          <a:xfrm>
            <a:off x="6261519" y="5128756"/>
            <a:ext cx="970209" cy="461665"/>
          </a:xfrm>
          <a:prstGeom prst="rect">
            <a:avLst/>
          </a:prstGeom>
          <a:noFill/>
        </p:spPr>
        <p:txBody>
          <a:bodyPr wrap="square" rtlCol="0">
            <a:spAutoFit/>
          </a:bodyPr>
          <a:lstStyle/>
          <a:p>
            <a:pPr algn="ctr"/>
            <a:r>
              <a:rPr lang="en-US" sz="2400" dirty="0">
                <a:solidFill>
                  <a:srgbClr val="08E0EF"/>
                </a:solidFill>
              </a:rPr>
              <a:t>Title</a:t>
            </a:r>
          </a:p>
        </p:txBody>
      </p:sp>
      <p:sp>
        <p:nvSpPr>
          <p:cNvPr id="72" name="TextBox 30">
            <a:extLst>
              <a:ext uri="{FF2B5EF4-FFF2-40B4-BE49-F238E27FC236}">
                <a16:creationId xmlns:a16="http://schemas.microsoft.com/office/drawing/2014/main" id="{862F4B44-F073-400F-AC9F-E5F4E5B8C07A}"/>
              </a:ext>
            </a:extLst>
          </p:cNvPr>
          <p:cNvSpPr txBox="1">
            <a:spLocks noChangeArrowheads="1"/>
          </p:cNvSpPr>
          <p:nvPr/>
        </p:nvSpPr>
        <p:spPr bwMode="auto">
          <a:xfrm>
            <a:off x="7882738" y="5537142"/>
            <a:ext cx="205069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t>
            </a:r>
          </a:p>
        </p:txBody>
      </p:sp>
      <p:sp>
        <p:nvSpPr>
          <p:cNvPr id="74" name="CuadroTexto 73">
            <a:extLst>
              <a:ext uri="{FF2B5EF4-FFF2-40B4-BE49-F238E27FC236}">
                <a16:creationId xmlns:a16="http://schemas.microsoft.com/office/drawing/2014/main" id="{A216F992-A69F-4A80-9F84-B0E4F91D57C9}"/>
              </a:ext>
            </a:extLst>
          </p:cNvPr>
          <p:cNvSpPr txBox="1"/>
          <p:nvPr/>
        </p:nvSpPr>
        <p:spPr>
          <a:xfrm>
            <a:off x="8324004" y="5132043"/>
            <a:ext cx="970209" cy="461665"/>
          </a:xfrm>
          <a:prstGeom prst="rect">
            <a:avLst/>
          </a:prstGeom>
          <a:noFill/>
        </p:spPr>
        <p:txBody>
          <a:bodyPr wrap="square" rtlCol="0">
            <a:spAutoFit/>
          </a:bodyPr>
          <a:lstStyle/>
          <a:p>
            <a:pPr algn="ctr"/>
            <a:r>
              <a:rPr lang="en-US" sz="2400" dirty="0">
                <a:solidFill>
                  <a:srgbClr val="08E0EF"/>
                </a:solidFill>
              </a:rPr>
              <a:t>Title</a:t>
            </a:r>
          </a:p>
        </p:txBody>
      </p:sp>
      <p:sp>
        <p:nvSpPr>
          <p:cNvPr id="76" name="TextBox 30">
            <a:extLst>
              <a:ext uri="{FF2B5EF4-FFF2-40B4-BE49-F238E27FC236}">
                <a16:creationId xmlns:a16="http://schemas.microsoft.com/office/drawing/2014/main" id="{D52DBBDD-E027-4D83-A4F1-EB320F58A0FA}"/>
              </a:ext>
            </a:extLst>
          </p:cNvPr>
          <p:cNvSpPr txBox="1">
            <a:spLocks noChangeArrowheads="1"/>
          </p:cNvSpPr>
          <p:nvPr/>
        </p:nvSpPr>
        <p:spPr bwMode="auto">
          <a:xfrm>
            <a:off x="9903227" y="5480576"/>
            <a:ext cx="205069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t>
            </a:r>
          </a:p>
        </p:txBody>
      </p:sp>
      <p:sp>
        <p:nvSpPr>
          <p:cNvPr id="78" name="CuadroTexto 77">
            <a:extLst>
              <a:ext uri="{FF2B5EF4-FFF2-40B4-BE49-F238E27FC236}">
                <a16:creationId xmlns:a16="http://schemas.microsoft.com/office/drawing/2014/main" id="{83CFE3AE-3830-4200-B14C-EE75CE65ADA2}"/>
              </a:ext>
            </a:extLst>
          </p:cNvPr>
          <p:cNvSpPr txBox="1"/>
          <p:nvPr/>
        </p:nvSpPr>
        <p:spPr>
          <a:xfrm>
            <a:off x="10410633" y="5075477"/>
            <a:ext cx="970209" cy="461665"/>
          </a:xfrm>
          <a:prstGeom prst="rect">
            <a:avLst/>
          </a:prstGeom>
          <a:noFill/>
        </p:spPr>
        <p:txBody>
          <a:bodyPr wrap="square" rtlCol="0">
            <a:spAutoFit/>
          </a:bodyPr>
          <a:lstStyle/>
          <a:p>
            <a:pPr algn="ctr"/>
            <a:r>
              <a:rPr lang="en-US" sz="2400" dirty="0">
                <a:solidFill>
                  <a:srgbClr val="08E0EF"/>
                </a:solidFill>
              </a:rPr>
              <a:t>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Marcador de posición de imagen 14">
            <a:extLst>
              <a:ext uri="{FF2B5EF4-FFF2-40B4-BE49-F238E27FC236}">
                <a16:creationId xmlns:a16="http://schemas.microsoft.com/office/drawing/2014/main" id="{71EFAAD8-71A5-4FFA-9347-3970F523EB33}"/>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43" t="3196" r="143" b="45232"/>
          <a:stretch/>
        </p:blipFill>
        <p:spPr>
          <a:xfrm>
            <a:off x="1117600" y="757464"/>
            <a:ext cx="10145486" cy="2943679"/>
          </a:xfrm>
        </p:spPr>
      </p:pic>
      <p:sp>
        <p:nvSpPr>
          <p:cNvPr id="23" name="TextBox 30">
            <a:extLst>
              <a:ext uri="{FF2B5EF4-FFF2-40B4-BE49-F238E27FC236}">
                <a16:creationId xmlns:a16="http://schemas.microsoft.com/office/drawing/2014/main" id="{764CFB55-203C-477B-804B-9064B9D02560}"/>
              </a:ext>
            </a:extLst>
          </p:cNvPr>
          <p:cNvSpPr txBox="1">
            <a:spLocks noChangeArrowheads="1"/>
          </p:cNvSpPr>
          <p:nvPr/>
        </p:nvSpPr>
        <p:spPr bwMode="auto">
          <a:xfrm>
            <a:off x="1001487" y="4217189"/>
            <a:ext cx="316411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Proin vehicula ut sem et tempus. Interdum et malesuada fames ac ante ipsum primis in faucibus.</a:t>
            </a:r>
          </a:p>
          <a:p>
            <a:pPr algn="just" eaLnBrk="0" hangingPunct="0"/>
            <a:endParaRPr lang="en-US" altLang="es-MX" sz="1400" dirty="0">
              <a:solidFill>
                <a:schemeClr val="bg1"/>
              </a:solidFill>
              <a:latin typeface="+mn-lt"/>
              <a:cs typeface="Calibri Light" panose="020F0302020204030204" pitchFamily="34" charset="0"/>
            </a:endParaRPr>
          </a:p>
        </p:txBody>
      </p:sp>
      <p:sp>
        <p:nvSpPr>
          <p:cNvPr id="28" name="TextBox 30">
            <a:extLst>
              <a:ext uri="{FF2B5EF4-FFF2-40B4-BE49-F238E27FC236}">
                <a16:creationId xmlns:a16="http://schemas.microsoft.com/office/drawing/2014/main" id="{29CB7BC7-166D-452E-8F16-D6358D9054BB}"/>
              </a:ext>
            </a:extLst>
          </p:cNvPr>
          <p:cNvSpPr txBox="1">
            <a:spLocks noChangeArrowheads="1"/>
          </p:cNvSpPr>
          <p:nvPr/>
        </p:nvSpPr>
        <p:spPr bwMode="auto">
          <a:xfrm>
            <a:off x="4608286" y="4257559"/>
            <a:ext cx="316411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Proin vehicula ut sem et tempus. Interdum et malesuada fames ac ante ipsum primis in faucibus.</a:t>
            </a:r>
          </a:p>
          <a:p>
            <a:pPr algn="just" eaLnBrk="0" hangingPunct="0"/>
            <a:endParaRPr lang="en-US" altLang="es-MX" sz="1400" dirty="0">
              <a:solidFill>
                <a:schemeClr val="bg1"/>
              </a:solidFill>
              <a:latin typeface="+mn-lt"/>
              <a:cs typeface="Calibri Light" panose="020F0302020204030204" pitchFamily="34" charset="0"/>
            </a:endParaRPr>
          </a:p>
        </p:txBody>
      </p:sp>
      <p:sp>
        <p:nvSpPr>
          <p:cNvPr id="29" name="TextBox 30">
            <a:extLst>
              <a:ext uri="{FF2B5EF4-FFF2-40B4-BE49-F238E27FC236}">
                <a16:creationId xmlns:a16="http://schemas.microsoft.com/office/drawing/2014/main" id="{AF3E367E-C39D-47EF-B4E1-6697B62D495D}"/>
              </a:ext>
            </a:extLst>
          </p:cNvPr>
          <p:cNvSpPr txBox="1">
            <a:spLocks noChangeArrowheads="1"/>
          </p:cNvSpPr>
          <p:nvPr/>
        </p:nvSpPr>
        <p:spPr bwMode="auto">
          <a:xfrm>
            <a:off x="8215085" y="4257559"/>
            <a:ext cx="316411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Proin vehicula ut sem et tempus. Interdum et malesuada fames ac ante ipsum primis in faucibus.</a:t>
            </a:r>
          </a:p>
          <a:p>
            <a:pPr algn="just" eaLnBrk="0" hangingPunct="0"/>
            <a:endParaRPr lang="en-US" altLang="es-MX" sz="1400" dirty="0">
              <a:solidFill>
                <a:schemeClr val="bg1"/>
              </a:solidFill>
              <a:latin typeface="+mn-lt"/>
              <a:cs typeface="Calibri Light" panose="020F0302020204030204" pitchFamily="34" charset="0"/>
            </a:endParaRPr>
          </a:p>
        </p:txBody>
      </p:sp>
      <p:grpSp>
        <p:nvGrpSpPr>
          <p:cNvPr id="52" name="Group 10144">
            <a:extLst>
              <a:ext uri="{FF2B5EF4-FFF2-40B4-BE49-F238E27FC236}">
                <a16:creationId xmlns:a16="http://schemas.microsoft.com/office/drawing/2014/main" id="{BACA659E-0574-4580-84F7-ABC382827FC7}"/>
              </a:ext>
            </a:extLst>
          </p:cNvPr>
          <p:cNvGrpSpPr>
            <a:grpSpLocks noChangeAspect="1"/>
          </p:cNvGrpSpPr>
          <p:nvPr/>
        </p:nvGrpSpPr>
        <p:grpSpPr bwMode="auto">
          <a:xfrm rot="10800000">
            <a:off x="10387271" y="260642"/>
            <a:ext cx="1374258" cy="993643"/>
            <a:chOff x="0" y="-1"/>
            <a:chExt cx="408" cy="295"/>
          </a:xfrm>
          <a:gradFill flip="none" rotWithShape="1">
            <a:gsLst>
              <a:gs pos="0">
                <a:srgbClr val="052F69">
                  <a:shade val="30000"/>
                  <a:satMod val="115000"/>
                </a:srgbClr>
              </a:gs>
              <a:gs pos="50000">
                <a:srgbClr val="052F69">
                  <a:shade val="67500"/>
                  <a:satMod val="115000"/>
                </a:srgbClr>
              </a:gs>
              <a:gs pos="100000">
                <a:srgbClr val="052F69">
                  <a:shade val="100000"/>
                  <a:satMod val="115000"/>
                </a:srgbClr>
              </a:gs>
            </a:gsLst>
            <a:path path="circle">
              <a:fillToRect l="50000" t="50000" r="50000" b="50000"/>
            </a:path>
            <a:tileRect/>
          </a:gradFill>
        </p:grpSpPr>
        <p:sp>
          <p:nvSpPr>
            <p:cNvPr id="53" name="Freeform 10145">
              <a:extLst>
                <a:ext uri="{FF2B5EF4-FFF2-40B4-BE49-F238E27FC236}">
                  <a16:creationId xmlns:a16="http://schemas.microsoft.com/office/drawing/2014/main" id="{16A14452-5D03-4339-A573-E5F29C7A4450}"/>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53772"/>
                </a:solidFill>
              </a:endParaRPr>
            </a:p>
          </p:txBody>
        </p:sp>
        <p:sp>
          <p:nvSpPr>
            <p:cNvPr id="54" name="Freeform 10146">
              <a:extLst>
                <a:ext uri="{FF2B5EF4-FFF2-40B4-BE49-F238E27FC236}">
                  <a16:creationId xmlns:a16="http://schemas.microsoft.com/office/drawing/2014/main" id="{40166F41-7000-4F03-81A7-B0F7742DE996}"/>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28575" cap="flat">
              <a:solidFill>
                <a:srgbClr val="0592D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53772"/>
                </a:solidFill>
              </a:endParaRPr>
            </a:p>
          </p:txBody>
        </p:sp>
      </p:grpSp>
      <p:sp>
        <p:nvSpPr>
          <p:cNvPr id="31" name="Rectángulo 30">
            <a:extLst>
              <a:ext uri="{FF2B5EF4-FFF2-40B4-BE49-F238E27FC236}">
                <a16:creationId xmlns:a16="http://schemas.microsoft.com/office/drawing/2014/main" id="{8C34118D-D7A2-4A34-A47F-060D4013B889}"/>
              </a:ext>
            </a:extLst>
          </p:cNvPr>
          <p:cNvSpPr/>
          <p:nvPr/>
        </p:nvSpPr>
        <p:spPr>
          <a:xfrm>
            <a:off x="-1588" y="1829365"/>
            <a:ext cx="5155097" cy="551035"/>
          </a:xfrm>
          <a:prstGeom prst="rect">
            <a:avLst/>
          </a:prstGeom>
          <a:solidFill>
            <a:srgbClr val="0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uadroTexto 31">
            <a:extLst>
              <a:ext uri="{FF2B5EF4-FFF2-40B4-BE49-F238E27FC236}">
                <a16:creationId xmlns:a16="http://schemas.microsoft.com/office/drawing/2014/main" id="{CEC5119C-AAB6-41AA-AF6B-B64F7700F9FD}"/>
              </a:ext>
            </a:extLst>
          </p:cNvPr>
          <p:cNvSpPr txBox="1"/>
          <p:nvPr/>
        </p:nvSpPr>
        <p:spPr>
          <a:xfrm>
            <a:off x="150712" y="1845964"/>
            <a:ext cx="4850498" cy="1077218"/>
          </a:xfrm>
          <a:prstGeom prst="rect">
            <a:avLst/>
          </a:prstGeom>
          <a:noFill/>
        </p:spPr>
        <p:txBody>
          <a:bodyPr wrap="square" rtlCol="0">
            <a:spAutoFit/>
          </a:bodyPr>
          <a:lstStyle/>
          <a:p>
            <a:r>
              <a:rPr lang="en-US" sz="3200" dirty="0">
                <a:solidFill>
                  <a:srgbClr val="053772"/>
                </a:solidFill>
                <a:latin typeface="Arial Rounded MT Bold" panose="020F0704030504030204" pitchFamily="34" charset="0"/>
              </a:rPr>
              <a:t>Your Title Presentation </a:t>
            </a:r>
          </a:p>
          <a:p>
            <a:r>
              <a:rPr lang="en-US" sz="3200" dirty="0">
                <a:solidFill>
                  <a:srgbClr val="08E0EF"/>
                </a:solidFill>
                <a:latin typeface="Arial Rounded MT Bold" panose="020F0704030504030204" pitchFamily="34" charset="0"/>
              </a:rPr>
              <a:t>Goes Here</a:t>
            </a: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D178797C-1E60-4910-A8BE-8EE4A103A078}"/>
              </a:ext>
            </a:extLst>
          </p:cNvPr>
          <p:cNvSpPr>
            <a:spLocks/>
          </p:cNvSpPr>
          <p:nvPr/>
        </p:nvSpPr>
        <p:spPr bwMode="auto">
          <a:xfrm>
            <a:off x="6683891" y="0"/>
            <a:ext cx="5508109" cy="6858000"/>
          </a:xfrm>
          <a:custGeom>
            <a:avLst/>
            <a:gdLst>
              <a:gd name="T0" fmla="*/ 956 w 1918"/>
              <a:gd name="T1" fmla="*/ 0 h 1970"/>
              <a:gd name="T2" fmla="*/ 1918 w 1918"/>
              <a:gd name="T3" fmla="*/ 0 h 1970"/>
              <a:gd name="T4" fmla="*/ 1918 w 1918"/>
              <a:gd name="T5" fmla="*/ 1970 h 1970"/>
              <a:gd name="T6" fmla="*/ 928 w 1918"/>
              <a:gd name="T7" fmla="*/ 1970 h 1970"/>
              <a:gd name="T8" fmla="*/ 0 w 1918"/>
              <a:gd name="T9" fmla="*/ 1042 h 1970"/>
              <a:gd name="T10" fmla="*/ 956 w 1918"/>
              <a:gd name="T11" fmla="*/ 0 h 1970"/>
            </a:gdLst>
            <a:ahLst/>
            <a:cxnLst>
              <a:cxn ang="0">
                <a:pos x="T0" y="T1"/>
              </a:cxn>
              <a:cxn ang="0">
                <a:pos x="T2" y="T3"/>
              </a:cxn>
              <a:cxn ang="0">
                <a:pos x="T4" y="T5"/>
              </a:cxn>
              <a:cxn ang="0">
                <a:pos x="T6" y="T7"/>
              </a:cxn>
              <a:cxn ang="0">
                <a:pos x="T8" y="T9"/>
              </a:cxn>
              <a:cxn ang="0">
                <a:pos x="T10" y="T11"/>
              </a:cxn>
            </a:cxnLst>
            <a:rect l="0" t="0" r="r" b="b"/>
            <a:pathLst>
              <a:path w="1918" h="1970">
                <a:moveTo>
                  <a:pt x="956" y="0"/>
                </a:moveTo>
                <a:lnTo>
                  <a:pt x="1918" y="0"/>
                </a:lnTo>
                <a:lnTo>
                  <a:pt x="1918" y="1970"/>
                </a:lnTo>
                <a:lnTo>
                  <a:pt x="928" y="1970"/>
                </a:lnTo>
                <a:lnTo>
                  <a:pt x="0" y="1042"/>
                </a:lnTo>
                <a:lnTo>
                  <a:pt x="956"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13" name="TextBox 30">
            <a:extLst>
              <a:ext uri="{FF2B5EF4-FFF2-40B4-BE49-F238E27FC236}">
                <a16:creationId xmlns:a16="http://schemas.microsoft.com/office/drawing/2014/main" id="{8A4248C7-E720-4C54-AF38-7BAC399349D2}"/>
              </a:ext>
            </a:extLst>
          </p:cNvPr>
          <p:cNvSpPr txBox="1">
            <a:spLocks noChangeArrowheads="1"/>
          </p:cNvSpPr>
          <p:nvPr/>
        </p:nvSpPr>
        <p:spPr bwMode="auto">
          <a:xfrm>
            <a:off x="786638" y="874455"/>
            <a:ext cx="51090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600" b="1" dirty="0">
                <a:solidFill>
                  <a:schemeClr val="bg1"/>
                </a:solidFill>
                <a:latin typeface="+mn-lt"/>
                <a:cs typeface="Calibri Light" panose="020F0302020204030204" pitchFamily="34" charset="0"/>
              </a:rPr>
              <a:t>Write your title here</a:t>
            </a:r>
          </a:p>
          <a:p>
            <a:pPr algn="just" eaLnBrk="0" hangingPunct="0"/>
            <a:endParaRPr lang="en-US" altLang="es-MX" sz="1400" b="1" dirty="0">
              <a:solidFill>
                <a:schemeClr val="bg1"/>
              </a:solidFill>
              <a:latin typeface="+mn-lt"/>
              <a:cs typeface="Calibri Light" panose="020F0302020204030204" pitchFamily="34" charset="0"/>
            </a:endParaRPr>
          </a:p>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Proin vehicula ut sem et tempus. Interdum et malesuada fames ac ante ipsum primis in faucibus.</a:t>
            </a:r>
          </a:p>
          <a:p>
            <a:pPr algn="just" eaLnBrk="0" hangingPunct="0"/>
            <a:endParaRPr lang="en-US" altLang="es-MX" sz="1400" dirty="0">
              <a:solidFill>
                <a:schemeClr val="bg1"/>
              </a:solidFill>
              <a:latin typeface="+mn-lt"/>
              <a:cs typeface="Calibri Light" panose="020F0302020204030204" pitchFamily="34" charset="0"/>
            </a:endParaRPr>
          </a:p>
        </p:txBody>
      </p:sp>
      <p:sp>
        <p:nvSpPr>
          <p:cNvPr id="15" name="CuadroTexto 14">
            <a:extLst>
              <a:ext uri="{FF2B5EF4-FFF2-40B4-BE49-F238E27FC236}">
                <a16:creationId xmlns:a16="http://schemas.microsoft.com/office/drawing/2014/main" id="{2F9D66CD-7888-4A27-96EC-6058DCAA3DC4}"/>
              </a:ext>
            </a:extLst>
          </p:cNvPr>
          <p:cNvSpPr txBox="1"/>
          <p:nvPr/>
        </p:nvSpPr>
        <p:spPr>
          <a:xfrm>
            <a:off x="725715" y="2721114"/>
            <a:ext cx="5145005" cy="1323439"/>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Arial Rounded MT Bold" panose="020F0704030504030204" pitchFamily="34" charset="0"/>
              </a:rPr>
              <a:t>Important </a:t>
            </a:r>
          </a:p>
          <a:p>
            <a:r>
              <a:rPr lang="en-US" sz="4000" dirty="0">
                <a:solidFill>
                  <a:srgbClr val="08E0EF"/>
                </a:solidFill>
                <a:effectLst>
                  <a:outerShdw blurRad="38100" dist="38100" dir="2700000" algn="tl">
                    <a:srgbClr val="000000">
                      <a:alpha val="43137"/>
                    </a:srgbClr>
                  </a:outerShdw>
                </a:effectLst>
                <a:latin typeface="Arial Rounded MT Bold" panose="020F0704030504030204" pitchFamily="34" charset="0"/>
              </a:rPr>
              <a:t>Information</a:t>
            </a:r>
          </a:p>
        </p:txBody>
      </p:sp>
      <p:sp>
        <p:nvSpPr>
          <p:cNvPr id="20" name="TextBox 30">
            <a:extLst>
              <a:ext uri="{FF2B5EF4-FFF2-40B4-BE49-F238E27FC236}">
                <a16:creationId xmlns:a16="http://schemas.microsoft.com/office/drawing/2014/main" id="{E7F12CF0-61D7-47A2-AF7A-F97613F568D7}"/>
              </a:ext>
            </a:extLst>
          </p:cNvPr>
          <p:cNvSpPr txBox="1">
            <a:spLocks noChangeArrowheads="1"/>
          </p:cNvSpPr>
          <p:nvPr/>
        </p:nvSpPr>
        <p:spPr bwMode="auto">
          <a:xfrm>
            <a:off x="725715" y="4379655"/>
            <a:ext cx="51090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600" b="1" dirty="0">
                <a:solidFill>
                  <a:schemeClr val="bg1"/>
                </a:solidFill>
                <a:latin typeface="+mn-lt"/>
                <a:cs typeface="Calibri Light" panose="020F0302020204030204" pitchFamily="34" charset="0"/>
              </a:rPr>
              <a:t>Write your title here</a:t>
            </a:r>
          </a:p>
          <a:p>
            <a:pPr algn="just" eaLnBrk="0" hangingPunct="0"/>
            <a:endParaRPr lang="en-US" altLang="es-MX" sz="1400" b="1" dirty="0">
              <a:solidFill>
                <a:schemeClr val="bg1"/>
              </a:solidFill>
              <a:latin typeface="+mn-lt"/>
              <a:cs typeface="Calibri Light" panose="020F0302020204030204" pitchFamily="34" charset="0"/>
            </a:endParaRPr>
          </a:p>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Proin vehicula ut sem et tempus. Interdum et malesuada fames ac ante ipsum primis in faucibus.</a:t>
            </a:r>
          </a:p>
          <a:p>
            <a:pPr algn="just" eaLnBrk="0" hangingPunct="0"/>
            <a:endParaRPr lang="en-US" altLang="es-MX" sz="1400" dirty="0">
              <a:solidFill>
                <a:schemeClr val="bg1"/>
              </a:solidFill>
              <a:latin typeface="+mn-lt"/>
              <a:cs typeface="Calibri Light" panose="020F0302020204030204" pitchFamily="34" charset="0"/>
            </a:endParaRPr>
          </a:p>
        </p:txBody>
      </p:sp>
      <p:grpSp>
        <p:nvGrpSpPr>
          <p:cNvPr id="23" name="Group 10144">
            <a:extLst>
              <a:ext uri="{FF2B5EF4-FFF2-40B4-BE49-F238E27FC236}">
                <a16:creationId xmlns:a16="http://schemas.microsoft.com/office/drawing/2014/main" id="{70C268DB-221F-4D7D-8D60-762E25B5A55D}"/>
              </a:ext>
            </a:extLst>
          </p:cNvPr>
          <p:cNvGrpSpPr>
            <a:grpSpLocks noChangeAspect="1"/>
          </p:cNvGrpSpPr>
          <p:nvPr/>
        </p:nvGrpSpPr>
        <p:grpSpPr bwMode="auto">
          <a:xfrm>
            <a:off x="5447047" y="2721114"/>
            <a:ext cx="2473688" cy="1788575"/>
            <a:chOff x="0" y="-1"/>
            <a:chExt cx="408" cy="295"/>
          </a:xfrm>
          <a:solidFill>
            <a:srgbClr val="00B0F0"/>
          </a:solidFill>
        </p:grpSpPr>
        <p:sp>
          <p:nvSpPr>
            <p:cNvPr id="24" name="Freeform 10145">
              <a:extLst>
                <a:ext uri="{FF2B5EF4-FFF2-40B4-BE49-F238E27FC236}">
                  <a16:creationId xmlns:a16="http://schemas.microsoft.com/office/drawing/2014/main" id="{B05A606F-D6C9-4598-BF18-DE57034D1E63}"/>
                </a:ext>
              </a:extLst>
            </p:cNvPr>
            <p:cNvSpPr>
              <a:spLocks/>
            </p:cNvSpPr>
            <p:nvPr/>
          </p:nvSpPr>
          <p:spPr bwMode="auto">
            <a:xfrm>
              <a:off x="0" y="-1"/>
              <a:ext cx="196" cy="290"/>
            </a:xfrm>
            <a:custGeom>
              <a:avLst/>
              <a:gdLst>
                <a:gd name="T0" fmla="*/ 99 w 196"/>
                <a:gd name="T1" fmla="*/ 0 h 290"/>
                <a:gd name="T2" fmla="*/ 196 w 196"/>
                <a:gd name="T3" fmla="*/ 0 h 290"/>
                <a:gd name="T4" fmla="*/ 111 w 196"/>
                <a:gd name="T5" fmla="*/ 140 h 290"/>
                <a:gd name="T6" fmla="*/ 196 w 196"/>
                <a:gd name="T7" fmla="*/ 290 h 290"/>
                <a:gd name="T8" fmla="*/ 109 w 196"/>
                <a:gd name="T9" fmla="*/ 290 h 290"/>
                <a:gd name="T10" fmla="*/ 0 w 196"/>
                <a:gd name="T11" fmla="*/ 145 h 290"/>
                <a:gd name="T12" fmla="*/ 99 w 196"/>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196" h="290">
                  <a:moveTo>
                    <a:pt x="99" y="0"/>
                  </a:moveTo>
                  <a:lnTo>
                    <a:pt x="196" y="0"/>
                  </a:lnTo>
                  <a:lnTo>
                    <a:pt x="111" y="140"/>
                  </a:lnTo>
                  <a:lnTo>
                    <a:pt x="196" y="290"/>
                  </a:lnTo>
                  <a:lnTo>
                    <a:pt x="109" y="290"/>
                  </a:lnTo>
                  <a:lnTo>
                    <a:pt x="0" y="145"/>
                  </a:ln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146">
              <a:extLst>
                <a:ext uri="{FF2B5EF4-FFF2-40B4-BE49-F238E27FC236}">
                  <a16:creationId xmlns:a16="http://schemas.microsoft.com/office/drawing/2014/main" id="{971B3D82-74B4-431A-8446-E4EEE97F5960}"/>
                </a:ext>
              </a:extLst>
            </p:cNvPr>
            <p:cNvSpPr>
              <a:spLocks/>
            </p:cNvSpPr>
            <p:nvPr/>
          </p:nvSpPr>
          <p:spPr bwMode="auto">
            <a:xfrm>
              <a:off x="212" y="3"/>
              <a:ext cx="196" cy="291"/>
            </a:xfrm>
            <a:custGeom>
              <a:avLst/>
              <a:gdLst>
                <a:gd name="T0" fmla="*/ 99 w 196"/>
                <a:gd name="T1" fmla="*/ 0 h 291"/>
                <a:gd name="T2" fmla="*/ 196 w 196"/>
                <a:gd name="T3" fmla="*/ 0 h 291"/>
                <a:gd name="T4" fmla="*/ 111 w 196"/>
                <a:gd name="T5" fmla="*/ 141 h 291"/>
                <a:gd name="T6" fmla="*/ 196 w 196"/>
                <a:gd name="T7" fmla="*/ 291 h 291"/>
                <a:gd name="T8" fmla="*/ 109 w 196"/>
                <a:gd name="T9" fmla="*/ 291 h 291"/>
                <a:gd name="T10" fmla="*/ 0 w 196"/>
                <a:gd name="T11" fmla="*/ 146 h 291"/>
                <a:gd name="T12" fmla="*/ 99 w 196"/>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196" h="291">
                  <a:moveTo>
                    <a:pt x="99" y="0"/>
                  </a:moveTo>
                  <a:lnTo>
                    <a:pt x="196" y="0"/>
                  </a:lnTo>
                  <a:lnTo>
                    <a:pt x="111" y="141"/>
                  </a:lnTo>
                  <a:lnTo>
                    <a:pt x="196" y="291"/>
                  </a:lnTo>
                  <a:lnTo>
                    <a:pt x="109" y="291"/>
                  </a:lnTo>
                  <a:lnTo>
                    <a:pt x="0" y="146"/>
                  </a:lnTo>
                  <a:lnTo>
                    <a:pt x="99" y="0"/>
                  </a:lnTo>
                  <a:close/>
                </a:path>
              </a:pathLst>
            </a:custGeom>
            <a:noFill/>
            <a:ln w="15875" cap="flat">
              <a:solidFill>
                <a:srgbClr val="08E0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90696547"/>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rcador de posición de imagen 16">
            <a:extLst>
              <a:ext uri="{FF2B5EF4-FFF2-40B4-BE49-F238E27FC236}">
                <a16:creationId xmlns:a16="http://schemas.microsoft.com/office/drawing/2014/main" id="{9A699ADC-8627-4FFE-BC8A-892E0B783CE1}"/>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681" b="1681"/>
          <a:stretch>
            <a:fillRect/>
          </a:stretch>
        </p:blipFill>
        <p:spPr/>
      </p:pic>
      <p:sp>
        <p:nvSpPr>
          <p:cNvPr id="7" name="TextBox 30">
            <a:extLst>
              <a:ext uri="{FF2B5EF4-FFF2-40B4-BE49-F238E27FC236}">
                <a16:creationId xmlns:a16="http://schemas.microsoft.com/office/drawing/2014/main" id="{AE0C569C-981B-418F-8B70-B6F8BAE2A854}"/>
              </a:ext>
            </a:extLst>
          </p:cNvPr>
          <p:cNvSpPr txBox="1">
            <a:spLocks noChangeArrowheads="1"/>
          </p:cNvSpPr>
          <p:nvPr/>
        </p:nvSpPr>
        <p:spPr bwMode="auto">
          <a:xfrm>
            <a:off x="630237" y="653780"/>
            <a:ext cx="51090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600" b="1" dirty="0">
                <a:solidFill>
                  <a:schemeClr val="bg1"/>
                </a:solidFill>
                <a:latin typeface="+mn-lt"/>
                <a:cs typeface="Calibri Light" panose="020F0302020204030204" pitchFamily="34" charset="0"/>
              </a:rPr>
              <a:t>Write your title here</a:t>
            </a:r>
          </a:p>
          <a:p>
            <a:pPr algn="just" eaLnBrk="0" hangingPunct="0"/>
            <a:endParaRPr lang="en-US" altLang="es-MX" sz="1400" b="1" dirty="0">
              <a:solidFill>
                <a:schemeClr val="bg1"/>
              </a:solidFill>
              <a:latin typeface="+mn-lt"/>
              <a:cs typeface="Calibri Light" panose="020F0302020204030204" pitchFamily="34" charset="0"/>
            </a:endParaRPr>
          </a:p>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Proin vehicula ut sem et tempus. Interdum et malesuada fames ac ante ipsum primis in faucibus.</a:t>
            </a:r>
          </a:p>
          <a:p>
            <a:pPr algn="just" eaLnBrk="0" hangingPunct="0"/>
            <a:endParaRPr lang="en-US" altLang="es-MX" sz="1400" dirty="0">
              <a:solidFill>
                <a:schemeClr val="bg1"/>
              </a:solidFill>
              <a:latin typeface="+mn-lt"/>
              <a:cs typeface="Calibri Light" panose="020F0302020204030204" pitchFamily="34" charset="0"/>
            </a:endParaRPr>
          </a:p>
        </p:txBody>
      </p:sp>
      <p:sp>
        <p:nvSpPr>
          <p:cNvPr id="8" name="CuadroTexto 7">
            <a:extLst>
              <a:ext uri="{FF2B5EF4-FFF2-40B4-BE49-F238E27FC236}">
                <a16:creationId xmlns:a16="http://schemas.microsoft.com/office/drawing/2014/main" id="{B9D430CE-B721-4B59-9893-AEAEF75C2594}"/>
              </a:ext>
            </a:extLst>
          </p:cNvPr>
          <p:cNvSpPr txBox="1"/>
          <p:nvPr/>
        </p:nvSpPr>
        <p:spPr>
          <a:xfrm>
            <a:off x="569314" y="2500439"/>
            <a:ext cx="5145005" cy="1323439"/>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Arial Rounded MT Bold" panose="020F0704030504030204" pitchFamily="34" charset="0"/>
              </a:rPr>
              <a:t>Important </a:t>
            </a:r>
          </a:p>
          <a:p>
            <a:r>
              <a:rPr lang="en-US" sz="4000" dirty="0">
                <a:solidFill>
                  <a:srgbClr val="08E0EF"/>
                </a:solidFill>
                <a:effectLst>
                  <a:outerShdw blurRad="38100" dist="38100" dir="2700000" algn="tl">
                    <a:srgbClr val="000000">
                      <a:alpha val="43137"/>
                    </a:srgbClr>
                  </a:outerShdw>
                </a:effectLst>
                <a:latin typeface="Arial Rounded MT Bold" panose="020F0704030504030204" pitchFamily="34" charset="0"/>
              </a:rPr>
              <a:t>Information</a:t>
            </a:r>
          </a:p>
        </p:txBody>
      </p:sp>
      <p:pic>
        <p:nvPicPr>
          <p:cNvPr id="33" name="Marcador de posición de imagen 32">
            <a:extLst>
              <a:ext uri="{FF2B5EF4-FFF2-40B4-BE49-F238E27FC236}">
                <a16:creationId xmlns:a16="http://schemas.microsoft.com/office/drawing/2014/main" id="{074A1C74-1A18-4421-BEE0-A80FBED86147}"/>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28737" r="28737"/>
          <a:stretch>
            <a:fillRect/>
          </a:stretch>
        </p:blipFill>
        <p:spPr/>
      </p:pic>
      <p:pic>
        <p:nvPicPr>
          <p:cNvPr id="29" name="Marcador de posición de imagen 28">
            <a:extLst>
              <a:ext uri="{FF2B5EF4-FFF2-40B4-BE49-F238E27FC236}">
                <a16:creationId xmlns:a16="http://schemas.microsoft.com/office/drawing/2014/main" id="{A4AC6492-4209-4C56-A27C-50CBE80B500A}"/>
              </a:ext>
            </a:extLst>
          </p:cNvPr>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l="24839" r="24839"/>
          <a:stretch>
            <a:fillRect/>
          </a:stretch>
        </p:blipFill>
        <p:spPr/>
      </p:pic>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
            <a:extLst>
              <a:ext uri="{FF2B5EF4-FFF2-40B4-BE49-F238E27FC236}">
                <a16:creationId xmlns:a16="http://schemas.microsoft.com/office/drawing/2014/main" id="{CAA0DDDE-FBA7-40D6-B4A7-E6F312FA132A}"/>
              </a:ext>
            </a:extLst>
          </p:cNvPr>
          <p:cNvGrpSpPr>
            <a:grpSpLocks noChangeAspect="1"/>
          </p:cNvGrpSpPr>
          <p:nvPr/>
        </p:nvGrpSpPr>
        <p:grpSpPr bwMode="auto">
          <a:xfrm>
            <a:off x="2570389" y="1761614"/>
            <a:ext cx="7296150" cy="3995738"/>
            <a:chOff x="1354" y="904"/>
            <a:chExt cx="4596" cy="2517"/>
          </a:xfrm>
        </p:grpSpPr>
        <p:sp>
          <p:nvSpPr>
            <p:cNvPr id="13" name="Freeform 5">
              <a:extLst>
                <a:ext uri="{FF2B5EF4-FFF2-40B4-BE49-F238E27FC236}">
                  <a16:creationId xmlns:a16="http://schemas.microsoft.com/office/drawing/2014/main" id="{3E3D9D3E-8055-4AF8-AC3C-39950C8A0AAF}"/>
                </a:ext>
              </a:extLst>
            </p:cNvPr>
            <p:cNvSpPr>
              <a:spLocks/>
            </p:cNvSpPr>
            <p:nvPr/>
          </p:nvSpPr>
          <p:spPr bwMode="auto">
            <a:xfrm>
              <a:off x="1354" y="904"/>
              <a:ext cx="1247" cy="1263"/>
            </a:xfrm>
            <a:custGeom>
              <a:avLst/>
              <a:gdLst>
                <a:gd name="T0" fmla="*/ 271 w 271"/>
                <a:gd name="T1" fmla="*/ 274 h 274"/>
                <a:gd name="T2" fmla="*/ 243 w 271"/>
                <a:gd name="T3" fmla="*/ 274 h 274"/>
                <a:gd name="T4" fmla="*/ 243 w 271"/>
                <a:gd name="T5" fmla="*/ 138 h 274"/>
                <a:gd name="T6" fmla="*/ 139 w 271"/>
                <a:gd name="T7" fmla="*/ 29 h 274"/>
                <a:gd name="T8" fmla="*/ 28 w 271"/>
                <a:gd name="T9" fmla="*/ 136 h 274"/>
                <a:gd name="T10" fmla="*/ 28 w 271"/>
                <a:gd name="T11" fmla="*/ 260 h 274"/>
                <a:gd name="T12" fmla="*/ 14 w 271"/>
                <a:gd name="T13" fmla="*/ 274 h 274"/>
                <a:gd name="T14" fmla="*/ 0 w 271"/>
                <a:gd name="T15" fmla="*/ 260 h 274"/>
                <a:gd name="T16" fmla="*/ 0 w 271"/>
                <a:gd name="T17" fmla="*/ 139 h 274"/>
                <a:gd name="T18" fmla="*/ 138 w 271"/>
                <a:gd name="T19" fmla="*/ 1 h 274"/>
                <a:gd name="T20" fmla="*/ 271 w 271"/>
                <a:gd name="T21" fmla="*/ 136 h 274"/>
                <a:gd name="T22" fmla="*/ 271 w 271"/>
                <a:gd name="T2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274">
                  <a:moveTo>
                    <a:pt x="271" y="274"/>
                  </a:moveTo>
                  <a:cubicBezTo>
                    <a:pt x="243" y="274"/>
                    <a:pt x="243" y="274"/>
                    <a:pt x="243" y="274"/>
                  </a:cubicBezTo>
                  <a:cubicBezTo>
                    <a:pt x="243" y="138"/>
                    <a:pt x="243" y="138"/>
                    <a:pt x="243" y="138"/>
                  </a:cubicBezTo>
                  <a:cubicBezTo>
                    <a:pt x="243" y="80"/>
                    <a:pt x="197" y="31"/>
                    <a:pt x="139" y="29"/>
                  </a:cubicBezTo>
                  <a:cubicBezTo>
                    <a:pt x="78" y="27"/>
                    <a:pt x="28" y="76"/>
                    <a:pt x="28" y="136"/>
                  </a:cubicBezTo>
                  <a:cubicBezTo>
                    <a:pt x="28" y="260"/>
                    <a:pt x="28" y="260"/>
                    <a:pt x="28" y="260"/>
                  </a:cubicBezTo>
                  <a:cubicBezTo>
                    <a:pt x="28" y="267"/>
                    <a:pt x="22" y="274"/>
                    <a:pt x="14" y="274"/>
                  </a:cubicBezTo>
                  <a:cubicBezTo>
                    <a:pt x="7" y="274"/>
                    <a:pt x="0" y="267"/>
                    <a:pt x="0" y="260"/>
                  </a:cubicBezTo>
                  <a:cubicBezTo>
                    <a:pt x="0" y="139"/>
                    <a:pt x="0" y="139"/>
                    <a:pt x="0" y="139"/>
                  </a:cubicBezTo>
                  <a:cubicBezTo>
                    <a:pt x="0" y="63"/>
                    <a:pt x="62" y="0"/>
                    <a:pt x="138" y="1"/>
                  </a:cubicBezTo>
                  <a:cubicBezTo>
                    <a:pt x="211" y="2"/>
                    <a:pt x="271" y="62"/>
                    <a:pt x="271" y="136"/>
                  </a:cubicBezTo>
                  <a:cubicBezTo>
                    <a:pt x="271" y="274"/>
                    <a:pt x="271" y="274"/>
                    <a:pt x="271" y="274"/>
                  </a:cubicBezTo>
                </a:path>
              </a:pathLst>
            </a:custGeom>
            <a:solidFill>
              <a:srgbClr val="6E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61BF8E73-5B59-407E-AB2A-A2EAB6C17A06}"/>
                </a:ext>
              </a:extLst>
            </p:cNvPr>
            <p:cNvSpPr>
              <a:spLocks/>
            </p:cNvSpPr>
            <p:nvPr/>
          </p:nvSpPr>
          <p:spPr bwMode="auto">
            <a:xfrm>
              <a:off x="2472" y="2158"/>
              <a:ext cx="1247" cy="1258"/>
            </a:xfrm>
            <a:custGeom>
              <a:avLst/>
              <a:gdLst>
                <a:gd name="T0" fmla="*/ 0 w 271"/>
                <a:gd name="T1" fmla="*/ 0 h 273"/>
                <a:gd name="T2" fmla="*/ 28 w 271"/>
                <a:gd name="T3" fmla="*/ 0 h 273"/>
                <a:gd name="T4" fmla="*/ 28 w 271"/>
                <a:gd name="T5" fmla="*/ 137 h 273"/>
                <a:gd name="T6" fmla="*/ 135 w 271"/>
                <a:gd name="T7" fmla="*/ 245 h 273"/>
                <a:gd name="T8" fmla="*/ 243 w 271"/>
                <a:gd name="T9" fmla="*/ 137 h 273"/>
                <a:gd name="T10" fmla="*/ 243 w 271"/>
                <a:gd name="T11" fmla="*/ 0 h 273"/>
                <a:gd name="T12" fmla="*/ 271 w 271"/>
                <a:gd name="T13" fmla="*/ 0 h 273"/>
                <a:gd name="T14" fmla="*/ 271 w 271"/>
                <a:gd name="T15" fmla="*/ 137 h 273"/>
                <a:gd name="T16" fmla="*/ 135 w 271"/>
                <a:gd name="T17" fmla="*/ 273 h 273"/>
                <a:gd name="T18" fmla="*/ 0 w 271"/>
                <a:gd name="T19" fmla="*/ 137 h 273"/>
                <a:gd name="T20" fmla="*/ 0 w 271"/>
                <a:gd name="T21"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73">
                  <a:moveTo>
                    <a:pt x="0" y="0"/>
                  </a:moveTo>
                  <a:cubicBezTo>
                    <a:pt x="28" y="0"/>
                    <a:pt x="28" y="0"/>
                    <a:pt x="28" y="0"/>
                  </a:cubicBezTo>
                  <a:cubicBezTo>
                    <a:pt x="28" y="137"/>
                    <a:pt x="28" y="137"/>
                    <a:pt x="28" y="137"/>
                  </a:cubicBezTo>
                  <a:cubicBezTo>
                    <a:pt x="28" y="196"/>
                    <a:pt x="76" y="245"/>
                    <a:pt x="135" y="245"/>
                  </a:cubicBezTo>
                  <a:cubicBezTo>
                    <a:pt x="194" y="245"/>
                    <a:pt x="243" y="196"/>
                    <a:pt x="243" y="137"/>
                  </a:cubicBezTo>
                  <a:cubicBezTo>
                    <a:pt x="243" y="0"/>
                    <a:pt x="243" y="0"/>
                    <a:pt x="243" y="0"/>
                  </a:cubicBezTo>
                  <a:cubicBezTo>
                    <a:pt x="271" y="0"/>
                    <a:pt x="271" y="0"/>
                    <a:pt x="271" y="0"/>
                  </a:cubicBezTo>
                  <a:cubicBezTo>
                    <a:pt x="271" y="137"/>
                    <a:pt x="271" y="137"/>
                    <a:pt x="271" y="137"/>
                  </a:cubicBezTo>
                  <a:cubicBezTo>
                    <a:pt x="271" y="212"/>
                    <a:pt x="210" y="273"/>
                    <a:pt x="135" y="273"/>
                  </a:cubicBezTo>
                  <a:cubicBezTo>
                    <a:pt x="61" y="273"/>
                    <a:pt x="0" y="212"/>
                    <a:pt x="0" y="137"/>
                  </a:cubicBezTo>
                  <a:cubicBezTo>
                    <a:pt x="0" y="0"/>
                    <a:pt x="0" y="0"/>
                    <a:pt x="0" y="0"/>
                  </a:cubicBezTo>
                </a:path>
              </a:pathLst>
            </a:custGeom>
            <a:solidFill>
              <a:srgbClr val="4476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8EF03F1F-1339-4C5F-A930-DB92E6EF9F8F}"/>
                </a:ext>
              </a:extLst>
            </p:cNvPr>
            <p:cNvSpPr>
              <a:spLocks/>
            </p:cNvSpPr>
            <p:nvPr/>
          </p:nvSpPr>
          <p:spPr bwMode="auto">
            <a:xfrm>
              <a:off x="3590" y="908"/>
              <a:ext cx="1242" cy="1259"/>
            </a:xfrm>
            <a:custGeom>
              <a:avLst/>
              <a:gdLst>
                <a:gd name="T0" fmla="*/ 270 w 270"/>
                <a:gd name="T1" fmla="*/ 273 h 273"/>
                <a:gd name="T2" fmla="*/ 242 w 270"/>
                <a:gd name="T3" fmla="*/ 273 h 273"/>
                <a:gd name="T4" fmla="*/ 242 w 270"/>
                <a:gd name="T5" fmla="*/ 135 h 273"/>
                <a:gd name="T6" fmla="*/ 135 w 270"/>
                <a:gd name="T7" fmla="*/ 28 h 273"/>
                <a:gd name="T8" fmla="*/ 28 w 270"/>
                <a:gd name="T9" fmla="*/ 135 h 273"/>
                <a:gd name="T10" fmla="*/ 28 w 270"/>
                <a:gd name="T11" fmla="*/ 273 h 273"/>
                <a:gd name="T12" fmla="*/ 0 w 270"/>
                <a:gd name="T13" fmla="*/ 273 h 273"/>
                <a:gd name="T14" fmla="*/ 0 w 270"/>
                <a:gd name="T15" fmla="*/ 135 h 273"/>
                <a:gd name="T16" fmla="*/ 135 w 270"/>
                <a:gd name="T17" fmla="*/ 0 h 273"/>
                <a:gd name="T18" fmla="*/ 270 w 270"/>
                <a:gd name="T19" fmla="*/ 135 h 273"/>
                <a:gd name="T20" fmla="*/ 270 w 270"/>
                <a:gd name="T2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0" h="273">
                  <a:moveTo>
                    <a:pt x="270" y="273"/>
                  </a:moveTo>
                  <a:cubicBezTo>
                    <a:pt x="242" y="273"/>
                    <a:pt x="242" y="273"/>
                    <a:pt x="242" y="273"/>
                  </a:cubicBezTo>
                  <a:cubicBezTo>
                    <a:pt x="242" y="135"/>
                    <a:pt x="242" y="135"/>
                    <a:pt x="242" y="135"/>
                  </a:cubicBezTo>
                  <a:cubicBezTo>
                    <a:pt x="242" y="76"/>
                    <a:pt x="194" y="28"/>
                    <a:pt x="135" y="28"/>
                  </a:cubicBezTo>
                  <a:cubicBezTo>
                    <a:pt x="76" y="28"/>
                    <a:pt x="28" y="76"/>
                    <a:pt x="28" y="135"/>
                  </a:cubicBezTo>
                  <a:cubicBezTo>
                    <a:pt x="28" y="273"/>
                    <a:pt x="28" y="273"/>
                    <a:pt x="28" y="273"/>
                  </a:cubicBezTo>
                  <a:cubicBezTo>
                    <a:pt x="0" y="273"/>
                    <a:pt x="0" y="273"/>
                    <a:pt x="0" y="273"/>
                  </a:cubicBezTo>
                  <a:cubicBezTo>
                    <a:pt x="0" y="135"/>
                    <a:pt x="0" y="135"/>
                    <a:pt x="0" y="135"/>
                  </a:cubicBezTo>
                  <a:cubicBezTo>
                    <a:pt x="0" y="61"/>
                    <a:pt x="60" y="0"/>
                    <a:pt x="135" y="0"/>
                  </a:cubicBezTo>
                  <a:cubicBezTo>
                    <a:pt x="210" y="0"/>
                    <a:pt x="270" y="61"/>
                    <a:pt x="270" y="135"/>
                  </a:cubicBezTo>
                  <a:cubicBezTo>
                    <a:pt x="270" y="273"/>
                    <a:pt x="270" y="273"/>
                    <a:pt x="270" y="273"/>
                  </a:cubicBezTo>
                </a:path>
              </a:pathLst>
            </a:custGeom>
            <a:solidFill>
              <a:srgbClr val="CD2A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29EC6005-23DD-4D5D-85F4-BF7C08FFA828}"/>
                </a:ext>
              </a:extLst>
            </p:cNvPr>
            <p:cNvSpPr>
              <a:spLocks/>
            </p:cNvSpPr>
            <p:nvPr/>
          </p:nvSpPr>
          <p:spPr bwMode="auto">
            <a:xfrm>
              <a:off x="4703" y="2158"/>
              <a:ext cx="1247" cy="1263"/>
            </a:xfrm>
            <a:custGeom>
              <a:avLst/>
              <a:gdLst>
                <a:gd name="T0" fmla="*/ 0 w 271"/>
                <a:gd name="T1" fmla="*/ 0 h 274"/>
                <a:gd name="T2" fmla="*/ 28 w 271"/>
                <a:gd name="T3" fmla="*/ 0 h 274"/>
                <a:gd name="T4" fmla="*/ 28 w 271"/>
                <a:gd name="T5" fmla="*/ 135 h 274"/>
                <a:gd name="T6" fmla="*/ 132 w 271"/>
                <a:gd name="T7" fmla="*/ 244 h 274"/>
                <a:gd name="T8" fmla="*/ 243 w 271"/>
                <a:gd name="T9" fmla="*/ 137 h 274"/>
                <a:gd name="T10" fmla="*/ 243 w 271"/>
                <a:gd name="T11" fmla="*/ 14 h 274"/>
                <a:gd name="T12" fmla="*/ 257 w 271"/>
                <a:gd name="T13" fmla="*/ 0 h 274"/>
                <a:gd name="T14" fmla="*/ 271 w 271"/>
                <a:gd name="T15" fmla="*/ 14 h 274"/>
                <a:gd name="T16" fmla="*/ 271 w 271"/>
                <a:gd name="T17" fmla="*/ 135 h 274"/>
                <a:gd name="T18" fmla="*/ 133 w 271"/>
                <a:gd name="T19" fmla="*/ 273 h 274"/>
                <a:gd name="T20" fmla="*/ 0 w 271"/>
                <a:gd name="T21" fmla="*/ 137 h 274"/>
                <a:gd name="T22" fmla="*/ 0 w 271"/>
                <a:gd name="T2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274">
                  <a:moveTo>
                    <a:pt x="0" y="0"/>
                  </a:moveTo>
                  <a:cubicBezTo>
                    <a:pt x="28" y="0"/>
                    <a:pt x="28" y="0"/>
                    <a:pt x="28" y="0"/>
                  </a:cubicBezTo>
                  <a:cubicBezTo>
                    <a:pt x="28" y="135"/>
                    <a:pt x="28" y="135"/>
                    <a:pt x="28" y="135"/>
                  </a:cubicBezTo>
                  <a:cubicBezTo>
                    <a:pt x="28" y="193"/>
                    <a:pt x="74" y="243"/>
                    <a:pt x="132" y="244"/>
                  </a:cubicBezTo>
                  <a:cubicBezTo>
                    <a:pt x="193" y="246"/>
                    <a:pt x="243" y="197"/>
                    <a:pt x="243" y="137"/>
                  </a:cubicBezTo>
                  <a:cubicBezTo>
                    <a:pt x="243" y="14"/>
                    <a:pt x="243" y="14"/>
                    <a:pt x="243" y="14"/>
                  </a:cubicBezTo>
                  <a:cubicBezTo>
                    <a:pt x="243" y="6"/>
                    <a:pt x="249" y="0"/>
                    <a:pt x="257" y="0"/>
                  </a:cubicBezTo>
                  <a:cubicBezTo>
                    <a:pt x="265" y="0"/>
                    <a:pt x="271" y="6"/>
                    <a:pt x="271" y="14"/>
                  </a:cubicBezTo>
                  <a:cubicBezTo>
                    <a:pt x="271" y="135"/>
                    <a:pt x="271" y="135"/>
                    <a:pt x="271" y="135"/>
                  </a:cubicBezTo>
                  <a:cubicBezTo>
                    <a:pt x="271" y="210"/>
                    <a:pt x="209" y="274"/>
                    <a:pt x="133" y="273"/>
                  </a:cubicBezTo>
                  <a:cubicBezTo>
                    <a:pt x="60" y="271"/>
                    <a:pt x="0" y="211"/>
                    <a:pt x="0" y="137"/>
                  </a:cubicBezTo>
                  <a:cubicBezTo>
                    <a:pt x="0" y="0"/>
                    <a:pt x="0" y="0"/>
                    <a:pt x="0" y="0"/>
                  </a:cubicBezTo>
                </a:path>
              </a:pathLst>
            </a:custGeom>
            <a:solidFill>
              <a:srgbClr val="E8B3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4E53E985-67D7-46FC-A410-469B4E504C63}"/>
                </a:ext>
              </a:extLst>
            </p:cNvPr>
            <p:cNvSpPr>
              <a:spLocks/>
            </p:cNvSpPr>
            <p:nvPr/>
          </p:nvSpPr>
          <p:spPr bwMode="auto">
            <a:xfrm>
              <a:off x="1354" y="908"/>
              <a:ext cx="1247" cy="1259"/>
            </a:xfrm>
            <a:custGeom>
              <a:avLst/>
              <a:gdLst>
                <a:gd name="T0" fmla="*/ 136 w 271"/>
                <a:gd name="T1" fmla="*/ 0 h 273"/>
                <a:gd name="T2" fmla="*/ 0 w 271"/>
                <a:gd name="T3" fmla="*/ 138 h 273"/>
                <a:gd name="T4" fmla="*/ 0 w 271"/>
                <a:gd name="T5" fmla="*/ 259 h 273"/>
                <a:gd name="T6" fmla="*/ 14 w 271"/>
                <a:gd name="T7" fmla="*/ 273 h 273"/>
                <a:gd name="T8" fmla="*/ 28 w 271"/>
                <a:gd name="T9" fmla="*/ 259 h 273"/>
                <a:gd name="T10" fmla="*/ 28 w 271"/>
                <a:gd name="T11" fmla="*/ 135 h 273"/>
                <a:gd name="T12" fmla="*/ 28 w 271"/>
                <a:gd name="T13" fmla="*/ 135 h 273"/>
                <a:gd name="T14" fmla="*/ 136 w 271"/>
                <a:gd name="T15" fmla="*/ 28 h 273"/>
                <a:gd name="T16" fmla="*/ 139 w 271"/>
                <a:gd name="T17" fmla="*/ 28 h 273"/>
                <a:gd name="T18" fmla="*/ 243 w 271"/>
                <a:gd name="T19" fmla="*/ 137 h 273"/>
                <a:gd name="T20" fmla="*/ 243 w 271"/>
                <a:gd name="T21" fmla="*/ 271 h 273"/>
                <a:gd name="T22" fmla="*/ 271 w 271"/>
                <a:gd name="T23" fmla="*/ 271 h 273"/>
                <a:gd name="T24" fmla="*/ 271 w 271"/>
                <a:gd name="T25" fmla="*/ 273 h 273"/>
                <a:gd name="T26" fmla="*/ 271 w 271"/>
                <a:gd name="T27" fmla="*/ 273 h 273"/>
                <a:gd name="T28" fmla="*/ 271 w 271"/>
                <a:gd name="T29" fmla="*/ 135 h 273"/>
                <a:gd name="T30" fmla="*/ 138 w 271"/>
                <a:gd name="T31" fmla="*/ 0 h 273"/>
                <a:gd name="T32" fmla="*/ 136 w 271"/>
                <a:gd name="T33"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1" h="273">
                  <a:moveTo>
                    <a:pt x="136" y="0"/>
                  </a:moveTo>
                  <a:cubicBezTo>
                    <a:pt x="61" y="0"/>
                    <a:pt x="0" y="63"/>
                    <a:pt x="0" y="138"/>
                  </a:cubicBezTo>
                  <a:cubicBezTo>
                    <a:pt x="0" y="259"/>
                    <a:pt x="0" y="259"/>
                    <a:pt x="0" y="259"/>
                  </a:cubicBezTo>
                  <a:cubicBezTo>
                    <a:pt x="0" y="266"/>
                    <a:pt x="7" y="273"/>
                    <a:pt x="14" y="273"/>
                  </a:cubicBezTo>
                  <a:cubicBezTo>
                    <a:pt x="22" y="273"/>
                    <a:pt x="28" y="266"/>
                    <a:pt x="28" y="259"/>
                  </a:cubicBezTo>
                  <a:cubicBezTo>
                    <a:pt x="28" y="135"/>
                    <a:pt x="28" y="135"/>
                    <a:pt x="28" y="135"/>
                  </a:cubicBezTo>
                  <a:cubicBezTo>
                    <a:pt x="28" y="135"/>
                    <a:pt x="28" y="135"/>
                    <a:pt x="28" y="135"/>
                  </a:cubicBezTo>
                  <a:cubicBezTo>
                    <a:pt x="28" y="76"/>
                    <a:pt x="76" y="28"/>
                    <a:pt x="136" y="28"/>
                  </a:cubicBezTo>
                  <a:cubicBezTo>
                    <a:pt x="137" y="28"/>
                    <a:pt x="138" y="28"/>
                    <a:pt x="139" y="28"/>
                  </a:cubicBezTo>
                  <a:cubicBezTo>
                    <a:pt x="197" y="30"/>
                    <a:pt x="243" y="79"/>
                    <a:pt x="243" y="137"/>
                  </a:cubicBezTo>
                  <a:cubicBezTo>
                    <a:pt x="243" y="271"/>
                    <a:pt x="243" y="271"/>
                    <a:pt x="243" y="271"/>
                  </a:cubicBezTo>
                  <a:cubicBezTo>
                    <a:pt x="271" y="271"/>
                    <a:pt x="271" y="271"/>
                    <a:pt x="271" y="271"/>
                  </a:cubicBezTo>
                  <a:cubicBezTo>
                    <a:pt x="271" y="273"/>
                    <a:pt x="271" y="273"/>
                    <a:pt x="271" y="273"/>
                  </a:cubicBezTo>
                  <a:cubicBezTo>
                    <a:pt x="271" y="273"/>
                    <a:pt x="271" y="273"/>
                    <a:pt x="271" y="273"/>
                  </a:cubicBezTo>
                  <a:cubicBezTo>
                    <a:pt x="271" y="135"/>
                    <a:pt x="271" y="135"/>
                    <a:pt x="271" y="135"/>
                  </a:cubicBezTo>
                  <a:cubicBezTo>
                    <a:pt x="271" y="61"/>
                    <a:pt x="211" y="1"/>
                    <a:pt x="138" y="0"/>
                  </a:cubicBezTo>
                  <a:cubicBezTo>
                    <a:pt x="137" y="0"/>
                    <a:pt x="136" y="0"/>
                    <a:pt x="136" y="0"/>
                  </a:cubicBezTo>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
              <a:extLst>
                <a:ext uri="{FF2B5EF4-FFF2-40B4-BE49-F238E27FC236}">
                  <a16:creationId xmlns:a16="http://schemas.microsoft.com/office/drawing/2014/main" id="{8714D213-2E48-4A2F-9E73-095A8B89BE5E}"/>
                </a:ext>
              </a:extLst>
            </p:cNvPr>
            <p:cNvSpPr>
              <a:spLocks/>
            </p:cNvSpPr>
            <p:nvPr/>
          </p:nvSpPr>
          <p:spPr bwMode="auto">
            <a:xfrm>
              <a:off x="2472" y="2158"/>
              <a:ext cx="1247" cy="1258"/>
            </a:xfrm>
            <a:custGeom>
              <a:avLst/>
              <a:gdLst>
                <a:gd name="T0" fmla="*/ 271 w 271"/>
                <a:gd name="T1" fmla="*/ 0 h 273"/>
                <a:gd name="T2" fmla="*/ 271 w 271"/>
                <a:gd name="T3" fmla="*/ 0 h 273"/>
                <a:gd name="T4" fmla="*/ 271 w 271"/>
                <a:gd name="T5" fmla="*/ 2 h 273"/>
                <a:gd name="T6" fmla="*/ 243 w 271"/>
                <a:gd name="T7" fmla="*/ 2 h 273"/>
                <a:gd name="T8" fmla="*/ 243 w 271"/>
                <a:gd name="T9" fmla="*/ 137 h 273"/>
                <a:gd name="T10" fmla="*/ 243 w 271"/>
                <a:gd name="T11" fmla="*/ 137 h 273"/>
                <a:gd name="T12" fmla="*/ 135 w 271"/>
                <a:gd name="T13" fmla="*/ 245 h 273"/>
                <a:gd name="T14" fmla="*/ 28 w 271"/>
                <a:gd name="T15" fmla="*/ 137 h 273"/>
                <a:gd name="T16" fmla="*/ 28 w 271"/>
                <a:gd name="T17" fmla="*/ 0 h 273"/>
                <a:gd name="T18" fmla="*/ 0 w 271"/>
                <a:gd name="T19" fmla="*/ 0 h 273"/>
                <a:gd name="T20" fmla="*/ 0 w 271"/>
                <a:gd name="T21" fmla="*/ 137 h 273"/>
                <a:gd name="T22" fmla="*/ 135 w 271"/>
                <a:gd name="T23" fmla="*/ 273 h 273"/>
                <a:gd name="T24" fmla="*/ 271 w 271"/>
                <a:gd name="T25" fmla="*/ 137 h 273"/>
                <a:gd name="T26" fmla="*/ 271 w 271"/>
                <a:gd name="T27"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273">
                  <a:moveTo>
                    <a:pt x="271" y="0"/>
                  </a:moveTo>
                  <a:cubicBezTo>
                    <a:pt x="271" y="0"/>
                    <a:pt x="271" y="0"/>
                    <a:pt x="271" y="0"/>
                  </a:cubicBezTo>
                  <a:cubicBezTo>
                    <a:pt x="271" y="2"/>
                    <a:pt x="271" y="2"/>
                    <a:pt x="271" y="2"/>
                  </a:cubicBezTo>
                  <a:cubicBezTo>
                    <a:pt x="243" y="2"/>
                    <a:pt x="243" y="2"/>
                    <a:pt x="243" y="2"/>
                  </a:cubicBezTo>
                  <a:cubicBezTo>
                    <a:pt x="243" y="137"/>
                    <a:pt x="243" y="137"/>
                    <a:pt x="243" y="137"/>
                  </a:cubicBezTo>
                  <a:cubicBezTo>
                    <a:pt x="243" y="137"/>
                    <a:pt x="243" y="137"/>
                    <a:pt x="243" y="137"/>
                  </a:cubicBezTo>
                  <a:cubicBezTo>
                    <a:pt x="243" y="196"/>
                    <a:pt x="194" y="245"/>
                    <a:pt x="135" y="245"/>
                  </a:cubicBezTo>
                  <a:cubicBezTo>
                    <a:pt x="76" y="245"/>
                    <a:pt x="28" y="196"/>
                    <a:pt x="28" y="137"/>
                  </a:cubicBezTo>
                  <a:cubicBezTo>
                    <a:pt x="28" y="0"/>
                    <a:pt x="28" y="0"/>
                    <a:pt x="28" y="0"/>
                  </a:cubicBezTo>
                  <a:cubicBezTo>
                    <a:pt x="0" y="0"/>
                    <a:pt x="0" y="0"/>
                    <a:pt x="0" y="0"/>
                  </a:cubicBezTo>
                  <a:cubicBezTo>
                    <a:pt x="0" y="137"/>
                    <a:pt x="0" y="137"/>
                    <a:pt x="0" y="137"/>
                  </a:cubicBezTo>
                  <a:cubicBezTo>
                    <a:pt x="0" y="212"/>
                    <a:pt x="61" y="273"/>
                    <a:pt x="135" y="273"/>
                  </a:cubicBezTo>
                  <a:cubicBezTo>
                    <a:pt x="210" y="273"/>
                    <a:pt x="271" y="212"/>
                    <a:pt x="271" y="137"/>
                  </a:cubicBezTo>
                  <a:cubicBezTo>
                    <a:pt x="271" y="0"/>
                    <a:pt x="271" y="0"/>
                    <a:pt x="271" y="0"/>
                  </a:cubicBezTo>
                </a:path>
              </a:pathLst>
            </a:custGeom>
            <a:solidFill>
              <a:srgbClr val="006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18883C1D-76C8-4511-99EF-04E34DF95EB7}"/>
                </a:ext>
              </a:extLst>
            </p:cNvPr>
            <p:cNvSpPr>
              <a:spLocks/>
            </p:cNvSpPr>
            <p:nvPr/>
          </p:nvSpPr>
          <p:spPr bwMode="auto">
            <a:xfrm>
              <a:off x="3590" y="908"/>
              <a:ext cx="1242" cy="1259"/>
            </a:xfrm>
            <a:custGeom>
              <a:avLst/>
              <a:gdLst>
                <a:gd name="T0" fmla="*/ 135 w 270"/>
                <a:gd name="T1" fmla="*/ 0 h 273"/>
                <a:gd name="T2" fmla="*/ 0 w 270"/>
                <a:gd name="T3" fmla="*/ 135 h 273"/>
                <a:gd name="T4" fmla="*/ 0 w 270"/>
                <a:gd name="T5" fmla="*/ 273 h 273"/>
                <a:gd name="T6" fmla="*/ 28 w 270"/>
                <a:gd name="T7" fmla="*/ 273 h 273"/>
                <a:gd name="T8" fmla="*/ 28 w 270"/>
                <a:gd name="T9" fmla="*/ 271 h 273"/>
                <a:gd name="T10" fmla="*/ 28 w 270"/>
                <a:gd name="T11" fmla="*/ 135 h 273"/>
                <a:gd name="T12" fmla="*/ 28 w 270"/>
                <a:gd name="T13" fmla="*/ 135 h 273"/>
                <a:gd name="T14" fmla="*/ 135 w 270"/>
                <a:gd name="T15" fmla="*/ 28 h 273"/>
                <a:gd name="T16" fmla="*/ 242 w 270"/>
                <a:gd name="T17" fmla="*/ 135 h 273"/>
                <a:gd name="T18" fmla="*/ 242 w 270"/>
                <a:gd name="T19" fmla="*/ 271 h 273"/>
                <a:gd name="T20" fmla="*/ 270 w 270"/>
                <a:gd name="T21" fmla="*/ 271 h 273"/>
                <a:gd name="T22" fmla="*/ 270 w 270"/>
                <a:gd name="T23" fmla="*/ 273 h 273"/>
                <a:gd name="T24" fmla="*/ 270 w 270"/>
                <a:gd name="T25" fmla="*/ 273 h 273"/>
                <a:gd name="T26" fmla="*/ 270 w 270"/>
                <a:gd name="T27" fmla="*/ 135 h 273"/>
                <a:gd name="T28" fmla="*/ 135 w 270"/>
                <a:gd name="T2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 h="273">
                  <a:moveTo>
                    <a:pt x="135" y="0"/>
                  </a:moveTo>
                  <a:cubicBezTo>
                    <a:pt x="60" y="0"/>
                    <a:pt x="0" y="61"/>
                    <a:pt x="0" y="135"/>
                  </a:cubicBezTo>
                  <a:cubicBezTo>
                    <a:pt x="0" y="273"/>
                    <a:pt x="0" y="273"/>
                    <a:pt x="0" y="273"/>
                  </a:cubicBezTo>
                  <a:cubicBezTo>
                    <a:pt x="28" y="273"/>
                    <a:pt x="28" y="273"/>
                    <a:pt x="28" y="273"/>
                  </a:cubicBezTo>
                  <a:cubicBezTo>
                    <a:pt x="28" y="271"/>
                    <a:pt x="28" y="271"/>
                    <a:pt x="28" y="271"/>
                  </a:cubicBezTo>
                  <a:cubicBezTo>
                    <a:pt x="28" y="135"/>
                    <a:pt x="28" y="135"/>
                    <a:pt x="28" y="135"/>
                  </a:cubicBezTo>
                  <a:cubicBezTo>
                    <a:pt x="28" y="135"/>
                    <a:pt x="28" y="135"/>
                    <a:pt x="28" y="135"/>
                  </a:cubicBezTo>
                  <a:cubicBezTo>
                    <a:pt x="28" y="76"/>
                    <a:pt x="76" y="28"/>
                    <a:pt x="135" y="28"/>
                  </a:cubicBezTo>
                  <a:cubicBezTo>
                    <a:pt x="194" y="28"/>
                    <a:pt x="242" y="76"/>
                    <a:pt x="242" y="135"/>
                  </a:cubicBezTo>
                  <a:cubicBezTo>
                    <a:pt x="242" y="271"/>
                    <a:pt x="242" y="271"/>
                    <a:pt x="242" y="271"/>
                  </a:cubicBezTo>
                  <a:cubicBezTo>
                    <a:pt x="270" y="271"/>
                    <a:pt x="270" y="271"/>
                    <a:pt x="270" y="271"/>
                  </a:cubicBezTo>
                  <a:cubicBezTo>
                    <a:pt x="270" y="273"/>
                    <a:pt x="270" y="273"/>
                    <a:pt x="270" y="273"/>
                  </a:cubicBezTo>
                  <a:cubicBezTo>
                    <a:pt x="270" y="273"/>
                    <a:pt x="270" y="273"/>
                    <a:pt x="270" y="273"/>
                  </a:cubicBezTo>
                  <a:cubicBezTo>
                    <a:pt x="270" y="135"/>
                    <a:pt x="270" y="135"/>
                    <a:pt x="270" y="135"/>
                  </a:cubicBezTo>
                  <a:cubicBezTo>
                    <a:pt x="270" y="61"/>
                    <a:pt x="210" y="0"/>
                    <a:pt x="135" y="0"/>
                  </a:cubicBezTo>
                </a:path>
              </a:pathLst>
            </a:custGeom>
            <a:solidFill>
              <a:srgbClr val="0592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EEC467FA-47A7-4DB2-B762-19AFFA43FCD2}"/>
                </a:ext>
              </a:extLst>
            </p:cNvPr>
            <p:cNvSpPr>
              <a:spLocks/>
            </p:cNvSpPr>
            <p:nvPr/>
          </p:nvSpPr>
          <p:spPr bwMode="auto">
            <a:xfrm>
              <a:off x="4703" y="2158"/>
              <a:ext cx="1247" cy="1258"/>
            </a:xfrm>
            <a:custGeom>
              <a:avLst/>
              <a:gdLst>
                <a:gd name="T0" fmla="*/ 257 w 271"/>
                <a:gd name="T1" fmla="*/ 0 h 273"/>
                <a:gd name="T2" fmla="*/ 243 w 271"/>
                <a:gd name="T3" fmla="*/ 14 h 273"/>
                <a:gd name="T4" fmla="*/ 243 w 271"/>
                <a:gd name="T5" fmla="*/ 137 h 273"/>
                <a:gd name="T6" fmla="*/ 243 w 271"/>
                <a:gd name="T7" fmla="*/ 137 h 273"/>
                <a:gd name="T8" fmla="*/ 136 w 271"/>
                <a:gd name="T9" fmla="*/ 245 h 273"/>
                <a:gd name="T10" fmla="*/ 132 w 271"/>
                <a:gd name="T11" fmla="*/ 244 h 273"/>
                <a:gd name="T12" fmla="*/ 28 w 271"/>
                <a:gd name="T13" fmla="*/ 135 h 273"/>
                <a:gd name="T14" fmla="*/ 28 w 271"/>
                <a:gd name="T15" fmla="*/ 0 h 273"/>
                <a:gd name="T16" fmla="*/ 0 w 271"/>
                <a:gd name="T17" fmla="*/ 0 h 273"/>
                <a:gd name="T18" fmla="*/ 0 w 271"/>
                <a:gd name="T19" fmla="*/ 137 h 273"/>
                <a:gd name="T20" fmla="*/ 133 w 271"/>
                <a:gd name="T21" fmla="*/ 273 h 273"/>
                <a:gd name="T22" fmla="*/ 135 w 271"/>
                <a:gd name="T23" fmla="*/ 273 h 273"/>
                <a:gd name="T24" fmla="*/ 271 w 271"/>
                <a:gd name="T25" fmla="*/ 135 h 273"/>
                <a:gd name="T26" fmla="*/ 271 w 271"/>
                <a:gd name="T27" fmla="*/ 14 h 273"/>
                <a:gd name="T28" fmla="*/ 257 w 271"/>
                <a:gd name="T2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1" h="273">
                  <a:moveTo>
                    <a:pt x="257" y="0"/>
                  </a:moveTo>
                  <a:cubicBezTo>
                    <a:pt x="249" y="0"/>
                    <a:pt x="243" y="6"/>
                    <a:pt x="243" y="14"/>
                  </a:cubicBezTo>
                  <a:cubicBezTo>
                    <a:pt x="243" y="137"/>
                    <a:pt x="243" y="137"/>
                    <a:pt x="243" y="137"/>
                  </a:cubicBezTo>
                  <a:cubicBezTo>
                    <a:pt x="243" y="137"/>
                    <a:pt x="243" y="137"/>
                    <a:pt x="243" y="137"/>
                  </a:cubicBezTo>
                  <a:cubicBezTo>
                    <a:pt x="243" y="196"/>
                    <a:pt x="195" y="245"/>
                    <a:pt x="136" y="245"/>
                  </a:cubicBezTo>
                  <a:cubicBezTo>
                    <a:pt x="134" y="245"/>
                    <a:pt x="133" y="245"/>
                    <a:pt x="132" y="244"/>
                  </a:cubicBezTo>
                  <a:cubicBezTo>
                    <a:pt x="74" y="243"/>
                    <a:pt x="28" y="193"/>
                    <a:pt x="28" y="135"/>
                  </a:cubicBezTo>
                  <a:cubicBezTo>
                    <a:pt x="28" y="0"/>
                    <a:pt x="28" y="0"/>
                    <a:pt x="28" y="0"/>
                  </a:cubicBezTo>
                  <a:cubicBezTo>
                    <a:pt x="0" y="0"/>
                    <a:pt x="0" y="0"/>
                    <a:pt x="0" y="0"/>
                  </a:cubicBezTo>
                  <a:cubicBezTo>
                    <a:pt x="0" y="137"/>
                    <a:pt x="0" y="137"/>
                    <a:pt x="0" y="137"/>
                  </a:cubicBezTo>
                  <a:cubicBezTo>
                    <a:pt x="0" y="211"/>
                    <a:pt x="60" y="271"/>
                    <a:pt x="133" y="273"/>
                  </a:cubicBezTo>
                  <a:cubicBezTo>
                    <a:pt x="134" y="273"/>
                    <a:pt x="135" y="273"/>
                    <a:pt x="135" y="273"/>
                  </a:cubicBezTo>
                  <a:cubicBezTo>
                    <a:pt x="210" y="273"/>
                    <a:pt x="271" y="209"/>
                    <a:pt x="271" y="135"/>
                  </a:cubicBezTo>
                  <a:cubicBezTo>
                    <a:pt x="271" y="14"/>
                    <a:pt x="271" y="14"/>
                    <a:pt x="271" y="14"/>
                  </a:cubicBezTo>
                  <a:cubicBezTo>
                    <a:pt x="271" y="6"/>
                    <a:pt x="265" y="0"/>
                    <a:pt x="257" y="0"/>
                  </a:cubicBezTo>
                </a:path>
              </a:pathLst>
            </a:custGeom>
            <a:solidFill>
              <a:srgbClr val="08E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13">
              <a:extLst>
                <a:ext uri="{FF2B5EF4-FFF2-40B4-BE49-F238E27FC236}">
                  <a16:creationId xmlns:a16="http://schemas.microsoft.com/office/drawing/2014/main" id="{38A8D8CE-141A-4B3D-9A14-6F0CBF7E74DD}"/>
                </a:ext>
              </a:extLst>
            </p:cNvPr>
            <p:cNvSpPr>
              <a:spLocks noChangeArrowheads="1"/>
            </p:cNvSpPr>
            <p:nvPr/>
          </p:nvSpPr>
          <p:spPr bwMode="auto">
            <a:xfrm>
              <a:off x="1538" y="1120"/>
              <a:ext cx="883" cy="886"/>
            </a:xfrm>
            <a:prstGeom prst="ellipse">
              <a:avLst/>
            </a:pr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15">
              <a:extLst>
                <a:ext uri="{FF2B5EF4-FFF2-40B4-BE49-F238E27FC236}">
                  <a16:creationId xmlns:a16="http://schemas.microsoft.com/office/drawing/2014/main" id="{3CFFD534-C76A-4275-86F3-5AEE5063AC20}"/>
                </a:ext>
              </a:extLst>
            </p:cNvPr>
            <p:cNvSpPr>
              <a:spLocks noChangeArrowheads="1"/>
            </p:cNvSpPr>
            <p:nvPr/>
          </p:nvSpPr>
          <p:spPr bwMode="auto">
            <a:xfrm>
              <a:off x="2656" y="2333"/>
              <a:ext cx="883" cy="885"/>
            </a:xfrm>
            <a:prstGeom prst="ellipse">
              <a:avLst/>
            </a:pr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17">
              <a:extLst>
                <a:ext uri="{FF2B5EF4-FFF2-40B4-BE49-F238E27FC236}">
                  <a16:creationId xmlns:a16="http://schemas.microsoft.com/office/drawing/2014/main" id="{FEA08EA0-F47D-4AE4-96A4-2534E7C6E0B8}"/>
                </a:ext>
              </a:extLst>
            </p:cNvPr>
            <p:cNvSpPr>
              <a:spLocks noChangeArrowheads="1"/>
            </p:cNvSpPr>
            <p:nvPr/>
          </p:nvSpPr>
          <p:spPr bwMode="auto">
            <a:xfrm>
              <a:off x="3774" y="1120"/>
              <a:ext cx="883" cy="886"/>
            </a:xfrm>
            <a:prstGeom prst="ellipse">
              <a:avLst/>
            </a:pr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19">
              <a:extLst>
                <a:ext uri="{FF2B5EF4-FFF2-40B4-BE49-F238E27FC236}">
                  <a16:creationId xmlns:a16="http://schemas.microsoft.com/office/drawing/2014/main" id="{0BF28AEB-D199-424D-820F-A10B9BA32745}"/>
                </a:ext>
              </a:extLst>
            </p:cNvPr>
            <p:cNvSpPr>
              <a:spLocks noChangeArrowheads="1"/>
            </p:cNvSpPr>
            <p:nvPr/>
          </p:nvSpPr>
          <p:spPr bwMode="auto">
            <a:xfrm>
              <a:off x="4892" y="2333"/>
              <a:ext cx="883" cy="885"/>
            </a:xfrm>
            <a:prstGeom prst="ellipse">
              <a:avLst/>
            </a:pr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21">
              <a:extLst>
                <a:ext uri="{FF2B5EF4-FFF2-40B4-BE49-F238E27FC236}">
                  <a16:creationId xmlns:a16="http://schemas.microsoft.com/office/drawing/2014/main" id="{35931767-F6D5-4A86-ABB8-B38DEF69C5AF}"/>
                </a:ext>
              </a:extLst>
            </p:cNvPr>
            <p:cNvSpPr>
              <a:spLocks noChangeArrowheads="1"/>
            </p:cNvSpPr>
            <p:nvPr/>
          </p:nvSpPr>
          <p:spPr bwMode="auto">
            <a:xfrm>
              <a:off x="2440" y="2089"/>
              <a:ext cx="193" cy="193"/>
            </a:xfrm>
            <a:prstGeom prst="ellipse">
              <a:avLst/>
            </a:prstGeom>
            <a:solidFill>
              <a:srgbClr val="6EC2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22">
              <a:extLst>
                <a:ext uri="{FF2B5EF4-FFF2-40B4-BE49-F238E27FC236}">
                  <a16:creationId xmlns:a16="http://schemas.microsoft.com/office/drawing/2014/main" id="{F4BF30F7-8C4B-405F-A708-9AD423405A35}"/>
                </a:ext>
              </a:extLst>
            </p:cNvPr>
            <p:cNvSpPr>
              <a:spLocks noChangeArrowheads="1"/>
            </p:cNvSpPr>
            <p:nvPr/>
          </p:nvSpPr>
          <p:spPr bwMode="auto">
            <a:xfrm>
              <a:off x="3553" y="2089"/>
              <a:ext cx="193" cy="193"/>
            </a:xfrm>
            <a:prstGeom prst="ellipse">
              <a:avLst/>
            </a:prstGeom>
            <a:solidFill>
              <a:srgbClr val="4476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23">
              <a:extLst>
                <a:ext uri="{FF2B5EF4-FFF2-40B4-BE49-F238E27FC236}">
                  <a16:creationId xmlns:a16="http://schemas.microsoft.com/office/drawing/2014/main" id="{56820024-B2FC-4270-ABF2-25F99FC6F484}"/>
                </a:ext>
              </a:extLst>
            </p:cNvPr>
            <p:cNvSpPr>
              <a:spLocks noChangeArrowheads="1"/>
            </p:cNvSpPr>
            <p:nvPr/>
          </p:nvSpPr>
          <p:spPr bwMode="auto">
            <a:xfrm>
              <a:off x="4671" y="2084"/>
              <a:ext cx="193" cy="194"/>
            </a:xfrm>
            <a:prstGeom prst="ellipse">
              <a:avLst/>
            </a:prstGeom>
            <a:solidFill>
              <a:srgbClr val="CD2A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TextBox 30">
            <a:extLst>
              <a:ext uri="{FF2B5EF4-FFF2-40B4-BE49-F238E27FC236}">
                <a16:creationId xmlns:a16="http://schemas.microsoft.com/office/drawing/2014/main" id="{C6FFF7D2-3E6D-4EDE-9DF4-9EDCB026D05D}"/>
              </a:ext>
            </a:extLst>
          </p:cNvPr>
          <p:cNvSpPr txBox="1">
            <a:spLocks noChangeArrowheads="1"/>
          </p:cNvSpPr>
          <p:nvPr/>
        </p:nvSpPr>
        <p:spPr bwMode="auto">
          <a:xfrm>
            <a:off x="2783114" y="4200274"/>
            <a:ext cx="1481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t>
            </a:r>
          </a:p>
        </p:txBody>
      </p:sp>
      <p:sp>
        <p:nvSpPr>
          <p:cNvPr id="40" name="CuadroTexto 39">
            <a:extLst>
              <a:ext uri="{FF2B5EF4-FFF2-40B4-BE49-F238E27FC236}">
                <a16:creationId xmlns:a16="http://schemas.microsoft.com/office/drawing/2014/main" id="{CFCD1265-FC96-4E1B-AE41-C0CAC2FEE1BE}"/>
              </a:ext>
            </a:extLst>
          </p:cNvPr>
          <p:cNvSpPr txBox="1"/>
          <p:nvPr/>
        </p:nvSpPr>
        <p:spPr>
          <a:xfrm>
            <a:off x="3026916" y="3738609"/>
            <a:ext cx="970209" cy="461665"/>
          </a:xfrm>
          <a:prstGeom prst="rect">
            <a:avLst/>
          </a:prstGeom>
          <a:noFill/>
        </p:spPr>
        <p:txBody>
          <a:bodyPr wrap="square" rtlCol="0">
            <a:spAutoFit/>
          </a:bodyPr>
          <a:lstStyle/>
          <a:p>
            <a:pPr algn="ctr"/>
            <a:r>
              <a:rPr lang="en-US" sz="2400" dirty="0">
                <a:solidFill>
                  <a:srgbClr val="08E0EF"/>
                </a:solidFill>
              </a:rPr>
              <a:t>Title</a:t>
            </a:r>
          </a:p>
        </p:txBody>
      </p:sp>
      <p:sp>
        <p:nvSpPr>
          <p:cNvPr id="41" name="TextBox 30">
            <a:extLst>
              <a:ext uri="{FF2B5EF4-FFF2-40B4-BE49-F238E27FC236}">
                <a16:creationId xmlns:a16="http://schemas.microsoft.com/office/drawing/2014/main" id="{293A13C5-2906-4329-A7BB-64E8344C78F3}"/>
              </a:ext>
            </a:extLst>
          </p:cNvPr>
          <p:cNvSpPr txBox="1">
            <a:spLocks noChangeArrowheads="1"/>
          </p:cNvSpPr>
          <p:nvPr/>
        </p:nvSpPr>
        <p:spPr bwMode="auto">
          <a:xfrm>
            <a:off x="4531859" y="2829302"/>
            <a:ext cx="1481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t>
            </a:r>
          </a:p>
        </p:txBody>
      </p:sp>
      <p:sp>
        <p:nvSpPr>
          <p:cNvPr id="42" name="CuadroTexto 41">
            <a:extLst>
              <a:ext uri="{FF2B5EF4-FFF2-40B4-BE49-F238E27FC236}">
                <a16:creationId xmlns:a16="http://schemas.microsoft.com/office/drawing/2014/main" id="{249566AA-FC2B-4AE1-B6CA-EDF8C1B502A5}"/>
              </a:ext>
            </a:extLst>
          </p:cNvPr>
          <p:cNvSpPr txBox="1"/>
          <p:nvPr/>
        </p:nvSpPr>
        <p:spPr>
          <a:xfrm>
            <a:off x="4775661" y="2367637"/>
            <a:ext cx="970209" cy="461665"/>
          </a:xfrm>
          <a:prstGeom prst="rect">
            <a:avLst/>
          </a:prstGeom>
          <a:noFill/>
        </p:spPr>
        <p:txBody>
          <a:bodyPr wrap="square" rtlCol="0">
            <a:spAutoFit/>
          </a:bodyPr>
          <a:lstStyle/>
          <a:p>
            <a:pPr algn="ctr"/>
            <a:r>
              <a:rPr lang="en-US" sz="2400" dirty="0">
                <a:solidFill>
                  <a:srgbClr val="08E0EF"/>
                </a:solidFill>
              </a:rPr>
              <a:t>Title</a:t>
            </a:r>
          </a:p>
        </p:txBody>
      </p:sp>
      <p:sp>
        <p:nvSpPr>
          <p:cNvPr id="43" name="TextBox 30">
            <a:extLst>
              <a:ext uri="{FF2B5EF4-FFF2-40B4-BE49-F238E27FC236}">
                <a16:creationId xmlns:a16="http://schemas.microsoft.com/office/drawing/2014/main" id="{3673A642-6527-451D-831D-ED78B81BDC59}"/>
              </a:ext>
            </a:extLst>
          </p:cNvPr>
          <p:cNvSpPr txBox="1">
            <a:spLocks noChangeArrowheads="1"/>
          </p:cNvSpPr>
          <p:nvPr/>
        </p:nvSpPr>
        <p:spPr bwMode="auto">
          <a:xfrm>
            <a:off x="6437992" y="4195871"/>
            <a:ext cx="1481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t>
            </a:r>
          </a:p>
        </p:txBody>
      </p:sp>
      <p:sp>
        <p:nvSpPr>
          <p:cNvPr id="44" name="CuadroTexto 43">
            <a:extLst>
              <a:ext uri="{FF2B5EF4-FFF2-40B4-BE49-F238E27FC236}">
                <a16:creationId xmlns:a16="http://schemas.microsoft.com/office/drawing/2014/main" id="{444025DF-1D4F-4396-AFD2-2D5498F60875}"/>
              </a:ext>
            </a:extLst>
          </p:cNvPr>
          <p:cNvSpPr txBox="1"/>
          <p:nvPr/>
        </p:nvSpPr>
        <p:spPr>
          <a:xfrm>
            <a:off x="6681794" y="3734206"/>
            <a:ext cx="970209" cy="461665"/>
          </a:xfrm>
          <a:prstGeom prst="rect">
            <a:avLst/>
          </a:prstGeom>
          <a:noFill/>
        </p:spPr>
        <p:txBody>
          <a:bodyPr wrap="square" rtlCol="0">
            <a:spAutoFit/>
          </a:bodyPr>
          <a:lstStyle/>
          <a:p>
            <a:pPr algn="ctr"/>
            <a:r>
              <a:rPr lang="en-US" sz="2400" dirty="0">
                <a:solidFill>
                  <a:srgbClr val="08E0EF"/>
                </a:solidFill>
              </a:rPr>
              <a:t>Title</a:t>
            </a:r>
          </a:p>
        </p:txBody>
      </p:sp>
      <p:sp>
        <p:nvSpPr>
          <p:cNvPr id="45" name="TextBox 30">
            <a:extLst>
              <a:ext uri="{FF2B5EF4-FFF2-40B4-BE49-F238E27FC236}">
                <a16:creationId xmlns:a16="http://schemas.microsoft.com/office/drawing/2014/main" id="{A2DBE714-2F78-4069-87DA-DE0C4D30DBCD}"/>
              </a:ext>
            </a:extLst>
          </p:cNvPr>
          <p:cNvSpPr txBox="1">
            <a:spLocks noChangeArrowheads="1"/>
          </p:cNvSpPr>
          <p:nvPr/>
        </p:nvSpPr>
        <p:spPr bwMode="auto">
          <a:xfrm>
            <a:off x="8186737" y="2824899"/>
            <a:ext cx="1481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t>
            </a:r>
          </a:p>
        </p:txBody>
      </p:sp>
      <p:sp>
        <p:nvSpPr>
          <p:cNvPr id="46" name="CuadroTexto 45">
            <a:extLst>
              <a:ext uri="{FF2B5EF4-FFF2-40B4-BE49-F238E27FC236}">
                <a16:creationId xmlns:a16="http://schemas.microsoft.com/office/drawing/2014/main" id="{30A72D15-A1F3-4607-ADE8-1C8FEC070E2E}"/>
              </a:ext>
            </a:extLst>
          </p:cNvPr>
          <p:cNvSpPr txBox="1"/>
          <p:nvPr/>
        </p:nvSpPr>
        <p:spPr>
          <a:xfrm>
            <a:off x="8430539" y="2363234"/>
            <a:ext cx="970209" cy="461665"/>
          </a:xfrm>
          <a:prstGeom prst="rect">
            <a:avLst/>
          </a:prstGeom>
          <a:noFill/>
        </p:spPr>
        <p:txBody>
          <a:bodyPr wrap="square" rtlCol="0">
            <a:spAutoFit/>
          </a:bodyPr>
          <a:lstStyle/>
          <a:p>
            <a:pPr algn="ctr"/>
            <a:r>
              <a:rPr lang="en-US" sz="2400" dirty="0">
                <a:solidFill>
                  <a:srgbClr val="08E0EF"/>
                </a:solidFill>
              </a:rPr>
              <a:t>Title</a:t>
            </a:r>
          </a:p>
        </p:txBody>
      </p:sp>
      <p:sp>
        <p:nvSpPr>
          <p:cNvPr id="47" name="CuadroTexto 46">
            <a:extLst>
              <a:ext uri="{FF2B5EF4-FFF2-40B4-BE49-F238E27FC236}">
                <a16:creationId xmlns:a16="http://schemas.microsoft.com/office/drawing/2014/main" id="{C1982A86-0240-4485-8727-A039E327F8A2}"/>
              </a:ext>
            </a:extLst>
          </p:cNvPr>
          <p:cNvSpPr txBox="1"/>
          <p:nvPr/>
        </p:nvSpPr>
        <p:spPr>
          <a:xfrm>
            <a:off x="3038578" y="2410177"/>
            <a:ext cx="970209" cy="707886"/>
          </a:xfrm>
          <a:prstGeom prst="rect">
            <a:avLst/>
          </a:prstGeom>
          <a:noFill/>
        </p:spPr>
        <p:txBody>
          <a:bodyPr wrap="square" rtlCol="0">
            <a:spAutoFit/>
          </a:bodyPr>
          <a:lstStyle/>
          <a:p>
            <a:pPr algn="ctr"/>
            <a:r>
              <a:rPr lang="en-US" sz="4000" b="1" dirty="0">
                <a:solidFill>
                  <a:srgbClr val="053772"/>
                </a:solidFill>
              </a:rPr>
              <a:t>1</a:t>
            </a:r>
          </a:p>
        </p:txBody>
      </p:sp>
      <p:sp>
        <p:nvSpPr>
          <p:cNvPr id="48" name="CuadroTexto 47">
            <a:extLst>
              <a:ext uri="{FF2B5EF4-FFF2-40B4-BE49-F238E27FC236}">
                <a16:creationId xmlns:a16="http://schemas.microsoft.com/office/drawing/2014/main" id="{22A243CB-CCCA-4CD9-B89C-97BBA4C15F77}"/>
              </a:ext>
            </a:extLst>
          </p:cNvPr>
          <p:cNvSpPr txBox="1"/>
          <p:nvPr/>
        </p:nvSpPr>
        <p:spPr>
          <a:xfrm>
            <a:off x="4862147" y="4430901"/>
            <a:ext cx="970209" cy="707886"/>
          </a:xfrm>
          <a:prstGeom prst="rect">
            <a:avLst/>
          </a:prstGeom>
          <a:noFill/>
        </p:spPr>
        <p:txBody>
          <a:bodyPr wrap="square" rtlCol="0">
            <a:spAutoFit/>
          </a:bodyPr>
          <a:lstStyle/>
          <a:p>
            <a:pPr algn="ctr"/>
            <a:r>
              <a:rPr lang="en-US" sz="4000" b="1" dirty="0">
                <a:solidFill>
                  <a:srgbClr val="053772"/>
                </a:solidFill>
              </a:rPr>
              <a:t>2</a:t>
            </a:r>
          </a:p>
        </p:txBody>
      </p:sp>
      <p:sp>
        <p:nvSpPr>
          <p:cNvPr id="49" name="CuadroTexto 48">
            <a:extLst>
              <a:ext uri="{FF2B5EF4-FFF2-40B4-BE49-F238E27FC236}">
                <a16:creationId xmlns:a16="http://schemas.microsoft.com/office/drawing/2014/main" id="{4D7B3D93-D11B-422A-950C-3E8B4217D9D1}"/>
              </a:ext>
            </a:extLst>
          </p:cNvPr>
          <p:cNvSpPr txBox="1"/>
          <p:nvPr/>
        </p:nvSpPr>
        <p:spPr>
          <a:xfrm>
            <a:off x="6649129" y="2401668"/>
            <a:ext cx="970209" cy="707886"/>
          </a:xfrm>
          <a:prstGeom prst="rect">
            <a:avLst/>
          </a:prstGeom>
          <a:noFill/>
        </p:spPr>
        <p:txBody>
          <a:bodyPr wrap="square" rtlCol="0">
            <a:spAutoFit/>
          </a:bodyPr>
          <a:lstStyle/>
          <a:p>
            <a:pPr algn="ctr"/>
            <a:r>
              <a:rPr lang="en-US" sz="4000" b="1" dirty="0">
                <a:solidFill>
                  <a:srgbClr val="053772"/>
                </a:solidFill>
              </a:rPr>
              <a:t>4</a:t>
            </a:r>
          </a:p>
        </p:txBody>
      </p:sp>
      <p:sp>
        <p:nvSpPr>
          <p:cNvPr id="50" name="CuadroTexto 49">
            <a:extLst>
              <a:ext uri="{FF2B5EF4-FFF2-40B4-BE49-F238E27FC236}">
                <a16:creationId xmlns:a16="http://schemas.microsoft.com/office/drawing/2014/main" id="{85B8B694-5F3A-4275-97C0-87C01241AE3E}"/>
              </a:ext>
            </a:extLst>
          </p:cNvPr>
          <p:cNvSpPr txBox="1"/>
          <p:nvPr/>
        </p:nvSpPr>
        <p:spPr>
          <a:xfrm>
            <a:off x="8397856" y="4422392"/>
            <a:ext cx="970209" cy="707886"/>
          </a:xfrm>
          <a:prstGeom prst="rect">
            <a:avLst/>
          </a:prstGeom>
          <a:noFill/>
        </p:spPr>
        <p:txBody>
          <a:bodyPr wrap="square" rtlCol="0">
            <a:spAutoFit/>
          </a:bodyPr>
          <a:lstStyle/>
          <a:p>
            <a:pPr algn="ctr"/>
            <a:r>
              <a:rPr lang="en-US" sz="4000" b="1" dirty="0">
                <a:solidFill>
                  <a:srgbClr val="053772"/>
                </a:solidFill>
              </a:rPr>
              <a:t>5</a:t>
            </a:r>
          </a:p>
        </p:txBody>
      </p:sp>
      <p:grpSp>
        <p:nvGrpSpPr>
          <p:cNvPr id="55" name="Group 26">
            <a:extLst>
              <a:ext uri="{FF2B5EF4-FFF2-40B4-BE49-F238E27FC236}">
                <a16:creationId xmlns:a16="http://schemas.microsoft.com/office/drawing/2014/main" id="{56B7FE9B-3FA6-4F89-992F-28B705F4B613}"/>
              </a:ext>
            </a:extLst>
          </p:cNvPr>
          <p:cNvGrpSpPr>
            <a:grpSpLocks noChangeAspect="1"/>
          </p:cNvGrpSpPr>
          <p:nvPr/>
        </p:nvGrpSpPr>
        <p:grpSpPr bwMode="auto">
          <a:xfrm>
            <a:off x="8492051" y="1455770"/>
            <a:ext cx="769363" cy="760112"/>
            <a:chOff x="4802" y="173"/>
            <a:chExt cx="998" cy="986"/>
          </a:xfrm>
          <a:solidFill>
            <a:schemeClr val="bg1"/>
          </a:solidFill>
        </p:grpSpPr>
        <p:sp>
          <p:nvSpPr>
            <p:cNvPr id="57" name="Freeform 27">
              <a:extLst>
                <a:ext uri="{FF2B5EF4-FFF2-40B4-BE49-F238E27FC236}">
                  <a16:creationId xmlns:a16="http://schemas.microsoft.com/office/drawing/2014/main" id="{89D321D2-7851-4122-9639-ACA6C79DFBEA}"/>
                </a:ext>
              </a:extLst>
            </p:cNvPr>
            <p:cNvSpPr>
              <a:spLocks noEditPoints="1"/>
            </p:cNvSpPr>
            <p:nvPr/>
          </p:nvSpPr>
          <p:spPr bwMode="auto">
            <a:xfrm>
              <a:off x="4802" y="173"/>
              <a:ext cx="998" cy="786"/>
            </a:xfrm>
            <a:custGeom>
              <a:avLst/>
              <a:gdLst>
                <a:gd name="T0" fmla="*/ 399 w 418"/>
                <a:gd name="T1" fmla="*/ 329 h 329"/>
                <a:gd name="T2" fmla="*/ 20 w 418"/>
                <a:gd name="T3" fmla="*/ 329 h 329"/>
                <a:gd name="T4" fmla="*/ 0 w 418"/>
                <a:gd name="T5" fmla="*/ 310 h 329"/>
                <a:gd name="T6" fmla="*/ 0 w 418"/>
                <a:gd name="T7" fmla="*/ 19 h 329"/>
                <a:gd name="T8" fmla="*/ 20 w 418"/>
                <a:gd name="T9" fmla="*/ 0 h 329"/>
                <a:gd name="T10" fmla="*/ 399 w 418"/>
                <a:gd name="T11" fmla="*/ 0 h 329"/>
                <a:gd name="T12" fmla="*/ 418 w 418"/>
                <a:gd name="T13" fmla="*/ 19 h 329"/>
                <a:gd name="T14" fmla="*/ 418 w 418"/>
                <a:gd name="T15" fmla="*/ 310 h 329"/>
                <a:gd name="T16" fmla="*/ 399 w 418"/>
                <a:gd name="T17" fmla="*/ 329 h 329"/>
                <a:gd name="T18" fmla="*/ 20 w 418"/>
                <a:gd name="T19" fmla="*/ 12 h 329"/>
                <a:gd name="T20" fmla="*/ 12 w 418"/>
                <a:gd name="T21" fmla="*/ 19 h 329"/>
                <a:gd name="T22" fmla="*/ 12 w 418"/>
                <a:gd name="T23" fmla="*/ 310 h 329"/>
                <a:gd name="T24" fmla="*/ 20 w 418"/>
                <a:gd name="T25" fmla="*/ 317 h 329"/>
                <a:gd name="T26" fmla="*/ 399 w 418"/>
                <a:gd name="T27" fmla="*/ 317 h 329"/>
                <a:gd name="T28" fmla="*/ 406 w 418"/>
                <a:gd name="T29" fmla="*/ 310 h 329"/>
                <a:gd name="T30" fmla="*/ 406 w 418"/>
                <a:gd name="T31" fmla="*/ 19 h 329"/>
                <a:gd name="T32" fmla="*/ 399 w 418"/>
                <a:gd name="T33" fmla="*/ 12 h 329"/>
                <a:gd name="T34" fmla="*/ 20 w 418"/>
                <a:gd name="T35" fmla="*/ 12 h 329"/>
                <a:gd name="T36" fmla="*/ 386 w 418"/>
                <a:gd name="T37" fmla="*/ 302 h 329"/>
                <a:gd name="T38" fmla="*/ 33 w 418"/>
                <a:gd name="T39" fmla="*/ 302 h 329"/>
                <a:gd name="T40" fmla="*/ 27 w 418"/>
                <a:gd name="T41" fmla="*/ 296 h 329"/>
                <a:gd name="T42" fmla="*/ 27 w 418"/>
                <a:gd name="T43" fmla="*/ 33 h 329"/>
                <a:gd name="T44" fmla="*/ 33 w 418"/>
                <a:gd name="T45" fmla="*/ 27 h 329"/>
                <a:gd name="T46" fmla="*/ 386 w 418"/>
                <a:gd name="T47" fmla="*/ 27 h 329"/>
                <a:gd name="T48" fmla="*/ 392 w 418"/>
                <a:gd name="T49" fmla="*/ 33 h 329"/>
                <a:gd name="T50" fmla="*/ 392 w 418"/>
                <a:gd name="T51" fmla="*/ 296 h 329"/>
                <a:gd name="T52" fmla="*/ 386 w 418"/>
                <a:gd name="T53" fmla="*/ 302 h 329"/>
                <a:gd name="T54" fmla="*/ 39 w 418"/>
                <a:gd name="T55" fmla="*/ 290 h 329"/>
                <a:gd name="T56" fmla="*/ 380 w 418"/>
                <a:gd name="T57" fmla="*/ 290 h 329"/>
                <a:gd name="T58" fmla="*/ 380 w 418"/>
                <a:gd name="T59" fmla="*/ 39 h 329"/>
                <a:gd name="T60" fmla="*/ 39 w 418"/>
                <a:gd name="T61" fmla="*/ 39 h 329"/>
                <a:gd name="T62" fmla="*/ 39 w 418"/>
                <a:gd name="T63" fmla="*/ 29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8" h="329">
                  <a:moveTo>
                    <a:pt x="399" y="329"/>
                  </a:moveTo>
                  <a:cubicBezTo>
                    <a:pt x="20" y="329"/>
                    <a:pt x="20" y="329"/>
                    <a:pt x="20" y="329"/>
                  </a:cubicBezTo>
                  <a:cubicBezTo>
                    <a:pt x="9" y="329"/>
                    <a:pt x="0" y="320"/>
                    <a:pt x="0" y="310"/>
                  </a:cubicBezTo>
                  <a:cubicBezTo>
                    <a:pt x="0" y="19"/>
                    <a:pt x="0" y="19"/>
                    <a:pt x="0" y="19"/>
                  </a:cubicBezTo>
                  <a:cubicBezTo>
                    <a:pt x="0" y="8"/>
                    <a:pt x="9" y="0"/>
                    <a:pt x="20" y="0"/>
                  </a:cubicBezTo>
                  <a:cubicBezTo>
                    <a:pt x="399" y="0"/>
                    <a:pt x="399" y="0"/>
                    <a:pt x="399" y="0"/>
                  </a:cubicBezTo>
                  <a:cubicBezTo>
                    <a:pt x="410" y="0"/>
                    <a:pt x="418" y="8"/>
                    <a:pt x="418" y="19"/>
                  </a:cubicBezTo>
                  <a:cubicBezTo>
                    <a:pt x="418" y="310"/>
                    <a:pt x="418" y="310"/>
                    <a:pt x="418" y="310"/>
                  </a:cubicBezTo>
                  <a:cubicBezTo>
                    <a:pt x="418" y="320"/>
                    <a:pt x="410" y="329"/>
                    <a:pt x="399" y="329"/>
                  </a:cubicBezTo>
                  <a:close/>
                  <a:moveTo>
                    <a:pt x="20" y="12"/>
                  </a:moveTo>
                  <a:cubicBezTo>
                    <a:pt x="16" y="12"/>
                    <a:pt x="12" y="15"/>
                    <a:pt x="12" y="19"/>
                  </a:cubicBezTo>
                  <a:cubicBezTo>
                    <a:pt x="12" y="310"/>
                    <a:pt x="12" y="310"/>
                    <a:pt x="12" y="310"/>
                  </a:cubicBezTo>
                  <a:cubicBezTo>
                    <a:pt x="12" y="314"/>
                    <a:pt x="16" y="317"/>
                    <a:pt x="20" y="317"/>
                  </a:cubicBezTo>
                  <a:cubicBezTo>
                    <a:pt x="399" y="317"/>
                    <a:pt x="399" y="317"/>
                    <a:pt x="399" y="317"/>
                  </a:cubicBezTo>
                  <a:cubicBezTo>
                    <a:pt x="403" y="317"/>
                    <a:pt x="406" y="314"/>
                    <a:pt x="406" y="310"/>
                  </a:cubicBezTo>
                  <a:cubicBezTo>
                    <a:pt x="406" y="19"/>
                    <a:pt x="406" y="19"/>
                    <a:pt x="406" y="19"/>
                  </a:cubicBezTo>
                  <a:cubicBezTo>
                    <a:pt x="406" y="15"/>
                    <a:pt x="403" y="12"/>
                    <a:pt x="399" y="12"/>
                  </a:cubicBezTo>
                  <a:lnTo>
                    <a:pt x="20" y="12"/>
                  </a:lnTo>
                  <a:close/>
                  <a:moveTo>
                    <a:pt x="386" y="302"/>
                  </a:moveTo>
                  <a:cubicBezTo>
                    <a:pt x="33" y="302"/>
                    <a:pt x="33" y="302"/>
                    <a:pt x="33" y="302"/>
                  </a:cubicBezTo>
                  <a:cubicBezTo>
                    <a:pt x="30" y="302"/>
                    <a:pt x="27" y="300"/>
                    <a:pt x="27" y="296"/>
                  </a:cubicBezTo>
                  <a:cubicBezTo>
                    <a:pt x="27" y="33"/>
                    <a:pt x="27" y="33"/>
                    <a:pt x="27" y="33"/>
                  </a:cubicBezTo>
                  <a:cubicBezTo>
                    <a:pt x="27" y="29"/>
                    <a:pt x="30" y="27"/>
                    <a:pt x="33" y="27"/>
                  </a:cubicBezTo>
                  <a:cubicBezTo>
                    <a:pt x="386" y="27"/>
                    <a:pt x="386" y="27"/>
                    <a:pt x="386" y="27"/>
                  </a:cubicBezTo>
                  <a:cubicBezTo>
                    <a:pt x="389" y="27"/>
                    <a:pt x="392" y="29"/>
                    <a:pt x="392" y="33"/>
                  </a:cubicBezTo>
                  <a:cubicBezTo>
                    <a:pt x="392" y="296"/>
                    <a:pt x="392" y="296"/>
                    <a:pt x="392" y="296"/>
                  </a:cubicBezTo>
                  <a:cubicBezTo>
                    <a:pt x="392" y="300"/>
                    <a:pt x="389" y="302"/>
                    <a:pt x="386" y="302"/>
                  </a:cubicBezTo>
                  <a:close/>
                  <a:moveTo>
                    <a:pt x="39" y="290"/>
                  </a:moveTo>
                  <a:cubicBezTo>
                    <a:pt x="380" y="290"/>
                    <a:pt x="380" y="290"/>
                    <a:pt x="380" y="290"/>
                  </a:cubicBezTo>
                  <a:cubicBezTo>
                    <a:pt x="380" y="39"/>
                    <a:pt x="380" y="39"/>
                    <a:pt x="380" y="39"/>
                  </a:cubicBezTo>
                  <a:cubicBezTo>
                    <a:pt x="39" y="39"/>
                    <a:pt x="39" y="39"/>
                    <a:pt x="39" y="39"/>
                  </a:cubicBezTo>
                  <a:lnTo>
                    <a:pt x="39"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8">
              <a:extLst>
                <a:ext uri="{FF2B5EF4-FFF2-40B4-BE49-F238E27FC236}">
                  <a16:creationId xmlns:a16="http://schemas.microsoft.com/office/drawing/2014/main" id="{EFC09CEB-5100-421B-9F43-A18A40BED9D6}"/>
                </a:ext>
              </a:extLst>
            </p:cNvPr>
            <p:cNvSpPr>
              <a:spLocks noEditPoints="1"/>
            </p:cNvSpPr>
            <p:nvPr/>
          </p:nvSpPr>
          <p:spPr bwMode="auto">
            <a:xfrm>
              <a:off x="5208" y="930"/>
              <a:ext cx="184" cy="148"/>
            </a:xfrm>
            <a:custGeom>
              <a:avLst/>
              <a:gdLst>
                <a:gd name="T0" fmla="*/ 71 w 77"/>
                <a:gd name="T1" fmla="*/ 62 h 62"/>
                <a:gd name="T2" fmla="*/ 6 w 77"/>
                <a:gd name="T3" fmla="*/ 62 h 62"/>
                <a:gd name="T4" fmla="*/ 0 w 77"/>
                <a:gd name="T5" fmla="*/ 56 h 62"/>
                <a:gd name="T6" fmla="*/ 0 w 77"/>
                <a:gd name="T7" fmla="*/ 6 h 62"/>
                <a:gd name="T8" fmla="*/ 6 w 77"/>
                <a:gd name="T9" fmla="*/ 0 h 62"/>
                <a:gd name="T10" fmla="*/ 71 w 77"/>
                <a:gd name="T11" fmla="*/ 0 h 62"/>
                <a:gd name="T12" fmla="*/ 77 w 77"/>
                <a:gd name="T13" fmla="*/ 6 h 62"/>
                <a:gd name="T14" fmla="*/ 77 w 77"/>
                <a:gd name="T15" fmla="*/ 56 h 62"/>
                <a:gd name="T16" fmla="*/ 71 w 77"/>
                <a:gd name="T17" fmla="*/ 62 h 62"/>
                <a:gd name="T18" fmla="*/ 12 w 77"/>
                <a:gd name="T19" fmla="*/ 50 h 62"/>
                <a:gd name="T20" fmla="*/ 65 w 77"/>
                <a:gd name="T21" fmla="*/ 50 h 62"/>
                <a:gd name="T22" fmla="*/ 65 w 77"/>
                <a:gd name="T23" fmla="*/ 12 h 62"/>
                <a:gd name="T24" fmla="*/ 12 w 77"/>
                <a:gd name="T25" fmla="*/ 12 h 62"/>
                <a:gd name="T26" fmla="*/ 12 w 77"/>
                <a:gd name="T27" fmla="*/ 5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71" y="62"/>
                  </a:moveTo>
                  <a:cubicBezTo>
                    <a:pt x="6" y="62"/>
                    <a:pt x="6" y="62"/>
                    <a:pt x="6" y="62"/>
                  </a:cubicBezTo>
                  <a:cubicBezTo>
                    <a:pt x="3" y="62"/>
                    <a:pt x="0" y="59"/>
                    <a:pt x="0" y="56"/>
                  </a:cubicBezTo>
                  <a:cubicBezTo>
                    <a:pt x="0" y="6"/>
                    <a:pt x="0" y="6"/>
                    <a:pt x="0" y="6"/>
                  </a:cubicBezTo>
                  <a:cubicBezTo>
                    <a:pt x="0" y="3"/>
                    <a:pt x="3" y="0"/>
                    <a:pt x="6" y="0"/>
                  </a:cubicBezTo>
                  <a:cubicBezTo>
                    <a:pt x="71" y="0"/>
                    <a:pt x="71" y="0"/>
                    <a:pt x="71" y="0"/>
                  </a:cubicBezTo>
                  <a:cubicBezTo>
                    <a:pt x="74" y="0"/>
                    <a:pt x="77" y="3"/>
                    <a:pt x="77" y="6"/>
                  </a:cubicBezTo>
                  <a:cubicBezTo>
                    <a:pt x="77" y="56"/>
                    <a:pt x="77" y="56"/>
                    <a:pt x="77" y="56"/>
                  </a:cubicBezTo>
                  <a:cubicBezTo>
                    <a:pt x="77" y="59"/>
                    <a:pt x="74" y="62"/>
                    <a:pt x="71" y="62"/>
                  </a:cubicBezTo>
                  <a:close/>
                  <a:moveTo>
                    <a:pt x="12" y="50"/>
                  </a:moveTo>
                  <a:cubicBezTo>
                    <a:pt x="65" y="50"/>
                    <a:pt x="65" y="50"/>
                    <a:pt x="65" y="50"/>
                  </a:cubicBezTo>
                  <a:cubicBezTo>
                    <a:pt x="65" y="12"/>
                    <a:pt x="65" y="12"/>
                    <a:pt x="65" y="12"/>
                  </a:cubicBezTo>
                  <a:cubicBezTo>
                    <a:pt x="12" y="12"/>
                    <a:pt x="12" y="12"/>
                    <a:pt x="12" y="12"/>
                  </a:cubicBezTo>
                  <a:lnTo>
                    <a:pt x="12"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9">
              <a:extLst>
                <a:ext uri="{FF2B5EF4-FFF2-40B4-BE49-F238E27FC236}">
                  <a16:creationId xmlns:a16="http://schemas.microsoft.com/office/drawing/2014/main" id="{C6F2A041-0EE7-462B-86D7-2167D5EAA359}"/>
                </a:ext>
              </a:extLst>
            </p:cNvPr>
            <p:cNvSpPr>
              <a:spLocks noEditPoints="1"/>
            </p:cNvSpPr>
            <p:nvPr/>
          </p:nvSpPr>
          <p:spPr bwMode="auto">
            <a:xfrm>
              <a:off x="5036" y="1049"/>
              <a:ext cx="528" cy="110"/>
            </a:xfrm>
            <a:custGeom>
              <a:avLst/>
              <a:gdLst>
                <a:gd name="T0" fmla="*/ 215 w 221"/>
                <a:gd name="T1" fmla="*/ 46 h 46"/>
                <a:gd name="T2" fmla="*/ 6 w 221"/>
                <a:gd name="T3" fmla="*/ 46 h 46"/>
                <a:gd name="T4" fmla="*/ 0 w 221"/>
                <a:gd name="T5" fmla="*/ 40 h 46"/>
                <a:gd name="T6" fmla="*/ 40 w 221"/>
                <a:gd name="T7" fmla="*/ 0 h 46"/>
                <a:gd name="T8" fmla="*/ 181 w 221"/>
                <a:gd name="T9" fmla="*/ 0 h 46"/>
                <a:gd name="T10" fmla="*/ 221 w 221"/>
                <a:gd name="T11" fmla="*/ 40 h 46"/>
                <a:gd name="T12" fmla="*/ 215 w 221"/>
                <a:gd name="T13" fmla="*/ 46 h 46"/>
                <a:gd name="T14" fmla="*/ 13 w 221"/>
                <a:gd name="T15" fmla="*/ 34 h 46"/>
                <a:gd name="T16" fmla="*/ 208 w 221"/>
                <a:gd name="T17" fmla="*/ 34 h 46"/>
                <a:gd name="T18" fmla="*/ 181 w 221"/>
                <a:gd name="T19" fmla="*/ 12 h 46"/>
                <a:gd name="T20" fmla="*/ 40 w 221"/>
                <a:gd name="T21" fmla="*/ 12 h 46"/>
                <a:gd name="T22" fmla="*/ 13 w 221"/>
                <a:gd name="T23"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46">
                  <a:moveTo>
                    <a:pt x="215" y="46"/>
                  </a:moveTo>
                  <a:cubicBezTo>
                    <a:pt x="6" y="46"/>
                    <a:pt x="6" y="46"/>
                    <a:pt x="6" y="46"/>
                  </a:cubicBezTo>
                  <a:cubicBezTo>
                    <a:pt x="3" y="46"/>
                    <a:pt x="0" y="43"/>
                    <a:pt x="0" y="40"/>
                  </a:cubicBezTo>
                  <a:cubicBezTo>
                    <a:pt x="0" y="18"/>
                    <a:pt x="18" y="0"/>
                    <a:pt x="40" y="0"/>
                  </a:cubicBezTo>
                  <a:cubicBezTo>
                    <a:pt x="181" y="0"/>
                    <a:pt x="181" y="0"/>
                    <a:pt x="181" y="0"/>
                  </a:cubicBezTo>
                  <a:cubicBezTo>
                    <a:pt x="203" y="0"/>
                    <a:pt x="221" y="18"/>
                    <a:pt x="221" y="40"/>
                  </a:cubicBezTo>
                  <a:cubicBezTo>
                    <a:pt x="221" y="43"/>
                    <a:pt x="218" y="46"/>
                    <a:pt x="215" y="46"/>
                  </a:cubicBezTo>
                  <a:close/>
                  <a:moveTo>
                    <a:pt x="13" y="34"/>
                  </a:moveTo>
                  <a:cubicBezTo>
                    <a:pt x="208" y="34"/>
                    <a:pt x="208" y="34"/>
                    <a:pt x="208" y="34"/>
                  </a:cubicBezTo>
                  <a:cubicBezTo>
                    <a:pt x="205" y="21"/>
                    <a:pt x="194" y="12"/>
                    <a:pt x="181" y="12"/>
                  </a:cubicBezTo>
                  <a:cubicBezTo>
                    <a:pt x="40" y="12"/>
                    <a:pt x="40" y="12"/>
                    <a:pt x="40" y="12"/>
                  </a:cubicBezTo>
                  <a:cubicBezTo>
                    <a:pt x="27" y="12"/>
                    <a:pt x="15" y="21"/>
                    <a:pt x="1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0">
              <a:extLst>
                <a:ext uri="{FF2B5EF4-FFF2-40B4-BE49-F238E27FC236}">
                  <a16:creationId xmlns:a16="http://schemas.microsoft.com/office/drawing/2014/main" id="{F06B2874-14E7-4AF8-A5D2-D88ABEA183D4}"/>
                </a:ext>
              </a:extLst>
            </p:cNvPr>
            <p:cNvSpPr>
              <a:spLocks/>
            </p:cNvSpPr>
            <p:nvPr/>
          </p:nvSpPr>
          <p:spPr bwMode="auto">
            <a:xfrm>
              <a:off x="4866" y="417"/>
              <a:ext cx="872" cy="372"/>
            </a:xfrm>
            <a:custGeom>
              <a:avLst/>
              <a:gdLst>
                <a:gd name="T0" fmla="*/ 182 w 365"/>
                <a:gd name="T1" fmla="*/ 156 h 156"/>
                <a:gd name="T2" fmla="*/ 176 w 365"/>
                <a:gd name="T3" fmla="*/ 152 h 156"/>
                <a:gd name="T4" fmla="*/ 155 w 365"/>
                <a:gd name="T5" fmla="*/ 66 h 156"/>
                <a:gd name="T6" fmla="*/ 136 w 365"/>
                <a:gd name="T7" fmla="*/ 113 h 156"/>
                <a:gd name="T8" fmla="*/ 131 w 365"/>
                <a:gd name="T9" fmla="*/ 117 h 156"/>
                <a:gd name="T10" fmla="*/ 125 w 365"/>
                <a:gd name="T11" fmla="*/ 113 h 156"/>
                <a:gd name="T12" fmla="*/ 107 w 365"/>
                <a:gd name="T13" fmla="*/ 65 h 156"/>
                <a:gd name="T14" fmla="*/ 87 w 365"/>
                <a:gd name="T15" fmla="*/ 125 h 156"/>
                <a:gd name="T16" fmla="*/ 82 w 365"/>
                <a:gd name="T17" fmla="*/ 129 h 156"/>
                <a:gd name="T18" fmla="*/ 82 w 365"/>
                <a:gd name="T19" fmla="*/ 129 h 156"/>
                <a:gd name="T20" fmla="*/ 76 w 365"/>
                <a:gd name="T21" fmla="*/ 125 h 156"/>
                <a:gd name="T22" fmla="*/ 56 w 365"/>
                <a:gd name="T23" fmla="*/ 63 h 156"/>
                <a:gd name="T24" fmla="*/ 39 w 365"/>
                <a:gd name="T25" fmla="*/ 98 h 156"/>
                <a:gd name="T26" fmla="*/ 33 w 365"/>
                <a:gd name="T27" fmla="*/ 101 h 156"/>
                <a:gd name="T28" fmla="*/ 28 w 365"/>
                <a:gd name="T29" fmla="*/ 98 h 156"/>
                <a:gd name="T30" fmla="*/ 2 w 365"/>
                <a:gd name="T31" fmla="*/ 50 h 156"/>
                <a:gd name="T32" fmla="*/ 4 w 365"/>
                <a:gd name="T33" fmla="*/ 41 h 156"/>
                <a:gd name="T34" fmla="*/ 12 w 365"/>
                <a:gd name="T35" fmla="*/ 44 h 156"/>
                <a:gd name="T36" fmla="*/ 33 w 365"/>
                <a:gd name="T37" fmla="*/ 82 h 156"/>
                <a:gd name="T38" fmla="*/ 51 w 365"/>
                <a:gd name="T39" fmla="*/ 44 h 156"/>
                <a:gd name="T40" fmla="*/ 57 w 365"/>
                <a:gd name="T41" fmla="*/ 41 h 156"/>
                <a:gd name="T42" fmla="*/ 62 w 365"/>
                <a:gd name="T43" fmla="*/ 45 h 156"/>
                <a:gd name="T44" fmla="*/ 82 w 365"/>
                <a:gd name="T45" fmla="*/ 104 h 156"/>
                <a:gd name="T46" fmla="*/ 101 w 365"/>
                <a:gd name="T47" fmla="*/ 45 h 156"/>
                <a:gd name="T48" fmla="*/ 107 w 365"/>
                <a:gd name="T49" fmla="*/ 41 h 156"/>
                <a:gd name="T50" fmla="*/ 112 w 365"/>
                <a:gd name="T51" fmla="*/ 45 h 156"/>
                <a:gd name="T52" fmla="*/ 131 w 365"/>
                <a:gd name="T53" fmla="*/ 94 h 156"/>
                <a:gd name="T54" fmla="*/ 151 w 365"/>
                <a:gd name="T55" fmla="*/ 44 h 156"/>
                <a:gd name="T56" fmla="*/ 157 w 365"/>
                <a:gd name="T57" fmla="*/ 41 h 156"/>
                <a:gd name="T58" fmla="*/ 162 w 365"/>
                <a:gd name="T59" fmla="*/ 45 h 156"/>
                <a:gd name="T60" fmla="*/ 182 w 365"/>
                <a:gd name="T61" fmla="*/ 125 h 156"/>
                <a:gd name="T62" fmla="*/ 201 w 365"/>
                <a:gd name="T63" fmla="*/ 45 h 156"/>
                <a:gd name="T64" fmla="*/ 206 w 365"/>
                <a:gd name="T65" fmla="*/ 41 h 156"/>
                <a:gd name="T66" fmla="*/ 212 w 365"/>
                <a:gd name="T67" fmla="*/ 45 h 156"/>
                <a:gd name="T68" fmla="*/ 231 w 365"/>
                <a:gd name="T69" fmla="*/ 101 h 156"/>
                <a:gd name="T70" fmla="*/ 252 w 365"/>
                <a:gd name="T71" fmla="*/ 22 h 156"/>
                <a:gd name="T72" fmla="*/ 257 w 365"/>
                <a:gd name="T73" fmla="*/ 17 h 156"/>
                <a:gd name="T74" fmla="*/ 257 w 365"/>
                <a:gd name="T75" fmla="*/ 17 h 156"/>
                <a:gd name="T76" fmla="*/ 263 w 365"/>
                <a:gd name="T77" fmla="*/ 22 h 156"/>
                <a:gd name="T78" fmla="*/ 281 w 365"/>
                <a:gd name="T79" fmla="*/ 95 h 156"/>
                <a:gd name="T80" fmla="*/ 299 w 365"/>
                <a:gd name="T81" fmla="*/ 5 h 156"/>
                <a:gd name="T82" fmla="*/ 304 w 365"/>
                <a:gd name="T83" fmla="*/ 1 h 156"/>
                <a:gd name="T84" fmla="*/ 311 w 365"/>
                <a:gd name="T85" fmla="*/ 4 h 156"/>
                <a:gd name="T86" fmla="*/ 337 w 365"/>
                <a:gd name="T87" fmla="*/ 62 h 156"/>
                <a:gd name="T88" fmla="*/ 353 w 365"/>
                <a:gd name="T89" fmla="*/ 38 h 156"/>
                <a:gd name="T90" fmla="*/ 362 w 365"/>
                <a:gd name="T91" fmla="*/ 37 h 156"/>
                <a:gd name="T92" fmla="*/ 363 w 365"/>
                <a:gd name="T93" fmla="*/ 45 h 156"/>
                <a:gd name="T94" fmla="*/ 341 w 365"/>
                <a:gd name="T95" fmla="*/ 78 h 156"/>
                <a:gd name="T96" fmla="*/ 335 w 365"/>
                <a:gd name="T97" fmla="*/ 80 h 156"/>
                <a:gd name="T98" fmla="*/ 330 w 365"/>
                <a:gd name="T99" fmla="*/ 77 h 156"/>
                <a:gd name="T100" fmla="*/ 307 w 365"/>
                <a:gd name="T101" fmla="*/ 26 h 156"/>
                <a:gd name="T102" fmla="*/ 287 w 365"/>
                <a:gd name="T103" fmla="*/ 124 h 156"/>
                <a:gd name="T104" fmla="*/ 282 w 365"/>
                <a:gd name="T105" fmla="*/ 129 h 156"/>
                <a:gd name="T106" fmla="*/ 276 w 365"/>
                <a:gd name="T107" fmla="*/ 124 h 156"/>
                <a:gd name="T108" fmla="*/ 257 w 365"/>
                <a:gd name="T109" fmla="*/ 48 h 156"/>
                <a:gd name="T110" fmla="*/ 237 w 365"/>
                <a:gd name="T111" fmla="*/ 124 h 156"/>
                <a:gd name="T112" fmla="*/ 232 w 365"/>
                <a:gd name="T113" fmla="*/ 129 h 156"/>
                <a:gd name="T114" fmla="*/ 226 w 365"/>
                <a:gd name="T115" fmla="*/ 125 h 156"/>
                <a:gd name="T116" fmla="*/ 208 w 365"/>
                <a:gd name="T117" fmla="*/ 69 h 156"/>
                <a:gd name="T118" fmla="*/ 188 w 365"/>
                <a:gd name="T119" fmla="*/ 152 h 156"/>
                <a:gd name="T120" fmla="*/ 182 w 365"/>
                <a:gd name="T121" fmla="*/ 156 h 156"/>
                <a:gd name="T122" fmla="*/ 182 w 365"/>
                <a:gd name="T123"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5" h="156">
                  <a:moveTo>
                    <a:pt x="182" y="156"/>
                  </a:moveTo>
                  <a:cubicBezTo>
                    <a:pt x="179" y="156"/>
                    <a:pt x="177" y="155"/>
                    <a:pt x="176" y="152"/>
                  </a:cubicBezTo>
                  <a:cubicBezTo>
                    <a:pt x="155" y="66"/>
                    <a:pt x="155" y="66"/>
                    <a:pt x="155" y="66"/>
                  </a:cubicBezTo>
                  <a:cubicBezTo>
                    <a:pt x="136" y="113"/>
                    <a:pt x="136" y="113"/>
                    <a:pt x="136" y="113"/>
                  </a:cubicBezTo>
                  <a:cubicBezTo>
                    <a:pt x="135" y="116"/>
                    <a:pt x="133" y="117"/>
                    <a:pt x="131" y="117"/>
                  </a:cubicBezTo>
                  <a:cubicBezTo>
                    <a:pt x="128" y="117"/>
                    <a:pt x="126" y="115"/>
                    <a:pt x="125" y="113"/>
                  </a:cubicBezTo>
                  <a:cubicBezTo>
                    <a:pt x="107" y="65"/>
                    <a:pt x="107" y="65"/>
                    <a:pt x="107" y="65"/>
                  </a:cubicBezTo>
                  <a:cubicBezTo>
                    <a:pt x="87" y="125"/>
                    <a:pt x="87" y="125"/>
                    <a:pt x="87" y="125"/>
                  </a:cubicBezTo>
                  <a:cubicBezTo>
                    <a:pt x="87" y="127"/>
                    <a:pt x="84" y="129"/>
                    <a:pt x="82" y="129"/>
                  </a:cubicBezTo>
                  <a:cubicBezTo>
                    <a:pt x="82" y="129"/>
                    <a:pt x="82" y="129"/>
                    <a:pt x="82" y="129"/>
                  </a:cubicBezTo>
                  <a:cubicBezTo>
                    <a:pt x="79" y="129"/>
                    <a:pt x="77" y="127"/>
                    <a:pt x="76" y="125"/>
                  </a:cubicBezTo>
                  <a:cubicBezTo>
                    <a:pt x="56" y="63"/>
                    <a:pt x="56" y="63"/>
                    <a:pt x="56" y="63"/>
                  </a:cubicBezTo>
                  <a:cubicBezTo>
                    <a:pt x="39" y="98"/>
                    <a:pt x="39" y="98"/>
                    <a:pt x="39" y="98"/>
                  </a:cubicBezTo>
                  <a:cubicBezTo>
                    <a:pt x="38" y="100"/>
                    <a:pt x="36" y="101"/>
                    <a:pt x="33" y="101"/>
                  </a:cubicBezTo>
                  <a:cubicBezTo>
                    <a:pt x="31" y="101"/>
                    <a:pt x="29" y="100"/>
                    <a:pt x="28" y="98"/>
                  </a:cubicBezTo>
                  <a:cubicBezTo>
                    <a:pt x="2" y="50"/>
                    <a:pt x="2" y="50"/>
                    <a:pt x="2" y="50"/>
                  </a:cubicBezTo>
                  <a:cubicBezTo>
                    <a:pt x="0" y="47"/>
                    <a:pt x="1" y="43"/>
                    <a:pt x="4" y="41"/>
                  </a:cubicBezTo>
                  <a:cubicBezTo>
                    <a:pt x="7" y="40"/>
                    <a:pt x="11" y="41"/>
                    <a:pt x="12" y="44"/>
                  </a:cubicBezTo>
                  <a:cubicBezTo>
                    <a:pt x="33" y="82"/>
                    <a:pt x="33" y="82"/>
                    <a:pt x="33" y="82"/>
                  </a:cubicBezTo>
                  <a:cubicBezTo>
                    <a:pt x="51" y="44"/>
                    <a:pt x="51" y="44"/>
                    <a:pt x="51" y="44"/>
                  </a:cubicBezTo>
                  <a:cubicBezTo>
                    <a:pt x="52" y="42"/>
                    <a:pt x="55" y="40"/>
                    <a:pt x="57" y="41"/>
                  </a:cubicBezTo>
                  <a:cubicBezTo>
                    <a:pt x="60" y="41"/>
                    <a:pt x="62" y="42"/>
                    <a:pt x="62" y="45"/>
                  </a:cubicBezTo>
                  <a:cubicBezTo>
                    <a:pt x="82" y="104"/>
                    <a:pt x="82" y="104"/>
                    <a:pt x="82" y="104"/>
                  </a:cubicBezTo>
                  <a:cubicBezTo>
                    <a:pt x="101" y="45"/>
                    <a:pt x="101" y="45"/>
                    <a:pt x="101" y="45"/>
                  </a:cubicBezTo>
                  <a:cubicBezTo>
                    <a:pt x="102" y="42"/>
                    <a:pt x="104" y="41"/>
                    <a:pt x="107" y="41"/>
                  </a:cubicBezTo>
                  <a:cubicBezTo>
                    <a:pt x="109" y="40"/>
                    <a:pt x="111" y="42"/>
                    <a:pt x="112" y="45"/>
                  </a:cubicBezTo>
                  <a:cubicBezTo>
                    <a:pt x="131" y="94"/>
                    <a:pt x="131" y="94"/>
                    <a:pt x="131" y="94"/>
                  </a:cubicBezTo>
                  <a:cubicBezTo>
                    <a:pt x="151" y="44"/>
                    <a:pt x="151" y="44"/>
                    <a:pt x="151" y="44"/>
                  </a:cubicBezTo>
                  <a:cubicBezTo>
                    <a:pt x="152" y="42"/>
                    <a:pt x="154" y="40"/>
                    <a:pt x="157" y="41"/>
                  </a:cubicBezTo>
                  <a:cubicBezTo>
                    <a:pt x="160" y="41"/>
                    <a:pt x="162" y="43"/>
                    <a:pt x="162" y="45"/>
                  </a:cubicBezTo>
                  <a:cubicBezTo>
                    <a:pt x="182" y="125"/>
                    <a:pt x="182" y="125"/>
                    <a:pt x="182" y="125"/>
                  </a:cubicBezTo>
                  <a:cubicBezTo>
                    <a:pt x="201" y="45"/>
                    <a:pt x="201" y="45"/>
                    <a:pt x="201" y="45"/>
                  </a:cubicBezTo>
                  <a:cubicBezTo>
                    <a:pt x="201" y="43"/>
                    <a:pt x="204" y="41"/>
                    <a:pt x="206" y="41"/>
                  </a:cubicBezTo>
                  <a:cubicBezTo>
                    <a:pt x="209" y="41"/>
                    <a:pt x="211" y="42"/>
                    <a:pt x="212" y="45"/>
                  </a:cubicBezTo>
                  <a:cubicBezTo>
                    <a:pt x="231" y="101"/>
                    <a:pt x="231" y="101"/>
                    <a:pt x="231" y="101"/>
                  </a:cubicBezTo>
                  <a:cubicBezTo>
                    <a:pt x="252" y="22"/>
                    <a:pt x="252" y="22"/>
                    <a:pt x="252" y="22"/>
                  </a:cubicBezTo>
                  <a:cubicBezTo>
                    <a:pt x="252" y="19"/>
                    <a:pt x="255" y="17"/>
                    <a:pt x="257" y="17"/>
                  </a:cubicBezTo>
                  <a:cubicBezTo>
                    <a:pt x="257" y="17"/>
                    <a:pt x="257" y="17"/>
                    <a:pt x="257" y="17"/>
                  </a:cubicBezTo>
                  <a:cubicBezTo>
                    <a:pt x="260" y="17"/>
                    <a:pt x="263" y="19"/>
                    <a:pt x="263" y="22"/>
                  </a:cubicBezTo>
                  <a:cubicBezTo>
                    <a:pt x="281" y="95"/>
                    <a:pt x="281" y="95"/>
                    <a:pt x="281" y="95"/>
                  </a:cubicBezTo>
                  <a:cubicBezTo>
                    <a:pt x="299" y="5"/>
                    <a:pt x="299" y="5"/>
                    <a:pt x="299" y="5"/>
                  </a:cubicBezTo>
                  <a:cubicBezTo>
                    <a:pt x="300" y="3"/>
                    <a:pt x="302" y="1"/>
                    <a:pt x="304" y="1"/>
                  </a:cubicBezTo>
                  <a:cubicBezTo>
                    <a:pt x="307" y="0"/>
                    <a:pt x="309" y="2"/>
                    <a:pt x="311" y="4"/>
                  </a:cubicBezTo>
                  <a:cubicBezTo>
                    <a:pt x="337" y="62"/>
                    <a:pt x="337" y="62"/>
                    <a:pt x="337" y="62"/>
                  </a:cubicBezTo>
                  <a:cubicBezTo>
                    <a:pt x="353" y="38"/>
                    <a:pt x="353" y="38"/>
                    <a:pt x="353" y="38"/>
                  </a:cubicBezTo>
                  <a:cubicBezTo>
                    <a:pt x="355" y="36"/>
                    <a:pt x="359" y="35"/>
                    <a:pt x="362" y="37"/>
                  </a:cubicBezTo>
                  <a:cubicBezTo>
                    <a:pt x="364" y="39"/>
                    <a:pt x="365" y="42"/>
                    <a:pt x="363" y="45"/>
                  </a:cubicBezTo>
                  <a:cubicBezTo>
                    <a:pt x="341" y="78"/>
                    <a:pt x="341" y="78"/>
                    <a:pt x="341" y="78"/>
                  </a:cubicBezTo>
                  <a:cubicBezTo>
                    <a:pt x="339" y="80"/>
                    <a:pt x="337" y="81"/>
                    <a:pt x="335" y="80"/>
                  </a:cubicBezTo>
                  <a:cubicBezTo>
                    <a:pt x="333" y="80"/>
                    <a:pt x="331" y="79"/>
                    <a:pt x="330" y="77"/>
                  </a:cubicBezTo>
                  <a:cubicBezTo>
                    <a:pt x="307" y="26"/>
                    <a:pt x="307" y="26"/>
                    <a:pt x="307" y="26"/>
                  </a:cubicBezTo>
                  <a:cubicBezTo>
                    <a:pt x="287" y="124"/>
                    <a:pt x="287" y="124"/>
                    <a:pt x="287" y="124"/>
                  </a:cubicBezTo>
                  <a:cubicBezTo>
                    <a:pt x="287" y="127"/>
                    <a:pt x="284" y="129"/>
                    <a:pt x="282" y="129"/>
                  </a:cubicBezTo>
                  <a:cubicBezTo>
                    <a:pt x="279" y="129"/>
                    <a:pt x="276" y="127"/>
                    <a:pt x="276" y="124"/>
                  </a:cubicBezTo>
                  <a:cubicBezTo>
                    <a:pt x="257" y="48"/>
                    <a:pt x="257" y="48"/>
                    <a:pt x="257" y="48"/>
                  </a:cubicBezTo>
                  <a:cubicBezTo>
                    <a:pt x="237" y="124"/>
                    <a:pt x="237" y="124"/>
                    <a:pt x="237" y="124"/>
                  </a:cubicBezTo>
                  <a:cubicBezTo>
                    <a:pt x="237" y="127"/>
                    <a:pt x="234" y="129"/>
                    <a:pt x="232" y="129"/>
                  </a:cubicBezTo>
                  <a:cubicBezTo>
                    <a:pt x="229" y="129"/>
                    <a:pt x="227" y="127"/>
                    <a:pt x="226" y="125"/>
                  </a:cubicBezTo>
                  <a:cubicBezTo>
                    <a:pt x="208" y="69"/>
                    <a:pt x="208" y="69"/>
                    <a:pt x="208" y="69"/>
                  </a:cubicBezTo>
                  <a:cubicBezTo>
                    <a:pt x="188" y="152"/>
                    <a:pt x="188" y="152"/>
                    <a:pt x="188" y="152"/>
                  </a:cubicBezTo>
                  <a:cubicBezTo>
                    <a:pt x="187" y="155"/>
                    <a:pt x="185" y="156"/>
                    <a:pt x="182" y="156"/>
                  </a:cubicBezTo>
                  <a:cubicBezTo>
                    <a:pt x="182" y="156"/>
                    <a:pt x="182" y="156"/>
                    <a:pt x="182"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
              <a:extLst>
                <a:ext uri="{FF2B5EF4-FFF2-40B4-BE49-F238E27FC236}">
                  <a16:creationId xmlns:a16="http://schemas.microsoft.com/office/drawing/2014/main" id="{FBE081D5-6CC1-4BC0-B89A-535F2D6ACFE3}"/>
                </a:ext>
              </a:extLst>
            </p:cNvPr>
            <p:cNvSpPr>
              <a:spLocks noEditPoints="1"/>
            </p:cNvSpPr>
            <p:nvPr/>
          </p:nvSpPr>
          <p:spPr bwMode="auto">
            <a:xfrm>
              <a:off x="4966" y="467"/>
              <a:ext cx="72" cy="74"/>
            </a:xfrm>
            <a:custGeom>
              <a:avLst/>
              <a:gdLst>
                <a:gd name="T0" fmla="*/ 15 w 30"/>
                <a:gd name="T1" fmla="*/ 31 h 31"/>
                <a:gd name="T2" fmla="*/ 0 w 30"/>
                <a:gd name="T3" fmla="*/ 16 h 31"/>
                <a:gd name="T4" fmla="*/ 15 w 30"/>
                <a:gd name="T5" fmla="*/ 0 h 31"/>
                <a:gd name="T6" fmla="*/ 30 w 30"/>
                <a:gd name="T7" fmla="*/ 16 h 31"/>
                <a:gd name="T8" fmla="*/ 15 w 30"/>
                <a:gd name="T9" fmla="*/ 31 h 31"/>
                <a:gd name="T10" fmla="*/ 15 w 30"/>
                <a:gd name="T11" fmla="*/ 12 h 31"/>
                <a:gd name="T12" fmla="*/ 12 w 30"/>
                <a:gd name="T13" fmla="*/ 16 h 31"/>
                <a:gd name="T14" fmla="*/ 15 w 30"/>
                <a:gd name="T15" fmla="*/ 19 h 31"/>
                <a:gd name="T16" fmla="*/ 18 w 30"/>
                <a:gd name="T17" fmla="*/ 16 h 31"/>
                <a:gd name="T18" fmla="*/ 15 w 30"/>
                <a:gd name="T19"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31"/>
                  </a:moveTo>
                  <a:cubicBezTo>
                    <a:pt x="7" y="31"/>
                    <a:pt x="0" y="24"/>
                    <a:pt x="0" y="16"/>
                  </a:cubicBezTo>
                  <a:cubicBezTo>
                    <a:pt x="0" y="7"/>
                    <a:pt x="7" y="0"/>
                    <a:pt x="15" y="0"/>
                  </a:cubicBezTo>
                  <a:cubicBezTo>
                    <a:pt x="23" y="0"/>
                    <a:pt x="30" y="7"/>
                    <a:pt x="30" y="16"/>
                  </a:cubicBezTo>
                  <a:cubicBezTo>
                    <a:pt x="30" y="24"/>
                    <a:pt x="23" y="31"/>
                    <a:pt x="15" y="31"/>
                  </a:cubicBezTo>
                  <a:close/>
                  <a:moveTo>
                    <a:pt x="15" y="12"/>
                  </a:moveTo>
                  <a:cubicBezTo>
                    <a:pt x="13" y="12"/>
                    <a:pt x="12" y="14"/>
                    <a:pt x="12" y="16"/>
                  </a:cubicBezTo>
                  <a:cubicBezTo>
                    <a:pt x="12" y="17"/>
                    <a:pt x="13" y="19"/>
                    <a:pt x="15" y="19"/>
                  </a:cubicBezTo>
                  <a:cubicBezTo>
                    <a:pt x="17" y="19"/>
                    <a:pt x="18" y="17"/>
                    <a:pt x="18" y="16"/>
                  </a:cubicBezTo>
                  <a:cubicBezTo>
                    <a:pt x="18" y="14"/>
                    <a:pt x="17" y="12"/>
                    <a:pt x="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2">
              <a:extLst>
                <a:ext uri="{FF2B5EF4-FFF2-40B4-BE49-F238E27FC236}">
                  <a16:creationId xmlns:a16="http://schemas.microsoft.com/office/drawing/2014/main" id="{67F30C24-886C-4288-B607-B54950C98F2F}"/>
                </a:ext>
              </a:extLst>
            </p:cNvPr>
            <p:cNvSpPr>
              <a:spLocks noEditPoints="1"/>
            </p:cNvSpPr>
            <p:nvPr/>
          </p:nvSpPr>
          <p:spPr bwMode="auto">
            <a:xfrm>
              <a:off x="5141" y="667"/>
              <a:ext cx="71" cy="72"/>
            </a:xfrm>
            <a:custGeom>
              <a:avLst/>
              <a:gdLst>
                <a:gd name="T0" fmla="*/ 15 w 30"/>
                <a:gd name="T1" fmla="*/ 30 h 30"/>
                <a:gd name="T2" fmla="*/ 0 w 30"/>
                <a:gd name="T3" fmla="*/ 15 h 30"/>
                <a:gd name="T4" fmla="*/ 15 w 30"/>
                <a:gd name="T5" fmla="*/ 0 h 30"/>
                <a:gd name="T6" fmla="*/ 30 w 30"/>
                <a:gd name="T7" fmla="*/ 15 h 30"/>
                <a:gd name="T8" fmla="*/ 15 w 30"/>
                <a:gd name="T9" fmla="*/ 30 h 30"/>
                <a:gd name="T10" fmla="*/ 15 w 30"/>
                <a:gd name="T11" fmla="*/ 12 h 30"/>
                <a:gd name="T12" fmla="*/ 12 w 30"/>
                <a:gd name="T13" fmla="*/ 15 h 30"/>
                <a:gd name="T14" fmla="*/ 15 w 30"/>
                <a:gd name="T15" fmla="*/ 18 h 30"/>
                <a:gd name="T16" fmla="*/ 18 w 30"/>
                <a:gd name="T17" fmla="*/ 15 h 30"/>
                <a:gd name="T18" fmla="*/ 15 w 30"/>
                <a:gd name="T1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30"/>
                  </a:moveTo>
                  <a:cubicBezTo>
                    <a:pt x="7" y="30"/>
                    <a:pt x="0" y="24"/>
                    <a:pt x="0" y="15"/>
                  </a:cubicBezTo>
                  <a:cubicBezTo>
                    <a:pt x="0" y="7"/>
                    <a:pt x="7" y="0"/>
                    <a:pt x="15" y="0"/>
                  </a:cubicBezTo>
                  <a:cubicBezTo>
                    <a:pt x="23" y="0"/>
                    <a:pt x="30" y="7"/>
                    <a:pt x="30" y="15"/>
                  </a:cubicBezTo>
                  <a:cubicBezTo>
                    <a:pt x="30" y="24"/>
                    <a:pt x="23" y="30"/>
                    <a:pt x="15" y="30"/>
                  </a:cubicBezTo>
                  <a:close/>
                  <a:moveTo>
                    <a:pt x="15" y="12"/>
                  </a:moveTo>
                  <a:cubicBezTo>
                    <a:pt x="13" y="12"/>
                    <a:pt x="12" y="13"/>
                    <a:pt x="12" y="15"/>
                  </a:cubicBezTo>
                  <a:cubicBezTo>
                    <a:pt x="12" y="17"/>
                    <a:pt x="13" y="18"/>
                    <a:pt x="15" y="18"/>
                  </a:cubicBezTo>
                  <a:cubicBezTo>
                    <a:pt x="17" y="18"/>
                    <a:pt x="18" y="17"/>
                    <a:pt x="18" y="15"/>
                  </a:cubicBezTo>
                  <a:cubicBezTo>
                    <a:pt x="18" y="13"/>
                    <a:pt x="17" y="12"/>
                    <a:pt x="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3">
              <a:extLst>
                <a:ext uri="{FF2B5EF4-FFF2-40B4-BE49-F238E27FC236}">
                  <a16:creationId xmlns:a16="http://schemas.microsoft.com/office/drawing/2014/main" id="{ACC66DB2-A91E-4155-B6DF-88F95ADE1391}"/>
                </a:ext>
              </a:extLst>
            </p:cNvPr>
            <p:cNvSpPr>
              <a:spLocks noEditPoints="1"/>
            </p:cNvSpPr>
            <p:nvPr/>
          </p:nvSpPr>
          <p:spPr bwMode="auto">
            <a:xfrm>
              <a:off x="5320" y="464"/>
              <a:ext cx="76" cy="77"/>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12 h 32"/>
                <a:gd name="T12" fmla="*/ 12 w 32"/>
                <a:gd name="T13" fmla="*/ 16 h 32"/>
                <a:gd name="T14" fmla="*/ 16 w 32"/>
                <a:gd name="T15" fmla="*/ 20 h 32"/>
                <a:gd name="T16" fmla="*/ 20 w 32"/>
                <a:gd name="T17" fmla="*/ 16 h 32"/>
                <a:gd name="T18" fmla="*/ 16 w 32"/>
                <a:gd name="T19"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close/>
                  <a:moveTo>
                    <a:pt x="16" y="12"/>
                  </a:moveTo>
                  <a:cubicBezTo>
                    <a:pt x="14" y="12"/>
                    <a:pt x="12" y="14"/>
                    <a:pt x="12" y="16"/>
                  </a:cubicBezTo>
                  <a:cubicBezTo>
                    <a:pt x="12" y="18"/>
                    <a:pt x="14" y="20"/>
                    <a:pt x="16" y="20"/>
                  </a:cubicBezTo>
                  <a:cubicBezTo>
                    <a:pt x="18" y="20"/>
                    <a:pt x="20" y="18"/>
                    <a:pt x="20" y="16"/>
                  </a:cubicBezTo>
                  <a:cubicBezTo>
                    <a:pt x="20" y="14"/>
                    <a:pt x="18"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4">
              <a:extLst>
                <a:ext uri="{FF2B5EF4-FFF2-40B4-BE49-F238E27FC236}">
                  <a16:creationId xmlns:a16="http://schemas.microsoft.com/office/drawing/2014/main" id="{5E92023C-16D2-4261-8B07-301658DB40F3}"/>
                </a:ext>
              </a:extLst>
            </p:cNvPr>
            <p:cNvSpPr>
              <a:spLocks noEditPoints="1"/>
            </p:cNvSpPr>
            <p:nvPr/>
          </p:nvSpPr>
          <p:spPr bwMode="auto">
            <a:xfrm>
              <a:off x="5501" y="701"/>
              <a:ext cx="77" cy="76"/>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12 h 32"/>
                <a:gd name="T12" fmla="*/ 12 w 32"/>
                <a:gd name="T13" fmla="*/ 16 h 32"/>
                <a:gd name="T14" fmla="*/ 16 w 32"/>
                <a:gd name="T15" fmla="*/ 20 h 32"/>
                <a:gd name="T16" fmla="*/ 20 w 32"/>
                <a:gd name="T17" fmla="*/ 16 h 32"/>
                <a:gd name="T18" fmla="*/ 16 w 32"/>
                <a:gd name="T19"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4"/>
                    <a:pt x="0" y="16"/>
                  </a:cubicBezTo>
                  <a:cubicBezTo>
                    <a:pt x="0" y="7"/>
                    <a:pt x="7" y="0"/>
                    <a:pt x="16" y="0"/>
                  </a:cubicBezTo>
                  <a:cubicBezTo>
                    <a:pt x="25" y="0"/>
                    <a:pt x="32" y="7"/>
                    <a:pt x="32" y="16"/>
                  </a:cubicBezTo>
                  <a:cubicBezTo>
                    <a:pt x="32" y="24"/>
                    <a:pt x="25" y="32"/>
                    <a:pt x="16" y="32"/>
                  </a:cubicBezTo>
                  <a:close/>
                  <a:moveTo>
                    <a:pt x="16" y="12"/>
                  </a:moveTo>
                  <a:cubicBezTo>
                    <a:pt x="14" y="12"/>
                    <a:pt x="12" y="13"/>
                    <a:pt x="12" y="16"/>
                  </a:cubicBezTo>
                  <a:cubicBezTo>
                    <a:pt x="12" y="18"/>
                    <a:pt x="14" y="20"/>
                    <a:pt x="16" y="20"/>
                  </a:cubicBezTo>
                  <a:cubicBezTo>
                    <a:pt x="18" y="20"/>
                    <a:pt x="20" y="18"/>
                    <a:pt x="20" y="16"/>
                  </a:cubicBezTo>
                  <a:cubicBezTo>
                    <a:pt x="20" y="13"/>
                    <a:pt x="18" y="12"/>
                    <a:pt x="1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37">
            <a:extLst>
              <a:ext uri="{FF2B5EF4-FFF2-40B4-BE49-F238E27FC236}">
                <a16:creationId xmlns:a16="http://schemas.microsoft.com/office/drawing/2014/main" id="{63B298F4-9D6D-4FE6-847E-825A18E414A7}"/>
              </a:ext>
            </a:extLst>
          </p:cNvPr>
          <p:cNvGrpSpPr>
            <a:grpSpLocks noChangeAspect="1"/>
          </p:cNvGrpSpPr>
          <p:nvPr/>
        </p:nvGrpSpPr>
        <p:grpSpPr bwMode="auto">
          <a:xfrm>
            <a:off x="6811898" y="5312056"/>
            <a:ext cx="751632" cy="760112"/>
            <a:chOff x="3825" y="3132"/>
            <a:chExt cx="975" cy="986"/>
          </a:xfrm>
          <a:solidFill>
            <a:schemeClr val="bg1"/>
          </a:solidFill>
        </p:grpSpPr>
        <p:sp>
          <p:nvSpPr>
            <p:cNvPr id="76" name="Freeform 38">
              <a:extLst>
                <a:ext uri="{FF2B5EF4-FFF2-40B4-BE49-F238E27FC236}">
                  <a16:creationId xmlns:a16="http://schemas.microsoft.com/office/drawing/2014/main" id="{27840CB3-FC40-4FFD-A7A7-87BD2E7AAC13}"/>
                </a:ext>
              </a:extLst>
            </p:cNvPr>
            <p:cNvSpPr>
              <a:spLocks noEditPoints="1"/>
            </p:cNvSpPr>
            <p:nvPr/>
          </p:nvSpPr>
          <p:spPr bwMode="auto">
            <a:xfrm>
              <a:off x="3947" y="3132"/>
              <a:ext cx="172" cy="175"/>
            </a:xfrm>
            <a:custGeom>
              <a:avLst/>
              <a:gdLst>
                <a:gd name="T0" fmla="*/ 66 w 72"/>
                <a:gd name="T1" fmla="*/ 73 h 73"/>
                <a:gd name="T2" fmla="*/ 6 w 72"/>
                <a:gd name="T3" fmla="*/ 73 h 73"/>
                <a:gd name="T4" fmla="*/ 0 w 72"/>
                <a:gd name="T5" fmla="*/ 67 h 73"/>
                <a:gd name="T6" fmla="*/ 0 w 72"/>
                <a:gd name="T7" fmla="*/ 37 h 73"/>
                <a:gd name="T8" fmla="*/ 36 w 72"/>
                <a:gd name="T9" fmla="*/ 0 h 73"/>
                <a:gd name="T10" fmla="*/ 72 w 72"/>
                <a:gd name="T11" fmla="*/ 37 h 73"/>
                <a:gd name="T12" fmla="*/ 72 w 72"/>
                <a:gd name="T13" fmla="*/ 67 h 73"/>
                <a:gd name="T14" fmla="*/ 66 w 72"/>
                <a:gd name="T15" fmla="*/ 73 h 73"/>
                <a:gd name="T16" fmla="*/ 12 w 72"/>
                <a:gd name="T17" fmla="*/ 61 h 73"/>
                <a:gd name="T18" fmla="*/ 60 w 72"/>
                <a:gd name="T19" fmla="*/ 61 h 73"/>
                <a:gd name="T20" fmla="*/ 60 w 72"/>
                <a:gd name="T21" fmla="*/ 37 h 73"/>
                <a:gd name="T22" fmla="*/ 36 w 72"/>
                <a:gd name="T23" fmla="*/ 12 h 73"/>
                <a:gd name="T24" fmla="*/ 12 w 72"/>
                <a:gd name="T25" fmla="*/ 37 h 73"/>
                <a:gd name="T26" fmla="*/ 12 w 72"/>
                <a:gd name="T27" fmla="*/ 6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3">
                  <a:moveTo>
                    <a:pt x="66" y="73"/>
                  </a:moveTo>
                  <a:cubicBezTo>
                    <a:pt x="6" y="73"/>
                    <a:pt x="6" y="73"/>
                    <a:pt x="6" y="73"/>
                  </a:cubicBezTo>
                  <a:cubicBezTo>
                    <a:pt x="3" y="73"/>
                    <a:pt x="0" y="70"/>
                    <a:pt x="0" y="67"/>
                  </a:cubicBezTo>
                  <a:cubicBezTo>
                    <a:pt x="0" y="37"/>
                    <a:pt x="0" y="37"/>
                    <a:pt x="0" y="37"/>
                  </a:cubicBezTo>
                  <a:cubicBezTo>
                    <a:pt x="0" y="16"/>
                    <a:pt x="17" y="0"/>
                    <a:pt x="36" y="0"/>
                  </a:cubicBezTo>
                  <a:cubicBezTo>
                    <a:pt x="56" y="0"/>
                    <a:pt x="72" y="16"/>
                    <a:pt x="72" y="37"/>
                  </a:cubicBezTo>
                  <a:cubicBezTo>
                    <a:pt x="72" y="67"/>
                    <a:pt x="72" y="67"/>
                    <a:pt x="72" y="67"/>
                  </a:cubicBezTo>
                  <a:cubicBezTo>
                    <a:pt x="72" y="70"/>
                    <a:pt x="69" y="73"/>
                    <a:pt x="66" y="73"/>
                  </a:cubicBezTo>
                  <a:close/>
                  <a:moveTo>
                    <a:pt x="12" y="61"/>
                  </a:moveTo>
                  <a:cubicBezTo>
                    <a:pt x="60" y="61"/>
                    <a:pt x="60" y="61"/>
                    <a:pt x="60" y="61"/>
                  </a:cubicBezTo>
                  <a:cubicBezTo>
                    <a:pt x="60" y="37"/>
                    <a:pt x="60" y="37"/>
                    <a:pt x="60" y="37"/>
                  </a:cubicBezTo>
                  <a:cubicBezTo>
                    <a:pt x="60" y="23"/>
                    <a:pt x="49" y="12"/>
                    <a:pt x="36" y="12"/>
                  </a:cubicBezTo>
                  <a:cubicBezTo>
                    <a:pt x="23" y="12"/>
                    <a:pt x="12" y="23"/>
                    <a:pt x="12" y="37"/>
                  </a:cubicBezTo>
                  <a:lnTo>
                    <a:pt x="1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9">
              <a:extLst>
                <a:ext uri="{FF2B5EF4-FFF2-40B4-BE49-F238E27FC236}">
                  <a16:creationId xmlns:a16="http://schemas.microsoft.com/office/drawing/2014/main" id="{BD372F2C-6283-4378-B840-5B3D183F8EAD}"/>
                </a:ext>
              </a:extLst>
            </p:cNvPr>
            <p:cNvSpPr>
              <a:spLocks noEditPoints="1"/>
            </p:cNvSpPr>
            <p:nvPr/>
          </p:nvSpPr>
          <p:spPr bwMode="auto">
            <a:xfrm>
              <a:off x="3876" y="3335"/>
              <a:ext cx="243" cy="711"/>
            </a:xfrm>
            <a:custGeom>
              <a:avLst/>
              <a:gdLst>
                <a:gd name="T0" fmla="*/ 30 w 102"/>
                <a:gd name="T1" fmla="*/ 298 h 298"/>
                <a:gd name="T2" fmla="*/ 6 w 102"/>
                <a:gd name="T3" fmla="*/ 298 h 298"/>
                <a:gd name="T4" fmla="*/ 0 w 102"/>
                <a:gd name="T5" fmla="*/ 292 h 298"/>
                <a:gd name="T6" fmla="*/ 0 w 102"/>
                <a:gd name="T7" fmla="*/ 18 h 298"/>
                <a:gd name="T8" fmla="*/ 18 w 102"/>
                <a:gd name="T9" fmla="*/ 0 h 298"/>
                <a:gd name="T10" fmla="*/ 96 w 102"/>
                <a:gd name="T11" fmla="*/ 0 h 298"/>
                <a:gd name="T12" fmla="*/ 100 w 102"/>
                <a:gd name="T13" fmla="*/ 2 h 298"/>
                <a:gd name="T14" fmla="*/ 102 w 102"/>
                <a:gd name="T15" fmla="*/ 6 h 298"/>
                <a:gd name="T16" fmla="*/ 102 w 102"/>
                <a:gd name="T17" fmla="*/ 30 h 298"/>
                <a:gd name="T18" fmla="*/ 96 w 102"/>
                <a:gd name="T19" fmla="*/ 36 h 298"/>
                <a:gd name="T20" fmla="*/ 36 w 102"/>
                <a:gd name="T21" fmla="*/ 36 h 298"/>
                <a:gd name="T22" fmla="*/ 36 w 102"/>
                <a:gd name="T23" fmla="*/ 292 h 298"/>
                <a:gd name="T24" fmla="*/ 30 w 102"/>
                <a:gd name="T25" fmla="*/ 298 h 298"/>
                <a:gd name="T26" fmla="*/ 12 w 102"/>
                <a:gd name="T27" fmla="*/ 286 h 298"/>
                <a:gd name="T28" fmla="*/ 24 w 102"/>
                <a:gd name="T29" fmla="*/ 286 h 298"/>
                <a:gd name="T30" fmla="*/ 24 w 102"/>
                <a:gd name="T31" fmla="*/ 30 h 298"/>
                <a:gd name="T32" fmla="*/ 30 w 102"/>
                <a:gd name="T33" fmla="*/ 24 h 298"/>
                <a:gd name="T34" fmla="*/ 90 w 102"/>
                <a:gd name="T35" fmla="*/ 24 h 298"/>
                <a:gd name="T36" fmla="*/ 90 w 102"/>
                <a:gd name="T37" fmla="*/ 12 h 298"/>
                <a:gd name="T38" fmla="*/ 18 w 102"/>
                <a:gd name="T39" fmla="*/ 12 h 298"/>
                <a:gd name="T40" fmla="*/ 12 w 102"/>
                <a:gd name="T41" fmla="*/ 18 h 298"/>
                <a:gd name="T42" fmla="*/ 12 w 102"/>
                <a:gd name="T43" fmla="*/ 286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2" h="298">
                  <a:moveTo>
                    <a:pt x="30" y="298"/>
                  </a:moveTo>
                  <a:cubicBezTo>
                    <a:pt x="6" y="298"/>
                    <a:pt x="6" y="298"/>
                    <a:pt x="6" y="298"/>
                  </a:cubicBezTo>
                  <a:cubicBezTo>
                    <a:pt x="2" y="298"/>
                    <a:pt x="0" y="295"/>
                    <a:pt x="0" y="292"/>
                  </a:cubicBezTo>
                  <a:cubicBezTo>
                    <a:pt x="0" y="18"/>
                    <a:pt x="0" y="18"/>
                    <a:pt x="0" y="18"/>
                  </a:cubicBezTo>
                  <a:cubicBezTo>
                    <a:pt x="0" y="8"/>
                    <a:pt x="8" y="0"/>
                    <a:pt x="18" y="0"/>
                  </a:cubicBezTo>
                  <a:cubicBezTo>
                    <a:pt x="96" y="0"/>
                    <a:pt x="96" y="0"/>
                    <a:pt x="96" y="0"/>
                  </a:cubicBezTo>
                  <a:cubicBezTo>
                    <a:pt x="98" y="0"/>
                    <a:pt x="99" y="0"/>
                    <a:pt x="100" y="2"/>
                  </a:cubicBezTo>
                  <a:cubicBezTo>
                    <a:pt x="101" y="3"/>
                    <a:pt x="102" y="4"/>
                    <a:pt x="102" y="6"/>
                  </a:cubicBezTo>
                  <a:cubicBezTo>
                    <a:pt x="102" y="30"/>
                    <a:pt x="102" y="30"/>
                    <a:pt x="102" y="30"/>
                  </a:cubicBezTo>
                  <a:cubicBezTo>
                    <a:pt x="102" y="33"/>
                    <a:pt x="99" y="36"/>
                    <a:pt x="96" y="36"/>
                  </a:cubicBezTo>
                  <a:cubicBezTo>
                    <a:pt x="36" y="36"/>
                    <a:pt x="36" y="36"/>
                    <a:pt x="36" y="36"/>
                  </a:cubicBezTo>
                  <a:cubicBezTo>
                    <a:pt x="36" y="292"/>
                    <a:pt x="36" y="292"/>
                    <a:pt x="36" y="292"/>
                  </a:cubicBezTo>
                  <a:cubicBezTo>
                    <a:pt x="36" y="295"/>
                    <a:pt x="33" y="298"/>
                    <a:pt x="30" y="298"/>
                  </a:cubicBezTo>
                  <a:close/>
                  <a:moveTo>
                    <a:pt x="12" y="286"/>
                  </a:moveTo>
                  <a:cubicBezTo>
                    <a:pt x="24" y="286"/>
                    <a:pt x="24" y="286"/>
                    <a:pt x="24" y="286"/>
                  </a:cubicBezTo>
                  <a:cubicBezTo>
                    <a:pt x="24" y="30"/>
                    <a:pt x="24" y="30"/>
                    <a:pt x="24" y="30"/>
                  </a:cubicBezTo>
                  <a:cubicBezTo>
                    <a:pt x="24" y="27"/>
                    <a:pt x="26" y="24"/>
                    <a:pt x="30" y="24"/>
                  </a:cubicBezTo>
                  <a:cubicBezTo>
                    <a:pt x="90" y="24"/>
                    <a:pt x="90" y="24"/>
                    <a:pt x="90" y="24"/>
                  </a:cubicBezTo>
                  <a:cubicBezTo>
                    <a:pt x="90" y="12"/>
                    <a:pt x="90" y="12"/>
                    <a:pt x="90" y="12"/>
                  </a:cubicBezTo>
                  <a:cubicBezTo>
                    <a:pt x="18" y="12"/>
                    <a:pt x="18" y="12"/>
                    <a:pt x="18" y="12"/>
                  </a:cubicBezTo>
                  <a:cubicBezTo>
                    <a:pt x="14" y="12"/>
                    <a:pt x="12" y="15"/>
                    <a:pt x="12" y="18"/>
                  </a:cubicBezTo>
                  <a:lnTo>
                    <a:pt x="12"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0">
              <a:extLst>
                <a:ext uri="{FF2B5EF4-FFF2-40B4-BE49-F238E27FC236}">
                  <a16:creationId xmlns:a16="http://schemas.microsoft.com/office/drawing/2014/main" id="{D3B59FD9-D7CF-4EDB-827D-84F73FA4E21F}"/>
                </a:ext>
              </a:extLst>
            </p:cNvPr>
            <p:cNvSpPr>
              <a:spLocks noEditPoints="1"/>
            </p:cNvSpPr>
            <p:nvPr/>
          </p:nvSpPr>
          <p:spPr bwMode="auto">
            <a:xfrm>
              <a:off x="4549" y="3335"/>
              <a:ext cx="204" cy="711"/>
            </a:xfrm>
            <a:custGeom>
              <a:avLst/>
              <a:gdLst>
                <a:gd name="T0" fmla="*/ 79 w 85"/>
                <a:gd name="T1" fmla="*/ 298 h 298"/>
                <a:gd name="T2" fmla="*/ 55 w 85"/>
                <a:gd name="T3" fmla="*/ 298 h 298"/>
                <a:gd name="T4" fmla="*/ 49 w 85"/>
                <a:gd name="T5" fmla="*/ 292 h 298"/>
                <a:gd name="T6" fmla="*/ 49 w 85"/>
                <a:gd name="T7" fmla="*/ 36 h 298"/>
                <a:gd name="T8" fmla="*/ 6 w 85"/>
                <a:gd name="T9" fmla="*/ 36 h 298"/>
                <a:gd name="T10" fmla="*/ 0 w 85"/>
                <a:gd name="T11" fmla="*/ 30 h 298"/>
                <a:gd name="T12" fmla="*/ 0 w 85"/>
                <a:gd name="T13" fmla="*/ 6 h 298"/>
                <a:gd name="T14" fmla="*/ 6 w 85"/>
                <a:gd name="T15" fmla="*/ 0 h 298"/>
                <a:gd name="T16" fmla="*/ 67 w 85"/>
                <a:gd name="T17" fmla="*/ 0 h 298"/>
                <a:gd name="T18" fmla="*/ 85 w 85"/>
                <a:gd name="T19" fmla="*/ 18 h 298"/>
                <a:gd name="T20" fmla="*/ 85 w 85"/>
                <a:gd name="T21" fmla="*/ 292 h 298"/>
                <a:gd name="T22" fmla="*/ 79 w 85"/>
                <a:gd name="T23" fmla="*/ 298 h 298"/>
                <a:gd name="T24" fmla="*/ 61 w 85"/>
                <a:gd name="T25" fmla="*/ 286 h 298"/>
                <a:gd name="T26" fmla="*/ 73 w 85"/>
                <a:gd name="T27" fmla="*/ 286 h 298"/>
                <a:gd name="T28" fmla="*/ 73 w 85"/>
                <a:gd name="T29" fmla="*/ 18 h 298"/>
                <a:gd name="T30" fmla="*/ 67 w 85"/>
                <a:gd name="T31" fmla="*/ 12 h 298"/>
                <a:gd name="T32" fmla="*/ 12 w 85"/>
                <a:gd name="T33" fmla="*/ 12 h 298"/>
                <a:gd name="T34" fmla="*/ 12 w 85"/>
                <a:gd name="T35" fmla="*/ 24 h 298"/>
                <a:gd name="T36" fmla="*/ 55 w 85"/>
                <a:gd name="T37" fmla="*/ 24 h 298"/>
                <a:gd name="T38" fmla="*/ 61 w 85"/>
                <a:gd name="T39" fmla="*/ 30 h 298"/>
                <a:gd name="T40" fmla="*/ 61 w 85"/>
                <a:gd name="T41" fmla="*/ 286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298">
                  <a:moveTo>
                    <a:pt x="79" y="298"/>
                  </a:moveTo>
                  <a:cubicBezTo>
                    <a:pt x="55" y="298"/>
                    <a:pt x="55" y="298"/>
                    <a:pt x="55" y="298"/>
                  </a:cubicBezTo>
                  <a:cubicBezTo>
                    <a:pt x="52" y="298"/>
                    <a:pt x="49" y="295"/>
                    <a:pt x="49" y="292"/>
                  </a:cubicBezTo>
                  <a:cubicBezTo>
                    <a:pt x="49" y="36"/>
                    <a:pt x="49" y="36"/>
                    <a:pt x="49" y="36"/>
                  </a:cubicBezTo>
                  <a:cubicBezTo>
                    <a:pt x="6" y="36"/>
                    <a:pt x="6" y="36"/>
                    <a:pt x="6" y="36"/>
                  </a:cubicBezTo>
                  <a:cubicBezTo>
                    <a:pt x="3" y="36"/>
                    <a:pt x="0" y="33"/>
                    <a:pt x="0" y="30"/>
                  </a:cubicBezTo>
                  <a:cubicBezTo>
                    <a:pt x="0" y="6"/>
                    <a:pt x="0" y="6"/>
                    <a:pt x="0" y="6"/>
                  </a:cubicBezTo>
                  <a:cubicBezTo>
                    <a:pt x="0" y="3"/>
                    <a:pt x="3" y="0"/>
                    <a:pt x="6" y="0"/>
                  </a:cubicBezTo>
                  <a:cubicBezTo>
                    <a:pt x="67" y="0"/>
                    <a:pt x="67" y="0"/>
                    <a:pt x="67" y="0"/>
                  </a:cubicBezTo>
                  <a:cubicBezTo>
                    <a:pt x="77" y="0"/>
                    <a:pt x="85" y="8"/>
                    <a:pt x="85" y="18"/>
                  </a:cubicBezTo>
                  <a:cubicBezTo>
                    <a:pt x="85" y="292"/>
                    <a:pt x="85" y="292"/>
                    <a:pt x="85" y="292"/>
                  </a:cubicBezTo>
                  <a:cubicBezTo>
                    <a:pt x="85" y="295"/>
                    <a:pt x="82" y="298"/>
                    <a:pt x="79" y="298"/>
                  </a:cubicBezTo>
                  <a:close/>
                  <a:moveTo>
                    <a:pt x="61" y="286"/>
                  </a:moveTo>
                  <a:cubicBezTo>
                    <a:pt x="73" y="286"/>
                    <a:pt x="73" y="286"/>
                    <a:pt x="73" y="286"/>
                  </a:cubicBezTo>
                  <a:cubicBezTo>
                    <a:pt x="73" y="18"/>
                    <a:pt x="73" y="18"/>
                    <a:pt x="73" y="18"/>
                  </a:cubicBezTo>
                  <a:cubicBezTo>
                    <a:pt x="73" y="15"/>
                    <a:pt x="70" y="12"/>
                    <a:pt x="67" y="12"/>
                  </a:cubicBezTo>
                  <a:cubicBezTo>
                    <a:pt x="12" y="12"/>
                    <a:pt x="12" y="12"/>
                    <a:pt x="12" y="12"/>
                  </a:cubicBezTo>
                  <a:cubicBezTo>
                    <a:pt x="12" y="24"/>
                    <a:pt x="12" y="24"/>
                    <a:pt x="12" y="24"/>
                  </a:cubicBezTo>
                  <a:cubicBezTo>
                    <a:pt x="55" y="24"/>
                    <a:pt x="55" y="24"/>
                    <a:pt x="55" y="24"/>
                  </a:cubicBezTo>
                  <a:cubicBezTo>
                    <a:pt x="58" y="24"/>
                    <a:pt x="61" y="27"/>
                    <a:pt x="61" y="30"/>
                  </a:cubicBezTo>
                  <a:lnTo>
                    <a:pt x="61"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1">
              <a:extLst>
                <a:ext uri="{FF2B5EF4-FFF2-40B4-BE49-F238E27FC236}">
                  <a16:creationId xmlns:a16="http://schemas.microsoft.com/office/drawing/2014/main" id="{874108C7-CDA2-469B-BCD8-2A3E92985429}"/>
                </a:ext>
              </a:extLst>
            </p:cNvPr>
            <p:cNvSpPr>
              <a:spLocks noEditPoints="1"/>
            </p:cNvSpPr>
            <p:nvPr/>
          </p:nvSpPr>
          <p:spPr bwMode="auto">
            <a:xfrm>
              <a:off x="4019" y="3132"/>
              <a:ext cx="559" cy="840"/>
            </a:xfrm>
            <a:custGeom>
              <a:avLst/>
              <a:gdLst>
                <a:gd name="T0" fmla="*/ 228 w 234"/>
                <a:gd name="T1" fmla="*/ 352 h 352"/>
                <a:gd name="T2" fmla="*/ 36 w 234"/>
                <a:gd name="T3" fmla="*/ 352 h 352"/>
                <a:gd name="T4" fmla="*/ 31 w 234"/>
                <a:gd name="T5" fmla="*/ 351 h 352"/>
                <a:gd name="T6" fmla="*/ 30 w 234"/>
                <a:gd name="T7" fmla="*/ 346 h 352"/>
                <a:gd name="T8" fmla="*/ 30 w 234"/>
                <a:gd name="T9" fmla="*/ 228 h 352"/>
                <a:gd name="T10" fmla="*/ 30 w 234"/>
                <a:gd name="T11" fmla="*/ 67 h 352"/>
                <a:gd name="T12" fmla="*/ 30 w 234"/>
                <a:gd name="T13" fmla="*/ 66 h 352"/>
                <a:gd name="T14" fmla="*/ 30 w 234"/>
                <a:gd name="T15" fmla="*/ 37 h 352"/>
                <a:gd name="T16" fmla="*/ 7 w 234"/>
                <a:gd name="T17" fmla="*/ 12 h 352"/>
                <a:gd name="T18" fmla="*/ 6 w 234"/>
                <a:gd name="T19" fmla="*/ 12 h 352"/>
                <a:gd name="T20" fmla="*/ 0 w 234"/>
                <a:gd name="T21" fmla="*/ 6 h 352"/>
                <a:gd name="T22" fmla="*/ 7 w 234"/>
                <a:gd name="T23" fmla="*/ 0 h 352"/>
                <a:gd name="T24" fmla="*/ 186 w 234"/>
                <a:gd name="T25" fmla="*/ 1 h 352"/>
                <a:gd name="T26" fmla="*/ 234 w 234"/>
                <a:gd name="T27" fmla="*/ 51 h 352"/>
                <a:gd name="T28" fmla="*/ 234 w 234"/>
                <a:gd name="T29" fmla="*/ 346 h 352"/>
                <a:gd name="T30" fmla="*/ 228 w 234"/>
                <a:gd name="T31" fmla="*/ 352 h 352"/>
                <a:gd name="T32" fmla="*/ 42 w 234"/>
                <a:gd name="T33" fmla="*/ 340 h 352"/>
                <a:gd name="T34" fmla="*/ 222 w 234"/>
                <a:gd name="T35" fmla="*/ 340 h 352"/>
                <a:gd name="T36" fmla="*/ 222 w 234"/>
                <a:gd name="T37" fmla="*/ 51 h 352"/>
                <a:gd name="T38" fmla="*/ 185 w 234"/>
                <a:gd name="T39" fmla="*/ 13 h 352"/>
                <a:gd name="T40" fmla="*/ 185 w 234"/>
                <a:gd name="T41" fmla="*/ 13 h 352"/>
                <a:gd name="T42" fmla="*/ 33 w 234"/>
                <a:gd name="T43" fmla="*/ 12 h 352"/>
                <a:gd name="T44" fmla="*/ 42 w 234"/>
                <a:gd name="T45" fmla="*/ 37 h 352"/>
                <a:gd name="T46" fmla="*/ 42 w 234"/>
                <a:gd name="T47" fmla="*/ 67 h 352"/>
                <a:gd name="T48" fmla="*/ 42 w 234"/>
                <a:gd name="T49" fmla="*/ 68 h 352"/>
                <a:gd name="T50" fmla="*/ 42 w 234"/>
                <a:gd name="T51" fmla="*/ 34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4" h="352">
                  <a:moveTo>
                    <a:pt x="228" y="352"/>
                  </a:moveTo>
                  <a:cubicBezTo>
                    <a:pt x="36" y="352"/>
                    <a:pt x="36" y="352"/>
                    <a:pt x="36" y="352"/>
                  </a:cubicBezTo>
                  <a:cubicBezTo>
                    <a:pt x="34" y="352"/>
                    <a:pt x="33" y="352"/>
                    <a:pt x="31" y="351"/>
                  </a:cubicBezTo>
                  <a:cubicBezTo>
                    <a:pt x="30" y="350"/>
                    <a:pt x="30" y="348"/>
                    <a:pt x="30" y="346"/>
                  </a:cubicBezTo>
                  <a:cubicBezTo>
                    <a:pt x="30" y="228"/>
                    <a:pt x="30" y="228"/>
                    <a:pt x="30" y="228"/>
                  </a:cubicBezTo>
                  <a:cubicBezTo>
                    <a:pt x="30" y="67"/>
                    <a:pt x="30" y="67"/>
                    <a:pt x="30" y="67"/>
                  </a:cubicBezTo>
                  <a:cubicBezTo>
                    <a:pt x="30" y="66"/>
                    <a:pt x="30" y="66"/>
                    <a:pt x="30" y="66"/>
                  </a:cubicBezTo>
                  <a:cubicBezTo>
                    <a:pt x="30" y="37"/>
                    <a:pt x="30" y="37"/>
                    <a:pt x="30" y="37"/>
                  </a:cubicBezTo>
                  <a:cubicBezTo>
                    <a:pt x="30" y="23"/>
                    <a:pt x="20" y="12"/>
                    <a:pt x="7" y="12"/>
                  </a:cubicBezTo>
                  <a:cubicBezTo>
                    <a:pt x="6" y="12"/>
                    <a:pt x="6" y="12"/>
                    <a:pt x="6" y="12"/>
                  </a:cubicBezTo>
                  <a:cubicBezTo>
                    <a:pt x="3" y="12"/>
                    <a:pt x="0" y="9"/>
                    <a:pt x="0" y="6"/>
                  </a:cubicBezTo>
                  <a:cubicBezTo>
                    <a:pt x="0" y="2"/>
                    <a:pt x="3" y="0"/>
                    <a:pt x="7" y="0"/>
                  </a:cubicBezTo>
                  <a:cubicBezTo>
                    <a:pt x="186" y="1"/>
                    <a:pt x="186" y="1"/>
                    <a:pt x="186" y="1"/>
                  </a:cubicBezTo>
                  <a:cubicBezTo>
                    <a:pt x="212" y="1"/>
                    <a:pt x="234" y="24"/>
                    <a:pt x="234" y="51"/>
                  </a:cubicBezTo>
                  <a:cubicBezTo>
                    <a:pt x="234" y="346"/>
                    <a:pt x="234" y="346"/>
                    <a:pt x="234" y="346"/>
                  </a:cubicBezTo>
                  <a:cubicBezTo>
                    <a:pt x="234" y="350"/>
                    <a:pt x="231" y="352"/>
                    <a:pt x="228" y="352"/>
                  </a:cubicBezTo>
                  <a:close/>
                  <a:moveTo>
                    <a:pt x="42" y="340"/>
                  </a:moveTo>
                  <a:cubicBezTo>
                    <a:pt x="222" y="340"/>
                    <a:pt x="222" y="340"/>
                    <a:pt x="222" y="340"/>
                  </a:cubicBezTo>
                  <a:cubicBezTo>
                    <a:pt x="222" y="51"/>
                    <a:pt x="222" y="51"/>
                    <a:pt x="222" y="51"/>
                  </a:cubicBezTo>
                  <a:cubicBezTo>
                    <a:pt x="222" y="30"/>
                    <a:pt x="206" y="13"/>
                    <a:pt x="185" y="13"/>
                  </a:cubicBezTo>
                  <a:cubicBezTo>
                    <a:pt x="185" y="13"/>
                    <a:pt x="185" y="13"/>
                    <a:pt x="185" y="13"/>
                  </a:cubicBezTo>
                  <a:cubicBezTo>
                    <a:pt x="33" y="12"/>
                    <a:pt x="33" y="12"/>
                    <a:pt x="33" y="12"/>
                  </a:cubicBezTo>
                  <a:cubicBezTo>
                    <a:pt x="39" y="19"/>
                    <a:pt x="42" y="27"/>
                    <a:pt x="42" y="37"/>
                  </a:cubicBezTo>
                  <a:cubicBezTo>
                    <a:pt x="42" y="67"/>
                    <a:pt x="42" y="67"/>
                    <a:pt x="42" y="67"/>
                  </a:cubicBezTo>
                  <a:cubicBezTo>
                    <a:pt x="42" y="67"/>
                    <a:pt x="42" y="67"/>
                    <a:pt x="42" y="68"/>
                  </a:cubicBezTo>
                  <a:lnTo>
                    <a:pt x="42"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2">
              <a:extLst>
                <a:ext uri="{FF2B5EF4-FFF2-40B4-BE49-F238E27FC236}">
                  <a16:creationId xmlns:a16="http://schemas.microsoft.com/office/drawing/2014/main" id="{6D3285A0-01B8-4FF0-93C9-86FDECAB03A4}"/>
                </a:ext>
              </a:extLst>
            </p:cNvPr>
            <p:cNvSpPr>
              <a:spLocks noEditPoints="1"/>
            </p:cNvSpPr>
            <p:nvPr/>
          </p:nvSpPr>
          <p:spPr bwMode="auto">
            <a:xfrm>
              <a:off x="3825" y="4018"/>
              <a:ext cx="975" cy="100"/>
            </a:xfrm>
            <a:custGeom>
              <a:avLst/>
              <a:gdLst>
                <a:gd name="T0" fmla="*/ 384 w 408"/>
                <a:gd name="T1" fmla="*/ 42 h 42"/>
                <a:gd name="T2" fmla="*/ 24 w 408"/>
                <a:gd name="T3" fmla="*/ 42 h 42"/>
                <a:gd name="T4" fmla="*/ 0 w 408"/>
                <a:gd name="T5" fmla="*/ 18 h 42"/>
                <a:gd name="T6" fmla="*/ 0 w 408"/>
                <a:gd name="T7" fmla="*/ 6 h 42"/>
                <a:gd name="T8" fmla="*/ 6 w 408"/>
                <a:gd name="T9" fmla="*/ 0 h 42"/>
                <a:gd name="T10" fmla="*/ 402 w 408"/>
                <a:gd name="T11" fmla="*/ 0 h 42"/>
                <a:gd name="T12" fmla="*/ 408 w 408"/>
                <a:gd name="T13" fmla="*/ 6 h 42"/>
                <a:gd name="T14" fmla="*/ 408 w 408"/>
                <a:gd name="T15" fmla="*/ 18 h 42"/>
                <a:gd name="T16" fmla="*/ 384 w 408"/>
                <a:gd name="T17" fmla="*/ 42 h 42"/>
                <a:gd name="T18" fmla="*/ 12 w 408"/>
                <a:gd name="T19" fmla="*/ 12 h 42"/>
                <a:gd name="T20" fmla="*/ 12 w 408"/>
                <a:gd name="T21" fmla="*/ 18 h 42"/>
                <a:gd name="T22" fmla="*/ 24 w 408"/>
                <a:gd name="T23" fmla="*/ 30 h 42"/>
                <a:gd name="T24" fmla="*/ 384 w 408"/>
                <a:gd name="T25" fmla="*/ 30 h 42"/>
                <a:gd name="T26" fmla="*/ 396 w 408"/>
                <a:gd name="T27" fmla="*/ 18 h 42"/>
                <a:gd name="T28" fmla="*/ 396 w 408"/>
                <a:gd name="T29" fmla="*/ 12 h 42"/>
                <a:gd name="T30" fmla="*/ 12 w 408"/>
                <a:gd name="T3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42">
                  <a:moveTo>
                    <a:pt x="384" y="42"/>
                  </a:moveTo>
                  <a:cubicBezTo>
                    <a:pt x="24" y="42"/>
                    <a:pt x="24" y="42"/>
                    <a:pt x="24" y="42"/>
                  </a:cubicBezTo>
                  <a:cubicBezTo>
                    <a:pt x="11" y="42"/>
                    <a:pt x="0" y="31"/>
                    <a:pt x="0" y="18"/>
                  </a:cubicBezTo>
                  <a:cubicBezTo>
                    <a:pt x="0" y="6"/>
                    <a:pt x="0" y="6"/>
                    <a:pt x="0" y="6"/>
                  </a:cubicBezTo>
                  <a:cubicBezTo>
                    <a:pt x="0" y="2"/>
                    <a:pt x="3" y="0"/>
                    <a:pt x="6" y="0"/>
                  </a:cubicBezTo>
                  <a:cubicBezTo>
                    <a:pt x="402" y="0"/>
                    <a:pt x="402" y="0"/>
                    <a:pt x="402" y="0"/>
                  </a:cubicBezTo>
                  <a:cubicBezTo>
                    <a:pt x="406" y="0"/>
                    <a:pt x="408" y="2"/>
                    <a:pt x="408" y="6"/>
                  </a:cubicBezTo>
                  <a:cubicBezTo>
                    <a:pt x="408" y="18"/>
                    <a:pt x="408" y="18"/>
                    <a:pt x="408" y="18"/>
                  </a:cubicBezTo>
                  <a:cubicBezTo>
                    <a:pt x="408" y="31"/>
                    <a:pt x="398" y="42"/>
                    <a:pt x="384" y="42"/>
                  </a:cubicBezTo>
                  <a:close/>
                  <a:moveTo>
                    <a:pt x="12" y="12"/>
                  </a:moveTo>
                  <a:cubicBezTo>
                    <a:pt x="12" y="18"/>
                    <a:pt x="12" y="18"/>
                    <a:pt x="12" y="18"/>
                  </a:cubicBezTo>
                  <a:cubicBezTo>
                    <a:pt x="12" y="24"/>
                    <a:pt x="18" y="30"/>
                    <a:pt x="24" y="30"/>
                  </a:cubicBezTo>
                  <a:cubicBezTo>
                    <a:pt x="384" y="30"/>
                    <a:pt x="384" y="30"/>
                    <a:pt x="384" y="30"/>
                  </a:cubicBezTo>
                  <a:cubicBezTo>
                    <a:pt x="391" y="30"/>
                    <a:pt x="396" y="24"/>
                    <a:pt x="396" y="18"/>
                  </a:cubicBezTo>
                  <a:cubicBezTo>
                    <a:pt x="396" y="12"/>
                    <a:pt x="396" y="12"/>
                    <a:pt x="39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3">
              <a:extLst>
                <a:ext uri="{FF2B5EF4-FFF2-40B4-BE49-F238E27FC236}">
                  <a16:creationId xmlns:a16="http://schemas.microsoft.com/office/drawing/2014/main" id="{61D6B0E9-72BF-4139-A08B-D1E3C2123DAF}"/>
                </a:ext>
              </a:extLst>
            </p:cNvPr>
            <p:cNvSpPr>
              <a:spLocks/>
            </p:cNvSpPr>
            <p:nvPr/>
          </p:nvSpPr>
          <p:spPr bwMode="auto">
            <a:xfrm>
              <a:off x="4201" y="3483"/>
              <a:ext cx="88" cy="146"/>
            </a:xfrm>
            <a:custGeom>
              <a:avLst/>
              <a:gdLst>
                <a:gd name="T0" fmla="*/ 30 w 37"/>
                <a:gd name="T1" fmla="*/ 61 h 61"/>
                <a:gd name="T2" fmla="*/ 26 w 37"/>
                <a:gd name="T3" fmla="*/ 59 h 61"/>
                <a:gd name="T4" fmla="*/ 2 w 37"/>
                <a:gd name="T5" fmla="*/ 35 h 61"/>
                <a:gd name="T6" fmla="*/ 0 w 37"/>
                <a:gd name="T7" fmla="*/ 31 h 61"/>
                <a:gd name="T8" fmla="*/ 2 w 37"/>
                <a:gd name="T9" fmla="*/ 27 h 61"/>
                <a:gd name="T10" fmla="*/ 26 w 37"/>
                <a:gd name="T11" fmla="*/ 3 h 61"/>
                <a:gd name="T12" fmla="*/ 34 w 37"/>
                <a:gd name="T13" fmla="*/ 3 h 61"/>
                <a:gd name="T14" fmla="*/ 34 w 37"/>
                <a:gd name="T15" fmla="*/ 11 h 61"/>
                <a:gd name="T16" fmla="*/ 14 w 37"/>
                <a:gd name="T17" fmla="*/ 31 h 61"/>
                <a:gd name="T18" fmla="*/ 34 w 37"/>
                <a:gd name="T19" fmla="*/ 51 h 61"/>
                <a:gd name="T20" fmla="*/ 34 w 37"/>
                <a:gd name="T21" fmla="*/ 59 h 61"/>
                <a:gd name="T22" fmla="*/ 30 w 37"/>
                <a:gd name="T2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1">
                  <a:moveTo>
                    <a:pt x="30" y="61"/>
                  </a:moveTo>
                  <a:cubicBezTo>
                    <a:pt x="28" y="61"/>
                    <a:pt x="27" y="60"/>
                    <a:pt x="26" y="59"/>
                  </a:cubicBezTo>
                  <a:cubicBezTo>
                    <a:pt x="2" y="35"/>
                    <a:pt x="2" y="35"/>
                    <a:pt x="2" y="35"/>
                  </a:cubicBezTo>
                  <a:cubicBezTo>
                    <a:pt x="1" y="34"/>
                    <a:pt x="0" y="33"/>
                    <a:pt x="0" y="31"/>
                  </a:cubicBezTo>
                  <a:cubicBezTo>
                    <a:pt x="0" y="29"/>
                    <a:pt x="1" y="28"/>
                    <a:pt x="2" y="27"/>
                  </a:cubicBezTo>
                  <a:cubicBezTo>
                    <a:pt x="26" y="3"/>
                    <a:pt x="26" y="3"/>
                    <a:pt x="26" y="3"/>
                  </a:cubicBezTo>
                  <a:cubicBezTo>
                    <a:pt x="28" y="0"/>
                    <a:pt x="32" y="0"/>
                    <a:pt x="34" y="3"/>
                  </a:cubicBezTo>
                  <a:cubicBezTo>
                    <a:pt x="37" y="5"/>
                    <a:pt x="37" y="9"/>
                    <a:pt x="34" y="11"/>
                  </a:cubicBezTo>
                  <a:cubicBezTo>
                    <a:pt x="14" y="31"/>
                    <a:pt x="14" y="31"/>
                    <a:pt x="14" y="31"/>
                  </a:cubicBezTo>
                  <a:cubicBezTo>
                    <a:pt x="34" y="51"/>
                    <a:pt x="34" y="51"/>
                    <a:pt x="34" y="51"/>
                  </a:cubicBezTo>
                  <a:cubicBezTo>
                    <a:pt x="37" y="53"/>
                    <a:pt x="37" y="57"/>
                    <a:pt x="34" y="59"/>
                  </a:cubicBezTo>
                  <a:cubicBezTo>
                    <a:pt x="33" y="60"/>
                    <a:pt x="32" y="61"/>
                    <a:pt x="30"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4">
              <a:extLst>
                <a:ext uri="{FF2B5EF4-FFF2-40B4-BE49-F238E27FC236}">
                  <a16:creationId xmlns:a16="http://schemas.microsoft.com/office/drawing/2014/main" id="{1A88A96F-956D-4270-A9A9-A25A7C2EA588}"/>
                </a:ext>
              </a:extLst>
            </p:cNvPr>
            <p:cNvSpPr>
              <a:spLocks/>
            </p:cNvSpPr>
            <p:nvPr/>
          </p:nvSpPr>
          <p:spPr bwMode="auto">
            <a:xfrm>
              <a:off x="4380" y="3483"/>
              <a:ext cx="88" cy="146"/>
            </a:xfrm>
            <a:custGeom>
              <a:avLst/>
              <a:gdLst>
                <a:gd name="T0" fmla="*/ 7 w 37"/>
                <a:gd name="T1" fmla="*/ 61 h 61"/>
                <a:gd name="T2" fmla="*/ 3 w 37"/>
                <a:gd name="T3" fmla="*/ 59 h 61"/>
                <a:gd name="T4" fmla="*/ 3 w 37"/>
                <a:gd name="T5" fmla="*/ 51 h 61"/>
                <a:gd name="T6" fmla="*/ 23 w 37"/>
                <a:gd name="T7" fmla="*/ 31 h 61"/>
                <a:gd name="T8" fmla="*/ 3 w 37"/>
                <a:gd name="T9" fmla="*/ 11 h 61"/>
                <a:gd name="T10" fmla="*/ 3 w 37"/>
                <a:gd name="T11" fmla="*/ 3 h 61"/>
                <a:gd name="T12" fmla="*/ 11 w 37"/>
                <a:gd name="T13" fmla="*/ 3 h 61"/>
                <a:gd name="T14" fmla="*/ 35 w 37"/>
                <a:gd name="T15" fmla="*/ 27 h 61"/>
                <a:gd name="T16" fmla="*/ 37 w 37"/>
                <a:gd name="T17" fmla="*/ 31 h 61"/>
                <a:gd name="T18" fmla="*/ 35 w 37"/>
                <a:gd name="T19" fmla="*/ 35 h 61"/>
                <a:gd name="T20" fmla="*/ 11 w 37"/>
                <a:gd name="T21" fmla="*/ 59 h 61"/>
                <a:gd name="T22" fmla="*/ 7 w 37"/>
                <a:gd name="T2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1">
                  <a:moveTo>
                    <a:pt x="7" y="61"/>
                  </a:moveTo>
                  <a:cubicBezTo>
                    <a:pt x="6" y="61"/>
                    <a:pt x="4" y="60"/>
                    <a:pt x="3" y="59"/>
                  </a:cubicBezTo>
                  <a:cubicBezTo>
                    <a:pt x="0" y="57"/>
                    <a:pt x="0" y="53"/>
                    <a:pt x="3" y="51"/>
                  </a:cubicBezTo>
                  <a:cubicBezTo>
                    <a:pt x="23" y="31"/>
                    <a:pt x="23" y="31"/>
                    <a:pt x="23" y="31"/>
                  </a:cubicBezTo>
                  <a:cubicBezTo>
                    <a:pt x="3" y="11"/>
                    <a:pt x="3" y="11"/>
                    <a:pt x="3" y="11"/>
                  </a:cubicBezTo>
                  <a:cubicBezTo>
                    <a:pt x="0" y="9"/>
                    <a:pt x="0" y="5"/>
                    <a:pt x="3" y="3"/>
                  </a:cubicBezTo>
                  <a:cubicBezTo>
                    <a:pt x="5" y="0"/>
                    <a:pt x="9" y="0"/>
                    <a:pt x="11" y="3"/>
                  </a:cubicBezTo>
                  <a:cubicBezTo>
                    <a:pt x="35" y="27"/>
                    <a:pt x="35" y="27"/>
                    <a:pt x="35" y="27"/>
                  </a:cubicBezTo>
                  <a:cubicBezTo>
                    <a:pt x="37" y="28"/>
                    <a:pt x="37" y="29"/>
                    <a:pt x="37" y="31"/>
                  </a:cubicBezTo>
                  <a:cubicBezTo>
                    <a:pt x="37" y="33"/>
                    <a:pt x="37" y="34"/>
                    <a:pt x="35" y="35"/>
                  </a:cubicBezTo>
                  <a:cubicBezTo>
                    <a:pt x="11" y="59"/>
                    <a:pt x="11" y="59"/>
                    <a:pt x="11" y="59"/>
                  </a:cubicBezTo>
                  <a:cubicBezTo>
                    <a:pt x="10" y="60"/>
                    <a:pt x="9" y="61"/>
                    <a:pt x="7"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5">
              <a:extLst>
                <a:ext uri="{FF2B5EF4-FFF2-40B4-BE49-F238E27FC236}">
                  <a16:creationId xmlns:a16="http://schemas.microsoft.com/office/drawing/2014/main" id="{99531B27-3123-440B-85AB-A07CA16EAECE}"/>
                </a:ext>
              </a:extLst>
            </p:cNvPr>
            <p:cNvSpPr>
              <a:spLocks/>
            </p:cNvSpPr>
            <p:nvPr/>
          </p:nvSpPr>
          <p:spPr bwMode="auto">
            <a:xfrm>
              <a:off x="4291" y="3457"/>
              <a:ext cx="82" cy="198"/>
            </a:xfrm>
            <a:custGeom>
              <a:avLst/>
              <a:gdLst>
                <a:gd name="T0" fmla="*/ 7 w 34"/>
                <a:gd name="T1" fmla="*/ 83 h 83"/>
                <a:gd name="T2" fmla="*/ 5 w 34"/>
                <a:gd name="T3" fmla="*/ 83 h 83"/>
                <a:gd name="T4" fmla="*/ 1 w 34"/>
                <a:gd name="T5" fmla="*/ 76 h 83"/>
                <a:gd name="T6" fmla="*/ 22 w 34"/>
                <a:gd name="T7" fmla="*/ 5 h 83"/>
                <a:gd name="T8" fmla="*/ 29 w 34"/>
                <a:gd name="T9" fmla="*/ 1 h 83"/>
                <a:gd name="T10" fmla="*/ 33 w 34"/>
                <a:gd name="T11" fmla="*/ 8 h 83"/>
                <a:gd name="T12" fmla="*/ 13 w 34"/>
                <a:gd name="T13" fmla="*/ 79 h 83"/>
                <a:gd name="T14" fmla="*/ 7 w 34"/>
                <a:gd name="T15" fmla="*/ 83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83">
                  <a:moveTo>
                    <a:pt x="7" y="83"/>
                  </a:moveTo>
                  <a:cubicBezTo>
                    <a:pt x="7" y="83"/>
                    <a:pt x="6" y="83"/>
                    <a:pt x="5" y="83"/>
                  </a:cubicBezTo>
                  <a:cubicBezTo>
                    <a:pt x="2" y="82"/>
                    <a:pt x="0" y="79"/>
                    <a:pt x="1" y="76"/>
                  </a:cubicBezTo>
                  <a:cubicBezTo>
                    <a:pt x="22" y="5"/>
                    <a:pt x="22" y="5"/>
                    <a:pt x="22" y="5"/>
                  </a:cubicBezTo>
                  <a:cubicBezTo>
                    <a:pt x="23" y="2"/>
                    <a:pt x="26" y="0"/>
                    <a:pt x="29" y="1"/>
                  </a:cubicBezTo>
                  <a:cubicBezTo>
                    <a:pt x="33" y="2"/>
                    <a:pt x="34" y="5"/>
                    <a:pt x="33" y="8"/>
                  </a:cubicBezTo>
                  <a:cubicBezTo>
                    <a:pt x="13" y="79"/>
                    <a:pt x="13" y="79"/>
                    <a:pt x="13" y="79"/>
                  </a:cubicBezTo>
                  <a:cubicBezTo>
                    <a:pt x="12" y="82"/>
                    <a:pt x="10" y="83"/>
                    <a:pt x="7"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48">
            <a:extLst>
              <a:ext uri="{FF2B5EF4-FFF2-40B4-BE49-F238E27FC236}">
                <a16:creationId xmlns:a16="http://schemas.microsoft.com/office/drawing/2014/main" id="{71EE98F1-E224-4195-A211-E320C99A4576}"/>
              </a:ext>
            </a:extLst>
          </p:cNvPr>
          <p:cNvGrpSpPr>
            <a:grpSpLocks noChangeAspect="1"/>
          </p:cNvGrpSpPr>
          <p:nvPr/>
        </p:nvGrpSpPr>
        <p:grpSpPr bwMode="auto">
          <a:xfrm>
            <a:off x="4836272" y="1351253"/>
            <a:ext cx="793261" cy="785552"/>
            <a:chOff x="2512" y="136"/>
            <a:chExt cx="1029" cy="1019"/>
          </a:xfrm>
          <a:solidFill>
            <a:schemeClr val="bg1"/>
          </a:solidFill>
        </p:grpSpPr>
        <p:sp>
          <p:nvSpPr>
            <p:cNvPr id="89" name="Freeform 49">
              <a:extLst>
                <a:ext uri="{FF2B5EF4-FFF2-40B4-BE49-F238E27FC236}">
                  <a16:creationId xmlns:a16="http://schemas.microsoft.com/office/drawing/2014/main" id="{8A2D758B-2606-49FE-98DF-02B1C601337A}"/>
                </a:ext>
              </a:extLst>
            </p:cNvPr>
            <p:cNvSpPr>
              <a:spLocks noEditPoints="1"/>
            </p:cNvSpPr>
            <p:nvPr/>
          </p:nvSpPr>
          <p:spPr bwMode="auto">
            <a:xfrm>
              <a:off x="2512" y="136"/>
              <a:ext cx="578" cy="542"/>
            </a:xfrm>
            <a:custGeom>
              <a:avLst/>
              <a:gdLst>
                <a:gd name="T0" fmla="*/ 29 w 242"/>
                <a:gd name="T1" fmla="*/ 227 h 227"/>
                <a:gd name="T2" fmla="*/ 17 w 242"/>
                <a:gd name="T3" fmla="*/ 223 h 227"/>
                <a:gd name="T4" fmla="*/ 16 w 242"/>
                <a:gd name="T5" fmla="*/ 222 h 227"/>
                <a:gd name="T6" fmla="*/ 93 w 242"/>
                <a:gd name="T7" fmla="*/ 93 h 227"/>
                <a:gd name="T8" fmla="*/ 222 w 242"/>
                <a:gd name="T9" fmla="*/ 16 h 227"/>
                <a:gd name="T10" fmla="*/ 223 w 242"/>
                <a:gd name="T11" fmla="*/ 17 h 227"/>
                <a:gd name="T12" fmla="*/ 147 w 242"/>
                <a:gd name="T13" fmla="*/ 147 h 227"/>
                <a:gd name="T14" fmla="*/ 29 w 242"/>
                <a:gd name="T15" fmla="*/ 227 h 227"/>
                <a:gd name="T16" fmla="*/ 26 w 242"/>
                <a:gd name="T17" fmla="*/ 215 h 227"/>
                <a:gd name="T18" fmla="*/ 139 w 242"/>
                <a:gd name="T19" fmla="*/ 138 h 227"/>
                <a:gd name="T20" fmla="*/ 215 w 242"/>
                <a:gd name="T21" fmla="*/ 26 h 227"/>
                <a:gd name="T22" fmla="*/ 214 w 242"/>
                <a:gd name="T23" fmla="*/ 25 h 227"/>
                <a:gd name="T24" fmla="*/ 214 w 242"/>
                <a:gd name="T25" fmla="*/ 25 h 227"/>
                <a:gd name="T26" fmla="*/ 102 w 242"/>
                <a:gd name="T27" fmla="*/ 101 h 227"/>
                <a:gd name="T28" fmla="*/ 25 w 242"/>
                <a:gd name="T29" fmla="*/ 214 h 227"/>
                <a:gd name="T30" fmla="*/ 26 w 242"/>
                <a:gd name="T31" fmla="*/ 215 h 227"/>
                <a:gd name="T32" fmla="*/ 25 w 242"/>
                <a:gd name="T33" fmla="*/ 214 h 227"/>
                <a:gd name="T34" fmla="*/ 26 w 242"/>
                <a:gd name="T35" fmla="*/ 214 h 227"/>
                <a:gd name="T36" fmla="*/ 25 w 242"/>
                <a:gd name="T37" fmla="*/ 21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27">
                  <a:moveTo>
                    <a:pt x="29" y="227"/>
                  </a:moveTo>
                  <a:cubicBezTo>
                    <a:pt x="24" y="227"/>
                    <a:pt x="20" y="226"/>
                    <a:pt x="17" y="223"/>
                  </a:cubicBezTo>
                  <a:cubicBezTo>
                    <a:pt x="17" y="223"/>
                    <a:pt x="16" y="222"/>
                    <a:pt x="16" y="222"/>
                  </a:cubicBezTo>
                  <a:cubicBezTo>
                    <a:pt x="0" y="203"/>
                    <a:pt x="44" y="142"/>
                    <a:pt x="93" y="93"/>
                  </a:cubicBezTo>
                  <a:cubicBezTo>
                    <a:pt x="142" y="44"/>
                    <a:pt x="203" y="0"/>
                    <a:pt x="222" y="16"/>
                  </a:cubicBezTo>
                  <a:cubicBezTo>
                    <a:pt x="222" y="16"/>
                    <a:pt x="223" y="17"/>
                    <a:pt x="223" y="17"/>
                  </a:cubicBezTo>
                  <a:cubicBezTo>
                    <a:pt x="242" y="36"/>
                    <a:pt x="197" y="97"/>
                    <a:pt x="147" y="147"/>
                  </a:cubicBezTo>
                  <a:cubicBezTo>
                    <a:pt x="105" y="189"/>
                    <a:pt x="55" y="227"/>
                    <a:pt x="29" y="227"/>
                  </a:cubicBezTo>
                  <a:close/>
                  <a:moveTo>
                    <a:pt x="26" y="215"/>
                  </a:moveTo>
                  <a:cubicBezTo>
                    <a:pt x="33" y="220"/>
                    <a:pt x="78" y="199"/>
                    <a:pt x="139" y="138"/>
                  </a:cubicBezTo>
                  <a:cubicBezTo>
                    <a:pt x="199" y="78"/>
                    <a:pt x="220" y="33"/>
                    <a:pt x="215" y="26"/>
                  </a:cubicBezTo>
                  <a:cubicBezTo>
                    <a:pt x="215" y="26"/>
                    <a:pt x="215" y="26"/>
                    <a:pt x="214" y="25"/>
                  </a:cubicBezTo>
                  <a:cubicBezTo>
                    <a:pt x="214" y="25"/>
                    <a:pt x="214" y="25"/>
                    <a:pt x="214" y="25"/>
                  </a:cubicBezTo>
                  <a:cubicBezTo>
                    <a:pt x="207" y="19"/>
                    <a:pt x="163" y="40"/>
                    <a:pt x="102" y="101"/>
                  </a:cubicBezTo>
                  <a:cubicBezTo>
                    <a:pt x="40" y="163"/>
                    <a:pt x="20" y="207"/>
                    <a:pt x="25" y="214"/>
                  </a:cubicBezTo>
                  <a:cubicBezTo>
                    <a:pt x="26" y="214"/>
                    <a:pt x="26" y="215"/>
                    <a:pt x="26" y="215"/>
                  </a:cubicBezTo>
                  <a:close/>
                  <a:moveTo>
                    <a:pt x="25" y="214"/>
                  </a:moveTo>
                  <a:cubicBezTo>
                    <a:pt x="25" y="214"/>
                    <a:pt x="25" y="214"/>
                    <a:pt x="26" y="214"/>
                  </a:cubicBezTo>
                  <a:cubicBezTo>
                    <a:pt x="25" y="214"/>
                    <a:pt x="25" y="214"/>
                    <a:pt x="25"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0">
              <a:extLst>
                <a:ext uri="{FF2B5EF4-FFF2-40B4-BE49-F238E27FC236}">
                  <a16:creationId xmlns:a16="http://schemas.microsoft.com/office/drawing/2014/main" id="{EDF25032-76AE-4D93-9929-000A60C8FAF1}"/>
                </a:ext>
              </a:extLst>
            </p:cNvPr>
            <p:cNvSpPr>
              <a:spLocks/>
            </p:cNvSpPr>
            <p:nvPr/>
          </p:nvSpPr>
          <p:spPr bwMode="auto">
            <a:xfrm>
              <a:off x="2710" y="334"/>
              <a:ext cx="518" cy="509"/>
            </a:xfrm>
            <a:custGeom>
              <a:avLst/>
              <a:gdLst>
                <a:gd name="T0" fmla="*/ 14 w 217"/>
                <a:gd name="T1" fmla="*/ 213 h 213"/>
                <a:gd name="T2" fmla="*/ 2 w 217"/>
                <a:gd name="T3" fmla="*/ 208 h 213"/>
                <a:gd name="T4" fmla="*/ 2 w 217"/>
                <a:gd name="T5" fmla="*/ 200 h 213"/>
                <a:gd name="T6" fmla="*/ 11 w 217"/>
                <a:gd name="T7" fmla="*/ 200 h 213"/>
                <a:gd name="T8" fmla="*/ 48 w 217"/>
                <a:gd name="T9" fmla="*/ 186 h 213"/>
                <a:gd name="T10" fmla="*/ 124 w 217"/>
                <a:gd name="T11" fmla="*/ 124 h 213"/>
                <a:gd name="T12" fmla="*/ 186 w 217"/>
                <a:gd name="T13" fmla="*/ 48 h 213"/>
                <a:gd name="T14" fmla="*/ 200 w 217"/>
                <a:gd name="T15" fmla="*/ 11 h 213"/>
                <a:gd name="T16" fmla="*/ 200 w 217"/>
                <a:gd name="T17" fmla="*/ 2 h 213"/>
                <a:gd name="T18" fmla="*/ 208 w 217"/>
                <a:gd name="T19" fmla="*/ 2 h 213"/>
                <a:gd name="T20" fmla="*/ 196 w 217"/>
                <a:gd name="T21" fmla="*/ 55 h 213"/>
                <a:gd name="T22" fmla="*/ 132 w 217"/>
                <a:gd name="T23" fmla="*/ 132 h 213"/>
                <a:gd name="T24" fmla="*/ 55 w 217"/>
                <a:gd name="T25" fmla="*/ 196 h 213"/>
                <a:gd name="T26" fmla="*/ 14 w 217"/>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213">
                  <a:moveTo>
                    <a:pt x="14" y="213"/>
                  </a:moveTo>
                  <a:cubicBezTo>
                    <a:pt x="9" y="213"/>
                    <a:pt x="5" y="211"/>
                    <a:pt x="2" y="208"/>
                  </a:cubicBezTo>
                  <a:cubicBezTo>
                    <a:pt x="0" y="206"/>
                    <a:pt x="0" y="202"/>
                    <a:pt x="2" y="200"/>
                  </a:cubicBezTo>
                  <a:cubicBezTo>
                    <a:pt x="5" y="197"/>
                    <a:pt x="9" y="197"/>
                    <a:pt x="11" y="200"/>
                  </a:cubicBezTo>
                  <a:cubicBezTo>
                    <a:pt x="13" y="202"/>
                    <a:pt x="23" y="202"/>
                    <a:pt x="48" y="186"/>
                  </a:cubicBezTo>
                  <a:cubicBezTo>
                    <a:pt x="71" y="172"/>
                    <a:pt x="98" y="150"/>
                    <a:pt x="124" y="124"/>
                  </a:cubicBezTo>
                  <a:cubicBezTo>
                    <a:pt x="150" y="98"/>
                    <a:pt x="172" y="71"/>
                    <a:pt x="186" y="48"/>
                  </a:cubicBezTo>
                  <a:cubicBezTo>
                    <a:pt x="202" y="23"/>
                    <a:pt x="202" y="13"/>
                    <a:pt x="200" y="11"/>
                  </a:cubicBezTo>
                  <a:cubicBezTo>
                    <a:pt x="198" y="8"/>
                    <a:pt x="198" y="5"/>
                    <a:pt x="200" y="2"/>
                  </a:cubicBezTo>
                  <a:cubicBezTo>
                    <a:pt x="202" y="0"/>
                    <a:pt x="206" y="0"/>
                    <a:pt x="208" y="2"/>
                  </a:cubicBezTo>
                  <a:cubicBezTo>
                    <a:pt x="217" y="11"/>
                    <a:pt x="213" y="28"/>
                    <a:pt x="196" y="55"/>
                  </a:cubicBezTo>
                  <a:cubicBezTo>
                    <a:pt x="182" y="78"/>
                    <a:pt x="159" y="106"/>
                    <a:pt x="132" y="132"/>
                  </a:cubicBezTo>
                  <a:cubicBezTo>
                    <a:pt x="106" y="159"/>
                    <a:pt x="78" y="182"/>
                    <a:pt x="55" y="196"/>
                  </a:cubicBezTo>
                  <a:cubicBezTo>
                    <a:pt x="37" y="207"/>
                    <a:pt x="24" y="213"/>
                    <a:pt x="14" y="2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1">
              <a:extLst>
                <a:ext uri="{FF2B5EF4-FFF2-40B4-BE49-F238E27FC236}">
                  <a16:creationId xmlns:a16="http://schemas.microsoft.com/office/drawing/2014/main" id="{68C807B3-0202-4F69-BF63-ACB50619EAEA}"/>
                </a:ext>
              </a:extLst>
            </p:cNvPr>
            <p:cNvSpPr>
              <a:spLocks/>
            </p:cNvSpPr>
            <p:nvPr/>
          </p:nvSpPr>
          <p:spPr bwMode="auto">
            <a:xfrm>
              <a:off x="2877" y="501"/>
              <a:ext cx="542" cy="509"/>
            </a:xfrm>
            <a:custGeom>
              <a:avLst/>
              <a:gdLst>
                <a:gd name="T0" fmla="*/ 14 w 227"/>
                <a:gd name="T1" fmla="*/ 213 h 213"/>
                <a:gd name="T2" fmla="*/ 2 w 227"/>
                <a:gd name="T3" fmla="*/ 208 h 213"/>
                <a:gd name="T4" fmla="*/ 2 w 227"/>
                <a:gd name="T5" fmla="*/ 200 h 213"/>
                <a:gd name="T6" fmla="*/ 11 w 227"/>
                <a:gd name="T7" fmla="*/ 200 h 213"/>
                <a:gd name="T8" fmla="*/ 124 w 227"/>
                <a:gd name="T9" fmla="*/ 124 h 213"/>
                <a:gd name="T10" fmla="*/ 200 w 227"/>
                <a:gd name="T11" fmla="*/ 11 h 213"/>
                <a:gd name="T12" fmla="*/ 200 w 227"/>
                <a:gd name="T13" fmla="*/ 2 h 213"/>
                <a:gd name="T14" fmla="*/ 208 w 227"/>
                <a:gd name="T15" fmla="*/ 2 h 213"/>
                <a:gd name="T16" fmla="*/ 132 w 227"/>
                <a:gd name="T17" fmla="*/ 132 h 213"/>
                <a:gd name="T18" fmla="*/ 14 w 227"/>
                <a:gd name="T19"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213">
                  <a:moveTo>
                    <a:pt x="14" y="213"/>
                  </a:moveTo>
                  <a:cubicBezTo>
                    <a:pt x="9" y="213"/>
                    <a:pt x="5" y="211"/>
                    <a:pt x="2" y="208"/>
                  </a:cubicBezTo>
                  <a:cubicBezTo>
                    <a:pt x="0" y="206"/>
                    <a:pt x="0" y="202"/>
                    <a:pt x="2" y="200"/>
                  </a:cubicBezTo>
                  <a:cubicBezTo>
                    <a:pt x="5" y="197"/>
                    <a:pt x="8" y="197"/>
                    <a:pt x="11" y="200"/>
                  </a:cubicBezTo>
                  <a:cubicBezTo>
                    <a:pt x="17" y="206"/>
                    <a:pt x="63" y="185"/>
                    <a:pt x="124" y="124"/>
                  </a:cubicBezTo>
                  <a:cubicBezTo>
                    <a:pt x="185" y="63"/>
                    <a:pt x="206" y="17"/>
                    <a:pt x="200" y="11"/>
                  </a:cubicBezTo>
                  <a:cubicBezTo>
                    <a:pt x="197" y="8"/>
                    <a:pt x="197" y="5"/>
                    <a:pt x="200" y="2"/>
                  </a:cubicBezTo>
                  <a:cubicBezTo>
                    <a:pt x="202" y="0"/>
                    <a:pt x="206" y="0"/>
                    <a:pt x="208" y="2"/>
                  </a:cubicBezTo>
                  <a:cubicBezTo>
                    <a:pt x="227" y="21"/>
                    <a:pt x="182" y="83"/>
                    <a:pt x="132" y="132"/>
                  </a:cubicBezTo>
                  <a:cubicBezTo>
                    <a:pt x="91" y="174"/>
                    <a:pt x="40" y="213"/>
                    <a:pt x="14" y="2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2">
              <a:extLst>
                <a:ext uri="{FF2B5EF4-FFF2-40B4-BE49-F238E27FC236}">
                  <a16:creationId xmlns:a16="http://schemas.microsoft.com/office/drawing/2014/main" id="{B5CAC25D-2D30-40FB-A92B-F767A3F5901B}"/>
                </a:ext>
              </a:extLst>
            </p:cNvPr>
            <p:cNvSpPr>
              <a:spLocks noEditPoints="1"/>
            </p:cNvSpPr>
            <p:nvPr/>
          </p:nvSpPr>
          <p:spPr bwMode="auto">
            <a:xfrm>
              <a:off x="2548" y="172"/>
              <a:ext cx="993" cy="983"/>
            </a:xfrm>
            <a:custGeom>
              <a:avLst/>
              <a:gdLst>
                <a:gd name="T0" fmla="*/ 214 w 416"/>
                <a:gd name="T1" fmla="*/ 412 h 412"/>
                <a:gd name="T2" fmla="*/ 202 w 416"/>
                <a:gd name="T3" fmla="*/ 408 h 412"/>
                <a:gd name="T4" fmla="*/ 2 w 416"/>
                <a:gd name="T5" fmla="*/ 208 h 412"/>
                <a:gd name="T6" fmla="*/ 2 w 416"/>
                <a:gd name="T7" fmla="*/ 208 h 412"/>
                <a:gd name="T8" fmla="*/ 2 w 416"/>
                <a:gd name="T9" fmla="*/ 208 h 412"/>
                <a:gd name="T10" fmla="*/ 2 w 416"/>
                <a:gd name="T11" fmla="*/ 199 h 412"/>
                <a:gd name="T12" fmla="*/ 11 w 416"/>
                <a:gd name="T13" fmla="*/ 199 h 412"/>
                <a:gd name="T14" fmla="*/ 124 w 416"/>
                <a:gd name="T15" fmla="*/ 123 h 412"/>
                <a:gd name="T16" fmla="*/ 124 w 416"/>
                <a:gd name="T17" fmla="*/ 123 h 412"/>
                <a:gd name="T18" fmla="*/ 200 w 416"/>
                <a:gd name="T19" fmla="*/ 10 h 412"/>
                <a:gd name="T20" fmla="*/ 200 w 416"/>
                <a:gd name="T21" fmla="*/ 2 h 412"/>
                <a:gd name="T22" fmla="*/ 208 w 416"/>
                <a:gd name="T23" fmla="*/ 2 h 412"/>
                <a:gd name="T24" fmla="*/ 408 w 416"/>
                <a:gd name="T25" fmla="*/ 202 h 412"/>
                <a:gd name="T26" fmla="*/ 396 w 416"/>
                <a:gd name="T27" fmla="*/ 254 h 412"/>
                <a:gd name="T28" fmla="*/ 332 w 416"/>
                <a:gd name="T29" fmla="*/ 332 h 412"/>
                <a:gd name="T30" fmla="*/ 254 w 416"/>
                <a:gd name="T31" fmla="*/ 396 h 412"/>
                <a:gd name="T32" fmla="*/ 214 w 416"/>
                <a:gd name="T33" fmla="*/ 412 h 412"/>
                <a:gd name="T34" fmla="*/ 22 w 416"/>
                <a:gd name="T35" fmla="*/ 211 h 412"/>
                <a:gd name="T36" fmla="*/ 210 w 416"/>
                <a:gd name="T37" fmla="*/ 399 h 412"/>
                <a:gd name="T38" fmla="*/ 248 w 416"/>
                <a:gd name="T39" fmla="*/ 386 h 412"/>
                <a:gd name="T40" fmla="*/ 323 w 416"/>
                <a:gd name="T41" fmla="*/ 323 h 412"/>
                <a:gd name="T42" fmla="*/ 386 w 416"/>
                <a:gd name="T43" fmla="*/ 248 h 412"/>
                <a:gd name="T44" fmla="*/ 399 w 416"/>
                <a:gd name="T45" fmla="*/ 210 h 412"/>
                <a:gd name="T46" fmla="*/ 211 w 416"/>
                <a:gd name="T47" fmla="*/ 22 h 412"/>
                <a:gd name="T48" fmla="*/ 132 w 416"/>
                <a:gd name="T49" fmla="*/ 132 h 412"/>
                <a:gd name="T50" fmla="*/ 132 w 416"/>
                <a:gd name="T51" fmla="*/ 132 h 412"/>
                <a:gd name="T52" fmla="*/ 22 w 416"/>
                <a:gd name="T53" fmla="*/ 211 h 412"/>
                <a:gd name="T54" fmla="*/ 128 w 416"/>
                <a:gd name="T55" fmla="*/ 128 h 412"/>
                <a:gd name="T56" fmla="*/ 128 w 416"/>
                <a:gd name="T57" fmla="*/ 128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6" h="412">
                  <a:moveTo>
                    <a:pt x="214" y="412"/>
                  </a:moveTo>
                  <a:cubicBezTo>
                    <a:pt x="209" y="412"/>
                    <a:pt x="205" y="411"/>
                    <a:pt x="202" y="408"/>
                  </a:cubicBezTo>
                  <a:cubicBezTo>
                    <a:pt x="2" y="208"/>
                    <a:pt x="2" y="208"/>
                    <a:pt x="2" y="208"/>
                  </a:cubicBezTo>
                  <a:cubicBezTo>
                    <a:pt x="2" y="208"/>
                    <a:pt x="2" y="208"/>
                    <a:pt x="2" y="208"/>
                  </a:cubicBezTo>
                  <a:cubicBezTo>
                    <a:pt x="2" y="208"/>
                    <a:pt x="2" y="208"/>
                    <a:pt x="2" y="208"/>
                  </a:cubicBezTo>
                  <a:cubicBezTo>
                    <a:pt x="0" y="206"/>
                    <a:pt x="0" y="202"/>
                    <a:pt x="2" y="199"/>
                  </a:cubicBezTo>
                  <a:cubicBezTo>
                    <a:pt x="4" y="197"/>
                    <a:pt x="8" y="197"/>
                    <a:pt x="11" y="199"/>
                  </a:cubicBezTo>
                  <a:cubicBezTo>
                    <a:pt x="17" y="206"/>
                    <a:pt x="62" y="185"/>
                    <a:pt x="124" y="123"/>
                  </a:cubicBezTo>
                  <a:cubicBezTo>
                    <a:pt x="124" y="123"/>
                    <a:pt x="124" y="123"/>
                    <a:pt x="124" y="123"/>
                  </a:cubicBezTo>
                  <a:cubicBezTo>
                    <a:pt x="185" y="62"/>
                    <a:pt x="206" y="17"/>
                    <a:pt x="200" y="10"/>
                  </a:cubicBezTo>
                  <a:cubicBezTo>
                    <a:pt x="197" y="8"/>
                    <a:pt x="197" y="4"/>
                    <a:pt x="200" y="2"/>
                  </a:cubicBezTo>
                  <a:cubicBezTo>
                    <a:pt x="202" y="0"/>
                    <a:pt x="206" y="0"/>
                    <a:pt x="208" y="2"/>
                  </a:cubicBezTo>
                  <a:cubicBezTo>
                    <a:pt x="408" y="202"/>
                    <a:pt x="408" y="202"/>
                    <a:pt x="408" y="202"/>
                  </a:cubicBezTo>
                  <a:cubicBezTo>
                    <a:pt x="416" y="210"/>
                    <a:pt x="412" y="228"/>
                    <a:pt x="396" y="254"/>
                  </a:cubicBezTo>
                  <a:cubicBezTo>
                    <a:pt x="381" y="278"/>
                    <a:pt x="359" y="305"/>
                    <a:pt x="332" y="332"/>
                  </a:cubicBezTo>
                  <a:cubicBezTo>
                    <a:pt x="305" y="359"/>
                    <a:pt x="278" y="381"/>
                    <a:pt x="254" y="396"/>
                  </a:cubicBezTo>
                  <a:cubicBezTo>
                    <a:pt x="237" y="407"/>
                    <a:pt x="223" y="412"/>
                    <a:pt x="214" y="412"/>
                  </a:cubicBezTo>
                  <a:close/>
                  <a:moveTo>
                    <a:pt x="22" y="211"/>
                  </a:moveTo>
                  <a:cubicBezTo>
                    <a:pt x="210" y="399"/>
                    <a:pt x="210" y="399"/>
                    <a:pt x="210" y="399"/>
                  </a:cubicBezTo>
                  <a:cubicBezTo>
                    <a:pt x="212" y="401"/>
                    <a:pt x="222" y="402"/>
                    <a:pt x="248" y="386"/>
                  </a:cubicBezTo>
                  <a:cubicBezTo>
                    <a:pt x="271" y="372"/>
                    <a:pt x="297" y="349"/>
                    <a:pt x="323" y="323"/>
                  </a:cubicBezTo>
                  <a:cubicBezTo>
                    <a:pt x="350" y="297"/>
                    <a:pt x="372" y="271"/>
                    <a:pt x="386" y="248"/>
                  </a:cubicBezTo>
                  <a:cubicBezTo>
                    <a:pt x="402" y="222"/>
                    <a:pt x="401" y="212"/>
                    <a:pt x="399" y="210"/>
                  </a:cubicBezTo>
                  <a:cubicBezTo>
                    <a:pt x="211" y="22"/>
                    <a:pt x="211" y="22"/>
                    <a:pt x="211" y="22"/>
                  </a:cubicBezTo>
                  <a:cubicBezTo>
                    <a:pt x="205" y="50"/>
                    <a:pt x="170" y="94"/>
                    <a:pt x="132" y="132"/>
                  </a:cubicBezTo>
                  <a:cubicBezTo>
                    <a:pt x="132" y="132"/>
                    <a:pt x="132" y="132"/>
                    <a:pt x="132" y="132"/>
                  </a:cubicBezTo>
                  <a:cubicBezTo>
                    <a:pt x="94" y="170"/>
                    <a:pt x="50" y="205"/>
                    <a:pt x="22" y="211"/>
                  </a:cubicBezTo>
                  <a:close/>
                  <a:moveTo>
                    <a:pt x="128" y="128"/>
                  </a:moveTo>
                  <a:cubicBezTo>
                    <a:pt x="128" y="128"/>
                    <a:pt x="128" y="128"/>
                    <a:pt x="128"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55">
            <a:extLst>
              <a:ext uri="{FF2B5EF4-FFF2-40B4-BE49-F238E27FC236}">
                <a16:creationId xmlns:a16="http://schemas.microsoft.com/office/drawing/2014/main" id="{C57FC789-2E07-4F0D-BF6A-22454601A139}"/>
              </a:ext>
            </a:extLst>
          </p:cNvPr>
          <p:cNvGrpSpPr>
            <a:grpSpLocks noChangeAspect="1"/>
          </p:cNvGrpSpPr>
          <p:nvPr/>
        </p:nvGrpSpPr>
        <p:grpSpPr bwMode="auto">
          <a:xfrm>
            <a:off x="3095360" y="5308972"/>
            <a:ext cx="747006" cy="745465"/>
            <a:chOff x="1473" y="3218"/>
            <a:chExt cx="969" cy="967"/>
          </a:xfrm>
          <a:solidFill>
            <a:schemeClr val="bg1"/>
          </a:solidFill>
        </p:grpSpPr>
        <p:sp>
          <p:nvSpPr>
            <p:cNvPr id="95" name="Freeform 56">
              <a:extLst>
                <a:ext uri="{FF2B5EF4-FFF2-40B4-BE49-F238E27FC236}">
                  <a16:creationId xmlns:a16="http://schemas.microsoft.com/office/drawing/2014/main" id="{8AE4DC19-AF9A-42BD-90FA-181F5D662543}"/>
                </a:ext>
              </a:extLst>
            </p:cNvPr>
            <p:cNvSpPr>
              <a:spLocks noEditPoints="1"/>
            </p:cNvSpPr>
            <p:nvPr/>
          </p:nvSpPr>
          <p:spPr bwMode="auto">
            <a:xfrm>
              <a:off x="1473" y="3218"/>
              <a:ext cx="969" cy="967"/>
            </a:xfrm>
            <a:custGeom>
              <a:avLst/>
              <a:gdLst>
                <a:gd name="T0" fmla="*/ 203 w 406"/>
                <a:gd name="T1" fmla="*/ 405 h 405"/>
                <a:gd name="T2" fmla="*/ 0 w 406"/>
                <a:gd name="T3" fmla="*/ 202 h 405"/>
                <a:gd name="T4" fmla="*/ 203 w 406"/>
                <a:gd name="T5" fmla="*/ 0 h 405"/>
                <a:gd name="T6" fmla="*/ 406 w 406"/>
                <a:gd name="T7" fmla="*/ 202 h 405"/>
                <a:gd name="T8" fmla="*/ 203 w 406"/>
                <a:gd name="T9" fmla="*/ 405 h 405"/>
                <a:gd name="T10" fmla="*/ 203 w 406"/>
                <a:gd name="T11" fmla="*/ 12 h 405"/>
                <a:gd name="T12" fmla="*/ 12 w 406"/>
                <a:gd name="T13" fmla="*/ 202 h 405"/>
                <a:gd name="T14" fmla="*/ 203 w 406"/>
                <a:gd name="T15" fmla="*/ 393 h 405"/>
                <a:gd name="T16" fmla="*/ 394 w 406"/>
                <a:gd name="T17" fmla="*/ 202 h 405"/>
                <a:gd name="T18" fmla="*/ 203 w 406"/>
                <a:gd name="T19" fmla="*/ 12 h 405"/>
                <a:gd name="T20" fmla="*/ 203 w 406"/>
                <a:gd name="T21" fmla="*/ 366 h 405"/>
                <a:gd name="T22" fmla="*/ 39 w 406"/>
                <a:gd name="T23" fmla="*/ 202 h 405"/>
                <a:gd name="T24" fmla="*/ 203 w 406"/>
                <a:gd name="T25" fmla="*/ 39 h 405"/>
                <a:gd name="T26" fmla="*/ 367 w 406"/>
                <a:gd name="T27" fmla="*/ 202 h 405"/>
                <a:gd name="T28" fmla="*/ 203 w 406"/>
                <a:gd name="T29" fmla="*/ 366 h 405"/>
                <a:gd name="T30" fmla="*/ 203 w 406"/>
                <a:gd name="T31" fmla="*/ 51 h 405"/>
                <a:gd name="T32" fmla="*/ 51 w 406"/>
                <a:gd name="T33" fmla="*/ 202 h 405"/>
                <a:gd name="T34" fmla="*/ 203 w 406"/>
                <a:gd name="T35" fmla="*/ 354 h 405"/>
                <a:gd name="T36" fmla="*/ 355 w 406"/>
                <a:gd name="T37" fmla="*/ 202 h 405"/>
                <a:gd name="T38" fmla="*/ 203 w 406"/>
                <a:gd name="T39" fmla="*/ 5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6" h="405">
                  <a:moveTo>
                    <a:pt x="203" y="405"/>
                  </a:moveTo>
                  <a:cubicBezTo>
                    <a:pt x="91" y="405"/>
                    <a:pt x="0" y="314"/>
                    <a:pt x="0" y="202"/>
                  </a:cubicBezTo>
                  <a:cubicBezTo>
                    <a:pt x="0" y="90"/>
                    <a:pt x="91" y="0"/>
                    <a:pt x="203" y="0"/>
                  </a:cubicBezTo>
                  <a:cubicBezTo>
                    <a:pt x="315" y="0"/>
                    <a:pt x="406" y="90"/>
                    <a:pt x="406" y="202"/>
                  </a:cubicBezTo>
                  <a:cubicBezTo>
                    <a:pt x="406" y="314"/>
                    <a:pt x="315" y="405"/>
                    <a:pt x="203" y="405"/>
                  </a:cubicBezTo>
                  <a:close/>
                  <a:moveTo>
                    <a:pt x="203" y="12"/>
                  </a:moveTo>
                  <a:cubicBezTo>
                    <a:pt x="98" y="12"/>
                    <a:pt x="12" y="97"/>
                    <a:pt x="12" y="202"/>
                  </a:cubicBezTo>
                  <a:cubicBezTo>
                    <a:pt x="12" y="307"/>
                    <a:pt x="98" y="393"/>
                    <a:pt x="203" y="393"/>
                  </a:cubicBezTo>
                  <a:cubicBezTo>
                    <a:pt x="308" y="393"/>
                    <a:pt x="394" y="307"/>
                    <a:pt x="394" y="202"/>
                  </a:cubicBezTo>
                  <a:cubicBezTo>
                    <a:pt x="394" y="97"/>
                    <a:pt x="308" y="12"/>
                    <a:pt x="203" y="12"/>
                  </a:cubicBezTo>
                  <a:close/>
                  <a:moveTo>
                    <a:pt x="203" y="366"/>
                  </a:moveTo>
                  <a:cubicBezTo>
                    <a:pt x="113" y="366"/>
                    <a:pt x="39" y="292"/>
                    <a:pt x="39" y="202"/>
                  </a:cubicBezTo>
                  <a:cubicBezTo>
                    <a:pt x="39" y="112"/>
                    <a:pt x="113" y="39"/>
                    <a:pt x="203" y="39"/>
                  </a:cubicBezTo>
                  <a:cubicBezTo>
                    <a:pt x="293" y="39"/>
                    <a:pt x="367" y="112"/>
                    <a:pt x="367" y="202"/>
                  </a:cubicBezTo>
                  <a:cubicBezTo>
                    <a:pt x="367" y="292"/>
                    <a:pt x="293" y="366"/>
                    <a:pt x="203" y="366"/>
                  </a:cubicBezTo>
                  <a:close/>
                  <a:moveTo>
                    <a:pt x="203" y="51"/>
                  </a:moveTo>
                  <a:cubicBezTo>
                    <a:pt x="119" y="51"/>
                    <a:pt x="51" y="119"/>
                    <a:pt x="51" y="202"/>
                  </a:cubicBezTo>
                  <a:cubicBezTo>
                    <a:pt x="51" y="286"/>
                    <a:pt x="119" y="354"/>
                    <a:pt x="203" y="354"/>
                  </a:cubicBezTo>
                  <a:cubicBezTo>
                    <a:pt x="287" y="354"/>
                    <a:pt x="355" y="286"/>
                    <a:pt x="355" y="202"/>
                  </a:cubicBezTo>
                  <a:cubicBezTo>
                    <a:pt x="355" y="119"/>
                    <a:pt x="287" y="51"/>
                    <a:pt x="203"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7">
              <a:extLst>
                <a:ext uri="{FF2B5EF4-FFF2-40B4-BE49-F238E27FC236}">
                  <a16:creationId xmlns:a16="http://schemas.microsoft.com/office/drawing/2014/main" id="{BB46B9F5-63B4-40E5-B290-0E5D1CC233EB}"/>
                </a:ext>
              </a:extLst>
            </p:cNvPr>
            <p:cNvSpPr>
              <a:spLocks noEditPoints="1"/>
            </p:cNvSpPr>
            <p:nvPr/>
          </p:nvSpPr>
          <p:spPr bwMode="auto">
            <a:xfrm>
              <a:off x="1659" y="3521"/>
              <a:ext cx="597" cy="480"/>
            </a:xfrm>
            <a:custGeom>
              <a:avLst/>
              <a:gdLst>
                <a:gd name="T0" fmla="*/ 125 w 250"/>
                <a:gd name="T1" fmla="*/ 201 h 201"/>
                <a:gd name="T2" fmla="*/ 0 w 250"/>
                <a:gd name="T3" fmla="*/ 75 h 201"/>
                <a:gd name="T4" fmla="*/ 23 w 250"/>
                <a:gd name="T5" fmla="*/ 3 h 201"/>
                <a:gd name="T6" fmla="*/ 26 w 250"/>
                <a:gd name="T7" fmla="*/ 0 h 201"/>
                <a:gd name="T8" fmla="*/ 31 w 250"/>
                <a:gd name="T9" fmla="*/ 1 h 201"/>
                <a:gd name="T10" fmla="*/ 64 w 250"/>
                <a:gd name="T11" fmla="*/ 25 h 201"/>
                <a:gd name="T12" fmla="*/ 66 w 250"/>
                <a:gd name="T13" fmla="*/ 28 h 201"/>
                <a:gd name="T14" fmla="*/ 65 w 250"/>
                <a:gd name="T15" fmla="*/ 33 h 201"/>
                <a:gd name="T16" fmla="*/ 52 w 250"/>
                <a:gd name="T17" fmla="*/ 75 h 201"/>
                <a:gd name="T18" fmla="*/ 125 w 250"/>
                <a:gd name="T19" fmla="*/ 149 h 201"/>
                <a:gd name="T20" fmla="*/ 198 w 250"/>
                <a:gd name="T21" fmla="*/ 75 h 201"/>
                <a:gd name="T22" fmla="*/ 185 w 250"/>
                <a:gd name="T23" fmla="*/ 33 h 201"/>
                <a:gd name="T24" fmla="*/ 184 w 250"/>
                <a:gd name="T25" fmla="*/ 28 h 201"/>
                <a:gd name="T26" fmla="*/ 186 w 250"/>
                <a:gd name="T27" fmla="*/ 25 h 201"/>
                <a:gd name="T28" fmla="*/ 219 w 250"/>
                <a:gd name="T29" fmla="*/ 1 h 201"/>
                <a:gd name="T30" fmla="*/ 224 w 250"/>
                <a:gd name="T31" fmla="*/ 0 h 201"/>
                <a:gd name="T32" fmla="*/ 227 w 250"/>
                <a:gd name="T33" fmla="*/ 3 h 201"/>
                <a:gd name="T34" fmla="*/ 250 w 250"/>
                <a:gd name="T35" fmla="*/ 75 h 201"/>
                <a:gd name="T36" fmla="*/ 125 w 250"/>
                <a:gd name="T37" fmla="*/ 201 h 201"/>
                <a:gd name="T38" fmla="*/ 29 w 250"/>
                <a:gd name="T39" fmla="*/ 15 h 201"/>
                <a:gd name="T40" fmla="*/ 12 w 250"/>
                <a:gd name="T41" fmla="*/ 75 h 201"/>
                <a:gd name="T42" fmla="*/ 125 w 250"/>
                <a:gd name="T43" fmla="*/ 189 h 201"/>
                <a:gd name="T44" fmla="*/ 238 w 250"/>
                <a:gd name="T45" fmla="*/ 75 h 201"/>
                <a:gd name="T46" fmla="*/ 221 w 250"/>
                <a:gd name="T47" fmla="*/ 15 h 201"/>
                <a:gd name="T48" fmla="*/ 198 w 250"/>
                <a:gd name="T49" fmla="*/ 31 h 201"/>
                <a:gd name="T50" fmla="*/ 210 w 250"/>
                <a:gd name="T51" fmla="*/ 75 h 201"/>
                <a:gd name="T52" fmla="*/ 125 w 250"/>
                <a:gd name="T53" fmla="*/ 161 h 201"/>
                <a:gd name="T54" fmla="*/ 40 w 250"/>
                <a:gd name="T55" fmla="*/ 75 h 201"/>
                <a:gd name="T56" fmla="*/ 52 w 250"/>
                <a:gd name="T57" fmla="*/ 31 h 201"/>
                <a:gd name="T58" fmla="*/ 29 w 250"/>
                <a:gd name="T59" fmla="*/ 1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201">
                  <a:moveTo>
                    <a:pt x="125" y="201"/>
                  </a:moveTo>
                  <a:cubicBezTo>
                    <a:pt x="56" y="201"/>
                    <a:pt x="0" y="144"/>
                    <a:pt x="0" y="75"/>
                  </a:cubicBezTo>
                  <a:cubicBezTo>
                    <a:pt x="0" y="49"/>
                    <a:pt x="8" y="24"/>
                    <a:pt x="23" y="3"/>
                  </a:cubicBezTo>
                  <a:cubicBezTo>
                    <a:pt x="24" y="2"/>
                    <a:pt x="25" y="1"/>
                    <a:pt x="26" y="0"/>
                  </a:cubicBezTo>
                  <a:cubicBezTo>
                    <a:pt x="28" y="0"/>
                    <a:pt x="30" y="1"/>
                    <a:pt x="31" y="1"/>
                  </a:cubicBezTo>
                  <a:cubicBezTo>
                    <a:pt x="64" y="25"/>
                    <a:pt x="64" y="25"/>
                    <a:pt x="64" y="25"/>
                  </a:cubicBezTo>
                  <a:cubicBezTo>
                    <a:pt x="65" y="25"/>
                    <a:pt x="66" y="27"/>
                    <a:pt x="66" y="28"/>
                  </a:cubicBezTo>
                  <a:cubicBezTo>
                    <a:pt x="66" y="30"/>
                    <a:pt x="66" y="32"/>
                    <a:pt x="65" y="33"/>
                  </a:cubicBezTo>
                  <a:cubicBezTo>
                    <a:pt x="56" y="45"/>
                    <a:pt x="52" y="60"/>
                    <a:pt x="52" y="75"/>
                  </a:cubicBezTo>
                  <a:cubicBezTo>
                    <a:pt x="52" y="116"/>
                    <a:pt x="85" y="149"/>
                    <a:pt x="125" y="149"/>
                  </a:cubicBezTo>
                  <a:cubicBezTo>
                    <a:pt x="165" y="149"/>
                    <a:pt x="198" y="116"/>
                    <a:pt x="198" y="75"/>
                  </a:cubicBezTo>
                  <a:cubicBezTo>
                    <a:pt x="198" y="60"/>
                    <a:pt x="194" y="45"/>
                    <a:pt x="185" y="33"/>
                  </a:cubicBezTo>
                  <a:cubicBezTo>
                    <a:pt x="184" y="32"/>
                    <a:pt x="184" y="30"/>
                    <a:pt x="184" y="28"/>
                  </a:cubicBezTo>
                  <a:cubicBezTo>
                    <a:pt x="184" y="27"/>
                    <a:pt x="185" y="25"/>
                    <a:pt x="186" y="25"/>
                  </a:cubicBezTo>
                  <a:cubicBezTo>
                    <a:pt x="219" y="1"/>
                    <a:pt x="219" y="1"/>
                    <a:pt x="219" y="1"/>
                  </a:cubicBezTo>
                  <a:cubicBezTo>
                    <a:pt x="220" y="1"/>
                    <a:pt x="222" y="0"/>
                    <a:pt x="224" y="0"/>
                  </a:cubicBezTo>
                  <a:cubicBezTo>
                    <a:pt x="225" y="1"/>
                    <a:pt x="226" y="2"/>
                    <a:pt x="227" y="3"/>
                  </a:cubicBezTo>
                  <a:cubicBezTo>
                    <a:pt x="242" y="24"/>
                    <a:pt x="250" y="49"/>
                    <a:pt x="250" y="75"/>
                  </a:cubicBezTo>
                  <a:cubicBezTo>
                    <a:pt x="250" y="144"/>
                    <a:pt x="194" y="201"/>
                    <a:pt x="125" y="201"/>
                  </a:cubicBezTo>
                  <a:close/>
                  <a:moveTo>
                    <a:pt x="29" y="15"/>
                  </a:moveTo>
                  <a:cubicBezTo>
                    <a:pt x="18" y="33"/>
                    <a:pt x="12" y="54"/>
                    <a:pt x="12" y="75"/>
                  </a:cubicBezTo>
                  <a:cubicBezTo>
                    <a:pt x="12" y="138"/>
                    <a:pt x="62" y="189"/>
                    <a:pt x="125" y="189"/>
                  </a:cubicBezTo>
                  <a:cubicBezTo>
                    <a:pt x="188" y="189"/>
                    <a:pt x="238" y="138"/>
                    <a:pt x="238" y="75"/>
                  </a:cubicBezTo>
                  <a:cubicBezTo>
                    <a:pt x="238" y="54"/>
                    <a:pt x="232" y="33"/>
                    <a:pt x="221" y="15"/>
                  </a:cubicBezTo>
                  <a:cubicBezTo>
                    <a:pt x="198" y="31"/>
                    <a:pt x="198" y="31"/>
                    <a:pt x="198" y="31"/>
                  </a:cubicBezTo>
                  <a:cubicBezTo>
                    <a:pt x="206" y="44"/>
                    <a:pt x="210" y="59"/>
                    <a:pt x="210" y="75"/>
                  </a:cubicBezTo>
                  <a:cubicBezTo>
                    <a:pt x="210" y="122"/>
                    <a:pt x="172" y="161"/>
                    <a:pt x="125" y="161"/>
                  </a:cubicBezTo>
                  <a:cubicBezTo>
                    <a:pt x="78" y="161"/>
                    <a:pt x="40" y="122"/>
                    <a:pt x="40" y="75"/>
                  </a:cubicBezTo>
                  <a:cubicBezTo>
                    <a:pt x="40" y="59"/>
                    <a:pt x="44" y="44"/>
                    <a:pt x="52" y="31"/>
                  </a:cubicBezTo>
                  <a:lnTo>
                    <a:pt x="29"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8">
              <a:extLst>
                <a:ext uri="{FF2B5EF4-FFF2-40B4-BE49-F238E27FC236}">
                  <a16:creationId xmlns:a16="http://schemas.microsoft.com/office/drawing/2014/main" id="{A0A1E32F-AACD-432B-9F74-C2D4BB8E2D47}"/>
                </a:ext>
              </a:extLst>
            </p:cNvPr>
            <p:cNvSpPr>
              <a:spLocks noEditPoints="1"/>
            </p:cNvSpPr>
            <p:nvPr/>
          </p:nvSpPr>
          <p:spPr bwMode="auto">
            <a:xfrm>
              <a:off x="1896" y="3440"/>
              <a:ext cx="124" cy="275"/>
            </a:xfrm>
            <a:custGeom>
              <a:avLst/>
              <a:gdLst>
                <a:gd name="T0" fmla="*/ 46 w 52"/>
                <a:gd name="T1" fmla="*/ 115 h 115"/>
                <a:gd name="T2" fmla="*/ 6 w 52"/>
                <a:gd name="T3" fmla="*/ 115 h 115"/>
                <a:gd name="T4" fmla="*/ 0 w 52"/>
                <a:gd name="T5" fmla="*/ 109 h 115"/>
                <a:gd name="T6" fmla="*/ 0 w 52"/>
                <a:gd name="T7" fmla="*/ 6 h 115"/>
                <a:gd name="T8" fmla="*/ 6 w 52"/>
                <a:gd name="T9" fmla="*/ 0 h 115"/>
                <a:gd name="T10" fmla="*/ 46 w 52"/>
                <a:gd name="T11" fmla="*/ 0 h 115"/>
                <a:gd name="T12" fmla="*/ 52 w 52"/>
                <a:gd name="T13" fmla="*/ 6 h 115"/>
                <a:gd name="T14" fmla="*/ 52 w 52"/>
                <a:gd name="T15" fmla="*/ 109 h 115"/>
                <a:gd name="T16" fmla="*/ 46 w 52"/>
                <a:gd name="T17" fmla="*/ 115 h 115"/>
                <a:gd name="T18" fmla="*/ 12 w 52"/>
                <a:gd name="T19" fmla="*/ 103 h 115"/>
                <a:gd name="T20" fmla="*/ 40 w 52"/>
                <a:gd name="T21" fmla="*/ 103 h 115"/>
                <a:gd name="T22" fmla="*/ 40 w 52"/>
                <a:gd name="T23" fmla="*/ 12 h 115"/>
                <a:gd name="T24" fmla="*/ 12 w 52"/>
                <a:gd name="T25" fmla="*/ 12 h 115"/>
                <a:gd name="T26" fmla="*/ 12 w 52"/>
                <a:gd name="T27" fmla="*/ 10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115">
                  <a:moveTo>
                    <a:pt x="46" y="115"/>
                  </a:moveTo>
                  <a:cubicBezTo>
                    <a:pt x="6" y="115"/>
                    <a:pt x="6" y="115"/>
                    <a:pt x="6" y="115"/>
                  </a:cubicBezTo>
                  <a:cubicBezTo>
                    <a:pt x="3" y="115"/>
                    <a:pt x="0" y="112"/>
                    <a:pt x="0" y="109"/>
                  </a:cubicBezTo>
                  <a:cubicBezTo>
                    <a:pt x="0" y="6"/>
                    <a:pt x="0" y="6"/>
                    <a:pt x="0" y="6"/>
                  </a:cubicBezTo>
                  <a:cubicBezTo>
                    <a:pt x="0" y="3"/>
                    <a:pt x="3" y="0"/>
                    <a:pt x="6" y="0"/>
                  </a:cubicBezTo>
                  <a:cubicBezTo>
                    <a:pt x="46" y="0"/>
                    <a:pt x="46" y="0"/>
                    <a:pt x="46" y="0"/>
                  </a:cubicBezTo>
                  <a:cubicBezTo>
                    <a:pt x="49" y="0"/>
                    <a:pt x="52" y="3"/>
                    <a:pt x="52" y="6"/>
                  </a:cubicBezTo>
                  <a:cubicBezTo>
                    <a:pt x="52" y="109"/>
                    <a:pt x="52" y="109"/>
                    <a:pt x="52" y="109"/>
                  </a:cubicBezTo>
                  <a:cubicBezTo>
                    <a:pt x="52" y="112"/>
                    <a:pt x="49" y="115"/>
                    <a:pt x="46" y="115"/>
                  </a:cubicBezTo>
                  <a:close/>
                  <a:moveTo>
                    <a:pt x="12" y="103"/>
                  </a:moveTo>
                  <a:cubicBezTo>
                    <a:pt x="40" y="103"/>
                    <a:pt x="40" y="103"/>
                    <a:pt x="40" y="103"/>
                  </a:cubicBezTo>
                  <a:cubicBezTo>
                    <a:pt x="40" y="12"/>
                    <a:pt x="40" y="12"/>
                    <a:pt x="40" y="12"/>
                  </a:cubicBezTo>
                  <a:cubicBezTo>
                    <a:pt x="12" y="12"/>
                    <a:pt x="12" y="12"/>
                    <a:pt x="12" y="12"/>
                  </a:cubicBezTo>
                  <a:lnTo>
                    <a:pt x="12"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9" name="Rectángulo 98">
            <a:extLst>
              <a:ext uri="{FF2B5EF4-FFF2-40B4-BE49-F238E27FC236}">
                <a16:creationId xmlns:a16="http://schemas.microsoft.com/office/drawing/2014/main" id="{13B4DBD1-F517-4206-805A-FDA439A8583F}"/>
              </a:ext>
            </a:extLst>
          </p:cNvPr>
          <p:cNvSpPr/>
          <p:nvPr/>
        </p:nvSpPr>
        <p:spPr>
          <a:xfrm>
            <a:off x="15218" y="523052"/>
            <a:ext cx="5155097" cy="551035"/>
          </a:xfrm>
          <a:prstGeom prst="rect">
            <a:avLst/>
          </a:prstGeom>
          <a:solidFill>
            <a:srgbClr val="08E0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CuadroTexto 99">
            <a:extLst>
              <a:ext uri="{FF2B5EF4-FFF2-40B4-BE49-F238E27FC236}">
                <a16:creationId xmlns:a16="http://schemas.microsoft.com/office/drawing/2014/main" id="{9F754156-85EB-4BB2-AAE1-2E72FEEA48ED}"/>
              </a:ext>
            </a:extLst>
          </p:cNvPr>
          <p:cNvSpPr txBox="1"/>
          <p:nvPr/>
        </p:nvSpPr>
        <p:spPr>
          <a:xfrm>
            <a:off x="167518" y="539651"/>
            <a:ext cx="4850498" cy="1077218"/>
          </a:xfrm>
          <a:prstGeom prst="rect">
            <a:avLst/>
          </a:prstGeom>
          <a:noFill/>
        </p:spPr>
        <p:txBody>
          <a:bodyPr wrap="square" rtlCol="0">
            <a:spAutoFit/>
          </a:bodyPr>
          <a:lstStyle/>
          <a:p>
            <a:r>
              <a:rPr lang="en-US" sz="3200" dirty="0">
                <a:solidFill>
                  <a:srgbClr val="053772"/>
                </a:solidFill>
                <a:latin typeface="Arial Rounded MT Bold" panose="020F0704030504030204" pitchFamily="34" charset="0"/>
              </a:rPr>
              <a:t>Your Title Presentation </a:t>
            </a:r>
          </a:p>
          <a:p>
            <a:r>
              <a:rPr lang="en-US" sz="3200" dirty="0">
                <a:solidFill>
                  <a:srgbClr val="08E0EF"/>
                </a:solidFill>
                <a:latin typeface="Arial Rounded MT Bold" panose="020F0704030504030204" pitchFamily="34" charset="0"/>
              </a:rPr>
              <a:t>Goes Here</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posición de imagen 8">
            <a:extLst>
              <a:ext uri="{FF2B5EF4-FFF2-40B4-BE49-F238E27FC236}">
                <a16:creationId xmlns:a16="http://schemas.microsoft.com/office/drawing/2014/main" id="{13CB186B-7F62-4BD7-8197-67BDF29F44D8}"/>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3105" r="23105"/>
          <a:stretch>
            <a:fillRect/>
          </a:stretch>
        </p:blipFill>
        <p:spPr/>
      </p:pic>
      <p:pic>
        <p:nvPicPr>
          <p:cNvPr id="11" name="Marcador de posición de imagen 10">
            <a:extLst>
              <a:ext uri="{FF2B5EF4-FFF2-40B4-BE49-F238E27FC236}">
                <a16:creationId xmlns:a16="http://schemas.microsoft.com/office/drawing/2014/main" id="{73FF47E6-CB5A-4ED3-83B5-2C2ED5DABF0C}"/>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3093" r="23093"/>
          <a:stretch>
            <a:fillRect/>
          </a:stretch>
        </p:blipFill>
        <p:spPr/>
      </p:pic>
      <p:sp>
        <p:nvSpPr>
          <p:cNvPr id="12" name="Rectángulo 11">
            <a:extLst>
              <a:ext uri="{FF2B5EF4-FFF2-40B4-BE49-F238E27FC236}">
                <a16:creationId xmlns:a16="http://schemas.microsoft.com/office/drawing/2014/main" id="{EB8E63EE-3397-4134-818A-D30CF8052338}"/>
              </a:ext>
            </a:extLst>
          </p:cNvPr>
          <p:cNvSpPr/>
          <p:nvPr/>
        </p:nvSpPr>
        <p:spPr>
          <a:xfrm>
            <a:off x="1465149" y="3428999"/>
            <a:ext cx="10001137" cy="2710543"/>
          </a:xfrm>
          <a:prstGeom prst="rect">
            <a:avLst/>
          </a:prstGeom>
          <a:solidFill>
            <a:srgbClr val="053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a:extLst>
              <a:ext uri="{FF2B5EF4-FFF2-40B4-BE49-F238E27FC236}">
                <a16:creationId xmlns:a16="http://schemas.microsoft.com/office/drawing/2014/main" id="{53D0A31F-24C0-40D6-975A-F30107841714}"/>
              </a:ext>
            </a:extLst>
          </p:cNvPr>
          <p:cNvSpPr txBox="1"/>
          <p:nvPr/>
        </p:nvSpPr>
        <p:spPr>
          <a:xfrm>
            <a:off x="7881258" y="914401"/>
            <a:ext cx="4104600" cy="1569660"/>
          </a:xfrm>
          <a:prstGeom prst="rect">
            <a:avLst/>
          </a:prstGeom>
          <a:noFill/>
        </p:spPr>
        <p:txBody>
          <a:bodyPr wrap="square" rtlCol="0">
            <a:spAutoFit/>
          </a:bodyPr>
          <a:lstStyle/>
          <a:p>
            <a:r>
              <a:rPr lang="en-US" sz="3200" dirty="0">
                <a:solidFill>
                  <a:schemeClr val="bg1"/>
                </a:solidFill>
                <a:latin typeface="Arial Rounded MT Bold" panose="020F0704030504030204" pitchFamily="34" charset="0"/>
              </a:rPr>
              <a:t>Your Title Presentation </a:t>
            </a:r>
          </a:p>
          <a:p>
            <a:r>
              <a:rPr lang="en-US" sz="3200" dirty="0">
                <a:solidFill>
                  <a:srgbClr val="08E0EF"/>
                </a:solidFill>
                <a:latin typeface="Arial Rounded MT Bold" panose="020F0704030504030204" pitchFamily="34" charset="0"/>
              </a:rPr>
              <a:t>Goes Here</a:t>
            </a:r>
          </a:p>
        </p:txBody>
      </p:sp>
      <p:sp>
        <p:nvSpPr>
          <p:cNvPr id="14" name="TextBox 30">
            <a:extLst>
              <a:ext uri="{FF2B5EF4-FFF2-40B4-BE49-F238E27FC236}">
                <a16:creationId xmlns:a16="http://schemas.microsoft.com/office/drawing/2014/main" id="{5522AF15-B501-4BB5-99C5-290E8402E296}"/>
              </a:ext>
            </a:extLst>
          </p:cNvPr>
          <p:cNvSpPr txBox="1">
            <a:spLocks noChangeArrowheads="1"/>
          </p:cNvSpPr>
          <p:nvPr/>
        </p:nvSpPr>
        <p:spPr bwMode="auto">
          <a:xfrm>
            <a:off x="1763488" y="3881735"/>
            <a:ext cx="316411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Proin vehicula ut sem et tempus. Interdum et malesuada fames ac ante ipsum primis in faucibus.</a:t>
            </a:r>
          </a:p>
          <a:p>
            <a:pPr algn="just" eaLnBrk="0" hangingPunct="0"/>
            <a:endParaRPr lang="en-US" altLang="es-MX" sz="1400" dirty="0">
              <a:solidFill>
                <a:schemeClr val="bg1"/>
              </a:solidFill>
              <a:latin typeface="+mn-lt"/>
              <a:cs typeface="Calibri Light" panose="020F0302020204030204" pitchFamily="34" charset="0"/>
            </a:endParaRPr>
          </a:p>
        </p:txBody>
      </p:sp>
      <p:sp>
        <p:nvSpPr>
          <p:cNvPr id="15" name="TextBox 30">
            <a:extLst>
              <a:ext uri="{FF2B5EF4-FFF2-40B4-BE49-F238E27FC236}">
                <a16:creationId xmlns:a16="http://schemas.microsoft.com/office/drawing/2014/main" id="{B1B44E4E-30EF-4F14-9F13-3BF9A3F8B152}"/>
              </a:ext>
            </a:extLst>
          </p:cNvPr>
          <p:cNvSpPr txBox="1">
            <a:spLocks noChangeArrowheads="1"/>
          </p:cNvSpPr>
          <p:nvPr/>
        </p:nvSpPr>
        <p:spPr bwMode="auto">
          <a:xfrm>
            <a:off x="5032830" y="3881734"/>
            <a:ext cx="316411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Proin vehicula ut sem et tempus. Interdum et malesuada fames ac ante ipsum primis in faucibus.</a:t>
            </a:r>
          </a:p>
          <a:p>
            <a:pPr algn="just" eaLnBrk="0" hangingPunct="0"/>
            <a:endParaRPr lang="en-US" altLang="es-MX" sz="1400" dirty="0">
              <a:solidFill>
                <a:schemeClr val="bg1"/>
              </a:solidFill>
              <a:latin typeface="+mn-lt"/>
              <a:cs typeface="Calibri Light" panose="020F0302020204030204" pitchFamily="34" charset="0"/>
            </a:endParaRPr>
          </a:p>
        </p:txBody>
      </p:sp>
      <p:sp>
        <p:nvSpPr>
          <p:cNvPr id="16" name="TextBox 30">
            <a:extLst>
              <a:ext uri="{FF2B5EF4-FFF2-40B4-BE49-F238E27FC236}">
                <a16:creationId xmlns:a16="http://schemas.microsoft.com/office/drawing/2014/main" id="{BA0B5B8B-F8FD-402D-9885-AF72215999E4}"/>
              </a:ext>
            </a:extLst>
          </p:cNvPr>
          <p:cNvSpPr txBox="1">
            <a:spLocks noChangeArrowheads="1"/>
          </p:cNvSpPr>
          <p:nvPr/>
        </p:nvSpPr>
        <p:spPr bwMode="auto">
          <a:xfrm>
            <a:off x="8225178" y="3881734"/>
            <a:ext cx="316411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Proin vehicula ut sem et tempus. Interdum et malesuada fames ac ante ipsum primis in faucibus.</a:t>
            </a:r>
          </a:p>
          <a:p>
            <a:pPr algn="just" eaLnBrk="0" hangingPunct="0"/>
            <a:endParaRPr lang="en-US" altLang="es-MX" sz="1400" dirty="0">
              <a:solidFill>
                <a:schemeClr val="bg1"/>
              </a:solidFill>
              <a:latin typeface="+mn-lt"/>
              <a:cs typeface="Calibri Light" panose="020F0302020204030204" pitchFamily="34" charset="0"/>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F3082172-32A2-4E27-93C2-5D58A3F8C3A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46" b="7746"/>
          <a:stretch>
            <a:fillRect/>
          </a:stretch>
        </p:blipFill>
        <p:spPr/>
      </p:pic>
      <p:sp>
        <p:nvSpPr>
          <p:cNvPr id="12" name="Rectángulo 11">
            <a:extLst>
              <a:ext uri="{FF2B5EF4-FFF2-40B4-BE49-F238E27FC236}">
                <a16:creationId xmlns:a16="http://schemas.microsoft.com/office/drawing/2014/main" id="{0B5212BA-33F9-409A-B8BC-478AB8028325}"/>
              </a:ext>
            </a:extLst>
          </p:cNvPr>
          <p:cNvSpPr/>
          <p:nvPr/>
        </p:nvSpPr>
        <p:spPr>
          <a:xfrm>
            <a:off x="-1588" y="-12699"/>
            <a:ext cx="12192000" cy="6858000"/>
          </a:xfrm>
          <a:prstGeom prst="rect">
            <a:avLst/>
          </a:prstGeom>
          <a:solidFill>
            <a:srgbClr val="053772">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30">
            <a:extLst>
              <a:ext uri="{FF2B5EF4-FFF2-40B4-BE49-F238E27FC236}">
                <a16:creationId xmlns:a16="http://schemas.microsoft.com/office/drawing/2014/main" id="{E46144E2-8AD6-4C3F-BCC1-DC00B44B5E4F}"/>
              </a:ext>
            </a:extLst>
          </p:cNvPr>
          <p:cNvSpPr txBox="1">
            <a:spLocks noChangeArrowheads="1"/>
          </p:cNvSpPr>
          <p:nvPr/>
        </p:nvSpPr>
        <p:spPr bwMode="auto">
          <a:xfrm>
            <a:off x="7228113" y="1343268"/>
            <a:ext cx="420483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a:t>
            </a:r>
          </a:p>
        </p:txBody>
      </p:sp>
      <p:sp>
        <p:nvSpPr>
          <p:cNvPr id="9" name="CuadroTexto 8">
            <a:extLst>
              <a:ext uri="{FF2B5EF4-FFF2-40B4-BE49-F238E27FC236}">
                <a16:creationId xmlns:a16="http://schemas.microsoft.com/office/drawing/2014/main" id="{BFD35965-A93D-46E7-B6E4-27836DD982EE}"/>
              </a:ext>
            </a:extLst>
          </p:cNvPr>
          <p:cNvSpPr txBox="1"/>
          <p:nvPr/>
        </p:nvSpPr>
        <p:spPr>
          <a:xfrm>
            <a:off x="569314" y="2500439"/>
            <a:ext cx="5145005" cy="1323439"/>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Arial Rounded MT Bold" panose="020F0704030504030204" pitchFamily="34" charset="0"/>
              </a:rPr>
              <a:t>Important </a:t>
            </a:r>
          </a:p>
          <a:p>
            <a:r>
              <a:rPr lang="en-US" sz="4000" dirty="0">
                <a:solidFill>
                  <a:srgbClr val="08E0EF"/>
                </a:solidFill>
                <a:effectLst>
                  <a:outerShdw blurRad="38100" dist="38100" dir="2700000" algn="tl">
                    <a:srgbClr val="000000">
                      <a:alpha val="43137"/>
                    </a:srgbClr>
                  </a:outerShdw>
                </a:effectLst>
                <a:latin typeface="Arial Rounded MT Bold" panose="020F0704030504030204" pitchFamily="34" charset="0"/>
              </a:rPr>
              <a:t>Information</a:t>
            </a:r>
          </a:p>
        </p:txBody>
      </p:sp>
      <p:sp>
        <p:nvSpPr>
          <p:cNvPr id="14" name="TextBox 30">
            <a:extLst>
              <a:ext uri="{FF2B5EF4-FFF2-40B4-BE49-F238E27FC236}">
                <a16:creationId xmlns:a16="http://schemas.microsoft.com/office/drawing/2014/main" id="{ADFFED01-B4B2-4724-95E3-3F570A51331A}"/>
              </a:ext>
            </a:extLst>
          </p:cNvPr>
          <p:cNvSpPr txBox="1">
            <a:spLocks noChangeArrowheads="1"/>
          </p:cNvSpPr>
          <p:nvPr/>
        </p:nvSpPr>
        <p:spPr bwMode="auto">
          <a:xfrm>
            <a:off x="569314" y="3912534"/>
            <a:ext cx="510902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600" b="1" dirty="0">
                <a:solidFill>
                  <a:schemeClr val="bg1"/>
                </a:solidFill>
                <a:latin typeface="+mn-lt"/>
                <a:cs typeface="Calibri Light" panose="020F0302020204030204" pitchFamily="34" charset="0"/>
              </a:rPr>
              <a:t>Write your title here</a:t>
            </a:r>
          </a:p>
          <a:p>
            <a:pPr algn="just" eaLnBrk="0" hangingPunct="0"/>
            <a:endParaRPr lang="en-US" altLang="es-MX" sz="1400" b="1" dirty="0">
              <a:solidFill>
                <a:schemeClr val="bg1"/>
              </a:solidFill>
              <a:latin typeface="+mn-lt"/>
              <a:cs typeface="Calibri Light" panose="020F0302020204030204" pitchFamily="34" charset="0"/>
            </a:endParaRPr>
          </a:p>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Proin vehicula ut sem et tempus. Interdum et malesuada fames ac ante ipsum primis in faucibus.</a:t>
            </a:r>
          </a:p>
          <a:p>
            <a:pPr algn="just" eaLnBrk="0" hangingPunct="0"/>
            <a:endParaRPr lang="en-US" altLang="es-MX" sz="1400" dirty="0">
              <a:solidFill>
                <a:schemeClr val="bg1"/>
              </a:solidFill>
              <a:latin typeface="+mn-lt"/>
              <a:cs typeface="Calibri Light" panose="020F0302020204030204" pitchFamily="34" charset="0"/>
            </a:endParaRPr>
          </a:p>
        </p:txBody>
      </p:sp>
      <p:sp>
        <p:nvSpPr>
          <p:cNvPr id="16" name="TextBox 30">
            <a:extLst>
              <a:ext uri="{FF2B5EF4-FFF2-40B4-BE49-F238E27FC236}">
                <a16:creationId xmlns:a16="http://schemas.microsoft.com/office/drawing/2014/main" id="{5FF1CD59-08BA-4C77-AC0A-009CE2E7677E}"/>
              </a:ext>
            </a:extLst>
          </p:cNvPr>
          <p:cNvSpPr txBox="1">
            <a:spLocks noChangeArrowheads="1"/>
          </p:cNvSpPr>
          <p:nvPr/>
        </p:nvSpPr>
        <p:spPr bwMode="auto">
          <a:xfrm>
            <a:off x="7228112" y="2685104"/>
            <a:ext cx="420483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a:t>
            </a:r>
          </a:p>
        </p:txBody>
      </p:sp>
      <p:sp>
        <p:nvSpPr>
          <p:cNvPr id="18" name="TextBox 30">
            <a:extLst>
              <a:ext uri="{FF2B5EF4-FFF2-40B4-BE49-F238E27FC236}">
                <a16:creationId xmlns:a16="http://schemas.microsoft.com/office/drawing/2014/main" id="{D9EDE271-8382-4A08-9AC8-4029A77CA22F}"/>
              </a:ext>
            </a:extLst>
          </p:cNvPr>
          <p:cNvSpPr txBox="1">
            <a:spLocks noChangeArrowheads="1"/>
          </p:cNvSpPr>
          <p:nvPr/>
        </p:nvSpPr>
        <p:spPr bwMode="auto">
          <a:xfrm>
            <a:off x="7228111" y="4094284"/>
            <a:ext cx="420483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just" eaLnBrk="0" hangingPunct="0"/>
            <a:r>
              <a:rPr lang="en-US" altLang="es-MX" sz="1400" b="1" dirty="0">
                <a:solidFill>
                  <a:schemeClr val="bg1"/>
                </a:solidFill>
                <a:latin typeface="+mn-lt"/>
                <a:cs typeface="Calibri Light" panose="020F0302020204030204" pitchFamily="34" charset="0"/>
              </a:rPr>
              <a:t>Lorem ipsum dolor </a:t>
            </a:r>
            <a:r>
              <a:rPr lang="en-US" altLang="es-MX" sz="1400" dirty="0">
                <a:solidFill>
                  <a:schemeClr val="bg1"/>
                </a:solidFill>
                <a:latin typeface="+mn-lt"/>
                <a:cs typeface="Calibri Light" panose="020F0302020204030204" pitchFamily="34" charset="0"/>
              </a:rPr>
              <a:t>sit amet, consectetur adipiscing elit. Aliquam tincidunt ante nec sem congue convallis. Pellentesque vel mauris quis nisl ornare rutrum in id risus. </a:t>
            </a:r>
          </a:p>
        </p:txBody>
      </p:sp>
      <p:grpSp>
        <p:nvGrpSpPr>
          <p:cNvPr id="22" name="Group 4">
            <a:extLst>
              <a:ext uri="{FF2B5EF4-FFF2-40B4-BE49-F238E27FC236}">
                <a16:creationId xmlns:a16="http://schemas.microsoft.com/office/drawing/2014/main" id="{02B7EF13-DDA8-4EC4-AB28-7ED1EBE726DF}"/>
              </a:ext>
            </a:extLst>
          </p:cNvPr>
          <p:cNvGrpSpPr>
            <a:grpSpLocks noChangeAspect="1"/>
          </p:cNvGrpSpPr>
          <p:nvPr/>
        </p:nvGrpSpPr>
        <p:grpSpPr bwMode="auto">
          <a:xfrm>
            <a:off x="6318477" y="1477166"/>
            <a:ext cx="691923" cy="686309"/>
            <a:chOff x="3" y="2"/>
            <a:chExt cx="986" cy="978"/>
          </a:xfrm>
          <a:solidFill>
            <a:srgbClr val="08E0EF"/>
          </a:solidFill>
        </p:grpSpPr>
        <p:sp>
          <p:nvSpPr>
            <p:cNvPr id="25" name="Freeform 5">
              <a:extLst>
                <a:ext uri="{FF2B5EF4-FFF2-40B4-BE49-F238E27FC236}">
                  <a16:creationId xmlns:a16="http://schemas.microsoft.com/office/drawing/2014/main" id="{1AD21FF2-ABDE-43DC-992D-0CF900D6CDA7}"/>
                </a:ext>
              </a:extLst>
            </p:cNvPr>
            <p:cNvSpPr>
              <a:spLocks/>
            </p:cNvSpPr>
            <p:nvPr/>
          </p:nvSpPr>
          <p:spPr bwMode="auto">
            <a:xfrm>
              <a:off x="493" y="487"/>
              <a:ext cx="384" cy="380"/>
            </a:xfrm>
            <a:custGeom>
              <a:avLst/>
              <a:gdLst>
                <a:gd name="T0" fmla="*/ 30 w 161"/>
                <a:gd name="T1" fmla="*/ 159 h 159"/>
                <a:gd name="T2" fmla="*/ 26 w 161"/>
                <a:gd name="T3" fmla="*/ 157 h 159"/>
                <a:gd name="T4" fmla="*/ 3 w 161"/>
                <a:gd name="T5" fmla="*/ 135 h 159"/>
                <a:gd name="T6" fmla="*/ 3 w 161"/>
                <a:gd name="T7" fmla="*/ 127 h 159"/>
                <a:gd name="T8" fmla="*/ 11 w 161"/>
                <a:gd name="T9" fmla="*/ 127 h 159"/>
                <a:gd name="T10" fmla="*/ 30 w 161"/>
                <a:gd name="T11" fmla="*/ 145 h 159"/>
                <a:gd name="T12" fmla="*/ 146 w 161"/>
                <a:gd name="T13" fmla="*/ 28 h 159"/>
                <a:gd name="T14" fmla="*/ 127 w 161"/>
                <a:gd name="T15" fmla="*/ 11 h 159"/>
                <a:gd name="T16" fmla="*/ 127 w 161"/>
                <a:gd name="T17" fmla="*/ 2 h 159"/>
                <a:gd name="T18" fmla="*/ 136 w 161"/>
                <a:gd name="T19" fmla="*/ 2 h 159"/>
                <a:gd name="T20" fmla="*/ 159 w 161"/>
                <a:gd name="T21" fmla="*/ 23 h 159"/>
                <a:gd name="T22" fmla="*/ 161 w 161"/>
                <a:gd name="T23" fmla="*/ 28 h 159"/>
                <a:gd name="T24" fmla="*/ 159 w 161"/>
                <a:gd name="T25" fmla="*/ 32 h 159"/>
                <a:gd name="T26" fmla="*/ 34 w 161"/>
                <a:gd name="T27" fmla="*/ 157 h 159"/>
                <a:gd name="T28" fmla="*/ 30 w 161"/>
                <a:gd name="T29"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159">
                  <a:moveTo>
                    <a:pt x="30" y="159"/>
                  </a:moveTo>
                  <a:cubicBezTo>
                    <a:pt x="28" y="159"/>
                    <a:pt x="27" y="159"/>
                    <a:pt x="26" y="157"/>
                  </a:cubicBezTo>
                  <a:cubicBezTo>
                    <a:pt x="3" y="135"/>
                    <a:pt x="3" y="135"/>
                    <a:pt x="3" y="135"/>
                  </a:cubicBezTo>
                  <a:cubicBezTo>
                    <a:pt x="0" y="133"/>
                    <a:pt x="0" y="129"/>
                    <a:pt x="3" y="127"/>
                  </a:cubicBezTo>
                  <a:cubicBezTo>
                    <a:pt x="5" y="124"/>
                    <a:pt x="9" y="124"/>
                    <a:pt x="11" y="127"/>
                  </a:cubicBezTo>
                  <a:cubicBezTo>
                    <a:pt x="30" y="145"/>
                    <a:pt x="30" y="145"/>
                    <a:pt x="30" y="145"/>
                  </a:cubicBezTo>
                  <a:cubicBezTo>
                    <a:pt x="146" y="28"/>
                    <a:pt x="146" y="28"/>
                    <a:pt x="146" y="28"/>
                  </a:cubicBezTo>
                  <a:cubicBezTo>
                    <a:pt x="139" y="22"/>
                    <a:pt x="132" y="16"/>
                    <a:pt x="127" y="11"/>
                  </a:cubicBezTo>
                  <a:cubicBezTo>
                    <a:pt x="125" y="8"/>
                    <a:pt x="125" y="5"/>
                    <a:pt x="127" y="2"/>
                  </a:cubicBezTo>
                  <a:cubicBezTo>
                    <a:pt x="130" y="0"/>
                    <a:pt x="133" y="0"/>
                    <a:pt x="136" y="2"/>
                  </a:cubicBezTo>
                  <a:cubicBezTo>
                    <a:pt x="142" y="9"/>
                    <a:pt x="150" y="16"/>
                    <a:pt x="159" y="23"/>
                  </a:cubicBezTo>
                  <a:cubicBezTo>
                    <a:pt x="160" y="25"/>
                    <a:pt x="161" y="26"/>
                    <a:pt x="161" y="28"/>
                  </a:cubicBezTo>
                  <a:cubicBezTo>
                    <a:pt x="161" y="29"/>
                    <a:pt x="160" y="31"/>
                    <a:pt x="159" y="32"/>
                  </a:cubicBezTo>
                  <a:cubicBezTo>
                    <a:pt x="34" y="157"/>
                    <a:pt x="34" y="157"/>
                    <a:pt x="34" y="157"/>
                  </a:cubicBezTo>
                  <a:cubicBezTo>
                    <a:pt x="33" y="158"/>
                    <a:pt x="32" y="159"/>
                    <a:pt x="30"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a:extLst>
                <a:ext uri="{FF2B5EF4-FFF2-40B4-BE49-F238E27FC236}">
                  <a16:creationId xmlns:a16="http://schemas.microsoft.com/office/drawing/2014/main" id="{77345E6C-477A-4C61-84D2-8A8D3FB6A30C}"/>
                </a:ext>
              </a:extLst>
            </p:cNvPr>
            <p:cNvSpPr>
              <a:spLocks noEditPoints="1"/>
            </p:cNvSpPr>
            <p:nvPr/>
          </p:nvSpPr>
          <p:spPr bwMode="auto">
            <a:xfrm>
              <a:off x="3" y="2"/>
              <a:ext cx="633" cy="684"/>
            </a:xfrm>
            <a:custGeom>
              <a:avLst/>
              <a:gdLst>
                <a:gd name="T0" fmla="*/ 72 w 265"/>
                <a:gd name="T1" fmla="*/ 286 h 286"/>
                <a:gd name="T2" fmla="*/ 16 w 265"/>
                <a:gd name="T3" fmla="*/ 250 h 286"/>
                <a:gd name="T4" fmla="*/ 43 w 265"/>
                <a:gd name="T5" fmla="*/ 225 h 286"/>
                <a:gd name="T6" fmla="*/ 97 w 265"/>
                <a:gd name="T7" fmla="*/ 227 h 286"/>
                <a:gd name="T8" fmla="*/ 8 w 265"/>
                <a:gd name="T9" fmla="*/ 136 h 286"/>
                <a:gd name="T10" fmla="*/ 10 w 265"/>
                <a:gd name="T11" fmla="*/ 99 h 286"/>
                <a:gd name="T12" fmla="*/ 42 w 265"/>
                <a:gd name="T13" fmla="*/ 103 h 286"/>
                <a:gd name="T14" fmla="*/ 121 w 265"/>
                <a:gd name="T15" fmla="*/ 178 h 286"/>
                <a:gd name="T16" fmla="*/ 17 w 265"/>
                <a:gd name="T17" fmla="*/ 70 h 286"/>
                <a:gd name="T18" fmla="*/ 33 w 265"/>
                <a:gd name="T19" fmla="*/ 27 h 286"/>
                <a:gd name="T20" fmla="*/ 53 w 265"/>
                <a:gd name="T21" fmla="*/ 36 h 286"/>
                <a:gd name="T22" fmla="*/ 161 w 265"/>
                <a:gd name="T23" fmla="*/ 139 h 286"/>
                <a:gd name="T24" fmla="*/ 83 w 265"/>
                <a:gd name="T25" fmla="*/ 57 h 286"/>
                <a:gd name="T26" fmla="*/ 98 w 265"/>
                <a:gd name="T27" fmla="*/ 15 h 286"/>
                <a:gd name="T28" fmla="*/ 117 w 265"/>
                <a:gd name="T29" fmla="*/ 23 h 286"/>
                <a:gd name="T30" fmla="*/ 199 w 265"/>
                <a:gd name="T31" fmla="*/ 100 h 286"/>
                <a:gd name="T32" fmla="*/ 144 w 265"/>
                <a:gd name="T33" fmla="*/ 43 h 286"/>
                <a:gd name="T34" fmla="*/ 158 w 265"/>
                <a:gd name="T35" fmla="*/ 0 h 286"/>
                <a:gd name="T36" fmla="*/ 236 w 265"/>
                <a:gd name="T37" fmla="*/ 69 h 286"/>
                <a:gd name="T38" fmla="*/ 263 w 265"/>
                <a:gd name="T39" fmla="*/ 95 h 286"/>
                <a:gd name="T40" fmla="*/ 254 w 265"/>
                <a:gd name="T41" fmla="*/ 104 h 286"/>
                <a:gd name="T42" fmla="*/ 168 w 265"/>
                <a:gd name="T43" fmla="*/ 18 h 286"/>
                <a:gd name="T44" fmla="*/ 149 w 265"/>
                <a:gd name="T45" fmla="*/ 18 h 286"/>
                <a:gd name="T46" fmla="*/ 208 w 265"/>
                <a:gd name="T47" fmla="*/ 90 h 286"/>
                <a:gd name="T48" fmla="*/ 207 w 265"/>
                <a:gd name="T49" fmla="*/ 109 h 286"/>
                <a:gd name="T50" fmla="*/ 109 w 265"/>
                <a:gd name="T51" fmla="*/ 32 h 286"/>
                <a:gd name="T52" fmla="*/ 98 w 265"/>
                <a:gd name="T53" fmla="*/ 27 h 286"/>
                <a:gd name="T54" fmla="*/ 92 w 265"/>
                <a:gd name="T55" fmla="*/ 48 h 286"/>
                <a:gd name="T56" fmla="*/ 169 w 265"/>
                <a:gd name="T57" fmla="*/ 147 h 286"/>
                <a:gd name="T58" fmla="*/ 44 w 265"/>
                <a:gd name="T59" fmla="*/ 44 h 286"/>
                <a:gd name="T60" fmla="*/ 33 w 265"/>
                <a:gd name="T61" fmla="*/ 39 h 286"/>
                <a:gd name="T62" fmla="*/ 26 w 265"/>
                <a:gd name="T63" fmla="*/ 61 h 286"/>
                <a:gd name="T64" fmla="*/ 134 w 265"/>
                <a:gd name="T65" fmla="*/ 177 h 286"/>
                <a:gd name="T66" fmla="*/ 110 w 265"/>
                <a:gd name="T67" fmla="*/ 188 h 286"/>
                <a:gd name="T68" fmla="*/ 34 w 265"/>
                <a:gd name="T69" fmla="*/ 111 h 286"/>
                <a:gd name="T70" fmla="*/ 19 w 265"/>
                <a:gd name="T71" fmla="*/ 107 h 286"/>
                <a:gd name="T72" fmla="*/ 12 w 265"/>
                <a:gd name="T73" fmla="*/ 118 h 286"/>
                <a:gd name="T74" fmla="*/ 106 w 265"/>
                <a:gd name="T75" fmla="*/ 217 h 286"/>
                <a:gd name="T76" fmla="*/ 95 w 265"/>
                <a:gd name="T77" fmla="*/ 240 h 286"/>
                <a:gd name="T78" fmla="*/ 28 w 265"/>
                <a:gd name="T79" fmla="*/ 250 h 286"/>
                <a:gd name="T80" fmla="*/ 44 w 265"/>
                <a:gd name="T81" fmla="*/ 265 h 286"/>
                <a:gd name="T82" fmla="*/ 79 w 265"/>
                <a:gd name="T83" fmla="*/ 282 h 286"/>
                <a:gd name="T84" fmla="*/ 43 w 265"/>
                <a:gd name="T85" fmla="*/ 264 h 286"/>
                <a:gd name="T86" fmla="*/ 43 w 265"/>
                <a:gd name="T87" fmla="*/ 26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5" h="286">
                  <a:moveTo>
                    <a:pt x="73" y="286"/>
                  </a:moveTo>
                  <a:cubicBezTo>
                    <a:pt x="73" y="286"/>
                    <a:pt x="72" y="286"/>
                    <a:pt x="72" y="286"/>
                  </a:cubicBezTo>
                  <a:cubicBezTo>
                    <a:pt x="41" y="276"/>
                    <a:pt x="41" y="276"/>
                    <a:pt x="41" y="276"/>
                  </a:cubicBezTo>
                  <a:cubicBezTo>
                    <a:pt x="34" y="274"/>
                    <a:pt x="16" y="264"/>
                    <a:pt x="16" y="250"/>
                  </a:cubicBezTo>
                  <a:cubicBezTo>
                    <a:pt x="16" y="235"/>
                    <a:pt x="27" y="225"/>
                    <a:pt x="43" y="225"/>
                  </a:cubicBezTo>
                  <a:cubicBezTo>
                    <a:pt x="43" y="225"/>
                    <a:pt x="43" y="225"/>
                    <a:pt x="43" y="225"/>
                  </a:cubicBezTo>
                  <a:cubicBezTo>
                    <a:pt x="96" y="228"/>
                    <a:pt x="96" y="228"/>
                    <a:pt x="96" y="228"/>
                  </a:cubicBezTo>
                  <a:cubicBezTo>
                    <a:pt x="97" y="228"/>
                    <a:pt x="97" y="227"/>
                    <a:pt x="97" y="227"/>
                  </a:cubicBezTo>
                  <a:cubicBezTo>
                    <a:pt x="98" y="226"/>
                    <a:pt x="97" y="226"/>
                    <a:pt x="97" y="226"/>
                  </a:cubicBezTo>
                  <a:cubicBezTo>
                    <a:pt x="8" y="136"/>
                    <a:pt x="8" y="136"/>
                    <a:pt x="8" y="136"/>
                  </a:cubicBezTo>
                  <a:cubicBezTo>
                    <a:pt x="3" y="131"/>
                    <a:pt x="0" y="125"/>
                    <a:pt x="1" y="118"/>
                  </a:cubicBezTo>
                  <a:cubicBezTo>
                    <a:pt x="1" y="110"/>
                    <a:pt x="4" y="103"/>
                    <a:pt x="10" y="99"/>
                  </a:cubicBezTo>
                  <a:cubicBezTo>
                    <a:pt x="10" y="98"/>
                    <a:pt x="11" y="97"/>
                    <a:pt x="12" y="97"/>
                  </a:cubicBezTo>
                  <a:cubicBezTo>
                    <a:pt x="19" y="92"/>
                    <a:pt x="29" y="90"/>
                    <a:pt x="42" y="103"/>
                  </a:cubicBezTo>
                  <a:cubicBezTo>
                    <a:pt x="118" y="179"/>
                    <a:pt x="118" y="179"/>
                    <a:pt x="118" y="179"/>
                  </a:cubicBezTo>
                  <a:cubicBezTo>
                    <a:pt x="119" y="179"/>
                    <a:pt x="120" y="178"/>
                    <a:pt x="121" y="178"/>
                  </a:cubicBezTo>
                  <a:cubicBezTo>
                    <a:pt x="121" y="177"/>
                    <a:pt x="122" y="175"/>
                    <a:pt x="122" y="174"/>
                  </a:cubicBezTo>
                  <a:cubicBezTo>
                    <a:pt x="17" y="70"/>
                    <a:pt x="17" y="70"/>
                    <a:pt x="17" y="70"/>
                  </a:cubicBezTo>
                  <a:cubicBezTo>
                    <a:pt x="7" y="59"/>
                    <a:pt x="7" y="45"/>
                    <a:pt x="17" y="34"/>
                  </a:cubicBezTo>
                  <a:cubicBezTo>
                    <a:pt x="22" y="30"/>
                    <a:pt x="27" y="27"/>
                    <a:pt x="33" y="27"/>
                  </a:cubicBezTo>
                  <a:cubicBezTo>
                    <a:pt x="33" y="27"/>
                    <a:pt x="33" y="27"/>
                    <a:pt x="33" y="27"/>
                  </a:cubicBezTo>
                  <a:cubicBezTo>
                    <a:pt x="40" y="27"/>
                    <a:pt x="47" y="30"/>
                    <a:pt x="53" y="36"/>
                  </a:cubicBezTo>
                  <a:cubicBezTo>
                    <a:pt x="157" y="140"/>
                    <a:pt x="157" y="140"/>
                    <a:pt x="157" y="140"/>
                  </a:cubicBezTo>
                  <a:cubicBezTo>
                    <a:pt x="158" y="140"/>
                    <a:pt x="159" y="140"/>
                    <a:pt x="161" y="139"/>
                  </a:cubicBezTo>
                  <a:cubicBezTo>
                    <a:pt x="161" y="138"/>
                    <a:pt x="162" y="136"/>
                    <a:pt x="162" y="135"/>
                  </a:cubicBezTo>
                  <a:cubicBezTo>
                    <a:pt x="83" y="57"/>
                    <a:pt x="83" y="57"/>
                    <a:pt x="83" y="57"/>
                  </a:cubicBezTo>
                  <a:cubicBezTo>
                    <a:pt x="72" y="46"/>
                    <a:pt x="71" y="33"/>
                    <a:pt x="81" y="22"/>
                  </a:cubicBezTo>
                  <a:cubicBezTo>
                    <a:pt x="86" y="18"/>
                    <a:pt x="92" y="15"/>
                    <a:pt x="98" y="15"/>
                  </a:cubicBezTo>
                  <a:cubicBezTo>
                    <a:pt x="98" y="15"/>
                    <a:pt x="98" y="15"/>
                    <a:pt x="98" y="15"/>
                  </a:cubicBezTo>
                  <a:cubicBezTo>
                    <a:pt x="105" y="15"/>
                    <a:pt x="112" y="18"/>
                    <a:pt x="117" y="23"/>
                  </a:cubicBezTo>
                  <a:cubicBezTo>
                    <a:pt x="195" y="101"/>
                    <a:pt x="195" y="101"/>
                    <a:pt x="195" y="101"/>
                  </a:cubicBezTo>
                  <a:cubicBezTo>
                    <a:pt x="196" y="101"/>
                    <a:pt x="198" y="100"/>
                    <a:pt x="199" y="100"/>
                  </a:cubicBezTo>
                  <a:cubicBezTo>
                    <a:pt x="199" y="100"/>
                    <a:pt x="199" y="98"/>
                    <a:pt x="199" y="98"/>
                  </a:cubicBezTo>
                  <a:cubicBezTo>
                    <a:pt x="144" y="43"/>
                    <a:pt x="144" y="43"/>
                    <a:pt x="144" y="43"/>
                  </a:cubicBezTo>
                  <a:cubicBezTo>
                    <a:pt x="133" y="32"/>
                    <a:pt x="132" y="19"/>
                    <a:pt x="140" y="10"/>
                  </a:cubicBezTo>
                  <a:cubicBezTo>
                    <a:pt x="146" y="4"/>
                    <a:pt x="152" y="0"/>
                    <a:pt x="158" y="0"/>
                  </a:cubicBezTo>
                  <a:cubicBezTo>
                    <a:pt x="164" y="0"/>
                    <a:pt x="171" y="3"/>
                    <a:pt x="177" y="9"/>
                  </a:cubicBezTo>
                  <a:cubicBezTo>
                    <a:pt x="236" y="69"/>
                    <a:pt x="236" y="69"/>
                    <a:pt x="236" y="69"/>
                  </a:cubicBezTo>
                  <a:cubicBezTo>
                    <a:pt x="236" y="69"/>
                    <a:pt x="236" y="69"/>
                    <a:pt x="236" y="69"/>
                  </a:cubicBezTo>
                  <a:cubicBezTo>
                    <a:pt x="236" y="69"/>
                    <a:pt x="248" y="80"/>
                    <a:pt x="263" y="95"/>
                  </a:cubicBezTo>
                  <a:cubicBezTo>
                    <a:pt x="265" y="98"/>
                    <a:pt x="265" y="101"/>
                    <a:pt x="262" y="104"/>
                  </a:cubicBezTo>
                  <a:cubicBezTo>
                    <a:pt x="260" y="106"/>
                    <a:pt x="256" y="106"/>
                    <a:pt x="254" y="104"/>
                  </a:cubicBezTo>
                  <a:cubicBezTo>
                    <a:pt x="240" y="88"/>
                    <a:pt x="228" y="78"/>
                    <a:pt x="228" y="77"/>
                  </a:cubicBezTo>
                  <a:cubicBezTo>
                    <a:pt x="168" y="18"/>
                    <a:pt x="168" y="18"/>
                    <a:pt x="168" y="18"/>
                  </a:cubicBezTo>
                  <a:cubicBezTo>
                    <a:pt x="165" y="14"/>
                    <a:pt x="161" y="12"/>
                    <a:pt x="158" y="12"/>
                  </a:cubicBezTo>
                  <a:cubicBezTo>
                    <a:pt x="156" y="12"/>
                    <a:pt x="153" y="14"/>
                    <a:pt x="149" y="18"/>
                  </a:cubicBezTo>
                  <a:cubicBezTo>
                    <a:pt x="143" y="24"/>
                    <a:pt x="150" y="32"/>
                    <a:pt x="152" y="34"/>
                  </a:cubicBezTo>
                  <a:cubicBezTo>
                    <a:pt x="208" y="90"/>
                    <a:pt x="208" y="90"/>
                    <a:pt x="208" y="90"/>
                  </a:cubicBezTo>
                  <a:cubicBezTo>
                    <a:pt x="210" y="92"/>
                    <a:pt x="211" y="96"/>
                    <a:pt x="211" y="99"/>
                  </a:cubicBezTo>
                  <a:cubicBezTo>
                    <a:pt x="211" y="103"/>
                    <a:pt x="210" y="107"/>
                    <a:pt x="207" y="109"/>
                  </a:cubicBezTo>
                  <a:cubicBezTo>
                    <a:pt x="203" y="112"/>
                    <a:pt x="192" y="115"/>
                    <a:pt x="187" y="110"/>
                  </a:cubicBezTo>
                  <a:cubicBezTo>
                    <a:pt x="109" y="32"/>
                    <a:pt x="109" y="32"/>
                    <a:pt x="109" y="32"/>
                  </a:cubicBezTo>
                  <a:cubicBezTo>
                    <a:pt x="106" y="29"/>
                    <a:pt x="102" y="27"/>
                    <a:pt x="98" y="27"/>
                  </a:cubicBezTo>
                  <a:cubicBezTo>
                    <a:pt x="98" y="27"/>
                    <a:pt x="98" y="27"/>
                    <a:pt x="98" y="27"/>
                  </a:cubicBezTo>
                  <a:cubicBezTo>
                    <a:pt x="95" y="27"/>
                    <a:pt x="92" y="28"/>
                    <a:pt x="90" y="31"/>
                  </a:cubicBezTo>
                  <a:cubicBezTo>
                    <a:pt x="88" y="33"/>
                    <a:pt x="82" y="39"/>
                    <a:pt x="92" y="48"/>
                  </a:cubicBezTo>
                  <a:cubicBezTo>
                    <a:pt x="170" y="127"/>
                    <a:pt x="170" y="127"/>
                    <a:pt x="170" y="127"/>
                  </a:cubicBezTo>
                  <a:cubicBezTo>
                    <a:pt x="175" y="132"/>
                    <a:pt x="174" y="142"/>
                    <a:pt x="169" y="147"/>
                  </a:cubicBezTo>
                  <a:cubicBezTo>
                    <a:pt x="163" y="153"/>
                    <a:pt x="153" y="153"/>
                    <a:pt x="149" y="149"/>
                  </a:cubicBezTo>
                  <a:cubicBezTo>
                    <a:pt x="44" y="44"/>
                    <a:pt x="44" y="44"/>
                    <a:pt x="44" y="44"/>
                  </a:cubicBezTo>
                  <a:cubicBezTo>
                    <a:pt x="41" y="41"/>
                    <a:pt x="37" y="39"/>
                    <a:pt x="33" y="39"/>
                  </a:cubicBezTo>
                  <a:cubicBezTo>
                    <a:pt x="33" y="39"/>
                    <a:pt x="33" y="39"/>
                    <a:pt x="33" y="39"/>
                  </a:cubicBezTo>
                  <a:cubicBezTo>
                    <a:pt x="30" y="39"/>
                    <a:pt x="28" y="40"/>
                    <a:pt x="25" y="43"/>
                  </a:cubicBezTo>
                  <a:cubicBezTo>
                    <a:pt x="20" y="48"/>
                    <a:pt x="20" y="55"/>
                    <a:pt x="26" y="61"/>
                  </a:cubicBezTo>
                  <a:cubicBezTo>
                    <a:pt x="131" y="167"/>
                    <a:pt x="131" y="167"/>
                    <a:pt x="131" y="167"/>
                  </a:cubicBezTo>
                  <a:cubicBezTo>
                    <a:pt x="134" y="169"/>
                    <a:pt x="134" y="173"/>
                    <a:pt x="134" y="177"/>
                  </a:cubicBezTo>
                  <a:cubicBezTo>
                    <a:pt x="133" y="179"/>
                    <a:pt x="132" y="183"/>
                    <a:pt x="129" y="186"/>
                  </a:cubicBezTo>
                  <a:cubicBezTo>
                    <a:pt x="125" y="191"/>
                    <a:pt x="117" y="193"/>
                    <a:pt x="110" y="188"/>
                  </a:cubicBezTo>
                  <a:cubicBezTo>
                    <a:pt x="110" y="188"/>
                    <a:pt x="110" y="188"/>
                    <a:pt x="110" y="188"/>
                  </a:cubicBezTo>
                  <a:cubicBezTo>
                    <a:pt x="34" y="111"/>
                    <a:pt x="34" y="111"/>
                    <a:pt x="34" y="111"/>
                  </a:cubicBezTo>
                  <a:cubicBezTo>
                    <a:pt x="25" y="103"/>
                    <a:pt x="21" y="105"/>
                    <a:pt x="19" y="107"/>
                  </a:cubicBezTo>
                  <a:cubicBezTo>
                    <a:pt x="19" y="107"/>
                    <a:pt x="19" y="107"/>
                    <a:pt x="19" y="107"/>
                  </a:cubicBezTo>
                  <a:cubicBezTo>
                    <a:pt x="18" y="107"/>
                    <a:pt x="18" y="107"/>
                    <a:pt x="17" y="108"/>
                  </a:cubicBezTo>
                  <a:cubicBezTo>
                    <a:pt x="14" y="110"/>
                    <a:pt x="13" y="114"/>
                    <a:pt x="12" y="118"/>
                  </a:cubicBezTo>
                  <a:cubicBezTo>
                    <a:pt x="12" y="122"/>
                    <a:pt x="14" y="125"/>
                    <a:pt x="16" y="128"/>
                  </a:cubicBezTo>
                  <a:cubicBezTo>
                    <a:pt x="106" y="217"/>
                    <a:pt x="106" y="217"/>
                    <a:pt x="106" y="217"/>
                  </a:cubicBezTo>
                  <a:cubicBezTo>
                    <a:pt x="110" y="221"/>
                    <a:pt x="111" y="227"/>
                    <a:pt x="108" y="232"/>
                  </a:cubicBezTo>
                  <a:cubicBezTo>
                    <a:pt x="106" y="237"/>
                    <a:pt x="101" y="240"/>
                    <a:pt x="95" y="240"/>
                  </a:cubicBezTo>
                  <a:cubicBezTo>
                    <a:pt x="43" y="237"/>
                    <a:pt x="43" y="237"/>
                    <a:pt x="43" y="237"/>
                  </a:cubicBezTo>
                  <a:cubicBezTo>
                    <a:pt x="34" y="237"/>
                    <a:pt x="28" y="242"/>
                    <a:pt x="28" y="250"/>
                  </a:cubicBezTo>
                  <a:cubicBezTo>
                    <a:pt x="28" y="256"/>
                    <a:pt x="40" y="263"/>
                    <a:pt x="43" y="264"/>
                  </a:cubicBezTo>
                  <a:cubicBezTo>
                    <a:pt x="44" y="265"/>
                    <a:pt x="44" y="265"/>
                    <a:pt x="44" y="265"/>
                  </a:cubicBezTo>
                  <a:cubicBezTo>
                    <a:pt x="75" y="274"/>
                    <a:pt x="75" y="274"/>
                    <a:pt x="75" y="274"/>
                  </a:cubicBezTo>
                  <a:cubicBezTo>
                    <a:pt x="78" y="275"/>
                    <a:pt x="80" y="279"/>
                    <a:pt x="79" y="282"/>
                  </a:cubicBezTo>
                  <a:cubicBezTo>
                    <a:pt x="78" y="284"/>
                    <a:pt x="76" y="286"/>
                    <a:pt x="73" y="286"/>
                  </a:cubicBezTo>
                  <a:close/>
                  <a:moveTo>
                    <a:pt x="43" y="264"/>
                  </a:moveTo>
                  <a:cubicBezTo>
                    <a:pt x="43" y="264"/>
                    <a:pt x="43" y="264"/>
                    <a:pt x="43" y="264"/>
                  </a:cubicBezTo>
                  <a:cubicBezTo>
                    <a:pt x="43" y="264"/>
                    <a:pt x="43" y="264"/>
                    <a:pt x="43"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1A154737-2258-4FDF-BE5D-3F34A5785AE6}"/>
                </a:ext>
              </a:extLst>
            </p:cNvPr>
            <p:cNvSpPr>
              <a:spLocks noEditPoints="1"/>
            </p:cNvSpPr>
            <p:nvPr/>
          </p:nvSpPr>
          <p:spPr bwMode="auto">
            <a:xfrm>
              <a:off x="517" y="504"/>
              <a:ext cx="472" cy="476"/>
            </a:xfrm>
            <a:custGeom>
              <a:avLst/>
              <a:gdLst>
                <a:gd name="T0" fmla="*/ 39 w 198"/>
                <a:gd name="T1" fmla="*/ 199 h 199"/>
                <a:gd name="T2" fmla="*/ 35 w 198"/>
                <a:gd name="T3" fmla="*/ 197 h 199"/>
                <a:gd name="T4" fmla="*/ 2 w 198"/>
                <a:gd name="T5" fmla="*/ 164 h 199"/>
                <a:gd name="T6" fmla="*/ 0 w 198"/>
                <a:gd name="T7" fmla="*/ 160 h 199"/>
                <a:gd name="T8" fmla="*/ 2 w 198"/>
                <a:gd name="T9" fmla="*/ 156 h 199"/>
                <a:gd name="T10" fmla="*/ 141 w 198"/>
                <a:gd name="T11" fmla="*/ 17 h 199"/>
                <a:gd name="T12" fmla="*/ 141 w 198"/>
                <a:gd name="T13" fmla="*/ 17 h 199"/>
                <a:gd name="T14" fmla="*/ 155 w 198"/>
                <a:gd name="T15" fmla="*/ 3 h 199"/>
                <a:gd name="T16" fmla="*/ 163 w 198"/>
                <a:gd name="T17" fmla="*/ 3 h 199"/>
                <a:gd name="T18" fmla="*/ 196 w 198"/>
                <a:gd name="T19" fmla="*/ 36 h 199"/>
                <a:gd name="T20" fmla="*/ 196 w 198"/>
                <a:gd name="T21" fmla="*/ 44 h 199"/>
                <a:gd name="T22" fmla="*/ 43 w 198"/>
                <a:gd name="T23" fmla="*/ 197 h 199"/>
                <a:gd name="T24" fmla="*/ 39 w 198"/>
                <a:gd name="T25" fmla="*/ 199 h 199"/>
                <a:gd name="T26" fmla="*/ 15 w 198"/>
                <a:gd name="T27" fmla="*/ 160 h 199"/>
                <a:gd name="T28" fmla="*/ 39 w 198"/>
                <a:gd name="T29" fmla="*/ 184 h 199"/>
                <a:gd name="T30" fmla="*/ 183 w 198"/>
                <a:gd name="T31" fmla="*/ 40 h 199"/>
                <a:gd name="T32" fmla="*/ 159 w 198"/>
                <a:gd name="T33" fmla="*/ 15 h 199"/>
                <a:gd name="T34" fmla="*/ 15 w 198"/>
                <a:gd name="T35" fmla="*/ 16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199">
                  <a:moveTo>
                    <a:pt x="39" y="199"/>
                  </a:moveTo>
                  <a:cubicBezTo>
                    <a:pt x="37" y="199"/>
                    <a:pt x="36" y="198"/>
                    <a:pt x="35" y="197"/>
                  </a:cubicBezTo>
                  <a:cubicBezTo>
                    <a:pt x="2" y="164"/>
                    <a:pt x="2" y="164"/>
                    <a:pt x="2" y="164"/>
                  </a:cubicBezTo>
                  <a:cubicBezTo>
                    <a:pt x="1" y="163"/>
                    <a:pt x="0" y="161"/>
                    <a:pt x="0" y="160"/>
                  </a:cubicBezTo>
                  <a:cubicBezTo>
                    <a:pt x="0" y="158"/>
                    <a:pt x="1" y="157"/>
                    <a:pt x="2" y="156"/>
                  </a:cubicBezTo>
                  <a:cubicBezTo>
                    <a:pt x="141" y="17"/>
                    <a:pt x="141" y="17"/>
                    <a:pt x="141" y="17"/>
                  </a:cubicBezTo>
                  <a:cubicBezTo>
                    <a:pt x="141" y="17"/>
                    <a:pt x="141" y="17"/>
                    <a:pt x="141" y="17"/>
                  </a:cubicBezTo>
                  <a:cubicBezTo>
                    <a:pt x="155" y="3"/>
                    <a:pt x="155" y="3"/>
                    <a:pt x="155" y="3"/>
                  </a:cubicBezTo>
                  <a:cubicBezTo>
                    <a:pt x="157" y="0"/>
                    <a:pt x="161" y="0"/>
                    <a:pt x="163" y="3"/>
                  </a:cubicBezTo>
                  <a:cubicBezTo>
                    <a:pt x="196" y="36"/>
                    <a:pt x="196" y="36"/>
                    <a:pt x="196" y="36"/>
                  </a:cubicBezTo>
                  <a:cubicBezTo>
                    <a:pt x="198" y="38"/>
                    <a:pt x="198" y="42"/>
                    <a:pt x="196" y="44"/>
                  </a:cubicBezTo>
                  <a:cubicBezTo>
                    <a:pt x="43" y="197"/>
                    <a:pt x="43" y="197"/>
                    <a:pt x="43" y="197"/>
                  </a:cubicBezTo>
                  <a:cubicBezTo>
                    <a:pt x="42" y="198"/>
                    <a:pt x="41" y="199"/>
                    <a:pt x="39" y="199"/>
                  </a:cubicBezTo>
                  <a:close/>
                  <a:moveTo>
                    <a:pt x="15" y="160"/>
                  </a:moveTo>
                  <a:cubicBezTo>
                    <a:pt x="39" y="184"/>
                    <a:pt x="39" y="184"/>
                    <a:pt x="39" y="184"/>
                  </a:cubicBezTo>
                  <a:cubicBezTo>
                    <a:pt x="183" y="40"/>
                    <a:pt x="183" y="40"/>
                    <a:pt x="183" y="40"/>
                  </a:cubicBezTo>
                  <a:cubicBezTo>
                    <a:pt x="159" y="15"/>
                    <a:pt x="159" y="15"/>
                    <a:pt x="159" y="15"/>
                  </a:cubicBezTo>
                  <a:lnTo>
                    <a:pt x="15"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CA39C934-A749-4BDE-832D-CCD389BBF132}"/>
                </a:ext>
              </a:extLst>
            </p:cNvPr>
            <p:cNvSpPr>
              <a:spLocks noEditPoints="1"/>
            </p:cNvSpPr>
            <p:nvPr/>
          </p:nvSpPr>
          <p:spPr bwMode="auto">
            <a:xfrm>
              <a:off x="173" y="198"/>
              <a:ext cx="668" cy="638"/>
            </a:xfrm>
            <a:custGeom>
              <a:avLst/>
              <a:gdLst>
                <a:gd name="T0" fmla="*/ 132 w 280"/>
                <a:gd name="T1" fmla="*/ 267 h 267"/>
                <a:gd name="T2" fmla="*/ 130 w 280"/>
                <a:gd name="T3" fmla="*/ 267 h 267"/>
                <a:gd name="T4" fmla="*/ 111 w 280"/>
                <a:gd name="T5" fmla="*/ 260 h 267"/>
                <a:gd name="T6" fmla="*/ 2 w 280"/>
                <a:gd name="T7" fmla="*/ 202 h 267"/>
                <a:gd name="T8" fmla="*/ 2 w 280"/>
                <a:gd name="T9" fmla="*/ 194 h 267"/>
                <a:gd name="T10" fmla="*/ 194 w 280"/>
                <a:gd name="T11" fmla="*/ 3 h 267"/>
                <a:gd name="T12" fmla="*/ 202 w 280"/>
                <a:gd name="T13" fmla="*/ 2 h 267"/>
                <a:gd name="T14" fmla="*/ 279 w 280"/>
                <a:gd name="T15" fmla="*/ 118 h 267"/>
                <a:gd name="T16" fmla="*/ 278 w 280"/>
                <a:gd name="T17" fmla="*/ 124 h 267"/>
                <a:gd name="T18" fmla="*/ 136 w 280"/>
                <a:gd name="T19" fmla="*/ 265 h 267"/>
                <a:gd name="T20" fmla="*/ 132 w 280"/>
                <a:gd name="T21" fmla="*/ 267 h 267"/>
                <a:gd name="T22" fmla="*/ 15 w 280"/>
                <a:gd name="T23" fmla="*/ 199 h 267"/>
                <a:gd name="T24" fmla="*/ 115 w 280"/>
                <a:gd name="T25" fmla="*/ 249 h 267"/>
                <a:gd name="T26" fmla="*/ 131 w 280"/>
                <a:gd name="T27" fmla="*/ 254 h 267"/>
                <a:gd name="T28" fmla="*/ 266 w 280"/>
                <a:gd name="T29" fmla="*/ 118 h 267"/>
                <a:gd name="T30" fmla="*/ 198 w 280"/>
                <a:gd name="T31" fmla="*/ 15 h 267"/>
                <a:gd name="T32" fmla="*/ 15 w 280"/>
                <a:gd name="T33" fmla="*/ 199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267">
                  <a:moveTo>
                    <a:pt x="132" y="267"/>
                  </a:moveTo>
                  <a:cubicBezTo>
                    <a:pt x="131" y="267"/>
                    <a:pt x="131" y="267"/>
                    <a:pt x="130" y="267"/>
                  </a:cubicBezTo>
                  <a:cubicBezTo>
                    <a:pt x="124" y="264"/>
                    <a:pt x="117" y="262"/>
                    <a:pt x="111" y="260"/>
                  </a:cubicBezTo>
                  <a:cubicBezTo>
                    <a:pt x="69" y="246"/>
                    <a:pt x="26" y="232"/>
                    <a:pt x="2" y="202"/>
                  </a:cubicBezTo>
                  <a:cubicBezTo>
                    <a:pt x="0" y="200"/>
                    <a:pt x="0" y="196"/>
                    <a:pt x="2" y="194"/>
                  </a:cubicBezTo>
                  <a:cubicBezTo>
                    <a:pt x="194" y="3"/>
                    <a:pt x="194" y="3"/>
                    <a:pt x="194" y="3"/>
                  </a:cubicBezTo>
                  <a:cubicBezTo>
                    <a:pt x="196" y="1"/>
                    <a:pt x="199" y="0"/>
                    <a:pt x="202" y="2"/>
                  </a:cubicBezTo>
                  <a:cubicBezTo>
                    <a:pt x="235" y="30"/>
                    <a:pt x="263" y="71"/>
                    <a:pt x="279" y="118"/>
                  </a:cubicBezTo>
                  <a:cubicBezTo>
                    <a:pt x="280" y="120"/>
                    <a:pt x="279" y="122"/>
                    <a:pt x="278" y="124"/>
                  </a:cubicBezTo>
                  <a:cubicBezTo>
                    <a:pt x="136" y="265"/>
                    <a:pt x="136" y="265"/>
                    <a:pt x="136" y="265"/>
                  </a:cubicBezTo>
                  <a:cubicBezTo>
                    <a:pt x="135" y="266"/>
                    <a:pt x="134" y="267"/>
                    <a:pt x="132" y="267"/>
                  </a:cubicBezTo>
                  <a:close/>
                  <a:moveTo>
                    <a:pt x="15" y="199"/>
                  </a:moveTo>
                  <a:cubicBezTo>
                    <a:pt x="38" y="223"/>
                    <a:pt x="77" y="236"/>
                    <a:pt x="115" y="249"/>
                  </a:cubicBezTo>
                  <a:cubicBezTo>
                    <a:pt x="120" y="250"/>
                    <a:pt x="125" y="252"/>
                    <a:pt x="131" y="254"/>
                  </a:cubicBezTo>
                  <a:cubicBezTo>
                    <a:pt x="266" y="118"/>
                    <a:pt x="266" y="118"/>
                    <a:pt x="266" y="118"/>
                  </a:cubicBezTo>
                  <a:cubicBezTo>
                    <a:pt x="252" y="77"/>
                    <a:pt x="227" y="40"/>
                    <a:pt x="198" y="15"/>
                  </a:cubicBezTo>
                  <a:lnTo>
                    <a:pt x="15"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
              <a:extLst>
                <a:ext uri="{FF2B5EF4-FFF2-40B4-BE49-F238E27FC236}">
                  <a16:creationId xmlns:a16="http://schemas.microsoft.com/office/drawing/2014/main" id="{F87EAD87-D7CE-4C62-B3F4-875D18DA722F}"/>
                </a:ext>
              </a:extLst>
            </p:cNvPr>
            <p:cNvSpPr>
              <a:spLocks/>
            </p:cNvSpPr>
            <p:nvPr/>
          </p:nvSpPr>
          <p:spPr bwMode="auto">
            <a:xfrm>
              <a:off x="390" y="389"/>
              <a:ext cx="418" cy="419"/>
            </a:xfrm>
            <a:custGeom>
              <a:avLst/>
              <a:gdLst>
                <a:gd name="T0" fmla="*/ 6 w 175"/>
                <a:gd name="T1" fmla="*/ 175 h 175"/>
                <a:gd name="T2" fmla="*/ 2 w 175"/>
                <a:gd name="T3" fmla="*/ 174 h 175"/>
                <a:gd name="T4" fmla="*/ 2 w 175"/>
                <a:gd name="T5" fmla="*/ 165 h 175"/>
                <a:gd name="T6" fmla="*/ 164 w 175"/>
                <a:gd name="T7" fmla="*/ 3 h 175"/>
                <a:gd name="T8" fmla="*/ 173 w 175"/>
                <a:gd name="T9" fmla="*/ 3 h 175"/>
                <a:gd name="T10" fmla="*/ 173 w 175"/>
                <a:gd name="T11" fmla="*/ 11 h 175"/>
                <a:gd name="T12" fmla="*/ 10 w 175"/>
                <a:gd name="T13" fmla="*/ 174 h 175"/>
                <a:gd name="T14" fmla="*/ 6 w 175"/>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175">
                  <a:moveTo>
                    <a:pt x="6" y="175"/>
                  </a:moveTo>
                  <a:cubicBezTo>
                    <a:pt x="5" y="175"/>
                    <a:pt x="3" y="175"/>
                    <a:pt x="2" y="174"/>
                  </a:cubicBezTo>
                  <a:cubicBezTo>
                    <a:pt x="0" y="171"/>
                    <a:pt x="0" y="167"/>
                    <a:pt x="2" y="165"/>
                  </a:cubicBezTo>
                  <a:cubicBezTo>
                    <a:pt x="164" y="3"/>
                    <a:pt x="164" y="3"/>
                    <a:pt x="164" y="3"/>
                  </a:cubicBezTo>
                  <a:cubicBezTo>
                    <a:pt x="167" y="0"/>
                    <a:pt x="171" y="0"/>
                    <a:pt x="173" y="3"/>
                  </a:cubicBezTo>
                  <a:cubicBezTo>
                    <a:pt x="175" y="5"/>
                    <a:pt x="175" y="9"/>
                    <a:pt x="173" y="11"/>
                  </a:cubicBezTo>
                  <a:cubicBezTo>
                    <a:pt x="10" y="174"/>
                    <a:pt x="10" y="174"/>
                    <a:pt x="10" y="174"/>
                  </a:cubicBezTo>
                  <a:cubicBezTo>
                    <a:pt x="9" y="175"/>
                    <a:pt x="8" y="175"/>
                    <a:pt x="6"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E67C4DB7-D55E-4CD2-B069-3B98F173C6B6}"/>
                </a:ext>
              </a:extLst>
            </p:cNvPr>
            <p:cNvSpPr>
              <a:spLocks/>
            </p:cNvSpPr>
            <p:nvPr/>
          </p:nvSpPr>
          <p:spPr bwMode="auto">
            <a:xfrm>
              <a:off x="307" y="318"/>
              <a:ext cx="460" cy="459"/>
            </a:xfrm>
            <a:custGeom>
              <a:avLst/>
              <a:gdLst>
                <a:gd name="T0" fmla="*/ 7 w 193"/>
                <a:gd name="T1" fmla="*/ 192 h 192"/>
                <a:gd name="T2" fmla="*/ 2 w 193"/>
                <a:gd name="T3" fmla="*/ 191 h 192"/>
                <a:gd name="T4" fmla="*/ 2 w 193"/>
                <a:gd name="T5" fmla="*/ 182 h 192"/>
                <a:gd name="T6" fmla="*/ 182 w 193"/>
                <a:gd name="T7" fmla="*/ 2 h 192"/>
                <a:gd name="T8" fmla="*/ 191 w 193"/>
                <a:gd name="T9" fmla="*/ 2 h 192"/>
                <a:gd name="T10" fmla="*/ 191 w 193"/>
                <a:gd name="T11" fmla="*/ 11 h 192"/>
                <a:gd name="T12" fmla="*/ 11 w 193"/>
                <a:gd name="T13" fmla="*/ 191 h 192"/>
                <a:gd name="T14" fmla="*/ 7 w 193"/>
                <a:gd name="T15" fmla="*/ 192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192">
                  <a:moveTo>
                    <a:pt x="7" y="192"/>
                  </a:moveTo>
                  <a:cubicBezTo>
                    <a:pt x="5" y="192"/>
                    <a:pt x="3" y="192"/>
                    <a:pt x="2" y="191"/>
                  </a:cubicBezTo>
                  <a:cubicBezTo>
                    <a:pt x="0" y="188"/>
                    <a:pt x="0" y="184"/>
                    <a:pt x="2" y="182"/>
                  </a:cubicBezTo>
                  <a:cubicBezTo>
                    <a:pt x="182" y="2"/>
                    <a:pt x="182" y="2"/>
                    <a:pt x="182" y="2"/>
                  </a:cubicBezTo>
                  <a:cubicBezTo>
                    <a:pt x="184" y="0"/>
                    <a:pt x="188" y="0"/>
                    <a:pt x="191" y="2"/>
                  </a:cubicBezTo>
                  <a:cubicBezTo>
                    <a:pt x="193" y="5"/>
                    <a:pt x="193" y="9"/>
                    <a:pt x="191" y="11"/>
                  </a:cubicBezTo>
                  <a:cubicBezTo>
                    <a:pt x="11" y="191"/>
                    <a:pt x="11" y="191"/>
                    <a:pt x="11" y="191"/>
                  </a:cubicBezTo>
                  <a:cubicBezTo>
                    <a:pt x="10" y="192"/>
                    <a:pt x="8" y="192"/>
                    <a:pt x="7"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a:extLst>
                <a:ext uri="{FF2B5EF4-FFF2-40B4-BE49-F238E27FC236}">
                  <a16:creationId xmlns:a16="http://schemas.microsoft.com/office/drawing/2014/main" id="{890528BE-DAC3-49DE-B73F-4BC9EF3845BD}"/>
                </a:ext>
              </a:extLst>
            </p:cNvPr>
            <p:cNvSpPr>
              <a:spLocks/>
            </p:cNvSpPr>
            <p:nvPr/>
          </p:nvSpPr>
          <p:spPr bwMode="auto">
            <a:xfrm>
              <a:off x="237" y="253"/>
              <a:ext cx="480" cy="478"/>
            </a:xfrm>
            <a:custGeom>
              <a:avLst/>
              <a:gdLst>
                <a:gd name="T0" fmla="*/ 7 w 201"/>
                <a:gd name="T1" fmla="*/ 200 h 200"/>
                <a:gd name="T2" fmla="*/ 3 w 201"/>
                <a:gd name="T3" fmla="*/ 199 h 200"/>
                <a:gd name="T4" fmla="*/ 3 w 201"/>
                <a:gd name="T5" fmla="*/ 190 h 200"/>
                <a:gd name="T6" fmla="*/ 190 w 201"/>
                <a:gd name="T7" fmla="*/ 3 h 200"/>
                <a:gd name="T8" fmla="*/ 199 w 201"/>
                <a:gd name="T9" fmla="*/ 3 h 200"/>
                <a:gd name="T10" fmla="*/ 199 w 201"/>
                <a:gd name="T11" fmla="*/ 11 h 200"/>
                <a:gd name="T12" fmla="*/ 11 w 201"/>
                <a:gd name="T13" fmla="*/ 199 h 200"/>
                <a:gd name="T14" fmla="*/ 7 w 201"/>
                <a:gd name="T15" fmla="*/ 200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200">
                  <a:moveTo>
                    <a:pt x="7" y="200"/>
                  </a:moveTo>
                  <a:cubicBezTo>
                    <a:pt x="5" y="200"/>
                    <a:pt x="4" y="200"/>
                    <a:pt x="3" y="199"/>
                  </a:cubicBezTo>
                  <a:cubicBezTo>
                    <a:pt x="0" y="196"/>
                    <a:pt x="0" y="193"/>
                    <a:pt x="3" y="190"/>
                  </a:cubicBezTo>
                  <a:cubicBezTo>
                    <a:pt x="190" y="3"/>
                    <a:pt x="190" y="3"/>
                    <a:pt x="190" y="3"/>
                  </a:cubicBezTo>
                  <a:cubicBezTo>
                    <a:pt x="193" y="0"/>
                    <a:pt x="196" y="0"/>
                    <a:pt x="199" y="3"/>
                  </a:cubicBezTo>
                  <a:cubicBezTo>
                    <a:pt x="201" y="5"/>
                    <a:pt x="201" y="9"/>
                    <a:pt x="199" y="11"/>
                  </a:cubicBezTo>
                  <a:cubicBezTo>
                    <a:pt x="11" y="199"/>
                    <a:pt x="11" y="199"/>
                    <a:pt x="11" y="199"/>
                  </a:cubicBezTo>
                  <a:cubicBezTo>
                    <a:pt x="10" y="200"/>
                    <a:pt x="8" y="200"/>
                    <a:pt x="7"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FE44A40D-DF6E-42EE-B8C3-E8C604D59D07}"/>
                </a:ext>
              </a:extLst>
            </p:cNvPr>
            <p:cNvSpPr>
              <a:spLocks/>
            </p:cNvSpPr>
            <p:nvPr/>
          </p:nvSpPr>
          <p:spPr bwMode="auto">
            <a:xfrm>
              <a:off x="514" y="313"/>
              <a:ext cx="236" cy="277"/>
            </a:xfrm>
            <a:custGeom>
              <a:avLst/>
              <a:gdLst>
                <a:gd name="T0" fmla="*/ 92 w 99"/>
                <a:gd name="T1" fmla="*/ 116 h 116"/>
                <a:gd name="T2" fmla="*/ 87 w 99"/>
                <a:gd name="T3" fmla="*/ 113 h 116"/>
                <a:gd name="T4" fmla="*/ 3 w 99"/>
                <a:gd name="T5" fmla="*/ 11 h 116"/>
                <a:gd name="T6" fmla="*/ 2 w 99"/>
                <a:gd name="T7" fmla="*/ 3 h 116"/>
                <a:gd name="T8" fmla="*/ 11 w 99"/>
                <a:gd name="T9" fmla="*/ 2 h 116"/>
                <a:gd name="T10" fmla="*/ 97 w 99"/>
                <a:gd name="T11" fmla="*/ 107 h 116"/>
                <a:gd name="T12" fmla="*/ 95 w 99"/>
                <a:gd name="T13" fmla="*/ 115 h 116"/>
                <a:gd name="T14" fmla="*/ 92 w 99"/>
                <a:gd name="T15" fmla="*/ 11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16">
                  <a:moveTo>
                    <a:pt x="92" y="116"/>
                  </a:moveTo>
                  <a:cubicBezTo>
                    <a:pt x="90" y="116"/>
                    <a:pt x="88" y="115"/>
                    <a:pt x="87" y="113"/>
                  </a:cubicBezTo>
                  <a:cubicBezTo>
                    <a:pt x="64" y="76"/>
                    <a:pt x="34" y="39"/>
                    <a:pt x="3" y="11"/>
                  </a:cubicBezTo>
                  <a:cubicBezTo>
                    <a:pt x="0" y="9"/>
                    <a:pt x="0" y="5"/>
                    <a:pt x="2" y="3"/>
                  </a:cubicBezTo>
                  <a:cubicBezTo>
                    <a:pt x="5" y="0"/>
                    <a:pt x="9" y="0"/>
                    <a:pt x="11" y="2"/>
                  </a:cubicBezTo>
                  <a:cubicBezTo>
                    <a:pt x="43" y="31"/>
                    <a:pt x="73" y="68"/>
                    <a:pt x="97" y="107"/>
                  </a:cubicBezTo>
                  <a:cubicBezTo>
                    <a:pt x="99" y="110"/>
                    <a:pt x="98" y="114"/>
                    <a:pt x="95" y="115"/>
                  </a:cubicBezTo>
                  <a:cubicBezTo>
                    <a:pt x="94" y="116"/>
                    <a:pt x="93" y="116"/>
                    <a:pt x="92"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2360ACA1-EFE8-49DC-8656-A0F95987C873}"/>
                </a:ext>
              </a:extLst>
            </p:cNvPr>
            <p:cNvSpPr>
              <a:spLocks/>
            </p:cNvSpPr>
            <p:nvPr/>
          </p:nvSpPr>
          <p:spPr bwMode="auto">
            <a:xfrm>
              <a:off x="402" y="428"/>
              <a:ext cx="255" cy="255"/>
            </a:xfrm>
            <a:custGeom>
              <a:avLst/>
              <a:gdLst>
                <a:gd name="T0" fmla="*/ 100 w 107"/>
                <a:gd name="T1" fmla="*/ 107 h 107"/>
                <a:gd name="T2" fmla="*/ 96 w 107"/>
                <a:gd name="T3" fmla="*/ 105 h 107"/>
                <a:gd name="T4" fmla="*/ 2 w 107"/>
                <a:gd name="T5" fmla="*/ 11 h 107"/>
                <a:gd name="T6" fmla="*/ 2 w 107"/>
                <a:gd name="T7" fmla="*/ 2 h 107"/>
                <a:gd name="T8" fmla="*/ 10 w 107"/>
                <a:gd name="T9" fmla="*/ 2 h 107"/>
                <a:gd name="T10" fmla="*/ 104 w 107"/>
                <a:gd name="T11" fmla="*/ 97 h 107"/>
                <a:gd name="T12" fmla="*/ 104 w 107"/>
                <a:gd name="T13" fmla="*/ 105 h 107"/>
                <a:gd name="T14" fmla="*/ 100 w 107"/>
                <a:gd name="T15" fmla="*/ 107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07">
                  <a:moveTo>
                    <a:pt x="100" y="107"/>
                  </a:moveTo>
                  <a:cubicBezTo>
                    <a:pt x="99" y="107"/>
                    <a:pt x="97" y="106"/>
                    <a:pt x="96" y="105"/>
                  </a:cubicBezTo>
                  <a:cubicBezTo>
                    <a:pt x="2" y="11"/>
                    <a:pt x="2" y="11"/>
                    <a:pt x="2" y="11"/>
                  </a:cubicBezTo>
                  <a:cubicBezTo>
                    <a:pt x="0" y="9"/>
                    <a:pt x="0" y="5"/>
                    <a:pt x="2" y="2"/>
                  </a:cubicBezTo>
                  <a:cubicBezTo>
                    <a:pt x="4" y="0"/>
                    <a:pt x="8" y="0"/>
                    <a:pt x="10" y="2"/>
                  </a:cubicBezTo>
                  <a:cubicBezTo>
                    <a:pt x="104" y="97"/>
                    <a:pt x="104" y="97"/>
                    <a:pt x="104" y="97"/>
                  </a:cubicBezTo>
                  <a:cubicBezTo>
                    <a:pt x="107" y="99"/>
                    <a:pt x="107" y="103"/>
                    <a:pt x="104" y="105"/>
                  </a:cubicBezTo>
                  <a:cubicBezTo>
                    <a:pt x="103" y="106"/>
                    <a:pt x="102" y="107"/>
                    <a:pt x="100"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A33FED3F-70FD-4A6B-9296-FF577975D55D}"/>
                </a:ext>
              </a:extLst>
            </p:cNvPr>
            <p:cNvSpPr>
              <a:spLocks/>
            </p:cNvSpPr>
            <p:nvPr/>
          </p:nvSpPr>
          <p:spPr bwMode="auto">
            <a:xfrm>
              <a:off x="287" y="542"/>
              <a:ext cx="280" cy="232"/>
            </a:xfrm>
            <a:custGeom>
              <a:avLst/>
              <a:gdLst>
                <a:gd name="T0" fmla="*/ 110 w 117"/>
                <a:gd name="T1" fmla="*/ 97 h 97"/>
                <a:gd name="T2" fmla="*/ 107 w 117"/>
                <a:gd name="T3" fmla="*/ 96 h 97"/>
                <a:gd name="T4" fmla="*/ 2 w 117"/>
                <a:gd name="T5" fmla="*/ 10 h 97"/>
                <a:gd name="T6" fmla="*/ 2 w 117"/>
                <a:gd name="T7" fmla="*/ 2 h 97"/>
                <a:gd name="T8" fmla="*/ 11 w 117"/>
                <a:gd name="T9" fmla="*/ 2 h 97"/>
                <a:gd name="T10" fmla="*/ 113 w 117"/>
                <a:gd name="T11" fmla="*/ 86 h 97"/>
                <a:gd name="T12" fmla="*/ 115 w 117"/>
                <a:gd name="T13" fmla="*/ 94 h 97"/>
                <a:gd name="T14" fmla="*/ 110 w 117"/>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97">
                  <a:moveTo>
                    <a:pt x="110" y="97"/>
                  </a:moveTo>
                  <a:cubicBezTo>
                    <a:pt x="109" y="97"/>
                    <a:pt x="108" y="97"/>
                    <a:pt x="107" y="96"/>
                  </a:cubicBezTo>
                  <a:cubicBezTo>
                    <a:pt x="68" y="73"/>
                    <a:pt x="31" y="42"/>
                    <a:pt x="2" y="10"/>
                  </a:cubicBezTo>
                  <a:cubicBezTo>
                    <a:pt x="0" y="8"/>
                    <a:pt x="0" y="4"/>
                    <a:pt x="2" y="2"/>
                  </a:cubicBezTo>
                  <a:cubicBezTo>
                    <a:pt x="5" y="0"/>
                    <a:pt x="9" y="0"/>
                    <a:pt x="11" y="2"/>
                  </a:cubicBezTo>
                  <a:cubicBezTo>
                    <a:pt x="39" y="33"/>
                    <a:pt x="75" y="63"/>
                    <a:pt x="113" y="86"/>
                  </a:cubicBezTo>
                  <a:cubicBezTo>
                    <a:pt x="116" y="88"/>
                    <a:pt x="117" y="92"/>
                    <a:pt x="115" y="94"/>
                  </a:cubicBezTo>
                  <a:cubicBezTo>
                    <a:pt x="114" y="96"/>
                    <a:pt x="112" y="97"/>
                    <a:pt x="110"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17">
            <a:extLst>
              <a:ext uri="{FF2B5EF4-FFF2-40B4-BE49-F238E27FC236}">
                <a16:creationId xmlns:a16="http://schemas.microsoft.com/office/drawing/2014/main" id="{E123B05C-4FE1-4BC2-A42A-50CC9297661E}"/>
              </a:ext>
            </a:extLst>
          </p:cNvPr>
          <p:cNvGrpSpPr>
            <a:grpSpLocks noChangeAspect="1"/>
          </p:cNvGrpSpPr>
          <p:nvPr/>
        </p:nvGrpSpPr>
        <p:grpSpPr bwMode="auto">
          <a:xfrm>
            <a:off x="6414657" y="2842350"/>
            <a:ext cx="635492" cy="639971"/>
            <a:chOff x="-2" y="-2"/>
            <a:chExt cx="993" cy="1000"/>
          </a:xfrm>
          <a:solidFill>
            <a:srgbClr val="08E0EF"/>
          </a:solidFill>
        </p:grpSpPr>
        <p:sp>
          <p:nvSpPr>
            <p:cNvPr id="41" name="Freeform 18">
              <a:extLst>
                <a:ext uri="{FF2B5EF4-FFF2-40B4-BE49-F238E27FC236}">
                  <a16:creationId xmlns:a16="http://schemas.microsoft.com/office/drawing/2014/main" id="{C7C5093C-C184-411C-B859-86225E4E6C1C}"/>
                </a:ext>
              </a:extLst>
            </p:cNvPr>
            <p:cNvSpPr>
              <a:spLocks/>
            </p:cNvSpPr>
            <p:nvPr/>
          </p:nvSpPr>
          <p:spPr bwMode="auto">
            <a:xfrm>
              <a:off x="55" y="117"/>
              <a:ext cx="88" cy="88"/>
            </a:xfrm>
            <a:custGeom>
              <a:avLst/>
              <a:gdLst>
                <a:gd name="T0" fmla="*/ 31 w 37"/>
                <a:gd name="T1" fmla="*/ 37 h 37"/>
                <a:gd name="T2" fmla="*/ 0 w 37"/>
                <a:gd name="T3" fmla="*/ 6 h 37"/>
                <a:gd name="T4" fmla="*/ 6 w 37"/>
                <a:gd name="T5" fmla="*/ 0 h 37"/>
                <a:gd name="T6" fmla="*/ 12 w 37"/>
                <a:gd name="T7" fmla="*/ 6 h 37"/>
                <a:gd name="T8" fmla="*/ 31 w 37"/>
                <a:gd name="T9" fmla="*/ 25 h 37"/>
                <a:gd name="T10" fmla="*/ 37 w 37"/>
                <a:gd name="T11" fmla="*/ 31 h 37"/>
                <a:gd name="T12" fmla="*/ 31 w 37"/>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37" h="37">
                  <a:moveTo>
                    <a:pt x="31" y="37"/>
                  </a:moveTo>
                  <a:cubicBezTo>
                    <a:pt x="14" y="37"/>
                    <a:pt x="0" y="23"/>
                    <a:pt x="0" y="6"/>
                  </a:cubicBezTo>
                  <a:cubicBezTo>
                    <a:pt x="0" y="3"/>
                    <a:pt x="3" y="0"/>
                    <a:pt x="6" y="0"/>
                  </a:cubicBezTo>
                  <a:cubicBezTo>
                    <a:pt x="9" y="0"/>
                    <a:pt x="12" y="3"/>
                    <a:pt x="12" y="6"/>
                  </a:cubicBezTo>
                  <a:cubicBezTo>
                    <a:pt x="12" y="17"/>
                    <a:pt x="20" y="25"/>
                    <a:pt x="31" y="25"/>
                  </a:cubicBezTo>
                  <a:cubicBezTo>
                    <a:pt x="34" y="25"/>
                    <a:pt x="37" y="28"/>
                    <a:pt x="37" y="31"/>
                  </a:cubicBezTo>
                  <a:cubicBezTo>
                    <a:pt x="37" y="34"/>
                    <a:pt x="34" y="37"/>
                    <a:pt x="3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a:extLst>
                <a:ext uri="{FF2B5EF4-FFF2-40B4-BE49-F238E27FC236}">
                  <a16:creationId xmlns:a16="http://schemas.microsoft.com/office/drawing/2014/main" id="{5B58D1D3-E714-4887-9138-82E6CA212DD1}"/>
                </a:ext>
              </a:extLst>
            </p:cNvPr>
            <p:cNvSpPr>
              <a:spLocks/>
            </p:cNvSpPr>
            <p:nvPr/>
          </p:nvSpPr>
          <p:spPr bwMode="auto">
            <a:xfrm>
              <a:off x="421" y="478"/>
              <a:ext cx="88" cy="88"/>
            </a:xfrm>
            <a:custGeom>
              <a:avLst/>
              <a:gdLst>
                <a:gd name="T0" fmla="*/ 31 w 37"/>
                <a:gd name="T1" fmla="*/ 37 h 37"/>
                <a:gd name="T2" fmla="*/ 0 w 37"/>
                <a:gd name="T3" fmla="*/ 6 h 37"/>
                <a:gd name="T4" fmla="*/ 6 w 37"/>
                <a:gd name="T5" fmla="*/ 0 h 37"/>
                <a:gd name="T6" fmla="*/ 12 w 37"/>
                <a:gd name="T7" fmla="*/ 6 h 37"/>
                <a:gd name="T8" fmla="*/ 31 w 37"/>
                <a:gd name="T9" fmla="*/ 25 h 37"/>
                <a:gd name="T10" fmla="*/ 37 w 37"/>
                <a:gd name="T11" fmla="*/ 31 h 37"/>
                <a:gd name="T12" fmla="*/ 31 w 37"/>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37" h="37">
                  <a:moveTo>
                    <a:pt x="31" y="37"/>
                  </a:moveTo>
                  <a:cubicBezTo>
                    <a:pt x="14" y="37"/>
                    <a:pt x="0" y="23"/>
                    <a:pt x="0" y="6"/>
                  </a:cubicBezTo>
                  <a:cubicBezTo>
                    <a:pt x="0" y="3"/>
                    <a:pt x="2" y="0"/>
                    <a:pt x="6" y="0"/>
                  </a:cubicBezTo>
                  <a:cubicBezTo>
                    <a:pt x="9" y="0"/>
                    <a:pt x="12" y="3"/>
                    <a:pt x="12" y="6"/>
                  </a:cubicBezTo>
                  <a:cubicBezTo>
                    <a:pt x="12" y="17"/>
                    <a:pt x="20" y="25"/>
                    <a:pt x="31" y="25"/>
                  </a:cubicBezTo>
                  <a:cubicBezTo>
                    <a:pt x="34" y="25"/>
                    <a:pt x="37" y="28"/>
                    <a:pt x="37" y="31"/>
                  </a:cubicBezTo>
                  <a:cubicBezTo>
                    <a:pt x="37" y="34"/>
                    <a:pt x="34" y="37"/>
                    <a:pt x="3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a:extLst>
                <a:ext uri="{FF2B5EF4-FFF2-40B4-BE49-F238E27FC236}">
                  <a16:creationId xmlns:a16="http://schemas.microsoft.com/office/drawing/2014/main" id="{E6C494FA-E32B-42D9-A369-9D635D43407A}"/>
                </a:ext>
              </a:extLst>
            </p:cNvPr>
            <p:cNvSpPr>
              <a:spLocks noEditPoints="1"/>
            </p:cNvSpPr>
            <p:nvPr/>
          </p:nvSpPr>
          <p:spPr bwMode="auto">
            <a:xfrm>
              <a:off x="370" y="370"/>
              <a:ext cx="246" cy="244"/>
            </a:xfrm>
            <a:custGeom>
              <a:avLst/>
              <a:gdLst>
                <a:gd name="T0" fmla="*/ 52 w 103"/>
                <a:gd name="T1" fmla="*/ 102 h 102"/>
                <a:gd name="T2" fmla="*/ 0 w 103"/>
                <a:gd name="T3" fmla="*/ 51 h 102"/>
                <a:gd name="T4" fmla="*/ 52 w 103"/>
                <a:gd name="T5" fmla="*/ 0 h 102"/>
                <a:gd name="T6" fmla="*/ 67 w 103"/>
                <a:gd name="T7" fmla="*/ 3 h 102"/>
                <a:gd name="T8" fmla="*/ 103 w 103"/>
                <a:gd name="T9" fmla="*/ 51 h 102"/>
                <a:gd name="T10" fmla="*/ 76 w 103"/>
                <a:gd name="T11" fmla="*/ 96 h 102"/>
                <a:gd name="T12" fmla="*/ 52 w 103"/>
                <a:gd name="T13" fmla="*/ 102 h 102"/>
                <a:gd name="T14" fmla="*/ 52 w 103"/>
                <a:gd name="T15" fmla="*/ 12 h 102"/>
                <a:gd name="T16" fmla="*/ 12 w 103"/>
                <a:gd name="T17" fmla="*/ 51 h 102"/>
                <a:gd name="T18" fmla="*/ 52 w 103"/>
                <a:gd name="T19" fmla="*/ 90 h 102"/>
                <a:gd name="T20" fmla="*/ 70 w 103"/>
                <a:gd name="T21" fmla="*/ 86 h 102"/>
                <a:gd name="T22" fmla="*/ 91 w 103"/>
                <a:gd name="T23" fmla="*/ 51 h 102"/>
                <a:gd name="T24" fmla="*/ 64 w 103"/>
                <a:gd name="T25" fmla="*/ 14 h 102"/>
                <a:gd name="T26" fmla="*/ 64 w 103"/>
                <a:gd name="T27" fmla="*/ 14 h 102"/>
                <a:gd name="T28" fmla="*/ 52 w 103"/>
                <a:gd name="T29" fmla="*/ 1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02">
                  <a:moveTo>
                    <a:pt x="52" y="102"/>
                  </a:moveTo>
                  <a:cubicBezTo>
                    <a:pt x="23" y="102"/>
                    <a:pt x="0" y="79"/>
                    <a:pt x="0" y="51"/>
                  </a:cubicBezTo>
                  <a:cubicBezTo>
                    <a:pt x="0" y="23"/>
                    <a:pt x="23" y="0"/>
                    <a:pt x="52" y="0"/>
                  </a:cubicBezTo>
                  <a:cubicBezTo>
                    <a:pt x="57" y="0"/>
                    <a:pt x="62" y="1"/>
                    <a:pt x="67" y="3"/>
                  </a:cubicBezTo>
                  <a:cubicBezTo>
                    <a:pt x="89" y="9"/>
                    <a:pt x="103" y="29"/>
                    <a:pt x="103" y="51"/>
                  </a:cubicBezTo>
                  <a:cubicBezTo>
                    <a:pt x="103" y="70"/>
                    <a:pt x="92" y="87"/>
                    <a:pt x="76" y="96"/>
                  </a:cubicBezTo>
                  <a:cubicBezTo>
                    <a:pt x="68" y="100"/>
                    <a:pt x="60" y="102"/>
                    <a:pt x="52" y="102"/>
                  </a:cubicBezTo>
                  <a:close/>
                  <a:moveTo>
                    <a:pt x="52" y="12"/>
                  </a:moveTo>
                  <a:cubicBezTo>
                    <a:pt x="30" y="12"/>
                    <a:pt x="12" y="30"/>
                    <a:pt x="12" y="51"/>
                  </a:cubicBezTo>
                  <a:cubicBezTo>
                    <a:pt x="12" y="73"/>
                    <a:pt x="30" y="90"/>
                    <a:pt x="52" y="90"/>
                  </a:cubicBezTo>
                  <a:cubicBezTo>
                    <a:pt x="58" y="90"/>
                    <a:pt x="64" y="89"/>
                    <a:pt x="70" y="86"/>
                  </a:cubicBezTo>
                  <a:cubicBezTo>
                    <a:pt x="83" y="79"/>
                    <a:pt x="91" y="66"/>
                    <a:pt x="91" y="51"/>
                  </a:cubicBezTo>
                  <a:cubicBezTo>
                    <a:pt x="91" y="34"/>
                    <a:pt x="80" y="19"/>
                    <a:pt x="64" y="14"/>
                  </a:cubicBezTo>
                  <a:cubicBezTo>
                    <a:pt x="64" y="14"/>
                    <a:pt x="64" y="14"/>
                    <a:pt x="64" y="14"/>
                  </a:cubicBezTo>
                  <a:cubicBezTo>
                    <a:pt x="60" y="13"/>
                    <a:pt x="56" y="12"/>
                    <a:pt x="5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8C1C001C-0087-4B92-88B3-52EFB48A2EA0}"/>
                </a:ext>
              </a:extLst>
            </p:cNvPr>
            <p:cNvSpPr>
              <a:spLocks/>
            </p:cNvSpPr>
            <p:nvPr/>
          </p:nvSpPr>
          <p:spPr bwMode="auto">
            <a:xfrm>
              <a:off x="796" y="107"/>
              <a:ext cx="88" cy="86"/>
            </a:xfrm>
            <a:custGeom>
              <a:avLst/>
              <a:gdLst>
                <a:gd name="T0" fmla="*/ 31 w 37"/>
                <a:gd name="T1" fmla="*/ 36 h 36"/>
                <a:gd name="T2" fmla="*/ 0 w 37"/>
                <a:gd name="T3" fmla="*/ 6 h 36"/>
                <a:gd name="T4" fmla="*/ 6 w 37"/>
                <a:gd name="T5" fmla="*/ 0 h 36"/>
                <a:gd name="T6" fmla="*/ 12 w 37"/>
                <a:gd name="T7" fmla="*/ 6 h 36"/>
                <a:gd name="T8" fmla="*/ 31 w 37"/>
                <a:gd name="T9" fmla="*/ 24 h 36"/>
                <a:gd name="T10" fmla="*/ 37 w 37"/>
                <a:gd name="T11" fmla="*/ 30 h 36"/>
                <a:gd name="T12" fmla="*/ 31 w 37"/>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7" h="36">
                  <a:moveTo>
                    <a:pt x="31" y="36"/>
                  </a:moveTo>
                  <a:cubicBezTo>
                    <a:pt x="14" y="36"/>
                    <a:pt x="0" y="23"/>
                    <a:pt x="0" y="6"/>
                  </a:cubicBezTo>
                  <a:cubicBezTo>
                    <a:pt x="0" y="2"/>
                    <a:pt x="3" y="0"/>
                    <a:pt x="6" y="0"/>
                  </a:cubicBezTo>
                  <a:cubicBezTo>
                    <a:pt x="9" y="0"/>
                    <a:pt x="12" y="2"/>
                    <a:pt x="12" y="6"/>
                  </a:cubicBezTo>
                  <a:cubicBezTo>
                    <a:pt x="12" y="16"/>
                    <a:pt x="21" y="24"/>
                    <a:pt x="31" y="24"/>
                  </a:cubicBezTo>
                  <a:cubicBezTo>
                    <a:pt x="34" y="24"/>
                    <a:pt x="37" y="27"/>
                    <a:pt x="37" y="30"/>
                  </a:cubicBezTo>
                  <a:cubicBezTo>
                    <a:pt x="37" y="34"/>
                    <a:pt x="34" y="36"/>
                    <a:pt x="3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2">
              <a:extLst>
                <a:ext uri="{FF2B5EF4-FFF2-40B4-BE49-F238E27FC236}">
                  <a16:creationId xmlns:a16="http://schemas.microsoft.com/office/drawing/2014/main" id="{85FB4FB0-0E5F-4EE7-ABE8-A5E4AEEE2661}"/>
                </a:ext>
              </a:extLst>
            </p:cNvPr>
            <p:cNvSpPr>
              <a:spLocks/>
            </p:cNvSpPr>
            <p:nvPr/>
          </p:nvSpPr>
          <p:spPr bwMode="auto">
            <a:xfrm>
              <a:off x="48" y="860"/>
              <a:ext cx="86" cy="88"/>
            </a:xfrm>
            <a:custGeom>
              <a:avLst/>
              <a:gdLst>
                <a:gd name="T0" fmla="*/ 30 w 36"/>
                <a:gd name="T1" fmla="*/ 37 h 37"/>
                <a:gd name="T2" fmla="*/ 0 w 36"/>
                <a:gd name="T3" fmla="*/ 6 h 37"/>
                <a:gd name="T4" fmla="*/ 6 w 36"/>
                <a:gd name="T5" fmla="*/ 0 h 37"/>
                <a:gd name="T6" fmla="*/ 12 w 36"/>
                <a:gd name="T7" fmla="*/ 6 h 37"/>
                <a:gd name="T8" fmla="*/ 30 w 36"/>
                <a:gd name="T9" fmla="*/ 25 h 37"/>
                <a:gd name="T10" fmla="*/ 36 w 36"/>
                <a:gd name="T11" fmla="*/ 31 h 37"/>
                <a:gd name="T12" fmla="*/ 30 w 36"/>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30" y="37"/>
                  </a:moveTo>
                  <a:cubicBezTo>
                    <a:pt x="13" y="37"/>
                    <a:pt x="0" y="23"/>
                    <a:pt x="0" y="6"/>
                  </a:cubicBezTo>
                  <a:cubicBezTo>
                    <a:pt x="0" y="3"/>
                    <a:pt x="2" y="0"/>
                    <a:pt x="6" y="0"/>
                  </a:cubicBezTo>
                  <a:cubicBezTo>
                    <a:pt x="9" y="0"/>
                    <a:pt x="12" y="3"/>
                    <a:pt x="12" y="6"/>
                  </a:cubicBezTo>
                  <a:cubicBezTo>
                    <a:pt x="12" y="17"/>
                    <a:pt x="20" y="25"/>
                    <a:pt x="30" y="25"/>
                  </a:cubicBezTo>
                  <a:cubicBezTo>
                    <a:pt x="34" y="25"/>
                    <a:pt x="36" y="28"/>
                    <a:pt x="36" y="31"/>
                  </a:cubicBezTo>
                  <a:cubicBezTo>
                    <a:pt x="36" y="35"/>
                    <a:pt x="34"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3">
              <a:extLst>
                <a:ext uri="{FF2B5EF4-FFF2-40B4-BE49-F238E27FC236}">
                  <a16:creationId xmlns:a16="http://schemas.microsoft.com/office/drawing/2014/main" id="{1FE92889-D156-4ECF-8911-3CA7F8B83AD4}"/>
                </a:ext>
              </a:extLst>
            </p:cNvPr>
            <p:cNvSpPr>
              <a:spLocks/>
            </p:cNvSpPr>
            <p:nvPr/>
          </p:nvSpPr>
          <p:spPr bwMode="auto">
            <a:xfrm>
              <a:off x="788" y="850"/>
              <a:ext cx="89" cy="89"/>
            </a:xfrm>
            <a:custGeom>
              <a:avLst/>
              <a:gdLst>
                <a:gd name="T0" fmla="*/ 31 w 37"/>
                <a:gd name="T1" fmla="*/ 37 h 37"/>
                <a:gd name="T2" fmla="*/ 0 w 37"/>
                <a:gd name="T3" fmla="*/ 6 h 37"/>
                <a:gd name="T4" fmla="*/ 6 w 37"/>
                <a:gd name="T5" fmla="*/ 0 h 37"/>
                <a:gd name="T6" fmla="*/ 12 w 37"/>
                <a:gd name="T7" fmla="*/ 6 h 37"/>
                <a:gd name="T8" fmla="*/ 31 w 37"/>
                <a:gd name="T9" fmla="*/ 25 h 37"/>
                <a:gd name="T10" fmla="*/ 37 w 37"/>
                <a:gd name="T11" fmla="*/ 31 h 37"/>
                <a:gd name="T12" fmla="*/ 31 w 37"/>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37" h="37">
                  <a:moveTo>
                    <a:pt x="31" y="37"/>
                  </a:moveTo>
                  <a:cubicBezTo>
                    <a:pt x="14" y="37"/>
                    <a:pt x="0" y="23"/>
                    <a:pt x="0" y="6"/>
                  </a:cubicBezTo>
                  <a:cubicBezTo>
                    <a:pt x="0" y="3"/>
                    <a:pt x="2" y="0"/>
                    <a:pt x="6" y="0"/>
                  </a:cubicBezTo>
                  <a:cubicBezTo>
                    <a:pt x="9" y="0"/>
                    <a:pt x="12" y="3"/>
                    <a:pt x="12" y="6"/>
                  </a:cubicBezTo>
                  <a:cubicBezTo>
                    <a:pt x="12" y="16"/>
                    <a:pt x="20" y="25"/>
                    <a:pt x="31" y="25"/>
                  </a:cubicBezTo>
                  <a:cubicBezTo>
                    <a:pt x="34" y="25"/>
                    <a:pt x="37" y="27"/>
                    <a:pt x="37" y="31"/>
                  </a:cubicBezTo>
                  <a:cubicBezTo>
                    <a:pt x="37" y="34"/>
                    <a:pt x="34" y="37"/>
                    <a:pt x="3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id="{AFFF877C-4F70-4F6F-9782-D8EB64F522F2}"/>
                </a:ext>
              </a:extLst>
            </p:cNvPr>
            <p:cNvSpPr>
              <a:spLocks noEditPoints="1"/>
            </p:cNvSpPr>
            <p:nvPr/>
          </p:nvSpPr>
          <p:spPr bwMode="auto">
            <a:xfrm>
              <a:off x="96" y="95"/>
              <a:ext cx="795" cy="793"/>
            </a:xfrm>
            <a:custGeom>
              <a:avLst/>
              <a:gdLst>
                <a:gd name="T0" fmla="*/ 276 w 333"/>
                <a:gd name="T1" fmla="*/ 332 h 332"/>
                <a:gd name="T2" fmla="*/ 55 w 333"/>
                <a:gd name="T3" fmla="*/ 332 h 332"/>
                <a:gd name="T4" fmla="*/ 49 w 333"/>
                <a:gd name="T5" fmla="*/ 326 h 332"/>
                <a:gd name="T6" fmla="*/ 22 w 333"/>
                <a:gd name="T7" fmla="*/ 289 h 332"/>
                <a:gd name="T8" fmla="*/ 7 w 333"/>
                <a:gd name="T9" fmla="*/ 287 h 332"/>
                <a:gd name="T10" fmla="*/ 2 w 333"/>
                <a:gd name="T11" fmla="*/ 286 h 332"/>
                <a:gd name="T12" fmla="*/ 0 w 333"/>
                <a:gd name="T13" fmla="*/ 282 h 332"/>
                <a:gd name="T14" fmla="*/ 0 w 333"/>
                <a:gd name="T15" fmla="*/ 60 h 332"/>
                <a:gd name="T16" fmla="*/ 3 w 333"/>
                <a:gd name="T17" fmla="*/ 55 h 332"/>
                <a:gd name="T18" fmla="*/ 7 w 333"/>
                <a:gd name="T19" fmla="*/ 54 h 332"/>
                <a:gd name="T20" fmla="*/ 14 w 333"/>
                <a:gd name="T21" fmla="*/ 54 h 332"/>
                <a:gd name="T22" fmla="*/ 32 w 333"/>
                <a:gd name="T23" fmla="*/ 50 h 332"/>
                <a:gd name="T24" fmla="*/ 53 w 333"/>
                <a:gd name="T25" fmla="*/ 15 h 332"/>
                <a:gd name="T26" fmla="*/ 52 w 333"/>
                <a:gd name="T27" fmla="*/ 7 h 332"/>
                <a:gd name="T28" fmla="*/ 53 w 333"/>
                <a:gd name="T29" fmla="*/ 2 h 332"/>
                <a:gd name="T30" fmla="*/ 58 w 333"/>
                <a:gd name="T31" fmla="*/ 0 h 332"/>
                <a:gd name="T32" fmla="*/ 279 w 333"/>
                <a:gd name="T33" fmla="*/ 0 h 332"/>
                <a:gd name="T34" fmla="*/ 284 w 333"/>
                <a:gd name="T35" fmla="*/ 2 h 332"/>
                <a:gd name="T36" fmla="*/ 285 w 333"/>
                <a:gd name="T37" fmla="*/ 7 h 332"/>
                <a:gd name="T38" fmla="*/ 285 w 333"/>
                <a:gd name="T39" fmla="*/ 11 h 332"/>
                <a:gd name="T40" fmla="*/ 324 w 333"/>
                <a:gd name="T41" fmla="*/ 50 h 332"/>
                <a:gd name="T42" fmla="*/ 325 w 333"/>
                <a:gd name="T43" fmla="*/ 50 h 332"/>
                <a:gd name="T44" fmla="*/ 326 w 333"/>
                <a:gd name="T45" fmla="*/ 50 h 332"/>
                <a:gd name="T46" fmla="*/ 331 w 333"/>
                <a:gd name="T47" fmla="*/ 51 h 332"/>
                <a:gd name="T48" fmla="*/ 333 w 333"/>
                <a:gd name="T49" fmla="*/ 56 h 332"/>
                <a:gd name="T50" fmla="*/ 333 w 333"/>
                <a:gd name="T51" fmla="*/ 277 h 332"/>
                <a:gd name="T52" fmla="*/ 331 w 333"/>
                <a:gd name="T53" fmla="*/ 282 h 332"/>
                <a:gd name="T54" fmla="*/ 326 w 333"/>
                <a:gd name="T55" fmla="*/ 283 h 332"/>
                <a:gd name="T56" fmla="*/ 321 w 333"/>
                <a:gd name="T57" fmla="*/ 283 h 332"/>
                <a:gd name="T58" fmla="*/ 281 w 333"/>
                <a:gd name="T59" fmla="*/ 322 h 332"/>
                <a:gd name="T60" fmla="*/ 282 w 333"/>
                <a:gd name="T61" fmla="*/ 326 h 332"/>
                <a:gd name="T62" fmla="*/ 280 w 333"/>
                <a:gd name="T63" fmla="*/ 330 h 332"/>
                <a:gd name="T64" fmla="*/ 276 w 333"/>
                <a:gd name="T65" fmla="*/ 332 h 332"/>
                <a:gd name="T66" fmla="*/ 61 w 333"/>
                <a:gd name="T67" fmla="*/ 320 h 332"/>
                <a:gd name="T68" fmla="*/ 270 w 333"/>
                <a:gd name="T69" fmla="*/ 320 h 332"/>
                <a:gd name="T70" fmla="*/ 321 w 333"/>
                <a:gd name="T71" fmla="*/ 271 h 332"/>
                <a:gd name="T72" fmla="*/ 321 w 333"/>
                <a:gd name="T73" fmla="*/ 62 h 332"/>
                <a:gd name="T74" fmla="*/ 273 w 333"/>
                <a:gd name="T75" fmla="*/ 12 h 332"/>
                <a:gd name="T76" fmla="*/ 65 w 333"/>
                <a:gd name="T77" fmla="*/ 12 h 332"/>
                <a:gd name="T78" fmla="*/ 65 w 333"/>
                <a:gd name="T79" fmla="*/ 15 h 332"/>
                <a:gd name="T80" fmla="*/ 38 w 333"/>
                <a:gd name="T81" fmla="*/ 60 h 332"/>
                <a:gd name="T82" fmla="*/ 12 w 333"/>
                <a:gd name="T83" fmla="*/ 66 h 332"/>
                <a:gd name="T84" fmla="*/ 12 w 333"/>
                <a:gd name="T85" fmla="*/ 275 h 332"/>
                <a:gd name="T86" fmla="*/ 26 w 333"/>
                <a:gd name="T87" fmla="*/ 278 h 332"/>
                <a:gd name="T88" fmla="*/ 61 w 333"/>
                <a:gd name="T89" fmla="*/ 32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3" h="332">
                  <a:moveTo>
                    <a:pt x="276" y="332"/>
                  </a:moveTo>
                  <a:cubicBezTo>
                    <a:pt x="55" y="332"/>
                    <a:pt x="55" y="332"/>
                    <a:pt x="55" y="332"/>
                  </a:cubicBezTo>
                  <a:cubicBezTo>
                    <a:pt x="52" y="332"/>
                    <a:pt x="49" y="330"/>
                    <a:pt x="49" y="326"/>
                  </a:cubicBezTo>
                  <a:cubicBezTo>
                    <a:pt x="49" y="309"/>
                    <a:pt x="39" y="295"/>
                    <a:pt x="22" y="289"/>
                  </a:cubicBezTo>
                  <a:cubicBezTo>
                    <a:pt x="17" y="288"/>
                    <a:pt x="12" y="287"/>
                    <a:pt x="7" y="287"/>
                  </a:cubicBezTo>
                  <a:cubicBezTo>
                    <a:pt x="5" y="288"/>
                    <a:pt x="4" y="287"/>
                    <a:pt x="2" y="286"/>
                  </a:cubicBezTo>
                  <a:cubicBezTo>
                    <a:pt x="1" y="285"/>
                    <a:pt x="0" y="283"/>
                    <a:pt x="0" y="282"/>
                  </a:cubicBezTo>
                  <a:cubicBezTo>
                    <a:pt x="0" y="60"/>
                    <a:pt x="0" y="60"/>
                    <a:pt x="0" y="60"/>
                  </a:cubicBezTo>
                  <a:cubicBezTo>
                    <a:pt x="0" y="58"/>
                    <a:pt x="1" y="56"/>
                    <a:pt x="3" y="55"/>
                  </a:cubicBezTo>
                  <a:cubicBezTo>
                    <a:pt x="4" y="54"/>
                    <a:pt x="6" y="53"/>
                    <a:pt x="7" y="54"/>
                  </a:cubicBezTo>
                  <a:cubicBezTo>
                    <a:pt x="10" y="54"/>
                    <a:pt x="12" y="54"/>
                    <a:pt x="14" y="54"/>
                  </a:cubicBezTo>
                  <a:cubicBezTo>
                    <a:pt x="20" y="54"/>
                    <a:pt x="27" y="53"/>
                    <a:pt x="32" y="50"/>
                  </a:cubicBezTo>
                  <a:cubicBezTo>
                    <a:pt x="45" y="43"/>
                    <a:pt x="53" y="30"/>
                    <a:pt x="53" y="15"/>
                  </a:cubicBezTo>
                  <a:cubicBezTo>
                    <a:pt x="53" y="13"/>
                    <a:pt x="53" y="10"/>
                    <a:pt x="52" y="7"/>
                  </a:cubicBezTo>
                  <a:cubicBezTo>
                    <a:pt x="52" y="5"/>
                    <a:pt x="52" y="4"/>
                    <a:pt x="53" y="2"/>
                  </a:cubicBezTo>
                  <a:cubicBezTo>
                    <a:pt x="54" y="1"/>
                    <a:pt x="56" y="0"/>
                    <a:pt x="58" y="0"/>
                  </a:cubicBezTo>
                  <a:cubicBezTo>
                    <a:pt x="279" y="0"/>
                    <a:pt x="279" y="0"/>
                    <a:pt x="279" y="0"/>
                  </a:cubicBezTo>
                  <a:cubicBezTo>
                    <a:pt x="281" y="0"/>
                    <a:pt x="282" y="1"/>
                    <a:pt x="284" y="2"/>
                  </a:cubicBezTo>
                  <a:cubicBezTo>
                    <a:pt x="285" y="3"/>
                    <a:pt x="285" y="5"/>
                    <a:pt x="285" y="7"/>
                  </a:cubicBezTo>
                  <a:cubicBezTo>
                    <a:pt x="285" y="8"/>
                    <a:pt x="285" y="9"/>
                    <a:pt x="285" y="11"/>
                  </a:cubicBezTo>
                  <a:cubicBezTo>
                    <a:pt x="285" y="32"/>
                    <a:pt x="302" y="50"/>
                    <a:pt x="324" y="50"/>
                  </a:cubicBezTo>
                  <a:cubicBezTo>
                    <a:pt x="324" y="50"/>
                    <a:pt x="325" y="50"/>
                    <a:pt x="325" y="50"/>
                  </a:cubicBezTo>
                  <a:cubicBezTo>
                    <a:pt x="326" y="50"/>
                    <a:pt x="326" y="50"/>
                    <a:pt x="326" y="50"/>
                  </a:cubicBezTo>
                  <a:cubicBezTo>
                    <a:pt x="328" y="49"/>
                    <a:pt x="330" y="50"/>
                    <a:pt x="331" y="51"/>
                  </a:cubicBezTo>
                  <a:cubicBezTo>
                    <a:pt x="332" y="52"/>
                    <a:pt x="333" y="54"/>
                    <a:pt x="333" y="56"/>
                  </a:cubicBezTo>
                  <a:cubicBezTo>
                    <a:pt x="333" y="277"/>
                    <a:pt x="333" y="277"/>
                    <a:pt x="333" y="277"/>
                  </a:cubicBezTo>
                  <a:cubicBezTo>
                    <a:pt x="333" y="279"/>
                    <a:pt x="332" y="281"/>
                    <a:pt x="331" y="282"/>
                  </a:cubicBezTo>
                  <a:cubicBezTo>
                    <a:pt x="329" y="283"/>
                    <a:pt x="328" y="283"/>
                    <a:pt x="326" y="283"/>
                  </a:cubicBezTo>
                  <a:cubicBezTo>
                    <a:pt x="324" y="283"/>
                    <a:pt x="322" y="283"/>
                    <a:pt x="321" y="283"/>
                  </a:cubicBezTo>
                  <a:cubicBezTo>
                    <a:pt x="299" y="283"/>
                    <a:pt x="281" y="300"/>
                    <a:pt x="281" y="322"/>
                  </a:cubicBezTo>
                  <a:cubicBezTo>
                    <a:pt x="281" y="323"/>
                    <a:pt x="282" y="325"/>
                    <a:pt x="282" y="326"/>
                  </a:cubicBezTo>
                  <a:cubicBezTo>
                    <a:pt x="282" y="328"/>
                    <a:pt x="281" y="329"/>
                    <a:pt x="280" y="330"/>
                  </a:cubicBezTo>
                  <a:cubicBezTo>
                    <a:pt x="279" y="332"/>
                    <a:pt x="277" y="332"/>
                    <a:pt x="276" y="332"/>
                  </a:cubicBezTo>
                  <a:close/>
                  <a:moveTo>
                    <a:pt x="61" y="320"/>
                  </a:moveTo>
                  <a:cubicBezTo>
                    <a:pt x="270" y="320"/>
                    <a:pt x="270" y="320"/>
                    <a:pt x="270" y="320"/>
                  </a:cubicBezTo>
                  <a:cubicBezTo>
                    <a:pt x="270" y="293"/>
                    <a:pt x="293" y="270"/>
                    <a:pt x="321" y="271"/>
                  </a:cubicBezTo>
                  <a:cubicBezTo>
                    <a:pt x="321" y="62"/>
                    <a:pt x="321" y="62"/>
                    <a:pt x="321" y="62"/>
                  </a:cubicBezTo>
                  <a:cubicBezTo>
                    <a:pt x="295" y="60"/>
                    <a:pt x="274" y="39"/>
                    <a:pt x="273" y="12"/>
                  </a:cubicBezTo>
                  <a:cubicBezTo>
                    <a:pt x="65" y="12"/>
                    <a:pt x="65" y="12"/>
                    <a:pt x="65" y="12"/>
                  </a:cubicBezTo>
                  <a:cubicBezTo>
                    <a:pt x="65" y="13"/>
                    <a:pt x="65" y="14"/>
                    <a:pt x="65" y="15"/>
                  </a:cubicBezTo>
                  <a:cubicBezTo>
                    <a:pt x="65" y="34"/>
                    <a:pt x="55" y="51"/>
                    <a:pt x="38" y="60"/>
                  </a:cubicBezTo>
                  <a:cubicBezTo>
                    <a:pt x="30" y="64"/>
                    <a:pt x="21" y="67"/>
                    <a:pt x="12" y="66"/>
                  </a:cubicBezTo>
                  <a:cubicBezTo>
                    <a:pt x="12" y="275"/>
                    <a:pt x="12" y="275"/>
                    <a:pt x="12" y="275"/>
                  </a:cubicBezTo>
                  <a:cubicBezTo>
                    <a:pt x="17" y="276"/>
                    <a:pt x="22" y="276"/>
                    <a:pt x="26" y="278"/>
                  </a:cubicBezTo>
                  <a:cubicBezTo>
                    <a:pt x="45" y="284"/>
                    <a:pt x="59" y="301"/>
                    <a:pt x="61" y="3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id="{131DF7BF-7514-4850-9CF2-E5850514CBD1}"/>
                </a:ext>
              </a:extLst>
            </p:cNvPr>
            <p:cNvSpPr>
              <a:spLocks noEditPoints="1"/>
            </p:cNvSpPr>
            <p:nvPr/>
          </p:nvSpPr>
          <p:spPr bwMode="auto">
            <a:xfrm>
              <a:off x="7" y="10"/>
              <a:ext cx="244" cy="243"/>
            </a:xfrm>
            <a:custGeom>
              <a:avLst/>
              <a:gdLst>
                <a:gd name="T0" fmla="*/ 51 w 102"/>
                <a:gd name="T1" fmla="*/ 102 h 102"/>
                <a:gd name="T2" fmla="*/ 42 w 102"/>
                <a:gd name="T3" fmla="*/ 102 h 102"/>
                <a:gd name="T4" fmla="*/ 0 w 102"/>
                <a:gd name="T5" fmla="*/ 51 h 102"/>
                <a:gd name="T6" fmla="*/ 51 w 102"/>
                <a:gd name="T7" fmla="*/ 0 h 102"/>
                <a:gd name="T8" fmla="*/ 67 w 102"/>
                <a:gd name="T9" fmla="*/ 3 h 102"/>
                <a:gd name="T10" fmla="*/ 101 w 102"/>
                <a:gd name="T11" fmla="*/ 41 h 102"/>
                <a:gd name="T12" fmla="*/ 101 w 102"/>
                <a:gd name="T13" fmla="*/ 41 h 102"/>
                <a:gd name="T14" fmla="*/ 102 w 102"/>
                <a:gd name="T15" fmla="*/ 51 h 102"/>
                <a:gd name="T16" fmla="*/ 75 w 102"/>
                <a:gd name="T17" fmla="*/ 96 h 102"/>
                <a:gd name="T18" fmla="*/ 51 w 102"/>
                <a:gd name="T19" fmla="*/ 102 h 102"/>
                <a:gd name="T20" fmla="*/ 51 w 102"/>
                <a:gd name="T21" fmla="*/ 12 h 102"/>
                <a:gd name="T22" fmla="*/ 12 w 102"/>
                <a:gd name="T23" fmla="*/ 51 h 102"/>
                <a:gd name="T24" fmla="*/ 44 w 102"/>
                <a:gd name="T25" fmla="*/ 90 h 102"/>
                <a:gd name="T26" fmla="*/ 51 w 102"/>
                <a:gd name="T27" fmla="*/ 90 h 102"/>
                <a:gd name="T28" fmla="*/ 69 w 102"/>
                <a:gd name="T29" fmla="*/ 86 h 102"/>
                <a:gd name="T30" fmla="*/ 90 w 102"/>
                <a:gd name="T31" fmla="*/ 51 h 102"/>
                <a:gd name="T32" fmla="*/ 89 w 102"/>
                <a:gd name="T33" fmla="*/ 43 h 102"/>
                <a:gd name="T34" fmla="*/ 89 w 102"/>
                <a:gd name="T35" fmla="*/ 43 h 102"/>
                <a:gd name="T36" fmla="*/ 63 w 102"/>
                <a:gd name="T37" fmla="*/ 14 h 102"/>
                <a:gd name="T38" fmla="*/ 51 w 102"/>
                <a:gd name="T39" fmla="*/ 1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102">
                  <a:moveTo>
                    <a:pt x="51" y="102"/>
                  </a:moveTo>
                  <a:cubicBezTo>
                    <a:pt x="48" y="102"/>
                    <a:pt x="45" y="102"/>
                    <a:pt x="42" y="102"/>
                  </a:cubicBezTo>
                  <a:cubicBezTo>
                    <a:pt x="18" y="98"/>
                    <a:pt x="0" y="76"/>
                    <a:pt x="0" y="51"/>
                  </a:cubicBezTo>
                  <a:cubicBezTo>
                    <a:pt x="0" y="23"/>
                    <a:pt x="23" y="0"/>
                    <a:pt x="51" y="0"/>
                  </a:cubicBezTo>
                  <a:cubicBezTo>
                    <a:pt x="56" y="0"/>
                    <a:pt x="61" y="1"/>
                    <a:pt x="67" y="3"/>
                  </a:cubicBezTo>
                  <a:cubicBezTo>
                    <a:pt x="84" y="8"/>
                    <a:pt x="97" y="23"/>
                    <a:pt x="101" y="41"/>
                  </a:cubicBezTo>
                  <a:cubicBezTo>
                    <a:pt x="101" y="41"/>
                    <a:pt x="101" y="41"/>
                    <a:pt x="101" y="41"/>
                  </a:cubicBezTo>
                  <a:cubicBezTo>
                    <a:pt x="101" y="44"/>
                    <a:pt x="102" y="48"/>
                    <a:pt x="102" y="51"/>
                  </a:cubicBezTo>
                  <a:cubicBezTo>
                    <a:pt x="102" y="70"/>
                    <a:pt x="92" y="87"/>
                    <a:pt x="75" y="96"/>
                  </a:cubicBezTo>
                  <a:cubicBezTo>
                    <a:pt x="68" y="100"/>
                    <a:pt x="59" y="102"/>
                    <a:pt x="51" y="102"/>
                  </a:cubicBezTo>
                  <a:close/>
                  <a:moveTo>
                    <a:pt x="51" y="12"/>
                  </a:moveTo>
                  <a:cubicBezTo>
                    <a:pt x="29" y="12"/>
                    <a:pt x="12" y="30"/>
                    <a:pt x="12" y="51"/>
                  </a:cubicBezTo>
                  <a:cubicBezTo>
                    <a:pt x="12" y="70"/>
                    <a:pt x="25" y="87"/>
                    <a:pt x="44" y="90"/>
                  </a:cubicBezTo>
                  <a:cubicBezTo>
                    <a:pt x="47" y="90"/>
                    <a:pt x="49" y="90"/>
                    <a:pt x="51" y="90"/>
                  </a:cubicBezTo>
                  <a:cubicBezTo>
                    <a:pt x="57" y="90"/>
                    <a:pt x="64" y="89"/>
                    <a:pt x="69" y="86"/>
                  </a:cubicBezTo>
                  <a:cubicBezTo>
                    <a:pt x="82" y="79"/>
                    <a:pt x="90" y="66"/>
                    <a:pt x="90" y="51"/>
                  </a:cubicBezTo>
                  <a:cubicBezTo>
                    <a:pt x="90" y="49"/>
                    <a:pt x="90" y="46"/>
                    <a:pt x="89" y="43"/>
                  </a:cubicBezTo>
                  <a:cubicBezTo>
                    <a:pt x="89" y="43"/>
                    <a:pt x="89" y="43"/>
                    <a:pt x="89" y="43"/>
                  </a:cubicBezTo>
                  <a:cubicBezTo>
                    <a:pt x="86" y="30"/>
                    <a:pt x="76" y="18"/>
                    <a:pt x="63" y="14"/>
                  </a:cubicBezTo>
                  <a:cubicBezTo>
                    <a:pt x="59" y="13"/>
                    <a:pt x="55" y="12"/>
                    <a:pt x="5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id="{11EAC17F-6C69-4FC6-A067-1EEA7D85A04D}"/>
                </a:ext>
              </a:extLst>
            </p:cNvPr>
            <p:cNvSpPr>
              <a:spLocks noEditPoints="1"/>
            </p:cNvSpPr>
            <p:nvPr/>
          </p:nvSpPr>
          <p:spPr bwMode="auto">
            <a:xfrm>
              <a:off x="748" y="-2"/>
              <a:ext cx="243" cy="246"/>
            </a:xfrm>
            <a:custGeom>
              <a:avLst/>
              <a:gdLst>
                <a:gd name="T0" fmla="*/ 51 w 102"/>
                <a:gd name="T1" fmla="*/ 103 h 103"/>
                <a:gd name="T2" fmla="*/ 0 w 102"/>
                <a:gd name="T3" fmla="*/ 52 h 103"/>
                <a:gd name="T4" fmla="*/ 0 w 102"/>
                <a:gd name="T5" fmla="*/ 46 h 103"/>
                <a:gd name="T6" fmla="*/ 51 w 102"/>
                <a:gd name="T7" fmla="*/ 0 h 103"/>
                <a:gd name="T8" fmla="*/ 67 w 102"/>
                <a:gd name="T9" fmla="*/ 3 h 103"/>
                <a:gd name="T10" fmla="*/ 102 w 102"/>
                <a:gd name="T11" fmla="*/ 52 h 103"/>
                <a:gd name="T12" fmla="*/ 75 w 102"/>
                <a:gd name="T13" fmla="*/ 97 h 103"/>
                <a:gd name="T14" fmla="*/ 54 w 102"/>
                <a:gd name="T15" fmla="*/ 103 h 103"/>
                <a:gd name="T16" fmla="*/ 53 w 102"/>
                <a:gd name="T17" fmla="*/ 103 h 103"/>
                <a:gd name="T18" fmla="*/ 51 w 102"/>
                <a:gd name="T19" fmla="*/ 103 h 103"/>
                <a:gd name="T20" fmla="*/ 51 w 102"/>
                <a:gd name="T21" fmla="*/ 12 h 103"/>
                <a:gd name="T22" fmla="*/ 12 w 102"/>
                <a:gd name="T23" fmla="*/ 48 h 103"/>
                <a:gd name="T24" fmla="*/ 12 w 102"/>
                <a:gd name="T25" fmla="*/ 52 h 103"/>
                <a:gd name="T26" fmla="*/ 51 w 102"/>
                <a:gd name="T27" fmla="*/ 91 h 103"/>
                <a:gd name="T28" fmla="*/ 52 w 102"/>
                <a:gd name="T29" fmla="*/ 91 h 103"/>
                <a:gd name="T30" fmla="*/ 53 w 102"/>
                <a:gd name="T31" fmla="*/ 91 h 103"/>
                <a:gd name="T32" fmla="*/ 70 w 102"/>
                <a:gd name="T33" fmla="*/ 86 h 103"/>
                <a:gd name="T34" fmla="*/ 90 w 102"/>
                <a:gd name="T35" fmla="*/ 52 h 103"/>
                <a:gd name="T36" fmla="*/ 63 w 102"/>
                <a:gd name="T37" fmla="*/ 14 h 103"/>
                <a:gd name="T38" fmla="*/ 63 w 102"/>
                <a:gd name="T39" fmla="*/ 14 h 103"/>
                <a:gd name="T40" fmla="*/ 51 w 102"/>
                <a:gd name="T41" fmla="*/ 1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103">
                  <a:moveTo>
                    <a:pt x="51" y="103"/>
                  </a:moveTo>
                  <a:cubicBezTo>
                    <a:pt x="23" y="103"/>
                    <a:pt x="0" y="80"/>
                    <a:pt x="0" y="52"/>
                  </a:cubicBezTo>
                  <a:cubicBezTo>
                    <a:pt x="0" y="50"/>
                    <a:pt x="0" y="48"/>
                    <a:pt x="0" y="46"/>
                  </a:cubicBezTo>
                  <a:cubicBezTo>
                    <a:pt x="3" y="20"/>
                    <a:pt x="25" y="0"/>
                    <a:pt x="51" y="0"/>
                  </a:cubicBezTo>
                  <a:cubicBezTo>
                    <a:pt x="56" y="0"/>
                    <a:pt x="62" y="1"/>
                    <a:pt x="67" y="3"/>
                  </a:cubicBezTo>
                  <a:cubicBezTo>
                    <a:pt x="88" y="10"/>
                    <a:pt x="102" y="29"/>
                    <a:pt x="102" y="52"/>
                  </a:cubicBezTo>
                  <a:cubicBezTo>
                    <a:pt x="102" y="70"/>
                    <a:pt x="92" y="88"/>
                    <a:pt x="75" y="97"/>
                  </a:cubicBezTo>
                  <a:cubicBezTo>
                    <a:pt x="69" y="100"/>
                    <a:pt x="62" y="102"/>
                    <a:pt x="54" y="103"/>
                  </a:cubicBezTo>
                  <a:cubicBezTo>
                    <a:pt x="53" y="103"/>
                    <a:pt x="53" y="103"/>
                    <a:pt x="53" y="103"/>
                  </a:cubicBezTo>
                  <a:cubicBezTo>
                    <a:pt x="53" y="103"/>
                    <a:pt x="52" y="103"/>
                    <a:pt x="51" y="103"/>
                  </a:cubicBezTo>
                  <a:close/>
                  <a:moveTo>
                    <a:pt x="51" y="12"/>
                  </a:moveTo>
                  <a:cubicBezTo>
                    <a:pt x="31" y="12"/>
                    <a:pt x="14" y="28"/>
                    <a:pt x="12" y="48"/>
                  </a:cubicBezTo>
                  <a:cubicBezTo>
                    <a:pt x="12" y="49"/>
                    <a:pt x="12" y="50"/>
                    <a:pt x="12" y="52"/>
                  </a:cubicBezTo>
                  <a:cubicBezTo>
                    <a:pt x="12" y="73"/>
                    <a:pt x="29" y="91"/>
                    <a:pt x="51" y="91"/>
                  </a:cubicBezTo>
                  <a:cubicBezTo>
                    <a:pt x="51" y="91"/>
                    <a:pt x="52" y="91"/>
                    <a:pt x="52" y="91"/>
                  </a:cubicBezTo>
                  <a:cubicBezTo>
                    <a:pt x="53" y="91"/>
                    <a:pt x="53" y="91"/>
                    <a:pt x="53" y="91"/>
                  </a:cubicBezTo>
                  <a:cubicBezTo>
                    <a:pt x="59" y="90"/>
                    <a:pt x="65" y="89"/>
                    <a:pt x="70" y="86"/>
                  </a:cubicBezTo>
                  <a:cubicBezTo>
                    <a:pt x="82" y="79"/>
                    <a:pt x="90" y="66"/>
                    <a:pt x="90" y="52"/>
                  </a:cubicBezTo>
                  <a:cubicBezTo>
                    <a:pt x="90" y="35"/>
                    <a:pt x="79" y="20"/>
                    <a:pt x="63" y="14"/>
                  </a:cubicBezTo>
                  <a:cubicBezTo>
                    <a:pt x="63" y="14"/>
                    <a:pt x="63" y="14"/>
                    <a:pt x="63" y="14"/>
                  </a:cubicBezTo>
                  <a:cubicBezTo>
                    <a:pt x="59" y="13"/>
                    <a:pt x="55" y="12"/>
                    <a:pt x="5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a:extLst>
                <a:ext uri="{FF2B5EF4-FFF2-40B4-BE49-F238E27FC236}">
                  <a16:creationId xmlns:a16="http://schemas.microsoft.com/office/drawing/2014/main" id="{ADFBBD6B-F6AA-4441-AD30-253993F02CF7}"/>
                </a:ext>
              </a:extLst>
            </p:cNvPr>
            <p:cNvSpPr>
              <a:spLocks noEditPoints="1"/>
            </p:cNvSpPr>
            <p:nvPr/>
          </p:nvSpPr>
          <p:spPr bwMode="auto">
            <a:xfrm>
              <a:off x="-2" y="752"/>
              <a:ext cx="243" cy="246"/>
            </a:xfrm>
            <a:custGeom>
              <a:avLst/>
              <a:gdLst>
                <a:gd name="T0" fmla="*/ 51 w 102"/>
                <a:gd name="T1" fmla="*/ 103 h 103"/>
                <a:gd name="T2" fmla="*/ 0 w 102"/>
                <a:gd name="T3" fmla="*/ 51 h 103"/>
                <a:gd name="T4" fmla="*/ 47 w 102"/>
                <a:gd name="T5" fmla="*/ 1 h 103"/>
                <a:gd name="T6" fmla="*/ 67 w 102"/>
                <a:gd name="T7" fmla="*/ 3 h 103"/>
                <a:gd name="T8" fmla="*/ 102 w 102"/>
                <a:gd name="T9" fmla="*/ 51 h 103"/>
                <a:gd name="T10" fmla="*/ 76 w 102"/>
                <a:gd name="T11" fmla="*/ 96 h 103"/>
                <a:gd name="T12" fmla="*/ 51 w 102"/>
                <a:gd name="T13" fmla="*/ 103 h 103"/>
                <a:gd name="T14" fmla="*/ 51 w 102"/>
                <a:gd name="T15" fmla="*/ 12 h 103"/>
                <a:gd name="T16" fmla="*/ 48 w 102"/>
                <a:gd name="T17" fmla="*/ 12 h 103"/>
                <a:gd name="T18" fmla="*/ 12 w 102"/>
                <a:gd name="T19" fmla="*/ 51 h 103"/>
                <a:gd name="T20" fmla="*/ 51 w 102"/>
                <a:gd name="T21" fmla="*/ 91 h 103"/>
                <a:gd name="T22" fmla="*/ 70 w 102"/>
                <a:gd name="T23" fmla="*/ 86 h 103"/>
                <a:gd name="T24" fmla="*/ 90 w 102"/>
                <a:gd name="T25" fmla="*/ 51 h 103"/>
                <a:gd name="T26" fmla="*/ 63 w 102"/>
                <a:gd name="T27" fmla="*/ 14 h 103"/>
                <a:gd name="T28" fmla="*/ 63 w 102"/>
                <a:gd name="T29" fmla="*/ 14 h 103"/>
                <a:gd name="T30" fmla="*/ 51 w 102"/>
                <a:gd name="T31" fmla="*/ 1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03">
                  <a:moveTo>
                    <a:pt x="51" y="103"/>
                  </a:moveTo>
                  <a:cubicBezTo>
                    <a:pt x="23" y="103"/>
                    <a:pt x="0" y="80"/>
                    <a:pt x="0" y="51"/>
                  </a:cubicBezTo>
                  <a:cubicBezTo>
                    <a:pt x="0" y="25"/>
                    <a:pt x="21" y="3"/>
                    <a:pt x="47" y="1"/>
                  </a:cubicBezTo>
                  <a:cubicBezTo>
                    <a:pt x="54" y="0"/>
                    <a:pt x="61" y="1"/>
                    <a:pt x="67" y="3"/>
                  </a:cubicBezTo>
                  <a:cubicBezTo>
                    <a:pt x="88" y="10"/>
                    <a:pt x="102" y="29"/>
                    <a:pt x="102" y="51"/>
                  </a:cubicBezTo>
                  <a:cubicBezTo>
                    <a:pt x="102" y="70"/>
                    <a:pt x="92" y="87"/>
                    <a:pt x="76" y="96"/>
                  </a:cubicBezTo>
                  <a:cubicBezTo>
                    <a:pt x="68" y="100"/>
                    <a:pt x="60" y="103"/>
                    <a:pt x="51" y="103"/>
                  </a:cubicBezTo>
                  <a:close/>
                  <a:moveTo>
                    <a:pt x="51" y="12"/>
                  </a:moveTo>
                  <a:cubicBezTo>
                    <a:pt x="50" y="12"/>
                    <a:pt x="49" y="12"/>
                    <a:pt x="48" y="12"/>
                  </a:cubicBezTo>
                  <a:cubicBezTo>
                    <a:pt x="28" y="14"/>
                    <a:pt x="12" y="31"/>
                    <a:pt x="12" y="51"/>
                  </a:cubicBezTo>
                  <a:cubicBezTo>
                    <a:pt x="12" y="73"/>
                    <a:pt x="30" y="91"/>
                    <a:pt x="51" y="91"/>
                  </a:cubicBezTo>
                  <a:cubicBezTo>
                    <a:pt x="58" y="91"/>
                    <a:pt x="64" y="89"/>
                    <a:pt x="70" y="86"/>
                  </a:cubicBezTo>
                  <a:cubicBezTo>
                    <a:pt x="83" y="79"/>
                    <a:pt x="90" y="66"/>
                    <a:pt x="90" y="51"/>
                  </a:cubicBezTo>
                  <a:cubicBezTo>
                    <a:pt x="90" y="34"/>
                    <a:pt x="80" y="20"/>
                    <a:pt x="63" y="14"/>
                  </a:cubicBezTo>
                  <a:cubicBezTo>
                    <a:pt x="63" y="14"/>
                    <a:pt x="63" y="14"/>
                    <a:pt x="63" y="14"/>
                  </a:cubicBezTo>
                  <a:cubicBezTo>
                    <a:pt x="60" y="13"/>
                    <a:pt x="55" y="12"/>
                    <a:pt x="5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id="{550B0F08-6929-4EAD-A06C-4D1212358961}"/>
                </a:ext>
              </a:extLst>
            </p:cNvPr>
            <p:cNvSpPr>
              <a:spLocks noEditPoints="1"/>
            </p:cNvSpPr>
            <p:nvPr/>
          </p:nvSpPr>
          <p:spPr bwMode="auto">
            <a:xfrm>
              <a:off x="738" y="743"/>
              <a:ext cx="246" cy="243"/>
            </a:xfrm>
            <a:custGeom>
              <a:avLst/>
              <a:gdLst>
                <a:gd name="T0" fmla="*/ 52 w 103"/>
                <a:gd name="T1" fmla="*/ 102 h 102"/>
                <a:gd name="T2" fmla="*/ 1 w 103"/>
                <a:gd name="T3" fmla="*/ 56 h 102"/>
                <a:gd name="T4" fmla="*/ 0 w 103"/>
                <a:gd name="T5" fmla="*/ 51 h 102"/>
                <a:gd name="T6" fmla="*/ 52 w 103"/>
                <a:gd name="T7" fmla="*/ 0 h 102"/>
                <a:gd name="T8" fmla="*/ 59 w 103"/>
                <a:gd name="T9" fmla="*/ 0 h 102"/>
                <a:gd name="T10" fmla="*/ 67 w 103"/>
                <a:gd name="T11" fmla="*/ 2 h 102"/>
                <a:gd name="T12" fmla="*/ 67 w 103"/>
                <a:gd name="T13" fmla="*/ 2 h 102"/>
                <a:gd name="T14" fmla="*/ 103 w 103"/>
                <a:gd name="T15" fmla="*/ 51 h 102"/>
                <a:gd name="T16" fmla="*/ 76 w 103"/>
                <a:gd name="T17" fmla="*/ 96 h 102"/>
                <a:gd name="T18" fmla="*/ 52 w 103"/>
                <a:gd name="T19" fmla="*/ 102 h 102"/>
                <a:gd name="T20" fmla="*/ 52 w 103"/>
                <a:gd name="T21" fmla="*/ 12 h 102"/>
                <a:gd name="T22" fmla="*/ 12 w 103"/>
                <a:gd name="T23" fmla="*/ 51 h 102"/>
                <a:gd name="T24" fmla="*/ 13 w 103"/>
                <a:gd name="T25" fmla="*/ 55 h 102"/>
                <a:gd name="T26" fmla="*/ 52 w 103"/>
                <a:gd name="T27" fmla="*/ 90 h 102"/>
                <a:gd name="T28" fmla="*/ 70 w 103"/>
                <a:gd name="T29" fmla="*/ 85 h 102"/>
                <a:gd name="T30" fmla="*/ 91 w 103"/>
                <a:gd name="T31" fmla="*/ 51 h 102"/>
                <a:gd name="T32" fmla="*/ 64 w 103"/>
                <a:gd name="T33" fmla="*/ 14 h 102"/>
                <a:gd name="T34" fmla="*/ 64 w 103"/>
                <a:gd name="T35" fmla="*/ 14 h 102"/>
                <a:gd name="T36" fmla="*/ 57 w 103"/>
                <a:gd name="T37" fmla="*/ 12 h 102"/>
                <a:gd name="T38" fmla="*/ 52 w 103"/>
                <a:gd name="T39" fmla="*/ 1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02">
                  <a:moveTo>
                    <a:pt x="52" y="102"/>
                  </a:moveTo>
                  <a:cubicBezTo>
                    <a:pt x="25" y="102"/>
                    <a:pt x="3" y="82"/>
                    <a:pt x="1" y="56"/>
                  </a:cubicBezTo>
                  <a:cubicBezTo>
                    <a:pt x="1" y="54"/>
                    <a:pt x="0" y="53"/>
                    <a:pt x="0" y="51"/>
                  </a:cubicBezTo>
                  <a:cubicBezTo>
                    <a:pt x="0" y="23"/>
                    <a:pt x="23" y="0"/>
                    <a:pt x="52" y="0"/>
                  </a:cubicBezTo>
                  <a:cubicBezTo>
                    <a:pt x="54" y="0"/>
                    <a:pt x="56" y="0"/>
                    <a:pt x="59" y="0"/>
                  </a:cubicBezTo>
                  <a:cubicBezTo>
                    <a:pt x="62" y="1"/>
                    <a:pt x="65" y="1"/>
                    <a:pt x="67" y="2"/>
                  </a:cubicBezTo>
                  <a:cubicBezTo>
                    <a:pt x="67" y="2"/>
                    <a:pt x="67" y="2"/>
                    <a:pt x="67" y="2"/>
                  </a:cubicBezTo>
                  <a:cubicBezTo>
                    <a:pt x="89" y="9"/>
                    <a:pt x="103" y="29"/>
                    <a:pt x="103" y="51"/>
                  </a:cubicBezTo>
                  <a:cubicBezTo>
                    <a:pt x="103" y="70"/>
                    <a:pt x="92" y="87"/>
                    <a:pt x="76" y="96"/>
                  </a:cubicBezTo>
                  <a:cubicBezTo>
                    <a:pt x="69" y="100"/>
                    <a:pt x="60" y="102"/>
                    <a:pt x="52" y="102"/>
                  </a:cubicBezTo>
                  <a:close/>
                  <a:moveTo>
                    <a:pt x="52" y="12"/>
                  </a:moveTo>
                  <a:cubicBezTo>
                    <a:pt x="30" y="12"/>
                    <a:pt x="12" y="29"/>
                    <a:pt x="12" y="51"/>
                  </a:cubicBezTo>
                  <a:cubicBezTo>
                    <a:pt x="12" y="52"/>
                    <a:pt x="13" y="54"/>
                    <a:pt x="13" y="55"/>
                  </a:cubicBezTo>
                  <a:cubicBezTo>
                    <a:pt x="15" y="75"/>
                    <a:pt x="31" y="90"/>
                    <a:pt x="52" y="90"/>
                  </a:cubicBezTo>
                  <a:cubicBezTo>
                    <a:pt x="58" y="90"/>
                    <a:pt x="65" y="88"/>
                    <a:pt x="70" y="85"/>
                  </a:cubicBezTo>
                  <a:cubicBezTo>
                    <a:pt x="83" y="78"/>
                    <a:pt x="91" y="65"/>
                    <a:pt x="91" y="51"/>
                  </a:cubicBezTo>
                  <a:cubicBezTo>
                    <a:pt x="91" y="34"/>
                    <a:pt x="80" y="19"/>
                    <a:pt x="64" y="14"/>
                  </a:cubicBezTo>
                  <a:cubicBezTo>
                    <a:pt x="64" y="14"/>
                    <a:pt x="64" y="14"/>
                    <a:pt x="64" y="14"/>
                  </a:cubicBezTo>
                  <a:cubicBezTo>
                    <a:pt x="62" y="13"/>
                    <a:pt x="59" y="12"/>
                    <a:pt x="57" y="12"/>
                  </a:cubicBezTo>
                  <a:cubicBezTo>
                    <a:pt x="55" y="12"/>
                    <a:pt x="53" y="12"/>
                    <a:pt x="5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a:extLst>
                <a:ext uri="{FF2B5EF4-FFF2-40B4-BE49-F238E27FC236}">
                  <a16:creationId xmlns:a16="http://schemas.microsoft.com/office/drawing/2014/main" id="{72C14895-4C03-40AC-878A-FDA540AAED81}"/>
                </a:ext>
              </a:extLst>
            </p:cNvPr>
            <p:cNvSpPr>
              <a:spLocks/>
            </p:cNvSpPr>
            <p:nvPr/>
          </p:nvSpPr>
          <p:spPr bwMode="auto">
            <a:xfrm>
              <a:off x="590" y="480"/>
              <a:ext cx="301" cy="29"/>
            </a:xfrm>
            <a:custGeom>
              <a:avLst/>
              <a:gdLst>
                <a:gd name="T0" fmla="*/ 120 w 126"/>
                <a:gd name="T1" fmla="*/ 12 h 12"/>
                <a:gd name="T2" fmla="*/ 6 w 126"/>
                <a:gd name="T3" fmla="*/ 12 h 12"/>
                <a:gd name="T4" fmla="*/ 0 w 126"/>
                <a:gd name="T5" fmla="*/ 6 h 12"/>
                <a:gd name="T6" fmla="*/ 6 w 126"/>
                <a:gd name="T7" fmla="*/ 0 h 12"/>
                <a:gd name="T8" fmla="*/ 120 w 126"/>
                <a:gd name="T9" fmla="*/ 0 h 12"/>
                <a:gd name="T10" fmla="*/ 126 w 126"/>
                <a:gd name="T11" fmla="*/ 6 h 12"/>
                <a:gd name="T12" fmla="*/ 120 w 12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6" h="12">
                  <a:moveTo>
                    <a:pt x="120" y="12"/>
                  </a:moveTo>
                  <a:cubicBezTo>
                    <a:pt x="6" y="12"/>
                    <a:pt x="6" y="12"/>
                    <a:pt x="6" y="12"/>
                  </a:cubicBezTo>
                  <a:cubicBezTo>
                    <a:pt x="3" y="12"/>
                    <a:pt x="0" y="9"/>
                    <a:pt x="0" y="6"/>
                  </a:cubicBezTo>
                  <a:cubicBezTo>
                    <a:pt x="0" y="3"/>
                    <a:pt x="3" y="0"/>
                    <a:pt x="6" y="0"/>
                  </a:cubicBezTo>
                  <a:cubicBezTo>
                    <a:pt x="120" y="0"/>
                    <a:pt x="120" y="0"/>
                    <a:pt x="120" y="0"/>
                  </a:cubicBezTo>
                  <a:cubicBezTo>
                    <a:pt x="123" y="0"/>
                    <a:pt x="126" y="3"/>
                    <a:pt x="126" y="6"/>
                  </a:cubicBezTo>
                  <a:cubicBezTo>
                    <a:pt x="126" y="9"/>
                    <a:pt x="123" y="12"/>
                    <a:pt x="1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
              <a:extLst>
                <a:ext uri="{FF2B5EF4-FFF2-40B4-BE49-F238E27FC236}">
                  <a16:creationId xmlns:a16="http://schemas.microsoft.com/office/drawing/2014/main" id="{FD622653-C0FA-4087-B13E-86E5BD744111}"/>
                </a:ext>
              </a:extLst>
            </p:cNvPr>
            <p:cNvSpPr>
              <a:spLocks/>
            </p:cNvSpPr>
            <p:nvPr/>
          </p:nvSpPr>
          <p:spPr bwMode="auto">
            <a:xfrm>
              <a:off x="96" y="480"/>
              <a:ext cx="298" cy="29"/>
            </a:xfrm>
            <a:custGeom>
              <a:avLst/>
              <a:gdLst>
                <a:gd name="T0" fmla="*/ 119 w 125"/>
                <a:gd name="T1" fmla="*/ 12 h 12"/>
                <a:gd name="T2" fmla="*/ 6 w 125"/>
                <a:gd name="T3" fmla="*/ 12 h 12"/>
                <a:gd name="T4" fmla="*/ 0 w 125"/>
                <a:gd name="T5" fmla="*/ 6 h 12"/>
                <a:gd name="T6" fmla="*/ 6 w 125"/>
                <a:gd name="T7" fmla="*/ 0 h 12"/>
                <a:gd name="T8" fmla="*/ 119 w 125"/>
                <a:gd name="T9" fmla="*/ 0 h 12"/>
                <a:gd name="T10" fmla="*/ 125 w 125"/>
                <a:gd name="T11" fmla="*/ 6 h 12"/>
                <a:gd name="T12" fmla="*/ 119 w 12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5" h="12">
                  <a:moveTo>
                    <a:pt x="119" y="12"/>
                  </a:moveTo>
                  <a:cubicBezTo>
                    <a:pt x="6" y="12"/>
                    <a:pt x="6" y="12"/>
                    <a:pt x="6" y="12"/>
                  </a:cubicBezTo>
                  <a:cubicBezTo>
                    <a:pt x="3" y="12"/>
                    <a:pt x="0" y="9"/>
                    <a:pt x="0" y="6"/>
                  </a:cubicBezTo>
                  <a:cubicBezTo>
                    <a:pt x="0" y="3"/>
                    <a:pt x="3" y="0"/>
                    <a:pt x="6" y="0"/>
                  </a:cubicBezTo>
                  <a:cubicBezTo>
                    <a:pt x="119" y="0"/>
                    <a:pt x="119" y="0"/>
                    <a:pt x="119" y="0"/>
                  </a:cubicBezTo>
                  <a:cubicBezTo>
                    <a:pt x="122" y="0"/>
                    <a:pt x="125" y="3"/>
                    <a:pt x="125" y="6"/>
                  </a:cubicBezTo>
                  <a:cubicBezTo>
                    <a:pt x="125" y="9"/>
                    <a:pt x="122" y="12"/>
                    <a:pt x="11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1">
              <a:extLst>
                <a:ext uri="{FF2B5EF4-FFF2-40B4-BE49-F238E27FC236}">
                  <a16:creationId xmlns:a16="http://schemas.microsoft.com/office/drawing/2014/main" id="{4767DD7C-ECB0-45C3-BE3F-3AE3E3ABF1EB}"/>
                </a:ext>
              </a:extLst>
            </p:cNvPr>
            <p:cNvSpPr>
              <a:spLocks/>
            </p:cNvSpPr>
            <p:nvPr/>
          </p:nvSpPr>
          <p:spPr bwMode="auto">
            <a:xfrm>
              <a:off x="475" y="585"/>
              <a:ext cx="29" cy="303"/>
            </a:xfrm>
            <a:custGeom>
              <a:avLst/>
              <a:gdLst>
                <a:gd name="T0" fmla="*/ 6 w 12"/>
                <a:gd name="T1" fmla="*/ 127 h 127"/>
                <a:gd name="T2" fmla="*/ 0 w 12"/>
                <a:gd name="T3" fmla="*/ 121 h 127"/>
                <a:gd name="T4" fmla="*/ 0 w 12"/>
                <a:gd name="T5" fmla="*/ 6 h 127"/>
                <a:gd name="T6" fmla="*/ 6 w 12"/>
                <a:gd name="T7" fmla="*/ 0 h 127"/>
                <a:gd name="T8" fmla="*/ 12 w 12"/>
                <a:gd name="T9" fmla="*/ 6 h 127"/>
                <a:gd name="T10" fmla="*/ 12 w 12"/>
                <a:gd name="T11" fmla="*/ 121 h 127"/>
                <a:gd name="T12" fmla="*/ 6 w 12"/>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12" h="127">
                  <a:moveTo>
                    <a:pt x="6" y="127"/>
                  </a:moveTo>
                  <a:cubicBezTo>
                    <a:pt x="3" y="127"/>
                    <a:pt x="0" y="125"/>
                    <a:pt x="0" y="121"/>
                  </a:cubicBezTo>
                  <a:cubicBezTo>
                    <a:pt x="0" y="6"/>
                    <a:pt x="0" y="6"/>
                    <a:pt x="0" y="6"/>
                  </a:cubicBezTo>
                  <a:cubicBezTo>
                    <a:pt x="0" y="3"/>
                    <a:pt x="3" y="0"/>
                    <a:pt x="6" y="0"/>
                  </a:cubicBezTo>
                  <a:cubicBezTo>
                    <a:pt x="10" y="0"/>
                    <a:pt x="12" y="3"/>
                    <a:pt x="12" y="6"/>
                  </a:cubicBezTo>
                  <a:cubicBezTo>
                    <a:pt x="12" y="121"/>
                    <a:pt x="12" y="121"/>
                    <a:pt x="12" y="121"/>
                  </a:cubicBezTo>
                  <a:cubicBezTo>
                    <a:pt x="12" y="125"/>
                    <a:pt x="10" y="127"/>
                    <a:pt x="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2">
              <a:extLst>
                <a:ext uri="{FF2B5EF4-FFF2-40B4-BE49-F238E27FC236}">
                  <a16:creationId xmlns:a16="http://schemas.microsoft.com/office/drawing/2014/main" id="{F8B20540-155F-4EFB-B87B-85105D7CFA41}"/>
                </a:ext>
              </a:extLst>
            </p:cNvPr>
            <p:cNvSpPr>
              <a:spLocks/>
            </p:cNvSpPr>
            <p:nvPr/>
          </p:nvSpPr>
          <p:spPr bwMode="auto">
            <a:xfrm>
              <a:off x="475" y="95"/>
              <a:ext cx="29" cy="304"/>
            </a:xfrm>
            <a:custGeom>
              <a:avLst/>
              <a:gdLst>
                <a:gd name="T0" fmla="*/ 6 w 12"/>
                <a:gd name="T1" fmla="*/ 127 h 127"/>
                <a:gd name="T2" fmla="*/ 0 w 12"/>
                <a:gd name="T3" fmla="*/ 121 h 127"/>
                <a:gd name="T4" fmla="*/ 0 w 12"/>
                <a:gd name="T5" fmla="*/ 6 h 127"/>
                <a:gd name="T6" fmla="*/ 6 w 12"/>
                <a:gd name="T7" fmla="*/ 0 h 127"/>
                <a:gd name="T8" fmla="*/ 12 w 12"/>
                <a:gd name="T9" fmla="*/ 6 h 127"/>
                <a:gd name="T10" fmla="*/ 12 w 12"/>
                <a:gd name="T11" fmla="*/ 121 h 127"/>
                <a:gd name="T12" fmla="*/ 6 w 12"/>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12" h="127">
                  <a:moveTo>
                    <a:pt x="6" y="127"/>
                  </a:moveTo>
                  <a:cubicBezTo>
                    <a:pt x="3" y="127"/>
                    <a:pt x="0" y="124"/>
                    <a:pt x="0" y="121"/>
                  </a:cubicBezTo>
                  <a:cubicBezTo>
                    <a:pt x="0" y="6"/>
                    <a:pt x="0" y="6"/>
                    <a:pt x="0" y="6"/>
                  </a:cubicBezTo>
                  <a:cubicBezTo>
                    <a:pt x="0" y="3"/>
                    <a:pt x="3" y="0"/>
                    <a:pt x="6" y="0"/>
                  </a:cubicBezTo>
                  <a:cubicBezTo>
                    <a:pt x="10" y="0"/>
                    <a:pt x="12" y="3"/>
                    <a:pt x="12" y="6"/>
                  </a:cubicBezTo>
                  <a:cubicBezTo>
                    <a:pt x="12" y="121"/>
                    <a:pt x="12" y="121"/>
                    <a:pt x="12" y="121"/>
                  </a:cubicBezTo>
                  <a:cubicBezTo>
                    <a:pt x="12" y="124"/>
                    <a:pt x="10" y="127"/>
                    <a:pt x="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35">
            <a:extLst>
              <a:ext uri="{FF2B5EF4-FFF2-40B4-BE49-F238E27FC236}">
                <a16:creationId xmlns:a16="http://schemas.microsoft.com/office/drawing/2014/main" id="{C739A1D9-CBC5-4134-B02E-E7925147EFD6}"/>
              </a:ext>
            </a:extLst>
          </p:cNvPr>
          <p:cNvGrpSpPr>
            <a:grpSpLocks noChangeAspect="1"/>
          </p:cNvGrpSpPr>
          <p:nvPr/>
        </p:nvGrpSpPr>
        <p:grpSpPr bwMode="auto">
          <a:xfrm>
            <a:off x="6437773" y="4205655"/>
            <a:ext cx="707749" cy="699118"/>
            <a:chOff x="3" y="3"/>
            <a:chExt cx="984" cy="972"/>
          </a:xfrm>
          <a:solidFill>
            <a:srgbClr val="08E0EF"/>
          </a:solidFill>
        </p:grpSpPr>
        <p:sp>
          <p:nvSpPr>
            <p:cNvPr id="59" name="Freeform 36">
              <a:extLst>
                <a:ext uri="{FF2B5EF4-FFF2-40B4-BE49-F238E27FC236}">
                  <a16:creationId xmlns:a16="http://schemas.microsoft.com/office/drawing/2014/main" id="{060FC635-39D7-4E56-AD13-95881C35994F}"/>
                </a:ext>
              </a:extLst>
            </p:cNvPr>
            <p:cNvSpPr>
              <a:spLocks noEditPoints="1"/>
            </p:cNvSpPr>
            <p:nvPr/>
          </p:nvSpPr>
          <p:spPr bwMode="auto">
            <a:xfrm>
              <a:off x="3" y="3"/>
              <a:ext cx="984" cy="798"/>
            </a:xfrm>
            <a:custGeom>
              <a:avLst/>
              <a:gdLst>
                <a:gd name="T0" fmla="*/ 394 w 412"/>
                <a:gd name="T1" fmla="*/ 334 h 334"/>
                <a:gd name="T2" fmla="*/ 18 w 412"/>
                <a:gd name="T3" fmla="*/ 334 h 334"/>
                <a:gd name="T4" fmla="*/ 0 w 412"/>
                <a:gd name="T5" fmla="*/ 316 h 334"/>
                <a:gd name="T6" fmla="*/ 0 w 412"/>
                <a:gd name="T7" fmla="*/ 19 h 334"/>
                <a:gd name="T8" fmla="*/ 18 w 412"/>
                <a:gd name="T9" fmla="*/ 0 h 334"/>
                <a:gd name="T10" fmla="*/ 394 w 412"/>
                <a:gd name="T11" fmla="*/ 0 h 334"/>
                <a:gd name="T12" fmla="*/ 412 w 412"/>
                <a:gd name="T13" fmla="*/ 19 h 334"/>
                <a:gd name="T14" fmla="*/ 412 w 412"/>
                <a:gd name="T15" fmla="*/ 316 h 334"/>
                <a:gd name="T16" fmla="*/ 394 w 412"/>
                <a:gd name="T17" fmla="*/ 334 h 334"/>
                <a:gd name="T18" fmla="*/ 18 w 412"/>
                <a:gd name="T19" fmla="*/ 12 h 334"/>
                <a:gd name="T20" fmla="*/ 12 w 412"/>
                <a:gd name="T21" fmla="*/ 19 h 334"/>
                <a:gd name="T22" fmla="*/ 12 w 412"/>
                <a:gd name="T23" fmla="*/ 316 h 334"/>
                <a:gd name="T24" fmla="*/ 18 w 412"/>
                <a:gd name="T25" fmla="*/ 322 h 334"/>
                <a:gd name="T26" fmla="*/ 394 w 412"/>
                <a:gd name="T27" fmla="*/ 322 h 334"/>
                <a:gd name="T28" fmla="*/ 400 w 412"/>
                <a:gd name="T29" fmla="*/ 316 h 334"/>
                <a:gd name="T30" fmla="*/ 400 w 412"/>
                <a:gd name="T31" fmla="*/ 19 h 334"/>
                <a:gd name="T32" fmla="*/ 394 w 412"/>
                <a:gd name="T33" fmla="*/ 12 h 334"/>
                <a:gd name="T34" fmla="*/ 18 w 412"/>
                <a:gd name="T35" fmla="*/ 12 h 334"/>
                <a:gd name="T36" fmla="*/ 381 w 412"/>
                <a:gd name="T37" fmla="*/ 309 h 334"/>
                <a:gd name="T38" fmla="*/ 31 w 412"/>
                <a:gd name="T39" fmla="*/ 309 h 334"/>
                <a:gd name="T40" fmla="*/ 25 w 412"/>
                <a:gd name="T41" fmla="*/ 303 h 334"/>
                <a:gd name="T42" fmla="*/ 25 w 412"/>
                <a:gd name="T43" fmla="*/ 31 h 334"/>
                <a:gd name="T44" fmla="*/ 31 w 412"/>
                <a:gd name="T45" fmla="*/ 25 h 334"/>
                <a:gd name="T46" fmla="*/ 381 w 412"/>
                <a:gd name="T47" fmla="*/ 25 h 334"/>
                <a:gd name="T48" fmla="*/ 387 w 412"/>
                <a:gd name="T49" fmla="*/ 31 h 334"/>
                <a:gd name="T50" fmla="*/ 387 w 412"/>
                <a:gd name="T51" fmla="*/ 303 h 334"/>
                <a:gd name="T52" fmla="*/ 381 w 412"/>
                <a:gd name="T53" fmla="*/ 309 h 334"/>
                <a:gd name="T54" fmla="*/ 37 w 412"/>
                <a:gd name="T55" fmla="*/ 297 h 334"/>
                <a:gd name="T56" fmla="*/ 375 w 412"/>
                <a:gd name="T57" fmla="*/ 297 h 334"/>
                <a:gd name="T58" fmla="*/ 375 w 412"/>
                <a:gd name="T59" fmla="*/ 37 h 334"/>
                <a:gd name="T60" fmla="*/ 37 w 412"/>
                <a:gd name="T61" fmla="*/ 37 h 334"/>
                <a:gd name="T62" fmla="*/ 37 w 412"/>
                <a:gd name="T63" fmla="*/ 29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334">
                  <a:moveTo>
                    <a:pt x="394" y="334"/>
                  </a:moveTo>
                  <a:cubicBezTo>
                    <a:pt x="18" y="334"/>
                    <a:pt x="18" y="334"/>
                    <a:pt x="18" y="334"/>
                  </a:cubicBezTo>
                  <a:cubicBezTo>
                    <a:pt x="8" y="334"/>
                    <a:pt x="0" y="326"/>
                    <a:pt x="0" y="316"/>
                  </a:cubicBezTo>
                  <a:cubicBezTo>
                    <a:pt x="0" y="19"/>
                    <a:pt x="0" y="19"/>
                    <a:pt x="0" y="19"/>
                  </a:cubicBezTo>
                  <a:cubicBezTo>
                    <a:pt x="0" y="9"/>
                    <a:pt x="8" y="0"/>
                    <a:pt x="18" y="0"/>
                  </a:cubicBezTo>
                  <a:cubicBezTo>
                    <a:pt x="394" y="0"/>
                    <a:pt x="394" y="0"/>
                    <a:pt x="394" y="0"/>
                  </a:cubicBezTo>
                  <a:cubicBezTo>
                    <a:pt x="404" y="0"/>
                    <a:pt x="412" y="9"/>
                    <a:pt x="412" y="19"/>
                  </a:cubicBezTo>
                  <a:cubicBezTo>
                    <a:pt x="412" y="316"/>
                    <a:pt x="412" y="316"/>
                    <a:pt x="412" y="316"/>
                  </a:cubicBezTo>
                  <a:cubicBezTo>
                    <a:pt x="412" y="326"/>
                    <a:pt x="404" y="334"/>
                    <a:pt x="394" y="334"/>
                  </a:cubicBezTo>
                  <a:close/>
                  <a:moveTo>
                    <a:pt x="18" y="12"/>
                  </a:moveTo>
                  <a:cubicBezTo>
                    <a:pt x="15" y="12"/>
                    <a:pt x="12" y="15"/>
                    <a:pt x="12" y="19"/>
                  </a:cubicBezTo>
                  <a:cubicBezTo>
                    <a:pt x="12" y="316"/>
                    <a:pt x="12" y="316"/>
                    <a:pt x="12" y="316"/>
                  </a:cubicBezTo>
                  <a:cubicBezTo>
                    <a:pt x="12" y="319"/>
                    <a:pt x="15" y="322"/>
                    <a:pt x="18" y="322"/>
                  </a:cubicBezTo>
                  <a:cubicBezTo>
                    <a:pt x="394" y="322"/>
                    <a:pt x="394" y="322"/>
                    <a:pt x="394" y="322"/>
                  </a:cubicBezTo>
                  <a:cubicBezTo>
                    <a:pt x="397" y="322"/>
                    <a:pt x="400" y="319"/>
                    <a:pt x="400" y="316"/>
                  </a:cubicBezTo>
                  <a:cubicBezTo>
                    <a:pt x="400" y="19"/>
                    <a:pt x="400" y="19"/>
                    <a:pt x="400" y="19"/>
                  </a:cubicBezTo>
                  <a:cubicBezTo>
                    <a:pt x="400" y="15"/>
                    <a:pt x="397" y="12"/>
                    <a:pt x="394" y="12"/>
                  </a:cubicBezTo>
                  <a:lnTo>
                    <a:pt x="18" y="12"/>
                  </a:lnTo>
                  <a:close/>
                  <a:moveTo>
                    <a:pt x="381" y="309"/>
                  </a:moveTo>
                  <a:cubicBezTo>
                    <a:pt x="31" y="309"/>
                    <a:pt x="31" y="309"/>
                    <a:pt x="31" y="309"/>
                  </a:cubicBezTo>
                  <a:cubicBezTo>
                    <a:pt x="28" y="309"/>
                    <a:pt x="25" y="306"/>
                    <a:pt x="25" y="303"/>
                  </a:cubicBezTo>
                  <a:cubicBezTo>
                    <a:pt x="25" y="31"/>
                    <a:pt x="25" y="31"/>
                    <a:pt x="25" y="31"/>
                  </a:cubicBezTo>
                  <a:cubicBezTo>
                    <a:pt x="25" y="28"/>
                    <a:pt x="28" y="25"/>
                    <a:pt x="31" y="25"/>
                  </a:cubicBezTo>
                  <a:cubicBezTo>
                    <a:pt x="381" y="25"/>
                    <a:pt x="381" y="25"/>
                    <a:pt x="381" y="25"/>
                  </a:cubicBezTo>
                  <a:cubicBezTo>
                    <a:pt x="384" y="25"/>
                    <a:pt x="387" y="28"/>
                    <a:pt x="387" y="31"/>
                  </a:cubicBezTo>
                  <a:cubicBezTo>
                    <a:pt x="387" y="303"/>
                    <a:pt x="387" y="303"/>
                    <a:pt x="387" y="303"/>
                  </a:cubicBezTo>
                  <a:cubicBezTo>
                    <a:pt x="387" y="306"/>
                    <a:pt x="384" y="309"/>
                    <a:pt x="381" y="309"/>
                  </a:cubicBezTo>
                  <a:close/>
                  <a:moveTo>
                    <a:pt x="37" y="297"/>
                  </a:moveTo>
                  <a:cubicBezTo>
                    <a:pt x="375" y="297"/>
                    <a:pt x="375" y="297"/>
                    <a:pt x="375" y="297"/>
                  </a:cubicBezTo>
                  <a:cubicBezTo>
                    <a:pt x="375" y="37"/>
                    <a:pt x="375" y="37"/>
                    <a:pt x="375" y="37"/>
                  </a:cubicBezTo>
                  <a:cubicBezTo>
                    <a:pt x="37" y="37"/>
                    <a:pt x="37" y="37"/>
                    <a:pt x="37" y="37"/>
                  </a:cubicBezTo>
                  <a:lnTo>
                    <a:pt x="37" y="2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7">
              <a:extLst>
                <a:ext uri="{FF2B5EF4-FFF2-40B4-BE49-F238E27FC236}">
                  <a16:creationId xmlns:a16="http://schemas.microsoft.com/office/drawing/2014/main" id="{D6F4593E-FEF7-4931-86FB-0A471FAE9F4F}"/>
                </a:ext>
              </a:extLst>
            </p:cNvPr>
            <p:cNvSpPr>
              <a:spLocks noEditPoints="1"/>
            </p:cNvSpPr>
            <p:nvPr/>
          </p:nvSpPr>
          <p:spPr bwMode="auto">
            <a:xfrm>
              <a:off x="266" y="889"/>
              <a:ext cx="441" cy="86"/>
            </a:xfrm>
            <a:custGeom>
              <a:avLst/>
              <a:gdLst>
                <a:gd name="T0" fmla="*/ 179 w 185"/>
                <a:gd name="T1" fmla="*/ 36 h 36"/>
                <a:gd name="T2" fmla="*/ 6 w 185"/>
                <a:gd name="T3" fmla="*/ 36 h 36"/>
                <a:gd name="T4" fmla="*/ 0 w 185"/>
                <a:gd name="T5" fmla="*/ 30 h 36"/>
                <a:gd name="T6" fmla="*/ 0 w 185"/>
                <a:gd name="T7" fmla="*/ 6 h 36"/>
                <a:gd name="T8" fmla="*/ 6 w 185"/>
                <a:gd name="T9" fmla="*/ 0 h 36"/>
                <a:gd name="T10" fmla="*/ 179 w 185"/>
                <a:gd name="T11" fmla="*/ 0 h 36"/>
                <a:gd name="T12" fmla="*/ 185 w 185"/>
                <a:gd name="T13" fmla="*/ 6 h 36"/>
                <a:gd name="T14" fmla="*/ 185 w 185"/>
                <a:gd name="T15" fmla="*/ 30 h 36"/>
                <a:gd name="T16" fmla="*/ 179 w 185"/>
                <a:gd name="T17" fmla="*/ 36 h 36"/>
                <a:gd name="T18" fmla="*/ 12 w 185"/>
                <a:gd name="T19" fmla="*/ 24 h 36"/>
                <a:gd name="T20" fmla="*/ 173 w 185"/>
                <a:gd name="T21" fmla="*/ 24 h 36"/>
                <a:gd name="T22" fmla="*/ 173 w 185"/>
                <a:gd name="T23" fmla="*/ 12 h 36"/>
                <a:gd name="T24" fmla="*/ 12 w 185"/>
                <a:gd name="T25" fmla="*/ 12 h 36"/>
                <a:gd name="T26" fmla="*/ 12 w 185"/>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36">
                  <a:moveTo>
                    <a:pt x="179" y="36"/>
                  </a:moveTo>
                  <a:cubicBezTo>
                    <a:pt x="6" y="36"/>
                    <a:pt x="6" y="36"/>
                    <a:pt x="6" y="36"/>
                  </a:cubicBezTo>
                  <a:cubicBezTo>
                    <a:pt x="3" y="36"/>
                    <a:pt x="0" y="33"/>
                    <a:pt x="0" y="30"/>
                  </a:cubicBezTo>
                  <a:cubicBezTo>
                    <a:pt x="0" y="6"/>
                    <a:pt x="0" y="6"/>
                    <a:pt x="0" y="6"/>
                  </a:cubicBezTo>
                  <a:cubicBezTo>
                    <a:pt x="0" y="3"/>
                    <a:pt x="3" y="0"/>
                    <a:pt x="6" y="0"/>
                  </a:cubicBezTo>
                  <a:cubicBezTo>
                    <a:pt x="179" y="0"/>
                    <a:pt x="179" y="0"/>
                    <a:pt x="179" y="0"/>
                  </a:cubicBezTo>
                  <a:cubicBezTo>
                    <a:pt x="183" y="0"/>
                    <a:pt x="185" y="3"/>
                    <a:pt x="185" y="6"/>
                  </a:cubicBezTo>
                  <a:cubicBezTo>
                    <a:pt x="185" y="30"/>
                    <a:pt x="185" y="30"/>
                    <a:pt x="185" y="30"/>
                  </a:cubicBezTo>
                  <a:cubicBezTo>
                    <a:pt x="185" y="33"/>
                    <a:pt x="183" y="36"/>
                    <a:pt x="179" y="36"/>
                  </a:cubicBezTo>
                  <a:close/>
                  <a:moveTo>
                    <a:pt x="12" y="24"/>
                  </a:moveTo>
                  <a:cubicBezTo>
                    <a:pt x="173" y="24"/>
                    <a:pt x="173" y="24"/>
                    <a:pt x="173" y="24"/>
                  </a:cubicBezTo>
                  <a:cubicBezTo>
                    <a:pt x="173" y="12"/>
                    <a:pt x="173" y="12"/>
                    <a:pt x="173"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8">
              <a:extLst>
                <a:ext uri="{FF2B5EF4-FFF2-40B4-BE49-F238E27FC236}">
                  <a16:creationId xmlns:a16="http://schemas.microsoft.com/office/drawing/2014/main" id="{17F3B4DF-FAE1-4E5B-8E43-93C5A2A39D5F}"/>
                </a:ext>
              </a:extLst>
            </p:cNvPr>
            <p:cNvSpPr>
              <a:spLocks noEditPoints="1"/>
            </p:cNvSpPr>
            <p:nvPr/>
          </p:nvSpPr>
          <p:spPr bwMode="auto">
            <a:xfrm>
              <a:off x="330" y="772"/>
              <a:ext cx="320" cy="146"/>
            </a:xfrm>
            <a:custGeom>
              <a:avLst/>
              <a:gdLst>
                <a:gd name="T0" fmla="*/ 128 w 134"/>
                <a:gd name="T1" fmla="*/ 61 h 61"/>
                <a:gd name="T2" fmla="*/ 7 w 134"/>
                <a:gd name="T3" fmla="*/ 61 h 61"/>
                <a:gd name="T4" fmla="*/ 2 w 134"/>
                <a:gd name="T5" fmla="*/ 58 h 61"/>
                <a:gd name="T6" fmla="*/ 1 w 134"/>
                <a:gd name="T7" fmla="*/ 53 h 61"/>
                <a:gd name="T8" fmla="*/ 24 w 134"/>
                <a:gd name="T9" fmla="*/ 4 h 61"/>
                <a:gd name="T10" fmla="*/ 29 w 134"/>
                <a:gd name="T11" fmla="*/ 0 h 61"/>
                <a:gd name="T12" fmla="*/ 105 w 134"/>
                <a:gd name="T13" fmla="*/ 0 h 61"/>
                <a:gd name="T14" fmla="*/ 111 w 134"/>
                <a:gd name="T15" fmla="*/ 4 h 61"/>
                <a:gd name="T16" fmla="*/ 133 w 134"/>
                <a:gd name="T17" fmla="*/ 53 h 61"/>
                <a:gd name="T18" fmla="*/ 133 w 134"/>
                <a:gd name="T19" fmla="*/ 58 h 61"/>
                <a:gd name="T20" fmla="*/ 128 w 134"/>
                <a:gd name="T21" fmla="*/ 61 h 61"/>
                <a:gd name="T22" fmla="*/ 16 w 134"/>
                <a:gd name="T23" fmla="*/ 49 h 61"/>
                <a:gd name="T24" fmla="*/ 119 w 134"/>
                <a:gd name="T25" fmla="*/ 49 h 61"/>
                <a:gd name="T26" fmla="*/ 101 w 134"/>
                <a:gd name="T27" fmla="*/ 12 h 61"/>
                <a:gd name="T28" fmla="*/ 33 w 134"/>
                <a:gd name="T29" fmla="*/ 12 h 61"/>
                <a:gd name="T30" fmla="*/ 16 w 134"/>
                <a:gd name="T31"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4" h="61">
                  <a:moveTo>
                    <a:pt x="128" y="61"/>
                  </a:moveTo>
                  <a:cubicBezTo>
                    <a:pt x="7" y="61"/>
                    <a:pt x="7" y="61"/>
                    <a:pt x="7" y="61"/>
                  </a:cubicBezTo>
                  <a:cubicBezTo>
                    <a:pt x="5" y="61"/>
                    <a:pt x="3" y="60"/>
                    <a:pt x="2" y="58"/>
                  </a:cubicBezTo>
                  <a:cubicBezTo>
                    <a:pt x="0" y="57"/>
                    <a:pt x="0" y="54"/>
                    <a:pt x="1" y="53"/>
                  </a:cubicBezTo>
                  <a:cubicBezTo>
                    <a:pt x="24" y="4"/>
                    <a:pt x="24" y="4"/>
                    <a:pt x="24" y="4"/>
                  </a:cubicBezTo>
                  <a:cubicBezTo>
                    <a:pt x="25" y="1"/>
                    <a:pt x="27" y="0"/>
                    <a:pt x="29" y="0"/>
                  </a:cubicBezTo>
                  <a:cubicBezTo>
                    <a:pt x="105" y="0"/>
                    <a:pt x="105" y="0"/>
                    <a:pt x="105" y="0"/>
                  </a:cubicBezTo>
                  <a:cubicBezTo>
                    <a:pt x="108" y="0"/>
                    <a:pt x="110" y="1"/>
                    <a:pt x="111" y="4"/>
                  </a:cubicBezTo>
                  <a:cubicBezTo>
                    <a:pt x="133" y="53"/>
                    <a:pt x="133" y="53"/>
                    <a:pt x="133" y="53"/>
                  </a:cubicBezTo>
                  <a:cubicBezTo>
                    <a:pt x="134" y="54"/>
                    <a:pt x="134" y="57"/>
                    <a:pt x="133" y="58"/>
                  </a:cubicBezTo>
                  <a:cubicBezTo>
                    <a:pt x="132" y="60"/>
                    <a:pt x="130" y="61"/>
                    <a:pt x="128" y="61"/>
                  </a:cubicBezTo>
                  <a:close/>
                  <a:moveTo>
                    <a:pt x="16" y="49"/>
                  </a:moveTo>
                  <a:cubicBezTo>
                    <a:pt x="119" y="49"/>
                    <a:pt x="119" y="49"/>
                    <a:pt x="119" y="49"/>
                  </a:cubicBezTo>
                  <a:cubicBezTo>
                    <a:pt x="101" y="12"/>
                    <a:pt x="101" y="12"/>
                    <a:pt x="101" y="12"/>
                  </a:cubicBezTo>
                  <a:cubicBezTo>
                    <a:pt x="33" y="12"/>
                    <a:pt x="33" y="12"/>
                    <a:pt x="33" y="12"/>
                  </a:cubicBezTo>
                  <a:lnTo>
                    <a:pt x="16"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9">
              <a:extLst>
                <a:ext uri="{FF2B5EF4-FFF2-40B4-BE49-F238E27FC236}">
                  <a16:creationId xmlns:a16="http://schemas.microsoft.com/office/drawing/2014/main" id="{E5BB1E6B-3A73-4892-8004-ADBAA99D2800}"/>
                </a:ext>
              </a:extLst>
            </p:cNvPr>
            <p:cNvSpPr>
              <a:spLocks noEditPoints="1"/>
            </p:cNvSpPr>
            <p:nvPr/>
          </p:nvSpPr>
          <p:spPr bwMode="auto">
            <a:xfrm>
              <a:off x="244" y="156"/>
              <a:ext cx="504" cy="468"/>
            </a:xfrm>
            <a:custGeom>
              <a:avLst/>
              <a:gdLst>
                <a:gd name="T0" fmla="*/ 113 w 211"/>
                <a:gd name="T1" fmla="*/ 196 h 196"/>
                <a:gd name="T2" fmla="*/ 15 w 211"/>
                <a:gd name="T3" fmla="*/ 98 h 196"/>
                <a:gd name="T4" fmla="*/ 22 w 211"/>
                <a:gd name="T5" fmla="*/ 64 h 196"/>
                <a:gd name="T6" fmla="*/ 18 w 211"/>
                <a:gd name="T7" fmla="*/ 66 h 196"/>
                <a:gd name="T8" fmla="*/ 13 w 211"/>
                <a:gd name="T9" fmla="*/ 65 h 196"/>
                <a:gd name="T10" fmla="*/ 10 w 211"/>
                <a:gd name="T11" fmla="*/ 62 h 196"/>
                <a:gd name="T12" fmla="*/ 1 w 211"/>
                <a:gd name="T13" fmla="*/ 37 h 196"/>
                <a:gd name="T14" fmla="*/ 1 w 211"/>
                <a:gd name="T15" fmla="*/ 33 h 196"/>
                <a:gd name="T16" fmla="*/ 4 w 211"/>
                <a:gd name="T17" fmla="*/ 30 h 196"/>
                <a:gd name="T18" fmla="*/ 52 w 211"/>
                <a:gd name="T19" fmla="*/ 12 h 196"/>
                <a:gd name="T20" fmla="*/ 66 w 211"/>
                <a:gd name="T21" fmla="*/ 13 h 196"/>
                <a:gd name="T22" fmla="*/ 76 w 211"/>
                <a:gd name="T23" fmla="*/ 24 h 196"/>
                <a:gd name="T24" fmla="*/ 94 w 211"/>
                <a:gd name="T25" fmla="*/ 71 h 196"/>
                <a:gd name="T26" fmla="*/ 90 w 211"/>
                <a:gd name="T27" fmla="*/ 79 h 196"/>
                <a:gd name="T28" fmla="*/ 65 w 211"/>
                <a:gd name="T29" fmla="*/ 88 h 196"/>
                <a:gd name="T30" fmla="*/ 61 w 211"/>
                <a:gd name="T31" fmla="*/ 88 h 196"/>
                <a:gd name="T32" fmla="*/ 58 w 211"/>
                <a:gd name="T33" fmla="*/ 84 h 196"/>
                <a:gd name="T34" fmla="*/ 56 w 211"/>
                <a:gd name="T35" fmla="*/ 81 h 196"/>
                <a:gd name="T36" fmla="*/ 54 w 211"/>
                <a:gd name="T37" fmla="*/ 98 h 196"/>
                <a:gd name="T38" fmla="*/ 113 w 211"/>
                <a:gd name="T39" fmla="*/ 158 h 196"/>
                <a:gd name="T40" fmla="*/ 173 w 211"/>
                <a:gd name="T41" fmla="*/ 98 h 196"/>
                <a:gd name="T42" fmla="*/ 113 w 211"/>
                <a:gd name="T43" fmla="*/ 39 h 196"/>
                <a:gd name="T44" fmla="*/ 107 w 211"/>
                <a:gd name="T45" fmla="*/ 33 h 196"/>
                <a:gd name="T46" fmla="*/ 107 w 211"/>
                <a:gd name="T47" fmla="*/ 6 h 196"/>
                <a:gd name="T48" fmla="*/ 113 w 211"/>
                <a:gd name="T49" fmla="*/ 0 h 196"/>
                <a:gd name="T50" fmla="*/ 211 w 211"/>
                <a:gd name="T51" fmla="*/ 98 h 196"/>
                <a:gd name="T52" fmla="*/ 113 w 211"/>
                <a:gd name="T53" fmla="*/ 196 h 196"/>
                <a:gd name="T54" fmla="*/ 33 w 211"/>
                <a:gd name="T55" fmla="*/ 47 h 196"/>
                <a:gd name="T56" fmla="*/ 38 w 211"/>
                <a:gd name="T57" fmla="*/ 50 h 196"/>
                <a:gd name="T58" fmla="*/ 38 w 211"/>
                <a:gd name="T59" fmla="*/ 56 h 196"/>
                <a:gd name="T60" fmla="*/ 27 w 211"/>
                <a:gd name="T61" fmla="*/ 98 h 196"/>
                <a:gd name="T62" fmla="*/ 113 w 211"/>
                <a:gd name="T63" fmla="*/ 184 h 196"/>
                <a:gd name="T64" fmla="*/ 199 w 211"/>
                <a:gd name="T65" fmla="*/ 98 h 196"/>
                <a:gd name="T66" fmla="*/ 119 w 211"/>
                <a:gd name="T67" fmla="*/ 13 h 196"/>
                <a:gd name="T68" fmla="*/ 119 w 211"/>
                <a:gd name="T69" fmla="*/ 27 h 196"/>
                <a:gd name="T70" fmla="*/ 185 w 211"/>
                <a:gd name="T71" fmla="*/ 98 h 196"/>
                <a:gd name="T72" fmla="*/ 113 w 211"/>
                <a:gd name="T73" fmla="*/ 170 h 196"/>
                <a:gd name="T74" fmla="*/ 42 w 211"/>
                <a:gd name="T75" fmla="*/ 98 h 196"/>
                <a:gd name="T76" fmla="*/ 52 w 211"/>
                <a:gd name="T77" fmla="*/ 62 h 196"/>
                <a:gd name="T78" fmla="*/ 58 w 211"/>
                <a:gd name="T79" fmla="*/ 59 h 196"/>
                <a:gd name="T80" fmla="*/ 63 w 211"/>
                <a:gd name="T81" fmla="*/ 63 h 196"/>
                <a:gd name="T82" fmla="*/ 67 w 211"/>
                <a:gd name="T83" fmla="*/ 74 h 196"/>
                <a:gd name="T84" fmla="*/ 81 w 211"/>
                <a:gd name="T85" fmla="*/ 69 h 196"/>
                <a:gd name="T86" fmla="*/ 65 w 211"/>
                <a:gd name="T87" fmla="*/ 28 h 196"/>
                <a:gd name="T88" fmla="*/ 61 w 211"/>
                <a:gd name="T89" fmla="*/ 24 h 196"/>
                <a:gd name="T90" fmla="*/ 56 w 211"/>
                <a:gd name="T91" fmla="*/ 23 h 196"/>
                <a:gd name="T92" fmla="*/ 14 w 211"/>
                <a:gd name="T93" fmla="*/ 39 h 196"/>
                <a:gd name="T94" fmla="*/ 19 w 211"/>
                <a:gd name="T95" fmla="*/ 52 h 196"/>
                <a:gd name="T96" fmla="*/ 31 w 211"/>
                <a:gd name="T97" fmla="*/ 48 h 196"/>
                <a:gd name="T98" fmla="*/ 33 w 211"/>
                <a:gd name="T99" fmla="*/ 4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1" h="196">
                  <a:moveTo>
                    <a:pt x="113" y="196"/>
                  </a:moveTo>
                  <a:cubicBezTo>
                    <a:pt x="59" y="196"/>
                    <a:pt x="15" y="152"/>
                    <a:pt x="15" y="98"/>
                  </a:cubicBezTo>
                  <a:cubicBezTo>
                    <a:pt x="15" y="87"/>
                    <a:pt x="18" y="75"/>
                    <a:pt x="22" y="64"/>
                  </a:cubicBezTo>
                  <a:cubicBezTo>
                    <a:pt x="18" y="66"/>
                    <a:pt x="18" y="66"/>
                    <a:pt x="18" y="66"/>
                  </a:cubicBezTo>
                  <a:cubicBezTo>
                    <a:pt x="16" y="66"/>
                    <a:pt x="14" y="66"/>
                    <a:pt x="13" y="65"/>
                  </a:cubicBezTo>
                  <a:cubicBezTo>
                    <a:pt x="11" y="65"/>
                    <a:pt x="10" y="64"/>
                    <a:pt x="10" y="62"/>
                  </a:cubicBezTo>
                  <a:cubicBezTo>
                    <a:pt x="1" y="37"/>
                    <a:pt x="1" y="37"/>
                    <a:pt x="1" y="37"/>
                  </a:cubicBezTo>
                  <a:cubicBezTo>
                    <a:pt x="0" y="36"/>
                    <a:pt x="0" y="34"/>
                    <a:pt x="1" y="33"/>
                  </a:cubicBezTo>
                  <a:cubicBezTo>
                    <a:pt x="2" y="31"/>
                    <a:pt x="3" y="30"/>
                    <a:pt x="4" y="30"/>
                  </a:cubicBezTo>
                  <a:cubicBezTo>
                    <a:pt x="52" y="12"/>
                    <a:pt x="52" y="12"/>
                    <a:pt x="52" y="12"/>
                  </a:cubicBezTo>
                  <a:cubicBezTo>
                    <a:pt x="57" y="10"/>
                    <a:pt x="62" y="11"/>
                    <a:pt x="66" y="13"/>
                  </a:cubicBezTo>
                  <a:cubicBezTo>
                    <a:pt x="71" y="15"/>
                    <a:pt x="75" y="19"/>
                    <a:pt x="76" y="24"/>
                  </a:cubicBezTo>
                  <a:cubicBezTo>
                    <a:pt x="94" y="71"/>
                    <a:pt x="94" y="71"/>
                    <a:pt x="94" y="71"/>
                  </a:cubicBezTo>
                  <a:cubicBezTo>
                    <a:pt x="95" y="74"/>
                    <a:pt x="93" y="78"/>
                    <a:pt x="90" y="79"/>
                  </a:cubicBezTo>
                  <a:cubicBezTo>
                    <a:pt x="65" y="88"/>
                    <a:pt x="65" y="88"/>
                    <a:pt x="65" y="88"/>
                  </a:cubicBezTo>
                  <a:cubicBezTo>
                    <a:pt x="64" y="88"/>
                    <a:pt x="62" y="88"/>
                    <a:pt x="61" y="88"/>
                  </a:cubicBezTo>
                  <a:cubicBezTo>
                    <a:pt x="59" y="87"/>
                    <a:pt x="58" y="86"/>
                    <a:pt x="58" y="84"/>
                  </a:cubicBezTo>
                  <a:cubicBezTo>
                    <a:pt x="56" y="81"/>
                    <a:pt x="56" y="81"/>
                    <a:pt x="56" y="81"/>
                  </a:cubicBezTo>
                  <a:cubicBezTo>
                    <a:pt x="55" y="86"/>
                    <a:pt x="54" y="92"/>
                    <a:pt x="54" y="98"/>
                  </a:cubicBezTo>
                  <a:cubicBezTo>
                    <a:pt x="54" y="131"/>
                    <a:pt x="81" y="158"/>
                    <a:pt x="113" y="158"/>
                  </a:cubicBezTo>
                  <a:cubicBezTo>
                    <a:pt x="146" y="158"/>
                    <a:pt x="173" y="131"/>
                    <a:pt x="173" y="98"/>
                  </a:cubicBezTo>
                  <a:cubicBezTo>
                    <a:pt x="173" y="66"/>
                    <a:pt x="146" y="39"/>
                    <a:pt x="113" y="39"/>
                  </a:cubicBezTo>
                  <a:cubicBezTo>
                    <a:pt x="110" y="39"/>
                    <a:pt x="107" y="36"/>
                    <a:pt x="107" y="33"/>
                  </a:cubicBezTo>
                  <a:cubicBezTo>
                    <a:pt x="107" y="6"/>
                    <a:pt x="107" y="6"/>
                    <a:pt x="107" y="6"/>
                  </a:cubicBezTo>
                  <a:cubicBezTo>
                    <a:pt x="107" y="3"/>
                    <a:pt x="110" y="0"/>
                    <a:pt x="113" y="0"/>
                  </a:cubicBezTo>
                  <a:cubicBezTo>
                    <a:pt x="167" y="0"/>
                    <a:pt x="211" y="44"/>
                    <a:pt x="211" y="98"/>
                  </a:cubicBezTo>
                  <a:cubicBezTo>
                    <a:pt x="211" y="152"/>
                    <a:pt x="167" y="196"/>
                    <a:pt x="113" y="196"/>
                  </a:cubicBezTo>
                  <a:close/>
                  <a:moveTo>
                    <a:pt x="33" y="47"/>
                  </a:moveTo>
                  <a:cubicBezTo>
                    <a:pt x="35" y="47"/>
                    <a:pt x="37" y="48"/>
                    <a:pt x="38" y="50"/>
                  </a:cubicBezTo>
                  <a:cubicBezTo>
                    <a:pt x="39" y="51"/>
                    <a:pt x="40" y="54"/>
                    <a:pt x="38" y="56"/>
                  </a:cubicBezTo>
                  <a:cubicBezTo>
                    <a:pt x="31" y="69"/>
                    <a:pt x="27" y="84"/>
                    <a:pt x="27" y="98"/>
                  </a:cubicBezTo>
                  <a:cubicBezTo>
                    <a:pt x="27" y="146"/>
                    <a:pt x="66" y="184"/>
                    <a:pt x="113" y="184"/>
                  </a:cubicBezTo>
                  <a:cubicBezTo>
                    <a:pt x="161" y="184"/>
                    <a:pt x="199" y="146"/>
                    <a:pt x="199" y="98"/>
                  </a:cubicBezTo>
                  <a:cubicBezTo>
                    <a:pt x="199" y="53"/>
                    <a:pt x="164" y="16"/>
                    <a:pt x="119" y="13"/>
                  </a:cubicBezTo>
                  <a:cubicBezTo>
                    <a:pt x="119" y="27"/>
                    <a:pt x="119" y="27"/>
                    <a:pt x="119" y="27"/>
                  </a:cubicBezTo>
                  <a:cubicBezTo>
                    <a:pt x="156" y="30"/>
                    <a:pt x="185" y="61"/>
                    <a:pt x="185" y="98"/>
                  </a:cubicBezTo>
                  <a:cubicBezTo>
                    <a:pt x="185" y="138"/>
                    <a:pt x="153" y="170"/>
                    <a:pt x="113" y="170"/>
                  </a:cubicBezTo>
                  <a:cubicBezTo>
                    <a:pt x="74" y="170"/>
                    <a:pt x="42" y="138"/>
                    <a:pt x="42" y="98"/>
                  </a:cubicBezTo>
                  <a:cubicBezTo>
                    <a:pt x="42" y="86"/>
                    <a:pt x="45" y="73"/>
                    <a:pt x="52" y="62"/>
                  </a:cubicBezTo>
                  <a:cubicBezTo>
                    <a:pt x="53" y="60"/>
                    <a:pt x="55" y="59"/>
                    <a:pt x="58" y="59"/>
                  </a:cubicBezTo>
                  <a:cubicBezTo>
                    <a:pt x="60" y="59"/>
                    <a:pt x="62" y="61"/>
                    <a:pt x="63" y="63"/>
                  </a:cubicBezTo>
                  <a:cubicBezTo>
                    <a:pt x="67" y="74"/>
                    <a:pt x="67" y="74"/>
                    <a:pt x="67" y="74"/>
                  </a:cubicBezTo>
                  <a:cubicBezTo>
                    <a:pt x="81" y="69"/>
                    <a:pt x="81" y="69"/>
                    <a:pt x="81" y="69"/>
                  </a:cubicBezTo>
                  <a:cubicBezTo>
                    <a:pt x="65" y="28"/>
                    <a:pt x="65" y="28"/>
                    <a:pt x="65" y="28"/>
                  </a:cubicBezTo>
                  <a:cubicBezTo>
                    <a:pt x="64" y="26"/>
                    <a:pt x="63" y="24"/>
                    <a:pt x="61" y="24"/>
                  </a:cubicBezTo>
                  <a:cubicBezTo>
                    <a:pt x="60" y="23"/>
                    <a:pt x="58" y="23"/>
                    <a:pt x="56" y="23"/>
                  </a:cubicBezTo>
                  <a:cubicBezTo>
                    <a:pt x="14" y="39"/>
                    <a:pt x="14" y="39"/>
                    <a:pt x="14" y="39"/>
                  </a:cubicBezTo>
                  <a:cubicBezTo>
                    <a:pt x="19" y="52"/>
                    <a:pt x="19" y="52"/>
                    <a:pt x="19" y="52"/>
                  </a:cubicBezTo>
                  <a:cubicBezTo>
                    <a:pt x="31" y="48"/>
                    <a:pt x="31" y="48"/>
                    <a:pt x="31" y="48"/>
                  </a:cubicBezTo>
                  <a:cubicBezTo>
                    <a:pt x="32" y="48"/>
                    <a:pt x="32" y="47"/>
                    <a:pt x="33"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3934</TotalTime>
  <Words>1160</Words>
  <Application>Microsoft Office PowerPoint</Application>
  <PresentationFormat>Panorámica</PresentationFormat>
  <Paragraphs>93</Paragraphs>
  <Slides>14</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Arial Rounded MT Bold</vt:lpstr>
      <vt:lpstr>Calibri</vt:lpstr>
      <vt:lpstr>Calibri Light</vt:lpstr>
      <vt:lpstr>Lato Light</vt:lpstr>
      <vt:lpstr>Open Sans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Thanks for downloading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Jolie Nayibe Serrano</dc:creator>
  <cp:lastModifiedBy>Jolie Nayibe Serrano</cp:lastModifiedBy>
  <cp:revision>177</cp:revision>
  <dcterms:created xsi:type="dcterms:W3CDTF">2020-04-22T15:34:04Z</dcterms:created>
  <dcterms:modified xsi:type="dcterms:W3CDTF">2020-09-17T01:31:02Z</dcterms:modified>
</cp:coreProperties>
</file>