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13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D71E-4AB0-9B3F-CD98-93C05EBA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CEE8F-CF9C-F20A-B4EF-54273E3F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898F-BCDC-85C1-CC0C-197DD64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DCB4-FA58-2AA5-CE0B-161BF242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6606-1A0D-543F-0163-81987676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2D6-D83D-A0AA-DCB5-E1DAE30A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FC6C4-490D-77DD-EAA6-4A8D435ED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E4C5-B974-3A98-2F2D-5896B573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FE5D-0E88-5A16-065A-FBCA742A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863E-146D-8084-A7DC-E24F65EF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8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643F4-18A2-B5E3-752E-00877F97E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82EE7-ABB4-BCD6-3791-7B75C7DE2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7192-D1BA-C124-C304-63934BE7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F98C-C1D1-1B1E-EC37-F330736D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FA4B4-98A8-6A40-E619-EBC84CD9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3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9C42-B05F-C514-87F0-FAA24788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AD3F-053A-87EA-2A3A-372711C7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D736-CA55-2DEF-076B-8408DF42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2600-BA80-6927-C69F-36D16D29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4E85-FA5C-BF6C-E11C-486FA832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1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2071-8480-E387-7A26-78CF6F88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3CF6-6393-A397-0E0E-0D1155C4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DF2D-806F-42E6-3232-7A8D1B6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BED2-5097-E86B-A478-AD19FE54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F57C-C3B3-2318-7480-60AAC177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43FE-5972-AA16-8A56-A1320C3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6B19F-231F-FD5B-55EE-051048DA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9FA-B360-B6D7-603C-2B8E980A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F5DE0-4A06-B0D8-B263-CA224FAD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6A9E8-D038-46B9-209F-F9EDD4E9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1BB5-3546-7B70-CE41-D83CF430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AA16-8D60-FCDF-DC32-9C5CD3859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BF150-287F-C63D-98B4-DD3A0335A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C4C1-24C3-4F8F-DE13-D2F15E95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5643B-D913-0D79-7D82-191E9555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80B02-46D7-0176-68AA-C4104826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9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E2B5-38AE-25D1-A435-5471B950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E56B3-A6C7-E207-899E-4379E4B23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362CF-FD9E-702F-CD17-382BE9C72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44DAA-C9F9-2AA4-7380-74D45F150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50DCA-FBEB-D27C-9B90-FC8850BCD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9DFEB-87F3-4E2B-6EEE-A4F53E2F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E2F0E-F47A-CF19-E59A-120B82E0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EC945-6A0D-B790-2F0F-EAC1E4DD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8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EC11-FFDA-1406-0CC8-3C18AE72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2CF58-349A-3747-875D-3F80B3F0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32C68-B29F-4D11-8F5F-CD84B1F2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900D3-6B9E-55E3-0D26-1ECE1CB3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7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69BD9-979E-55B7-7657-B9354B82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371B-B7ED-BE0F-72DC-B9DDDE3C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40923-2BB2-96C4-77F2-2E5E7352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1FB6-E0F2-39B4-3892-33417A5F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2B17-207F-6C5D-06E9-30CB39D2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67AC6-10FB-CAA1-B1CD-6AFB9A94A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8456B-50D4-BABD-509F-1A624234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73543-DD35-54B9-6CA4-51630E53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4F131-CB2F-95A7-048A-CD60D6DC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4E0-BDB8-57D2-CFE0-1ED9AA7F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EBAF-FA9D-7827-20B7-27B852F8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82A0-D6C9-22DD-1F60-CC7C5EE9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E581-233E-4513-14D4-2A10A677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772F-BB55-7689-8B84-6D5346AF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98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49E1-560F-E4B6-78BC-45891084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24D54-6C95-9FFC-E0D8-36021FD6F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D181F-34F9-3173-CD7C-754D388E3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DB624-7EC5-F209-97B6-A591E47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6B57-1AB6-7F78-D9FE-D08C4D98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B1F4-EDDF-EB5F-4ED5-59D58770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6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7A70-E121-9CB5-F3D8-44153EF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A969-6C8B-4D8F-EF25-475D1D0F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90DD-92B5-0F52-5587-35C34060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1AA9-952A-F3C2-060F-FB8A946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87D7-A0B2-7181-9FAA-32122CFD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32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F8D99-BC49-08FA-75A0-33F94BB83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024A6-F869-1664-C715-D732C8319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244E-0BFA-9D62-7C56-626359D2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8798-B273-2769-2009-17E6EB1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67AB-BB13-6E29-75C7-F6CA6854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CE2F-B75B-078C-1375-18692D85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8030B-FDA0-C31F-77E7-1A2768E58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FEEC-E900-441C-D97B-07FC88EE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4298-1F09-420F-71AF-967F904B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0389-7FB3-5F19-E02D-46219877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F7A9-3FCE-846F-BA46-160E80AF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95EA-EC40-D95E-E156-F3064273C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7FF8D-CAC7-A6F8-D963-A4CA5CE9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40E4B-9D80-14BF-99ED-0015A565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64C1-0150-5BC5-48AB-E08539B0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FF40-6C8D-B4BE-91D4-FFD14AD3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CFE2-5832-C26A-38AE-35C92A85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42D6-31D7-F17E-3BF2-F179D622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5AFF-E195-F8C2-CCBF-5F3A1DDC1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F6158-F16F-28D1-D334-66D805FA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CBD6-09B3-8438-84B8-5E35F1015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6F1D4-F909-EE0E-A824-E13C16F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07AD1-A7CD-AF84-A576-084D30E2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A32B0-E574-5E8E-4CF5-9FD5B4BA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5E43-534C-ACFD-3C60-1C483BFF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80FA3-40D9-3403-486B-4D6CC6DD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B45E-C75F-3505-C422-F2E25880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74F45-5E7B-B3A9-AB2F-3E491B8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9C89F-7739-5BBC-03B7-12027DC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E2525-6C84-1052-E338-98B599E4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D7D95-33AB-9985-BFC0-967A07AC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B258-1F71-28F1-67D0-CBABCF45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82DF-C269-3BE2-CCF1-BB689995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8ADB1-0ABD-27B4-16A0-BDF1ACAC2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CF4EC-0020-210F-BB76-3FC570CD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81E7-C37B-4126-BA34-2C43DDCC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3969-3683-0E9C-C649-6E065326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8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410F-8A45-2C2C-6066-5566BAE5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9942D-21AE-7E06-53EB-877352228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4FB3F-144A-FDC8-3FF6-880274F1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8A995-BB10-8BAF-481D-217F77AB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3EA6-5700-12B2-B947-5ECB7C65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E23C4-3552-9897-3CB3-93854916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70B26-D7A1-FF36-F986-50202A47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4C67-3318-D737-5BF1-F3CA38C7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504B-2BDE-30D3-C5CD-3BE7584FD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2D06-BA07-4C7F-B9C3-0E6F86D8BB3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2548C-13DA-B319-C19F-03ECA1C9C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C38E-B132-425D-69AE-9A30445F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C6D4-0FE8-4CEC-956A-018277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8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7AC95-C8D6-F24B-E376-A8FBD45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0AD4E-03CD-C995-432F-23CCAEFD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B994-1C1E-4F03-4801-321417F20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92AC-A73F-4C71-B27F-FCAA646BB71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9C09-D03F-380D-258F-AA9C1C070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ABE8-D368-F562-F848-8C97243BD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D390-A299-4546-9406-14114095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Box 875">
            <a:extLst>
              <a:ext uri="{FF2B5EF4-FFF2-40B4-BE49-F238E27FC236}">
                <a16:creationId xmlns:a16="http://schemas.microsoft.com/office/drawing/2014/main" id="{0462A240-6D2A-A220-C79C-09D821A4414C}"/>
              </a:ext>
            </a:extLst>
          </p:cNvPr>
          <p:cNvSpPr txBox="1"/>
          <p:nvPr/>
        </p:nvSpPr>
        <p:spPr>
          <a:xfrm>
            <a:off x="34821" y="1286975"/>
            <a:ext cx="90743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US" sz="2100" b="1" dirty="0">
                <a:solidFill>
                  <a:prstClr val="black">
                    <a:lumMod val="85000"/>
                    <a:lumOff val="15000"/>
                  </a:prstClr>
                </a:solidFill>
                <a:latin typeface="Montserrat" panose="00000500000000000000" pitchFamily="2" charset="0"/>
              </a:rPr>
              <a:t>Mechanical Engineering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3E355-4BA7-9B5B-2EC0-B18D76E1F96A}"/>
              </a:ext>
            </a:extLst>
          </p:cNvPr>
          <p:cNvGrpSpPr/>
          <p:nvPr/>
        </p:nvGrpSpPr>
        <p:grpSpPr>
          <a:xfrm>
            <a:off x="732227" y="2378255"/>
            <a:ext cx="7679546" cy="2719256"/>
            <a:chOff x="1401340" y="1926407"/>
            <a:chExt cx="10239394" cy="36256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4C1095-79AA-6DE5-E855-69A1B6D27AFF}"/>
                </a:ext>
              </a:extLst>
            </p:cNvPr>
            <p:cNvGrpSpPr/>
            <p:nvPr/>
          </p:nvGrpSpPr>
          <p:grpSpPr>
            <a:xfrm>
              <a:off x="1401340" y="1926407"/>
              <a:ext cx="2424273" cy="3625674"/>
              <a:chOff x="444437" y="1889322"/>
              <a:chExt cx="2424273" cy="3625674"/>
            </a:xfrm>
          </p:grpSpPr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55DFCDFE-E855-84A2-A507-CCB5762D7061}"/>
                  </a:ext>
                </a:extLst>
              </p:cNvPr>
              <p:cNvSpPr/>
              <p:nvPr/>
            </p:nvSpPr>
            <p:spPr>
              <a:xfrm>
                <a:off x="444437" y="2496556"/>
                <a:ext cx="2424273" cy="3018440"/>
              </a:xfrm>
              <a:custGeom>
                <a:avLst/>
                <a:gdLst>
                  <a:gd name="connsiteX0" fmla="*/ 0 w 2424273"/>
                  <a:gd name="connsiteY0" fmla="*/ 0 h 2424274"/>
                  <a:gd name="connsiteX1" fmla="*/ 2424274 w 2424273"/>
                  <a:gd name="connsiteY1" fmla="*/ 0 h 2424274"/>
                  <a:gd name="connsiteX2" fmla="*/ 2424274 w 2424273"/>
                  <a:gd name="connsiteY2" fmla="*/ 2424274 h 2424274"/>
                  <a:gd name="connsiteX3" fmla="*/ 0 w 2424273"/>
                  <a:gd name="connsiteY3" fmla="*/ 2424274 h 242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4273" h="2424274">
                    <a:moveTo>
                      <a:pt x="0" y="0"/>
                    </a:moveTo>
                    <a:lnTo>
                      <a:pt x="2424274" y="0"/>
                    </a:lnTo>
                    <a:lnTo>
                      <a:pt x="2424274" y="2424274"/>
                    </a:lnTo>
                    <a:lnTo>
                      <a:pt x="0" y="2424274"/>
                    </a:lnTo>
                    <a:close/>
                  </a:path>
                </a:pathLst>
              </a:custGeom>
              <a:solidFill>
                <a:srgbClr val="FFFFFF"/>
              </a:solidFill>
              <a:ln w="24479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ECED362A-FC8D-144F-7A5E-4D8CE9318545}"/>
                  </a:ext>
                </a:extLst>
              </p:cNvPr>
              <p:cNvSpPr/>
              <p:nvPr/>
            </p:nvSpPr>
            <p:spPr>
              <a:xfrm rot="18900000">
                <a:off x="1229012" y="2101868"/>
                <a:ext cx="836024" cy="836024"/>
              </a:xfrm>
              <a:custGeom>
                <a:avLst/>
                <a:gdLst>
                  <a:gd name="connsiteX0" fmla="*/ 835996 w 836024"/>
                  <a:gd name="connsiteY0" fmla="*/ 417997 h 836024"/>
                  <a:gd name="connsiteX1" fmla="*/ 417984 w 836024"/>
                  <a:gd name="connsiteY1" fmla="*/ 836009 h 836024"/>
                  <a:gd name="connsiteX2" fmla="*/ -28 w 836024"/>
                  <a:gd name="connsiteY2" fmla="*/ 417997 h 836024"/>
                  <a:gd name="connsiteX3" fmla="*/ 417984 w 836024"/>
                  <a:gd name="connsiteY3" fmla="*/ -15 h 836024"/>
                  <a:gd name="connsiteX4" fmla="*/ 835996 w 836024"/>
                  <a:gd name="connsiteY4" fmla="*/ 417997 h 83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4" h="836024">
                    <a:moveTo>
                      <a:pt x="835996" y="417997"/>
                    </a:moveTo>
                    <a:cubicBezTo>
                      <a:pt x="835996" y="648859"/>
                      <a:pt x="648846" y="836009"/>
                      <a:pt x="417984" y="836009"/>
                    </a:cubicBezTo>
                    <a:cubicBezTo>
                      <a:pt x="187122" y="836009"/>
                      <a:pt x="-28" y="648859"/>
                      <a:pt x="-28" y="417997"/>
                    </a:cubicBezTo>
                    <a:cubicBezTo>
                      <a:pt x="-28" y="187135"/>
                      <a:pt x="187122" y="-15"/>
                      <a:pt x="417984" y="-15"/>
                    </a:cubicBezTo>
                    <a:cubicBezTo>
                      <a:pt x="648846" y="-15"/>
                      <a:pt x="835996" y="187135"/>
                      <a:pt x="835996" y="4179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47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82BCEEF-8C3F-967C-1333-CD33A513832A}"/>
                  </a:ext>
                </a:extLst>
              </p:cNvPr>
              <p:cNvSpPr/>
              <p:nvPr/>
            </p:nvSpPr>
            <p:spPr>
              <a:xfrm>
                <a:off x="1031521" y="1889322"/>
                <a:ext cx="1252315" cy="1251824"/>
              </a:xfrm>
              <a:custGeom>
                <a:avLst/>
                <a:gdLst>
                  <a:gd name="connsiteX0" fmla="*/ 1144897 w 1252315"/>
                  <a:gd name="connsiteY0" fmla="*/ 596162 h 1251824"/>
                  <a:gd name="connsiteX1" fmla="*/ 1243195 w 1252315"/>
                  <a:gd name="connsiteY1" fmla="*/ 515558 h 1251824"/>
                  <a:gd name="connsiteX2" fmla="*/ 1188640 w 1252315"/>
                  <a:gd name="connsiteY2" fmla="*/ 348943 h 1251824"/>
                  <a:gd name="connsiteX3" fmla="*/ 1060361 w 1252315"/>
                  <a:gd name="connsiteY3" fmla="*/ 340833 h 1251824"/>
                  <a:gd name="connsiteX4" fmla="*/ 1105578 w 1252315"/>
                  <a:gd name="connsiteY4" fmla="*/ 221647 h 1251824"/>
                  <a:gd name="connsiteX5" fmla="*/ 975088 w 1252315"/>
                  <a:gd name="connsiteY5" fmla="*/ 104672 h 1251824"/>
                  <a:gd name="connsiteX6" fmla="*/ 859833 w 1252315"/>
                  <a:gd name="connsiteY6" fmla="*/ 161685 h 1251824"/>
                  <a:gd name="connsiteX7" fmla="*/ 839436 w 1252315"/>
                  <a:gd name="connsiteY7" fmla="*/ 35863 h 1251824"/>
                  <a:gd name="connsiteX8" fmla="*/ 667415 w 1252315"/>
                  <a:gd name="connsiteY8" fmla="*/ -15 h 1251824"/>
                  <a:gd name="connsiteX9" fmla="*/ 596149 w 1252315"/>
                  <a:gd name="connsiteY9" fmla="*/ 106884 h 1251824"/>
                  <a:gd name="connsiteX10" fmla="*/ 515544 w 1252315"/>
                  <a:gd name="connsiteY10" fmla="*/ 8586 h 1251824"/>
                  <a:gd name="connsiteX11" fmla="*/ 348929 w 1252315"/>
                  <a:gd name="connsiteY11" fmla="*/ 63141 h 1251824"/>
                  <a:gd name="connsiteX12" fmla="*/ 340820 w 1252315"/>
                  <a:gd name="connsiteY12" fmla="*/ 191420 h 1251824"/>
                  <a:gd name="connsiteX13" fmla="*/ 221879 w 1252315"/>
                  <a:gd name="connsiteY13" fmla="*/ 146449 h 1251824"/>
                  <a:gd name="connsiteX14" fmla="*/ 104659 w 1252315"/>
                  <a:gd name="connsiteY14" fmla="*/ 276694 h 1251824"/>
                  <a:gd name="connsiteX15" fmla="*/ 161672 w 1252315"/>
                  <a:gd name="connsiteY15" fmla="*/ 391948 h 1251824"/>
                  <a:gd name="connsiteX16" fmla="*/ 35850 w 1252315"/>
                  <a:gd name="connsiteY16" fmla="*/ 412345 h 1251824"/>
                  <a:gd name="connsiteX17" fmla="*/ -28 w 1252315"/>
                  <a:gd name="connsiteY17" fmla="*/ 584366 h 1251824"/>
                  <a:gd name="connsiteX18" fmla="*/ 106871 w 1252315"/>
                  <a:gd name="connsiteY18" fmla="*/ 655632 h 1251824"/>
                  <a:gd name="connsiteX19" fmla="*/ 8573 w 1252315"/>
                  <a:gd name="connsiteY19" fmla="*/ 736237 h 1251824"/>
                  <a:gd name="connsiteX20" fmla="*/ 63620 w 1252315"/>
                  <a:gd name="connsiteY20" fmla="*/ 902852 h 1251824"/>
                  <a:gd name="connsiteX21" fmla="*/ 191898 w 1252315"/>
                  <a:gd name="connsiteY21" fmla="*/ 910961 h 1251824"/>
                  <a:gd name="connsiteX22" fmla="*/ 146681 w 1252315"/>
                  <a:gd name="connsiteY22" fmla="*/ 1030148 h 1251824"/>
                  <a:gd name="connsiteX23" fmla="*/ 277172 w 1252315"/>
                  <a:gd name="connsiteY23" fmla="*/ 1147122 h 1251824"/>
                  <a:gd name="connsiteX24" fmla="*/ 392426 w 1252315"/>
                  <a:gd name="connsiteY24" fmla="*/ 1090109 h 1251824"/>
                  <a:gd name="connsiteX25" fmla="*/ 412823 w 1252315"/>
                  <a:gd name="connsiteY25" fmla="*/ 1215931 h 1251824"/>
                  <a:gd name="connsiteX26" fmla="*/ 584845 w 1252315"/>
                  <a:gd name="connsiteY26" fmla="*/ 1251810 h 1251824"/>
                  <a:gd name="connsiteX27" fmla="*/ 656111 w 1252315"/>
                  <a:gd name="connsiteY27" fmla="*/ 1144911 h 1251824"/>
                  <a:gd name="connsiteX28" fmla="*/ 736715 w 1252315"/>
                  <a:gd name="connsiteY28" fmla="*/ 1243209 h 1251824"/>
                  <a:gd name="connsiteX29" fmla="*/ 903330 w 1252315"/>
                  <a:gd name="connsiteY29" fmla="*/ 1188653 h 1251824"/>
                  <a:gd name="connsiteX30" fmla="*/ 911440 w 1252315"/>
                  <a:gd name="connsiteY30" fmla="*/ 1060374 h 1251824"/>
                  <a:gd name="connsiteX31" fmla="*/ 1030626 w 1252315"/>
                  <a:gd name="connsiteY31" fmla="*/ 1105591 h 1251824"/>
                  <a:gd name="connsiteX32" fmla="*/ 1147600 w 1252315"/>
                  <a:gd name="connsiteY32" fmla="*/ 975101 h 1251824"/>
                  <a:gd name="connsiteX33" fmla="*/ 1090588 w 1252315"/>
                  <a:gd name="connsiteY33" fmla="*/ 859846 h 1251824"/>
                  <a:gd name="connsiteX34" fmla="*/ 1216409 w 1252315"/>
                  <a:gd name="connsiteY34" fmla="*/ 839450 h 1251824"/>
                  <a:gd name="connsiteX35" fmla="*/ 1252288 w 1252315"/>
                  <a:gd name="connsiteY35" fmla="*/ 667428 h 1251824"/>
                  <a:gd name="connsiteX36" fmla="*/ 1144897 w 1252315"/>
                  <a:gd name="connsiteY36" fmla="*/ 596162 h 1251824"/>
                  <a:gd name="connsiteX37" fmla="*/ 626375 w 1252315"/>
                  <a:gd name="connsiteY37" fmla="*/ 954950 h 1251824"/>
                  <a:gd name="connsiteX38" fmla="*/ 296832 w 1252315"/>
                  <a:gd name="connsiteY38" fmla="*/ 625406 h 1251824"/>
                  <a:gd name="connsiteX39" fmla="*/ 626375 w 1252315"/>
                  <a:gd name="connsiteY39" fmla="*/ 295862 h 1251824"/>
                  <a:gd name="connsiteX40" fmla="*/ 955919 w 1252315"/>
                  <a:gd name="connsiteY40" fmla="*/ 625406 h 1251824"/>
                  <a:gd name="connsiteX41" fmla="*/ 626375 w 1252315"/>
                  <a:gd name="connsiteY41" fmla="*/ 954950 h 125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252315" h="1251824">
                    <a:moveTo>
                      <a:pt x="1144897" y="596162"/>
                    </a:moveTo>
                    <a:cubicBezTo>
                      <a:pt x="1144897" y="562004"/>
                      <a:pt x="1198470" y="529074"/>
                      <a:pt x="1243195" y="515558"/>
                    </a:cubicBezTo>
                    <a:cubicBezTo>
                      <a:pt x="1232997" y="457714"/>
                      <a:pt x="1214640" y="401613"/>
                      <a:pt x="1188640" y="348943"/>
                    </a:cubicBezTo>
                    <a:cubicBezTo>
                      <a:pt x="1144160" y="364916"/>
                      <a:pt x="1078546" y="372043"/>
                      <a:pt x="1060361" y="340833"/>
                    </a:cubicBezTo>
                    <a:cubicBezTo>
                      <a:pt x="1042176" y="309623"/>
                      <a:pt x="1073140" y="256051"/>
                      <a:pt x="1105578" y="221647"/>
                    </a:cubicBezTo>
                    <a:cubicBezTo>
                      <a:pt x="1067692" y="176815"/>
                      <a:pt x="1023777" y="137450"/>
                      <a:pt x="975088" y="104672"/>
                    </a:cubicBezTo>
                    <a:cubicBezTo>
                      <a:pt x="944369" y="140551"/>
                      <a:pt x="891288" y="179870"/>
                      <a:pt x="859833" y="161685"/>
                    </a:cubicBezTo>
                    <a:cubicBezTo>
                      <a:pt x="828378" y="143500"/>
                      <a:pt x="828624" y="81818"/>
                      <a:pt x="839436" y="35863"/>
                    </a:cubicBezTo>
                    <a:cubicBezTo>
                      <a:pt x="784092" y="15791"/>
                      <a:pt x="726170" y="3710"/>
                      <a:pt x="667415" y="-15"/>
                    </a:cubicBezTo>
                    <a:cubicBezTo>
                      <a:pt x="658814" y="46431"/>
                      <a:pt x="632273" y="106884"/>
                      <a:pt x="596149" y="106884"/>
                    </a:cubicBezTo>
                    <a:cubicBezTo>
                      <a:pt x="560024" y="106884"/>
                      <a:pt x="529061" y="53311"/>
                      <a:pt x="515544" y="8586"/>
                    </a:cubicBezTo>
                    <a:cubicBezTo>
                      <a:pt x="457701" y="18782"/>
                      <a:pt x="401600" y="37149"/>
                      <a:pt x="348929" y="63141"/>
                    </a:cubicBezTo>
                    <a:cubicBezTo>
                      <a:pt x="364903" y="107867"/>
                      <a:pt x="373504" y="173481"/>
                      <a:pt x="340820" y="191420"/>
                    </a:cubicBezTo>
                    <a:cubicBezTo>
                      <a:pt x="308136" y="209359"/>
                      <a:pt x="256038" y="178641"/>
                      <a:pt x="221879" y="146449"/>
                    </a:cubicBezTo>
                    <a:cubicBezTo>
                      <a:pt x="176920" y="184183"/>
                      <a:pt x="137466" y="228024"/>
                      <a:pt x="104659" y="276694"/>
                    </a:cubicBezTo>
                    <a:cubicBezTo>
                      <a:pt x="140784" y="307657"/>
                      <a:pt x="179857" y="360738"/>
                      <a:pt x="161672" y="391948"/>
                    </a:cubicBezTo>
                    <a:cubicBezTo>
                      <a:pt x="143487" y="423158"/>
                      <a:pt x="81805" y="423158"/>
                      <a:pt x="35850" y="412345"/>
                    </a:cubicBezTo>
                    <a:cubicBezTo>
                      <a:pt x="15805" y="467696"/>
                      <a:pt x="3724" y="525616"/>
                      <a:pt x="-28" y="584366"/>
                    </a:cubicBezTo>
                    <a:cubicBezTo>
                      <a:pt x="46418" y="592967"/>
                      <a:pt x="106871" y="619508"/>
                      <a:pt x="106871" y="655632"/>
                    </a:cubicBezTo>
                    <a:cubicBezTo>
                      <a:pt x="106871" y="691757"/>
                      <a:pt x="53298" y="722721"/>
                      <a:pt x="8573" y="736237"/>
                    </a:cubicBezTo>
                    <a:cubicBezTo>
                      <a:pt x="18924" y="794105"/>
                      <a:pt x="37458" y="850206"/>
                      <a:pt x="63620" y="902852"/>
                    </a:cubicBezTo>
                    <a:cubicBezTo>
                      <a:pt x="108345" y="886878"/>
                      <a:pt x="173959" y="879752"/>
                      <a:pt x="191898" y="910961"/>
                    </a:cubicBezTo>
                    <a:cubicBezTo>
                      <a:pt x="209838" y="942171"/>
                      <a:pt x="179120" y="995743"/>
                      <a:pt x="146681" y="1030148"/>
                    </a:cubicBezTo>
                    <a:cubicBezTo>
                      <a:pt x="184568" y="1074979"/>
                      <a:pt x="228483" y="1114345"/>
                      <a:pt x="277172" y="1147122"/>
                    </a:cubicBezTo>
                    <a:cubicBezTo>
                      <a:pt x="308136" y="1111243"/>
                      <a:pt x="361217" y="1071924"/>
                      <a:pt x="392426" y="1090109"/>
                    </a:cubicBezTo>
                    <a:cubicBezTo>
                      <a:pt x="423636" y="1108295"/>
                      <a:pt x="423636" y="1169977"/>
                      <a:pt x="412823" y="1215931"/>
                    </a:cubicBezTo>
                    <a:cubicBezTo>
                      <a:pt x="468175" y="1235976"/>
                      <a:pt x="526094" y="1248057"/>
                      <a:pt x="584845" y="1251810"/>
                    </a:cubicBezTo>
                    <a:cubicBezTo>
                      <a:pt x="593446" y="1205364"/>
                      <a:pt x="619986" y="1144911"/>
                      <a:pt x="656111" y="1144911"/>
                    </a:cubicBezTo>
                    <a:cubicBezTo>
                      <a:pt x="692235" y="1144911"/>
                      <a:pt x="723199" y="1198483"/>
                      <a:pt x="736715" y="1243209"/>
                    </a:cubicBezTo>
                    <a:cubicBezTo>
                      <a:pt x="794558" y="1233013"/>
                      <a:pt x="850660" y="1214646"/>
                      <a:pt x="903330" y="1188653"/>
                    </a:cubicBezTo>
                    <a:cubicBezTo>
                      <a:pt x="887602" y="1144173"/>
                      <a:pt x="880230" y="1078559"/>
                      <a:pt x="911440" y="1060374"/>
                    </a:cubicBezTo>
                    <a:cubicBezTo>
                      <a:pt x="942649" y="1042189"/>
                      <a:pt x="996222" y="1073153"/>
                      <a:pt x="1030626" y="1105591"/>
                    </a:cubicBezTo>
                    <a:cubicBezTo>
                      <a:pt x="1075457" y="1067705"/>
                      <a:pt x="1114823" y="1023790"/>
                      <a:pt x="1147600" y="975101"/>
                    </a:cubicBezTo>
                    <a:cubicBezTo>
                      <a:pt x="1111722" y="944383"/>
                      <a:pt x="1072403" y="891056"/>
                      <a:pt x="1090588" y="859846"/>
                    </a:cubicBezTo>
                    <a:cubicBezTo>
                      <a:pt x="1108773" y="828637"/>
                      <a:pt x="1170700" y="828637"/>
                      <a:pt x="1216409" y="839450"/>
                    </a:cubicBezTo>
                    <a:cubicBezTo>
                      <a:pt x="1236486" y="784105"/>
                      <a:pt x="1248552" y="726181"/>
                      <a:pt x="1252288" y="667428"/>
                    </a:cubicBezTo>
                    <a:cubicBezTo>
                      <a:pt x="1205350" y="658827"/>
                      <a:pt x="1144897" y="632532"/>
                      <a:pt x="1144897" y="596162"/>
                    </a:cubicBezTo>
                    <a:close/>
                    <a:moveTo>
                      <a:pt x="626375" y="954950"/>
                    </a:moveTo>
                    <a:cubicBezTo>
                      <a:pt x="444374" y="954950"/>
                      <a:pt x="296832" y="807407"/>
                      <a:pt x="296832" y="625406"/>
                    </a:cubicBezTo>
                    <a:cubicBezTo>
                      <a:pt x="296832" y="443405"/>
                      <a:pt x="444374" y="295862"/>
                      <a:pt x="626375" y="295862"/>
                    </a:cubicBezTo>
                    <a:cubicBezTo>
                      <a:pt x="808377" y="295862"/>
                      <a:pt x="955919" y="443405"/>
                      <a:pt x="955919" y="625406"/>
                    </a:cubicBezTo>
                    <a:cubicBezTo>
                      <a:pt x="955919" y="807407"/>
                      <a:pt x="808377" y="954950"/>
                      <a:pt x="626375" y="9549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447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08CA01BD-BA6C-1D11-1AF6-423986170848}"/>
                  </a:ext>
                </a:extLst>
              </p:cNvPr>
              <p:cNvSpPr txBox="1"/>
              <p:nvPr/>
            </p:nvSpPr>
            <p:spPr>
              <a:xfrm>
                <a:off x="664205" y="3253108"/>
                <a:ext cx="1984736" cy="553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Fundamentals of Mechanics</a:t>
                </a:r>
                <a:endParaRPr lang="en-US" sz="10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880" name="TextBox 879">
                <a:extLst>
                  <a:ext uri="{FF2B5EF4-FFF2-40B4-BE49-F238E27FC236}">
                    <a16:creationId xmlns:a16="http://schemas.microsoft.com/office/drawing/2014/main" id="{749B2923-4D6A-A32B-A82E-36630D618B29}"/>
                  </a:ext>
                </a:extLst>
              </p:cNvPr>
              <p:cNvSpPr txBox="1"/>
              <p:nvPr/>
            </p:nvSpPr>
            <p:spPr>
              <a:xfrm>
                <a:off x="444437" y="3740838"/>
                <a:ext cx="2424273" cy="1199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14313" indent="-214313" defTabSz="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Mechanics of Solids</a:t>
                </a:r>
              </a:p>
              <a:p>
                <a:pPr marL="214313" indent="-214313" defTabSz="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Vibration and Acoustics</a:t>
                </a:r>
              </a:p>
              <a:p>
                <a:pPr marL="214313" indent="-214313" defTabSz="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Mechanisms and Machines</a:t>
                </a:r>
              </a:p>
            </p:txBody>
          </p:sp>
          <p:pic>
            <p:nvPicPr>
              <p:cNvPr id="890" name="Picture 88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84C7D2E-197C-7B49-9ADA-798A2790A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144" y="2337000"/>
                <a:ext cx="365760" cy="365760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F58E6DE-1E12-6138-5ADA-1ECCC56377BF}"/>
                </a:ext>
              </a:extLst>
            </p:cNvPr>
            <p:cNvGrpSpPr/>
            <p:nvPr/>
          </p:nvGrpSpPr>
          <p:grpSpPr>
            <a:xfrm>
              <a:off x="9201691" y="1926407"/>
              <a:ext cx="2439043" cy="3625674"/>
              <a:chOff x="6363673" y="1889322"/>
              <a:chExt cx="2439043" cy="3625674"/>
            </a:xfrm>
          </p:grpSpPr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9B44EC1E-ABC2-BAF4-F936-6C632803947D}"/>
                  </a:ext>
                </a:extLst>
              </p:cNvPr>
              <p:cNvSpPr/>
              <p:nvPr/>
            </p:nvSpPr>
            <p:spPr>
              <a:xfrm>
                <a:off x="6363673" y="2496556"/>
                <a:ext cx="2424273" cy="3018440"/>
              </a:xfrm>
              <a:custGeom>
                <a:avLst/>
                <a:gdLst>
                  <a:gd name="connsiteX0" fmla="*/ 0 w 2424273"/>
                  <a:gd name="connsiteY0" fmla="*/ 0 h 2424274"/>
                  <a:gd name="connsiteX1" fmla="*/ 2424274 w 2424273"/>
                  <a:gd name="connsiteY1" fmla="*/ 0 h 2424274"/>
                  <a:gd name="connsiteX2" fmla="*/ 2424274 w 2424273"/>
                  <a:gd name="connsiteY2" fmla="*/ 2424274 h 2424274"/>
                  <a:gd name="connsiteX3" fmla="*/ 0 w 2424273"/>
                  <a:gd name="connsiteY3" fmla="*/ 2424274 h 242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4273" h="2424274">
                    <a:moveTo>
                      <a:pt x="0" y="0"/>
                    </a:moveTo>
                    <a:lnTo>
                      <a:pt x="2424274" y="0"/>
                    </a:lnTo>
                    <a:lnTo>
                      <a:pt x="2424274" y="2424274"/>
                    </a:lnTo>
                    <a:lnTo>
                      <a:pt x="0" y="2424274"/>
                    </a:lnTo>
                    <a:close/>
                  </a:path>
                </a:pathLst>
              </a:custGeom>
              <a:solidFill>
                <a:srgbClr val="FFFFFF"/>
              </a:solidFill>
              <a:ln w="24479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8" name="Freeform: Shape 867">
                <a:extLst>
                  <a:ext uri="{FF2B5EF4-FFF2-40B4-BE49-F238E27FC236}">
                    <a16:creationId xmlns:a16="http://schemas.microsoft.com/office/drawing/2014/main" id="{E53BB2A5-9928-6095-A627-33A812A90549}"/>
                  </a:ext>
                </a:extLst>
              </p:cNvPr>
              <p:cNvSpPr/>
              <p:nvPr/>
            </p:nvSpPr>
            <p:spPr>
              <a:xfrm rot="18900000">
                <a:off x="7148248" y="2101868"/>
                <a:ext cx="836024" cy="836024"/>
              </a:xfrm>
              <a:custGeom>
                <a:avLst/>
                <a:gdLst>
                  <a:gd name="connsiteX0" fmla="*/ 835996 w 836024"/>
                  <a:gd name="connsiteY0" fmla="*/ 417997 h 836024"/>
                  <a:gd name="connsiteX1" fmla="*/ 417984 w 836024"/>
                  <a:gd name="connsiteY1" fmla="*/ 836009 h 836024"/>
                  <a:gd name="connsiteX2" fmla="*/ -28 w 836024"/>
                  <a:gd name="connsiteY2" fmla="*/ 417997 h 836024"/>
                  <a:gd name="connsiteX3" fmla="*/ 417984 w 836024"/>
                  <a:gd name="connsiteY3" fmla="*/ -15 h 836024"/>
                  <a:gd name="connsiteX4" fmla="*/ 835996 w 836024"/>
                  <a:gd name="connsiteY4" fmla="*/ 417997 h 83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4" h="836024">
                    <a:moveTo>
                      <a:pt x="835996" y="417997"/>
                    </a:moveTo>
                    <a:cubicBezTo>
                      <a:pt x="835996" y="648859"/>
                      <a:pt x="648846" y="836009"/>
                      <a:pt x="417984" y="836009"/>
                    </a:cubicBezTo>
                    <a:cubicBezTo>
                      <a:pt x="187122" y="836009"/>
                      <a:pt x="-28" y="648859"/>
                      <a:pt x="-28" y="417997"/>
                    </a:cubicBezTo>
                    <a:cubicBezTo>
                      <a:pt x="-28" y="187135"/>
                      <a:pt x="187122" y="-15"/>
                      <a:pt x="417984" y="-15"/>
                    </a:cubicBezTo>
                    <a:cubicBezTo>
                      <a:pt x="648846" y="-15"/>
                      <a:pt x="835996" y="187135"/>
                      <a:pt x="835996" y="4179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47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9" name="Freeform: Shape 868">
                <a:extLst>
                  <a:ext uri="{FF2B5EF4-FFF2-40B4-BE49-F238E27FC236}">
                    <a16:creationId xmlns:a16="http://schemas.microsoft.com/office/drawing/2014/main" id="{519540C3-8E7A-74AD-147E-896C609D9D09}"/>
                  </a:ext>
                </a:extLst>
              </p:cNvPr>
              <p:cNvSpPr/>
              <p:nvPr/>
            </p:nvSpPr>
            <p:spPr>
              <a:xfrm>
                <a:off x="6950757" y="1889322"/>
                <a:ext cx="1252315" cy="1251824"/>
              </a:xfrm>
              <a:custGeom>
                <a:avLst/>
                <a:gdLst>
                  <a:gd name="connsiteX0" fmla="*/ 1144897 w 1252315"/>
                  <a:gd name="connsiteY0" fmla="*/ 596162 h 1251824"/>
                  <a:gd name="connsiteX1" fmla="*/ 1243195 w 1252315"/>
                  <a:gd name="connsiteY1" fmla="*/ 515558 h 1251824"/>
                  <a:gd name="connsiteX2" fmla="*/ 1188640 w 1252315"/>
                  <a:gd name="connsiteY2" fmla="*/ 348943 h 1251824"/>
                  <a:gd name="connsiteX3" fmla="*/ 1060361 w 1252315"/>
                  <a:gd name="connsiteY3" fmla="*/ 340833 h 1251824"/>
                  <a:gd name="connsiteX4" fmla="*/ 1105578 w 1252315"/>
                  <a:gd name="connsiteY4" fmla="*/ 221647 h 1251824"/>
                  <a:gd name="connsiteX5" fmla="*/ 975088 w 1252315"/>
                  <a:gd name="connsiteY5" fmla="*/ 104672 h 1251824"/>
                  <a:gd name="connsiteX6" fmla="*/ 859833 w 1252315"/>
                  <a:gd name="connsiteY6" fmla="*/ 161685 h 1251824"/>
                  <a:gd name="connsiteX7" fmla="*/ 839436 w 1252315"/>
                  <a:gd name="connsiteY7" fmla="*/ 35863 h 1251824"/>
                  <a:gd name="connsiteX8" fmla="*/ 667415 w 1252315"/>
                  <a:gd name="connsiteY8" fmla="*/ -15 h 1251824"/>
                  <a:gd name="connsiteX9" fmla="*/ 596149 w 1252315"/>
                  <a:gd name="connsiteY9" fmla="*/ 106884 h 1251824"/>
                  <a:gd name="connsiteX10" fmla="*/ 515544 w 1252315"/>
                  <a:gd name="connsiteY10" fmla="*/ 8586 h 1251824"/>
                  <a:gd name="connsiteX11" fmla="*/ 348929 w 1252315"/>
                  <a:gd name="connsiteY11" fmla="*/ 63141 h 1251824"/>
                  <a:gd name="connsiteX12" fmla="*/ 340820 w 1252315"/>
                  <a:gd name="connsiteY12" fmla="*/ 191420 h 1251824"/>
                  <a:gd name="connsiteX13" fmla="*/ 221879 w 1252315"/>
                  <a:gd name="connsiteY13" fmla="*/ 146449 h 1251824"/>
                  <a:gd name="connsiteX14" fmla="*/ 104659 w 1252315"/>
                  <a:gd name="connsiteY14" fmla="*/ 276694 h 1251824"/>
                  <a:gd name="connsiteX15" fmla="*/ 161672 w 1252315"/>
                  <a:gd name="connsiteY15" fmla="*/ 391948 h 1251824"/>
                  <a:gd name="connsiteX16" fmla="*/ 35850 w 1252315"/>
                  <a:gd name="connsiteY16" fmla="*/ 412345 h 1251824"/>
                  <a:gd name="connsiteX17" fmla="*/ -28 w 1252315"/>
                  <a:gd name="connsiteY17" fmla="*/ 584366 h 1251824"/>
                  <a:gd name="connsiteX18" fmla="*/ 106871 w 1252315"/>
                  <a:gd name="connsiteY18" fmla="*/ 655632 h 1251824"/>
                  <a:gd name="connsiteX19" fmla="*/ 8573 w 1252315"/>
                  <a:gd name="connsiteY19" fmla="*/ 736237 h 1251824"/>
                  <a:gd name="connsiteX20" fmla="*/ 63620 w 1252315"/>
                  <a:gd name="connsiteY20" fmla="*/ 902852 h 1251824"/>
                  <a:gd name="connsiteX21" fmla="*/ 191898 w 1252315"/>
                  <a:gd name="connsiteY21" fmla="*/ 910961 h 1251824"/>
                  <a:gd name="connsiteX22" fmla="*/ 146681 w 1252315"/>
                  <a:gd name="connsiteY22" fmla="*/ 1030148 h 1251824"/>
                  <a:gd name="connsiteX23" fmla="*/ 277172 w 1252315"/>
                  <a:gd name="connsiteY23" fmla="*/ 1147122 h 1251824"/>
                  <a:gd name="connsiteX24" fmla="*/ 392426 w 1252315"/>
                  <a:gd name="connsiteY24" fmla="*/ 1090109 h 1251824"/>
                  <a:gd name="connsiteX25" fmla="*/ 412823 w 1252315"/>
                  <a:gd name="connsiteY25" fmla="*/ 1215931 h 1251824"/>
                  <a:gd name="connsiteX26" fmla="*/ 584845 w 1252315"/>
                  <a:gd name="connsiteY26" fmla="*/ 1251810 h 1251824"/>
                  <a:gd name="connsiteX27" fmla="*/ 656111 w 1252315"/>
                  <a:gd name="connsiteY27" fmla="*/ 1144911 h 1251824"/>
                  <a:gd name="connsiteX28" fmla="*/ 736715 w 1252315"/>
                  <a:gd name="connsiteY28" fmla="*/ 1243209 h 1251824"/>
                  <a:gd name="connsiteX29" fmla="*/ 903330 w 1252315"/>
                  <a:gd name="connsiteY29" fmla="*/ 1188653 h 1251824"/>
                  <a:gd name="connsiteX30" fmla="*/ 911440 w 1252315"/>
                  <a:gd name="connsiteY30" fmla="*/ 1060374 h 1251824"/>
                  <a:gd name="connsiteX31" fmla="*/ 1030626 w 1252315"/>
                  <a:gd name="connsiteY31" fmla="*/ 1105591 h 1251824"/>
                  <a:gd name="connsiteX32" fmla="*/ 1147600 w 1252315"/>
                  <a:gd name="connsiteY32" fmla="*/ 975101 h 1251824"/>
                  <a:gd name="connsiteX33" fmla="*/ 1090588 w 1252315"/>
                  <a:gd name="connsiteY33" fmla="*/ 859846 h 1251824"/>
                  <a:gd name="connsiteX34" fmla="*/ 1216409 w 1252315"/>
                  <a:gd name="connsiteY34" fmla="*/ 839450 h 1251824"/>
                  <a:gd name="connsiteX35" fmla="*/ 1252288 w 1252315"/>
                  <a:gd name="connsiteY35" fmla="*/ 667428 h 1251824"/>
                  <a:gd name="connsiteX36" fmla="*/ 1144897 w 1252315"/>
                  <a:gd name="connsiteY36" fmla="*/ 596162 h 1251824"/>
                  <a:gd name="connsiteX37" fmla="*/ 626375 w 1252315"/>
                  <a:gd name="connsiteY37" fmla="*/ 954950 h 1251824"/>
                  <a:gd name="connsiteX38" fmla="*/ 296832 w 1252315"/>
                  <a:gd name="connsiteY38" fmla="*/ 625406 h 1251824"/>
                  <a:gd name="connsiteX39" fmla="*/ 626375 w 1252315"/>
                  <a:gd name="connsiteY39" fmla="*/ 295862 h 1251824"/>
                  <a:gd name="connsiteX40" fmla="*/ 955919 w 1252315"/>
                  <a:gd name="connsiteY40" fmla="*/ 625406 h 1251824"/>
                  <a:gd name="connsiteX41" fmla="*/ 626375 w 1252315"/>
                  <a:gd name="connsiteY41" fmla="*/ 954950 h 125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252315" h="1251824">
                    <a:moveTo>
                      <a:pt x="1144897" y="596162"/>
                    </a:moveTo>
                    <a:cubicBezTo>
                      <a:pt x="1144897" y="562004"/>
                      <a:pt x="1198470" y="529074"/>
                      <a:pt x="1243195" y="515558"/>
                    </a:cubicBezTo>
                    <a:cubicBezTo>
                      <a:pt x="1232997" y="457714"/>
                      <a:pt x="1214640" y="401613"/>
                      <a:pt x="1188640" y="348943"/>
                    </a:cubicBezTo>
                    <a:cubicBezTo>
                      <a:pt x="1144160" y="364916"/>
                      <a:pt x="1078546" y="372043"/>
                      <a:pt x="1060361" y="340833"/>
                    </a:cubicBezTo>
                    <a:cubicBezTo>
                      <a:pt x="1042176" y="309623"/>
                      <a:pt x="1073140" y="256051"/>
                      <a:pt x="1105578" y="221647"/>
                    </a:cubicBezTo>
                    <a:cubicBezTo>
                      <a:pt x="1067692" y="176815"/>
                      <a:pt x="1023777" y="137450"/>
                      <a:pt x="975088" y="104672"/>
                    </a:cubicBezTo>
                    <a:cubicBezTo>
                      <a:pt x="944369" y="140551"/>
                      <a:pt x="891288" y="179870"/>
                      <a:pt x="859833" y="161685"/>
                    </a:cubicBezTo>
                    <a:cubicBezTo>
                      <a:pt x="828378" y="143500"/>
                      <a:pt x="828624" y="81818"/>
                      <a:pt x="839436" y="35863"/>
                    </a:cubicBezTo>
                    <a:cubicBezTo>
                      <a:pt x="784092" y="15791"/>
                      <a:pt x="726170" y="3710"/>
                      <a:pt x="667415" y="-15"/>
                    </a:cubicBezTo>
                    <a:cubicBezTo>
                      <a:pt x="658814" y="46431"/>
                      <a:pt x="632273" y="106884"/>
                      <a:pt x="596149" y="106884"/>
                    </a:cubicBezTo>
                    <a:cubicBezTo>
                      <a:pt x="560024" y="106884"/>
                      <a:pt x="529061" y="53311"/>
                      <a:pt x="515544" y="8586"/>
                    </a:cubicBezTo>
                    <a:cubicBezTo>
                      <a:pt x="457701" y="18782"/>
                      <a:pt x="401600" y="37149"/>
                      <a:pt x="348929" y="63141"/>
                    </a:cubicBezTo>
                    <a:cubicBezTo>
                      <a:pt x="364903" y="107867"/>
                      <a:pt x="373504" y="173481"/>
                      <a:pt x="340820" y="191420"/>
                    </a:cubicBezTo>
                    <a:cubicBezTo>
                      <a:pt x="308136" y="209359"/>
                      <a:pt x="256038" y="178641"/>
                      <a:pt x="221879" y="146449"/>
                    </a:cubicBezTo>
                    <a:cubicBezTo>
                      <a:pt x="176920" y="184183"/>
                      <a:pt x="137466" y="228024"/>
                      <a:pt x="104659" y="276694"/>
                    </a:cubicBezTo>
                    <a:cubicBezTo>
                      <a:pt x="140784" y="307657"/>
                      <a:pt x="179857" y="360738"/>
                      <a:pt x="161672" y="391948"/>
                    </a:cubicBezTo>
                    <a:cubicBezTo>
                      <a:pt x="143487" y="423158"/>
                      <a:pt x="81805" y="423158"/>
                      <a:pt x="35850" y="412345"/>
                    </a:cubicBezTo>
                    <a:cubicBezTo>
                      <a:pt x="15805" y="467696"/>
                      <a:pt x="3724" y="525616"/>
                      <a:pt x="-28" y="584366"/>
                    </a:cubicBezTo>
                    <a:cubicBezTo>
                      <a:pt x="46418" y="592967"/>
                      <a:pt x="106871" y="619508"/>
                      <a:pt x="106871" y="655632"/>
                    </a:cubicBezTo>
                    <a:cubicBezTo>
                      <a:pt x="106871" y="691757"/>
                      <a:pt x="53298" y="722721"/>
                      <a:pt x="8573" y="736237"/>
                    </a:cubicBezTo>
                    <a:cubicBezTo>
                      <a:pt x="18924" y="794105"/>
                      <a:pt x="37458" y="850206"/>
                      <a:pt x="63620" y="902852"/>
                    </a:cubicBezTo>
                    <a:cubicBezTo>
                      <a:pt x="108345" y="886878"/>
                      <a:pt x="173959" y="879752"/>
                      <a:pt x="191898" y="910961"/>
                    </a:cubicBezTo>
                    <a:cubicBezTo>
                      <a:pt x="209838" y="942171"/>
                      <a:pt x="179120" y="995743"/>
                      <a:pt x="146681" y="1030148"/>
                    </a:cubicBezTo>
                    <a:cubicBezTo>
                      <a:pt x="184568" y="1074979"/>
                      <a:pt x="228483" y="1114345"/>
                      <a:pt x="277172" y="1147122"/>
                    </a:cubicBezTo>
                    <a:cubicBezTo>
                      <a:pt x="308136" y="1111243"/>
                      <a:pt x="361217" y="1071924"/>
                      <a:pt x="392426" y="1090109"/>
                    </a:cubicBezTo>
                    <a:cubicBezTo>
                      <a:pt x="423636" y="1108295"/>
                      <a:pt x="423636" y="1169977"/>
                      <a:pt x="412823" y="1215931"/>
                    </a:cubicBezTo>
                    <a:cubicBezTo>
                      <a:pt x="468175" y="1235976"/>
                      <a:pt x="526094" y="1248057"/>
                      <a:pt x="584845" y="1251810"/>
                    </a:cubicBezTo>
                    <a:cubicBezTo>
                      <a:pt x="593446" y="1205364"/>
                      <a:pt x="619986" y="1144911"/>
                      <a:pt x="656111" y="1144911"/>
                    </a:cubicBezTo>
                    <a:cubicBezTo>
                      <a:pt x="692235" y="1144911"/>
                      <a:pt x="723199" y="1198483"/>
                      <a:pt x="736715" y="1243209"/>
                    </a:cubicBezTo>
                    <a:cubicBezTo>
                      <a:pt x="794558" y="1233013"/>
                      <a:pt x="850660" y="1214646"/>
                      <a:pt x="903330" y="1188653"/>
                    </a:cubicBezTo>
                    <a:cubicBezTo>
                      <a:pt x="887602" y="1144173"/>
                      <a:pt x="880230" y="1078559"/>
                      <a:pt x="911440" y="1060374"/>
                    </a:cubicBezTo>
                    <a:cubicBezTo>
                      <a:pt x="942649" y="1042189"/>
                      <a:pt x="996222" y="1073153"/>
                      <a:pt x="1030626" y="1105591"/>
                    </a:cubicBezTo>
                    <a:cubicBezTo>
                      <a:pt x="1075457" y="1067705"/>
                      <a:pt x="1114823" y="1023790"/>
                      <a:pt x="1147600" y="975101"/>
                    </a:cubicBezTo>
                    <a:cubicBezTo>
                      <a:pt x="1111722" y="944383"/>
                      <a:pt x="1072403" y="891056"/>
                      <a:pt x="1090588" y="859846"/>
                    </a:cubicBezTo>
                    <a:cubicBezTo>
                      <a:pt x="1108773" y="828637"/>
                      <a:pt x="1170700" y="828637"/>
                      <a:pt x="1216409" y="839450"/>
                    </a:cubicBezTo>
                    <a:cubicBezTo>
                      <a:pt x="1236486" y="784105"/>
                      <a:pt x="1248552" y="726181"/>
                      <a:pt x="1252288" y="667428"/>
                    </a:cubicBezTo>
                    <a:cubicBezTo>
                      <a:pt x="1205350" y="658827"/>
                      <a:pt x="1144897" y="632532"/>
                      <a:pt x="1144897" y="596162"/>
                    </a:cubicBezTo>
                    <a:close/>
                    <a:moveTo>
                      <a:pt x="626375" y="954950"/>
                    </a:moveTo>
                    <a:cubicBezTo>
                      <a:pt x="444374" y="954950"/>
                      <a:pt x="296832" y="807407"/>
                      <a:pt x="296832" y="625406"/>
                    </a:cubicBezTo>
                    <a:cubicBezTo>
                      <a:pt x="296832" y="443405"/>
                      <a:pt x="444374" y="295862"/>
                      <a:pt x="626375" y="295862"/>
                    </a:cubicBezTo>
                    <a:cubicBezTo>
                      <a:pt x="808377" y="295862"/>
                      <a:pt x="955919" y="443405"/>
                      <a:pt x="955919" y="625406"/>
                    </a:cubicBezTo>
                    <a:cubicBezTo>
                      <a:pt x="955919" y="807407"/>
                      <a:pt x="808377" y="954950"/>
                      <a:pt x="626375" y="9549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447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B8F326A9-62DC-C08F-E392-5E860FC2E29B}"/>
                  </a:ext>
                </a:extLst>
              </p:cNvPr>
              <p:cNvSpPr txBox="1"/>
              <p:nvPr/>
            </p:nvSpPr>
            <p:spPr>
              <a:xfrm>
                <a:off x="6723348" y="3253108"/>
                <a:ext cx="1704922" cy="553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Fluid </a:t>
                </a:r>
              </a:p>
              <a:p>
                <a:pPr algn="ctr" defTabSz="685800"/>
                <a:r>
                  <a:rPr 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Systems</a:t>
                </a:r>
                <a:endParaRPr lang="en-US" sz="10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D3B27961-A26F-982D-4D5C-95C58C78C32E}"/>
                  </a:ext>
                </a:extLst>
              </p:cNvPr>
              <p:cNvSpPr txBox="1"/>
              <p:nvPr/>
            </p:nvSpPr>
            <p:spPr>
              <a:xfrm>
                <a:off x="6512920" y="3740838"/>
                <a:ext cx="2289796" cy="1199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8588" indent="-128588" defTabSz="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Computational Fluid Dynamics (CFD)</a:t>
                </a:r>
              </a:p>
              <a:p>
                <a:pPr marL="128588" indent="-128588" defTabSz="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Turbomachinery</a:t>
                </a:r>
              </a:p>
              <a:p>
                <a:pPr marL="128588" indent="-128588" defTabSz="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Aerodynamics</a:t>
                </a:r>
              </a:p>
            </p:txBody>
          </p:sp>
          <p:pic>
            <p:nvPicPr>
              <p:cNvPr id="891" name="Picture 89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E68EFED-C6EF-3886-4611-140C73CC7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3380" y="2337000"/>
                <a:ext cx="365760" cy="365760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DC049DF-64EB-88F8-E65D-1EBD904B5462}"/>
                </a:ext>
              </a:extLst>
            </p:cNvPr>
            <p:cNvGrpSpPr/>
            <p:nvPr/>
          </p:nvGrpSpPr>
          <p:grpSpPr>
            <a:xfrm>
              <a:off x="5301516" y="1926407"/>
              <a:ext cx="2424273" cy="3625674"/>
              <a:chOff x="3404055" y="1889322"/>
              <a:chExt cx="2424273" cy="3625674"/>
            </a:xfrm>
          </p:grpSpPr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FFF7D81A-49A9-AADF-F7BB-4B45BE40D20C}"/>
                  </a:ext>
                </a:extLst>
              </p:cNvPr>
              <p:cNvSpPr/>
              <p:nvPr/>
            </p:nvSpPr>
            <p:spPr>
              <a:xfrm>
                <a:off x="3404055" y="2496556"/>
                <a:ext cx="2424273" cy="3018440"/>
              </a:xfrm>
              <a:custGeom>
                <a:avLst/>
                <a:gdLst>
                  <a:gd name="connsiteX0" fmla="*/ 0 w 2424273"/>
                  <a:gd name="connsiteY0" fmla="*/ 0 h 2424274"/>
                  <a:gd name="connsiteX1" fmla="*/ 2424274 w 2424273"/>
                  <a:gd name="connsiteY1" fmla="*/ 0 h 2424274"/>
                  <a:gd name="connsiteX2" fmla="*/ 2424274 w 2424273"/>
                  <a:gd name="connsiteY2" fmla="*/ 2424274 h 2424274"/>
                  <a:gd name="connsiteX3" fmla="*/ 0 w 2424273"/>
                  <a:gd name="connsiteY3" fmla="*/ 2424274 h 242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4273" h="2424274">
                    <a:moveTo>
                      <a:pt x="0" y="0"/>
                    </a:moveTo>
                    <a:lnTo>
                      <a:pt x="2424274" y="0"/>
                    </a:lnTo>
                    <a:lnTo>
                      <a:pt x="2424274" y="2424274"/>
                    </a:lnTo>
                    <a:lnTo>
                      <a:pt x="0" y="2424274"/>
                    </a:lnTo>
                    <a:close/>
                  </a:path>
                </a:pathLst>
              </a:custGeom>
              <a:solidFill>
                <a:srgbClr val="FFFFFF"/>
              </a:solidFill>
              <a:ln w="24479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8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02258625-1429-9F98-E7B1-237C75434D1E}"/>
                  </a:ext>
                </a:extLst>
              </p:cNvPr>
              <p:cNvSpPr/>
              <p:nvPr/>
            </p:nvSpPr>
            <p:spPr>
              <a:xfrm rot="18900000">
                <a:off x="4188630" y="2101868"/>
                <a:ext cx="836024" cy="836024"/>
              </a:xfrm>
              <a:custGeom>
                <a:avLst/>
                <a:gdLst>
                  <a:gd name="connsiteX0" fmla="*/ 835996 w 836024"/>
                  <a:gd name="connsiteY0" fmla="*/ 417997 h 836024"/>
                  <a:gd name="connsiteX1" fmla="*/ 417984 w 836024"/>
                  <a:gd name="connsiteY1" fmla="*/ 836009 h 836024"/>
                  <a:gd name="connsiteX2" fmla="*/ -28 w 836024"/>
                  <a:gd name="connsiteY2" fmla="*/ 417997 h 836024"/>
                  <a:gd name="connsiteX3" fmla="*/ 417984 w 836024"/>
                  <a:gd name="connsiteY3" fmla="*/ -15 h 836024"/>
                  <a:gd name="connsiteX4" fmla="*/ 835996 w 836024"/>
                  <a:gd name="connsiteY4" fmla="*/ 417997 h 83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4" h="836024">
                    <a:moveTo>
                      <a:pt x="835996" y="417997"/>
                    </a:moveTo>
                    <a:cubicBezTo>
                      <a:pt x="835996" y="648859"/>
                      <a:pt x="648846" y="836009"/>
                      <a:pt x="417984" y="836009"/>
                    </a:cubicBezTo>
                    <a:cubicBezTo>
                      <a:pt x="187122" y="836009"/>
                      <a:pt x="-28" y="648859"/>
                      <a:pt x="-28" y="417997"/>
                    </a:cubicBezTo>
                    <a:cubicBezTo>
                      <a:pt x="-28" y="187135"/>
                      <a:pt x="187122" y="-15"/>
                      <a:pt x="417984" y="-15"/>
                    </a:cubicBezTo>
                    <a:cubicBezTo>
                      <a:pt x="648846" y="-15"/>
                      <a:pt x="835996" y="187135"/>
                      <a:pt x="835996" y="4179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447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AE77C2F9-F8E1-FD26-8C40-F31CBB16881B}"/>
                  </a:ext>
                </a:extLst>
              </p:cNvPr>
              <p:cNvSpPr/>
              <p:nvPr/>
            </p:nvSpPr>
            <p:spPr>
              <a:xfrm>
                <a:off x="3991139" y="1889322"/>
                <a:ext cx="1252315" cy="1251824"/>
              </a:xfrm>
              <a:custGeom>
                <a:avLst/>
                <a:gdLst>
                  <a:gd name="connsiteX0" fmla="*/ 1144897 w 1252315"/>
                  <a:gd name="connsiteY0" fmla="*/ 596162 h 1251824"/>
                  <a:gd name="connsiteX1" fmla="*/ 1243195 w 1252315"/>
                  <a:gd name="connsiteY1" fmla="*/ 515558 h 1251824"/>
                  <a:gd name="connsiteX2" fmla="*/ 1188640 w 1252315"/>
                  <a:gd name="connsiteY2" fmla="*/ 348943 h 1251824"/>
                  <a:gd name="connsiteX3" fmla="*/ 1060361 w 1252315"/>
                  <a:gd name="connsiteY3" fmla="*/ 340833 h 1251824"/>
                  <a:gd name="connsiteX4" fmla="*/ 1105578 w 1252315"/>
                  <a:gd name="connsiteY4" fmla="*/ 221647 h 1251824"/>
                  <a:gd name="connsiteX5" fmla="*/ 975088 w 1252315"/>
                  <a:gd name="connsiteY5" fmla="*/ 104672 h 1251824"/>
                  <a:gd name="connsiteX6" fmla="*/ 859833 w 1252315"/>
                  <a:gd name="connsiteY6" fmla="*/ 161685 h 1251824"/>
                  <a:gd name="connsiteX7" fmla="*/ 839436 w 1252315"/>
                  <a:gd name="connsiteY7" fmla="*/ 35863 h 1251824"/>
                  <a:gd name="connsiteX8" fmla="*/ 667415 w 1252315"/>
                  <a:gd name="connsiteY8" fmla="*/ -15 h 1251824"/>
                  <a:gd name="connsiteX9" fmla="*/ 596149 w 1252315"/>
                  <a:gd name="connsiteY9" fmla="*/ 106884 h 1251824"/>
                  <a:gd name="connsiteX10" fmla="*/ 515544 w 1252315"/>
                  <a:gd name="connsiteY10" fmla="*/ 8586 h 1251824"/>
                  <a:gd name="connsiteX11" fmla="*/ 348929 w 1252315"/>
                  <a:gd name="connsiteY11" fmla="*/ 63141 h 1251824"/>
                  <a:gd name="connsiteX12" fmla="*/ 340820 w 1252315"/>
                  <a:gd name="connsiteY12" fmla="*/ 191420 h 1251824"/>
                  <a:gd name="connsiteX13" fmla="*/ 221879 w 1252315"/>
                  <a:gd name="connsiteY13" fmla="*/ 146449 h 1251824"/>
                  <a:gd name="connsiteX14" fmla="*/ 104659 w 1252315"/>
                  <a:gd name="connsiteY14" fmla="*/ 276694 h 1251824"/>
                  <a:gd name="connsiteX15" fmla="*/ 161672 w 1252315"/>
                  <a:gd name="connsiteY15" fmla="*/ 391948 h 1251824"/>
                  <a:gd name="connsiteX16" fmla="*/ 35850 w 1252315"/>
                  <a:gd name="connsiteY16" fmla="*/ 412345 h 1251824"/>
                  <a:gd name="connsiteX17" fmla="*/ -28 w 1252315"/>
                  <a:gd name="connsiteY17" fmla="*/ 584366 h 1251824"/>
                  <a:gd name="connsiteX18" fmla="*/ 106871 w 1252315"/>
                  <a:gd name="connsiteY18" fmla="*/ 655632 h 1251824"/>
                  <a:gd name="connsiteX19" fmla="*/ 8573 w 1252315"/>
                  <a:gd name="connsiteY19" fmla="*/ 736237 h 1251824"/>
                  <a:gd name="connsiteX20" fmla="*/ 63620 w 1252315"/>
                  <a:gd name="connsiteY20" fmla="*/ 902852 h 1251824"/>
                  <a:gd name="connsiteX21" fmla="*/ 191898 w 1252315"/>
                  <a:gd name="connsiteY21" fmla="*/ 910961 h 1251824"/>
                  <a:gd name="connsiteX22" fmla="*/ 146681 w 1252315"/>
                  <a:gd name="connsiteY22" fmla="*/ 1030148 h 1251824"/>
                  <a:gd name="connsiteX23" fmla="*/ 277172 w 1252315"/>
                  <a:gd name="connsiteY23" fmla="*/ 1147122 h 1251824"/>
                  <a:gd name="connsiteX24" fmla="*/ 392426 w 1252315"/>
                  <a:gd name="connsiteY24" fmla="*/ 1090109 h 1251824"/>
                  <a:gd name="connsiteX25" fmla="*/ 412823 w 1252315"/>
                  <a:gd name="connsiteY25" fmla="*/ 1215931 h 1251824"/>
                  <a:gd name="connsiteX26" fmla="*/ 584845 w 1252315"/>
                  <a:gd name="connsiteY26" fmla="*/ 1251810 h 1251824"/>
                  <a:gd name="connsiteX27" fmla="*/ 656111 w 1252315"/>
                  <a:gd name="connsiteY27" fmla="*/ 1144911 h 1251824"/>
                  <a:gd name="connsiteX28" fmla="*/ 736715 w 1252315"/>
                  <a:gd name="connsiteY28" fmla="*/ 1243209 h 1251824"/>
                  <a:gd name="connsiteX29" fmla="*/ 903330 w 1252315"/>
                  <a:gd name="connsiteY29" fmla="*/ 1188653 h 1251824"/>
                  <a:gd name="connsiteX30" fmla="*/ 911440 w 1252315"/>
                  <a:gd name="connsiteY30" fmla="*/ 1060374 h 1251824"/>
                  <a:gd name="connsiteX31" fmla="*/ 1030626 w 1252315"/>
                  <a:gd name="connsiteY31" fmla="*/ 1105591 h 1251824"/>
                  <a:gd name="connsiteX32" fmla="*/ 1147600 w 1252315"/>
                  <a:gd name="connsiteY32" fmla="*/ 975101 h 1251824"/>
                  <a:gd name="connsiteX33" fmla="*/ 1090588 w 1252315"/>
                  <a:gd name="connsiteY33" fmla="*/ 859846 h 1251824"/>
                  <a:gd name="connsiteX34" fmla="*/ 1216409 w 1252315"/>
                  <a:gd name="connsiteY34" fmla="*/ 839450 h 1251824"/>
                  <a:gd name="connsiteX35" fmla="*/ 1252288 w 1252315"/>
                  <a:gd name="connsiteY35" fmla="*/ 667428 h 1251824"/>
                  <a:gd name="connsiteX36" fmla="*/ 1144897 w 1252315"/>
                  <a:gd name="connsiteY36" fmla="*/ 596162 h 1251824"/>
                  <a:gd name="connsiteX37" fmla="*/ 626375 w 1252315"/>
                  <a:gd name="connsiteY37" fmla="*/ 954950 h 1251824"/>
                  <a:gd name="connsiteX38" fmla="*/ 296832 w 1252315"/>
                  <a:gd name="connsiteY38" fmla="*/ 625406 h 1251824"/>
                  <a:gd name="connsiteX39" fmla="*/ 626375 w 1252315"/>
                  <a:gd name="connsiteY39" fmla="*/ 295862 h 1251824"/>
                  <a:gd name="connsiteX40" fmla="*/ 955919 w 1252315"/>
                  <a:gd name="connsiteY40" fmla="*/ 625406 h 1251824"/>
                  <a:gd name="connsiteX41" fmla="*/ 626375 w 1252315"/>
                  <a:gd name="connsiteY41" fmla="*/ 954950 h 125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252315" h="1251824">
                    <a:moveTo>
                      <a:pt x="1144897" y="596162"/>
                    </a:moveTo>
                    <a:cubicBezTo>
                      <a:pt x="1144897" y="562004"/>
                      <a:pt x="1198470" y="529074"/>
                      <a:pt x="1243195" y="515558"/>
                    </a:cubicBezTo>
                    <a:cubicBezTo>
                      <a:pt x="1232997" y="457714"/>
                      <a:pt x="1214640" y="401613"/>
                      <a:pt x="1188640" y="348943"/>
                    </a:cubicBezTo>
                    <a:cubicBezTo>
                      <a:pt x="1144160" y="364916"/>
                      <a:pt x="1078546" y="372043"/>
                      <a:pt x="1060361" y="340833"/>
                    </a:cubicBezTo>
                    <a:cubicBezTo>
                      <a:pt x="1042176" y="309623"/>
                      <a:pt x="1073140" y="256051"/>
                      <a:pt x="1105578" y="221647"/>
                    </a:cubicBezTo>
                    <a:cubicBezTo>
                      <a:pt x="1067692" y="176815"/>
                      <a:pt x="1023777" y="137450"/>
                      <a:pt x="975088" y="104672"/>
                    </a:cubicBezTo>
                    <a:cubicBezTo>
                      <a:pt x="944369" y="140551"/>
                      <a:pt x="891288" y="179870"/>
                      <a:pt x="859833" y="161685"/>
                    </a:cubicBezTo>
                    <a:cubicBezTo>
                      <a:pt x="828378" y="143500"/>
                      <a:pt x="828624" y="81818"/>
                      <a:pt x="839436" y="35863"/>
                    </a:cubicBezTo>
                    <a:cubicBezTo>
                      <a:pt x="784092" y="15791"/>
                      <a:pt x="726170" y="3710"/>
                      <a:pt x="667415" y="-15"/>
                    </a:cubicBezTo>
                    <a:cubicBezTo>
                      <a:pt x="658814" y="46431"/>
                      <a:pt x="632273" y="106884"/>
                      <a:pt x="596149" y="106884"/>
                    </a:cubicBezTo>
                    <a:cubicBezTo>
                      <a:pt x="560024" y="106884"/>
                      <a:pt x="529061" y="53311"/>
                      <a:pt x="515544" y="8586"/>
                    </a:cubicBezTo>
                    <a:cubicBezTo>
                      <a:pt x="457701" y="18782"/>
                      <a:pt x="401600" y="37149"/>
                      <a:pt x="348929" y="63141"/>
                    </a:cubicBezTo>
                    <a:cubicBezTo>
                      <a:pt x="364903" y="107867"/>
                      <a:pt x="373504" y="173481"/>
                      <a:pt x="340820" y="191420"/>
                    </a:cubicBezTo>
                    <a:cubicBezTo>
                      <a:pt x="308136" y="209359"/>
                      <a:pt x="256038" y="178641"/>
                      <a:pt x="221879" y="146449"/>
                    </a:cubicBezTo>
                    <a:cubicBezTo>
                      <a:pt x="176920" y="184183"/>
                      <a:pt x="137466" y="228024"/>
                      <a:pt x="104659" y="276694"/>
                    </a:cubicBezTo>
                    <a:cubicBezTo>
                      <a:pt x="140784" y="307657"/>
                      <a:pt x="179857" y="360738"/>
                      <a:pt x="161672" y="391948"/>
                    </a:cubicBezTo>
                    <a:cubicBezTo>
                      <a:pt x="143487" y="423158"/>
                      <a:pt x="81805" y="423158"/>
                      <a:pt x="35850" y="412345"/>
                    </a:cubicBezTo>
                    <a:cubicBezTo>
                      <a:pt x="15805" y="467696"/>
                      <a:pt x="3724" y="525616"/>
                      <a:pt x="-28" y="584366"/>
                    </a:cubicBezTo>
                    <a:cubicBezTo>
                      <a:pt x="46418" y="592967"/>
                      <a:pt x="106871" y="619508"/>
                      <a:pt x="106871" y="655632"/>
                    </a:cubicBezTo>
                    <a:cubicBezTo>
                      <a:pt x="106871" y="691757"/>
                      <a:pt x="53298" y="722721"/>
                      <a:pt x="8573" y="736237"/>
                    </a:cubicBezTo>
                    <a:cubicBezTo>
                      <a:pt x="18924" y="794105"/>
                      <a:pt x="37458" y="850206"/>
                      <a:pt x="63620" y="902852"/>
                    </a:cubicBezTo>
                    <a:cubicBezTo>
                      <a:pt x="108345" y="886878"/>
                      <a:pt x="173959" y="879752"/>
                      <a:pt x="191898" y="910961"/>
                    </a:cubicBezTo>
                    <a:cubicBezTo>
                      <a:pt x="209838" y="942171"/>
                      <a:pt x="179120" y="995743"/>
                      <a:pt x="146681" y="1030148"/>
                    </a:cubicBezTo>
                    <a:cubicBezTo>
                      <a:pt x="184568" y="1074979"/>
                      <a:pt x="228483" y="1114345"/>
                      <a:pt x="277172" y="1147122"/>
                    </a:cubicBezTo>
                    <a:cubicBezTo>
                      <a:pt x="308136" y="1111243"/>
                      <a:pt x="361217" y="1071924"/>
                      <a:pt x="392426" y="1090109"/>
                    </a:cubicBezTo>
                    <a:cubicBezTo>
                      <a:pt x="423636" y="1108295"/>
                      <a:pt x="423636" y="1169977"/>
                      <a:pt x="412823" y="1215931"/>
                    </a:cubicBezTo>
                    <a:cubicBezTo>
                      <a:pt x="468175" y="1235976"/>
                      <a:pt x="526094" y="1248057"/>
                      <a:pt x="584845" y="1251810"/>
                    </a:cubicBezTo>
                    <a:cubicBezTo>
                      <a:pt x="593446" y="1205364"/>
                      <a:pt x="619986" y="1144911"/>
                      <a:pt x="656111" y="1144911"/>
                    </a:cubicBezTo>
                    <a:cubicBezTo>
                      <a:pt x="692235" y="1144911"/>
                      <a:pt x="723199" y="1198483"/>
                      <a:pt x="736715" y="1243209"/>
                    </a:cubicBezTo>
                    <a:cubicBezTo>
                      <a:pt x="794558" y="1233013"/>
                      <a:pt x="850660" y="1214646"/>
                      <a:pt x="903330" y="1188653"/>
                    </a:cubicBezTo>
                    <a:cubicBezTo>
                      <a:pt x="887602" y="1144173"/>
                      <a:pt x="880230" y="1078559"/>
                      <a:pt x="911440" y="1060374"/>
                    </a:cubicBezTo>
                    <a:cubicBezTo>
                      <a:pt x="942649" y="1042189"/>
                      <a:pt x="996222" y="1073153"/>
                      <a:pt x="1030626" y="1105591"/>
                    </a:cubicBezTo>
                    <a:cubicBezTo>
                      <a:pt x="1075457" y="1067705"/>
                      <a:pt x="1114823" y="1023790"/>
                      <a:pt x="1147600" y="975101"/>
                    </a:cubicBezTo>
                    <a:cubicBezTo>
                      <a:pt x="1111722" y="944383"/>
                      <a:pt x="1072403" y="891056"/>
                      <a:pt x="1090588" y="859846"/>
                    </a:cubicBezTo>
                    <a:cubicBezTo>
                      <a:pt x="1108773" y="828637"/>
                      <a:pt x="1170700" y="828637"/>
                      <a:pt x="1216409" y="839450"/>
                    </a:cubicBezTo>
                    <a:cubicBezTo>
                      <a:pt x="1236486" y="784105"/>
                      <a:pt x="1248552" y="726181"/>
                      <a:pt x="1252288" y="667428"/>
                    </a:cubicBezTo>
                    <a:cubicBezTo>
                      <a:pt x="1205350" y="658827"/>
                      <a:pt x="1144897" y="632532"/>
                      <a:pt x="1144897" y="596162"/>
                    </a:cubicBezTo>
                    <a:close/>
                    <a:moveTo>
                      <a:pt x="626375" y="954950"/>
                    </a:moveTo>
                    <a:cubicBezTo>
                      <a:pt x="444374" y="954950"/>
                      <a:pt x="296832" y="807407"/>
                      <a:pt x="296832" y="625406"/>
                    </a:cubicBezTo>
                    <a:cubicBezTo>
                      <a:pt x="296832" y="443405"/>
                      <a:pt x="444374" y="295862"/>
                      <a:pt x="626375" y="295862"/>
                    </a:cubicBezTo>
                    <a:cubicBezTo>
                      <a:pt x="808377" y="295862"/>
                      <a:pt x="955919" y="443405"/>
                      <a:pt x="955919" y="625406"/>
                    </a:cubicBezTo>
                    <a:cubicBezTo>
                      <a:pt x="955919" y="807407"/>
                      <a:pt x="808377" y="954950"/>
                      <a:pt x="626375" y="9549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447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2" name="TextBox 881">
                <a:extLst>
                  <a:ext uri="{FF2B5EF4-FFF2-40B4-BE49-F238E27FC236}">
                    <a16:creationId xmlns:a16="http://schemas.microsoft.com/office/drawing/2014/main" id="{3407E59F-D94E-F6C6-86C8-292FCF0FB7E7}"/>
                  </a:ext>
                </a:extLst>
              </p:cNvPr>
              <p:cNvSpPr txBox="1"/>
              <p:nvPr/>
            </p:nvSpPr>
            <p:spPr>
              <a:xfrm>
                <a:off x="3605472" y="3253108"/>
                <a:ext cx="2021438" cy="553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685800"/>
                <a:r>
                  <a:rPr 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Thermal </a:t>
                </a:r>
              </a:p>
              <a:p>
                <a:pPr algn="ctr" defTabSz="685800"/>
                <a:r>
                  <a:rPr 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Sciences</a:t>
                </a:r>
                <a:endParaRPr lang="en-US" sz="10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909216A9-CDCE-AE72-E0BA-B406D1E8A784}"/>
                  </a:ext>
                </a:extLst>
              </p:cNvPr>
              <p:cNvSpPr txBox="1"/>
              <p:nvPr/>
            </p:nvSpPr>
            <p:spPr>
              <a:xfrm>
                <a:off x="3465294" y="3740838"/>
                <a:ext cx="2282696" cy="1199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8588" indent="-128588" defTabSz="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Heat and Mass Transfer</a:t>
                </a:r>
              </a:p>
              <a:p>
                <a:pPr marL="128588" indent="-128588" defTabSz="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Combustion and Fuels</a:t>
                </a:r>
              </a:p>
              <a:p>
                <a:pPr marL="128588" indent="-128588" defTabSz="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Refrigeration and Air Conditioning</a:t>
                </a:r>
              </a:p>
            </p:txBody>
          </p:sp>
          <p:pic>
            <p:nvPicPr>
              <p:cNvPr id="892" name="Picture 89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3C7498BC-D224-7B93-8C62-8E58500D2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3762" y="2337000"/>
                <a:ext cx="365760" cy="3657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4762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0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2EA3"/>
      </a:accent1>
      <a:accent2>
        <a:srgbClr val="FCA827"/>
      </a:accent2>
      <a:accent3>
        <a:srgbClr val="E84600"/>
      </a:accent3>
      <a:accent4>
        <a:srgbClr val="1272CC"/>
      </a:accent4>
      <a:accent5>
        <a:srgbClr val="740CBC"/>
      </a:accent5>
      <a:accent6>
        <a:srgbClr val="BA004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lastModifiedBy>Slide Egg</cp:lastModifiedBy>
  <cp:revision>3</cp:revision>
  <dcterms:created xsi:type="dcterms:W3CDTF">2023-10-11T09:59:43Z</dcterms:created>
  <dcterms:modified xsi:type="dcterms:W3CDTF">2023-10-11T12:15:26Z</dcterms:modified>
</cp:coreProperties>
</file>