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8857"/>
            <a:ext cx="9144000" cy="201622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4056" y="5204452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4056" y="4052324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04056" y="6525924"/>
            <a:ext cx="8639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447580" y="299375"/>
            <a:ext cx="1320707" cy="32457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8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30</cp:revision>
  <dcterms:created xsi:type="dcterms:W3CDTF">2014-04-01T16:35:38Z</dcterms:created>
  <dcterms:modified xsi:type="dcterms:W3CDTF">2016-01-30T01:49:45Z</dcterms:modified>
</cp:coreProperties>
</file>