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DA32-5415-4CC0-8111-57B039A0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86D0D-DE5E-4CB6-A398-0BE0803D4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B3A6-B32F-4DA1-8284-E7CD6038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1FC1-EED8-49DA-9081-2D3EE904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25467-BCC0-4F8D-A09C-427C1FEA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64C2-7BD3-48AB-AA42-16B18A6C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0D8B-4692-424D-A7E7-2B204992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4EEA-EDBC-45C8-B44F-219451BF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D98CD-7C90-4621-A4AB-0A17156A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79BA-27C9-4B22-B6C1-2D349D0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0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BA3E5-44BE-482F-9AAE-D26D1BCA6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BFF5A-8A75-4740-940A-548D5A95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B976-EFE1-4716-9ED4-E63FFF90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B84F-EACD-4918-BA11-17522E00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9860-13DD-4F02-86FB-9F62EC14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3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E372-4B95-4963-92CE-0C8999E6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B9D6-3E23-41D1-9FC1-7350730B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4A338-5445-4F35-B8C7-252C96F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65372-7CC7-4732-B15C-00795F7B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B538-AA83-40EE-9C83-AFC88277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99A6-7153-45A1-84B0-76373F66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76A29-387A-4E1A-9742-2F89BC30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BC925-7065-4F27-9C6D-068FBAC3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3995-3CB9-4722-BEAA-5E33C638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553-525E-476C-AAF4-57ADC15A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C6F1-4803-474E-B980-0B0339C3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E3E4-FDA9-4065-A31C-3A0FD0D2B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F9A67-8CFC-4A35-A83F-D91872DE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21508-9EF7-4227-8C47-FF5D34F0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ABE96-253E-400E-BF28-5516E41E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7BDD-A1D5-48DC-8DA2-7C830F5F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6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A976-09E3-41DA-9E10-C01CC61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C8A3-B481-4B93-ADE1-85E1AAE7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75C72-1867-4F71-BDFF-6D4B0B05C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8AD7-07DF-45F4-AF1B-70FD846AB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465A7-FF14-4700-B22D-91FC18364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3222A-EBA1-44B5-B74F-7473EE69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0245A-4C44-45DD-8F79-7835D18F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07188-2854-4B7D-9819-0A94AD64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9085-B001-40DF-8175-4D9E3C04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74B07-30CA-4E01-8280-A75F4C29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17928-E371-4820-94B8-D3E4F873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8FA4C-47C6-4D84-A4DF-33FFD94C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2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D2DE0-F041-45A9-8A68-21D59682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94E8F-1080-4099-B823-2CE55268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8E474-5B0D-4EC2-B8D3-FF2F3797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4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D782-6844-41AE-A26D-7DE48383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4BDE-EA0E-4768-A4CD-BAECB6BC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BD386-8AF7-4686-AC18-46FC1A9B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E7E24-6263-47EE-8B5B-0EB4ECDF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95757-2B1E-4419-87FF-4D4919B9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11D9-583F-4BDD-BCFD-4CC1C637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0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82D0-DCE9-4F3A-838E-B3FC2A53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6D201-183C-447F-AB20-15CA2B9AD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3E12-E35E-4082-AF5F-90E8175A6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B85A-6021-4A9A-9560-52175376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6C970-8683-4FBD-A8C2-96CE69F0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4CAA8-DF41-42FB-B0A6-ED745BE0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BA323-9A0A-4598-8CFF-46EE9EF1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11D4D-E95E-45D8-B156-CC479E97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9B7C-8860-4A02-B5A1-E31D7F036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51F4-CD6A-4739-836B-80CAD139AE1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5A6FE-3772-49CA-9341-D1F4F4FFE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B337-FC87-4D08-81F0-C63970A02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AB82-8DAD-411B-B308-8D67DC449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E49B5F-9E5B-45C2-9F0D-AC733CE2E3E6}"/>
              </a:ext>
            </a:extLst>
          </p:cNvPr>
          <p:cNvSpPr/>
          <p:nvPr/>
        </p:nvSpPr>
        <p:spPr>
          <a:xfrm>
            <a:off x="2472267" y="0"/>
            <a:ext cx="9719733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 l="-32751" t="-444" r="-53125" b="-280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DED6B-C8EB-46CF-9D3D-3E048D538D26}"/>
              </a:ext>
            </a:extLst>
          </p:cNvPr>
          <p:cNvSpPr/>
          <p:nvPr/>
        </p:nvSpPr>
        <p:spPr>
          <a:xfrm>
            <a:off x="1693333" y="0"/>
            <a:ext cx="77893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34667-B690-4B14-90AD-FFA715E574AC}"/>
              </a:ext>
            </a:extLst>
          </p:cNvPr>
          <p:cNvSpPr/>
          <p:nvPr/>
        </p:nvSpPr>
        <p:spPr>
          <a:xfrm>
            <a:off x="489454" y="3016956"/>
            <a:ext cx="3186691" cy="8240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ppt design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6835F7-5970-4C41-8918-B038A3F90E60}"/>
              </a:ext>
            </a:extLst>
          </p:cNvPr>
          <p:cNvGrpSpPr/>
          <p:nvPr/>
        </p:nvGrpSpPr>
        <p:grpSpPr>
          <a:xfrm>
            <a:off x="4480561" y="429293"/>
            <a:ext cx="4269739" cy="5999415"/>
            <a:chOff x="4480561" y="816309"/>
            <a:chExt cx="4269739" cy="599941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CC1EDB-E46E-44F5-9DB2-BAA483E0E5A7}"/>
                </a:ext>
              </a:extLst>
            </p:cNvPr>
            <p:cNvGrpSpPr/>
            <p:nvPr/>
          </p:nvGrpSpPr>
          <p:grpSpPr>
            <a:xfrm>
              <a:off x="4480561" y="816309"/>
              <a:ext cx="4269739" cy="790422"/>
              <a:chOff x="4480561" y="816309"/>
              <a:chExt cx="4269739" cy="79042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8ECD94-9F71-49ED-8195-18BAF74215CE}"/>
                  </a:ext>
                </a:extLst>
              </p:cNvPr>
              <p:cNvSpPr/>
              <p:nvPr/>
            </p:nvSpPr>
            <p:spPr>
              <a:xfrm>
                <a:off x="4480561" y="832698"/>
                <a:ext cx="875210" cy="7576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FB79B2-5776-4508-BF10-BD15F0B2D79C}"/>
                  </a:ext>
                </a:extLst>
              </p:cNvPr>
              <p:cNvGrpSpPr/>
              <p:nvPr/>
            </p:nvGrpSpPr>
            <p:grpSpPr>
              <a:xfrm>
                <a:off x="5619026" y="816309"/>
                <a:ext cx="3131274" cy="790422"/>
                <a:chOff x="5822226" y="762448"/>
                <a:chExt cx="3131274" cy="790422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A2C364E-10D0-43BE-A8D3-2C4CE6885264}"/>
                    </a:ext>
                  </a:extLst>
                </p:cNvPr>
                <p:cNvSpPr/>
                <p:nvPr/>
              </p:nvSpPr>
              <p:spPr>
                <a:xfrm>
                  <a:off x="5822226" y="1029650"/>
                  <a:ext cx="313127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 is simply dummy text of the printing and typesetting industry.</a:t>
                  </a:r>
                  <a:endParaRPr lang="en-I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B124CB0-870A-46BE-B5CE-399C1D03D522}"/>
                    </a:ext>
                  </a:extLst>
                </p:cNvPr>
                <p:cNvSpPr/>
                <p:nvPr/>
              </p:nvSpPr>
              <p:spPr>
                <a:xfrm>
                  <a:off x="5822226" y="762448"/>
                  <a:ext cx="31312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Caption 1</a:t>
                  </a:r>
                  <a:endParaRPr lang="en-I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B8D950-18D9-4425-A98B-4CAAA7603A6B}"/>
                </a:ext>
              </a:extLst>
            </p:cNvPr>
            <p:cNvGrpSpPr/>
            <p:nvPr/>
          </p:nvGrpSpPr>
          <p:grpSpPr>
            <a:xfrm>
              <a:off x="4480561" y="1858108"/>
              <a:ext cx="4269739" cy="790422"/>
              <a:chOff x="4480561" y="816309"/>
              <a:chExt cx="4269739" cy="79042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EEC4D6-4450-4F0E-BE78-819F64C4B0B0}"/>
                  </a:ext>
                </a:extLst>
              </p:cNvPr>
              <p:cNvSpPr/>
              <p:nvPr/>
            </p:nvSpPr>
            <p:spPr>
              <a:xfrm>
                <a:off x="4480561" y="832698"/>
                <a:ext cx="875210" cy="7576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DE9CFA9-8271-4A61-9AE8-ED86809F65B6}"/>
                  </a:ext>
                </a:extLst>
              </p:cNvPr>
              <p:cNvGrpSpPr/>
              <p:nvPr/>
            </p:nvGrpSpPr>
            <p:grpSpPr>
              <a:xfrm>
                <a:off x="5619026" y="816309"/>
                <a:ext cx="3131274" cy="790422"/>
                <a:chOff x="5822226" y="762448"/>
                <a:chExt cx="3131274" cy="790422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24FF06B-FDCE-4E82-8490-48280460176A}"/>
                    </a:ext>
                  </a:extLst>
                </p:cNvPr>
                <p:cNvSpPr/>
                <p:nvPr/>
              </p:nvSpPr>
              <p:spPr>
                <a:xfrm>
                  <a:off x="5822226" y="1029650"/>
                  <a:ext cx="313127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 is simply dummy text of the printing and typesetting industry.</a:t>
                  </a:r>
                  <a:endParaRPr lang="en-I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CFC78B7-C853-46C0-98B0-C05F4402C451}"/>
                    </a:ext>
                  </a:extLst>
                </p:cNvPr>
                <p:cNvSpPr/>
                <p:nvPr/>
              </p:nvSpPr>
              <p:spPr>
                <a:xfrm>
                  <a:off x="5822226" y="762448"/>
                  <a:ext cx="31312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Caption 2</a:t>
                  </a:r>
                  <a:endParaRPr lang="en-I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3F57C7-8815-4951-ADAC-B5764571F466}"/>
                </a:ext>
              </a:extLst>
            </p:cNvPr>
            <p:cNvGrpSpPr/>
            <p:nvPr/>
          </p:nvGrpSpPr>
          <p:grpSpPr>
            <a:xfrm>
              <a:off x="4480561" y="2899907"/>
              <a:ext cx="4269739" cy="790422"/>
              <a:chOff x="4480561" y="816309"/>
              <a:chExt cx="4269739" cy="79042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F523A4-EC98-4437-B873-35D50B5F1021}"/>
                  </a:ext>
                </a:extLst>
              </p:cNvPr>
              <p:cNvSpPr/>
              <p:nvPr/>
            </p:nvSpPr>
            <p:spPr>
              <a:xfrm>
                <a:off x="4480561" y="832698"/>
                <a:ext cx="875210" cy="7576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F421898-7D94-4167-ABF7-8603BD175556}"/>
                  </a:ext>
                </a:extLst>
              </p:cNvPr>
              <p:cNvGrpSpPr/>
              <p:nvPr/>
            </p:nvGrpSpPr>
            <p:grpSpPr>
              <a:xfrm>
                <a:off x="5619026" y="816309"/>
                <a:ext cx="3131274" cy="790422"/>
                <a:chOff x="5822226" y="762448"/>
                <a:chExt cx="3131274" cy="79042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5577932-0D32-4E94-85C0-5B89F4EAC586}"/>
                    </a:ext>
                  </a:extLst>
                </p:cNvPr>
                <p:cNvSpPr/>
                <p:nvPr/>
              </p:nvSpPr>
              <p:spPr>
                <a:xfrm>
                  <a:off x="5822226" y="1029650"/>
                  <a:ext cx="313127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 is simply dummy text of the printing and typesetting industry.</a:t>
                  </a:r>
                  <a:endParaRPr lang="en-I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0BDC602-8D82-4D83-99C2-8728AB8C01BB}"/>
                    </a:ext>
                  </a:extLst>
                </p:cNvPr>
                <p:cNvSpPr/>
                <p:nvPr/>
              </p:nvSpPr>
              <p:spPr>
                <a:xfrm>
                  <a:off x="5822226" y="762448"/>
                  <a:ext cx="31312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Caption 3</a:t>
                  </a:r>
                  <a:endParaRPr lang="en-I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1E3281-C4D5-46BF-B10D-B8792D4F9618}"/>
                </a:ext>
              </a:extLst>
            </p:cNvPr>
            <p:cNvGrpSpPr/>
            <p:nvPr/>
          </p:nvGrpSpPr>
          <p:grpSpPr>
            <a:xfrm>
              <a:off x="4480561" y="3941706"/>
              <a:ext cx="4269739" cy="790422"/>
              <a:chOff x="4480561" y="816309"/>
              <a:chExt cx="4269739" cy="79042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A85C15-4B05-4F7D-BC6C-019BD3C2A8FA}"/>
                  </a:ext>
                </a:extLst>
              </p:cNvPr>
              <p:cNvSpPr/>
              <p:nvPr/>
            </p:nvSpPr>
            <p:spPr>
              <a:xfrm>
                <a:off x="4480561" y="832698"/>
                <a:ext cx="875210" cy="75764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C983091-6F9B-404F-A690-19CB69E3EAFB}"/>
                  </a:ext>
                </a:extLst>
              </p:cNvPr>
              <p:cNvGrpSpPr/>
              <p:nvPr/>
            </p:nvGrpSpPr>
            <p:grpSpPr>
              <a:xfrm>
                <a:off x="5619026" y="816309"/>
                <a:ext cx="3131274" cy="790422"/>
                <a:chOff x="5822226" y="762448"/>
                <a:chExt cx="3131274" cy="790422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1EDC5CF-8CCA-4720-8843-3406C18DF4F4}"/>
                    </a:ext>
                  </a:extLst>
                </p:cNvPr>
                <p:cNvSpPr/>
                <p:nvPr/>
              </p:nvSpPr>
              <p:spPr>
                <a:xfrm>
                  <a:off x="5822226" y="1029650"/>
                  <a:ext cx="313127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 is simply dummy text of the printing and typesetting industry.</a:t>
                  </a:r>
                  <a:endParaRPr lang="en-I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4882988-EF50-4334-86C0-94286D2B875F}"/>
                    </a:ext>
                  </a:extLst>
                </p:cNvPr>
                <p:cNvSpPr/>
                <p:nvPr/>
              </p:nvSpPr>
              <p:spPr>
                <a:xfrm>
                  <a:off x="5822226" y="762448"/>
                  <a:ext cx="31312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Caption 4</a:t>
                  </a:r>
                  <a:endParaRPr lang="en-I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8B0D04-AD66-4C9F-B545-45CDE4ED236A}"/>
                </a:ext>
              </a:extLst>
            </p:cNvPr>
            <p:cNvGrpSpPr/>
            <p:nvPr/>
          </p:nvGrpSpPr>
          <p:grpSpPr>
            <a:xfrm>
              <a:off x="4480561" y="4983505"/>
              <a:ext cx="4269739" cy="790422"/>
              <a:chOff x="4480561" y="816309"/>
              <a:chExt cx="4269739" cy="79042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863FFF-C00F-47D6-948A-68922341102F}"/>
                  </a:ext>
                </a:extLst>
              </p:cNvPr>
              <p:cNvSpPr/>
              <p:nvPr/>
            </p:nvSpPr>
            <p:spPr>
              <a:xfrm>
                <a:off x="4480561" y="832698"/>
                <a:ext cx="875210" cy="7576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CA1009E-E8B9-45CA-959D-03D82468DBFC}"/>
                  </a:ext>
                </a:extLst>
              </p:cNvPr>
              <p:cNvGrpSpPr/>
              <p:nvPr/>
            </p:nvGrpSpPr>
            <p:grpSpPr>
              <a:xfrm>
                <a:off x="5619026" y="816309"/>
                <a:ext cx="3131274" cy="790422"/>
                <a:chOff x="5822226" y="762448"/>
                <a:chExt cx="3131274" cy="790422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BF3CD2C-BAD7-4018-8ECF-71B8B4A7CD9F}"/>
                    </a:ext>
                  </a:extLst>
                </p:cNvPr>
                <p:cNvSpPr/>
                <p:nvPr/>
              </p:nvSpPr>
              <p:spPr>
                <a:xfrm>
                  <a:off x="5822226" y="1029650"/>
                  <a:ext cx="313127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 is simply dummy text of the printing and typesetting industry.</a:t>
                  </a:r>
                  <a:endParaRPr lang="en-I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01D8E-33B3-4B7B-AF7C-569A21796B48}"/>
                    </a:ext>
                  </a:extLst>
                </p:cNvPr>
                <p:cNvSpPr/>
                <p:nvPr/>
              </p:nvSpPr>
              <p:spPr>
                <a:xfrm>
                  <a:off x="5822226" y="762448"/>
                  <a:ext cx="31312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Caption 5</a:t>
                  </a:r>
                  <a:endParaRPr lang="en-I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90EE12-533A-4067-BE3D-7ABA07E3DBEE}"/>
                </a:ext>
              </a:extLst>
            </p:cNvPr>
            <p:cNvGrpSpPr/>
            <p:nvPr/>
          </p:nvGrpSpPr>
          <p:grpSpPr>
            <a:xfrm>
              <a:off x="4480561" y="6025302"/>
              <a:ext cx="4269739" cy="790422"/>
              <a:chOff x="4480561" y="816309"/>
              <a:chExt cx="4269739" cy="79042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03670EE-1641-4927-953E-3EF8CEFF6DCC}"/>
                  </a:ext>
                </a:extLst>
              </p:cNvPr>
              <p:cNvSpPr/>
              <p:nvPr/>
            </p:nvSpPr>
            <p:spPr>
              <a:xfrm>
                <a:off x="4480561" y="832698"/>
                <a:ext cx="875210" cy="7576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06</a:t>
                </a:r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9EB8099-AED2-44AB-813E-46805EF750A7}"/>
                  </a:ext>
                </a:extLst>
              </p:cNvPr>
              <p:cNvGrpSpPr/>
              <p:nvPr/>
            </p:nvGrpSpPr>
            <p:grpSpPr>
              <a:xfrm>
                <a:off x="5619026" y="816309"/>
                <a:ext cx="3131274" cy="790422"/>
                <a:chOff x="5822226" y="762448"/>
                <a:chExt cx="3131274" cy="79042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184FC94-7D8A-4E60-A369-FEA1B2F7627B}"/>
                    </a:ext>
                  </a:extLst>
                </p:cNvPr>
                <p:cNvSpPr/>
                <p:nvPr/>
              </p:nvSpPr>
              <p:spPr>
                <a:xfrm>
                  <a:off x="5822226" y="1029650"/>
                  <a:ext cx="313127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Lorem Ipsum is simply dummy text of the printing and typesetting industry.</a:t>
                  </a:r>
                  <a:endParaRPr lang="en-I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C8DF952-8870-41BA-9D00-8D7631F0FE7F}"/>
                    </a:ext>
                  </a:extLst>
                </p:cNvPr>
                <p:cNvSpPr/>
                <p:nvPr/>
              </p:nvSpPr>
              <p:spPr>
                <a:xfrm>
                  <a:off x="5822226" y="762448"/>
                  <a:ext cx="31312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Caption 6</a:t>
                  </a:r>
                  <a:endParaRPr lang="en-I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020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D3E"/>
      </a:accent1>
      <a:accent2>
        <a:srgbClr val="5C3358"/>
      </a:accent2>
      <a:accent3>
        <a:srgbClr val="F78200"/>
      </a:accent3>
      <a:accent4>
        <a:srgbClr val="FFC000"/>
      </a:accent4>
      <a:accent5>
        <a:srgbClr val="E23838"/>
      </a:accent5>
      <a:accent6>
        <a:srgbClr val="973999"/>
      </a:accent6>
      <a:hlink>
        <a:srgbClr val="4698BE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Savari</dc:creator>
  <cp:lastModifiedBy>Ponpriyanga Karthik</cp:lastModifiedBy>
  <cp:revision>3</cp:revision>
  <dcterms:created xsi:type="dcterms:W3CDTF">2019-02-11T12:08:50Z</dcterms:created>
  <dcterms:modified xsi:type="dcterms:W3CDTF">2020-05-21T07:01:22Z</dcterms:modified>
</cp:coreProperties>
</file>