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1" d="100"/>
          <a:sy n="81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B660-6F49-4BE6-9325-E47E0520C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3F0B5-8A41-44CF-A72C-FA4DA3DA9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631D1-2F19-44B0-929C-3A6BA0F44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783E-FF49-4C38-BD80-9216EE8E29A3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6366F-CD0D-40DF-91A0-009C51D04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BFE24-5ECA-4EA4-9D0F-A9B9DABA8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1181-7BB9-46D2-87D4-7E705691C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822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B53A-7516-42CA-8FA5-1786B424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81C35-B0FC-4C88-8DAD-6528889F2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70198-D8DC-468C-B084-D95A01B24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783E-FF49-4C38-BD80-9216EE8E29A3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5A3D4-C5A8-4B13-ADA3-E37DF44F1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F3653-9259-4BC7-A0D5-A808CCCC4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1181-7BB9-46D2-87D4-7E705691C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26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4A52FC-6989-4819-B6D8-4D26009DC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8A63B-8F8D-49C2-AC86-157D273B2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FE9A6-A7C8-4989-965C-5CE0FF42E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783E-FF49-4C38-BD80-9216EE8E29A3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D7A3A-C1FB-44FF-9546-C51D0FA2B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79077-34E4-4D0C-9561-E2B98E036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1181-7BB9-46D2-87D4-7E705691C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72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32BCF-5C04-4F3B-8E88-C28B0870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427A6-5C7F-470D-ADAA-3B87AFE4C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41BC9-3762-4E55-AD79-D4550942E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783E-FF49-4C38-BD80-9216EE8E29A3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251ED-D232-4D70-A50A-D9BD7954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616D9-ACCE-48F9-B981-0F1EDB92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1181-7BB9-46D2-87D4-7E705691C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30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00890-00AB-41B7-B861-C25CA8703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73862-3BE0-4317-8DD4-F9E37EEA6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EFCDF-D0BC-46A4-95F3-F7F18882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783E-FF49-4C38-BD80-9216EE8E29A3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8FBAB-DD3B-4413-83E3-BC6EDF600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2D386-4FC7-4FA5-8E51-B538386A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1181-7BB9-46D2-87D4-7E705691C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75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B45C4-C045-4051-A746-163758BA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3C384-6940-4075-A038-FDF4471AA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A51BE-7469-48AC-AEAA-BFD69A976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4DC3E-12FE-4ED8-B598-D1A8E116F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783E-FF49-4C38-BD80-9216EE8E29A3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B0A74-0D11-4688-9407-730FA2FB9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FF954-1D71-4C43-BFB2-7747828C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1181-7BB9-46D2-87D4-7E705691C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50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CBE6-23E7-44C1-A9E9-B51834FAE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2696A-CDA4-4A8E-BCE0-F84A1452F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F2B70-69E5-4063-80D6-81BAAC19F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227014-2CAD-4E05-BA3D-3CAA66153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7F3FB1-103C-45A7-8A9C-D7F61CF04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D1E25C-ECFC-42E6-AFF2-67D0CCA66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783E-FF49-4C38-BD80-9216EE8E29A3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0E3D0F-BB95-48CF-AF65-03A0F965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AB1D7-B71A-4E1E-87B8-5B74D64E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1181-7BB9-46D2-87D4-7E705691C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FC9FA-2D26-4980-9A3E-6E135DB3D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32C2F4-AE30-4DC6-990A-5FE32C884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783E-FF49-4C38-BD80-9216EE8E29A3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F3967-B250-4CF3-AF99-C8EF45CA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68EBB-2284-49D7-A14B-C1B97F3B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1181-7BB9-46D2-87D4-7E705691C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38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5CFA5C-4F6C-4D74-86CD-104A9B5B2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783E-FF49-4C38-BD80-9216EE8E29A3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19FD21-5949-440D-8B0C-ACFE2CDB2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ED3D9-F8F6-4337-A658-CA599FD1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1181-7BB9-46D2-87D4-7E705691C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07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9013B-A108-46EE-AD09-789CF8977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E2AE8-2679-4287-9519-E67BA0F52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8858F-625F-4FCD-838F-8435E8EAC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00337-3AAC-465E-97C5-26908C930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783E-FF49-4C38-BD80-9216EE8E29A3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3419E-A25B-4CE5-A275-54E56A1D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05DC3-6C31-4905-B571-7ED6D25B4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1181-7BB9-46D2-87D4-7E705691C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95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85FE-302E-4926-AA1D-C6AC79933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70DC5D-8037-44C1-B63E-79C628020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56A47-D011-412F-9C4C-AEADDDC55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07BB-D6BF-4E85-AF4B-18C5C5C3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783E-FF49-4C38-BD80-9216EE8E29A3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71525-47D1-4271-8AAB-0F7D93190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9546E-DFA7-4F6B-A920-79154D8B4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31181-7BB9-46D2-87D4-7E705691C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44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EB3F03-EFCE-4C06-8DC0-1B9EA02CE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F4040-A902-45F2-90DB-A23B9B799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27603-ABAF-4BFA-9453-42E011230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C783E-FF49-4C38-BD80-9216EE8E29A3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281D0-80CB-46B1-9F30-029F4D9BC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DFE12-9DD3-41D5-9EC5-A9CE3D5C2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31181-7BB9-46D2-87D4-7E705691C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98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CD4808FA-973D-4BF2-BF11-4CF80045BEDD}"/>
              </a:ext>
            </a:extLst>
          </p:cNvPr>
          <p:cNvGrpSpPr/>
          <p:nvPr/>
        </p:nvGrpSpPr>
        <p:grpSpPr>
          <a:xfrm>
            <a:off x="1534999" y="1148999"/>
            <a:ext cx="9122003" cy="5049921"/>
            <a:chOff x="2242688" y="1196500"/>
            <a:chExt cx="6296457" cy="3485705"/>
          </a:xfrm>
        </p:grpSpPr>
        <p:grpSp>
          <p:nvGrpSpPr>
            <p:cNvPr id="29" name="Google Shape;1307;p35">
              <a:extLst>
                <a:ext uri="{FF2B5EF4-FFF2-40B4-BE49-F238E27FC236}">
                  <a16:creationId xmlns:a16="http://schemas.microsoft.com/office/drawing/2014/main" id="{03B52DF7-2E43-4DB8-8BE1-4A0F709EE0DB}"/>
                </a:ext>
              </a:extLst>
            </p:cNvPr>
            <p:cNvGrpSpPr/>
            <p:nvPr/>
          </p:nvGrpSpPr>
          <p:grpSpPr>
            <a:xfrm>
              <a:off x="2242688" y="1196500"/>
              <a:ext cx="2132533" cy="3485705"/>
              <a:chOff x="3240300" y="1120300"/>
              <a:chExt cx="2132533" cy="3485705"/>
            </a:xfrm>
          </p:grpSpPr>
          <p:sp>
            <p:nvSpPr>
              <p:cNvPr id="30" name="Google Shape;1308;p35">
                <a:extLst>
                  <a:ext uri="{FF2B5EF4-FFF2-40B4-BE49-F238E27FC236}">
                    <a16:creationId xmlns:a16="http://schemas.microsoft.com/office/drawing/2014/main" id="{352542CB-3CA3-4091-9580-08AA639CE6EE}"/>
                  </a:ext>
                </a:extLst>
              </p:cNvPr>
              <p:cNvSpPr/>
              <p:nvPr/>
            </p:nvSpPr>
            <p:spPr>
              <a:xfrm>
                <a:off x="3240300" y="1120300"/>
                <a:ext cx="2132533" cy="1939825"/>
              </a:xfrm>
              <a:custGeom>
                <a:avLst/>
                <a:gdLst/>
                <a:ahLst/>
                <a:cxnLst/>
                <a:rect l="l" t="t" r="r" b="b"/>
                <a:pathLst>
                  <a:path w="79975" h="72748" extrusionOk="0">
                    <a:moveTo>
                      <a:pt x="39850" y="1"/>
                    </a:moveTo>
                    <a:lnTo>
                      <a:pt x="39767" y="156"/>
                    </a:lnTo>
                    <a:lnTo>
                      <a:pt x="39755" y="156"/>
                    </a:lnTo>
                    <a:lnTo>
                      <a:pt x="26503" y="24337"/>
                    </a:lnTo>
                    <a:lnTo>
                      <a:pt x="24039" y="28957"/>
                    </a:lnTo>
                    <a:lnTo>
                      <a:pt x="13466" y="24420"/>
                    </a:lnTo>
                    <a:lnTo>
                      <a:pt x="10763" y="30564"/>
                    </a:lnTo>
                    <a:lnTo>
                      <a:pt x="4286" y="45256"/>
                    </a:lnTo>
                    <a:lnTo>
                      <a:pt x="1548" y="51483"/>
                    </a:lnTo>
                    <a:lnTo>
                      <a:pt x="0" y="55008"/>
                    </a:lnTo>
                    <a:cubicBezTo>
                      <a:pt x="155" y="55174"/>
                      <a:pt x="2441" y="59758"/>
                      <a:pt x="5584" y="66176"/>
                    </a:cubicBezTo>
                    <a:cubicBezTo>
                      <a:pt x="6537" y="68116"/>
                      <a:pt x="7572" y="70212"/>
                      <a:pt x="8632" y="72414"/>
                    </a:cubicBezTo>
                    <a:cubicBezTo>
                      <a:pt x="8692" y="72522"/>
                      <a:pt x="8751" y="72629"/>
                      <a:pt x="8799" y="72748"/>
                    </a:cubicBezTo>
                    <a:lnTo>
                      <a:pt x="79748" y="72748"/>
                    </a:lnTo>
                    <a:lnTo>
                      <a:pt x="79974" y="72403"/>
                    </a:lnTo>
                    <a:lnTo>
                      <a:pt x="75581" y="51162"/>
                    </a:lnTo>
                    <a:lnTo>
                      <a:pt x="74640" y="46590"/>
                    </a:lnTo>
                    <a:lnTo>
                      <a:pt x="73450" y="45256"/>
                    </a:lnTo>
                    <a:lnTo>
                      <a:pt x="67628" y="38732"/>
                    </a:lnTo>
                    <a:lnTo>
                      <a:pt x="65746" y="30564"/>
                    </a:lnTo>
                    <a:lnTo>
                      <a:pt x="64318" y="24337"/>
                    </a:lnTo>
                    <a:lnTo>
                      <a:pt x="62008" y="14312"/>
                    </a:lnTo>
                    <a:lnTo>
                      <a:pt x="61960" y="14276"/>
                    </a:lnTo>
                    <a:lnTo>
                      <a:pt x="39850" y="1"/>
                    </a:lnTo>
                    <a:close/>
                  </a:path>
                </a:pathLst>
              </a:custGeom>
              <a:solidFill>
                <a:srgbClr val="7CD4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309;p35">
                <a:extLst>
                  <a:ext uri="{FF2B5EF4-FFF2-40B4-BE49-F238E27FC236}">
                    <a16:creationId xmlns:a16="http://schemas.microsoft.com/office/drawing/2014/main" id="{5B80CA1E-1675-46E7-8F85-C4C36EC8137F}"/>
                  </a:ext>
                </a:extLst>
              </p:cNvPr>
              <p:cNvSpPr/>
              <p:nvPr/>
            </p:nvSpPr>
            <p:spPr>
              <a:xfrm>
                <a:off x="4246400" y="1120300"/>
                <a:ext cx="646120" cy="684197"/>
              </a:xfrm>
              <a:custGeom>
                <a:avLst/>
                <a:gdLst/>
                <a:ahLst/>
                <a:cxnLst/>
                <a:rect l="l" t="t" r="r" b="b"/>
                <a:pathLst>
                  <a:path w="24231" h="25659" extrusionOk="0">
                    <a:moveTo>
                      <a:pt x="2108" y="1"/>
                    </a:moveTo>
                    <a:lnTo>
                      <a:pt x="2037" y="156"/>
                    </a:lnTo>
                    <a:lnTo>
                      <a:pt x="2025" y="156"/>
                    </a:lnTo>
                    <a:cubicBezTo>
                      <a:pt x="1287" y="9704"/>
                      <a:pt x="1" y="25659"/>
                      <a:pt x="1" y="25659"/>
                    </a:cubicBezTo>
                    <a:lnTo>
                      <a:pt x="12098" y="15479"/>
                    </a:lnTo>
                    <a:lnTo>
                      <a:pt x="24230" y="14276"/>
                    </a:lnTo>
                    <a:lnTo>
                      <a:pt x="2108" y="1"/>
                    </a:lnTo>
                    <a:close/>
                  </a:path>
                </a:pathLst>
              </a:custGeom>
              <a:solidFill>
                <a:srgbClr val="D8E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310;p35">
                <a:extLst>
                  <a:ext uri="{FF2B5EF4-FFF2-40B4-BE49-F238E27FC236}">
                    <a16:creationId xmlns:a16="http://schemas.microsoft.com/office/drawing/2014/main" id="{4CB2551A-DBF7-4E15-BD70-DD28DC38D464}"/>
                  </a:ext>
                </a:extLst>
              </p:cNvPr>
              <p:cNvSpPr/>
              <p:nvPr/>
            </p:nvSpPr>
            <p:spPr>
              <a:xfrm>
                <a:off x="4749956" y="2153092"/>
                <a:ext cx="480690" cy="330539"/>
              </a:xfrm>
              <a:custGeom>
                <a:avLst/>
                <a:gdLst/>
                <a:ahLst/>
                <a:cxnLst/>
                <a:rect l="l" t="t" r="r" b="b"/>
                <a:pathLst>
                  <a:path w="18027" h="12396" extrusionOk="0">
                    <a:moveTo>
                      <a:pt x="11014" y="1"/>
                    </a:moveTo>
                    <a:lnTo>
                      <a:pt x="0" y="12395"/>
                    </a:lnTo>
                    <a:lnTo>
                      <a:pt x="10192" y="9002"/>
                    </a:lnTo>
                    <a:lnTo>
                      <a:pt x="18026" y="7859"/>
                    </a:lnTo>
                    <a:lnTo>
                      <a:pt x="11014" y="1"/>
                    </a:lnTo>
                    <a:close/>
                  </a:path>
                </a:pathLst>
              </a:custGeom>
              <a:solidFill>
                <a:srgbClr val="D8E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311;p35">
                <a:extLst>
                  <a:ext uri="{FF2B5EF4-FFF2-40B4-BE49-F238E27FC236}">
                    <a16:creationId xmlns:a16="http://schemas.microsoft.com/office/drawing/2014/main" id="{4620DBD8-8056-4CCC-BE4F-C78DBD3D2B69}"/>
                  </a:ext>
                </a:extLst>
              </p:cNvPr>
              <p:cNvSpPr/>
              <p:nvPr/>
            </p:nvSpPr>
            <p:spPr>
              <a:xfrm>
                <a:off x="3599381" y="1771478"/>
                <a:ext cx="282889" cy="497196"/>
              </a:xfrm>
              <a:custGeom>
                <a:avLst/>
                <a:gdLst/>
                <a:ahLst/>
                <a:cxnLst/>
                <a:rect l="l" t="t" r="r" b="b"/>
                <a:pathLst>
                  <a:path w="10609" h="18646" extrusionOk="0">
                    <a:moveTo>
                      <a:pt x="0" y="0"/>
                    </a:moveTo>
                    <a:lnTo>
                      <a:pt x="4536" y="18646"/>
                    </a:lnTo>
                    <a:lnTo>
                      <a:pt x="10609" y="45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E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312;p35">
                <a:extLst>
                  <a:ext uri="{FF2B5EF4-FFF2-40B4-BE49-F238E27FC236}">
                    <a16:creationId xmlns:a16="http://schemas.microsoft.com/office/drawing/2014/main" id="{78318171-EA59-4627-B941-4A2B346431CD}"/>
                  </a:ext>
                </a:extLst>
              </p:cNvPr>
              <p:cNvSpPr/>
              <p:nvPr/>
            </p:nvSpPr>
            <p:spPr>
              <a:xfrm>
                <a:off x="3474905" y="3060155"/>
                <a:ext cx="1891882" cy="1545850"/>
              </a:xfrm>
              <a:custGeom>
                <a:avLst/>
                <a:gdLst/>
                <a:ahLst/>
                <a:cxnLst/>
                <a:rect l="l" t="t" r="r" b="b"/>
                <a:pathLst>
                  <a:path w="70950" h="57973" extrusionOk="0">
                    <a:moveTo>
                      <a:pt x="1" y="1"/>
                    </a:moveTo>
                    <a:cubicBezTo>
                      <a:pt x="7526" y="15384"/>
                      <a:pt x="13050" y="27064"/>
                      <a:pt x="13050" y="27064"/>
                    </a:cubicBezTo>
                    <a:lnTo>
                      <a:pt x="20444" y="15134"/>
                    </a:lnTo>
                    <a:lnTo>
                      <a:pt x="26159" y="31731"/>
                    </a:lnTo>
                    <a:lnTo>
                      <a:pt x="28338" y="37958"/>
                    </a:lnTo>
                    <a:lnTo>
                      <a:pt x="35339" y="57972"/>
                    </a:lnTo>
                    <a:lnTo>
                      <a:pt x="46233" y="37958"/>
                    </a:lnTo>
                    <a:lnTo>
                      <a:pt x="48447" y="33898"/>
                    </a:lnTo>
                    <a:lnTo>
                      <a:pt x="57020" y="31790"/>
                    </a:lnTo>
                    <a:lnTo>
                      <a:pt x="70950" y="1"/>
                    </a:lnTo>
                    <a:close/>
                  </a:path>
                </a:pathLst>
              </a:custGeom>
              <a:solidFill>
                <a:srgbClr val="A5DF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313;p35">
                <a:extLst>
                  <a:ext uri="{FF2B5EF4-FFF2-40B4-BE49-F238E27FC236}">
                    <a16:creationId xmlns:a16="http://schemas.microsoft.com/office/drawing/2014/main" id="{C2B2F939-7AB1-49EF-B256-91A91BE54670}"/>
                  </a:ext>
                </a:extLst>
              </p:cNvPr>
              <p:cNvSpPr/>
              <p:nvPr/>
            </p:nvSpPr>
            <p:spPr>
              <a:xfrm>
                <a:off x="4291811" y="1120300"/>
                <a:ext cx="600709" cy="380696"/>
              </a:xfrm>
              <a:custGeom>
                <a:avLst/>
                <a:gdLst/>
                <a:ahLst/>
                <a:cxnLst/>
                <a:rect l="l" t="t" r="r" b="b"/>
                <a:pathLst>
                  <a:path w="22528" h="14277" extrusionOk="0">
                    <a:moveTo>
                      <a:pt x="1" y="5073"/>
                    </a:moveTo>
                    <a:lnTo>
                      <a:pt x="12" y="5085"/>
                    </a:lnTo>
                    <a:lnTo>
                      <a:pt x="13" y="5078"/>
                    </a:lnTo>
                    <a:lnTo>
                      <a:pt x="1" y="5073"/>
                    </a:lnTo>
                    <a:close/>
                    <a:moveTo>
                      <a:pt x="405" y="1"/>
                    </a:moveTo>
                    <a:lnTo>
                      <a:pt x="13" y="5078"/>
                    </a:lnTo>
                    <a:lnTo>
                      <a:pt x="22527" y="14276"/>
                    </a:lnTo>
                    <a:lnTo>
                      <a:pt x="405" y="1"/>
                    </a:lnTo>
                    <a:close/>
                  </a:path>
                </a:pathLst>
              </a:custGeom>
              <a:solidFill>
                <a:srgbClr val="F1F9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314;p35">
                <a:extLst>
                  <a:ext uri="{FF2B5EF4-FFF2-40B4-BE49-F238E27FC236}">
                    <a16:creationId xmlns:a16="http://schemas.microsoft.com/office/drawing/2014/main" id="{B075CB0B-EBE2-4790-A283-EE3F14136F33}"/>
                  </a:ext>
                </a:extLst>
              </p:cNvPr>
              <p:cNvSpPr/>
              <p:nvPr/>
            </p:nvSpPr>
            <p:spPr>
              <a:xfrm>
                <a:off x="3599381" y="1771478"/>
                <a:ext cx="282889" cy="120019"/>
              </a:xfrm>
              <a:custGeom>
                <a:avLst/>
                <a:gdLst/>
                <a:ahLst/>
                <a:cxnLst/>
                <a:rect l="l" t="t" r="r" b="b"/>
                <a:pathLst>
                  <a:path w="10609" h="4501" extrusionOk="0">
                    <a:moveTo>
                      <a:pt x="0" y="0"/>
                    </a:moveTo>
                    <a:lnTo>
                      <a:pt x="750" y="3144"/>
                    </a:lnTo>
                    <a:lnTo>
                      <a:pt x="10609" y="450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1F9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1315;p35">
              <a:extLst>
                <a:ext uri="{FF2B5EF4-FFF2-40B4-BE49-F238E27FC236}">
                  <a16:creationId xmlns:a16="http://schemas.microsoft.com/office/drawing/2014/main" id="{9573E5F2-B422-42F9-9D87-1D594DA04678}"/>
                </a:ext>
              </a:extLst>
            </p:cNvPr>
            <p:cNvGrpSpPr/>
            <p:nvPr/>
          </p:nvGrpSpPr>
          <p:grpSpPr>
            <a:xfrm>
              <a:off x="2743364" y="1960264"/>
              <a:ext cx="5795779" cy="365700"/>
              <a:chOff x="2171452" y="1960264"/>
              <a:chExt cx="5795779" cy="365700"/>
            </a:xfrm>
          </p:grpSpPr>
          <p:sp>
            <p:nvSpPr>
              <p:cNvPr id="38" name="Google Shape;1316;p35">
                <a:extLst>
                  <a:ext uri="{FF2B5EF4-FFF2-40B4-BE49-F238E27FC236}">
                    <a16:creationId xmlns:a16="http://schemas.microsoft.com/office/drawing/2014/main" id="{C2FFE5AF-8C9A-4344-92D1-580E675412A7}"/>
                  </a:ext>
                </a:extLst>
              </p:cNvPr>
              <p:cNvSpPr/>
              <p:nvPr/>
            </p:nvSpPr>
            <p:spPr>
              <a:xfrm>
                <a:off x="4282101" y="1988633"/>
                <a:ext cx="229586" cy="310221"/>
              </a:xfrm>
              <a:custGeom>
                <a:avLst/>
                <a:gdLst/>
                <a:ahLst/>
                <a:cxnLst/>
                <a:rect l="l" t="t" r="r" b="b"/>
                <a:pathLst>
                  <a:path w="8610" h="11634" extrusionOk="0">
                    <a:moveTo>
                      <a:pt x="2799" y="1"/>
                    </a:moveTo>
                    <a:lnTo>
                      <a:pt x="1" y="2799"/>
                    </a:lnTo>
                    <a:lnTo>
                      <a:pt x="3013" y="5811"/>
                    </a:lnTo>
                    <a:lnTo>
                      <a:pt x="1" y="8835"/>
                    </a:lnTo>
                    <a:lnTo>
                      <a:pt x="2799" y="11633"/>
                    </a:lnTo>
                    <a:lnTo>
                      <a:pt x="8609" y="5811"/>
                    </a:lnTo>
                    <a:lnTo>
                      <a:pt x="279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317;p35">
                <a:extLst>
                  <a:ext uri="{FF2B5EF4-FFF2-40B4-BE49-F238E27FC236}">
                    <a16:creationId xmlns:a16="http://schemas.microsoft.com/office/drawing/2014/main" id="{8F36825F-24C5-4EA6-B987-834252F97D6F}"/>
                  </a:ext>
                </a:extLst>
              </p:cNvPr>
              <p:cNvSpPr/>
              <p:nvPr/>
            </p:nvSpPr>
            <p:spPr>
              <a:xfrm>
                <a:off x="2171452" y="1988313"/>
                <a:ext cx="2073470" cy="309581"/>
              </a:xfrm>
              <a:custGeom>
                <a:avLst/>
                <a:gdLst/>
                <a:ahLst/>
                <a:cxnLst/>
                <a:rect l="l" t="t" r="r" b="b"/>
                <a:pathLst>
                  <a:path w="77760" h="11610" extrusionOk="0">
                    <a:moveTo>
                      <a:pt x="4965" y="1"/>
                    </a:moveTo>
                    <a:lnTo>
                      <a:pt x="0" y="11609"/>
                    </a:lnTo>
                    <a:lnTo>
                      <a:pt x="72128" y="11609"/>
                    </a:lnTo>
                    <a:lnTo>
                      <a:pt x="77760" y="5787"/>
                    </a:lnTo>
                    <a:lnTo>
                      <a:pt x="721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27430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1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</a:rPr>
                  <a:t>Caption</a:t>
                </a:r>
                <a:endParaRPr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0" name="Google Shape;1318;p35">
                <a:extLst>
                  <a:ext uri="{FF2B5EF4-FFF2-40B4-BE49-F238E27FC236}">
                    <a16:creationId xmlns:a16="http://schemas.microsoft.com/office/drawing/2014/main" id="{D291BFE4-9C95-403E-90AD-A36B150E7131}"/>
                  </a:ext>
                </a:extLst>
              </p:cNvPr>
              <p:cNvSpPr txBox="1"/>
              <p:nvPr/>
            </p:nvSpPr>
            <p:spPr>
              <a:xfrm>
                <a:off x="4664086" y="1960264"/>
                <a:ext cx="3303145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US" sz="1200" dirty="0">
                    <a:latin typeface="Georgia Pro Light" panose="02040302050405020303" pitchFamily="18" charset="0"/>
                  </a:rPr>
                  <a:t>Adapt it with your needs and it will capture all the audience attention. </a:t>
                </a:r>
              </a:p>
            </p:txBody>
          </p:sp>
        </p:grpSp>
        <p:grpSp>
          <p:nvGrpSpPr>
            <p:cNvPr id="41" name="Google Shape;1319;p35">
              <a:extLst>
                <a:ext uri="{FF2B5EF4-FFF2-40B4-BE49-F238E27FC236}">
                  <a16:creationId xmlns:a16="http://schemas.microsoft.com/office/drawing/2014/main" id="{1C380E39-DD77-46FD-9118-8888DA3877A4}"/>
                </a:ext>
              </a:extLst>
            </p:cNvPr>
            <p:cNvGrpSpPr/>
            <p:nvPr/>
          </p:nvGrpSpPr>
          <p:grpSpPr>
            <a:xfrm>
              <a:off x="3167217" y="3932814"/>
              <a:ext cx="5371928" cy="365700"/>
              <a:chOff x="2595304" y="3932814"/>
              <a:chExt cx="5371928" cy="365700"/>
            </a:xfrm>
          </p:grpSpPr>
          <p:sp>
            <p:nvSpPr>
              <p:cNvPr id="42" name="Google Shape;1320;p35">
                <a:extLst>
                  <a:ext uri="{FF2B5EF4-FFF2-40B4-BE49-F238E27FC236}">
                    <a16:creationId xmlns:a16="http://schemas.microsoft.com/office/drawing/2014/main" id="{DBFC1A25-5813-4A9E-8C4E-17FF34198099}"/>
                  </a:ext>
                </a:extLst>
              </p:cNvPr>
              <p:cNvSpPr/>
              <p:nvPr/>
            </p:nvSpPr>
            <p:spPr>
              <a:xfrm>
                <a:off x="4282101" y="3961207"/>
                <a:ext cx="229586" cy="309874"/>
              </a:xfrm>
              <a:custGeom>
                <a:avLst/>
                <a:gdLst/>
                <a:ahLst/>
                <a:cxnLst/>
                <a:rect l="l" t="t" r="r" b="b"/>
                <a:pathLst>
                  <a:path w="8610" h="11621" extrusionOk="0">
                    <a:moveTo>
                      <a:pt x="2799" y="0"/>
                    </a:moveTo>
                    <a:lnTo>
                      <a:pt x="1" y="2798"/>
                    </a:lnTo>
                    <a:lnTo>
                      <a:pt x="3013" y="5810"/>
                    </a:lnTo>
                    <a:lnTo>
                      <a:pt x="1" y="8823"/>
                    </a:lnTo>
                    <a:lnTo>
                      <a:pt x="2799" y="11621"/>
                    </a:lnTo>
                    <a:lnTo>
                      <a:pt x="8609" y="5810"/>
                    </a:lnTo>
                    <a:lnTo>
                      <a:pt x="27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321;p35">
                <a:extLst>
                  <a:ext uri="{FF2B5EF4-FFF2-40B4-BE49-F238E27FC236}">
                    <a16:creationId xmlns:a16="http://schemas.microsoft.com/office/drawing/2014/main" id="{AD8557F9-A5C9-431E-AFAF-85135B9F06F5}"/>
                  </a:ext>
                </a:extLst>
              </p:cNvPr>
              <p:cNvSpPr/>
              <p:nvPr/>
            </p:nvSpPr>
            <p:spPr>
              <a:xfrm>
                <a:off x="2595304" y="3960887"/>
                <a:ext cx="1649630" cy="309554"/>
              </a:xfrm>
              <a:custGeom>
                <a:avLst/>
                <a:gdLst/>
                <a:ahLst/>
                <a:cxnLst/>
                <a:rect l="l" t="t" r="r" b="b"/>
                <a:pathLst>
                  <a:path w="61865" h="11609" extrusionOk="0">
                    <a:moveTo>
                      <a:pt x="0" y="0"/>
                    </a:moveTo>
                    <a:lnTo>
                      <a:pt x="4060" y="11609"/>
                    </a:lnTo>
                    <a:lnTo>
                      <a:pt x="56233" y="11609"/>
                    </a:lnTo>
                    <a:lnTo>
                      <a:pt x="61865" y="5775"/>
                    </a:lnTo>
                    <a:lnTo>
                      <a:pt x="5623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27430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1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</a:rPr>
                  <a:t>Caption</a:t>
                </a:r>
                <a:endParaRPr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4" name="Google Shape;1322;p35">
                <a:extLst>
                  <a:ext uri="{FF2B5EF4-FFF2-40B4-BE49-F238E27FC236}">
                    <a16:creationId xmlns:a16="http://schemas.microsoft.com/office/drawing/2014/main" id="{ECC58EBD-4E63-4F66-94DD-12E9DC15204A}"/>
                  </a:ext>
                </a:extLst>
              </p:cNvPr>
              <p:cNvSpPr txBox="1"/>
              <p:nvPr/>
            </p:nvSpPr>
            <p:spPr>
              <a:xfrm>
                <a:off x="4664087" y="3932814"/>
                <a:ext cx="3303145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US" sz="1200" dirty="0">
                    <a:latin typeface="Georgia Pro Light" panose="02040302050405020303" pitchFamily="18" charset="0"/>
                  </a:rPr>
                  <a:t>Adapt it with your needs and it will capture all the audience attention. </a:t>
                </a:r>
              </a:p>
            </p:txBody>
          </p:sp>
        </p:grpSp>
        <p:grpSp>
          <p:nvGrpSpPr>
            <p:cNvPr id="45" name="Google Shape;1323;p35">
              <a:extLst>
                <a:ext uri="{FF2B5EF4-FFF2-40B4-BE49-F238E27FC236}">
                  <a16:creationId xmlns:a16="http://schemas.microsoft.com/office/drawing/2014/main" id="{C83DC8A6-C583-4940-890D-5F1DC05D35AC}"/>
                </a:ext>
              </a:extLst>
            </p:cNvPr>
            <p:cNvGrpSpPr/>
            <p:nvPr/>
          </p:nvGrpSpPr>
          <p:grpSpPr>
            <a:xfrm>
              <a:off x="2558570" y="3275458"/>
              <a:ext cx="5980574" cy="365700"/>
              <a:chOff x="1986658" y="3275458"/>
              <a:chExt cx="5980574" cy="365700"/>
            </a:xfrm>
          </p:grpSpPr>
          <p:sp>
            <p:nvSpPr>
              <p:cNvPr id="46" name="Google Shape;1324;p35">
                <a:extLst>
                  <a:ext uri="{FF2B5EF4-FFF2-40B4-BE49-F238E27FC236}">
                    <a16:creationId xmlns:a16="http://schemas.microsoft.com/office/drawing/2014/main" id="{35E82A50-667A-4DCA-989D-F4E27CFFCB85}"/>
                  </a:ext>
                </a:extLst>
              </p:cNvPr>
              <p:cNvSpPr/>
              <p:nvPr/>
            </p:nvSpPr>
            <p:spPr>
              <a:xfrm>
                <a:off x="4282101" y="3304643"/>
                <a:ext cx="229586" cy="309874"/>
              </a:xfrm>
              <a:custGeom>
                <a:avLst/>
                <a:gdLst/>
                <a:ahLst/>
                <a:cxnLst/>
                <a:rect l="l" t="t" r="r" b="b"/>
                <a:pathLst>
                  <a:path w="8610" h="11621" extrusionOk="0">
                    <a:moveTo>
                      <a:pt x="2799" y="0"/>
                    </a:moveTo>
                    <a:lnTo>
                      <a:pt x="1" y="2798"/>
                    </a:lnTo>
                    <a:lnTo>
                      <a:pt x="3013" y="5810"/>
                    </a:lnTo>
                    <a:lnTo>
                      <a:pt x="1" y="8823"/>
                    </a:lnTo>
                    <a:lnTo>
                      <a:pt x="2799" y="11621"/>
                    </a:lnTo>
                    <a:lnTo>
                      <a:pt x="8609" y="5810"/>
                    </a:lnTo>
                    <a:lnTo>
                      <a:pt x="27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325;p35">
                <a:extLst>
                  <a:ext uri="{FF2B5EF4-FFF2-40B4-BE49-F238E27FC236}">
                    <a16:creationId xmlns:a16="http://schemas.microsoft.com/office/drawing/2014/main" id="{9EB70669-0E9E-48BF-965E-4578C9C56CF6}"/>
                  </a:ext>
                </a:extLst>
              </p:cNvPr>
              <p:cNvSpPr/>
              <p:nvPr/>
            </p:nvSpPr>
            <p:spPr>
              <a:xfrm>
                <a:off x="1986658" y="3302083"/>
                <a:ext cx="2258259" cy="309581"/>
              </a:xfrm>
              <a:custGeom>
                <a:avLst/>
                <a:gdLst/>
                <a:ahLst/>
                <a:cxnLst/>
                <a:rect l="l" t="t" r="r" b="b"/>
                <a:pathLst>
                  <a:path w="84690" h="11610" extrusionOk="0">
                    <a:moveTo>
                      <a:pt x="1" y="1"/>
                    </a:moveTo>
                    <a:lnTo>
                      <a:pt x="5609" y="11609"/>
                    </a:lnTo>
                    <a:lnTo>
                      <a:pt x="79058" y="11609"/>
                    </a:lnTo>
                    <a:lnTo>
                      <a:pt x="84690" y="5775"/>
                    </a:lnTo>
                    <a:lnTo>
                      <a:pt x="7905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27430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1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</a:rPr>
                  <a:t>Caption</a:t>
                </a:r>
                <a:endParaRPr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8" name="Google Shape;1326;p35">
                <a:extLst>
                  <a:ext uri="{FF2B5EF4-FFF2-40B4-BE49-F238E27FC236}">
                    <a16:creationId xmlns:a16="http://schemas.microsoft.com/office/drawing/2014/main" id="{B557718A-3EA8-4413-90A6-FEE73BE05FAB}"/>
                  </a:ext>
                </a:extLst>
              </p:cNvPr>
              <p:cNvSpPr txBox="1"/>
              <p:nvPr/>
            </p:nvSpPr>
            <p:spPr>
              <a:xfrm>
                <a:off x="4664087" y="3275458"/>
                <a:ext cx="3303145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US" sz="1200" dirty="0">
                    <a:latin typeface="Georgia Pro Light" panose="02040302050405020303" pitchFamily="18" charset="0"/>
                  </a:rPr>
                  <a:t>Adapt it with your needs and it will capture all the audience attention. </a:t>
                </a:r>
              </a:p>
            </p:txBody>
          </p:sp>
        </p:grpSp>
        <p:grpSp>
          <p:nvGrpSpPr>
            <p:cNvPr id="49" name="Google Shape;1327;p35">
              <a:extLst>
                <a:ext uri="{FF2B5EF4-FFF2-40B4-BE49-F238E27FC236}">
                  <a16:creationId xmlns:a16="http://schemas.microsoft.com/office/drawing/2014/main" id="{E792FFED-0A3C-48CC-A716-68DF76150472}"/>
                </a:ext>
              </a:extLst>
            </p:cNvPr>
            <p:cNvGrpSpPr/>
            <p:nvPr/>
          </p:nvGrpSpPr>
          <p:grpSpPr>
            <a:xfrm>
              <a:off x="2242688" y="2617863"/>
              <a:ext cx="6296444" cy="365700"/>
              <a:chOff x="1670775" y="2617863"/>
              <a:chExt cx="6296444" cy="365700"/>
            </a:xfrm>
          </p:grpSpPr>
          <p:sp>
            <p:nvSpPr>
              <p:cNvPr id="50" name="Google Shape;1328;p35">
                <a:extLst>
                  <a:ext uri="{FF2B5EF4-FFF2-40B4-BE49-F238E27FC236}">
                    <a16:creationId xmlns:a16="http://schemas.microsoft.com/office/drawing/2014/main" id="{E62C8B34-CDA6-4B28-94EC-A287FA937C28}"/>
                  </a:ext>
                </a:extLst>
              </p:cNvPr>
              <p:cNvSpPr/>
              <p:nvPr/>
            </p:nvSpPr>
            <p:spPr>
              <a:xfrm>
                <a:off x="4282101" y="2645518"/>
                <a:ext cx="229586" cy="309901"/>
              </a:xfrm>
              <a:custGeom>
                <a:avLst/>
                <a:gdLst/>
                <a:ahLst/>
                <a:cxnLst/>
                <a:rect l="l" t="t" r="r" b="b"/>
                <a:pathLst>
                  <a:path w="8610" h="11622" extrusionOk="0">
                    <a:moveTo>
                      <a:pt x="2799" y="1"/>
                    </a:moveTo>
                    <a:lnTo>
                      <a:pt x="1" y="2799"/>
                    </a:lnTo>
                    <a:lnTo>
                      <a:pt x="3013" y="5811"/>
                    </a:lnTo>
                    <a:lnTo>
                      <a:pt x="1" y="8823"/>
                    </a:lnTo>
                    <a:lnTo>
                      <a:pt x="2799" y="11621"/>
                    </a:lnTo>
                    <a:lnTo>
                      <a:pt x="8609" y="5811"/>
                    </a:lnTo>
                    <a:lnTo>
                      <a:pt x="279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329;p35">
                <a:extLst>
                  <a:ext uri="{FF2B5EF4-FFF2-40B4-BE49-F238E27FC236}">
                    <a16:creationId xmlns:a16="http://schemas.microsoft.com/office/drawing/2014/main" id="{564B4240-790C-4DF9-919F-37A8D0FE3F19}"/>
                  </a:ext>
                </a:extLst>
              </p:cNvPr>
              <p:cNvSpPr/>
              <p:nvPr/>
            </p:nvSpPr>
            <p:spPr>
              <a:xfrm>
                <a:off x="1670775" y="2647118"/>
                <a:ext cx="2574132" cy="309554"/>
              </a:xfrm>
              <a:custGeom>
                <a:avLst/>
                <a:gdLst/>
                <a:ahLst/>
                <a:cxnLst/>
                <a:rect l="l" t="t" r="r" b="b"/>
                <a:pathLst>
                  <a:path w="96536" h="11609" extrusionOk="0">
                    <a:moveTo>
                      <a:pt x="262" y="0"/>
                    </a:moveTo>
                    <a:lnTo>
                      <a:pt x="0" y="608"/>
                    </a:lnTo>
                    <a:lnTo>
                      <a:pt x="5525" y="11609"/>
                    </a:lnTo>
                    <a:lnTo>
                      <a:pt x="90904" y="11609"/>
                    </a:lnTo>
                    <a:lnTo>
                      <a:pt x="96536" y="5787"/>
                    </a:lnTo>
                    <a:lnTo>
                      <a:pt x="909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27430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18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Georgia" panose="02040502050405020303" pitchFamily="18" charset="0"/>
                  </a:rPr>
                  <a:t>Caption</a:t>
                </a:r>
                <a:endParaRPr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2" name="Google Shape;1330;p35">
                <a:extLst>
                  <a:ext uri="{FF2B5EF4-FFF2-40B4-BE49-F238E27FC236}">
                    <a16:creationId xmlns:a16="http://schemas.microsoft.com/office/drawing/2014/main" id="{4C52640A-021C-49BD-9B67-71F718ABAE06}"/>
                  </a:ext>
                </a:extLst>
              </p:cNvPr>
              <p:cNvSpPr txBox="1"/>
              <p:nvPr/>
            </p:nvSpPr>
            <p:spPr>
              <a:xfrm>
                <a:off x="4664074" y="2617863"/>
                <a:ext cx="3303145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/>
                <a:r>
                  <a:rPr lang="en-US" sz="1200" dirty="0">
                    <a:latin typeface="Georgia Pro Light" panose="02040302050405020303" pitchFamily="18" charset="0"/>
                  </a:rPr>
                  <a:t>Adapt it with your needs and it will capture all the audience attention. </a:t>
                </a:r>
              </a:p>
            </p:txBody>
          </p: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88AE2A99-16ED-4101-8474-FB3B563D2696}"/>
              </a:ext>
            </a:extLst>
          </p:cNvPr>
          <p:cNvSpPr txBox="1"/>
          <p:nvPr/>
        </p:nvSpPr>
        <p:spPr>
          <a:xfrm>
            <a:off x="0" y="178125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dirty="0">
                <a:latin typeface="Georgia" panose="02040502050405020303" pitchFamily="18" charset="0"/>
                <a:ea typeface="Cambria" panose="02040503050406030204" pitchFamily="18" charset="0"/>
                <a:cs typeface="+mj-cs"/>
              </a:rPr>
              <a:t>Free iceberg model powerpoint</a:t>
            </a:r>
          </a:p>
        </p:txBody>
      </p:sp>
    </p:spTree>
    <p:extLst>
      <p:ext uri="{BB962C8B-B14F-4D97-AF65-F5344CB8AC3E}">
        <p14:creationId xmlns:p14="http://schemas.microsoft.com/office/powerpoint/2010/main" val="513890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rgbClr val="000000"/>
      </a:dk1>
      <a:lt1>
        <a:srgbClr val="FFFFFF"/>
      </a:lt1>
      <a:dk2>
        <a:srgbClr val="595959"/>
      </a:dk2>
      <a:lt2>
        <a:srgbClr val="EFEFEF"/>
      </a:lt2>
      <a:accent1>
        <a:srgbClr val="A4EBFC"/>
      </a:accent1>
      <a:accent2>
        <a:srgbClr val="52DEFF"/>
      </a:accent2>
      <a:accent3>
        <a:srgbClr val="3DC6EF"/>
      </a:accent3>
      <a:accent4>
        <a:srgbClr val="2FA6D6"/>
      </a:accent4>
      <a:accent5>
        <a:srgbClr val="00719E"/>
      </a:accent5>
      <a:accent6>
        <a:srgbClr val="024668"/>
      </a:accent6>
      <a:hlink>
        <a:srgbClr val="00354C"/>
      </a:hlink>
      <a:folHlink>
        <a:srgbClr val="0097A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Georgia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Kavithalaya</dc:creator>
  <cp:lastModifiedBy>Kavithalaya</cp:lastModifiedBy>
  <cp:revision>2</cp:revision>
  <dcterms:created xsi:type="dcterms:W3CDTF">2021-03-04T09:29:15Z</dcterms:created>
  <dcterms:modified xsi:type="dcterms:W3CDTF">2021-03-04T09:32:42Z</dcterms:modified>
</cp:coreProperties>
</file>