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1E8A-1758-4471-865F-28B12022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DE25D-7C01-498A-8A4C-710DBE25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F320-87B8-4447-97D9-6367AA65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6A7A-89F3-416D-8198-2876773B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8976-B684-415D-B6EF-22FE07B6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2759-2F1E-4241-A0FE-FDD2A934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426D-C9B0-4EF6-B2A9-96EC5E0E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AE38-41ED-4181-B2CF-D4236D3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E67B-1840-4AD6-9A61-257340A1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CFFF-689D-45FC-897F-5A0B6B70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496FA-D67F-4A02-BDE2-89AECD2CF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FBC94-0788-402E-9B24-F698E31A7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0975-758E-4998-BC8C-677532E7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C965-758A-419C-BCE7-E8E75557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604F-B314-44EE-8830-07390361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3A08-0C19-4941-84AF-8298C15F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0B39-0546-4674-BEB7-7EA43762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C28E-0565-4C2F-B97C-69974F54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092F-32DC-4AED-94D5-B76265D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510D-1BCF-4D20-AE0A-D6063A7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0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F1A-C78F-45BF-AE46-210F18B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A558-88DD-41AD-816E-9F952E67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25FB-5997-42DA-848E-DFEBF7CF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1622-868B-44D9-BCCA-A3AD0583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0995-3FEB-4875-B88D-90F7D0B4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52A9-0D76-40E1-912C-DE5EAAF6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34D-3D2A-46DA-AFA8-55D742D19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F5BFA-2288-47C8-92AD-0007F98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05C79-F96C-469F-A8D6-CEC3EEE1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CBF6C-6000-4B37-AE24-5081834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1D3D0-C4E9-4936-B933-B76056B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6DCB-B69D-4CD4-963F-6ABA3AE3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0D89-E9C4-4142-ABFA-480A007A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B1C97-8A3B-4ADE-A29D-C1EE99A3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D2E4E-8BFC-40E3-9D6A-BE9952AD3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1C31A-54C6-4E19-A652-8270333FC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EEBBB-4CCF-4B76-B718-F8F52105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241B6-DAF9-4597-86C1-8B506E5B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FAEB8-B7E8-4BF5-A2D2-6CD735A3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F2B-C010-4CDA-8CFA-646083AF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6C42B-8298-4A2E-9EF2-CEF2FB1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B8701-D4B9-42B5-9D49-FD6B359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8A2A-D51A-47B1-92E3-22ADE3E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6089-8154-43F9-A179-7622529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6A82B-8F55-4C35-930C-570141F4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CED8-206B-4B9C-BBAB-2976B869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01CE-5951-4372-A901-23538DC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206D-DD69-4024-9E82-F9D67E39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D974D-2EFE-4C43-B255-E5FE4E3C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9E7C8-A13B-46CF-B62B-A6B53A6F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2FDD-A7D5-458E-A022-D8E86BF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5636-35FC-41F2-A9CB-82DCF4D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3EEF-E010-45BA-B734-E97DEDDD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350F5-1618-4A5F-A048-A05C51A93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F383F-3866-4909-B493-B9223687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52EB-D50B-480A-977B-27657819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FEFBC-C336-4911-BA06-F8CCD373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39D2A-2689-4274-B3B3-807846FD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3A46D-19C6-4E3D-860C-31E41A5A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EB92-EFB5-4EB1-A57D-DFCB5934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218D-7417-48AC-BE2B-63A6980FA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E586-4FEB-45A2-8FEB-7F32812456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4A65-D9FB-4479-9539-07FCE1EA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2A97-8297-47E7-BB35-0CB71EDF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1895-B6AD-40B5-AB6F-75C6A342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4DE6DDB-E0E6-4236-824D-C4659F833AA3}"/>
              </a:ext>
            </a:extLst>
          </p:cNvPr>
          <p:cNvGrpSpPr/>
          <p:nvPr/>
        </p:nvGrpSpPr>
        <p:grpSpPr>
          <a:xfrm>
            <a:off x="627185" y="1411904"/>
            <a:ext cx="10937631" cy="4377835"/>
            <a:chOff x="738553" y="1240083"/>
            <a:chExt cx="10937631" cy="43778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E10282-9501-4BE1-909E-CECCD5D90DD4}"/>
                </a:ext>
              </a:extLst>
            </p:cNvPr>
            <p:cNvGrpSpPr/>
            <p:nvPr/>
          </p:nvGrpSpPr>
          <p:grpSpPr>
            <a:xfrm>
              <a:off x="738553" y="1240083"/>
              <a:ext cx="5122985" cy="4377835"/>
              <a:chOff x="1406769" y="1240083"/>
              <a:chExt cx="5122985" cy="437783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C97CD0C-BC8B-4E82-A8E1-689A54C4D336}"/>
                  </a:ext>
                </a:extLst>
              </p:cNvPr>
              <p:cNvGrpSpPr/>
              <p:nvPr/>
            </p:nvGrpSpPr>
            <p:grpSpPr>
              <a:xfrm>
                <a:off x="1406769" y="1240083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3CA2E3C-4CA3-4B7D-BA5F-E33B181E72E6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4" name="Google Shape;1368;p27">
                    <a:extLst>
                      <a:ext uri="{FF2B5EF4-FFF2-40B4-BE49-F238E27FC236}">
                        <a16:creationId xmlns:a16="http://schemas.microsoft.com/office/drawing/2014/main" id="{CD15381B-8685-4CEF-B393-D17D2434D832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" name="Google Shape;1369;p27">
                    <a:extLst>
                      <a:ext uri="{FF2B5EF4-FFF2-40B4-BE49-F238E27FC236}">
                        <a16:creationId xmlns:a16="http://schemas.microsoft.com/office/drawing/2014/main" id="{C5187CAD-FDAA-492E-82A2-699647DC2A1F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87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01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6" name="Google Shape;1372;p27">
                    <a:extLst>
                      <a:ext uri="{FF2B5EF4-FFF2-40B4-BE49-F238E27FC236}">
                        <a16:creationId xmlns:a16="http://schemas.microsoft.com/office/drawing/2014/main" id="{46DF641C-1646-430C-9058-A88F5D202751}"/>
                      </a:ext>
                    </a:extLst>
                  </p:cNvPr>
                  <p:cNvCxnSpPr>
                    <a:cxnSpLocks/>
                    <a:endCxn id="5" idx="1"/>
                  </p:cNvCxnSpPr>
                  <p:nvPr/>
                </p:nvCxnSpPr>
                <p:spPr>
                  <a:xfrm flipH="1">
                    <a:off x="5872175" y="1422425"/>
                    <a:ext cx="219925" cy="2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989D49-F04C-4E9E-BBF3-EF09358A5812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DB234F-5F36-46F6-8E37-B9C1936B0472}"/>
                  </a:ext>
                </a:extLst>
              </p:cNvPr>
              <p:cNvGrpSpPr/>
              <p:nvPr/>
            </p:nvGrpSpPr>
            <p:grpSpPr>
              <a:xfrm>
                <a:off x="1406769" y="2988750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FA9BEB0-33C1-49A7-A1B6-75E2BEB49533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14" name="Google Shape;1368;p27">
                    <a:extLst>
                      <a:ext uri="{FF2B5EF4-FFF2-40B4-BE49-F238E27FC236}">
                        <a16:creationId xmlns:a16="http://schemas.microsoft.com/office/drawing/2014/main" id="{20963718-0074-44B2-9CB1-2815FECEBFE6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1369;p27">
                    <a:extLst>
                      <a:ext uri="{FF2B5EF4-FFF2-40B4-BE49-F238E27FC236}">
                        <a16:creationId xmlns:a16="http://schemas.microsoft.com/office/drawing/2014/main" id="{90D18DE5-0E51-4714-8761-F042A829A23D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87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02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16" name="Google Shape;1372;p27">
                    <a:extLst>
                      <a:ext uri="{FF2B5EF4-FFF2-40B4-BE49-F238E27FC236}">
                        <a16:creationId xmlns:a16="http://schemas.microsoft.com/office/drawing/2014/main" id="{721CCA73-936E-4703-941D-F735EE54905F}"/>
                      </a:ext>
                    </a:extLst>
                  </p:cNvPr>
                  <p:cNvCxnSpPr>
                    <a:cxnSpLocks/>
                    <a:endCxn id="15" idx="1"/>
                  </p:cNvCxnSpPr>
                  <p:nvPr/>
                </p:nvCxnSpPr>
                <p:spPr>
                  <a:xfrm flipH="1">
                    <a:off x="5872175" y="1422425"/>
                    <a:ext cx="219925" cy="2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9E04FF-B930-48AF-8228-8238A7376445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18DC64-0770-4DFA-BDF9-F145890C5BE2}"/>
                  </a:ext>
                </a:extLst>
              </p:cNvPr>
              <p:cNvGrpSpPr/>
              <p:nvPr/>
            </p:nvGrpSpPr>
            <p:grpSpPr>
              <a:xfrm>
                <a:off x="1406769" y="4737418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2B723A8-D9BD-433E-81D2-6E1894640C9B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20" name="Google Shape;1368;p27">
                    <a:extLst>
                      <a:ext uri="{FF2B5EF4-FFF2-40B4-BE49-F238E27FC236}">
                        <a16:creationId xmlns:a16="http://schemas.microsoft.com/office/drawing/2014/main" id="{B4861876-30B8-4294-AF9D-9DC9A53EBA1A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1369;p27">
                    <a:extLst>
                      <a:ext uri="{FF2B5EF4-FFF2-40B4-BE49-F238E27FC236}">
                        <a16:creationId xmlns:a16="http://schemas.microsoft.com/office/drawing/2014/main" id="{37142099-7CDF-4B67-8EB1-352ED872DEFE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66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03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22" name="Google Shape;1372;p27">
                    <a:extLst>
                      <a:ext uri="{FF2B5EF4-FFF2-40B4-BE49-F238E27FC236}">
                        <a16:creationId xmlns:a16="http://schemas.microsoft.com/office/drawing/2014/main" id="{0B2B4537-F491-49DA-AD41-4F275867D3AB}"/>
                      </a:ext>
                    </a:extLst>
                  </p:cNvPr>
                  <p:cNvCxnSpPr>
                    <a:cxnSpLocks/>
                    <a:endCxn id="21" idx="1"/>
                  </p:cNvCxnSpPr>
                  <p:nvPr/>
                </p:nvCxnSpPr>
                <p:spPr>
                  <a:xfrm flipH="1">
                    <a:off x="5872175" y="1422425"/>
                    <a:ext cx="219925" cy="1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267D733-D22B-472B-B3C9-4FD23F117801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294AFD-FB60-46EF-9D7C-A5E975410DC6}"/>
                </a:ext>
              </a:extLst>
            </p:cNvPr>
            <p:cNvGrpSpPr/>
            <p:nvPr/>
          </p:nvGrpSpPr>
          <p:grpSpPr>
            <a:xfrm>
              <a:off x="6553199" y="1240083"/>
              <a:ext cx="5122985" cy="4377835"/>
              <a:chOff x="1406769" y="1240083"/>
              <a:chExt cx="5122985" cy="437783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247A23-35E6-40A6-8761-9A054EF391E8}"/>
                  </a:ext>
                </a:extLst>
              </p:cNvPr>
              <p:cNvGrpSpPr/>
              <p:nvPr/>
            </p:nvGrpSpPr>
            <p:grpSpPr>
              <a:xfrm>
                <a:off x="1406769" y="1240083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ACB51FD2-A29F-4020-8AD4-CA994257E47A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73" name="Google Shape;1368;p27">
                    <a:extLst>
                      <a:ext uri="{FF2B5EF4-FFF2-40B4-BE49-F238E27FC236}">
                        <a16:creationId xmlns:a16="http://schemas.microsoft.com/office/drawing/2014/main" id="{B880D8C6-FA37-47E8-BB77-025FDB68D47A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1369;p27">
                    <a:extLst>
                      <a:ext uri="{FF2B5EF4-FFF2-40B4-BE49-F238E27FC236}">
                        <a16:creationId xmlns:a16="http://schemas.microsoft.com/office/drawing/2014/main" id="{144D4975-458B-4F42-ACDD-086FFC8DF23F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87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04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75" name="Google Shape;1372;p27">
                    <a:extLst>
                      <a:ext uri="{FF2B5EF4-FFF2-40B4-BE49-F238E27FC236}">
                        <a16:creationId xmlns:a16="http://schemas.microsoft.com/office/drawing/2014/main" id="{A88E864B-19D2-4805-9C6C-2C3C030BD3BF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 flipH="1">
                    <a:off x="5872175" y="1422425"/>
                    <a:ext cx="219925" cy="2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B31424-B530-46F7-A8F5-E68E136329DF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6A2F768-87D1-4254-8480-A47E84355F41}"/>
                  </a:ext>
                </a:extLst>
              </p:cNvPr>
              <p:cNvGrpSpPr/>
              <p:nvPr/>
            </p:nvGrpSpPr>
            <p:grpSpPr>
              <a:xfrm>
                <a:off x="1406769" y="2988750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5B395EA-BBCF-4706-9186-CCBE869A3185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68" name="Google Shape;1368;p27">
                    <a:extLst>
                      <a:ext uri="{FF2B5EF4-FFF2-40B4-BE49-F238E27FC236}">
                        <a16:creationId xmlns:a16="http://schemas.microsoft.com/office/drawing/2014/main" id="{7EDF1B57-F6E3-4505-A328-DCA4DBFE3AF1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1369;p27">
                    <a:extLst>
                      <a:ext uri="{FF2B5EF4-FFF2-40B4-BE49-F238E27FC236}">
                        <a16:creationId xmlns:a16="http://schemas.microsoft.com/office/drawing/2014/main" id="{89301462-E8C4-4671-ADAD-E1349A941974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87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05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70" name="Google Shape;1372;p27">
                    <a:extLst>
                      <a:ext uri="{FF2B5EF4-FFF2-40B4-BE49-F238E27FC236}">
                        <a16:creationId xmlns:a16="http://schemas.microsoft.com/office/drawing/2014/main" id="{F07434F3-4A28-4774-8A50-6F18F19118BA}"/>
                      </a:ext>
                    </a:extLst>
                  </p:cNvPr>
                  <p:cNvCxnSpPr>
                    <a:cxnSpLocks/>
                    <a:endCxn id="69" idx="1"/>
                  </p:cNvCxnSpPr>
                  <p:nvPr/>
                </p:nvCxnSpPr>
                <p:spPr>
                  <a:xfrm flipH="1">
                    <a:off x="5872175" y="1422425"/>
                    <a:ext cx="219925" cy="2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15FE05-9CAA-4167-80E0-B41B1F72D83E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F449F9D-3E4A-4A22-A5DE-7BB3592BABDE}"/>
                  </a:ext>
                </a:extLst>
              </p:cNvPr>
              <p:cNvGrpSpPr/>
              <p:nvPr/>
            </p:nvGrpSpPr>
            <p:grpSpPr>
              <a:xfrm>
                <a:off x="1406769" y="4737418"/>
                <a:ext cx="5122985" cy="880500"/>
                <a:chOff x="1406769" y="1240083"/>
                <a:chExt cx="5122985" cy="880500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087C29B-2746-418B-A47B-B72C38590EF9}"/>
                    </a:ext>
                  </a:extLst>
                </p:cNvPr>
                <p:cNvGrpSpPr/>
                <p:nvPr/>
              </p:nvGrpSpPr>
              <p:grpSpPr>
                <a:xfrm>
                  <a:off x="1406769" y="1240083"/>
                  <a:ext cx="5122985" cy="880500"/>
                  <a:chOff x="4970585" y="982175"/>
                  <a:chExt cx="5122985" cy="880500"/>
                </a:xfrm>
              </p:grpSpPr>
              <p:sp>
                <p:nvSpPr>
                  <p:cNvPr id="63" name="Google Shape;1368;p27">
                    <a:extLst>
                      <a:ext uri="{FF2B5EF4-FFF2-40B4-BE49-F238E27FC236}">
                        <a16:creationId xmlns:a16="http://schemas.microsoft.com/office/drawing/2014/main" id="{3A9C369B-E2D4-4B26-A891-0928D0FA07A9}"/>
                      </a:ext>
                    </a:extLst>
                  </p:cNvPr>
                  <p:cNvSpPr/>
                  <p:nvPr/>
                </p:nvSpPr>
                <p:spPr>
                  <a:xfrm flipH="1">
                    <a:off x="6092100" y="982175"/>
                    <a:ext cx="4001470" cy="880500"/>
                  </a:xfrm>
                  <a:prstGeom prst="round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1369;p27">
                    <a:extLst>
                      <a:ext uri="{FF2B5EF4-FFF2-40B4-BE49-F238E27FC236}">
                        <a16:creationId xmlns:a16="http://schemas.microsoft.com/office/drawing/2014/main" id="{DEEAB524-6423-4DDC-9B22-774943971252}"/>
                      </a:ext>
                    </a:extLst>
                  </p:cNvPr>
                  <p:cNvSpPr/>
                  <p:nvPr/>
                </p:nvSpPr>
                <p:spPr>
                  <a:xfrm flipH="1">
                    <a:off x="4970585" y="988466"/>
                    <a:ext cx="901590" cy="86791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30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" panose="02040506050405020303" pitchFamily="18" charset="0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06</a:t>
                    </a:r>
                    <a:endParaRPr sz="30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  <a:ea typeface="Fira Sans Extra Condensed SemiBold"/>
                      <a:cs typeface="Fira Sans Extra Condensed SemiBold"/>
                      <a:sym typeface="Fira Sans Extra Condensed SemiBold"/>
                    </a:endParaRPr>
                  </a:p>
                </p:txBody>
              </p:sp>
              <p:cxnSp>
                <p:nvCxnSpPr>
                  <p:cNvPr id="65" name="Google Shape;1372;p27">
                    <a:extLst>
                      <a:ext uri="{FF2B5EF4-FFF2-40B4-BE49-F238E27FC236}">
                        <a16:creationId xmlns:a16="http://schemas.microsoft.com/office/drawing/2014/main" id="{5E623D76-E066-4477-BDA8-131681E87CC5}"/>
                      </a:ext>
                    </a:extLst>
                  </p:cNvPr>
                  <p:cNvCxnSpPr>
                    <a:cxnSpLocks/>
                    <a:endCxn id="64" idx="1"/>
                  </p:cNvCxnSpPr>
                  <p:nvPr/>
                </p:nvCxnSpPr>
                <p:spPr>
                  <a:xfrm flipH="1">
                    <a:off x="5872175" y="1422425"/>
                    <a:ext cx="219925" cy="1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021A825-2A87-4075-8B19-DBF470D2A490}"/>
                    </a:ext>
                  </a:extLst>
                </p:cNvPr>
                <p:cNvSpPr txBox="1"/>
                <p:nvPr/>
              </p:nvSpPr>
              <p:spPr>
                <a:xfrm>
                  <a:off x="2600572" y="1318695"/>
                  <a:ext cx="3776782" cy="723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200" b="1" dirty="0">
                      <a:latin typeface="Georgia" panose="02040502050405020303" pitchFamily="18" charset="0"/>
                    </a:rPr>
                    <a:t>Caption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GB" sz="1200" dirty="0">
                      <a:latin typeface="Georgia Pro Light" panose="02040302050405020303" pitchFamily="18" charset="0"/>
                    </a:rPr>
                    <a:t>Lorem Ipsum is simply dummy text of the typesetting industry.</a:t>
                  </a:r>
                  <a:endParaRPr lang="en-US" sz="1200" dirty="0">
                    <a:latin typeface="Georgia Pro Light" panose="02040302050405020303" pitchFamily="18" charset="0"/>
                  </a:endParaRP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4C6C2C-E93E-4A7B-BE6A-9BA7DEEBC75A}"/>
              </a:ext>
            </a:extLst>
          </p:cNvPr>
          <p:cNvGrpSpPr/>
          <p:nvPr/>
        </p:nvGrpSpPr>
        <p:grpSpPr>
          <a:xfrm>
            <a:off x="-1" y="6763871"/>
            <a:ext cx="12192001" cy="94129"/>
            <a:chOff x="-1" y="0"/>
            <a:chExt cx="12192001" cy="941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2B4620-DA5C-4CCF-8D5E-11E923690B61}"/>
                </a:ext>
              </a:extLst>
            </p:cNvPr>
            <p:cNvSpPr/>
            <p:nvPr/>
          </p:nvSpPr>
          <p:spPr>
            <a:xfrm>
              <a:off x="-1" y="0"/>
              <a:ext cx="6366881" cy="9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C44025-5264-45F5-A9E7-0B8D6EB6F0E7}"/>
                </a:ext>
              </a:extLst>
            </p:cNvPr>
            <p:cNvSpPr/>
            <p:nvPr/>
          </p:nvSpPr>
          <p:spPr>
            <a:xfrm>
              <a:off x="6366881" y="0"/>
              <a:ext cx="2447048" cy="94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6A9149-884D-4E53-9CD5-2C7725D88DBD}"/>
                </a:ext>
              </a:extLst>
            </p:cNvPr>
            <p:cNvSpPr/>
            <p:nvPr/>
          </p:nvSpPr>
          <p:spPr>
            <a:xfrm>
              <a:off x="8806904" y="0"/>
              <a:ext cx="2447048" cy="941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BB39CD-825F-44EA-B020-918C511ADE19}"/>
                </a:ext>
              </a:extLst>
            </p:cNvPr>
            <p:cNvSpPr/>
            <p:nvPr/>
          </p:nvSpPr>
          <p:spPr>
            <a:xfrm>
              <a:off x="11154213" y="0"/>
              <a:ext cx="1037787" cy="941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50D322A-D975-4233-B1F0-386779D542BF}"/>
              </a:ext>
            </a:extLst>
          </p:cNvPr>
          <p:cNvSpPr txBox="1"/>
          <p:nvPr/>
        </p:nvSpPr>
        <p:spPr>
          <a:xfrm>
            <a:off x="0" y="234742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Table Of Contents Template PPT</a:t>
            </a:r>
          </a:p>
        </p:txBody>
      </p:sp>
    </p:spTree>
    <p:extLst>
      <p:ext uri="{BB962C8B-B14F-4D97-AF65-F5344CB8AC3E}">
        <p14:creationId xmlns:p14="http://schemas.microsoft.com/office/powerpoint/2010/main" val="231833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1</cp:revision>
  <dcterms:created xsi:type="dcterms:W3CDTF">2021-11-22T10:24:09Z</dcterms:created>
  <dcterms:modified xsi:type="dcterms:W3CDTF">2021-11-22T10:24:57Z</dcterms:modified>
</cp:coreProperties>
</file>