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lsm" ContentType="application/vnd.ms-excel.sheet.macroEnabled.12"/>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handoutMasterIdLst>
    <p:handoutMasterId r:id="rId14"/>
  </p:handoutMasterIdLst>
  <p:sldIdLst>
    <p:sldId id="1420" r:id="rId2"/>
    <p:sldId id="1796" r:id="rId3"/>
    <p:sldId id="1795" r:id="rId4"/>
    <p:sldId id="1797" r:id="rId5"/>
    <p:sldId id="1798" r:id="rId6"/>
    <p:sldId id="1799" r:id="rId7"/>
    <p:sldId id="1800" r:id="rId8"/>
    <p:sldId id="1801" r:id="rId9"/>
    <p:sldId id="1385" r:id="rId10"/>
    <p:sldId id="1802" r:id="rId11"/>
    <p:sldId id="1794"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0C4D2"/>
    <a:srgbClr val="F49401"/>
    <a:srgbClr val="000B49"/>
    <a:srgbClr val="F93043"/>
    <a:srgbClr val="FFEACA"/>
    <a:srgbClr val="FFAA19"/>
    <a:srgbClr val="031828"/>
    <a:srgbClr val="3E1B59"/>
    <a:srgbClr val="8CC026"/>
    <a:srgbClr val="EC631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860" autoAdjust="0"/>
    <p:restoredTop sz="94755" autoAdjust="0"/>
  </p:normalViewPr>
  <p:slideViewPr>
    <p:cSldViewPr snapToGrid="0">
      <p:cViewPr>
        <p:scale>
          <a:sx n="64" d="100"/>
          <a:sy n="64" d="100"/>
        </p:scale>
        <p:origin x="808" y="696"/>
      </p:cViewPr>
      <p:guideLst/>
    </p:cSldViewPr>
  </p:slideViewPr>
  <p:notesTextViewPr>
    <p:cViewPr>
      <p:scale>
        <a:sx n="1" d="1"/>
        <a:sy n="1" d="1"/>
      </p:scale>
      <p:origin x="0" y="0"/>
    </p:cViewPr>
  </p:notesTextViewPr>
  <p:sorterViewPr>
    <p:cViewPr>
      <p:scale>
        <a:sx n="80" d="100"/>
        <a:sy n="80" d="100"/>
      </p:scale>
      <p:origin x="0" y="0"/>
    </p:cViewPr>
  </p:sorterViewPr>
  <p:notesViewPr>
    <p:cSldViewPr snapToGrid="0">
      <p:cViewPr varScale="1">
        <p:scale>
          <a:sx n="52" d="100"/>
          <a:sy n="52" d="100"/>
        </p:scale>
        <p:origin x="2010"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Macro-Enabled_Worksheet.xlsm"/><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ofPieChart>
        <c:ofPieType val="pie"/>
        <c:varyColors val="1"/>
        <c:ser>
          <c:idx val="0"/>
          <c:order val="0"/>
          <c:tx>
            <c:strRef>
              <c:f>Sheet1!$B$1</c:f>
              <c:strCache>
                <c:ptCount val="1"/>
                <c:pt idx="0">
                  <c:v>Sales</c:v>
                </c:pt>
              </c:strCache>
            </c:strRef>
          </c:tx>
          <c:dPt>
            <c:idx val="0"/>
            <c:bubble3D val="0"/>
            <c:explosion val="2"/>
            <c:spPr>
              <a:solidFill>
                <a:schemeClr val="accent3"/>
              </a:solidFill>
              <a:ln>
                <a:noFill/>
              </a:ln>
              <a:effectLst/>
            </c:spPr>
            <c:extLst>
              <c:ext xmlns:c16="http://schemas.microsoft.com/office/drawing/2014/chart" uri="{C3380CC4-5D6E-409C-BE32-E72D297353CC}">
                <c16:uniqueId val="{00000000-4A7E-ED42-B239-1CCDDE9006FC}"/>
              </c:ext>
            </c:extLst>
          </c:dPt>
          <c:dPt>
            <c:idx val="1"/>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c:spPr>
            <c:extLst>
              <c:ext xmlns:c16="http://schemas.microsoft.com/office/drawing/2014/chart" uri="{C3380CC4-5D6E-409C-BE32-E72D297353CC}">
                <c16:uniqueId val="{00000001-4A7E-ED42-B239-1CCDDE9006FC}"/>
              </c:ext>
            </c:extLst>
          </c:dPt>
          <c:dPt>
            <c:idx val="2"/>
            <c:bubble3D val="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c:spPr>
            <c:extLst>
              <c:ext xmlns:c16="http://schemas.microsoft.com/office/drawing/2014/chart" uri="{C3380CC4-5D6E-409C-BE32-E72D297353CC}">
                <c16:uniqueId val="{00000002-4A7E-ED42-B239-1CCDDE9006FC}"/>
              </c:ext>
            </c:extLst>
          </c:dPt>
          <c:dPt>
            <c:idx val="3"/>
            <c:bubble3D val="0"/>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c:spPr>
            <c:extLst>
              <c:ext xmlns:c16="http://schemas.microsoft.com/office/drawing/2014/chart" uri="{C3380CC4-5D6E-409C-BE32-E72D297353CC}">
                <c16:uniqueId val="{00000003-4A7E-ED42-B239-1CCDDE9006FC}"/>
              </c:ext>
            </c:extLst>
          </c:dPt>
          <c:dPt>
            <c:idx val="4"/>
            <c:bubble3D val="0"/>
            <c:explosion val="3"/>
            <c:spPr>
              <a:solidFill>
                <a:schemeClr val="accent4"/>
              </a:solidFill>
              <a:ln>
                <a:noFill/>
              </a:ln>
              <a:effectLst/>
            </c:spPr>
            <c:extLst>
              <c:ext xmlns:c16="http://schemas.microsoft.com/office/drawing/2014/chart" uri="{C3380CC4-5D6E-409C-BE32-E72D297353CC}">
                <c16:uniqueId val="{00000004-4A7E-ED42-B239-1CCDDE9006FC}"/>
              </c:ext>
            </c:extLst>
          </c:dPt>
          <c:dLbls>
            <c:spPr>
              <a:noFill/>
              <a:ln w="6096">
                <a:noFill/>
              </a:ln>
              <a:effectLst/>
            </c:spPr>
            <c:txPr>
              <a:bodyPr rot="0" spcFirstLastPara="1" vertOverflow="ellipsis" vert="horz" wrap="square" lIns="38100" tIns="19050" rIns="38100" bIns="19050" anchor="ctr" anchorCtr="1">
                <a:spAutoFit/>
              </a:bodyPr>
              <a:lstStyle/>
              <a:p>
                <a:pPr algn="ctr" rtl="1">
                  <a:defRPr sz="1056" b="0" i="0" u="none" strike="noStrike" kern="1200" baseline="0">
                    <a:solidFill>
                      <a:srgbClr val="FFFFFF"/>
                    </a:solidFill>
                    <a:latin typeface="Lato Regular"/>
                    <a:ea typeface="Lato Regular"/>
                    <a:cs typeface="Lato Regular"/>
                  </a:defRPr>
                </a:pPr>
                <a:endParaRPr lang="en-CO"/>
              </a:p>
            </c:txPr>
            <c:dLblPos val="bestFit"/>
            <c:showLegendKey val="0"/>
            <c:showVal val="0"/>
            <c:showCatName val="0"/>
            <c:showSerName val="0"/>
            <c:showPercent val="1"/>
            <c:showBubbleSize val="0"/>
            <c:showLeaderLines val="1"/>
            <c:leaderLines>
              <c:spPr>
                <a:ln w="6350" cap="flat" cmpd="sng" algn="ctr">
                  <a:solidFill>
                    <a:schemeClr val="tx1"/>
                  </a:solidFill>
                  <a:prstDash val="solid"/>
                  <a:round/>
                </a:ln>
                <a:effectLst/>
              </c:spPr>
            </c:leaderLines>
            <c:extLst>
              <c:ext xmlns:c15="http://schemas.microsoft.com/office/drawing/2012/chart" uri="{CE6537A1-D6FC-4f65-9D91-7224C49458BB}"/>
            </c:extLst>
          </c:dLbls>
          <c:cat>
            <c:strRef>
              <c:f>Sheet1!$A$2:$A$5</c:f>
              <c:strCache>
                <c:ptCount val="4"/>
                <c:pt idx="0">
                  <c:v>1st Qtr</c:v>
                </c:pt>
                <c:pt idx="1">
                  <c:v>2nd Qtr</c:v>
                </c:pt>
                <c:pt idx="2">
                  <c:v>3rd Qtr</c:v>
                </c:pt>
                <c:pt idx="3">
                  <c:v>4th Qtr</c:v>
                </c:pt>
              </c:strCache>
            </c:strRef>
          </c:cat>
          <c:val>
            <c:numRef>
              <c:f>Sheet1!$B$2:$B$5</c:f>
              <c:numCache>
                <c:formatCode>General</c:formatCode>
                <c:ptCount val="4"/>
                <c:pt idx="0">
                  <c:v>8.1999999999999993</c:v>
                </c:pt>
                <c:pt idx="1">
                  <c:v>3.2</c:v>
                </c:pt>
                <c:pt idx="2">
                  <c:v>1.4</c:v>
                </c:pt>
                <c:pt idx="3">
                  <c:v>1.2</c:v>
                </c:pt>
              </c:numCache>
            </c:numRef>
          </c:val>
          <c:extLst>
            <c:ext xmlns:c16="http://schemas.microsoft.com/office/drawing/2014/chart" uri="{C3380CC4-5D6E-409C-BE32-E72D297353CC}">
              <c16:uniqueId val="{00000005-4A7E-ED42-B239-1CCDDE9006FC}"/>
            </c:ext>
          </c:extLst>
        </c:ser>
        <c:dLbls>
          <c:showLegendKey val="0"/>
          <c:showVal val="0"/>
          <c:showCatName val="0"/>
          <c:showSerName val="0"/>
          <c:showPercent val="0"/>
          <c:showBubbleSize val="0"/>
          <c:showLeaderLines val="1"/>
        </c:dLbls>
        <c:gapWidth val="100"/>
        <c:secondPieSize val="75"/>
        <c:serLines>
          <c:spPr>
            <a:ln w="762" cap="flat" cmpd="sng" algn="ctr">
              <a:solidFill>
                <a:srgbClr val="333399"/>
              </a:solidFill>
              <a:prstDash val="solid"/>
              <a:round/>
            </a:ln>
            <a:effectLst/>
          </c:spPr>
        </c:serLines>
      </c:ofPieChart>
      <c:spPr>
        <a:noFill/>
        <a:ln w="6096">
          <a:noFill/>
        </a:ln>
        <a:effectLst/>
      </c:spPr>
    </c:plotArea>
    <c:legend>
      <c:legendPos val="t"/>
      <c:overlay val="0"/>
      <c:spPr>
        <a:noFill/>
        <a:ln w="6096">
          <a:noFill/>
        </a:ln>
        <a:effectLst/>
      </c:spPr>
      <c:txPr>
        <a:bodyPr rot="0" spcFirstLastPara="1" vertOverflow="ellipsis" vert="horz" wrap="square" anchor="ctr" anchorCtr="1"/>
        <a:lstStyle/>
        <a:p>
          <a:pPr>
            <a:defRPr sz="1200" b="0" i="0" u="none" strike="noStrike" kern="1200" baseline="0">
              <a:solidFill>
                <a:schemeClr val="bg1"/>
              </a:solidFill>
              <a:latin typeface="Lato Regular"/>
              <a:ea typeface="Lato Regular"/>
              <a:cs typeface="Lato Regular"/>
            </a:defRPr>
          </a:pPr>
          <a:endParaRPr lang="en-CO"/>
        </a:p>
      </c:txPr>
    </c:legend>
    <c:plotVisOnly val="1"/>
    <c:dispBlanksAs val="gap"/>
    <c:showDLblsOverMax val="0"/>
  </c:chart>
  <c:spPr>
    <a:noFill/>
    <a:ln w="6350" cap="flat" cmpd="sng" algn="ctr">
      <a:noFill/>
      <a:prstDash val="solid"/>
      <a:miter lim="800000"/>
    </a:ln>
    <a:effectLst/>
  </c:spPr>
  <c:txPr>
    <a:bodyPr/>
    <a:lstStyle/>
    <a:p>
      <a:pPr>
        <a:defRPr sz="576" b="0" i="0" u="none" strike="noStrike" baseline="0">
          <a:solidFill>
            <a:srgbClr val="333399"/>
          </a:solidFill>
          <a:latin typeface="Lato Regular"/>
          <a:ea typeface="Lato Regular"/>
          <a:cs typeface="Lato Regular"/>
        </a:defRPr>
      </a:pPr>
      <a:endParaRPr lang="en-CO"/>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119">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3">
      <cs:styleClr val="auto"/>
    </cs:fillRef>
    <cs:effectRef idx="2">
      <a:schemeClr val="dk1"/>
    </cs:effectRef>
    <cs:fontRef idx="minor">
      <a:schemeClr val="tx1"/>
    </cs:fontRef>
  </cs:dataPoint>
  <cs:dataPoint3D>
    <cs:lnRef idx="0"/>
    <cs:fillRef idx="1">
      <cs:styleClr val="auto"/>
    </cs:fillRef>
    <cs:effectRef idx="2">
      <a:schemeClr val="dk1"/>
    </cs:effectRef>
    <cs:fontRef idx="minor">
      <a:schemeClr val="tx1"/>
    </cs:fontRef>
  </cs:dataPoint3D>
  <cs:dataPointLine>
    <cs:lnRef idx="1">
      <cs:styleClr val="auto"/>
    </cs:lnRef>
    <cs:lineWidthScale>5</cs:lineWidthScale>
    <cs:fillRef idx="0"/>
    <cs:effectRef idx="0"/>
    <cs:fontRef idx="minor">
      <a:schemeClr val="tx1"/>
    </cs:fontRef>
    <cs:spPr>
      <a:ln cap="rnd">
        <a:round/>
      </a:ln>
    </cs:spPr>
  </cs:dataPointLine>
  <cs:dataPointMarker>
    <cs:lnRef idx="1">
      <cs:styleClr val="auto"/>
    </cs:lnRef>
    <cs:fillRef idx="3">
      <cs:styleClr val="auto"/>
    </cs:fillRef>
    <cs:effectRef idx="2">
      <a:schemeClr val="dk1"/>
    </cs:effectRef>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0"/>
    <cs:fillRef idx="3" mods="ignoreCSTransforms">
      <cs:styleClr val="0">
        <a:shade val="25000"/>
      </cs:styleClr>
    </cs:fillRef>
    <cs:effectRef idx="2">
      <a:schemeClr val="dk1"/>
    </cs:effectRef>
    <cs:fontRef idx="minor">
      <a:schemeClr val="tx1"/>
    </cs:fontRef>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0"/>
    <cs:fillRef idx="3" mods="ignoreCSTransforms">
      <cs:styleClr val="0">
        <a:tint val="25000"/>
      </cs:styleClr>
    </cs:fillRef>
    <cs:effectRef idx="2">
      <a:schemeClr val="dk1"/>
    </cs:effectRef>
    <cs:fontRef idx="minor">
      <a:schemeClr val="tx1"/>
    </cs:fontRef>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25F7126-B822-41AE-892A-5785A88118B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23C9FC90-499A-4ED1-BDAE-456DC3E3FDC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E387B3B-DE26-4C93-8722-1BA7A82C69F3}" type="datetimeFigureOut">
              <a:rPr lang="en-US" smtClean="0"/>
              <a:t>5/19/23</a:t>
            </a:fld>
            <a:endParaRPr lang="en-US"/>
          </a:p>
        </p:txBody>
      </p:sp>
      <p:sp>
        <p:nvSpPr>
          <p:cNvPr id="4" name="Footer Placeholder 3">
            <a:extLst>
              <a:ext uri="{FF2B5EF4-FFF2-40B4-BE49-F238E27FC236}">
                <a16:creationId xmlns:a16="http://schemas.microsoft.com/office/drawing/2014/main" id="{D6835687-B789-44CD-BDCB-64F27E51440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6F8C9B16-5263-468F-9A66-04713840689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08DF30F-227B-4DE2-B37C-EF4C37970A5E}" type="slidenum">
              <a:rPr lang="en-US" smtClean="0"/>
              <a:t>‹#›</a:t>
            </a:fld>
            <a:endParaRPr lang="en-US"/>
          </a:p>
        </p:txBody>
      </p:sp>
    </p:spTree>
    <p:extLst>
      <p:ext uri="{BB962C8B-B14F-4D97-AF65-F5344CB8AC3E}">
        <p14:creationId xmlns:p14="http://schemas.microsoft.com/office/powerpoint/2010/main" val="21232311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5D44844-CAE8-461C-85F6-688C358CA0ED}" type="datetimeFigureOut">
              <a:rPr lang="en-US" smtClean="0"/>
              <a:t>5/19/23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7C9200-E78B-43A9-8F44-FFDBE80EA668}" type="slidenum">
              <a:rPr lang="en-US" smtClean="0"/>
              <a:t>‹#›</a:t>
            </a:fld>
            <a:endParaRPr lang="en-US"/>
          </a:p>
        </p:txBody>
      </p:sp>
    </p:spTree>
    <p:extLst>
      <p:ext uri="{BB962C8B-B14F-4D97-AF65-F5344CB8AC3E}">
        <p14:creationId xmlns:p14="http://schemas.microsoft.com/office/powerpoint/2010/main" val="24108655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5"/>
          </p:nvPr>
        </p:nvSpPr>
        <p:spPr/>
        <p:txBody>
          <a:bodyPr/>
          <a:lstStyle/>
          <a:p>
            <a:fld id="{587C9200-E78B-43A9-8F44-FFDBE80EA668}" type="slidenum">
              <a:rPr lang="en-US" smtClean="0"/>
              <a:t>6</a:t>
            </a:fld>
            <a:endParaRPr lang="en-US"/>
          </a:p>
        </p:txBody>
      </p:sp>
    </p:spTree>
    <p:extLst>
      <p:ext uri="{BB962C8B-B14F-4D97-AF65-F5344CB8AC3E}">
        <p14:creationId xmlns:p14="http://schemas.microsoft.com/office/powerpoint/2010/main" val="2300350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6" name="Picture Placeholder 4">
            <a:extLst>
              <a:ext uri="{FF2B5EF4-FFF2-40B4-BE49-F238E27FC236}">
                <a16:creationId xmlns:a16="http://schemas.microsoft.com/office/drawing/2014/main" id="{2D45804F-1177-E9E0-744D-843D8118CC3C}"/>
              </a:ext>
            </a:extLst>
          </p:cNvPr>
          <p:cNvSpPr>
            <a:spLocks noGrp="1"/>
          </p:cNvSpPr>
          <p:nvPr>
            <p:ph type="pic" sz="quarter" idx="10"/>
          </p:nvPr>
        </p:nvSpPr>
        <p:spPr>
          <a:xfrm>
            <a:off x="8337550" y="1263650"/>
            <a:ext cx="2971800" cy="4518025"/>
          </a:xfrm>
          <a:prstGeom prst="rect">
            <a:avLst/>
          </a:prstGeom>
        </p:spPr>
        <p:txBody>
          <a:bodyPr/>
          <a:lstStyle/>
          <a:p>
            <a:endParaRPr lang="en-US"/>
          </a:p>
        </p:txBody>
      </p:sp>
    </p:spTree>
    <p:extLst>
      <p:ext uri="{BB962C8B-B14F-4D97-AF65-F5344CB8AC3E}">
        <p14:creationId xmlns:p14="http://schemas.microsoft.com/office/powerpoint/2010/main" val="5399819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1_Meet the Team">
    <p:spTree>
      <p:nvGrpSpPr>
        <p:cNvPr id="1" name=""/>
        <p:cNvGrpSpPr/>
        <p:nvPr/>
      </p:nvGrpSpPr>
      <p:grpSpPr>
        <a:xfrm>
          <a:off x="0" y="0"/>
          <a:ext cx="0" cy="0"/>
          <a:chOff x="0" y="0"/>
          <a:chExt cx="0" cy="0"/>
        </a:xfrm>
      </p:grpSpPr>
      <p:sp>
        <p:nvSpPr>
          <p:cNvPr id="70" name="Picture Placeholder 13"/>
          <p:cNvSpPr>
            <a:spLocks noGrp="1"/>
          </p:cNvSpPr>
          <p:nvPr>
            <p:ph type="pic" sz="quarter" idx="11"/>
          </p:nvPr>
        </p:nvSpPr>
        <p:spPr>
          <a:xfrm>
            <a:off x="1728662" y="1872316"/>
            <a:ext cx="2652423" cy="2650043"/>
          </a:xfrm>
          <a:prstGeom prst="ellipse">
            <a:avLst/>
          </a:prstGeom>
        </p:spPr>
        <p:txBody>
          <a:bodyPr rtlCol="0">
            <a:normAutofit/>
          </a:bodyPr>
          <a:lstStyle>
            <a:lvl1pPr marL="0" marR="0" indent="0" algn="l" defTabSz="914217" rtl="0" eaLnBrk="1" fontAlgn="auto" latinLnBrk="0" hangingPunct="1">
              <a:lnSpc>
                <a:spcPct val="90000"/>
              </a:lnSpc>
              <a:spcBef>
                <a:spcPts val="1000"/>
              </a:spcBef>
              <a:spcAft>
                <a:spcPts val="0"/>
              </a:spcAft>
              <a:buClrTx/>
              <a:buSzTx/>
              <a:buFont typeface="Arial" panose="020B0604020202020204" pitchFamily="34" charset="0"/>
              <a:buNone/>
              <a:tabLst/>
              <a:defRPr sz="1400">
                <a:latin typeface="Raleway Regular"/>
                <a:cs typeface="Raleway Regular"/>
              </a:defRPr>
            </a:lvl1pPr>
          </a:lstStyle>
          <a:p>
            <a:pPr lvl="0"/>
            <a:endParaRPr lang="en-US" noProof="0" dirty="0"/>
          </a:p>
        </p:txBody>
      </p:sp>
    </p:spTree>
    <p:extLst>
      <p:ext uri="{BB962C8B-B14F-4D97-AF65-F5344CB8AC3E}">
        <p14:creationId xmlns:p14="http://schemas.microsoft.com/office/powerpoint/2010/main" val="171011782"/>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Master Slide 1">
    <p:spTree>
      <p:nvGrpSpPr>
        <p:cNvPr id="1" name=""/>
        <p:cNvGrpSpPr/>
        <p:nvPr/>
      </p:nvGrpSpPr>
      <p:grpSpPr>
        <a:xfrm>
          <a:off x="0" y="0"/>
          <a:ext cx="0" cy="0"/>
          <a:chOff x="0" y="0"/>
          <a:chExt cx="0" cy="0"/>
        </a:xfrm>
      </p:grpSpPr>
    </p:spTree>
    <p:extLst>
      <p:ext uri="{BB962C8B-B14F-4D97-AF65-F5344CB8AC3E}">
        <p14:creationId xmlns:p14="http://schemas.microsoft.com/office/powerpoint/2010/main" val="3282538616"/>
      </p:ext>
    </p:extLst>
  </p:cSld>
  <p:clrMapOvr>
    <a:masterClrMapping/>
  </p:clrMapOvr>
  <p:transition advClick="0" advTm="300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Diapositia 2">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8141354D-C72A-4B2E-ACF4-94A908F0D236}"/>
              </a:ext>
            </a:extLst>
          </p:cNvPr>
          <p:cNvSpPr>
            <a:spLocks noGrp="1"/>
          </p:cNvSpPr>
          <p:nvPr>
            <p:ph type="pic" sz="quarter" idx="10"/>
          </p:nvPr>
        </p:nvSpPr>
        <p:spPr>
          <a:xfrm>
            <a:off x="8701088" y="0"/>
            <a:ext cx="3490912" cy="6858000"/>
          </a:xfrm>
          <a:prstGeom prst="rect">
            <a:avLst/>
          </a:prstGeom>
        </p:spPr>
        <p:txBody>
          <a:bodyPr/>
          <a:lstStyle/>
          <a:p>
            <a:endParaRPr lang="en-US"/>
          </a:p>
        </p:txBody>
      </p:sp>
      <p:sp>
        <p:nvSpPr>
          <p:cNvPr id="6" name="Title 5">
            <a:extLst>
              <a:ext uri="{FF2B5EF4-FFF2-40B4-BE49-F238E27FC236}">
                <a16:creationId xmlns:a16="http://schemas.microsoft.com/office/drawing/2014/main" id="{613250CE-A017-4286-A0A4-ACBF163D6BB1}"/>
              </a:ext>
            </a:extLst>
          </p:cNvPr>
          <p:cNvSpPr>
            <a:spLocks noGrp="1"/>
          </p:cNvSpPr>
          <p:nvPr>
            <p:ph type="title"/>
          </p:nvPr>
        </p:nvSpPr>
        <p:spPr>
          <a:xfrm>
            <a:off x="373743" y="1265009"/>
            <a:ext cx="4459514" cy="2058761"/>
          </a:xfrm>
          <a:prstGeom prst="rect">
            <a:avLst/>
          </a:prstGeom>
        </p:spPr>
        <p:txBody>
          <a:bodyPr/>
          <a:lstStyle/>
          <a:p>
            <a:r>
              <a:rPr lang="en-US"/>
              <a:t>Click to edit Master title style</a:t>
            </a:r>
          </a:p>
        </p:txBody>
      </p:sp>
    </p:spTree>
    <p:extLst>
      <p:ext uri="{BB962C8B-B14F-4D97-AF65-F5344CB8AC3E}">
        <p14:creationId xmlns:p14="http://schemas.microsoft.com/office/powerpoint/2010/main" val="5509580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9_Diseño personalizado">
    <p:spTree>
      <p:nvGrpSpPr>
        <p:cNvPr id="1" name=""/>
        <p:cNvGrpSpPr/>
        <p:nvPr/>
      </p:nvGrpSpPr>
      <p:grpSpPr>
        <a:xfrm>
          <a:off x="0" y="0"/>
          <a:ext cx="0" cy="0"/>
          <a:chOff x="0" y="0"/>
          <a:chExt cx="0" cy="0"/>
        </a:xfrm>
      </p:grpSpPr>
    </p:spTree>
    <p:extLst>
      <p:ext uri="{BB962C8B-B14F-4D97-AF65-F5344CB8AC3E}">
        <p14:creationId xmlns:p14="http://schemas.microsoft.com/office/powerpoint/2010/main" val="200677196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Picture Placeholder 4">
            <a:extLst>
              <a:ext uri="{FF2B5EF4-FFF2-40B4-BE49-F238E27FC236}">
                <a16:creationId xmlns:a16="http://schemas.microsoft.com/office/drawing/2014/main" id="{70F8983B-8A55-C2E0-721C-267770A54014}"/>
              </a:ext>
            </a:extLst>
          </p:cNvPr>
          <p:cNvSpPr>
            <a:spLocks noGrp="1"/>
          </p:cNvSpPr>
          <p:nvPr>
            <p:ph type="pic" sz="quarter" idx="10"/>
          </p:nvPr>
        </p:nvSpPr>
        <p:spPr>
          <a:xfrm>
            <a:off x="-121024" y="-28983"/>
            <a:ext cx="6217024" cy="6858000"/>
          </a:xfrm>
          <a:prstGeom prst="parallelogram">
            <a:avLst>
              <a:gd name="adj" fmla="val 55920"/>
            </a:avLst>
          </a:prstGeom>
        </p:spPr>
        <p:txBody>
          <a:bodyPr/>
          <a:lstStyle/>
          <a:p>
            <a:endParaRPr lang="en-US"/>
          </a:p>
        </p:txBody>
      </p:sp>
    </p:spTree>
    <p:extLst>
      <p:ext uri="{BB962C8B-B14F-4D97-AF65-F5344CB8AC3E}">
        <p14:creationId xmlns:p14="http://schemas.microsoft.com/office/powerpoint/2010/main" val="29326941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Picture Placeholder 5">
            <a:extLst>
              <a:ext uri="{FF2B5EF4-FFF2-40B4-BE49-F238E27FC236}">
                <a16:creationId xmlns:a16="http://schemas.microsoft.com/office/drawing/2014/main" id="{9DEC4FC0-FC43-6925-AE34-566B070270DD}"/>
              </a:ext>
            </a:extLst>
          </p:cNvPr>
          <p:cNvSpPr>
            <a:spLocks noGrp="1"/>
          </p:cNvSpPr>
          <p:nvPr>
            <p:ph type="pic" sz="quarter" idx="10"/>
          </p:nvPr>
        </p:nvSpPr>
        <p:spPr>
          <a:xfrm rot="18900000">
            <a:off x="6569793" y="2452211"/>
            <a:ext cx="2179959" cy="2179959"/>
          </a:xfrm>
          <a:prstGeom prst="roundRect">
            <a:avLst/>
          </a:prstGeom>
          <a:blipFill dpi="0" rotWithShape="0">
            <a:blip r:embed="rId2">
              <a:alphaModFix amt="35000"/>
            </a:blip>
            <a:srcRect/>
            <a:tile tx="0" ty="0" sx="100000" sy="100000" flip="none" algn="tl"/>
          </a:blipFill>
        </p:spPr>
        <p:txBody>
          <a:bodyPr/>
          <a:lstStyle/>
          <a:p>
            <a:endParaRPr lang="en-US" dirty="0"/>
          </a:p>
        </p:txBody>
      </p:sp>
      <p:sp>
        <p:nvSpPr>
          <p:cNvPr id="9" name="Picture Placeholder 5">
            <a:extLst>
              <a:ext uri="{FF2B5EF4-FFF2-40B4-BE49-F238E27FC236}">
                <a16:creationId xmlns:a16="http://schemas.microsoft.com/office/drawing/2014/main" id="{5B4C1B29-0A6A-0BED-35D9-9D130CF44ECC}"/>
              </a:ext>
            </a:extLst>
          </p:cNvPr>
          <p:cNvSpPr>
            <a:spLocks noGrp="1"/>
          </p:cNvSpPr>
          <p:nvPr>
            <p:ph type="pic" sz="quarter" idx="11"/>
          </p:nvPr>
        </p:nvSpPr>
        <p:spPr>
          <a:xfrm rot="18900000">
            <a:off x="9582089" y="2452211"/>
            <a:ext cx="2179959" cy="2179959"/>
          </a:xfrm>
          <a:prstGeom prst="roundRect">
            <a:avLst/>
          </a:prstGeom>
          <a:blipFill dpi="0" rotWithShape="0">
            <a:blip r:embed="rId2">
              <a:alphaModFix amt="20000"/>
            </a:blip>
            <a:srcRect/>
            <a:tile tx="0" ty="0" sx="100000" sy="100000" flip="none" algn="tl"/>
          </a:blipFill>
        </p:spPr>
        <p:txBody>
          <a:bodyPr/>
          <a:lstStyle/>
          <a:p>
            <a:endParaRPr lang="en-US" dirty="0"/>
          </a:p>
        </p:txBody>
      </p:sp>
    </p:spTree>
    <p:extLst>
      <p:ext uri="{BB962C8B-B14F-4D97-AF65-F5344CB8AC3E}">
        <p14:creationId xmlns:p14="http://schemas.microsoft.com/office/powerpoint/2010/main" val="1856907906"/>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249656C5-9EBA-45D4-8DCC-4D18137C7ED7}"/>
              </a:ext>
            </a:extLst>
          </p:cNvPr>
          <p:cNvSpPr>
            <a:spLocks noGrp="1"/>
          </p:cNvSpPr>
          <p:nvPr>
            <p:ph type="title"/>
          </p:nvPr>
        </p:nvSpPr>
        <p:spPr>
          <a:xfrm>
            <a:off x="838200" y="365126"/>
            <a:ext cx="10515600" cy="679904"/>
          </a:xfrm>
          <a:prstGeom prst="rect">
            <a:avLst/>
          </a:prstGeom>
        </p:spPr>
        <p:txBody>
          <a:bodyPr/>
          <a:lstStyle>
            <a:lvl1pPr algn="ctr">
              <a:defRPr/>
            </a:lvl1pPr>
          </a:lstStyle>
          <a:p>
            <a:r>
              <a:rPr lang="en-US"/>
              <a:t>Click to edit Master title style</a:t>
            </a:r>
          </a:p>
        </p:txBody>
      </p:sp>
    </p:spTree>
    <p:extLst>
      <p:ext uri="{BB962C8B-B14F-4D97-AF65-F5344CB8AC3E}">
        <p14:creationId xmlns:p14="http://schemas.microsoft.com/office/powerpoint/2010/main" val="9556576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0BEF5E8-2EB2-43CC-99D3-000E119C3F42}"/>
              </a:ext>
            </a:extLst>
          </p:cNvPr>
          <p:cNvSpPr>
            <a:spLocks noGrp="1"/>
          </p:cNvSpPr>
          <p:nvPr>
            <p:ph type="title"/>
          </p:nvPr>
        </p:nvSpPr>
        <p:spPr>
          <a:xfrm>
            <a:off x="5613400" y="1555289"/>
            <a:ext cx="5765800" cy="1325563"/>
          </a:xfrm>
          <a:prstGeom prst="rect">
            <a:avLst/>
          </a:prstGeom>
        </p:spPr>
        <p:txBody>
          <a:bodyPr/>
          <a:lstStyle/>
          <a:p>
            <a:r>
              <a:rPr lang="en-US"/>
              <a:t>Click to edit Master title style</a:t>
            </a:r>
          </a:p>
        </p:txBody>
      </p:sp>
    </p:spTree>
    <p:extLst>
      <p:ext uri="{BB962C8B-B14F-4D97-AF65-F5344CB8AC3E}">
        <p14:creationId xmlns:p14="http://schemas.microsoft.com/office/powerpoint/2010/main" val="41596307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1222F94C-C739-46D6-A244-D2632C9CA66E}"/>
              </a:ext>
            </a:extLst>
          </p:cNvPr>
          <p:cNvSpPr>
            <a:spLocks noGrp="1"/>
          </p:cNvSpPr>
          <p:nvPr>
            <p:ph type="pic" sz="quarter" idx="10"/>
          </p:nvPr>
        </p:nvSpPr>
        <p:spPr>
          <a:xfrm>
            <a:off x="1393825" y="1736725"/>
            <a:ext cx="2190750" cy="2190750"/>
          </a:xfrm>
          <a:prstGeom prst="ellipse">
            <a:avLst/>
          </a:prstGeom>
        </p:spPr>
        <p:txBody>
          <a:bodyPr/>
          <a:lstStyle/>
          <a:p>
            <a:endParaRPr lang="en-US"/>
          </a:p>
        </p:txBody>
      </p:sp>
      <p:sp>
        <p:nvSpPr>
          <p:cNvPr id="6" name="Picture Placeholder 2">
            <a:extLst>
              <a:ext uri="{FF2B5EF4-FFF2-40B4-BE49-F238E27FC236}">
                <a16:creationId xmlns:a16="http://schemas.microsoft.com/office/drawing/2014/main" id="{4904F02C-CF31-4DF5-9967-00860C966147}"/>
              </a:ext>
            </a:extLst>
          </p:cNvPr>
          <p:cNvSpPr>
            <a:spLocks noGrp="1"/>
          </p:cNvSpPr>
          <p:nvPr>
            <p:ph type="pic" sz="quarter" idx="11"/>
          </p:nvPr>
        </p:nvSpPr>
        <p:spPr>
          <a:xfrm>
            <a:off x="3926568" y="1736725"/>
            <a:ext cx="2190750" cy="2190750"/>
          </a:xfrm>
          <a:prstGeom prst="ellipse">
            <a:avLst/>
          </a:prstGeom>
        </p:spPr>
        <p:txBody>
          <a:bodyPr/>
          <a:lstStyle/>
          <a:p>
            <a:endParaRPr lang="en-US"/>
          </a:p>
        </p:txBody>
      </p:sp>
      <p:sp>
        <p:nvSpPr>
          <p:cNvPr id="7" name="Picture Placeholder 2">
            <a:extLst>
              <a:ext uri="{FF2B5EF4-FFF2-40B4-BE49-F238E27FC236}">
                <a16:creationId xmlns:a16="http://schemas.microsoft.com/office/drawing/2014/main" id="{40D730EF-B019-4AC3-80DF-EC6B8BB08171}"/>
              </a:ext>
            </a:extLst>
          </p:cNvPr>
          <p:cNvSpPr>
            <a:spLocks noGrp="1"/>
          </p:cNvSpPr>
          <p:nvPr>
            <p:ph type="pic" sz="quarter" idx="12"/>
          </p:nvPr>
        </p:nvSpPr>
        <p:spPr>
          <a:xfrm>
            <a:off x="6437994" y="1736725"/>
            <a:ext cx="2190750" cy="2190750"/>
          </a:xfrm>
          <a:prstGeom prst="ellipse">
            <a:avLst/>
          </a:prstGeom>
        </p:spPr>
        <p:txBody>
          <a:bodyPr/>
          <a:lstStyle/>
          <a:p>
            <a:endParaRPr lang="en-US"/>
          </a:p>
        </p:txBody>
      </p:sp>
      <p:sp>
        <p:nvSpPr>
          <p:cNvPr id="8" name="Picture Placeholder 2">
            <a:extLst>
              <a:ext uri="{FF2B5EF4-FFF2-40B4-BE49-F238E27FC236}">
                <a16:creationId xmlns:a16="http://schemas.microsoft.com/office/drawing/2014/main" id="{01178D9A-1A52-41EF-8CFA-53A54E9D423C}"/>
              </a:ext>
            </a:extLst>
          </p:cNvPr>
          <p:cNvSpPr>
            <a:spLocks noGrp="1"/>
          </p:cNvSpPr>
          <p:nvPr>
            <p:ph type="pic" sz="quarter" idx="13"/>
          </p:nvPr>
        </p:nvSpPr>
        <p:spPr>
          <a:xfrm>
            <a:off x="8949420" y="1736725"/>
            <a:ext cx="2190750" cy="2190750"/>
          </a:xfrm>
          <a:prstGeom prst="ellipse">
            <a:avLst/>
          </a:prstGeom>
        </p:spPr>
        <p:txBody>
          <a:bodyPr/>
          <a:lstStyle/>
          <a:p>
            <a:endParaRPr lang="en-US"/>
          </a:p>
        </p:txBody>
      </p:sp>
      <p:sp>
        <p:nvSpPr>
          <p:cNvPr id="4" name="Title 3">
            <a:extLst>
              <a:ext uri="{FF2B5EF4-FFF2-40B4-BE49-F238E27FC236}">
                <a16:creationId xmlns:a16="http://schemas.microsoft.com/office/drawing/2014/main" id="{8FDDF920-69F1-4A5A-9B25-937589019735}"/>
              </a:ext>
            </a:extLst>
          </p:cNvPr>
          <p:cNvSpPr>
            <a:spLocks noGrp="1"/>
          </p:cNvSpPr>
          <p:nvPr>
            <p:ph type="title"/>
          </p:nvPr>
        </p:nvSpPr>
        <p:spPr>
          <a:xfrm>
            <a:off x="838200" y="365125"/>
            <a:ext cx="10515600" cy="638175"/>
          </a:xfrm>
          <a:prstGeom prst="rect">
            <a:avLst/>
          </a:prstGeom>
        </p:spPr>
        <p:txBody>
          <a:bodyPr/>
          <a:lstStyle>
            <a:lvl1pPr algn="ctr">
              <a:defRPr/>
            </a:lvl1pPr>
          </a:lstStyle>
          <a:p>
            <a:r>
              <a:rPr lang="en-US" dirty="0"/>
              <a:t>Click to edit Master title style</a:t>
            </a:r>
          </a:p>
        </p:txBody>
      </p:sp>
    </p:spTree>
    <p:extLst>
      <p:ext uri="{BB962C8B-B14F-4D97-AF65-F5344CB8AC3E}">
        <p14:creationId xmlns:p14="http://schemas.microsoft.com/office/powerpoint/2010/main" val="41878667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9FE189A0-F882-485F-ACE3-8D1A70E03A7D}"/>
              </a:ext>
            </a:extLst>
          </p:cNvPr>
          <p:cNvSpPr>
            <a:spLocks noGrp="1"/>
          </p:cNvSpPr>
          <p:nvPr>
            <p:ph type="pic" sz="quarter" idx="10"/>
          </p:nvPr>
        </p:nvSpPr>
        <p:spPr>
          <a:xfrm>
            <a:off x="0" y="0"/>
            <a:ext cx="12192000" cy="6858000"/>
          </a:xfrm>
          <a:prstGeom prst="rect">
            <a:avLst/>
          </a:prstGeom>
        </p:spPr>
        <p:txBody>
          <a:bodyPr/>
          <a:lstStyle/>
          <a:p>
            <a:endParaRPr lang="en-US"/>
          </a:p>
        </p:txBody>
      </p:sp>
    </p:spTree>
    <p:extLst>
      <p:ext uri="{BB962C8B-B14F-4D97-AF65-F5344CB8AC3E}">
        <p14:creationId xmlns:p14="http://schemas.microsoft.com/office/powerpoint/2010/main" val="20523330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Vertical Title and Text">
    <p:spTree>
      <p:nvGrpSpPr>
        <p:cNvPr id="1" name=""/>
        <p:cNvGrpSpPr/>
        <p:nvPr/>
      </p:nvGrpSpPr>
      <p:grpSpPr>
        <a:xfrm>
          <a:off x="0" y="0"/>
          <a:ext cx="0" cy="0"/>
          <a:chOff x="0" y="0"/>
          <a:chExt cx="0" cy="0"/>
        </a:xfrm>
      </p:grpSpPr>
    </p:spTree>
    <p:extLst>
      <p:ext uri="{BB962C8B-B14F-4D97-AF65-F5344CB8AC3E}">
        <p14:creationId xmlns:p14="http://schemas.microsoft.com/office/powerpoint/2010/main" val="20366433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E9998A-C9B4-4FCD-8202-1E67E9FE16E8}"/>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Tree>
    <p:extLst>
      <p:ext uri="{BB962C8B-B14F-4D97-AF65-F5344CB8AC3E}">
        <p14:creationId xmlns:p14="http://schemas.microsoft.com/office/powerpoint/2010/main" val="36984491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hyperlink" Target="https://slidesgratis.com/" TargetMode="Externa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hyperlink" Target="http://free-powerpoint-templates-download.com/" TargetMode="Externa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874982DB-3B5F-8728-0C2B-E72C0DD66CE2}"/>
              </a:ext>
            </a:extLst>
          </p:cNvPr>
          <p:cNvSpPr/>
          <p:nvPr userDrawn="1"/>
        </p:nvSpPr>
        <p:spPr>
          <a:xfrm>
            <a:off x="0" y="-1178145"/>
            <a:ext cx="12192000" cy="1160711"/>
          </a:xfrm>
          <a:prstGeom prst="rect">
            <a:avLst/>
          </a:prstGeom>
          <a:solidFill>
            <a:srgbClr val="4C0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uadroTexto 2">
            <a:extLst>
              <a:ext uri="{FF2B5EF4-FFF2-40B4-BE49-F238E27FC236}">
                <a16:creationId xmlns:a16="http://schemas.microsoft.com/office/drawing/2014/main" id="{F2ECE205-1427-77DB-6399-06B4B41A22CE}"/>
              </a:ext>
            </a:extLst>
          </p:cNvPr>
          <p:cNvSpPr txBox="1"/>
          <p:nvPr userDrawn="1"/>
        </p:nvSpPr>
        <p:spPr>
          <a:xfrm>
            <a:off x="1659310" y="-688899"/>
            <a:ext cx="2367636" cy="369332"/>
          </a:xfrm>
          <a:prstGeom prst="rect">
            <a:avLst/>
          </a:prstGeom>
          <a:noFill/>
        </p:spPr>
        <p:txBody>
          <a:bodyPr wrap="none" rtlCol="0">
            <a:spAutoFit/>
          </a:bodyPr>
          <a:lstStyle/>
          <a:p>
            <a:r>
              <a:rPr lang="en-US" dirty="0">
                <a:solidFill>
                  <a:schemeClr val="bg1"/>
                </a:solidFill>
                <a:hlinkClick r:id="rId15">
                  <a:extLst>
                    <a:ext uri="{A12FA001-AC4F-418D-AE19-62706E023703}">
                      <ahyp:hlinkClr xmlns:ahyp="http://schemas.microsoft.com/office/drawing/2018/hyperlinkcolor" val="tx"/>
                    </a:ext>
                  </a:extLst>
                </a:hlinkClick>
              </a:rPr>
              <a:t>http://ppthemes.com/</a:t>
            </a:r>
            <a:r>
              <a:rPr lang="en-US" dirty="0">
                <a:solidFill>
                  <a:schemeClr val="bg1"/>
                </a:solidFill>
              </a:rPr>
              <a:t> </a:t>
            </a:r>
          </a:p>
        </p:txBody>
      </p:sp>
      <p:pic>
        <p:nvPicPr>
          <p:cNvPr id="4" name="Imagen 3">
            <a:extLst>
              <a:ext uri="{FF2B5EF4-FFF2-40B4-BE49-F238E27FC236}">
                <a16:creationId xmlns:a16="http://schemas.microsoft.com/office/drawing/2014/main" id="{58B93F9D-9573-60AC-FBED-248E91088151}"/>
              </a:ext>
            </a:extLst>
          </p:cNvPr>
          <p:cNvPicPr>
            <a:picLocks noChangeAspect="1"/>
          </p:cNvPicPr>
          <p:nvPr userDrawn="1"/>
        </p:nvPicPr>
        <p:blipFill>
          <a:blip r:embed="rId16">
            <a:extLst>
              <a:ext uri="{28A0092B-C50C-407E-A947-70E740481C1C}">
                <a14:useLocalDpi xmlns:a14="http://schemas.microsoft.com/office/drawing/2010/main" val="0"/>
              </a:ext>
            </a:extLst>
          </a:blip>
          <a:stretch>
            <a:fillRect/>
          </a:stretch>
        </p:blipFill>
        <p:spPr>
          <a:xfrm>
            <a:off x="7009453" y="-1083156"/>
            <a:ext cx="1555777" cy="970735"/>
          </a:xfrm>
          <a:prstGeom prst="rect">
            <a:avLst/>
          </a:prstGeom>
        </p:spPr>
      </p:pic>
      <p:sp>
        <p:nvSpPr>
          <p:cNvPr id="5" name="CuadroTexto 4">
            <a:extLst>
              <a:ext uri="{FF2B5EF4-FFF2-40B4-BE49-F238E27FC236}">
                <a16:creationId xmlns:a16="http://schemas.microsoft.com/office/drawing/2014/main" id="{B6612077-6BA8-F16D-095D-39573C9FBA39}"/>
              </a:ext>
            </a:extLst>
          </p:cNvPr>
          <p:cNvSpPr txBox="1"/>
          <p:nvPr userDrawn="1"/>
        </p:nvSpPr>
        <p:spPr>
          <a:xfrm>
            <a:off x="8659820" y="-645106"/>
            <a:ext cx="2659702" cy="369332"/>
          </a:xfrm>
          <a:prstGeom prst="rect">
            <a:avLst/>
          </a:prstGeom>
          <a:noFill/>
        </p:spPr>
        <p:txBody>
          <a:bodyPr wrap="none" rtlCol="0">
            <a:spAutoFit/>
          </a:bodyPr>
          <a:lstStyle/>
          <a:p>
            <a:r>
              <a:rPr lang="en-US" dirty="0">
                <a:solidFill>
                  <a:schemeClr val="bg1"/>
                </a:solidFill>
                <a:hlinkClick r:id="rId17">
                  <a:extLst>
                    <a:ext uri="{A12FA001-AC4F-418D-AE19-62706E023703}">
                      <ahyp:hlinkClr xmlns:ahyp="http://schemas.microsoft.com/office/drawing/2018/hyperlinkcolor" val="tx"/>
                    </a:ext>
                  </a:extLst>
                </a:hlinkClick>
              </a:rPr>
              <a:t>https://slidesgratis.com/</a:t>
            </a:r>
            <a:r>
              <a:rPr lang="en-US" dirty="0">
                <a:solidFill>
                  <a:schemeClr val="bg1"/>
                </a:solidFill>
              </a:rPr>
              <a:t> </a:t>
            </a:r>
          </a:p>
        </p:txBody>
      </p:sp>
      <p:pic>
        <p:nvPicPr>
          <p:cNvPr id="6" name="Imagen 5">
            <a:extLst>
              <a:ext uri="{FF2B5EF4-FFF2-40B4-BE49-F238E27FC236}">
                <a16:creationId xmlns:a16="http://schemas.microsoft.com/office/drawing/2014/main" id="{C550BA74-1957-771A-34A6-991840DB4173}"/>
              </a:ext>
            </a:extLst>
          </p:cNvPr>
          <p:cNvPicPr>
            <a:picLocks noChangeAspect="1"/>
          </p:cNvPicPr>
          <p:nvPr userDrawn="1"/>
        </p:nvPicPr>
        <p:blipFill rotWithShape="1">
          <a:blip r:embed="rId18" cstate="hqprint">
            <a:extLst>
              <a:ext uri="{28A0092B-C50C-407E-A947-70E740481C1C}">
                <a14:useLocalDpi xmlns:a14="http://schemas.microsoft.com/office/drawing/2010/main" val="0"/>
              </a:ext>
            </a:extLst>
          </a:blip>
          <a:srcRect t="26389" r="12615" b="30833"/>
          <a:stretch/>
        </p:blipFill>
        <p:spPr>
          <a:xfrm>
            <a:off x="321364" y="-974539"/>
            <a:ext cx="1337946" cy="654972"/>
          </a:xfrm>
          <a:prstGeom prst="rect">
            <a:avLst/>
          </a:prstGeom>
        </p:spPr>
      </p:pic>
    </p:spTree>
    <p:extLst>
      <p:ext uri="{BB962C8B-B14F-4D97-AF65-F5344CB8AC3E}">
        <p14:creationId xmlns:p14="http://schemas.microsoft.com/office/powerpoint/2010/main" val="29160162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61" r:id="rId7"/>
    <p:sldLayoutId id="2147483659" r:id="rId8"/>
    <p:sldLayoutId id="2147483665" r:id="rId9"/>
    <p:sldLayoutId id="2147483666" r:id="rId10"/>
    <p:sldLayoutId id="2147483667" r:id="rId11"/>
    <p:sldLayoutId id="2147483668" r:id="rId12"/>
    <p:sldLayoutId id="2147483669"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free-powerpoint-templates-download.com/" TargetMode="External"/><Relationship Id="rId2" Type="http://schemas.openxmlformats.org/officeDocument/2006/relationships/hyperlink" Target="https://fonts.google.com/specimen/Montserrat" TargetMode="External"/><Relationship Id="rId1" Type="http://schemas.openxmlformats.org/officeDocument/2006/relationships/slideLayout" Target="../slideLayouts/slideLayout12.xml"/><Relationship Id="rId4" Type="http://schemas.openxmlformats.org/officeDocument/2006/relationships/hyperlink" Target="http://www.freepik.com/"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30.svg"/><Relationship Id="rId2" Type="http://schemas.openxmlformats.org/officeDocument/2006/relationships/image" Target="../media/image29.png"/><Relationship Id="rId1" Type="http://schemas.openxmlformats.org/officeDocument/2006/relationships/slideLayout" Target="../slideLayouts/slideLayout3.xml"/><Relationship Id="rId5" Type="http://schemas.openxmlformats.org/officeDocument/2006/relationships/image" Target="../media/image34.svg"/><Relationship Id="rId4" Type="http://schemas.openxmlformats.org/officeDocument/2006/relationships/image" Target="../media/image33.png"/></Relationships>
</file>

<file path=ppt/slides/_rels/slide11.xml.rels><?xml version="1.0" encoding="UTF-8" standalone="yes"?>
<Relationships xmlns="http://schemas.openxmlformats.org/package/2006/relationships"><Relationship Id="rId8" Type="http://schemas.openxmlformats.org/officeDocument/2006/relationships/hyperlink" Target="https://www.facebook.com/ppthemess" TargetMode="External"/><Relationship Id="rId3" Type="http://schemas.openxmlformats.org/officeDocument/2006/relationships/hyperlink" Target="http://www.slidesgratis.com/" TargetMode="External"/><Relationship Id="rId7" Type="http://schemas.openxmlformats.org/officeDocument/2006/relationships/hyperlink" Target="https://www.instagram.com/ppthemes/" TargetMode="External"/><Relationship Id="rId2" Type="http://schemas.openxmlformats.org/officeDocument/2006/relationships/hyperlink" Target="https://free-powerpoint-templates-download.com/" TargetMode="External"/><Relationship Id="rId1" Type="http://schemas.openxmlformats.org/officeDocument/2006/relationships/slideLayout" Target="../slideLayouts/slideLayout13.xml"/><Relationship Id="rId6" Type="http://schemas.openxmlformats.org/officeDocument/2006/relationships/hyperlink" Target="http://www.pixabay.com/" TargetMode="External"/><Relationship Id="rId5" Type="http://schemas.openxmlformats.org/officeDocument/2006/relationships/hyperlink" Target="https://www.freepik.es/" TargetMode="External"/><Relationship Id="rId10" Type="http://schemas.openxmlformats.org/officeDocument/2006/relationships/hyperlink" Target="https://www.tiktokcom/ppthemes" TargetMode="External"/><Relationship Id="rId4" Type="http://schemas.openxmlformats.org/officeDocument/2006/relationships/hyperlink" Target="https://shopping.ppthemes.com/" TargetMode="External"/><Relationship Id="rId9" Type="http://schemas.openxmlformats.org/officeDocument/2006/relationships/hyperlink" Target="https://www.youtube.com/ppthemes"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svg"/><Relationship Id="rId7" Type="http://schemas.openxmlformats.org/officeDocument/2006/relationships/image" Target="../media/image10.svg"/><Relationship Id="rId2" Type="http://schemas.openxmlformats.org/officeDocument/2006/relationships/image" Target="../media/image5.png"/><Relationship Id="rId1" Type="http://schemas.openxmlformats.org/officeDocument/2006/relationships/slideLayout" Target="../slideLayouts/slideLayout13.xml"/><Relationship Id="rId6" Type="http://schemas.openxmlformats.org/officeDocument/2006/relationships/image" Target="../media/image9.png"/><Relationship Id="rId11" Type="http://schemas.openxmlformats.org/officeDocument/2006/relationships/image" Target="../media/image14.svg"/><Relationship Id="rId5" Type="http://schemas.openxmlformats.org/officeDocument/2006/relationships/image" Target="../media/image8.sv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sv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8" Type="http://schemas.openxmlformats.org/officeDocument/2006/relationships/image" Target="../media/image20.sv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notesSlide" Target="../notesSlides/notesSlide1.xml"/><Relationship Id="rId1" Type="http://schemas.openxmlformats.org/officeDocument/2006/relationships/slideLayout" Target="../slideLayouts/slideLayout13.xml"/><Relationship Id="rId6" Type="http://schemas.openxmlformats.org/officeDocument/2006/relationships/image" Target="../media/image18.svg"/><Relationship Id="rId5" Type="http://schemas.openxmlformats.org/officeDocument/2006/relationships/image" Target="../media/image17.png"/><Relationship Id="rId10" Type="http://schemas.openxmlformats.org/officeDocument/2006/relationships/image" Target="../media/image22.svg"/><Relationship Id="rId4" Type="http://schemas.openxmlformats.org/officeDocument/2006/relationships/image" Target="../media/image16.svg"/><Relationship Id="rId9" Type="http://schemas.openxmlformats.org/officeDocument/2006/relationships/image" Target="../media/image2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29.png"/><Relationship Id="rId13" Type="http://schemas.openxmlformats.org/officeDocument/2006/relationships/image" Target="../media/image34.svg"/><Relationship Id="rId3" Type="http://schemas.openxmlformats.org/officeDocument/2006/relationships/image" Target="../media/image24.svg"/><Relationship Id="rId7" Type="http://schemas.openxmlformats.org/officeDocument/2006/relationships/image" Target="../media/image28.svg"/><Relationship Id="rId12" Type="http://schemas.openxmlformats.org/officeDocument/2006/relationships/image" Target="../media/image33.png"/><Relationship Id="rId2" Type="http://schemas.openxmlformats.org/officeDocument/2006/relationships/image" Target="../media/image23.png"/><Relationship Id="rId1" Type="http://schemas.openxmlformats.org/officeDocument/2006/relationships/slideLayout" Target="../slideLayouts/slideLayout13.xml"/><Relationship Id="rId6" Type="http://schemas.openxmlformats.org/officeDocument/2006/relationships/image" Target="../media/image27.png"/><Relationship Id="rId11" Type="http://schemas.openxmlformats.org/officeDocument/2006/relationships/image" Target="../media/image32.svg"/><Relationship Id="rId5" Type="http://schemas.openxmlformats.org/officeDocument/2006/relationships/image" Target="../media/image26.svg"/><Relationship Id="rId10" Type="http://schemas.openxmlformats.org/officeDocument/2006/relationships/image" Target="../media/image31.png"/><Relationship Id="rId4" Type="http://schemas.openxmlformats.org/officeDocument/2006/relationships/image" Target="../media/image25.png"/><Relationship Id="rId9" Type="http://schemas.openxmlformats.org/officeDocument/2006/relationships/image" Target="../media/image30.svg"/></Relationships>
</file>

<file path=ppt/slides/_rels/slide9.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Text Box 322"/>
          <p:cNvSpPr txBox="1">
            <a:spLocks noChangeArrowheads="1"/>
          </p:cNvSpPr>
          <p:nvPr/>
        </p:nvSpPr>
        <p:spPr bwMode="auto">
          <a:xfrm>
            <a:off x="2138254" y="1920732"/>
            <a:ext cx="714940" cy="738664"/>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lIns="0" tIns="0" rIns="0" bIns="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5pPr>
            <a:lvl6pPr marL="25146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6pPr>
            <a:lvl7pPr marL="29718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7pPr>
            <a:lvl8pPr marL="34290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8pPr>
            <a:lvl9pPr marL="38862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9pPr>
          </a:lstStyle>
          <a:p>
            <a:pPr algn="r" defTabSz="914217">
              <a:defRPr/>
            </a:pPr>
            <a:r>
              <a:rPr lang="en-US" sz="4800" dirty="0">
                <a:solidFill>
                  <a:srgbClr val="BA1C6C"/>
                </a:solidFill>
                <a:latin typeface="Lato Black"/>
                <a:cs typeface="Lato Black"/>
              </a:rPr>
              <a:t>01</a:t>
            </a:r>
          </a:p>
        </p:txBody>
      </p:sp>
      <p:sp>
        <p:nvSpPr>
          <p:cNvPr id="75" name="Text Box 334"/>
          <p:cNvSpPr txBox="1">
            <a:spLocks noChangeArrowheads="1"/>
          </p:cNvSpPr>
          <p:nvPr/>
        </p:nvSpPr>
        <p:spPr bwMode="auto">
          <a:xfrm>
            <a:off x="2138254" y="2935144"/>
            <a:ext cx="714940" cy="738664"/>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lIns="0" tIns="0" rIns="0" bIns="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5pPr>
            <a:lvl6pPr marL="25146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6pPr>
            <a:lvl7pPr marL="29718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7pPr>
            <a:lvl8pPr marL="34290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8pPr>
            <a:lvl9pPr marL="38862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9pPr>
          </a:lstStyle>
          <a:p>
            <a:pPr algn="r" defTabSz="914217">
              <a:defRPr/>
            </a:pPr>
            <a:r>
              <a:rPr lang="en-US" sz="4800" dirty="0">
                <a:solidFill>
                  <a:srgbClr val="BA1C6C"/>
                </a:solidFill>
                <a:latin typeface="Lato Black"/>
                <a:cs typeface="Lato Black"/>
              </a:rPr>
              <a:t>02</a:t>
            </a:r>
          </a:p>
        </p:txBody>
      </p:sp>
      <p:sp>
        <p:nvSpPr>
          <p:cNvPr id="87" name="Text Box 346"/>
          <p:cNvSpPr txBox="1">
            <a:spLocks noChangeArrowheads="1"/>
          </p:cNvSpPr>
          <p:nvPr/>
        </p:nvSpPr>
        <p:spPr bwMode="auto">
          <a:xfrm>
            <a:off x="2138254" y="3953525"/>
            <a:ext cx="714940" cy="738664"/>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lIns="0" tIns="0" rIns="0" bIns="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5pPr>
            <a:lvl6pPr marL="25146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6pPr>
            <a:lvl7pPr marL="29718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7pPr>
            <a:lvl8pPr marL="34290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8pPr>
            <a:lvl9pPr marL="38862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9pPr>
          </a:lstStyle>
          <a:p>
            <a:pPr algn="r" defTabSz="914217">
              <a:defRPr/>
            </a:pPr>
            <a:r>
              <a:rPr lang="en-US" sz="4800" dirty="0">
                <a:solidFill>
                  <a:srgbClr val="BA1C6C"/>
                </a:solidFill>
                <a:latin typeface="Lato Black"/>
                <a:cs typeface="Lato Black"/>
              </a:rPr>
              <a:t>03</a:t>
            </a:r>
          </a:p>
        </p:txBody>
      </p:sp>
      <p:sp>
        <p:nvSpPr>
          <p:cNvPr id="99" name="Text Box 358"/>
          <p:cNvSpPr txBox="1">
            <a:spLocks noChangeArrowheads="1"/>
          </p:cNvSpPr>
          <p:nvPr/>
        </p:nvSpPr>
        <p:spPr bwMode="auto">
          <a:xfrm>
            <a:off x="2138254" y="4970319"/>
            <a:ext cx="714940" cy="738664"/>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lIns="0" tIns="0" rIns="0" bIns="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5pPr>
            <a:lvl6pPr marL="25146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6pPr>
            <a:lvl7pPr marL="29718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7pPr>
            <a:lvl8pPr marL="34290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8pPr>
            <a:lvl9pPr marL="38862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9pPr>
          </a:lstStyle>
          <a:p>
            <a:pPr algn="r" defTabSz="914217">
              <a:defRPr/>
            </a:pPr>
            <a:r>
              <a:rPr lang="en-US" sz="4800" dirty="0">
                <a:solidFill>
                  <a:srgbClr val="BA1C6C"/>
                </a:solidFill>
                <a:latin typeface="Lato Black"/>
                <a:cs typeface="Lato Black"/>
              </a:rPr>
              <a:t>04</a:t>
            </a:r>
          </a:p>
        </p:txBody>
      </p:sp>
      <p:sp>
        <p:nvSpPr>
          <p:cNvPr id="55309" name="TextBox 121"/>
          <p:cNvSpPr txBox="1">
            <a:spLocks noChangeArrowheads="1"/>
          </p:cNvSpPr>
          <p:nvPr/>
        </p:nvSpPr>
        <p:spPr bwMode="auto">
          <a:xfrm>
            <a:off x="2925764" y="1962186"/>
            <a:ext cx="7323136" cy="8098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9710" tIns="54855" rIns="109710" bIns="54855">
            <a:spAutoFit/>
          </a:bodyPr>
          <a:lstStyle>
            <a:lvl1pPr>
              <a:defRPr sz="3600">
                <a:solidFill>
                  <a:schemeClr val="tx1"/>
                </a:solidFill>
                <a:latin typeface="Lato Light" panose="020F0302020204030203" pitchFamily="34" charset="0"/>
                <a:ea typeface="MS PGothic" panose="020B0600070205080204" pitchFamily="34" charset="-128"/>
              </a:defRPr>
            </a:lvl1pPr>
            <a:lvl2pPr marL="742950" indent="-285750">
              <a:defRPr sz="3600">
                <a:solidFill>
                  <a:schemeClr val="tx1"/>
                </a:solidFill>
                <a:latin typeface="Lato Light" panose="020F0302020204030203" pitchFamily="34" charset="0"/>
                <a:ea typeface="MS PGothic" panose="020B0600070205080204" pitchFamily="34" charset="-128"/>
              </a:defRPr>
            </a:lvl2pPr>
            <a:lvl3pPr marL="1143000" indent="-228600">
              <a:defRPr sz="3600">
                <a:solidFill>
                  <a:schemeClr val="tx1"/>
                </a:solidFill>
                <a:latin typeface="Lato Light" panose="020F0302020204030203" pitchFamily="34" charset="0"/>
                <a:ea typeface="MS PGothic" panose="020B0600070205080204" pitchFamily="34" charset="-128"/>
              </a:defRPr>
            </a:lvl3pPr>
            <a:lvl4pPr marL="1600200" indent="-228600">
              <a:defRPr sz="3600">
                <a:solidFill>
                  <a:schemeClr val="tx1"/>
                </a:solidFill>
                <a:latin typeface="Lato Light" panose="020F0302020204030203" pitchFamily="34" charset="0"/>
                <a:ea typeface="MS PGothic" panose="020B0600070205080204" pitchFamily="34" charset="-128"/>
              </a:defRPr>
            </a:lvl4pPr>
            <a:lvl5pPr marL="2057400" indent="-228600">
              <a:defRPr sz="3600">
                <a:solidFill>
                  <a:schemeClr val="tx1"/>
                </a:solidFill>
                <a:latin typeface="Lato Light" panose="020F0302020204030203" pitchFamily="34" charset="0"/>
                <a:ea typeface="MS PGothic" panose="020B0600070205080204" pitchFamily="34" charset="-128"/>
              </a:defRPr>
            </a:lvl5pPr>
            <a:lvl6pPr marL="25146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6pPr>
            <a:lvl7pPr marL="29718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7pPr>
            <a:lvl8pPr marL="34290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8pPr>
            <a:lvl9pPr marL="38862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9pPr>
          </a:lstStyle>
          <a:p>
            <a:pPr>
              <a:lnSpc>
                <a:spcPct val="110000"/>
              </a:lnSpc>
            </a:pPr>
            <a:r>
              <a:rPr lang="en-US" altLang="ja-JP" sz="1400" b="1" dirty="0">
                <a:solidFill>
                  <a:srgbClr val="33BEB5"/>
                </a:solidFill>
                <a:latin typeface="+mj-lt"/>
                <a:cs typeface="Arial" panose="020B0604020202020204" pitchFamily="34" charset="0"/>
              </a:rPr>
              <a:t>Download and install </a:t>
            </a:r>
            <a:r>
              <a:rPr lang="en-US" altLang="ja-JP" sz="1400" dirty="0">
                <a:latin typeface="+mj-lt"/>
                <a:cs typeface="Arial" panose="020B0604020202020204" pitchFamily="34" charset="0"/>
                <a:hlinkClick r:id="rId2"/>
              </a:rPr>
              <a:t>Monserrat Family  </a:t>
            </a:r>
            <a:r>
              <a:rPr lang="en-US" altLang="ja-JP" sz="1400" dirty="0">
                <a:latin typeface="+mj-lt"/>
                <a:cs typeface="Arial" panose="020B0604020202020204" pitchFamily="34" charset="0"/>
              </a:rPr>
              <a:t>font before editing this template, in order to see it as you found it in </a:t>
            </a:r>
            <a:r>
              <a:rPr lang="en-US" sz="1400" dirty="0">
                <a:hlinkClick r:id="rId3"/>
              </a:rPr>
              <a:t>https://free-powerpoint-templates-download.com/</a:t>
            </a:r>
            <a:r>
              <a:rPr lang="en-US" sz="1400" dirty="0"/>
              <a:t> </a:t>
            </a:r>
            <a:r>
              <a:rPr lang="en-US" altLang="ja-JP" sz="1400" dirty="0">
                <a:latin typeface="+mj-lt"/>
                <a:cs typeface="Arial" panose="020B0604020202020204" pitchFamily="34" charset="0"/>
              </a:rPr>
              <a:t>otherwise the font will change and your template would look different.  </a:t>
            </a:r>
            <a:endParaRPr lang="en-US" altLang="es-MX" sz="1400" b="1" dirty="0">
              <a:solidFill>
                <a:srgbClr val="CC0000"/>
              </a:solidFill>
              <a:latin typeface="+mj-lt"/>
              <a:cs typeface="Arial" panose="020B0604020202020204" pitchFamily="34" charset="0"/>
            </a:endParaRPr>
          </a:p>
        </p:txBody>
      </p:sp>
      <p:sp>
        <p:nvSpPr>
          <p:cNvPr id="55311" name="TextBox 124"/>
          <p:cNvSpPr txBox="1">
            <a:spLocks noChangeArrowheads="1"/>
          </p:cNvSpPr>
          <p:nvPr/>
        </p:nvSpPr>
        <p:spPr bwMode="auto">
          <a:xfrm>
            <a:off x="2925763" y="5001502"/>
            <a:ext cx="7323135" cy="8098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9710" tIns="54855" rIns="109710" bIns="54855">
            <a:spAutoFit/>
          </a:bodyPr>
          <a:lstStyle>
            <a:lvl1pPr>
              <a:defRPr sz="3600">
                <a:solidFill>
                  <a:schemeClr val="tx1"/>
                </a:solidFill>
                <a:latin typeface="Lato Light" panose="020F0302020204030203" pitchFamily="34" charset="0"/>
                <a:ea typeface="MS PGothic" panose="020B0600070205080204" pitchFamily="34" charset="-128"/>
              </a:defRPr>
            </a:lvl1pPr>
            <a:lvl2pPr marL="742950" indent="-285750">
              <a:defRPr sz="3600">
                <a:solidFill>
                  <a:schemeClr val="tx1"/>
                </a:solidFill>
                <a:latin typeface="Lato Light" panose="020F0302020204030203" pitchFamily="34" charset="0"/>
                <a:ea typeface="MS PGothic" panose="020B0600070205080204" pitchFamily="34" charset="-128"/>
              </a:defRPr>
            </a:lvl2pPr>
            <a:lvl3pPr marL="1143000" indent="-228600">
              <a:defRPr sz="3600">
                <a:solidFill>
                  <a:schemeClr val="tx1"/>
                </a:solidFill>
                <a:latin typeface="Lato Light" panose="020F0302020204030203" pitchFamily="34" charset="0"/>
                <a:ea typeface="MS PGothic" panose="020B0600070205080204" pitchFamily="34" charset="-128"/>
              </a:defRPr>
            </a:lvl3pPr>
            <a:lvl4pPr marL="1600200" indent="-228600">
              <a:defRPr sz="3600">
                <a:solidFill>
                  <a:schemeClr val="tx1"/>
                </a:solidFill>
                <a:latin typeface="Lato Light" panose="020F0302020204030203" pitchFamily="34" charset="0"/>
                <a:ea typeface="MS PGothic" panose="020B0600070205080204" pitchFamily="34" charset="-128"/>
              </a:defRPr>
            </a:lvl4pPr>
            <a:lvl5pPr marL="2057400" indent="-228600">
              <a:defRPr sz="3600">
                <a:solidFill>
                  <a:schemeClr val="tx1"/>
                </a:solidFill>
                <a:latin typeface="Lato Light" panose="020F0302020204030203" pitchFamily="34" charset="0"/>
                <a:ea typeface="MS PGothic" panose="020B0600070205080204" pitchFamily="34" charset="-128"/>
              </a:defRPr>
            </a:lvl5pPr>
            <a:lvl6pPr marL="25146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6pPr>
            <a:lvl7pPr marL="29718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7pPr>
            <a:lvl8pPr marL="34290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8pPr>
            <a:lvl9pPr marL="38862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9pPr>
          </a:lstStyle>
          <a:p>
            <a:pPr>
              <a:lnSpc>
                <a:spcPct val="110000"/>
              </a:lnSpc>
            </a:pPr>
            <a:r>
              <a:rPr lang="en-US" altLang="es-MX" sz="1400" b="1" dirty="0">
                <a:latin typeface="+mj-lt"/>
                <a:cs typeface="Arial" panose="020B0604020202020204" pitchFamily="34" charset="0"/>
              </a:rPr>
              <a:t>Enjoy</a:t>
            </a:r>
            <a:r>
              <a:rPr lang="en-US" altLang="es-MX" sz="1400" b="1" dirty="0">
                <a:solidFill>
                  <a:srgbClr val="02A7A3"/>
                </a:solidFill>
                <a:latin typeface="+mj-lt"/>
                <a:cs typeface="Arial" panose="020B0604020202020204" pitchFamily="34" charset="0"/>
              </a:rPr>
              <a:t>, </a:t>
            </a:r>
            <a:r>
              <a:rPr lang="en-US" altLang="es-MX" sz="1400" dirty="0">
                <a:latin typeface="+mj-lt"/>
                <a:cs typeface="Arial" panose="020B0604020202020204" pitchFamily="34" charset="0"/>
              </a:rPr>
              <a:t>if you like this template don’t forget to let us your comment and share on your social media, another person will thank you. Remember to come back, we will  be uploading more options so that you can continue impressing your audience.</a:t>
            </a:r>
          </a:p>
        </p:txBody>
      </p:sp>
      <p:sp>
        <p:nvSpPr>
          <p:cNvPr id="55317" name="TextBox 29"/>
          <p:cNvSpPr txBox="1">
            <a:spLocks noChangeArrowheads="1"/>
          </p:cNvSpPr>
          <p:nvPr/>
        </p:nvSpPr>
        <p:spPr bwMode="auto">
          <a:xfrm>
            <a:off x="2026217" y="505197"/>
            <a:ext cx="2928943"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600">
                <a:solidFill>
                  <a:schemeClr val="tx1"/>
                </a:solidFill>
                <a:latin typeface="Lato Light" panose="020F0302020204030203" pitchFamily="34" charset="0"/>
                <a:ea typeface="MS PGothic" panose="020B0600070205080204" pitchFamily="34" charset="-128"/>
              </a:defRPr>
            </a:lvl1pPr>
            <a:lvl2pPr marL="742950" indent="-285750">
              <a:defRPr sz="3600">
                <a:solidFill>
                  <a:schemeClr val="tx1"/>
                </a:solidFill>
                <a:latin typeface="Lato Light" panose="020F0302020204030203" pitchFamily="34" charset="0"/>
                <a:ea typeface="MS PGothic" panose="020B0600070205080204" pitchFamily="34" charset="-128"/>
              </a:defRPr>
            </a:lvl2pPr>
            <a:lvl3pPr marL="1143000" indent="-228600">
              <a:defRPr sz="3600">
                <a:solidFill>
                  <a:schemeClr val="tx1"/>
                </a:solidFill>
                <a:latin typeface="Lato Light" panose="020F0302020204030203" pitchFamily="34" charset="0"/>
                <a:ea typeface="MS PGothic" panose="020B0600070205080204" pitchFamily="34" charset="-128"/>
              </a:defRPr>
            </a:lvl3pPr>
            <a:lvl4pPr marL="1600200" indent="-228600">
              <a:defRPr sz="3600">
                <a:solidFill>
                  <a:schemeClr val="tx1"/>
                </a:solidFill>
                <a:latin typeface="Lato Light" panose="020F0302020204030203" pitchFamily="34" charset="0"/>
                <a:ea typeface="MS PGothic" panose="020B0600070205080204" pitchFamily="34" charset="-128"/>
              </a:defRPr>
            </a:lvl4pPr>
            <a:lvl5pPr marL="2057400" indent="-228600">
              <a:defRPr sz="3600">
                <a:solidFill>
                  <a:schemeClr val="tx1"/>
                </a:solidFill>
                <a:latin typeface="Lato Light" panose="020F0302020204030203" pitchFamily="34" charset="0"/>
                <a:ea typeface="MS PGothic" panose="020B0600070205080204" pitchFamily="34" charset="-128"/>
              </a:defRPr>
            </a:lvl5pPr>
            <a:lvl6pPr marL="25146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6pPr>
            <a:lvl7pPr marL="29718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7pPr>
            <a:lvl8pPr marL="34290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8pPr>
            <a:lvl9pPr marL="38862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9pPr>
          </a:lstStyle>
          <a:p>
            <a:r>
              <a:rPr lang="en-US" altLang="es-MX" sz="3300" b="1" dirty="0">
                <a:latin typeface="+mj-lt"/>
                <a:cs typeface="Arial" panose="020B0604020202020204" pitchFamily="34" charset="0"/>
              </a:rPr>
              <a:t>Read Before Use</a:t>
            </a:r>
          </a:p>
        </p:txBody>
      </p:sp>
      <p:grpSp>
        <p:nvGrpSpPr>
          <p:cNvPr id="55318" name="Group 30"/>
          <p:cNvGrpSpPr>
            <a:grpSpLocks/>
          </p:cNvGrpSpPr>
          <p:nvPr/>
        </p:nvGrpSpPr>
        <p:grpSpPr bwMode="auto">
          <a:xfrm>
            <a:off x="2106385" y="1099716"/>
            <a:ext cx="1139825" cy="36513"/>
            <a:chOff x="1775295" y="2028842"/>
            <a:chExt cx="3021910" cy="45719"/>
          </a:xfrm>
          <a:solidFill>
            <a:srgbClr val="0099B8"/>
          </a:solidFill>
        </p:grpSpPr>
        <p:sp>
          <p:nvSpPr>
            <p:cNvPr id="32" name="Rectangle 31"/>
            <p:cNvSpPr/>
            <p:nvPr/>
          </p:nvSpPr>
          <p:spPr>
            <a:xfrm flipV="1">
              <a:off x="1775295" y="2028842"/>
              <a:ext cx="540830" cy="45719"/>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lIns="121899" tIns="60950" rIns="121899" bIns="60950" anchor="ctr"/>
            <a:lstStyle/>
            <a:p>
              <a:pPr algn="ctr" defTabSz="914217">
                <a:defRPr/>
              </a:pPr>
              <a:endParaRPr lang="en-US" sz="900" dirty="0">
                <a:latin typeface="Calibri Light"/>
              </a:endParaRPr>
            </a:p>
          </p:txBody>
        </p:sp>
        <p:sp>
          <p:nvSpPr>
            <p:cNvPr id="33" name="Rectangle 32"/>
            <p:cNvSpPr/>
            <p:nvPr/>
          </p:nvSpPr>
          <p:spPr>
            <a:xfrm flipV="1">
              <a:off x="2391883" y="2028842"/>
              <a:ext cx="538725" cy="45719"/>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lIns="121899" tIns="60950" rIns="121899" bIns="60950" anchor="ctr"/>
            <a:lstStyle/>
            <a:p>
              <a:pPr algn="ctr" defTabSz="914217">
                <a:defRPr/>
              </a:pPr>
              <a:endParaRPr lang="en-US" sz="900" dirty="0">
                <a:latin typeface="Calibri Light"/>
              </a:endParaRPr>
            </a:p>
          </p:txBody>
        </p:sp>
        <p:sp>
          <p:nvSpPr>
            <p:cNvPr id="34" name="Rectangle 33"/>
            <p:cNvSpPr/>
            <p:nvPr/>
          </p:nvSpPr>
          <p:spPr>
            <a:xfrm flipV="1">
              <a:off x="3025305" y="2028842"/>
              <a:ext cx="540830" cy="45719"/>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lIns="121899" tIns="60950" rIns="121899" bIns="60950" anchor="ctr"/>
            <a:lstStyle/>
            <a:p>
              <a:pPr algn="ctr" defTabSz="914217">
                <a:defRPr/>
              </a:pPr>
              <a:endParaRPr lang="en-US" sz="900" dirty="0">
                <a:latin typeface="Calibri Light"/>
              </a:endParaRPr>
            </a:p>
          </p:txBody>
        </p:sp>
        <p:sp>
          <p:nvSpPr>
            <p:cNvPr id="35" name="Rectangle 34"/>
            <p:cNvSpPr/>
            <p:nvPr/>
          </p:nvSpPr>
          <p:spPr>
            <a:xfrm flipV="1">
              <a:off x="3641893" y="2028842"/>
              <a:ext cx="538725" cy="45719"/>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lIns="121899" tIns="60950" rIns="121899" bIns="60950" anchor="ctr"/>
            <a:lstStyle/>
            <a:p>
              <a:pPr algn="ctr" defTabSz="914217">
                <a:defRPr/>
              </a:pPr>
              <a:endParaRPr lang="en-US" sz="900" dirty="0">
                <a:latin typeface="Calibri Light"/>
              </a:endParaRPr>
            </a:p>
          </p:txBody>
        </p:sp>
        <p:sp>
          <p:nvSpPr>
            <p:cNvPr id="36" name="Rectangle 35"/>
            <p:cNvSpPr/>
            <p:nvPr/>
          </p:nvSpPr>
          <p:spPr>
            <a:xfrm flipV="1">
              <a:off x="4256376" y="2028842"/>
              <a:ext cx="540829" cy="45719"/>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lIns="121899" tIns="60950" rIns="121899" bIns="60950" anchor="ctr"/>
            <a:lstStyle/>
            <a:p>
              <a:pPr algn="ctr" defTabSz="914217">
                <a:defRPr/>
              </a:pPr>
              <a:endParaRPr lang="en-US" sz="900" dirty="0">
                <a:latin typeface="Calibri Light"/>
              </a:endParaRPr>
            </a:p>
          </p:txBody>
        </p:sp>
      </p:grpSp>
      <p:sp>
        <p:nvSpPr>
          <p:cNvPr id="30" name="TextBox 121">
            <a:extLst>
              <a:ext uri="{FF2B5EF4-FFF2-40B4-BE49-F238E27FC236}">
                <a16:creationId xmlns:a16="http://schemas.microsoft.com/office/drawing/2014/main" id="{4994152A-3327-45D6-9425-D1DCEF519E86}"/>
              </a:ext>
            </a:extLst>
          </p:cNvPr>
          <p:cNvSpPr txBox="1">
            <a:spLocks noChangeArrowheads="1"/>
          </p:cNvSpPr>
          <p:nvPr/>
        </p:nvSpPr>
        <p:spPr bwMode="auto">
          <a:xfrm>
            <a:off x="2925764" y="4018902"/>
            <a:ext cx="7323135" cy="8098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9710" tIns="54855" rIns="109710" bIns="54855">
            <a:spAutoFit/>
          </a:bodyPr>
          <a:lstStyle>
            <a:lvl1pPr>
              <a:defRPr sz="3600">
                <a:solidFill>
                  <a:schemeClr val="tx1"/>
                </a:solidFill>
                <a:latin typeface="Lato Light" panose="020F0302020204030203" pitchFamily="34" charset="0"/>
                <a:ea typeface="MS PGothic" panose="020B0600070205080204" pitchFamily="34" charset="-128"/>
              </a:defRPr>
            </a:lvl1pPr>
            <a:lvl2pPr marL="742950" indent="-285750">
              <a:defRPr sz="3600">
                <a:solidFill>
                  <a:schemeClr val="tx1"/>
                </a:solidFill>
                <a:latin typeface="Lato Light" panose="020F0302020204030203" pitchFamily="34" charset="0"/>
                <a:ea typeface="MS PGothic" panose="020B0600070205080204" pitchFamily="34" charset="-128"/>
              </a:defRPr>
            </a:lvl2pPr>
            <a:lvl3pPr marL="1143000" indent="-228600">
              <a:defRPr sz="3600">
                <a:solidFill>
                  <a:schemeClr val="tx1"/>
                </a:solidFill>
                <a:latin typeface="Lato Light" panose="020F0302020204030203" pitchFamily="34" charset="0"/>
                <a:ea typeface="MS PGothic" panose="020B0600070205080204" pitchFamily="34" charset="-128"/>
              </a:defRPr>
            </a:lvl3pPr>
            <a:lvl4pPr marL="1600200" indent="-228600">
              <a:defRPr sz="3600">
                <a:solidFill>
                  <a:schemeClr val="tx1"/>
                </a:solidFill>
                <a:latin typeface="Lato Light" panose="020F0302020204030203" pitchFamily="34" charset="0"/>
                <a:ea typeface="MS PGothic" panose="020B0600070205080204" pitchFamily="34" charset="-128"/>
              </a:defRPr>
            </a:lvl4pPr>
            <a:lvl5pPr marL="2057400" indent="-228600">
              <a:defRPr sz="3600">
                <a:solidFill>
                  <a:schemeClr val="tx1"/>
                </a:solidFill>
                <a:latin typeface="Lato Light" panose="020F0302020204030203" pitchFamily="34" charset="0"/>
                <a:ea typeface="MS PGothic" panose="020B0600070205080204" pitchFamily="34" charset="-128"/>
              </a:defRPr>
            </a:lvl5pPr>
            <a:lvl6pPr marL="25146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6pPr>
            <a:lvl7pPr marL="29718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7pPr>
            <a:lvl8pPr marL="34290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8pPr>
            <a:lvl9pPr marL="38862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9pPr>
          </a:lstStyle>
          <a:p>
            <a:pPr>
              <a:lnSpc>
                <a:spcPct val="110000"/>
              </a:lnSpc>
            </a:pPr>
            <a:r>
              <a:rPr lang="en-US" altLang="es-MX" sz="1400" b="1" dirty="0">
                <a:solidFill>
                  <a:srgbClr val="33BEB5"/>
                </a:solidFill>
                <a:latin typeface="+mj-lt"/>
                <a:cs typeface="Arial" panose="020B0604020202020204" pitchFamily="34" charset="0"/>
              </a:rPr>
              <a:t>You won’t find some images, this will allow to use yours, </a:t>
            </a:r>
            <a:r>
              <a:rPr lang="en-US" altLang="es-MX" sz="1400" dirty="0">
                <a:latin typeface="+mj-lt"/>
                <a:cs typeface="Arial" panose="020B0604020202020204" pitchFamily="34" charset="0"/>
              </a:rPr>
              <a:t>the images used were find on </a:t>
            </a:r>
            <a:r>
              <a:rPr lang="en-US" altLang="es-MX" sz="1400" dirty="0">
                <a:solidFill>
                  <a:schemeClr val="accent1">
                    <a:lumMod val="25000"/>
                  </a:schemeClr>
                </a:solidFill>
                <a:latin typeface="+mj-lt"/>
                <a:cs typeface="Arial" panose="020B0604020202020204" pitchFamily="34" charset="0"/>
                <a:hlinkClick r:id="rId4"/>
              </a:rPr>
              <a:t>www.freepik.com</a:t>
            </a:r>
            <a:r>
              <a:rPr lang="en-US" altLang="es-MX" sz="1400" dirty="0">
                <a:solidFill>
                  <a:schemeClr val="accent1">
                    <a:lumMod val="25000"/>
                  </a:schemeClr>
                </a:solidFill>
                <a:latin typeface="+mj-lt"/>
                <a:cs typeface="Arial" panose="020B0604020202020204" pitchFamily="34" charset="0"/>
              </a:rPr>
              <a:t> </a:t>
            </a:r>
            <a:r>
              <a:rPr lang="en-US" altLang="es-MX" sz="1400" dirty="0">
                <a:latin typeface="+mj-lt"/>
                <a:cs typeface="Arial" panose="020B0604020202020204" pitchFamily="34" charset="0"/>
              </a:rPr>
              <a:t>there you can find another ones if you want for free. And of course, you can changed it for yours. </a:t>
            </a:r>
          </a:p>
        </p:txBody>
      </p:sp>
      <p:sp>
        <p:nvSpPr>
          <p:cNvPr id="2" name="Rectángulo 1">
            <a:extLst>
              <a:ext uri="{FF2B5EF4-FFF2-40B4-BE49-F238E27FC236}">
                <a16:creationId xmlns:a16="http://schemas.microsoft.com/office/drawing/2014/main" id="{A861E1E4-650F-4B58-BD99-93E6FC21ADED}"/>
              </a:ext>
            </a:extLst>
          </p:cNvPr>
          <p:cNvSpPr/>
          <p:nvPr/>
        </p:nvSpPr>
        <p:spPr>
          <a:xfrm>
            <a:off x="2026217" y="1137063"/>
            <a:ext cx="6096000" cy="369332"/>
          </a:xfrm>
          <a:prstGeom prst="rect">
            <a:avLst/>
          </a:prstGeom>
        </p:spPr>
        <p:txBody>
          <a:bodyPr>
            <a:spAutoFit/>
          </a:bodyPr>
          <a:lstStyle/>
          <a:p>
            <a:r>
              <a:rPr lang="en-US" b="1" dirty="0">
                <a:solidFill>
                  <a:srgbClr val="33BEB5"/>
                </a:solidFill>
                <a:latin typeface="+mj-lt"/>
              </a:rPr>
              <a:t>Thanks for downloading</a:t>
            </a:r>
          </a:p>
        </p:txBody>
      </p:sp>
      <p:sp>
        <p:nvSpPr>
          <p:cNvPr id="3" name="Rectángulo 2">
            <a:extLst>
              <a:ext uri="{FF2B5EF4-FFF2-40B4-BE49-F238E27FC236}">
                <a16:creationId xmlns:a16="http://schemas.microsoft.com/office/drawing/2014/main" id="{4FD16BAF-8F85-4252-90D0-A30F2681D6B9}"/>
              </a:ext>
            </a:extLst>
          </p:cNvPr>
          <p:cNvSpPr/>
          <p:nvPr/>
        </p:nvSpPr>
        <p:spPr>
          <a:xfrm>
            <a:off x="3019424" y="2935144"/>
            <a:ext cx="7229475" cy="791435"/>
          </a:xfrm>
          <a:prstGeom prst="rect">
            <a:avLst/>
          </a:prstGeom>
        </p:spPr>
        <p:txBody>
          <a:bodyPr wrap="square">
            <a:spAutoFit/>
          </a:bodyPr>
          <a:lstStyle/>
          <a:p>
            <a:pPr>
              <a:lnSpc>
                <a:spcPct val="110000"/>
              </a:lnSpc>
            </a:pPr>
            <a:r>
              <a:rPr lang="en-US" altLang="es-MX" sz="1400" b="1" dirty="0">
                <a:latin typeface="+mj-lt"/>
                <a:cs typeface="Arial" panose="020B0604020202020204" pitchFamily="34" charset="0"/>
              </a:rPr>
              <a:t>Someone said: “Creativity is the key to success in the future”, </a:t>
            </a:r>
            <a:r>
              <a:rPr lang="en-US" altLang="es-MX" sz="1400" dirty="0">
                <a:latin typeface="+mj-lt"/>
                <a:cs typeface="Arial" panose="020B0604020202020204" pitchFamily="34" charset="0"/>
              </a:rPr>
              <a:t>you can use this template as you want, use your creativity and change colors, icons and image according to your brand.</a:t>
            </a:r>
          </a:p>
        </p:txBody>
      </p:sp>
    </p:spTree>
  </p:cSld>
  <p:clrMapOvr>
    <a:masterClrMapping/>
  </p:clrMapOvr>
  <p:transition advClick="0"/>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CKGROUND_MORPH">
            <a:extLst>
              <a:ext uri="{FF2B5EF4-FFF2-40B4-BE49-F238E27FC236}">
                <a16:creationId xmlns:a16="http://schemas.microsoft.com/office/drawing/2014/main" id="{1D8B00FF-093E-6015-8293-6CCCE4F06AEA}"/>
              </a:ext>
            </a:extLst>
          </p:cNvPr>
          <p:cNvSpPr/>
          <p:nvPr/>
        </p:nvSpPr>
        <p:spPr>
          <a:xfrm>
            <a:off x="0" y="0"/>
            <a:ext cx="12192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1" name="Rectángulo: esquinas redondeadas 20">
            <a:extLst>
              <a:ext uri="{FF2B5EF4-FFF2-40B4-BE49-F238E27FC236}">
                <a16:creationId xmlns:a16="http://schemas.microsoft.com/office/drawing/2014/main" id="{5CE840AF-338B-8FEA-3CBF-FA6B83C30642}"/>
              </a:ext>
            </a:extLst>
          </p:cNvPr>
          <p:cNvSpPr/>
          <p:nvPr/>
        </p:nvSpPr>
        <p:spPr>
          <a:xfrm rot="2700000">
            <a:off x="8193241" y="1166028"/>
            <a:ext cx="1855433" cy="1855433"/>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2" name="Rectángulo: esquinas redondeadas 21">
            <a:extLst>
              <a:ext uri="{FF2B5EF4-FFF2-40B4-BE49-F238E27FC236}">
                <a16:creationId xmlns:a16="http://schemas.microsoft.com/office/drawing/2014/main" id="{6E3650E3-E423-AE6D-66C2-38BD09212811}"/>
              </a:ext>
            </a:extLst>
          </p:cNvPr>
          <p:cNvSpPr/>
          <p:nvPr/>
        </p:nvSpPr>
        <p:spPr>
          <a:xfrm rot="2700000">
            <a:off x="8215246" y="4014964"/>
            <a:ext cx="1855433" cy="1855433"/>
          </a:xfrm>
          <a:prstGeom prst="round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3" name="Rectángulo: esquinas redondeadas 22">
            <a:extLst>
              <a:ext uri="{FF2B5EF4-FFF2-40B4-BE49-F238E27FC236}">
                <a16:creationId xmlns:a16="http://schemas.microsoft.com/office/drawing/2014/main" id="{54E217F7-8FAB-FE89-5FFA-A53A7211904F}"/>
              </a:ext>
            </a:extLst>
          </p:cNvPr>
          <p:cNvSpPr/>
          <p:nvPr/>
        </p:nvSpPr>
        <p:spPr>
          <a:xfrm rot="2700000">
            <a:off x="5235021" y="4040050"/>
            <a:ext cx="1855433" cy="1855433"/>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6" name="Rectángulo: esquinas redondeadas 25">
            <a:extLst>
              <a:ext uri="{FF2B5EF4-FFF2-40B4-BE49-F238E27FC236}">
                <a16:creationId xmlns:a16="http://schemas.microsoft.com/office/drawing/2014/main" id="{5BDB0576-D35F-2BBB-DC00-C70C086369B4}"/>
              </a:ext>
            </a:extLst>
          </p:cNvPr>
          <p:cNvSpPr/>
          <p:nvPr/>
        </p:nvSpPr>
        <p:spPr>
          <a:xfrm rot="2700000">
            <a:off x="6770552" y="-282749"/>
            <a:ext cx="1855433" cy="1855433"/>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27" name="CuadroTexto 26">
            <a:extLst>
              <a:ext uri="{FF2B5EF4-FFF2-40B4-BE49-F238E27FC236}">
                <a16:creationId xmlns:a16="http://schemas.microsoft.com/office/drawing/2014/main" id="{C9DB06D2-08E0-49EB-CACA-6B8961A711A6}"/>
              </a:ext>
            </a:extLst>
          </p:cNvPr>
          <p:cNvSpPr txBox="1"/>
          <p:nvPr/>
        </p:nvSpPr>
        <p:spPr>
          <a:xfrm>
            <a:off x="433286" y="1061591"/>
            <a:ext cx="3721798" cy="830997"/>
          </a:xfrm>
          <a:prstGeom prst="rect">
            <a:avLst/>
          </a:prstGeom>
          <a:noFill/>
        </p:spPr>
        <p:txBody>
          <a:bodyPr wrap="square" rtlCol="0">
            <a:spAutoFit/>
          </a:bodyPr>
          <a:lstStyle/>
          <a:p>
            <a:r>
              <a:rPr lang="en-US" sz="2400" dirty="0">
                <a:solidFill>
                  <a:schemeClr val="bg1"/>
                </a:solidFill>
                <a:latin typeface="Montserrat ExtraBold" panose="00000900000000000000" pitchFamily="50" charset="0"/>
              </a:rPr>
              <a:t>CONCLUSIONS</a:t>
            </a:r>
            <a:r>
              <a:rPr lang="es-CO" sz="2400" dirty="0">
                <a:solidFill>
                  <a:schemeClr val="bg1"/>
                </a:solidFill>
                <a:latin typeface="Montserrat ExtraBold" panose="00000900000000000000" pitchFamily="50" charset="0"/>
              </a:rPr>
              <a:t> </a:t>
            </a:r>
          </a:p>
          <a:p>
            <a:r>
              <a:rPr lang="es-CO" sz="2400" spc="600" dirty="0">
                <a:solidFill>
                  <a:schemeClr val="accent3"/>
                </a:solidFill>
                <a:latin typeface="Montserrat" panose="00000500000000000000" pitchFamily="2" charset="0"/>
              </a:rPr>
              <a:t>PRESENTATION</a:t>
            </a:r>
          </a:p>
        </p:txBody>
      </p:sp>
      <p:sp>
        <p:nvSpPr>
          <p:cNvPr id="28" name="Text Placeholder 7">
            <a:extLst>
              <a:ext uri="{FF2B5EF4-FFF2-40B4-BE49-F238E27FC236}">
                <a16:creationId xmlns:a16="http://schemas.microsoft.com/office/drawing/2014/main" id="{D9162EEC-C54D-D3F0-F79E-D6EB98B9E5E1}"/>
              </a:ext>
            </a:extLst>
          </p:cNvPr>
          <p:cNvSpPr txBox="1">
            <a:spLocks/>
          </p:cNvSpPr>
          <p:nvPr/>
        </p:nvSpPr>
        <p:spPr>
          <a:xfrm>
            <a:off x="473201" y="1944976"/>
            <a:ext cx="5101975" cy="179234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400" dirty="0">
                <a:solidFill>
                  <a:schemeClr val="bg1"/>
                </a:solidFill>
                <a:latin typeface="Montserrat Light" panose="00000400000000000000" pitchFamily="50" charset="0"/>
              </a:rPr>
              <a:t>You can do whatever you want, go a impress your audience with an amazing presentation.</a:t>
            </a:r>
          </a:p>
          <a:p>
            <a:pPr marL="0" indent="0">
              <a:buNone/>
            </a:pPr>
            <a:r>
              <a:rPr lang="en-US" sz="1400" dirty="0">
                <a:solidFill>
                  <a:schemeClr val="bg1"/>
                </a:solidFill>
                <a:latin typeface="Montserrat Light" panose="00000400000000000000" pitchFamily="50" charset="0"/>
              </a:rPr>
              <a:t>You can do whatever you want, go a impress your audience with an amazing presentation.</a:t>
            </a:r>
          </a:p>
          <a:p>
            <a:endParaRPr lang="en-US" sz="1600" dirty="0">
              <a:solidFill>
                <a:schemeClr val="bg1"/>
              </a:solidFill>
            </a:endParaRPr>
          </a:p>
        </p:txBody>
      </p:sp>
      <p:sp>
        <p:nvSpPr>
          <p:cNvPr id="31" name="CuadroTexto 30">
            <a:extLst>
              <a:ext uri="{FF2B5EF4-FFF2-40B4-BE49-F238E27FC236}">
                <a16:creationId xmlns:a16="http://schemas.microsoft.com/office/drawing/2014/main" id="{B7F27FE9-3411-1C2F-06AC-0A23B4051C5D}"/>
              </a:ext>
            </a:extLst>
          </p:cNvPr>
          <p:cNvSpPr txBox="1"/>
          <p:nvPr/>
        </p:nvSpPr>
        <p:spPr>
          <a:xfrm>
            <a:off x="6968983" y="319448"/>
            <a:ext cx="1473693" cy="769441"/>
          </a:xfrm>
          <a:prstGeom prst="rect">
            <a:avLst/>
          </a:prstGeom>
          <a:noFill/>
        </p:spPr>
        <p:txBody>
          <a:bodyPr wrap="square" rtlCol="0">
            <a:spAutoFit/>
          </a:bodyPr>
          <a:lstStyle/>
          <a:p>
            <a:pPr algn="ctr"/>
            <a:r>
              <a:rPr lang="es-ES" sz="4400" dirty="0">
                <a:solidFill>
                  <a:schemeClr val="bg1"/>
                </a:solidFill>
                <a:latin typeface="Montserrat ExtraBold" panose="00000900000000000000" pitchFamily="50" charset="0"/>
              </a:rPr>
              <a:t>20%</a:t>
            </a:r>
            <a:endParaRPr lang="es-CO" sz="4400" dirty="0">
              <a:solidFill>
                <a:schemeClr val="bg1"/>
              </a:solidFill>
              <a:latin typeface="Montserrat ExtraBold" panose="00000900000000000000" pitchFamily="50" charset="0"/>
            </a:endParaRPr>
          </a:p>
        </p:txBody>
      </p:sp>
      <p:sp>
        <p:nvSpPr>
          <p:cNvPr id="32" name="CuadroTexto 31">
            <a:extLst>
              <a:ext uri="{FF2B5EF4-FFF2-40B4-BE49-F238E27FC236}">
                <a16:creationId xmlns:a16="http://schemas.microsoft.com/office/drawing/2014/main" id="{35F7577D-9AE2-C7F5-1706-F5792780E8BA}"/>
              </a:ext>
            </a:extLst>
          </p:cNvPr>
          <p:cNvSpPr txBox="1"/>
          <p:nvPr/>
        </p:nvSpPr>
        <p:spPr>
          <a:xfrm>
            <a:off x="6853892" y="993279"/>
            <a:ext cx="1758527" cy="307777"/>
          </a:xfrm>
          <a:prstGeom prst="rect">
            <a:avLst/>
          </a:prstGeom>
          <a:noFill/>
        </p:spPr>
        <p:txBody>
          <a:bodyPr wrap="square" rtlCol="0">
            <a:spAutoFit/>
          </a:bodyPr>
          <a:lstStyle/>
          <a:p>
            <a:pPr algn="ctr"/>
            <a:r>
              <a:rPr lang="es-ES" sz="1400" dirty="0" err="1">
                <a:solidFill>
                  <a:schemeClr val="bg1"/>
                </a:solidFill>
                <a:latin typeface="Montserrat Light" panose="00000400000000000000" pitchFamily="50" charset="0"/>
              </a:rPr>
              <a:t>Lorem</a:t>
            </a:r>
            <a:r>
              <a:rPr lang="es-ES" sz="1400" dirty="0">
                <a:solidFill>
                  <a:schemeClr val="bg1"/>
                </a:solidFill>
                <a:latin typeface="Montserrat Light" panose="00000400000000000000" pitchFamily="50" charset="0"/>
              </a:rPr>
              <a:t> </a:t>
            </a:r>
            <a:r>
              <a:rPr lang="es-ES" sz="1400" dirty="0" err="1">
                <a:solidFill>
                  <a:schemeClr val="bg1"/>
                </a:solidFill>
                <a:latin typeface="Montserrat Light" panose="00000400000000000000" pitchFamily="50" charset="0"/>
              </a:rPr>
              <a:t>Ipsum</a:t>
            </a:r>
            <a:endParaRPr lang="es-CO" sz="1400" dirty="0">
              <a:solidFill>
                <a:schemeClr val="bg1"/>
              </a:solidFill>
              <a:latin typeface="Montserrat Light" panose="00000400000000000000" pitchFamily="50" charset="0"/>
            </a:endParaRPr>
          </a:p>
        </p:txBody>
      </p:sp>
      <p:sp>
        <p:nvSpPr>
          <p:cNvPr id="33" name="CuadroTexto 32">
            <a:extLst>
              <a:ext uri="{FF2B5EF4-FFF2-40B4-BE49-F238E27FC236}">
                <a16:creationId xmlns:a16="http://schemas.microsoft.com/office/drawing/2014/main" id="{84496022-B669-11F8-C14A-558F33D2C630}"/>
              </a:ext>
            </a:extLst>
          </p:cNvPr>
          <p:cNvSpPr txBox="1"/>
          <p:nvPr/>
        </p:nvSpPr>
        <p:spPr>
          <a:xfrm>
            <a:off x="8300530" y="4435355"/>
            <a:ext cx="1733554" cy="769441"/>
          </a:xfrm>
          <a:prstGeom prst="rect">
            <a:avLst/>
          </a:prstGeom>
          <a:noFill/>
        </p:spPr>
        <p:txBody>
          <a:bodyPr wrap="square" rtlCol="0">
            <a:spAutoFit/>
          </a:bodyPr>
          <a:lstStyle/>
          <a:p>
            <a:pPr algn="ctr"/>
            <a:r>
              <a:rPr lang="es-ES" sz="4400" dirty="0">
                <a:solidFill>
                  <a:schemeClr val="bg1"/>
                </a:solidFill>
                <a:latin typeface="Montserrat ExtraBold" panose="00000900000000000000" pitchFamily="50" charset="0"/>
              </a:rPr>
              <a:t>800k</a:t>
            </a:r>
            <a:endParaRPr lang="es-CO" sz="4400" dirty="0">
              <a:solidFill>
                <a:schemeClr val="bg1"/>
              </a:solidFill>
              <a:latin typeface="Montserrat ExtraBold" panose="00000900000000000000" pitchFamily="50" charset="0"/>
            </a:endParaRPr>
          </a:p>
        </p:txBody>
      </p:sp>
      <p:sp>
        <p:nvSpPr>
          <p:cNvPr id="34" name="CuadroTexto 33">
            <a:extLst>
              <a:ext uri="{FF2B5EF4-FFF2-40B4-BE49-F238E27FC236}">
                <a16:creationId xmlns:a16="http://schemas.microsoft.com/office/drawing/2014/main" id="{E2B2BF62-E506-CEF9-4FF8-76960E6B8050}"/>
              </a:ext>
            </a:extLst>
          </p:cNvPr>
          <p:cNvSpPr txBox="1"/>
          <p:nvPr/>
        </p:nvSpPr>
        <p:spPr>
          <a:xfrm>
            <a:off x="8347244" y="5050908"/>
            <a:ext cx="1758527" cy="307777"/>
          </a:xfrm>
          <a:prstGeom prst="rect">
            <a:avLst/>
          </a:prstGeom>
          <a:noFill/>
        </p:spPr>
        <p:txBody>
          <a:bodyPr wrap="square" rtlCol="0">
            <a:spAutoFit/>
          </a:bodyPr>
          <a:lstStyle/>
          <a:p>
            <a:pPr algn="ctr"/>
            <a:r>
              <a:rPr lang="es-ES" sz="1400" dirty="0" err="1">
                <a:solidFill>
                  <a:schemeClr val="bg1"/>
                </a:solidFill>
                <a:latin typeface="Montserrat Light" panose="00000400000000000000" pitchFamily="50" charset="0"/>
              </a:rPr>
              <a:t>Lorem</a:t>
            </a:r>
            <a:r>
              <a:rPr lang="es-ES" sz="1400" dirty="0">
                <a:solidFill>
                  <a:schemeClr val="bg1"/>
                </a:solidFill>
                <a:latin typeface="Montserrat Light" panose="00000400000000000000" pitchFamily="50" charset="0"/>
              </a:rPr>
              <a:t> </a:t>
            </a:r>
            <a:r>
              <a:rPr lang="es-ES" sz="1400" dirty="0" err="1">
                <a:solidFill>
                  <a:schemeClr val="bg1"/>
                </a:solidFill>
                <a:latin typeface="Montserrat Light" panose="00000400000000000000" pitchFamily="50" charset="0"/>
              </a:rPr>
              <a:t>Ipsum</a:t>
            </a:r>
            <a:endParaRPr lang="es-CO" sz="1400" dirty="0">
              <a:solidFill>
                <a:schemeClr val="bg1"/>
              </a:solidFill>
              <a:latin typeface="Montserrat Light" panose="00000400000000000000" pitchFamily="50" charset="0"/>
            </a:endParaRPr>
          </a:p>
        </p:txBody>
      </p:sp>
      <p:sp>
        <p:nvSpPr>
          <p:cNvPr id="35" name="CuadroTexto 34">
            <a:extLst>
              <a:ext uri="{FF2B5EF4-FFF2-40B4-BE49-F238E27FC236}">
                <a16:creationId xmlns:a16="http://schemas.microsoft.com/office/drawing/2014/main" id="{4AB8C50C-AD5F-81A8-E9D2-43B8E9EA7AF3}"/>
              </a:ext>
            </a:extLst>
          </p:cNvPr>
          <p:cNvSpPr txBox="1"/>
          <p:nvPr/>
        </p:nvSpPr>
        <p:spPr>
          <a:xfrm>
            <a:off x="8228843" y="1556244"/>
            <a:ext cx="1733554" cy="769441"/>
          </a:xfrm>
          <a:prstGeom prst="rect">
            <a:avLst/>
          </a:prstGeom>
          <a:noFill/>
        </p:spPr>
        <p:txBody>
          <a:bodyPr wrap="square" rtlCol="0">
            <a:spAutoFit/>
          </a:bodyPr>
          <a:lstStyle/>
          <a:p>
            <a:pPr algn="ctr"/>
            <a:r>
              <a:rPr lang="es-ES" sz="4400" dirty="0">
                <a:solidFill>
                  <a:schemeClr val="bg1"/>
                </a:solidFill>
                <a:latin typeface="Montserrat ExtraBold" panose="00000900000000000000" pitchFamily="50" charset="0"/>
              </a:rPr>
              <a:t>5.6B</a:t>
            </a:r>
            <a:endParaRPr lang="es-CO" sz="4400" dirty="0">
              <a:solidFill>
                <a:schemeClr val="bg1"/>
              </a:solidFill>
              <a:latin typeface="Montserrat ExtraBold" panose="00000900000000000000" pitchFamily="50" charset="0"/>
            </a:endParaRPr>
          </a:p>
        </p:txBody>
      </p:sp>
      <p:sp>
        <p:nvSpPr>
          <p:cNvPr id="36" name="CuadroTexto 35">
            <a:extLst>
              <a:ext uri="{FF2B5EF4-FFF2-40B4-BE49-F238E27FC236}">
                <a16:creationId xmlns:a16="http://schemas.microsoft.com/office/drawing/2014/main" id="{1C9D425F-F49C-37E8-41E3-D32E9505FADA}"/>
              </a:ext>
            </a:extLst>
          </p:cNvPr>
          <p:cNvSpPr txBox="1"/>
          <p:nvPr/>
        </p:nvSpPr>
        <p:spPr>
          <a:xfrm>
            <a:off x="8275557" y="2171797"/>
            <a:ext cx="1758527" cy="307777"/>
          </a:xfrm>
          <a:prstGeom prst="rect">
            <a:avLst/>
          </a:prstGeom>
          <a:noFill/>
        </p:spPr>
        <p:txBody>
          <a:bodyPr wrap="square" rtlCol="0">
            <a:spAutoFit/>
          </a:bodyPr>
          <a:lstStyle/>
          <a:p>
            <a:pPr algn="ctr"/>
            <a:r>
              <a:rPr lang="es-ES" sz="1400" dirty="0" err="1">
                <a:solidFill>
                  <a:schemeClr val="bg1"/>
                </a:solidFill>
                <a:latin typeface="Montserrat Light" panose="00000400000000000000" pitchFamily="50" charset="0"/>
              </a:rPr>
              <a:t>Lorem</a:t>
            </a:r>
            <a:r>
              <a:rPr lang="es-ES" sz="1400" dirty="0">
                <a:solidFill>
                  <a:schemeClr val="bg1"/>
                </a:solidFill>
                <a:latin typeface="Montserrat Light" panose="00000400000000000000" pitchFamily="50" charset="0"/>
              </a:rPr>
              <a:t> </a:t>
            </a:r>
            <a:r>
              <a:rPr lang="es-ES" sz="1400" dirty="0" err="1">
                <a:solidFill>
                  <a:schemeClr val="bg1"/>
                </a:solidFill>
                <a:latin typeface="Montserrat Light" panose="00000400000000000000" pitchFamily="50" charset="0"/>
              </a:rPr>
              <a:t>Ipsum</a:t>
            </a:r>
            <a:endParaRPr lang="es-CO" sz="1400" dirty="0">
              <a:solidFill>
                <a:schemeClr val="bg1"/>
              </a:solidFill>
              <a:latin typeface="Montserrat Light" panose="00000400000000000000" pitchFamily="50" charset="0"/>
            </a:endParaRPr>
          </a:p>
        </p:txBody>
      </p:sp>
      <p:sp>
        <p:nvSpPr>
          <p:cNvPr id="37" name="CuadroTexto 36">
            <a:extLst>
              <a:ext uri="{FF2B5EF4-FFF2-40B4-BE49-F238E27FC236}">
                <a16:creationId xmlns:a16="http://schemas.microsoft.com/office/drawing/2014/main" id="{CAC86774-1D15-DEA9-7744-852D568EA25B}"/>
              </a:ext>
            </a:extLst>
          </p:cNvPr>
          <p:cNvSpPr txBox="1"/>
          <p:nvPr/>
        </p:nvSpPr>
        <p:spPr>
          <a:xfrm>
            <a:off x="5189277" y="4423217"/>
            <a:ext cx="1733554" cy="769441"/>
          </a:xfrm>
          <a:prstGeom prst="rect">
            <a:avLst/>
          </a:prstGeom>
          <a:noFill/>
        </p:spPr>
        <p:txBody>
          <a:bodyPr wrap="square" rtlCol="0">
            <a:spAutoFit/>
          </a:bodyPr>
          <a:lstStyle/>
          <a:p>
            <a:pPr algn="ctr"/>
            <a:r>
              <a:rPr lang="es-ES" sz="4400" dirty="0">
                <a:solidFill>
                  <a:schemeClr val="bg1"/>
                </a:solidFill>
                <a:latin typeface="Montserrat ExtraBold" panose="00000900000000000000" pitchFamily="50" charset="0"/>
              </a:rPr>
              <a:t>50%</a:t>
            </a:r>
            <a:endParaRPr lang="es-CO" sz="4400" dirty="0">
              <a:solidFill>
                <a:schemeClr val="bg1"/>
              </a:solidFill>
              <a:latin typeface="Montserrat ExtraBold" panose="00000900000000000000" pitchFamily="50" charset="0"/>
            </a:endParaRPr>
          </a:p>
        </p:txBody>
      </p:sp>
      <p:sp>
        <p:nvSpPr>
          <p:cNvPr id="38" name="CuadroTexto 37">
            <a:extLst>
              <a:ext uri="{FF2B5EF4-FFF2-40B4-BE49-F238E27FC236}">
                <a16:creationId xmlns:a16="http://schemas.microsoft.com/office/drawing/2014/main" id="{68D4B078-44DB-61F0-E0AE-5B918BFC25F5}"/>
              </a:ext>
            </a:extLst>
          </p:cNvPr>
          <p:cNvSpPr txBox="1"/>
          <p:nvPr/>
        </p:nvSpPr>
        <p:spPr>
          <a:xfrm>
            <a:off x="5235991" y="5038770"/>
            <a:ext cx="1758527" cy="307777"/>
          </a:xfrm>
          <a:prstGeom prst="rect">
            <a:avLst/>
          </a:prstGeom>
          <a:noFill/>
        </p:spPr>
        <p:txBody>
          <a:bodyPr wrap="square" rtlCol="0">
            <a:spAutoFit/>
          </a:bodyPr>
          <a:lstStyle/>
          <a:p>
            <a:pPr algn="ctr"/>
            <a:r>
              <a:rPr lang="es-ES" sz="1400" dirty="0" err="1">
                <a:solidFill>
                  <a:schemeClr val="bg1"/>
                </a:solidFill>
                <a:latin typeface="Montserrat Light" panose="00000400000000000000" pitchFamily="50" charset="0"/>
              </a:rPr>
              <a:t>Lorem</a:t>
            </a:r>
            <a:r>
              <a:rPr lang="es-ES" sz="1400" dirty="0">
                <a:solidFill>
                  <a:schemeClr val="bg1"/>
                </a:solidFill>
                <a:latin typeface="Montserrat Light" panose="00000400000000000000" pitchFamily="50" charset="0"/>
              </a:rPr>
              <a:t> </a:t>
            </a:r>
            <a:r>
              <a:rPr lang="es-ES" sz="1400" dirty="0" err="1">
                <a:solidFill>
                  <a:schemeClr val="bg1"/>
                </a:solidFill>
                <a:latin typeface="Montserrat Light" panose="00000400000000000000" pitchFamily="50" charset="0"/>
              </a:rPr>
              <a:t>Ipsum</a:t>
            </a:r>
            <a:endParaRPr lang="es-CO" sz="1400" dirty="0">
              <a:solidFill>
                <a:schemeClr val="bg1"/>
              </a:solidFill>
              <a:latin typeface="Montserrat Light" panose="00000400000000000000" pitchFamily="50" charset="0"/>
            </a:endParaRPr>
          </a:p>
        </p:txBody>
      </p:sp>
      <p:sp>
        <p:nvSpPr>
          <p:cNvPr id="39" name="Rectángulo: esquinas redondeadas 38">
            <a:extLst>
              <a:ext uri="{FF2B5EF4-FFF2-40B4-BE49-F238E27FC236}">
                <a16:creationId xmlns:a16="http://schemas.microsoft.com/office/drawing/2014/main" id="{1AF321E9-A00E-1E2A-E134-078A2D256D49}"/>
              </a:ext>
            </a:extLst>
          </p:cNvPr>
          <p:cNvSpPr/>
          <p:nvPr/>
        </p:nvSpPr>
        <p:spPr>
          <a:xfrm>
            <a:off x="575706" y="3542190"/>
            <a:ext cx="654250" cy="654250"/>
          </a:xfrm>
          <a:prstGeom prst="roundRect">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CO"/>
          </a:p>
        </p:txBody>
      </p:sp>
      <p:sp>
        <p:nvSpPr>
          <p:cNvPr id="40" name="Rectángulo: esquinas redondeadas 39">
            <a:extLst>
              <a:ext uri="{FF2B5EF4-FFF2-40B4-BE49-F238E27FC236}">
                <a16:creationId xmlns:a16="http://schemas.microsoft.com/office/drawing/2014/main" id="{E02394A9-2AD2-3E9D-CA61-0E8E4C4D6077}"/>
              </a:ext>
            </a:extLst>
          </p:cNvPr>
          <p:cNvSpPr/>
          <p:nvPr/>
        </p:nvSpPr>
        <p:spPr>
          <a:xfrm>
            <a:off x="575706" y="4603158"/>
            <a:ext cx="654250" cy="654250"/>
          </a:xfrm>
          <a:prstGeom prst="roundRect">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s-CO"/>
          </a:p>
        </p:txBody>
      </p:sp>
      <p:sp>
        <p:nvSpPr>
          <p:cNvPr id="41" name="Text Placeholder 7">
            <a:extLst>
              <a:ext uri="{FF2B5EF4-FFF2-40B4-BE49-F238E27FC236}">
                <a16:creationId xmlns:a16="http://schemas.microsoft.com/office/drawing/2014/main" id="{DE36C7DC-B5DF-1274-7E2C-56D05C492444}"/>
              </a:ext>
            </a:extLst>
          </p:cNvPr>
          <p:cNvSpPr txBox="1">
            <a:spLocks/>
          </p:cNvSpPr>
          <p:nvPr/>
        </p:nvSpPr>
        <p:spPr>
          <a:xfrm>
            <a:off x="1332331" y="3598163"/>
            <a:ext cx="3491688" cy="179234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400" dirty="0">
                <a:solidFill>
                  <a:schemeClr val="bg1"/>
                </a:solidFill>
                <a:latin typeface="Montserrat Light" panose="00000400000000000000" pitchFamily="50" charset="0"/>
              </a:rPr>
              <a:t>You can do whatever you want, go a impress your audience with an amazing presentation.</a:t>
            </a:r>
          </a:p>
          <a:p>
            <a:pPr marL="0" indent="0">
              <a:buNone/>
            </a:pPr>
            <a:endParaRPr lang="en-US" sz="1400" dirty="0">
              <a:solidFill>
                <a:schemeClr val="bg1"/>
              </a:solidFill>
              <a:latin typeface="Montserrat Light" panose="00000400000000000000" pitchFamily="50" charset="0"/>
            </a:endParaRPr>
          </a:p>
          <a:p>
            <a:pPr marL="0" indent="0">
              <a:buNone/>
            </a:pPr>
            <a:r>
              <a:rPr lang="en-US" sz="1400" dirty="0">
                <a:solidFill>
                  <a:schemeClr val="bg1"/>
                </a:solidFill>
                <a:latin typeface="Montserrat Light" panose="00000400000000000000" pitchFamily="50" charset="0"/>
              </a:rPr>
              <a:t>You can do whatever you want, go a impress your audience with an amazing presentation.</a:t>
            </a:r>
          </a:p>
          <a:p>
            <a:endParaRPr lang="en-US" sz="1600" dirty="0">
              <a:solidFill>
                <a:schemeClr val="bg1"/>
              </a:solidFill>
            </a:endParaRPr>
          </a:p>
        </p:txBody>
      </p:sp>
      <p:pic>
        <p:nvPicPr>
          <p:cNvPr id="42" name="Gráfico 41" descr="Gráfico de barras con relleno sólido">
            <a:extLst>
              <a:ext uri="{FF2B5EF4-FFF2-40B4-BE49-F238E27FC236}">
                <a16:creationId xmlns:a16="http://schemas.microsoft.com/office/drawing/2014/main" id="{819826C6-BFCD-6ACB-E1E5-0D4791502EE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23658" y="4642673"/>
            <a:ext cx="586403" cy="586403"/>
          </a:xfrm>
          <a:prstGeom prst="rect">
            <a:avLst/>
          </a:prstGeom>
        </p:spPr>
      </p:pic>
      <p:pic>
        <p:nvPicPr>
          <p:cNvPr id="43" name="Gráfico 42" descr="Chateo con relleno sólido">
            <a:extLst>
              <a:ext uri="{FF2B5EF4-FFF2-40B4-BE49-F238E27FC236}">
                <a16:creationId xmlns:a16="http://schemas.microsoft.com/office/drawing/2014/main" id="{9AD1C1E9-50CB-5A2C-3F20-F3DEC51633B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43553" y="3568280"/>
            <a:ext cx="586403" cy="586403"/>
          </a:xfrm>
          <a:prstGeom prst="rect">
            <a:avLst/>
          </a:prstGeom>
        </p:spPr>
      </p:pic>
      <p:sp>
        <p:nvSpPr>
          <p:cNvPr id="4" name="Picture Placeholder 3">
            <a:extLst>
              <a:ext uri="{FF2B5EF4-FFF2-40B4-BE49-F238E27FC236}">
                <a16:creationId xmlns:a16="http://schemas.microsoft.com/office/drawing/2014/main" id="{CF585FFE-812D-D075-B827-031D17B3F15C}"/>
              </a:ext>
            </a:extLst>
          </p:cNvPr>
          <p:cNvSpPr>
            <a:spLocks noGrp="1"/>
          </p:cNvSpPr>
          <p:nvPr>
            <p:ph type="pic" sz="quarter" idx="11"/>
          </p:nvPr>
        </p:nvSpPr>
        <p:spPr/>
      </p:sp>
      <p:sp>
        <p:nvSpPr>
          <p:cNvPr id="14" name="Picture Placeholder 13">
            <a:extLst>
              <a:ext uri="{FF2B5EF4-FFF2-40B4-BE49-F238E27FC236}">
                <a16:creationId xmlns:a16="http://schemas.microsoft.com/office/drawing/2014/main" id="{C77BB3D4-6DC2-5B6A-D140-1438A34660DB}"/>
              </a:ext>
            </a:extLst>
          </p:cNvPr>
          <p:cNvSpPr>
            <a:spLocks noGrp="1"/>
          </p:cNvSpPr>
          <p:nvPr>
            <p:ph type="pic" sz="quarter" idx="10"/>
          </p:nvPr>
        </p:nvSpPr>
        <p:spPr/>
      </p:sp>
    </p:spTree>
    <p:extLst>
      <p:ext uri="{BB962C8B-B14F-4D97-AF65-F5344CB8AC3E}">
        <p14:creationId xmlns:p14="http://schemas.microsoft.com/office/powerpoint/2010/main" val="34169271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7">
            <a:extLst>
              <a:ext uri="{FF2B5EF4-FFF2-40B4-BE49-F238E27FC236}">
                <a16:creationId xmlns:a16="http://schemas.microsoft.com/office/drawing/2014/main" id="{AF680E9C-4599-5170-E8AB-39DB80D1356F}"/>
              </a:ext>
            </a:extLst>
          </p:cNvPr>
          <p:cNvSpPr/>
          <p:nvPr/>
        </p:nvSpPr>
        <p:spPr>
          <a:xfrm>
            <a:off x="0" y="0"/>
            <a:ext cx="12192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3"/>
              </a:solidFill>
            </a:endParaRPr>
          </a:p>
        </p:txBody>
      </p:sp>
      <p:sp>
        <p:nvSpPr>
          <p:cNvPr id="20482" name="タイトル 15">
            <a:extLst>
              <a:ext uri="{FF2B5EF4-FFF2-40B4-BE49-F238E27FC236}">
                <a16:creationId xmlns:a16="http://schemas.microsoft.com/office/drawing/2014/main" id="{B50D9CEA-F237-AF94-48DC-1D0F84B70F84}"/>
              </a:ext>
            </a:extLst>
          </p:cNvPr>
          <p:cNvSpPr>
            <a:spLocks noGrp="1" noChangeArrowheads="1"/>
          </p:cNvSpPr>
          <p:nvPr>
            <p:ph type="ctrTitle" idx="4294967295"/>
          </p:nvPr>
        </p:nvSpPr>
        <p:spPr bwMode="auto">
          <a:xfrm>
            <a:off x="130629" y="681317"/>
            <a:ext cx="12192000" cy="10572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r>
              <a:rPr kumimoji="1" lang="en-US" altLang="ja-JP" b="1" dirty="0">
                <a:solidFill>
                  <a:schemeClr val="bg1"/>
                </a:solidFill>
                <a:latin typeface="Lato Light" panose="020F0302020204030203" pitchFamily="34" charset="77"/>
                <a:ea typeface="ＭＳ Ｐゴシック" panose="020B0600070205080204" pitchFamily="34" charset="-128"/>
              </a:rPr>
              <a:t>Thanks for downloading this template</a:t>
            </a:r>
          </a:p>
        </p:txBody>
      </p:sp>
      <p:sp>
        <p:nvSpPr>
          <p:cNvPr id="17" name="サブタイトル 16">
            <a:extLst>
              <a:ext uri="{FF2B5EF4-FFF2-40B4-BE49-F238E27FC236}">
                <a16:creationId xmlns:a16="http://schemas.microsoft.com/office/drawing/2014/main" id="{31E310BF-4DC5-CFE2-5C95-F50D978B5B17}"/>
              </a:ext>
            </a:extLst>
          </p:cNvPr>
          <p:cNvSpPr>
            <a:spLocks noGrp="1"/>
          </p:cNvSpPr>
          <p:nvPr>
            <p:ph type="subTitle" idx="4294967295"/>
          </p:nvPr>
        </p:nvSpPr>
        <p:spPr>
          <a:xfrm>
            <a:off x="2006600" y="1466336"/>
            <a:ext cx="8229600" cy="2149475"/>
          </a:xfrm>
        </p:spPr>
        <p:txBody>
          <a:bodyPr/>
          <a:lstStyle/>
          <a:p>
            <a:pPr marL="0" indent="0" algn="ctr" fontAlgn="auto">
              <a:spcAft>
                <a:spcPts val="0"/>
              </a:spcAft>
              <a:buFont typeface="Arial" panose="020B0604020202020204" pitchFamily="34" charset="0"/>
              <a:buNone/>
              <a:defRPr/>
            </a:pPr>
            <a:r>
              <a:rPr lang="en-US" sz="2400" dirty="0">
                <a:solidFill>
                  <a:schemeClr val="bg1"/>
                </a:solidFill>
                <a:hlinkClick r:id="rId2">
                  <a:extLst>
                    <a:ext uri="{A12FA001-AC4F-418D-AE19-62706E023703}">
                      <ahyp:hlinkClr xmlns:ahyp="http://schemas.microsoft.com/office/drawing/2018/hyperlinkcolor" val="tx"/>
                    </a:ext>
                  </a:extLst>
                </a:hlinkClick>
              </a:rPr>
              <a:t>https://ppthemes.com/</a:t>
            </a:r>
            <a:r>
              <a:rPr lang="en-US" sz="2400" dirty="0">
                <a:solidFill>
                  <a:schemeClr val="bg1"/>
                </a:solidFill>
              </a:rPr>
              <a:t> </a:t>
            </a:r>
          </a:p>
          <a:p>
            <a:pPr marL="0" indent="0" algn="ctr" fontAlgn="auto">
              <a:spcAft>
                <a:spcPts val="0"/>
              </a:spcAft>
              <a:buFont typeface="Arial" panose="020B0604020202020204" pitchFamily="34" charset="0"/>
              <a:buNone/>
              <a:defRPr/>
            </a:pPr>
            <a:r>
              <a:rPr lang="en-US" sz="2400" dirty="0">
                <a:solidFill>
                  <a:schemeClr val="bg1"/>
                </a:solidFill>
                <a:hlinkClick r:id="rId3">
                  <a:extLst>
                    <a:ext uri="{A12FA001-AC4F-418D-AE19-62706E023703}">
                      <ahyp:hlinkClr xmlns:ahyp="http://schemas.microsoft.com/office/drawing/2018/hyperlinkcolor" val="tx"/>
                    </a:ext>
                  </a:extLst>
                </a:hlinkClick>
              </a:rPr>
              <a:t>www.slidesgratis.com</a:t>
            </a:r>
            <a:r>
              <a:rPr lang="en-US" sz="2400" dirty="0">
                <a:solidFill>
                  <a:schemeClr val="bg1"/>
                </a:solidFill>
              </a:rPr>
              <a:t>  </a:t>
            </a:r>
          </a:p>
          <a:p>
            <a:pPr marL="0" indent="0" algn="ctr" fontAlgn="auto">
              <a:spcAft>
                <a:spcPts val="0"/>
              </a:spcAft>
              <a:buFont typeface="Arial" panose="020B0604020202020204" pitchFamily="34" charset="0"/>
              <a:buNone/>
              <a:defRPr/>
            </a:pPr>
            <a:r>
              <a:rPr lang="en-US" sz="2400" dirty="0">
                <a:solidFill>
                  <a:schemeClr val="bg1"/>
                </a:solidFill>
                <a:hlinkClick r:id="rId4">
                  <a:extLst>
                    <a:ext uri="{A12FA001-AC4F-418D-AE19-62706E023703}">
                      <ahyp:hlinkClr xmlns:ahyp="http://schemas.microsoft.com/office/drawing/2018/hyperlinkcolor" val="tx"/>
                    </a:ext>
                  </a:extLst>
                </a:hlinkClick>
              </a:rPr>
              <a:t>https://pptbundle.com/</a:t>
            </a:r>
            <a:r>
              <a:rPr lang="en-US" sz="2400" dirty="0">
                <a:solidFill>
                  <a:schemeClr val="bg1"/>
                </a:solidFill>
              </a:rPr>
              <a:t> </a:t>
            </a:r>
          </a:p>
          <a:p>
            <a:pPr marL="0" indent="0" algn="ctr" fontAlgn="auto">
              <a:spcAft>
                <a:spcPts val="0"/>
              </a:spcAft>
              <a:buFont typeface="Arial" panose="020B0604020202020204" pitchFamily="34" charset="0"/>
              <a:buNone/>
              <a:defRPr/>
            </a:pPr>
            <a:r>
              <a:rPr lang="en-US" altLang="ja-JP" sz="2400" dirty="0">
                <a:solidFill>
                  <a:schemeClr val="bg1"/>
                </a:solidFill>
                <a:cs typeface="Arial" panose="020B0604020202020204" pitchFamily="34" charset="0"/>
              </a:rPr>
              <a:t>Pics: </a:t>
            </a:r>
            <a:r>
              <a:rPr lang="en-US" altLang="ja-JP" sz="2400" dirty="0">
                <a:solidFill>
                  <a:schemeClr val="bg1"/>
                </a:solidFill>
                <a:cs typeface="Arial" panose="020B0604020202020204" pitchFamily="34" charset="0"/>
                <a:hlinkClick r:id="rId5">
                  <a:extLst>
                    <a:ext uri="{A12FA001-AC4F-418D-AE19-62706E023703}">
                      <ahyp:hlinkClr xmlns:ahyp="http://schemas.microsoft.com/office/drawing/2018/hyperlinkcolor" val="tx"/>
                    </a:ext>
                  </a:extLst>
                </a:hlinkClick>
              </a:rPr>
              <a:t>https://www.freepik.es/</a:t>
            </a:r>
            <a:r>
              <a:rPr lang="en-US" altLang="ja-JP" sz="2400" dirty="0">
                <a:solidFill>
                  <a:schemeClr val="bg1"/>
                </a:solidFill>
                <a:cs typeface="Arial" panose="020B0604020202020204" pitchFamily="34" charset="0"/>
              </a:rPr>
              <a:t>   </a:t>
            </a:r>
            <a:r>
              <a:rPr lang="en-US" altLang="ja-JP" sz="2400" dirty="0">
                <a:solidFill>
                  <a:schemeClr val="bg1"/>
                </a:solidFill>
                <a:cs typeface="Arial" panose="020B0604020202020204" pitchFamily="34" charset="0"/>
                <a:hlinkClick r:id="rId6">
                  <a:extLst>
                    <a:ext uri="{A12FA001-AC4F-418D-AE19-62706E023703}">
                      <ahyp:hlinkClr xmlns:ahyp="http://schemas.microsoft.com/office/drawing/2018/hyperlinkcolor" val="tx"/>
                    </a:ext>
                  </a:extLst>
                </a:hlinkClick>
              </a:rPr>
              <a:t>www.Pixabay.com</a:t>
            </a:r>
            <a:r>
              <a:rPr lang="en-US" altLang="ja-JP" sz="2400" dirty="0">
                <a:solidFill>
                  <a:schemeClr val="bg1"/>
                </a:solidFill>
                <a:cs typeface="Arial" panose="020B0604020202020204" pitchFamily="34" charset="0"/>
              </a:rPr>
              <a:t> </a:t>
            </a:r>
          </a:p>
          <a:p>
            <a:pPr marL="0" indent="0" algn="ctr" fontAlgn="auto">
              <a:spcAft>
                <a:spcPts val="0"/>
              </a:spcAft>
              <a:buFont typeface="Arial" panose="020B0604020202020204" pitchFamily="34" charset="0"/>
              <a:buNone/>
              <a:defRPr/>
            </a:pPr>
            <a:br>
              <a:rPr lang="en-US" altLang="ja-JP" sz="1600" dirty="0">
                <a:solidFill>
                  <a:schemeClr val="bg1"/>
                </a:solidFill>
                <a:cs typeface="Arial" panose="020B0604020202020204" pitchFamily="34" charset="0"/>
              </a:rPr>
            </a:br>
            <a:endParaRPr lang="en-US" altLang="ja-JP" sz="1600" dirty="0">
              <a:solidFill>
                <a:schemeClr val="bg1"/>
              </a:solidFill>
              <a:cs typeface="Arial" panose="020B0604020202020204" pitchFamily="34" charset="0"/>
            </a:endParaRPr>
          </a:p>
        </p:txBody>
      </p:sp>
      <p:sp>
        <p:nvSpPr>
          <p:cNvPr id="20484" name="CuadroTexto 3">
            <a:extLst>
              <a:ext uri="{FF2B5EF4-FFF2-40B4-BE49-F238E27FC236}">
                <a16:creationId xmlns:a16="http://schemas.microsoft.com/office/drawing/2014/main" id="{23C90372-EF89-0CDC-9035-AF4DA9EA29DF}"/>
              </a:ext>
            </a:extLst>
          </p:cNvPr>
          <p:cNvSpPr txBox="1">
            <a:spLocks noChangeArrowheads="1"/>
          </p:cNvSpPr>
          <p:nvPr/>
        </p:nvSpPr>
        <p:spPr bwMode="auto">
          <a:xfrm>
            <a:off x="387942" y="3445155"/>
            <a:ext cx="10788467" cy="31085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Lato Light" panose="020F0302020204030203" pitchFamily="34" charset="77"/>
              </a:defRPr>
            </a:lvl1pPr>
            <a:lvl2pPr marL="742950" indent="-285750">
              <a:defRPr>
                <a:solidFill>
                  <a:schemeClr val="tx1"/>
                </a:solidFill>
                <a:latin typeface="Lato Light" panose="020F0302020204030203" pitchFamily="34" charset="77"/>
              </a:defRPr>
            </a:lvl2pPr>
            <a:lvl3pPr marL="1143000" indent="-228600">
              <a:defRPr>
                <a:solidFill>
                  <a:schemeClr val="tx1"/>
                </a:solidFill>
                <a:latin typeface="Lato Light" panose="020F0302020204030203" pitchFamily="34" charset="77"/>
              </a:defRPr>
            </a:lvl3pPr>
            <a:lvl4pPr marL="1600200" indent="-228600">
              <a:defRPr>
                <a:solidFill>
                  <a:schemeClr val="tx1"/>
                </a:solidFill>
                <a:latin typeface="Lato Light" panose="020F0302020204030203" pitchFamily="34" charset="77"/>
              </a:defRPr>
            </a:lvl4pPr>
            <a:lvl5pPr marL="2057400" indent="-228600">
              <a:defRPr>
                <a:solidFill>
                  <a:schemeClr val="tx1"/>
                </a:solidFill>
                <a:latin typeface="Lato Light" panose="020F0302020204030203" pitchFamily="34" charset="77"/>
              </a:defRPr>
            </a:lvl5pPr>
            <a:lvl6pPr marL="2514600" indent="-228600" fontAlgn="base">
              <a:spcBef>
                <a:spcPct val="0"/>
              </a:spcBef>
              <a:spcAft>
                <a:spcPct val="0"/>
              </a:spcAft>
              <a:defRPr>
                <a:solidFill>
                  <a:schemeClr val="tx1"/>
                </a:solidFill>
                <a:latin typeface="Lato Light" panose="020F0302020204030203" pitchFamily="34" charset="77"/>
              </a:defRPr>
            </a:lvl6pPr>
            <a:lvl7pPr marL="2971800" indent="-228600" fontAlgn="base">
              <a:spcBef>
                <a:spcPct val="0"/>
              </a:spcBef>
              <a:spcAft>
                <a:spcPct val="0"/>
              </a:spcAft>
              <a:defRPr>
                <a:solidFill>
                  <a:schemeClr val="tx1"/>
                </a:solidFill>
                <a:latin typeface="Lato Light" panose="020F0302020204030203" pitchFamily="34" charset="77"/>
              </a:defRPr>
            </a:lvl7pPr>
            <a:lvl8pPr marL="3429000" indent="-228600" fontAlgn="base">
              <a:spcBef>
                <a:spcPct val="0"/>
              </a:spcBef>
              <a:spcAft>
                <a:spcPct val="0"/>
              </a:spcAft>
              <a:defRPr>
                <a:solidFill>
                  <a:schemeClr val="tx1"/>
                </a:solidFill>
                <a:latin typeface="Lato Light" panose="020F0302020204030203" pitchFamily="34" charset="77"/>
              </a:defRPr>
            </a:lvl8pPr>
            <a:lvl9pPr marL="3886200" indent="-228600" fontAlgn="base">
              <a:spcBef>
                <a:spcPct val="0"/>
              </a:spcBef>
              <a:spcAft>
                <a:spcPct val="0"/>
              </a:spcAft>
              <a:defRPr>
                <a:solidFill>
                  <a:schemeClr val="tx1"/>
                </a:solidFill>
                <a:latin typeface="Lato Light" panose="020F0302020204030203" pitchFamily="34" charset="77"/>
              </a:defRPr>
            </a:lvl9pPr>
          </a:lstStyle>
          <a:p>
            <a:pPr algn="ctr" eaLnBrk="1" hangingPunct="1"/>
            <a:r>
              <a:rPr lang="en-US" altLang="ja-JP" sz="3200" dirty="0">
                <a:solidFill>
                  <a:schemeClr val="bg1"/>
                </a:solidFill>
                <a:ea typeface="ＭＳ Ｐゴシック" panose="020B0600070205080204" pitchFamily="34" charset="-128"/>
                <a:cs typeface="Arial" panose="020B0604020202020204" pitchFamily="34" charset="0"/>
              </a:rPr>
              <a:t>If you liked the presentation, follow me on social networks </a:t>
            </a:r>
            <a:r>
              <a:rPr lang="es-CO" altLang="ja-JP" sz="3200" dirty="0">
                <a:solidFill>
                  <a:schemeClr val="bg1"/>
                </a:solidFill>
                <a:ea typeface="ＭＳ Ｐゴシック" panose="020B0600070205080204" pitchFamily="34" charset="-128"/>
                <a:cs typeface="Arial" panose="020B0604020202020204" pitchFamily="34" charset="0"/>
                <a:sym typeface="Wingdings" pitchFamily="2" charset="2"/>
              </a:rPr>
              <a:t> </a:t>
            </a:r>
            <a:r>
              <a:rPr lang="es-CO" altLang="ja-JP" sz="3200" dirty="0" err="1">
                <a:solidFill>
                  <a:schemeClr val="bg1"/>
                </a:solidFill>
                <a:ea typeface="ＭＳ Ｐゴシック" panose="020B0600070205080204" pitchFamily="34" charset="-128"/>
                <a:cs typeface="Arial" panose="020B0604020202020204" pitchFamily="34" charset="0"/>
                <a:sym typeface="Wingdings" pitchFamily="2" charset="2"/>
              </a:rPr>
              <a:t>that</a:t>
            </a:r>
            <a:r>
              <a:rPr lang="es-CO" altLang="ja-JP" sz="3200" dirty="0">
                <a:solidFill>
                  <a:schemeClr val="bg1"/>
                </a:solidFill>
                <a:ea typeface="ＭＳ Ｐゴシック" panose="020B0600070205080204" pitchFamily="34" charset="-128"/>
                <a:cs typeface="Arial" panose="020B0604020202020204" pitchFamily="34" charset="0"/>
                <a:sym typeface="Wingdings" pitchFamily="2" charset="2"/>
              </a:rPr>
              <a:t> </a:t>
            </a:r>
            <a:r>
              <a:rPr lang="es-CO" altLang="ja-JP" sz="3200" dirty="0" err="1">
                <a:solidFill>
                  <a:schemeClr val="bg1"/>
                </a:solidFill>
                <a:ea typeface="ＭＳ Ｐゴシック" panose="020B0600070205080204" pitchFamily="34" charset="-128"/>
                <a:cs typeface="Arial" panose="020B0604020202020204" pitchFamily="34" charset="0"/>
                <a:sym typeface="Wingdings" pitchFamily="2" charset="2"/>
              </a:rPr>
              <a:t>will</a:t>
            </a:r>
            <a:r>
              <a:rPr lang="es-CO" altLang="ja-JP" sz="3200" dirty="0">
                <a:solidFill>
                  <a:schemeClr val="bg1"/>
                </a:solidFill>
                <a:ea typeface="ＭＳ Ｐゴシック" panose="020B0600070205080204" pitchFamily="34" charset="-128"/>
                <a:cs typeface="Arial" panose="020B0604020202020204" pitchFamily="34" charset="0"/>
                <a:sym typeface="Wingdings" pitchFamily="2" charset="2"/>
              </a:rPr>
              <a:t> </a:t>
            </a:r>
            <a:r>
              <a:rPr lang="es-CO" altLang="ja-JP" sz="3200" dirty="0" err="1">
                <a:solidFill>
                  <a:schemeClr val="bg1"/>
                </a:solidFill>
                <a:ea typeface="ＭＳ Ｐゴシック" panose="020B0600070205080204" pitchFamily="34" charset="-128"/>
                <a:cs typeface="Arial" panose="020B0604020202020204" pitchFamily="34" charset="0"/>
                <a:sym typeface="Wingdings" pitchFamily="2" charset="2"/>
              </a:rPr>
              <a:t>allow</a:t>
            </a:r>
            <a:r>
              <a:rPr lang="es-CO" altLang="ja-JP" sz="3200" dirty="0">
                <a:solidFill>
                  <a:schemeClr val="bg1"/>
                </a:solidFill>
                <a:ea typeface="ＭＳ Ｐゴシック" panose="020B0600070205080204" pitchFamily="34" charset="-128"/>
                <a:cs typeface="Arial" panose="020B0604020202020204" pitchFamily="34" charset="0"/>
                <a:sym typeface="Wingdings" pitchFamily="2" charset="2"/>
              </a:rPr>
              <a:t> me </a:t>
            </a:r>
            <a:r>
              <a:rPr lang="es-CO" altLang="ja-JP" sz="3200" dirty="0" err="1">
                <a:solidFill>
                  <a:schemeClr val="bg1"/>
                </a:solidFill>
                <a:ea typeface="ＭＳ Ｐゴシック" panose="020B0600070205080204" pitchFamily="34" charset="-128"/>
                <a:cs typeface="Arial" panose="020B0604020202020204" pitchFamily="34" charset="0"/>
                <a:sym typeface="Wingdings" pitchFamily="2" charset="2"/>
              </a:rPr>
              <a:t>to</a:t>
            </a:r>
            <a:r>
              <a:rPr lang="es-CO" altLang="ja-JP" sz="3200" dirty="0">
                <a:solidFill>
                  <a:schemeClr val="bg1"/>
                </a:solidFill>
                <a:ea typeface="ＭＳ Ｐゴシック" panose="020B0600070205080204" pitchFamily="34" charset="-128"/>
                <a:cs typeface="Arial" panose="020B0604020202020204" pitchFamily="34" charset="0"/>
                <a:sym typeface="Wingdings" pitchFamily="2" charset="2"/>
              </a:rPr>
              <a:t> </a:t>
            </a:r>
            <a:r>
              <a:rPr lang="es-CO" altLang="ja-JP" sz="3200" dirty="0" err="1">
                <a:solidFill>
                  <a:schemeClr val="bg1"/>
                </a:solidFill>
                <a:ea typeface="ＭＳ Ｐゴシック" panose="020B0600070205080204" pitchFamily="34" charset="-128"/>
                <a:cs typeface="Arial" panose="020B0604020202020204" pitchFamily="34" charset="0"/>
                <a:sym typeface="Wingdings" pitchFamily="2" charset="2"/>
              </a:rPr>
              <a:t>keep</a:t>
            </a:r>
            <a:r>
              <a:rPr lang="es-CO" altLang="ja-JP" sz="3200" dirty="0">
                <a:solidFill>
                  <a:schemeClr val="bg1"/>
                </a:solidFill>
                <a:ea typeface="ＭＳ Ｐゴシック" panose="020B0600070205080204" pitchFamily="34" charset="-128"/>
                <a:cs typeface="Arial" panose="020B0604020202020204" pitchFamily="34" charset="0"/>
                <a:sym typeface="Wingdings" pitchFamily="2" charset="2"/>
              </a:rPr>
              <a:t> </a:t>
            </a:r>
            <a:r>
              <a:rPr lang="es-CO" altLang="ja-JP" sz="3200" dirty="0" err="1">
                <a:solidFill>
                  <a:schemeClr val="bg1"/>
                </a:solidFill>
                <a:ea typeface="ＭＳ Ｐゴシック" panose="020B0600070205080204" pitchFamily="34" charset="-128"/>
                <a:cs typeface="Arial" panose="020B0604020202020204" pitchFamily="34" charset="0"/>
                <a:sym typeface="Wingdings" pitchFamily="2" charset="2"/>
              </a:rPr>
              <a:t>this</a:t>
            </a:r>
            <a:r>
              <a:rPr lang="es-CO" altLang="ja-JP" sz="3200" dirty="0">
                <a:solidFill>
                  <a:schemeClr val="bg1"/>
                </a:solidFill>
                <a:ea typeface="ＭＳ Ｐゴシック" panose="020B0600070205080204" pitchFamily="34" charset="-128"/>
                <a:cs typeface="Arial" panose="020B0604020202020204" pitchFamily="34" charset="0"/>
                <a:sym typeface="Wingdings" pitchFamily="2" charset="2"/>
              </a:rPr>
              <a:t> </a:t>
            </a:r>
            <a:r>
              <a:rPr lang="es-CO" altLang="ja-JP" sz="3200" dirty="0" err="1">
                <a:solidFill>
                  <a:schemeClr val="bg1"/>
                </a:solidFill>
                <a:ea typeface="ＭＳ Ｐゴシック" panose="020B0600070205080204" pitchFamily="34" charset="-128"/>
                <a:cs typeface="Arial" panose="020B0604020202020204" pitchFamily="34" charset="0"/>
                <a:sym typeface="Wingdings" pitchFamily="2" charset="2"/>
              </a:rPr>
              <a:t>templates</a:t>
            </a:r>
            <a:r>
              <a:rPr lang="es-CO" altLang="ja-JP" sz="3200" dirty="0">
                <a:solidFill>
                  <a:schemeClr val="bg1"/>
                </a:solidFill>
                <a:ea typeface="ＭＳ Ｐゴシック" panose="020B0600070205080204" pitchFamily="34" charset="-128"/>
                <a:cs typeface="Arial" panose="020B0604020202020204" pitchFamily="34" charset="0"/>
                <a:sym typeface="Wingdings" pitchFamily="2" charset="2"/>
              </a:rPr>
              <a:t> </a:t>
            </a:r>
            <a:r>
              <a:rPr lang="es-CO" altLang="ja-JP" sz="3200" dirty="0" err="1">
                <a:solidFill>
                  <a:schemeClr val="bg1"/>
                </a:solidFill>
                <a:ea typeface="ＭＳ Ｐゴシック" panose="020B0600070205080204" pitchFamily="34" charset="-128"/>
                <a:cs typeface="Arial" panose="020B0604020202020204" pitchFamily="34" charset="0"/>
                <a:sym typeface="Wingdings" pitchFamily="2" charset="2"/>
              </a:rPr>
              <a:t>for</a:t>
            </a:r>
            <a:r>
              <a:rPr lang="es-CO" altLang="ja-JP" sz="3200" dirty="0">
                <a:solidFill>
                  <a:schemeClr val="bg1"/>
                </a:solidFill>
                <a:ea typeface="ＭＳ Ｐゴシック" panose="020B0600070205080204" pitchFamily="34" charset="-128"/>
                <a:cs typeface="Arial" panose="020B0604020202020204" pitchFamily="34" charset="0"/>
                <a:sym typeface="Wingdings" pitchFamily="2" charset="2"/>
              </a:rPr>
              <a:t> free</a:t>
            </a:r>
            <a:endParaRPr lang="es-CO" altLang="ja-JP" sz="3200" dirty="0">
              <a:solidFill>
                <a:schemeClr val="bg1"/>
              </a:solidFill>
              <a:ea typeface="ＭＳ Ｐゴシック" panose="020B0600070205080204" pitchFamily="34" charset="-128"/>
              <a:cs typeface="Arial" panose="020B0604020202020204" pitchFamily="34" charset="0"/>
            </a:endParaRPr>
          </a:p>
          <a:p>
            <a:pPr algn="ctr" eaLnBrk="1" hangingPunct="1"/>
            <a:r>
              <a:rPr lang="es-CO" altLang="ja-JP" sz="2400" dirty="0">
                <a:solidFill>
                  <a:schemeClr val="bg1"/>
                </a:solidFill>
                <a:ea typeface="ＭＳ Ｐゴシック" panose="020B0600070205080204" pitchFamily="34" charset="-128"/>
                <a:cs typeface="Arial" panose="020B0604020202020204" pitchFamily="34" charset="0"/>
                <a:hlinkClick r:id="rId7">
                  <a:extLst>
                    <a:ext uri="{A12FA001-AC4F-418D-AE19-62706E023703}">
                      <ahyp:hlinkClr xmlns:ahyp="http://schemas.microsoft.com/office/drawing/2018/hyperlinkcolor" val="tx"/>
                    </a:ext>
                  </a:extLst>
                </a:hlinkClick>
              </a:rPr>
              <a:t>https://www.instagram.com/ppthemes/</a:t>
            </a:r>
            <a:r>
              <a:rPr lang="es-CO" altLang="ja-JP" sz="2400" dirty="0">
                <a:solidFill>
                  <a:schemeClr val="bg1"/>
                </a:solidFill>
                <a:ea typeface="ＭＳ Ｐゴシック" panose="020B0600070205080204" pitchFamily="34" charset="-128"/>
                <a:cs typeface="Arial" panose="020B0604020202020204" pitchFamily="34" charset="0"/>
              </a:rPr>
              <a:t> </a:t>
            </a:r>
          </a:p>
          <a:p>
            <a:pPr algn="ctr" eaLnBrk="1" hangingPunct="1"/>
            <a:r>
              <a:rPr lang="es-CO" altLang="ja-JP" sz="2400" dirty="0">
                <a:solidFill>
                  <a:schemeClr val="bg1"/>
                </a:solidFill>
                <a:ea typeface="ＭＳ Ｐゴシック" panose="020B0600070205080204" pitchFamily="34" charset="-128"/>
                <a:cs typeface="Arial" panose="020B0604020202020204" pitchFamily="34" charset="0"/>
                <a:hlinkClick r:id="rId8">
                  <a:extLst>
                    <a:ext uri="{A12FA001-AC4F-418D-AE19-62706E023703}">
                      <ahyp:hlinkClr xmlns:ahyp="http://schemas.microsoft.com/office/drawing/2018/hyperlinkcolor" val="tx"/>
                    </a:ext>
                  </a:extLst>
                </a:hlinkClick>
              </a:rPr>
              <a:t>https://www.facebook.com/ppthemess</a:t>
            </a:r>
            <a:r>
              <a:rPr lang="es-CO" altLang="ja-JP" sz="2400" dirty="0">
                <a:solidFill>
                  <a:schemeClr val="bg1"/>
                </a:solidFill>
                <a:ea typeface="ＭＳ Ｐゴシック" panose="020B0600070205080204" pitchFamily="34" charset="-128"/>
                <a:cs typeface="Arial" panose="020B0604020202020204" pitchFamily="34" charset="0"/>
              </a:rPr>
              <a:t> </a:t>
            </a:r>
          </a:p>
          <a:p>
            <a:pPr algn="ctr" eaLnBrk="1" hangingPunct="1"/>
            <a:r>
              <a:rPr lang="es-CO" altLang="ja-JP" sz="2400" dirty="0">
                <a:solidFill>
                  <a:schemeClr val="bg1"/>
                </a:solidFill>
                <a:ea typeface="ＭＳ Ｐゴシック" panose="020B0600070205080204" pitchFamily="34" charset="-128"/>
                <a:cs typeface="Arial" panose="020B0604020202020204" pitchFamily="34" charset="0"/>
                <a:hlinkClick r:id="rId9">
                  <a:extLst>
                    <a:ext uri="{A12FA001-AC4F-418D-AE19-62706E023703}">
                      <ahyp:hlinkClr xmlns:ahyp="http://schemas.microsoft.com/office/drawing/2018/hyperlinkcolor" val="tx"/>
                    </a:ext>
                  </a:extLst>
                </a:hlinkClick>
              </a:rPr>
              <a:t>https://www.youtube.com/ppthemes</a:t>
            </a:r>
            <a:r>
              <a:rPr lang="es-CO" altLang="ja-JP" sz="2400" dirty="0">
                <a:solidFill>
                  <a:schemeClr val="bg1"/>
                </a:solidFill>
                <a:ea typeface="ＭＳ Ｐゴシック" panose="020B0600070205080204" pitchFamily="34" charset="-128"/>
                <a:cs typeface="Arial" panose="020B0604020202020204" pitchFamily="34" charset="0"/>
              </a:rPr>
              <a:t>  </a:t>
            </a:r>
          </a:p>
          <a:p>
            <a:pPr algn="ctr"/>
            <a:r>
              <a:rPr lang="es-CO" altLang="ja-JP" sz="2400" dirty="0">
                <a:solidFill>
                  <a:schemeClr val="bg1"/>
                </a:solidFill>
                <a:ea typeface="ＭＳ Ｐゴシック" panose="020B0600070205080204" pitchFamily="34" charset="-128"/>
                <a:cs typeface="Arial" panose="020B0604020202020204" pitchFamily="34" charset="0"/>
                <a:hlinkClick r:id="rId10">
                  <a:extLst>
                    <a:ext uri="{A12FA001-AC4F-418D-AE19-62706E023703}">
                      <ahyp:hlinkClr xmlns:ahyp="http://schemas.microsoft.com/office/drawing/2018/hyperlinkcolor" val="tx"/>
                    </a:ext>
                  </a:extLst>
                </a:hlinkClick>
              </a:rPr>
              <a:t>https://www.tiktokcom/@ppthemes</a:t>
            </a:r>
            <a:r>
              <a:rPr lang="es-CO" altLang="ja-JP" sz="2400" dirty="0">
                <a:solidFill>
                  <a:schemeClr val="bg1"/>
                </a:solidFill>
                <a:ea typeface="ＭＳ Ｐゴシック" panose="020B0600070205080204" pitchFamily="34" charset="-128"/>
                <a:cs typeface="Arial" panose="020B0604020202020204" pitchFamily="34" charset="0"/>
              </a:rPr>
              <a:t>  </a:t>
            </a:r>
          </a:p>
          <a:p>
            <a:pPr algn="ctr" eaLnBrk="1" hangingPunct="1"/>
            <a:endParaRPr lang="es-CO" altLang="ja-JP" dirty="0">
              <a:solidFill>
                <a:schemeClr val="bg1"/>
              </a:solidFill>
              <a:ea typeface="ＭＳ Ｐゴシック" panose="020B0600070205080204" pitchFamily="34" charset="-128"/>
              <a:cs typeface="Arial" panose="020B0604020202020204" pitchFamily="34" charset="0"/>
            </a:endParaRPr>
          </a:p>
          <a:p>
            <a:pPr algn="ctr" eaLnBrk="1" hangingPunct="1"/>
            <a:endParaRPr lang="es-CO" altLang="ja-JP" dirty="0">
              <a:solidFill>
                <a:schemeClr val="bg1"/>
              </a:solidFill>
              <a:ea typeface="ＭＳ Ｐゴシック" panose="020B0600070205080204" pitchFamily="34" charset="-128"/>
              <a:cs typeface="Arial" panose="020B0604020202020204" pitchFamily="34" charset="0"/>
            </a:endParaRPr>
          </a:p>
        </p:txBody>
      </p:sp>
    </p:spTree>
    <p:extLst>
      <p:ext uri="{BB962C8B-B14F-4D97-AF65-F5344CB8AC3E}">
        <p14:creationId xmlns:p14="http://schemas.microsoft.com/office/powerpoint/2010/main" val="1656187330"/>
      </p:ext>
    </p:extLst>
  </p:cSld>
  <p:clrMapOvr>
    <a:masterClrMapping/>
  </p:clrMapOvr>
  <p:transition advTm="9607"/>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ángulo 106">
            <a:extLst>
              <a:ext uri="{FF2B5EF4-FFF2-40B4-BE49-F238E27FC236}">
                <a16:creationId xmlns:a16="http://schemas.microsoft.com/office/drawing/2014/main" id="{67599FFD-56E1-0F8C-7227-A48E206F1A00}"/>
              </a:ext>
            </a:extLst>
          </p:cNvPr>
          <p:cNvSpPr/>
          <p:nvPr/>
        </p:nvSpPr>
        <p:spPr>
          <a:xfrm>
            <a:off x="0" y="0"/>
            <a:ext cx="12192000"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grpSp>
        <p:nvGrpSpPr>
          <p:cNvPr id="106" name="Grupo 105">
            <a:extLst>
              <a:ext uri="{FF2B5EF4-FFF2-40B4-BE49-F238E27FC236}">
                <a16:creationId xmlns:a16="http://schemas.microsoft.com/office/drawing/2014/main" id="{5F0B6B80-6049-17A2-B4E9-B269F6EA4979}"/>
              </a:ext>
            </a:extLst>
          </p:cNvPr>
          <p:cNvGrpSpPr/>
          <p:nvPr/>
        </p:nvGrpSpPr>
        <p:grpSpPr>
          <a:xfrm>
            <a:off x="12765032" y="495300"/>
            <a:ext cx="5867400" cy="5867400"/>
            <a:chOff x="3162300" y="406400"/>
            <a:chExt cx="5867400" cy="5867400"/>
          </a:xfrm>
          <a:blipFill dpi="0" rotWithShape="1">
            <a:blip r:embed="rId2">
              <a:extLst>
                <a:ext uri="{28A0092B-C50C-407E-A947-70E740481C1C}">
                  <a14:useLocalDpi xmlns:a14="http://schemas.microsoft.com/office/drawing/2010/main" val="0"/>
                </a:ext>
              </a:extLst>
            </a:blip>
            <a:srcRect/>
            <a:stretch>
              <a:fillRect/>
            </a:stretch>
          </a:blipFill>
        </p:grpSpPr>
        <p:sp>
          <p:nvSpPr>
            <p:cNvPr id="100" name="Círculo: vacío 99">
              <a:extLst>
                <a:ext uri="{FF2B5EF4-FFF2-40B4-BE49-F238E27FC236}">
                  <a16:creationId xmlns:a16="http://schemas.microsoft.com/office/drawing/2014/main" id="{5DBEEFD0-7860-BBFB-FD21-89BAFF492C91}"/>
                </a:ext>
              </a:extLst>
            </p:cNvPr>
            <p:cNvSpPr/>
            <p:nvPr/>
          </p:nvSpPr>
          <p:spPr>
            <a:xfrm>
              <a:off x="3162300" y="406400"/>
              <a:ext cx="5867400" cy="5867400"/>
            </a:xfrm>
            <a:prstGeom prst="donut">
              <a:avLst>
                <a:gd name="adj" fmla="val 5397"/>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solidFill>
                  <a:schemeClr val="tx1"/>
                </a:solidFill>
              </a:endParaRPr>
            </a:p>
          </p:txBody>
        </p:sp>
        <p:sp>
          <p:nvSpPr>
            <p:cNvPr id="101" name="Arco de bloque 100">
              <a:extLst>
                <a:ext uri="{FF2B5EF4-FFF2-40B4-BE49-F238E27FC236}">
                  <a16:creationId xmlns:a16="http://schemas.microsoft.com/office/drawing/2014/main" id="{1023781B-FE5F-79B9-A5BB-3A2D6F22674A}"/>
                </a:ext>
              </a:extLst>
            </p:cNvPr>
            <p:cNvSpPr/>
            <p:nvPr/>
          </p:nvSpPr>
          <p:spPr>
            <a:xfrm>
              <a:off x="3568700" y="838200"/>
              <a:ext cx="5054600" cy="4914900"/>
            </a:xfrm>
            <a:prstGeom prst="blockArc">
              <a:avLst>
                <a:gd name="adj1" fmla="val 10800000"/>
                <a:gd name="adj2" fmla="val 21396143"/>
                <a:gd name="adj3" fmla="val 768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solidFill>
                  <a:schemeClr val="tx1"/>
                </a:solidFill>
              </a:endParaRPr>
            </a:p>
          </p:txBody>
        </p:sp>
        <p:sp>
          <p:nvSpPr>
            <p:cNvPr id="102" name="Arco de bloque 101">
              <a:extLst>
                <a:ext uri="{FF2B5EF4-FFF2-40B4-BE49-F238E27FC236}">
                  <a16:creationId xmlns:a16="http://schemas.microsoft.com/office/drawing/2014/main" id="{BF19EF01-3EC2-88C5-6AE6-1BCA6986F130}"/>
                </a:ext>
              </a:extLst>
            </p:cNvPr>
            <p:cNvSpPr/>
            <p:nvPr/>
          </p:nvSpPr>
          <p:spPr>
            <a:xfrm rot="10800000">
              <a:off x="3568700" y="838200"/>
              <a:ext cx="5054600" cy="4914900"/>
            </a:xfrm>
            <a:prstGeom prst="blockArc">
              <a:avLst>
                <a:gd name="adj1" fmla="val 10800000"/>
                <a:gd name="adj2" fmla="val 14223076"/>
                <a:gd name="adj3" fmla="val 7681"/>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solidFill>
                  <a:schemeClr val="tx1"/>
                </a:solidFill>
              </a:endParaRPr>
            </a:p>
          </p:txBody>
        </p:sp>
        <p:sp>
          <p:nvSpPr>
            <p:cNvPr id="103" name="Arco de bloque 102">
              <a:extLst>
                <a:ext uri="{FF2B5EF4-FFF2-40B4-BE49-F238E27FC236}">
                  <a16:creationId xmlns:a16="http://schemas.microsoft.com/office/drawing/2014/main" id="{A869F7A5-0D0B-EDD0-A729-5A5E0E2F6E7C}"/>
                </a:ext>
              </a:extLst>
            </p:cNvPr>
            <p:cNvSpPr/>
            <p:nvPr/>
          </p:nvSpPr>
          <p:spPr>
            <a:xfrm rot="10800000">
              <a:off x="3568700" y="882650"/>
              <a:ext cx="5054600" cy="4914900"/>
            </a:xfrm>
            <a:prstGeom prst="blockArc">
              <a:avLst>
                <a:gd name="adj1" fmla="val 19129179"/>
                <a:gd name="adj2" fmla="val 21396143"/>
                <a:gd name="adj3" fmla="val 768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solidFill>
                  <a:schemeClr val="tx1"/>
                </a:solidFill>
              </a:endParaRPr>
            </a:p>
          </p:txBody>
        </p:sp>
        <p:sp>
          <p:nvSpPr>
            <p:cNvPr id="104" name="Arco de bloque 103">
              <a:extLst>
                <a:ext uri="{FF2B5EF4-FFF2-40B4-BE49-F238E27FC236}">
                  <a16:creationId xmlns:a16="http://schemas.microsoft.com/office/drawing/2014/main" id="{9417A643-BEE8-F014-B785-8204327CFD6F}"/>
                </a:ext>
              </a:extLst>
            </p:cNvPr>
            <p:cNvSpPr/>
            <p:nvPr/>
          </p:nvSpPr>
          <p:spPr>
            <a:xfrm rot="10800000">
              <a:off x="3568700" y="860425"/>
              <a:ext cx="5054600" cy="4914900"/>
            </a:xfrm>
            <a:prstGeom prst="blockArc">
              <a:avLst>
                <a:gd name="adj1" fmla="val 14362641"/>
                <a:gd name="adj2" fmla="val 18928404"/>
                <a:gd name="adj3" fmla="val 793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solidFill>
                  <a:schemeClr val="tx1"/>
                </a:solidFill>
              </a:endParaRPr>
            </a:p>
          </p:txBody>
        </p:sp>
        <p:sp>
          <p:nvSpPr>
            <p:cNvPr id="105" name="Elipse 104">
              <a:extLst>
                <a:ext uri="{FF2B5EF4-FFF2-40B4-BE49-F238E27FC236}">
                  <a16:creationId xmlns:a16="http://schemas.microsoft.com/office/drawing/2014/main" id="{BF86E7F1-6577-67DF-3F64-32C3952DEF36}"/>
                </a:ext>
              </a:extLst>
            </p:cNvPr>
            <p:cNvSpPr/>
            <p:nvPr/>
          </p:nvSpPr>
          <p:spPr>
            <a:xfrm>
              <a:off x="4102100" y="1301749"/>
              <a:ext cx="3987800" cy="39878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grpSp>
      <p:sp>
        <p:nvSpPr>
          <p:cNvPr id="108" name="Arco de bloque 107">
            <a:extLst>
              <a:ext uri="{FF2B5EF4-FFF2-40B4-BE49-F238E27FC236}">
                <a16:creationId xmlns:a16="http://schemas.microsoft.com/office/drawing/2014/main" id="{51B0DCF7-B2A1-0D92-B511-FA812F221CC6}"/>
              </a:ext>
            </a:extLst>
          </p:cNvPr>
          <p:cNvSpPr/>
          <p:nvPr/>
        </p:nvSpPr>
        <p:spPr>
          <a:xfrm>
            <a:off x="-5054586" y="-1931988"/>
            <a:ext cx="3863975" cy="3863975"/>
          </a:xfrm>
          <a:prstGeom prst="blockArc">
            <a:avLst>
              <a:gd name="adj1" fmla="val 28122"/>
              <a:gd name="adj2" fmla="val 5435244"/>
              <a:gd name="adj3" fmla="val 18139"/>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s-CO">
              <a:solidFill>
                <a:schemeClr val="tx1"/>
              </a:solidFill>
            </a:endParaRPr>
          </a:p>
        </p:txBody>
      </p:sp>
      <p:sp>
        <p:nvSpPr>
          <p:cNvPr id="111" name="Forma libre: forma 110">
            <a:extLst>
              <a:ext uri="{FF2B5EF4-FFF2-40B4-BE49-F238E27FC236}">
                <a16:creationId xmlns:a16="http://schemas.microsoft.com/office/drawing/2014/main" id="{73E25233-C868-4924-FFCC-6DED13A74764}"/>
              </a:ext>
            </a:extLst>
          </p:cNvPr>
          <p:cNvSpPr/>
          <p:nvPr/>
        </p:nvSpPr>
        <p:spPr>
          <a:xfrm>
            <a:off x="0" y="7713926"/>
            <a:ext cx="4238171" cy="1412874"/>
          </a:xfrm>
          <a:custGeom>
            <a:avLst/>
            <a:gdLst>
              <a:gd name="connsiteX0" fmla="*/ 2774156 w 6104396"/>
              <a:gd name="connsiteY0" fmla="*/ 0 h 1412874"/>
              <a:gd name="connsiteX1" fmla="*/ 5985418 w 6104396"/>
              <a:gd name="connsiteY1" fmla="*/ 1251190 h 1412874"/>
              <a:gd name="connsiteX2" fmla="*/ 6104396 w 6104396"/>
              <a:gd name="connsiteY2" fmla="*/ 1412874 h 1412874"/>
              <a:gd name="connsiteX3" fmla="*/ 0 w 6104396"/>
              <a:gd name="connsiteY3" fmla="*/ 1412874 h 1412874"/>
              <a:gd name="connsiteX4" fmla="*/ 0 w 6104396"/>
              <a:gd name="connsiteY4" fmla="*/ 838372 h 1412874"/>
              <a:gd name="connsiteX5" fmla="*/ 191771 w 6104396"/>
              <a:gd name="connsiteY5" fmla="*/ 700242 h 1412874"/>
              <a:gd name="connsiteX6" fmla="*/ 2774156 w 6104396"/>
              <a:gd name="connsiteY6" fmla="*/ 0 h 14128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04396" h="1412874">
                <a:moveTo>
                  <a:pt x="2774156" y="0"/>
                </a:moveTo>
                <a:cubicBezTo>
                  <a:pt x="4160822" y="0"/>
                  <a:pt x="5366984" y="505925"/>
                  <a:pt x="5985418" y="1251190"/>
                </a:cubicBezTo>
                <a:lnTo>
                  <a:pt x="6104396" y="1412874"/>
                </a:lnTo>
                <a:lnTo>
                  <a:pt x="0" y="1412874"/>
                </a:lnTo>
                <a:lnTo>
                  <a:pt x="0" y="838372"/>
                </a:lnTo>
                <a:lnTo>
                  <a:pt x="191771" y="700242"/>
                </a:lnTo>
                <a:cubicBezTo>
                  <a:pt x="852661" y="267597"/>
                  <a:pt x="1765672" y="0"/>
                  <a:pt x="2774156" y="0"/>
                </a:cubicBezTo>
                <a:close/>
              </a:path>
            </a:pathLst>
          </a:custGeom>
          <a:solidFill>
            <a:schemeClr val="accent2"/>
          </a:solidFill>
          <a:ln>
            <a:noFill/>
          </a:ln>
        </p:spPr>
        <p:style>
          <a:lnRef idx="2">
            <a:schemeClr val="accent3">
              <a:shade val="50000"/>
            </a:schemeClr>
          </a:lnRef>
          <a:fillRef idx="1">
            <a:schemeClr val="accent3"/>
          </a:fillRef>
          <a:effectRef idx="0">
            <a:schemeClr val="accent3"/>
          </a:effectRef>
          <a:fontRef idx="minor">
            <a:schemeClr val="lt1"/>
          </a:fontRef>
        </p:style>
        <p:txBody>
          <a:bodyPr wrap="square" rtlCol="0" anchor="ctr">
            <a:noAutofit/>
          </a:bodyPr>
          <a:lstStyle/>
          <a:p>
            <a:pPr algn="ctr"/>
            <a:endParaRPr lang="es-CO"/>
          </a:p>
        </p:txBody>
      </p:sp>
      <p:sp>
        <p:nvSpPr>
          <p:cNvPr id="115" name="CuadroTexto 114">
            <a:extLst>
              <a:ext uri="{FF2B5EF4-FFF2-40B4-BE49-F238E27FC236}">
                <a16:creationId xmlns:a16="http://schemas.microsoft.com/office/drawing/2014/main" id="{A8BCC893-CA0E-41CD-42C6-887B3E57ABE8}"/>
              </a:ext>
            </a:extLst>
          </p:cNvPr>
          <p:cNvSpPr txBox="1"/>
          <p:nvPr/>
        </p:nvSpPr>
        <p:spPr>
          <a:xfrm>
            <a:off x="-5495440" y="2409835"/>
            <a:ext cx="6308240" cy="1323439"/>
          </a:xfrm>
          <a:prstGeom prst="rect">
            <a:avLst/>
          </a:prstGeom>
          <a:noFill/>
        </p:spPr>
        <p:txBody>
          <a:bodyPr wrap="square" rtlCol="0">
            <a:spAutoFit/>
          </a:bodyPr>
          <a:lstStyle/>
          <a:p>
            <a:r>
              <a:rPr lang="es-CO" sz="4000" dirty="0">
                <a:solidFill>
                  <a:schemeClr val="bg1"/>
                </a:solidFill>
                <a:latin typeface="Montserrat ExtraBold" panose="00000900000000000000" pitchFamily="50" charset="0"/>
              </a:rPr>
              <a:t>YOUR THESIS</a:t>
            </a:r>
          </a:p>
          <a:p>
            <a:r>
              <a:rPr lang="es-CO" sz="4000" spc="600" dirty="0">
                <a:solidFill>
                  <a:schemeClr val="bg1"/>
                </a:solidFill>
                <a:latin typeface="Montserrat" panose="00000500000000000000" pitchFamily="2" charset="0"/>
              </a:rPr>
              <a:t>PRESENTATION</a:t>
            </a:r>
          </a:p>
        </p:txBody>
      </p:sp>
      <p:sp>
        <p:nvSpPr>
          <p:cNvPr id="116" name="CuadroTexto 115">
            <a:extLst>
              <a:ext uri="{FF2B5EF4-FFF2-40B4-BE49-F238E27FC236}">
                <a16:creationId xmlns:a16="http://schemas.microsoft.com/office/drawing/2014/main" id="{9AA13C91-F1A7-248D-8C6E-1C9B4410F12E}"/>
              </a:ext>
            </a:extLst>
          </p:cNvPr>
          <p:cNvSpPr txBox="1"/>
          <p:nvPr/>
        </p:nvSpPr>
        <p:spPr>
          <a:xfrm>
            <a:off x="-5495440" y="3414722"/>
            <a:ext cx="4709886" cy="646331"/>
          </a:xfrm>
          <a:prstGeom prst="rect">
            <a:avLst/>
          </a:prstGeom>
          <a:noFill/>
        </p:spPr>
        <p:txBody>
          <a:bodyPr wrap="square" rtlCol="0">
            <a:spAutoFit/>
          </a:bodyPr>
          <a:lstStyle/>
          <a:p>
            <a:r>
              <a:rPr lang="es-CO" sz="3600" dirty="0" err="1">
                <a:solidFill>
                  <a:schemeClr val="accent2"/>
                </a:solidFill>
                <a:latin typeface="Androgyne" panose="05080000000003050000" pitchFamily="82" charset="0"/>
              </a:rPr>
              <a:t>By</a:t>
            </a:r>
            <a:r>
              <a:rPr lang="es-CO" sz="3600" dirty="0">
                <a:solidFill>
                  <a:schemeClr val="accent3"/>
                </a:solidFill>
                <a:latin typeface="Androgyne" panose="05080000000003050000" pitchFamily="82" charset="0"/>
              </a:rPr>
              <a:t> Jolie Serrano</a:t>
            </a:r>
          </a:p>
        </p:txBody>
      </p:sp>
      <p:sp>
        <p:nvSpPr>
          <p:cNvPr id="117" name="CuadroTexto 116">
            <a:extLst>
              <a:ext uri="{FF2B5EF4-FFF2-40B4-BE49-F238E27FC236}">
                <a16:creationId xmlns:a16="http://schemas.microsoft.com/office/drawing/2014/main" id="{BBAE4541-B7AE-B445-5E50-2657647CDA95}"/>
              </a:ext>
            </a:extLst>
          </p:cNvPr>
          <p:cNvSpPr txBox="1"/>
          <p:nvPr/>
        </p:nvSpPr>
        <p:spPr>
          <a:xfrm>
            <a:off x="-5421368" y="3918049"/>
            <a:ext cx="4666343" cy="384721"/>
          </a:xfrm>
          <a:prstGeom prst="rect">
            <a:avLst/>
          </a:prstGeom>
          <a:noFill/>
        </p:spPr>
        <p:txBody>
          <a:bodyPr wrap="square" rtlCol="0">
            <a:spAutoFit/>
          </a:bodyPr>
          <a:lstStyle/>
          <a:p>
            <a:r>
              <a:rPr lang="es-CO" sz="1900" dirty="0">
                <a:solidFill>
                  <a:schemeClr val="bg1"/>
                </a:solidFill>
              </a:rPr>
              <a:t>FREE DOWNLOAD:  PPTHEMES.COM </a:t>
            </a:r>
          </a:p>
        </p:txBody>
      </p:sp>
      <p:sp>
        <p:nvSpPr>
          <p:cNvPr id="119" name="Marco 118">
            <a:extLst>
              <a:ext uri="{FF2B5EF4-FFF2-40B4-BE49-F238E27FC236}">
                <a16:creationId xmlns:a16="http://schemas.microsoft.com/office/drawing/2014/main" id="{224EF35E-D04C-E180-C2B3-635B0F616555}"/>
              </a:ext>
            </a:extLst>
          </p:cNvPr>
          <p:cNvSpPr/>
          <p:nvPr/>
        </p:nvSpPr>
        <p:spPr>
          <a:xfrm rot="18900000">
            <a:off x="-2985309" y="4644939"/>
            <a:ext cx="662896" cy="662896"/>
          </a:xfrm>
          <a:prstGeom prst="fram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solidFill>
                <a:schemeClr val="tx1"/>
              </a:solidFill>
            </a:endParaRPr>
          </a:p>
        </p:txBody>
      </p:sp>
      <p:sp>
        <p:nvSpPr>
          <p:cNvPr id="121" name="Marco 120">
            <a:extLst>
              <a:ext uri="{FF2B5EF4-FFF2-40B4-BE49-F238E27FC236}">
                <a16:creationId xmlns:a16="http://schemas.microsoft.com/office/drawing/2014/main" id="{3D725827-E443-6715-2B66-9547BDCDAF6B}"/>
              </a:ext>
            </a:extLst>
          </p:cNvPr>
          <p:cNvSpPr/>
          <p:nvPr/>
        </p:nvSpPr>
        <p:spPr>
          <a:xfrm rot="18900000">
            <a:off x="13627736" y="360702"/>
            <a:ext cx="662896" cy="662896"/>
          </a:xfrm>
          <a:prstGeom prst="frame">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CO">
              <a:solidFill>
                <a:schemeClr val="tx1"/>
              </a:solidFill>
            </a:endParaRPr>
          </a:p>
        </p:txBody>
      </p:sp>
      <p:sp>
        <p:nvSpPr>
          <p:cNvPr id="125" name="Marco 124">
            <a:extLst>
              <a:ext uri="{FF2B5EF4-FFF2-40B4-BE49-F238E27FC236}">
                <a16:creationId xmlns:a16="http://schemas.microsoft.com/office/drawing/2014/main" id="{3F1137B0-13FA-EFE0-5C56-90C4ADE2793B}"/>
              </a:ext>
            </a:extLst>
          </p:cNvPr>
          <p:cNvSpPr/>
          <p:nvPr/>
        </p:nvSpPr>
        <p:spPr>
          <a:xfrm rot="18900000">
            <a:off x="4865036" y="7531438"/>
            <a:ext cx="662896" cy="662896"/>
          </a:xfrm>
          <a:prstGeom prst="fram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solidFill>
                <a:schemeClr val="tx1"/>
              </a:solidFill>
            </a:endParaRPr>
          </a:p>
        </p:txBody>
      </p:sp>
      <p:sp>
        <p:nvSpPr>
          <p:cNvPr id="2" name="!!HOLA">
            <a:extLst>
              <a:ext uri="{FF2B5EF4-FFF2-40B4-BE49-F238E27FC236}">
                <a16:creationId xmlns:a16="http://schemas.microsoft.com/office/drawing/2014/main" id="{C9CF12A0-6C85-DD64-5F91-C7FEA147B633}"/>
              </a:ext>
            </a:extLst>
          </p:cNvPr>
          <p:cNvSpPr/>
          <p:nvPr/>
        </p:nvSpPr>
        <p:spPr>
          <a:xfrm rot="18900000">
            <a:off x="4839267" y="-1536996"/>
            <a:ext cx="662896" cy="662896"/>
          </a:xfrm>
          <a:prstGeom prst="fram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solidFill>
                <a:schemeClr val="tx1"/>
              </a:solidFill>
            </a:endParaRPr>
          </a:p>
        </p:txBody>
      </p:sp>
      <p:grpSp>
        <p:nvGrpSpPr>
          <p:cNvPr id="3" name="Grupo 2">
            <a:extLst>
              <a:ext uri="{FF2B5EF4-FFF2-40B4-BE49-F238E27FC236}">
                <a16:creationId xmlns:a16="http://schemas.microsoft.com/office/drawing/2014/main" id="{67AFD53C-593A-36B1-7F22-823705040A73}"/>
              </a:ext>
            </a:extLst>
          </p:cNvPr>
          <p:cNvGrpSpPr/>
          <p:nvPr/>
        </p:nvGrpSpPr>
        <p:grpSpPr>
          <a:xfrm>
            <a:off x="6335400" y="8107109"/>
            <a:ext cx="5054600" cy="5054600"/>
            <a:chOff x="3252998" y="596278"/>
            <a:chExt cx="5054600" cy="5054600"/>
          </a:xfrm>
        </p:grpSpPr>
        <p:sp>
          <p:nvSpPr>
            <p:cNvPr id="4" name="Elipse 3">
              <a:extLst>
                <a:ext uri="{FF2B5EF4-FFF2-40B4-BE49-F238E27FC236}">
                  <a16:creationId xmlns:a16="http://schemas.microsoft.com/office/drawing/2014/main" id="{B9FA575F-BB6C-3634-4611-D3E4786690AF}"/>
                </a:ext>
              </a:extLst>
            </p:cNvPr>
            <p:cNvSpPr/>
            <p:nvPr/>
          </p:nvSpPr>
          <p:spPr>
            <a:xfrm>
              <a:off x="3272445" y="596278"/>
              <a:ext cx="5035153" cy="4988974"/>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5" name="Arco de bloque 4">
              <a:extLst>
                <a:ext uri="{FF2B5EF4-FFF2-40B4-BE49-F238E27FC236}">
                  <a16:creationId xmlns:a16="http://schemas.microsoft.com/office/drawing/2014/main" id="{BF9CB0CD-B7A2-E797-C37B-5D5F5DC819C6}"/>
                </a:ext>
              </a:extLst>
            </p:cNvPr>
            <p:cNvSpPr/>
            <p:nvPr/>
          </p:nvSpPr>
          <p:spPr>
            <a:xfrm>
              <a:off x="3252998" y="596278"/>
              <a:ext cx="5054600" cy="5054600"/>
            </a:xfrm>
            <a:prstGeom prst="blockArc">
              <a:avLst>
                <a:gd name="adj1" fmla="val 10903619"/>
                <a:gd name="adj2" fmla="val 21264433"/>
                <a:gd name="adj3" fmla="val 7461"/>
              </a:avLst>
            </a:prstGeom>
            <a:solidFill>
              <a:srgbClr val="F49401">
                <a:alpha val="52941"/>
              </a:srgb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CO">
                <a:solidFill>
                  <a:schemeClr val="tx1"/>
                </a:solidFill>
              </a:endParaRPr>
            </a:p>
          </p:txBody>
        </p:sp>
      </p:grpSp>
      <p:grpSp>
        <p:nvGrpSpPr>
          <p:cNvPr id="6" name="Grupo 5">
            <a:extLst>
              <a:ext uri="{FF2B5EF4-FFF2-40B4-BE49-F238E27FC236}">
                <a16:creationId xmlns:a16="http://schemas.microsoft.com/office/drawing/2014/main" id="{47A4D68E-FA12-32D7-2113-D0E66EFB184E}"/>
              </a:ext>
            </a:extLst>
          </p:cNvPr>
          <p:cNvGrpSpPr/>
          <p:nvPr/>
        </p:nvGrpSpPr>
        <p:grpSpPr>
          <a:xfrm>
            <a:off x="5769515" y="7669629"/>
            <a:ext cx="6003376" cy="6003376"/>
            <a:chOff x="5769515" y="464220"/>
            <a:chExt cx="6003376" cy="6003376"/>
          </a:xfrm>
        </p:grpSpPr>
        <p:sp>
          <p:nvSpPr>
            <p:cNvPr id="7" name="Arco de bloque 6">
              <a:extLst>
                <a:ext uri="{FF2B5EF4-FFF2-40B4-BE49-F238E27FC236}">
                  <a16:creationId xmlns:a16="http://schemas.microsoft.com/office/drawing/2014/main" id="{3C4D7DFD-2D3A-F675-4AE9-2802ABA3A894}"/>
                </a:ext>
              </a:extLst>
            </p:cNvPr>
            <p:cNvSpPr/>
            <p:nvPr/>
          </p:nvSpPr>
          <p:spPr>
            <a:xfrm rot="10800000">
              <a:off x="6134925" y="506411"/>
              <a:ext cx="5599875" cy="5867402"/>
            </a:xfrm>
            <a:prstGeom prst="blockArc">
              <a:avLst>
                <a:gd name="adj1" fmla="val 4917298"/>
                <a:gd name="adj2" fmla="val 16651529"/>
                <a:gd name="adj3" fmla="val 5391"/>
              </a:avLst>
            </a:prstGeom>
            <a:solidFill>
              <a:srgbClr val="F49401">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solidFill>
                  <a:schemeClr val="tx1"/>
                </a:solidFill>
              </a:endParaRPr>
            </a:p>
          </p:txBody>
        </p:sp>
        <p:sp>
          <p:nvSpPr>
            <p:cNvPr id="8" name="Elipse 7">
              <a:extLst>
                <a:ext uri="{FF2B5EF4-FFF2-40B4-BE49-F238E27FC236}">
                  <a16:creationId xmlns:a16="http://schemas.microsoft.com/office/drawing/2014/main" id="{7A1523B0-CFA6-346D-817F-C66AD2D89D67}"/>
                </a:ext>
              </a:extLst>
            </p:cNvPr>
            <p:cNvSpPr/>
            <p:nvPr/>
          </p:nvSpPr>
          <p:spPr>
            <a:xfrm>
              <a:off x="5769515" y="464220"/>
              <a:ext cx="6003376" cy="6003376"/>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grpSp>
    </p:spTree>
    <p:extLst>
      <p:ext uri="{BB962C8B-B14F-4D97-AF65-F5344CB8AC3E}">
        <p14:creationId xmlns:p14="http://schemas.microsoft.com/office/powerpoint/2010/main" val="213884897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withEffect">
                                  <p:stCondLst>
                                    <p:cond delay="0"/>
                                  </p:stCondLst>
                                  <p:childTnLst>
                                    <p:animRot by="-21600000">
                                      <p:cBhvr>
                                        <p:cTn id="6" dur="8250" fill="hold"/>
                                        <p:tgtEl>
                                          <p:spTgt spid="6"/>
                                        </p:tgtEl>
                                        <p:attrNameLst>
                                          <p:attrName>r</p:attrName>
                                        </p:attrNameLst>
                                      </p:cBhvr>
                                    </p:animRot>
                                  </p:childTnLst>
                                </p:cTn>
                              </p:par>
                              <p:par>
                                <p:cTn id="7" presetID="8" presetClass="emph" presetSubtype="0" repeatCount="indefinite" fill="hold" nodeType="withEffect">
                                  <p:stCondLst>
                                    <p:cond delay="0"/>
                                  </p:stCondLst>
                                  <p:childTnLst>
                                    <p:animRot by="21600000">
                                      <p:cBhvr>
                                        <p:cTn id="8" dur="5000" fill="hold"/>
                                        <p:tgtEl>
                                          <p:spTgt spid="3"/>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a:extLst>
              <a:ext uri="{FF2B5EF4-FFF2-40B4-BE49-F238E27FC236}">
                <a16:creationId xmlns:a16="http://schemas.microsoft.com/office/drawing/2014/main" id="{BF6263E3-7A49-72CC-38F3-E8C75FA37B22}"/>
              </a:ext>
            </a:extLst>
          </p:cNvPr>
          <p:cNvSpPr/>
          <p:nvPr/>
        </p:nvSpPr>
        <p:spPr>
          <a:xfrm>
            <a:off x="0" y="0"/>
            <a:ext cx="12192000"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grpSp>
        <p:nvGrpSpPr>
          <p:cNvPr id="106" name="Grupo 105">
            <a:extLst>
              <a:ext uri="{FF2B5EF4-FFF2-40B4-BE49-F238E27FC236}">
                <a16:creationId xmlns:a16="http://schemas.microsoft.com/office/drawing/2014/main" id="{5F0B6B80-6049-17A2-B4E9-B269F6EA4979}"/>
              </a:ext>
            </a:extLst>
          </p:cNvPr>
          <p:cNvGrpSpPr/>
          <p:nvPr/>
        </p:nvGrpSpPr>
        <p:grpSpPr>
          <a:xfrm>
            <a:off x="5867400" y="495300"/>
            <a:ext cx="5867400" cy="5867400"/>
            <a:chOff x="3162300" y="406400"/>
            <a:chExt cx="5867400" cy="5867400"/>
          </a:xfrm>
          <a:blipFill dpi="0" rotWithShape="1">
            <a:blip r:embed="rId2">
              <a:extLst>
                <a:ext uri="{28A0092B-C50C-407E-A947-70E740481C1C}">
                  <a14:useLocalDpi xmlns:a14="http://schemas.microsoft.com/office/drawing/2010/main" val="0"/>
                </a:ext>
              </a:extLst>
            </a:blip>
            <a:srcRect/>
            <a:stretch>
              <a:fillRect/>
            </a:stretch>
          </a:blipFill>
        </p:grpSpPr>
        <p:sp>
          <p:nvSpPr>
            <p:cNvPr id="100" name="Círculo: vacío 99">
              <a:extLst>
                <a:ext uri="{FF2B5EF4-FFF2-40B4-BE49-F238E27FC236}">
                  <a16:creationId xmlns:a16="http://schemas.microsoft.com/office/drawing/2014/main" id="{5DBEEFD0-7860-BBFB-FD21-89BAFF492C91}"/>
                </a:ext>
              </a:extLst>
            </p:cNvPr>
            <p:cNvSpPr/>
            <p:nvPr/>
          </p:nvSpPr>
          <p:spPr>
            <a:xfrm>
              <a:off x="3162300" y="406400"/>
              <a:ext cx="5867400" cy="5867400"/>
            </a:xfrm>
            <a:prstGeom prst="donut">
              <a:avLst>
                <a:gd name="adj" fmla="val 5397"/>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solidFill>
                  <a:schemeClr val="tx1"/>
                </a:solidFill>
              </a:endParaRPr>
            </a:p>
          </p:txBody>
        </p:sp>
        <p:sp>
          <p:nvSpPr>
            <p:cNvPr id="101" name="Arco de bloque 100">
              <a:extLst>
                <a:ext uri="{FF2B5EF4-FFF2-40B4-BE49-F238E27FC236}">
                  <a16:creationId xmlns:a16="http://schemas.microsoft.com/office/drawing/2014/main" id="{1023781B-FE5F-79B9-A5BB-3A2D6F22674A}"/>
                </a:ext>
              </a:extLst>
            </p:cNvPr>
            <p:cNvSpPr/>
            <p:nvPr/>
          </p:nvSpPr>
          <p:spPr>
            <a:xfrm>
              <a:off x="3568700" y="838200"/>
              <a:ext cx="5054600" cy="4914900"/>
            </a:xfrm>
            <a:prstGeom prst="blockArc">
              <a:avLst>
                <a:gd name="adj1" fmla="val 10800000"/>
                <a:gd name="adj2" fmla="val 21396143"/>
                <a:gd name="adj3" fmla="val 768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solidFill>
                  <a:schemeClr val="tx1"/>
                </a:solidFill>
              </a:endParaRPr>
            </a:p>
          </p:txBody>
        </p:sp>
        <p:sp>
          <p:nvSpPr>
            <p:cNvPr id="102" name="Arco de bloque 101">
              <a:extLst>
                <a:ext uri="{FF2B5EF4-FFF2-40B4-BE49-F238E27FC236}">
                  <a16:creationId xmlns:a16="http://schemas.microsoft.com/office/drawing/2014/main" id="{BF19EF01-3EC2-88C5-6AE6-1BCA6986F130}"/>
                </a:ext>
              </a:extLst>
            </p:cNvPr>
            <p:cNvSpPr/>
            <p:nvPr/>
          </p:nvSpPr>
          <p:spPr>
            <a:xfrm rot="10800000">
              <a:off x="3568700" y="838200"/>
              <a:ext cx="5054600" cy="4914900"/>
            </a:xfrm>
            <a:prstGeom prst="blockArc">
              <a:avLst>
                <a:gd name="adj1" fmla="val 10800000"/>
                <a:gd name="adj2" fmla="val 14223076"/>
                <a:gd name="adj3" fmla="val 7681"/>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solidFill>
                  <a:schemeClr val="tx1"/>
                </a:solidFill>
              </a:endParaRPr>
            </a:p>
          </p:txBody>
        </p:sp>
        <p:sp>
          <p:nvSpPr>
            <p:cNvPr id="103" name="Arco de bloque 102">
              <a:extLst>
                <a:ext uri="{FF2B5EF4-FFF2-40B4-BE49-F238E27FC236}">
                  <a16:creationId xmlns:a16="http://schemas.microsoft.com/office/drawing/2014/main" id="{A869F7A5-0D0B-EDD0-A729-5A5E0E2F6E7C}"/>
                </a:ext>
              </a:extLst>
            </p:cNvPr>
            <p:cNvSpPr/>
            <p:nvPr/>
          </p:nvSpPr>
          <p:spPr>
            <a:xfrm rot="10800000">
              <a:off x="3568700" y="882650"/>
              <a:ext cx="5054600" cy="4914900"/>
            </a:xfrm>
            <a:prstGeom prst="blockArc">
              <a:avLst>
                <a:gd name="adj1" fmla="val 19129179"/>
                <a:gd name="adj2" fmla="val 21396143"/>
                <a:gd name="adj3" fmla="val 768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solidFill>
                  <a:schemeClr val="tx1"/>
                </a:solidFill>
              </a:endParaRPr>
            </a:p>
          </p:txBody>
        </p:sp>
        <p:sp>
          <p:nvSpPr>
            <p:cNvPr id="104" name="Arco de bloque 103">
              <a:extLst>
                <a:ext uri="{FF2B5EF4-FFF2-40B4-BE49-F238E27FC236}">
                  <a16:creationId xmlns:a16="http://schemas.microsoft.com/office/drawing/2014/main" id="{9417A643-BEE8-F014-B785-8204327CFD6F}"/>
                </a:ext>
              </a:extLst>
            </p:cNvPr>
            <p:cNvSpPr/>
            <p:nvPr/>
          </p:nvSpPr>
          <p:spPr>
            <a:xfrm rot="10800000">
              <a:off x="3568700" y="860425"/>
              <a:ext cx="5054600" cy="4914900"/>
            </a:xfrm>
            <a:prstGeom prst="blockArc">
              <a:avLst>
                <a:gd name="adj1" fmla="val 14362641"/>
                <a:gd name="adj2" fmla="val 18928404"/>
                <a:gd name="adj3" fmla="val 793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solidFill>
                  <a:schemeClr val="tx1"/>
                </a:solidFill>
              </a:endParaRPr>
            </a:p>
          </p:txBody>
        </p:sp>
        <p:sp>
          <p:nvSpPr>
            <p:cNvPr id="105" name="Elipse 104">
              <a:extLst>
                <a:ext uri="{FF2B5EF4-FFF2-40B4-BE49-F238E27FC236}">
                  <a16:creationId xmlns:a16="http://schemas.microsoft.com/office/drawing/2014/main" id="{BF86E7F1-6577-67DF-3F64-32C3952DEF36}"/>
                </a:ext>
              </a:extLst>
            </p:cNvPr>
            <p:cNvSpPr/>
            <p:nvPr/>
          </p:nvSpPr>
          <p:spPr>
            <a:xfrm>
              <a:off x="4102100" y="1301749"/>
              <a:ext cx="3987800" cy="39878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grpSp>
      <p:sp>
        <p:nvSpPr>
          <p:cNvPr id="108" name="Arco de bloque 107">
            <a:extLst>
              <a:ext uri="{FF2B5EF4-FFF2-40B4-BE49-F238E27FC236}">
                <a16:creationId xmlns:a16="http://schemas.microsoft.com/office/drawing/2014/main" id="{51B0DCF7-B2A1-0D92-B511-FA812F221CC6}"/>
              </a:ext>
            </a:extLst>
          </p:cNvPr>
          <p:cNvSpPr/>
          <p:nvPr/>
        </p:nvSpPr>
        <p:spPr>
          <a:xfrm>
            <a:off x="-1931988" y="-1931988"/>
            <a:ext cx="3863975" cy="3863975"/>
          </a:xfrm>
          <a:prstGeom prst="blockArc">
            <a:avLst>
              <a:gd name="adj1" fmla="val 28122"/>
              <a:gd name="adj2" fmla="val 5435244"/>
              <a:gd name="adj3" fmla="val 18139"/>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s-CO">
              <a:solidFill>
                <a:schemeClr val="tx1"/>
              </a:solidFill>
            </a:endParaRPr>
          </a:p>
        </p:txBody>
      </p:sp>
      <p:sp>
        <p:nvSpPr>
          <p:cNvPr id="111" name="Forma libre: forma 110">
            <a:extLst>
              <a:ext uri="{FF2B5EF4-FFF2-40B4-BE49-F238E27FC236}">
                <a16:creationId xmlns:a16="http://schemas.microsoft.com/office/drawing/2014/main" id="{73E25233-C868-4924-FFCC-6DED13A74764}"/>
              </a:ext>
            </a:extLst>
          </p:cNvPr>
          <p:cNvSpPr/>
          <p:nvPr/>
        </p:nvSpPr>
        <p:spPr>
          <a:xfrm>
            <a:off x="0" y="5467351"/>
            <a:ext cx="4238171" cy="1412874"/>
          </a:xfrm>
          <a:custGeom>
            <a:avLst/>
            <a:gdLst>
              <a:gd name="connsiteX0" fmla="*/ 2774156 w 6104396"/>
              <a:gd name="connsiteY0" fmla="*/ 0 h 1412874"/>
              <a:gd name="connsiteX1" fmla="*/ 5985418 w 6104396"/>
              <a:gd name="connsiteY1" fmla="*/ 1251190 h 1412874"/>
              <a:gd name="connsiteX2" fmla="*/ 6104396 w 6104396"/>
              <a:gd name="connsiteY2" fmla="*/ 1412874 h 1412874"/>
              <a:gd name="connsiteX3" fmla="*/ 0 w 6104396"/>
              <a:gd name="connsiteY3" fmla="*/ 1412874 h 1412874"/>
              <a:gd name="connsiteX4" fmla="*/ 0 w 6104396"/>
              <a:gd name="connsiteY4" fmla="*/ 838372 h 1412874"/>
              <a:gd name="connsiteX5" fmla="*/ 191771 w 6104396"/>
              <a:gd name="connsiteY5" fmla="*/ 700242 h 1412874"/>
              <a:gd name="connsiteX6" fmla="*/ 2774156 w 6104396"/>
              <a:gd name="connsiteY6" fmla="*/ 0 h 14128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04396" h="1412874">
                <a:moveTo>
                  <a:pt x="2774156" y="0"/>
                </a:moveTo>
                <a:cubicBezTo>
                  <a:pt x="4160822" y="0"/>
                  <a:pt x="5366984" y="505925"/>
                  <a:pt x="5985418" y="1251190"/>
                </a:cubicBezTo>
                <a:lnTo>
                  <a:pt x="6104396" y="1412874"/>
                </a:lnTo>
                <a:lnTo>
                  <a:pt x="0" y="1412874"/>
                </a:lnTo>
                <a:lnTo>
                  <a:pt x="0" y="838372"/>
                </a:lnTo>
                <a:lnTo>
                  <a:pt x="191771" y="700242"/>
                </a:lnTo>
                <a:cubicBezTo>
                  <a:pt x="852661" y="267597"/>
                  <a:pt x="1765672" y="0"/>
                  <a:pt x="2774156" y="0"/>
                </a:cubicBezTo>
                <a:close/>
              </a:path>
            </a:pathLst>
          </a:custGeom>
          <a:solidFill>
            <a:schemeClr val="accent2"/>
          </a:solidFill>
          <a:ln>
            <a:noFill/>
          </a:ln>
        </p:spPr>
        <p:style>
          <a:lnRef idx="2">
            <a:schemeClr val="accent3">
              <a:shade val="50000"/>
            </a:schemeClr>
          </a:lnRef>
          <a:fillRef idx="1">
            <a:schemeClr val="accent3"/>
          </a:fillRef>
          <a:effectRef idx="0">
            <a:schemeClr val="accent3"/>
          </a:effectRef>
          <a:fontRef idx="minor">
            <a:schemeClr val="lt1"/>
          </a:fontRef>
        </p:style>
        <p:txBody>
          <a:bodyPr wrap="square" rtlCol="0" anchor="ctr">
            <a:noAutofit/>
          </a:bodyPr>
          <a:lstStyle/>
          <a:p>
            <a:pPr algn="ctr"/>
            <a:endParaRPr lang="es-CO"/>
          </a:p>
        </p:txBody>
      </p:sp>
      <p:sp>
        <p:nvSpPr>
          <p:cNvPr id="115" name="CuadroTexto 114">
            <a:extLst>
              <a:ext uri="{FF2B5EF4-FFF2-40B4-BE49-F238E27FC236}">
                <a16:creationId xmlns:a16="http://schemas.microsoft.com/office/drawing/2014/main" id="{A8BCC893-CA0E-41CD-42C6-887B3E57ABE8}"/>
              </a:ext>
            </a:extLst>
          </p:cNvPr>
          <p:cNvSpPr txBox="1"/>
          <p:nvPr/>
        </p:nvSpPr>
        <p:spPr>
          <a:xfrm>
            <a:off x="498960" y="2409835"/>
            <a:ext cx="6308240" cy="1323439"/>
          </a:xfrm>
          <a:prstGeom prst="rect">
            <a:avLst/>
          </a:prstGeom>
          <a:noFill/>
        </p:spPr>
        <p:txBody>
          <a:bodyPr wrap="square" rtlCol="0">
            <a:spAutoFit/>
          </a:bodyPr>
          <a:lstStyle/>
          <a:p>
            <a:r>
              <a:rPr lang="es-CO" sz="4000" dirty="0">
                <a:solidFill>
                  <a:schemeClr val="bg1"/>
                </a:solidFill>
                <a:latin typeface="Montserrat ExtraBold" panose="00000900000000000000" pitchFamily="50" charset="0"/>
              </a:rPr>
              <a:t>YOUR THESIS</a:t>
            </a:r>
          </a:p>
          <a:p>
            <a:r>
              <a:rPr lang="es-CO" sz="4000" spc="600" dirty="0">
                <a:solidFill>
                  <a:schemeClr val="bg1"/>
                </a:solidFill>
                <a:latin typeface="Montserrat" panose="00000500000000000000" pitchFamily="2" charset="0"/>
              </a:rPr>
              <a:t>PRESENTATION</a:t>
            </a:r>
          </a:p>
        </p:txBody>
      </p:sp>
      <p:sp>
        <p:nvSpPr>
          <p:cNvPr id="116" name="CuadroTexto 115">
            <a:extLst>
              <a:ext uri="{FF2B5EF4-FFF2-40B4-BE49-F238E27FC236}">
                <a16:creationId xmlns:a16="http://schemas.microsoft.com/office/drawing/2014/main" id="{9AA13C91-F1A7-248D-8C6E-1C9B4410F12E}"/>
              </a:ext>
            </a:extLst>
          </p:cNvPr>
          <p:cNvSpPr txBox="1"/>
          <p:nvPr/>
        </p:nvSpPr>
        <p:spPr>
          <a:xfrm>
            <a:off x="498960" y="3414722"/>
            <a:ext cx="4709886" cy="646331"/>
          </a:xfrm>
          <a:prstGeom prst="rect">
            <a:avLst/>
          </a:prstGeom>
          <a:noFill/>
        </p:spPr>
        <p:txBody>
          <a:bodyPr wrap="square" rtlCol="0">
            <a:spAutoFit/>
          </a:bodyPr>
          <a:lstStyle/>
          <a:p>
            <a:r>
              <a:rPr lang="es-CO" sz="3600" dirty="0" err="1">
                <a:solidFill>
                  <a:schemeClr val="accent2"/>
                </a:solidFill>
                <a:latin typeface="Androgyne" panose="05080000000003050000" pitchFamily="82" charset="0"/>
              </a:rPr>
              <a:t>By</a:t>
            </a:r>
            <a:r>
              <a:rPr lang="es-CO" sz="3600" dirty="0">
                <a:solidFill>
                  <a:schemeClr val="accent3"/>
                </a:solidFill>
                <a:latin typeface="Androgyne" panose="05080000000003050000" pitchFamily="82" charset="0"/>
              </a:rPr>
              <a:t> Jolie Serrano</a:t>
            </a:r>
          </a:p>
        </p:txBody>
      </p:sp>
      <p:sp>
        <p:nvSpPr>
          <p:cNvPr id="117" name="CuadroTexto 116">
            <a:extLst>
              <a:ext uri="{FF2B5EF4-FFF2-40B4-BE49-F238E27FC236}">
                <a16:creationId xmlns:a16="http://schemas.microsoft.com/office/drawing/2014/main" id="{BBAE4541-B7AE-B445-5E50-2657647CDA95}"/>
              </a:ext>
            </a:extLst>
          </p:cNvPr>
          <p:cNvSpPr txBox="1"/>
          <p:nvPr/>
        </p:nvSpPr>
        <p:spPr>
          <a:xfrm>
            <a:off x="573032" y="3918049"/>
            <a:ext cx="4666343" cy="384721"/>
          </a:xfrm>
          <a:prstGeom prst="rect">
            <a:avLst/>
          </a:prstGeom>
          <a:noFill/>
        </p:spPr>
        <p:txBody>
          <a:bodyPr wrap="square" rtlCol="0">
            <a:spAutoFit/>
          </a:bodyPr>
          <a:lstStyle/>
          <a:p>
            <a:r>
              <a:rPr lang="es-CO" sz="1900" dirty="0">
                <a:solidFill>
                  <a:schemeClr val="bg1"/>
                </a:solidFill>
              </a:rPr>
              <a:t>FREE DOWNLOAD:  PPTHEMES.COM </a:t>
            </a:r>
          </a:p>
        </p:txBody>
      </p:sp>
      <p:sp>
        <p:nvSpPr>
          <p:cNvPr id="119" name="Marco 118">
            <a:extLst>
              <a:ext uri="{FF2B5EF4-FFF2-40B4-BE49-F238E27FC236}">
                <a16:creationId xmlns:a16="http://schemas.microsoft.com/office/drawing/2014/main" id="{224EF35E-D04C-E180-C2B3-635B0F616555}"/>
              </a:ext>
            </a:extLst>
          </p:cNvPr>
          <p:cNvSpPr/>
          <p:nvPr/>
        </p:nvSpPr>
        <p:spPr>
          <a:xfrm rot="18900000">
            <a:off x="241584" y="4644939"/>
            <a:ext cx="662896" cy="662896"/>
          </a:xfrm>
          <a:prstGeom prst="fram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solidFill>
                <a:schemeClr val="tx1"/>
              </a:solidFill>
            </a:endParaRPr>
          </a:p>
        </p:txBody>
      </p:sp>
      <p:sp>
        <p:nvSpPr>
          <p:cNvPr id="121" name="Marco 120">
            <a:extLst>
              <a:ext uri="{FF2B5EF4-FFF2-40B4-BE49-F238E27FC236}">
                <a16:creationId xmlns:a16="http://schemas.microsoft.com/office/drawing/2014/main" id="{3D725827-E443-6715-2B66-9547BDCDAF6B}"/>
              </a:ext>
            </a:extLst>
          </p:cNvPr>
          <p:cNvSpPr/>
          <p:nvPr/>
        </p:nvSpPr>
        <p:spPr>
          <a:xfrm rot="18900000">
            <a:off x="11202139" y="360702"/>
            <a:ext cx="662896" cy="662896"/>
          </a:xfrm>
          <a:prstGeom prst="frame">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CO">
              <a:solidFill>
                <a:schemeClr val="tx1"/>
              </a:solidFill>
            </a:endParaRPr>
          </a:p>
        </p:txBody>
      </p:sp>
      <p:sp>
        <p:nvSpPr>
          <p:cNvPr id="125" name="Marco 124">
            <a:extLst>
              <a:ext uri="{FF2B5EF4-FFF2-40B4-BE49-F238E27FC236}">
                <a16:creationId xmlns:a16="http://schemas.microsoft.com/office/drawing/2014/main" id="{3F1137B0-13FA-EFE0-5C56-90C4ADE2793B}"/>
              </a:ext>
            </a:extLst>
          </p:cNvPr>
          <p:cNvSpPr/>
          <p:nvPr/>
        </p:nvSpPr>
        <p:spPr>
          <a:xfrm rot="18900000">
            <a:off x="4865035" y="5113678"/>
            <a:ext cx="662896" cy="662896"/>
          </a:xfrm>
          <a:prstGeom prst="fram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solidFill>
                <a:schemeClr val="tx1"/>
              </a:solidFill>
            </a:endParaRPr>
          </a:p>
        </p:txBody>
      </p:sp>
      <p:sp>
        <p:nvSpPr>
          <p:cNvPr id="118" name="!!SHAPE 1">
            <a:extLst>
              <a:ext uri="{FF2B5EF4-FFF2-40B4-BE49-F238E27FC236}">
                <a16:creationId xmlns:a16="http://schemas.microsoft.com/office/drawing/2014/main" id="{911C87F7-6BE6-2F32-0198-2A3F4C1D84B9}"/>
              </a:ext>
            </a:extLst>
          </p:cNvPr>
          <p:cNvSpPr/>
          <p:nvPr/>
        </p:nvSpPr>
        <p:spPr>
          <a:xfrm rot="18900000">
            <a:off x="4839267" y="1344413"/>
            <a:ext cx="662896" cy="662896"/>
          </a:xfrm>
          <a:prstGeom prst="fram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solidFill>
                <a:schemeClr val="tx1"/>
              </a:solidFill>
            </a:endParaRPr>
          </a:p>
        </p:txBody>
      </p:sp>
      <p:grpSp>
        <p:nvGrpSpPr>
          <p:cNvPr id="135" name="Grupo 134">
            <a:extLst>
              <a:ext uri="{FF2B5EF4-FFF2-40B4-BE49-F238E27FC236}">
                <a16:creationId xmlns:a16="http://schemas.microsoft.com/office/drawing/2014/main" id="{E40A8B62-8364-4A8B-1494-73A2136C4C88}"/>
              </a:ext>
            </a:extLst>
          </p:cNvPr>
          <p:cNvGrpSpPr/>
          <p:nvPr/>
        </p:nvGrpSpPr>
        <p:grpSpPr>
          <a:xfrm>
            <a:off x="6335400" y="901700"/>
            <a:ext cx="5054600" cy="5054600"/>
            <a:chOff x="3252998" y="596278"/>
            <a:chExt cx="5054600" cy="5054600"/>
          </a:xfrm>
        </p:grpSpPr>
        <p:sp>
          <p:nvSpPr>
            <p:cNvPr id="134" name="Elipse 133">
              <a:extLst>
                <a:ext uri="{FF2B5EF4-FFF2-40B4-BE49-F238E27FC236}">
                  <a16:creationId xmlns:a16="http://schemas.microsoft.com/office/drawing/2014/main" id="{F219B026-9997-A18F-1FC2-3B6DE4489F77}"/>
                </a:ext>
              </a:extLst>
            </p:cNvPr>
            <p:cNvSpPr/>
            <p:nvPr/>
          </p:nvSpPr>
          <p:spPr>
            <a:xfrm>
              <a:off x="3272445" y="596278"/>
              <a:ext cx="5035153" cy="4988974"/>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12" name="Arco de bloque 111">
              <a:extLst>
                <a:ext uri="{FF2B5EF4-FFF2-40B4-BE49-F238E27FC236}">
                  <a16:creationId xmlns:a16="http://schemas.microsoft.com/office/drawing/2014/main" id="{38584181-05B1-CB20-AF3F-93ACC5822B27}"/>
                </a:ext>
              </a:extLst>
            </p:cNvPr>
            <p:cNvSpPr/>
            <p:nvPr/>
          </p:nvSpPr>
          <p:spPr>
            <a:xfrm>
              <a:off x="3252998" y="596278"/>
              <a:ext cx="5054600" cy="5054600"/>
            </a:xfrm>
            <a:prstGeom prst="blockArc">
              <a:avLst>
                <a:gd name="adj1" fmla="val 10903619"/>
                <a:gd name="adj2" fmla="val 21264433"/>
                <a:gd name="adj3" fmla="val 7461"/>
              </a:avLst>
            </a:prstGeom>
            <a:solidFill>
              <a:srgbClr val="F49401">
                <a:alpha val="52941"/>
              </a:srgb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CO">
                <a:solidFill>
                  <a:schemeClr val="tx1"/>
                </a:solidFill>
              </a:endParaRPr>
            </a:p>
          </p:txBody>
        </p:sp>
      </p:grpSp>
      <p:grpSp>
        <p:nvGrpSpPr>
          <p:cNvPr id="137" name="Grupo 136">
            <a:extLst>
              <a:ext uri="{FF2B5EF4-FFF2-40B4-BE49-F238E27FC236}">
                <a16:creationId xmlns:a16="http://schemas.microsoft.com/office/drawing/2014/main" id="{3A655479-0787-4576-D7AD-EA250D28532E}"/>
              </a:ext>
            </a:extLst>
          </p:cNvPr>
          <p:cNvGrpSpPr/>
          <p:nvPr/>
        </p:nvGrpSpPr>
        <p:grpSpPr>
          <a:xfrm>
            <a:off x="5769515" y="464220"/>
            <a:ext cx="6003376" cy="6003376"/>
            <a:chOff x="5769515" y="464220"/>
            <a:chExt cx="6003376" cy="6003376"/>
          </a:xfrm>
        </p:grpSpPr>
        <p:sp>
          <p:nvSpPr>
            <p:cNvPr id="114" name="Arco de bloque 113">
              <a:extLst>
                <a:ext uri="{FF2B5EF4-FFF2-40B4-BE49-F238E27FC236}">
                  <a16:creationId xmlns:a16="http://schemas.microsoft.com/office/drawing/2014/main" id="{23E8539C-768C-05E3-F752-86B32C5F14BF}"/>
                </a:ext>
              </a:extLst>
            </p:cNvPr>
            <p:cNvSpPr/>
            <p:nvPr/>
          </p:nvSpPr>
          <p:spPr>
            <a:xfrm rot="10800000">
              <a:off x="6134925" y="506411"/>
              <a:ext cx="5599875" cy="5867402"/>
            </a:xfrm>
            <a:prstGeom prst="blockArc">
              <a:avLst>
                <a:gd name="adj1" fmla="val 4917298"/>
                <a:gd name="adj2" fmla="val 16651529"/>
                <a:gd name="adj3" fmla="val 5391"/>
              </a:avLst>
            </a:prstGeom>
            <a:solidFill>
              <a:srgbClr val="F49401">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solidFill>
                  <a:schemeClr val="tx1"/>
                </a:solidFill>
              </a:endParaRPr>
            </a:p>
          </p:txBody>
        </p:sp>
        <p:sp>
          <p:nvSpPr>
            <p:cNvPr id="136" name="Elipse 135">
              <a:extLst>
                <a:ext uri="{FF2B5EF4-FFF2-40B4-BE49-F238E27FC236}">
                  <a16:creationId xmlns:a16="http://schemas.microsoft.com/office/drawing/2014/main" id="{10FDBA3B-10F4-BF99-9EBA-D568C3BF8024}"/>
                </a:ext>
              </a:extLst>
            </p:cNvPr>
            <p:cNvSpPr/>
            <p:nvPr/>
          </p:nvSpPr>
          <p:spPr>
            <a:xfrm>
              <a:off x="5769515" y="464220"/>
              <a:ext cx="6003376" cy="6003376"/>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grpSp>
    </p:spTree>
    <p:extLst>
      <p:ext uri="{BB962C8B-B14F-4D97-AF65-F5344CB8AC3E}">
        <p14:creationId xmlns:p14="http://schemas.microsoft.com/office/powerpoint/2010/main" val="328898128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withEffect">
                                  <p:stCondLst>
                                    <p:cond delay="0"/>
                                  </p:stCondLst>
                                  <p:childTnLst>
                                    <p:animRot by="-21600000">
                                      <p:cBhvr>
                                        <p:cTn id="6" dur="8250" fill="hold"/>
                                        <p:tgtEl>
                                          <p:spTgt spid="137"/>
                                        </p:tgtEl>
                                        <p:attrNameLst>
                                          <p:attrName>r</p:attrName>
                                        </p:attrNameLst>
                                      </p:cBhvr>
                                    </p:animRot>
                                  </p:childTnLst>
                                </p:cTn>
                              </p:par>
                              <p:par>
                                <p:cTn id="7" presetID="8" presetClass="emph" presetSubtype="0" repeatCount="indefinite" fill="hold" nodeType="withEffect">
                                  <p:stCondLst>
                                    <p:cond delay="0"/>
                                  </p:stCondLst>
                                  <p:childTnLst>
                                    <p:animRot by="21600000">
                                      <p:cBhvr>
                                        <p:cTn id="8" dur="5000" fill="hold"/>
                                        <p:tgtEl>
                                          <p:spTgt spid="13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BACKGROUND_MORPH">
            <a:extLst>
              <a:ext uri="{FF2B5EF4-FFF2-40B4-BE49-F238E27FC236}">
                <a16:creationId xmlns:a16="http://schemas.microsoft.com/office/drawing/2014/main" id="{0E2476B5-BA92-7674-D249-BD37CBBAB542}"/>
              </a:ext>
            </a:extLst>
          </p:cNvPr>
          <p:cNvSpPr/>
          <p:nvPr/>
        </p:nvSpPr>
        <p:spPr>
          <a:xfrm>
            <a:off x="0" y="0"/>
            <a:ext cx="12192000" cy="6858000"/>
          </a:xfrm>
          <a:prstGeom prst="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grpSp>
        <p:nvGrpSpPr>
          <p:cNvPr id="11" name="Grupo 10">
            <a:extLst>
              <a:ext uri="{FF2B5EF4-FFF2-40B4-BE49-F238E27FC236}">
                <a16:creationId xmlns:a16="http://schemas.microsoft.com/office/drawing/2014/main" id="{EDC35D29-3321-7DAF-CFB5-B94C7053B8E0}"/>
              </a:ext>
            </a:extLst>
          </p:cNvPr>
          <p:cNvGrpSpPr/>
          <p:nvPr/>
        </p:nvGrpSpPr>
        <p:grpSpPr>
          <a:xfrm>
            <a:off x="824864" y="4349113"/>
            <a:ext cx="2389833" cy="1633572"/>
            <a:chOff x="872489" y="3863338"/>
            <a:chExt cx="2389833" cy="1633572"/>
          </a:xfrm>
        </p:grpSpPr>
        <p:sp>
          <p:nvSpPr>
            <p:cNvPr id="10" name="Forma libre: forma 9">
              <a:extLst>
                <a:ext uri="{FF2B5EF4-FFF2-40B4-BE49-F238E27FC236}">
                  <a16:creationId xmlns:a16="http://schemas.microsoft.com/office/drawing/2014/main" id="{052D1879-1A6B-65DB-5E97-6379F4F54E38}"/>
                </a:ext>
              </a:extLst>
            </p:cNvPr>
            <p:cNvSpPr/>
            <p:nvPr/>
          </p:nvSpPr>
          <p:spPr>
            <a:xfrm rot="16200000">
              <a:off x="1502663" y="3625840"/>
              <a:ext cx="1202119" cy="2317198"/>
            </a:xfrm>
            <a:custGeom>
              <a:avLst/>
              <a:gdLst>
                <a:gd name="connsiteX0" fmla="*/ 1202119 w 1202119"/>
                <a:gd name="connsiteY0" fmla="*/ 803207 h 2317198"/>
                <a:gd name="connsiteX1" fmla="*/ 1202119 w 1202119"/>
                <a:gd name="connsiteY1" fmla="*/ 2317198 h 2317198"/>
                <a:gd name="connsiteX2" fmla="*/ 897319 w 1202119"/>
                <a:gd name="connsiteY2" fmla="*/ 2317198 h 2317198"/>
                <a:gd name="connsiteX3" fmla="*/ 897321 w 1202119"/>
                <a:gd name="connsiteY3" fmla="*/ 747469 h 2317198"/>
                <a:gd name="connsiteX4" fmla="*/ 389639 w 1202119"/>
                <a:gd name="connsiteY4" fmla="*/ 239787 h 2317198"/>
                <a:gd name="connsiteX5" fmla="*/ 30653 w 1202119"/>
                <a:gd name="connsiteY5" fmla="*/ 388484 h 2317198"/>
                <a:gd name="connsiteX6" fmla="*/ 0 w 1202119"/>
                <a:gd name="connsiteY6" fmla="*/ 425636 h 2317198"/>
                <a:gd name="connsiteX7" fmla="*/ 4968 w 1202119"/>
                <a:gd name="connsiteY7" fmla="*/ 409633 h 2317198"/>
                <a:gd name="connsiteX8" fmla="*/ 390204 w 1202119"/>
                <a:gd name="connsiteY8" fmla="*/ 5232 h 2317198"/>
                <a:gd name="connsiteX9" fmla="*/ 403483 w 1202119"/>
                <a:gd name="connsiteY9" fmla="*/ 0 h 2317198"/>
                <a:gd name="connsiteX10" fmla="*/ 480817 w 1202119"/>
                <a:gd name="connsiteY10" fmla="*/ 3905 h 2317198"/>
                <a:gd name="connsiteX11" fmla="*/ 1202119 w 1202119"/>
                <a:gd name="connsiteY11" fmla="*/ 803207 h 2317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02119" h="2317198">
                  <a:moveTo>
                    <a:pt x="1202119" y="803207"/>
                  </a:moveTo>
                  <a:lnTo>
                    <a:pt x="1202119" y="2317198"/>
                  </a:lnTo>
                  <a:lnTo>
                    <a:pt x="897319" y="2317198"/>
                  </a:lnTo>
                  <a:lnTo>
                    <a:pt x="897321" y="747469"/>
                  </a:lnTo>
                  <a:cubicBezTo>
                    <a:pt x="897321" y="467084"/>
                    <a:pt x="670024" y="239787"/>
                    <a:pt x="389639" y="239787"/>
                  </a:cubicBezTo>
                  <a:cubicBezTo>
                    <a:pt x="249446" y="239787"/>
                    <a:pt x="122526" y="296612"/>
                    <a:pt x="30653" y="388484"/>
                  </a:cubicBezTo>
                  <a:lnTo>
                    <a:pt x="0" y="425636"/>
                  </a:lnTo>
                  <a:lnTo>
                    <a:pt x="4968" y="409633"/>
                  </a:lnTo>
                  <a:cubicBezTo>
                    <a:pt x="79888" y="232503"/>
                    <a:pt x="217602" y="88400"/>
                    <a:pt x="390204" y="5232"/>
                  </a:cubicBezTo>
                  <a:lnTo>
                    <a:pt x="403483" y="0"/>
                  </a:lnTo>
                  <a:lnTo>
                    <a:pt x="480817" y="3905"/>
                  </a:lnTo>
                  <a:cubicBezTo>
                    <a:pt x="885962" y="45050"/>
                    <a:pt x="1202119" y="387207"/>
                    <a:pt x="1202119" y="803207"/>
                  </a:cubicBezTo>
                  <a:close/>
                </a:path>
              </a:pathLst>
            </a:cu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s-CO"/>
            </a:p>
          </p:txBody>
        </p:sp>
        <p:sp>
          <p:nvSpPr>
            <p:cNvPr id="9" name="Forma libre: forma 8">
              <a:extLst>
                <a:ext uri="{FF2B5EF4-FFF2-40B4-BE49-F238E27FC236}">
                  <a16:creationId xmlns:a16="http://schemas.microsoft.com/office/drawing/2014/main" id="{05EC4C90-A750-A588-8149-5610387EE14C}"/>
                </a:ext>
              </a:extLst>
            </p:cNvPr>
            <p:cNvSpPr/>
            <p:nvPr/>
          </p:nvSpPr>
          <p:spPr>
            <a:xfrm rot="16200000">
              <a:off x="1508066" y="3227761"/>
              <a:ext cx="1118678" cy="2389831"/>
            </a:xfrm>
            <a:custGeom>
              <a:avLst/>
              <a:gdLst>
                <a:gd name="connsiteX0" fmla="*/ 1118678 w 1118678"/>
                <a:gd name="connsiteY0" fmla="*/ 789623 h 2389831"/>
                <a:gd name="connsiteX1" fmla="*/ 1118677 w 1118678"/>
                <a:gd name="connsiteY1" fmla="*/ 2389831 h 2389831"/>
                <a:gd name="connsiteX2" fmla="*/ 798636 w 1118678"/>
                <a:gd name="connsiteY2" fmla="*/ 2389831 h 2389831"/>
                <a:gd name="connsiteX3" fmla="*/ 798636 w 1118678"/>
                <a:gd name="connsiteY3" fmla="*/ 875840 h 2389831"/>
                <a:gd name="connsiteX4" fmla="*/ 77334 w 1118678"/>
                <a:gd name="connsiteY4" fmla="*/ 76538 h 2389831"/>
                <a:gd name="connsiteX5" fmla="*/ 0 w 1118678"/>
                <a:gd name="connsiteY5" fmla="*/ 72633 h 2389831"/>
                <a:gd name="connsiteX6" fmla="*/ 94245 w 1118678"/>
                <a:gd name="connsiteY6" fmla="*/ 35500 h 2389831"/>
                <a:gd name="connsiteX7" fmla="*/ 329055 w 1118678"/>
                <a:gd name="connsiteY7" fmla="*/ 0 h 2389831"/>
                <a:gd name="connsiteX8" fmla="*/ 1118678 w 1118678"/>
                <a:gd name="connsiteY8" fmla="*/ 789623 h 23898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18678" h="2389831">
                  <a:moveTo>
                    <a:pt x="1118678" y="789623"/>
                  </a:moveTo>
                  <a:cubicBezTo>
                    <a:pt x="1118678" y="1323026"/>
                    <a:pt x="1118677" y="1856428"/>
                    <a:pt x="1118677" y="2389831"/>
                  </a:cubicBezTo>
                  <a:lnTo>
                    <a:pt x="798636" y="2389831"/>
                  </a:lnTo>
                  <a:lnTo>
                    <a:pt x="798636" y="875840"/>
                  </a:lnTo>
                  <a:cubicBezTo>
                    <a:pt x="798636" y="459840"/>
                    <a:pt x="482479" y="117683"/>
                    <a:pt x="77334" y="76538"/>
                  </a:cubicBezTo>
                  <a:lnTo>
                    <a:pt x="0" y="72633"/>
                  </a:lnTo>
                  <a:lnTo>
                    <a:pt x="94245" y="35500"/>
                  </a:lnTo>
                  <a:cubicBezTo>
                    <a:pt x="168422" y="12429"/>
                    <a:pt x="247287" y="0"/>
                    <a:pt x="329055" y="0"/>
                  </a:cubicBezTo>
                  <a:cubicBezTo>
                    <a:pt x="765152" y="0"/>
                    <a:pt x="1118678" y="353526"/>
                    <a:pt x="1118678" y="789623"/>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s-CO"/>
            </a:p>
          </p:txBody>
        </p:sp>
        <p:sp>
          <p:nvSpPr>
            <p:cNvPr id="5" name="Elipse 4">
              <a:extLst>
                <a:ext uri="{FF2B5EF4-FFF2-40B4-BE49-F238E27FC236}">
                  <a16:creationId xmlns:a16="http://schemas.microsoft.com/office/drawing/2014/main" id="{80A520CA-2066-2272-8120-AE6C86EBF7E5}"/>
                </a:ext>
              </a:extLst>
            </p:cNvPr>
            <p:cNvSpPr/>
            <p:nvPr/>
          </p:nvSpPr>
          <p:spPr>
            <a:xfrm>
              <a:off x="1181100" y="4491070"/>
              <a:ext cx="1005840" cy="100584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grpSp>
      <p:grpSp>
        <p:nvGrpSpPr>
          <p:cNvPr id="12" name="Grupo 11">
            <a:extLst>
              <a:ext uri="{FF2B5EF4-FFF2-40B4-BE49-F238E27FC236}">
                <a16:creationId xmlns:a16="http://schemas.microsoft.com/office/drawing/2014/main" id="{842D4720-D4D9-04C3-EF61-896CA4BD80A7}"/>
              </a:ext>
            </a:extLst>
          </p:cNvPr>
          <p:cNvGrpSpPr/>
          <p:nvPr/>
        </p:nvGrpSpPr>
        <p:grpSpPr>
          <a:xfrm>
            <a:off x="2696527" y="3532326"/>
            <a:ext cx="2389833" cy="1633572"/>
            <a:chOff x="872489" y="3863338"/>
            <a:chExt cx="2389833" cy="1633572"/>
          </a:xfrm>
        </p:grpSpPr>
        <p:sp>
          <p:nvSpPr>
            <p:cNvPr id="13" name="Forma libre: forma 12">
              <a:extLst>
                <a:ext uri="{FF2B5EF4-FFF2-40B4-BE49-F238E27FC236}">
                  <a16:creationId xmlns:a16="http://schemas.microsoft.com/office/drawing/2014/main" id="{A8AEC953-959B-4B62-8EB4-CA2D1FCF0EE6}"/>
                </a:ext>
              </a:extLst>
            </p:cNvPr>
            <p:cNvSpPr/>
            <p:nvPr/>
          </p:nvSpPr>
          <p:spPr>
            <a:xfrm rot="16200000">
              <a:off x="1502663" y="3625840"/>
              <a:ext cx="1202119" cy="2317198"/>
            </a:xfrm>
            <a:custGeom>
              <a:avLst/>
              <a:gdLst>
                <a:gd name="connsiteX0" fmla="*/ 1202119 w 1202119"/>
                <a:gd name="connsiteY0" fmla="*/ 803207 h 2317198"/>
                <a:gd name="connsiteX1" fmla="*/ 1202119 w 1202119"/>
                <a:gd name="connsiteY1" fmla="*/ 2317198 h 2317198"/>
                <a:gd name="connsiteX2" fmla="*/ 897319 w 1202119"/>
                <a:gd name="connsiteY2" fmla="*/ 2317198 h 2317198"/>
                <a:gd name="connsiteX3" fmla="*/ 897321 w 1202119"/>
                <a:gd name="connsiteY3" fmla="*/ 747469 h 2317198"/>
                <a:gd name="connsiteX4" fmla="*/ 389639 w 1202119"/>
                <a:gd name="connsiteY4" fmla="*/ 239787 h 2317198"/>
                <a:gd name="connsiteX5" fmla="*/ 30653 w 1202119"/>
                <a:gd name="connsiteY5" fmla="*/ 388484 h 2317198"/>
                <a:gd name="connsiteX6" fmla="*/ 0 w 1202119"/>
                <a:gd name="connsiteY6" fmla="*/ 425636 h 2317198"/>
                <a:gd name="connsiteX7" fmla="*/ 4968 w 1202119"/>
                <a:gd name="connsiteY7" fmla="*/ 409633 h 2317198"/>
                <a:gd name="connsiteX8" fmla="*/ 390204 w 1202119"/>
                <a:gd name="connsiteY8" fmla="*/ 5232 h 2317198"/>
                <a:gd name="connsiteX9" fmla="*/ 403483 w 1202119"/>
                <a:gd name="connsiteY9" fmla="*/ 0 h 2317198"/>
                <a:gd name="connsiteX10" fmla="*/ 480817 w 1202119"/>
                <a:gd name="connsiteY10" fmla="*/ 3905 h 2317198"/>
                <a:gd name="connsiteX11" fmla="*/ 1202119 w 1202119"/>
                <a:gd name="connsiteY11" fmla="*/ 803207 h 2317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02119" h="2317198">
                  <a:moveTo>
                    <a:pt x="1202119" y="803207"/>
                  </a:moveTo>
                  <a:lnTo>
                    <a:pt x="1202119" y="2317198"/>
                  </a:lnTo>
                  <a:lnTo>
                    <a:pt x="897319" y="2317198"/>
                  </a:lnTo>
                  <a:lnTo>
                    <a:pt x="897321" y="747469"/>
                  </a:lnTo>
                  <a:cubicBezTo>
                    <a:pt x="897321" y="467084"/>
                    <a:pt x="670024" y="239787"/>
                    <a:pt x="389639" y="239787"/>
                  </a:cubicBezTo>
                  <a:cubicBezTo>
                    <a:pt x="249446" y="239787"/>
                    <a:pt x="122526" y="296612"/>
                    <a:pt x="30653" y="388484"/>
                  </a:cubicBezTo>
                  <a:lnTo>
                    <a:pt x="0" y="425636"/>
                  </a:lnTo>
                  <a:lnTo>
                    <a:pt x="4968" y="409633"/>
                  </a:lnTo>
                  <a:cubicBezTo>
                    <a:pt x="79888" y="232503"/>
                    <a:pt x="217602" y="88400"/>
                    <a:pt x="390204" y="5232"/>
                  </a:cubicBezTo>
                  <a:lnTo>
                    <a:pt x="403483" y="0"/>
                  </a:lnTo>
                  <a:lnTo>
                    <a:pt x="480817" y="3905"/>
                  </a:lnTo>
                  <a:cubicBezTo>
                    <a:pt x="885962" y="45050"/>
                    <a:pt x="1202119" y="387207"/>
                    <a:pt x="1202119" y="803207"/>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s-CO"/>
            </a:p>
          </p:txBody>
        </p:sp>
        <p:sp>
          <p:nvSpPr>
            <p:cNvPr id="14" name="Forma libre: forma 13">
              <a:extLst>
                <a:ext uri="{FF2B5EF4-FFF2-40B4-BE49-F238E27FC236}">
                  <a16:creationId xmlns:a16="http://schemas.microsoft.com/office/drawing/2014/main" id="{16CC237C-7EC3-D62A-19FB-1004715971EA}"/>
                </a:ext>
              </a:extLst>
            </p:cNvPr>
            <p:cNvSpPr/>
            <p:nvPr/>
          </p:nvSpPr>
          <p:spPr>
            <a:xfrm rot="16200000">
              <a:off x="1508066" y="3227761"/>
              <a:ext cx="1118678" cy="2389831"/>
            </a:xfrm>
            <a:custGeom>
              <a:avLst/>
              <a:gdLst>
                <a:gd name="connsiteX0" fmla="*/ 1118678 w 1118678"/>
                <a:gd name="connsiteY0" fmla="*/ 789623 h 2389831"/>
                <a:gd name="connsiteX1" fmla="*/ 1118677 w 1118678"/>
                <a:gd name="connsiteY1" fmla="*/ 2389831 h 2389831"/>
                <a:gd name="connsiteX2" fmla="*/ 798636 w 1118678"/>
                <a:gd name="connsiteY2" fmla="*/ 2389831 h 2389831"/>
                <a:gd name="connsiteX3" fmla="*/ 798636 w 1118678"/>
                <a:gd name="connsiteY3" fmla="*/ 875840 h 2389831"/>
                <a:gd name="connsiteX4" fmla="*/ 77334 w 1118678"/>
                <a:gd name="connsiteY4" fmla="*/ 76538 h 2389831"/>
                <a:gd name="connsiteX5" fmla="*/ 0 w 1118678"/>
                <a:gd name="connsiteY5" fmla="*/ 72633 h 2389831"/>
                <a:gd name="connsiteX6" fmla="*/ 94245 w 1118678"/>
                <a:gd name="connsiteY6" fmla="*/ 35500 h 2389831"/>
                <a:gd name="connsiteX7" fmla="*/ 329055 w 1118678"/>
                <a:gd name="connsiteY7" fmla="*/ 0 h 2389831"/>
                <a:gd name="connsiteX8" fmla="*/ 1118678 w 1118678"/>
                <a:gd name="connsiteY8" fmla="*/ 789623 h 23898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18678" h="2389831">
                  <a:moveTo>
                    <a:pt x="1118678" y="789623"/>
                  </a:moveTo>
                  <a:cubicBezTo>
                    <a:pt x="1118678" y="1323026"/>
                    <a:pt x="1118677" y="1856428"/>
                    <a:pt x="1118677" y="2389831"/>
                  </a:cubicBezTo>
                  <a:lnTo>
                    <a:pt x="798636" y="2389831"/>
                  </a:lnTo>
                  <a:lnTo>
                    <a:pt x="798636" y="875840"/>
                  </a:lnTo>
                  <a:cubicBezTo>
                    <a:pt x="798636" y="459840"/>
                    <a:pt x="482479" y="117683"/>
                    <a:pt x="77334" y="76538"/>
                  </a:cubicBezTo>
                  <a:lnTo>
                    <a:pt x="0" y="72633"/>
                  </a:lnTo>
                  <a:lnTo>
                    <a:pt x="94245" y="35500"/>
                  </a:lnTo>
                  <a:cubicBezTo>
                    <a:pt x="168422" y="12429"/>
                    <a:pt x="247287" y="0"/>
                    <a:pt x="329055" y="0"/>
                  </a:cubicBezTo>
                  <a:cubicBezTo>
                    <a:pt x="765152" y="0"/>
                    <a:pt x="1118678" y="353526"/>
                    <a:pt x="1118678" y="789623"/>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s-CO"/>
            </a:p>
          </p:txBody>
        </p:sp>
        <p:sp>
          <p:nvSpPr>
            <p:cNvPr id="15" name="Elipse 14">
              <a:extLst>
                <a:ext uri="{FF2B5EF4-FFF2-40B4-BE49-F238E27FC236}">
                  <a16:creationId xmlns:a16="http://schemas.microsoft.com/office/drawing/2014/main" id="{AC30B7FA-9B23-D64E-B110-D2344A1DCAC4}"/>
                </a:ext>
              </a:extLst>
            </p:cNvPr>
            <p:cNvSpPr/>
            <p:nvPr/>
          </p:nvSpPr>
          <p:spPr>
            <a:xfrm>
              <a:off x="1181100" y="4491070"/>
              <a:ext cx="1005840" cy="100584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grpSp>
      <p:grpSp>
        <p:nvGrpSpPr>
          <p:cNvPr id="16" name="Grupo 15">
            <a:extLst>
              <a:ext uri="{FF2B5EF4-FFF2-40B4-BE49-F238E27FC236}">
                <a16:creationId xmlns:a16="http://schemas.microsoft.com/office/drawing/2014/main" id="{F2E10831-4CA2-BEE5-1724-0BF19085211A}"/>
              </a:ext>
            </a:extLst>
          </p:cNvPr>
          <p:cNvGrpSpPr/>
          <p:nvPr/>
        </p:nvGrpSpPr>
        <p:grpSpPr>
          <a:xfrm>
            <a:off x="4623200" y="2659835"/>
            <a:ext cx="2389833" cy="1633572"/>
            <a:chOff x="872489" y="3863338"/>
            <a:chExt cx="2389833" cy="1633572"/>
          </a:xfrm>
        </p:grpSpPr>
        <p:sp>
          <p:nvSpPr>
            <p:cNvPr id="17" name="Forma libre: forma 16">
              <a:extLst>
                <a:ext uri="{FF2B5EF4-FFF2-40B4-BE49-F238E27FC236}">
                  <a16:creationId xmlns:a16="http://schemas.microsoft.com/office/drawing/2014/main" id="{97987267-BCAC-F4AF-3D0F-476E72C21287}"/>
                </a:ext>
              </a:extLst>
            </p:cNvPr>
            <p:cNvSpPr/>
            <p:nvPr/>
          </p:nvSpPr>
          <p:spPr>
            <a:xfrm rot="16200000">
              <a:off x="1502663" y="3625840"/>
              <a:ext cx="1202119" cy="2317198"/>
            </a:xfrm>
            <a:custGeom>
              <a:avLst/>
              <a:gdLst>
                <a:gd name="connsiteX0" fmla="*/ 1202119 w 1202119"/>
                <a:gd name="connsiteY0" fmla="*/ 803207 h 2317198"/>
                <a:gd name="connsiteX1" fmla="*/ 1202119 w 1202119"/>
                <a:gd name="connsiteY1" fmla="*/ 2317198 h 2317198"/>
                <a:gd name="connsiteX2" fmla="*/ 897319 w 1202119"/>
                <a:gd name="connsiteY2" fmla="*/ 2317198 h 2317198"/>
                <a:gd name="connsiteX3" fmla="*/ 897321 w 1202119"/>
                <a:gd name="connsiteY3" fmla="*/ 747469 h 2317198"/>
                <a:gd name="connsiteX4" fmla="*/ 389639 w 1202119"/>
                <a:gd name="connsiteY4" fmla="*/ 239787 h 2317198"/>
                <a:gd name="connsiteX5" fmla="*/ 30653 w 1202119"/>
                <a:gd name="connsiteY5" fmla="*/ 388484 h 2317198"/>
                <a:gd name="connsiteX6" fmla="*/ 0 w 1202119"/>
                <a:gd name="connsiteY6" fmla="*/ 425636 h 2317198"/>
                <a:gd name="connsiteX7" fmla="*/ 4968 w 1202119"/>
                <a:gd name="connsiteY7" fmla="*/ 409633 h 2317198"/>
                <a:gd name="connsiteX8" fmla="*/ 390204 w 1202119"/>
                <a:gd name="connsiteY8" fmla="*/ 5232 h 2317198"/>
                <a:gd name="connsiteX9" fmla="*/ 403483 w 1202119"/>
                <a:gd name="connsiteY9" fmla="*/ 0 h 2317198"/>
                <a:gd name="connsiteX10" fmla="*/ 480817 w 1202119"/>
                <a:gd name="connsiteY10" fmla="*/ 3905 h 2317198"/>
                <a:gd name="connsiteX11" fmla="*/ 1202119 w 1202119"/>
                <a:gd name="connsiteY11" fmla="*/ 803207 h 2317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02119" h="2317198">
                  <a:moveTo>
                    <a:pt x="1202119" y="803207"/>
                  </a:moveTo>
                  <a:lnTo>
                    <a:pt x="1202119" y="2317198"/>
                  </a:lnTo>
                  <a:lnTo>
                    <a:pt x="897319" y="2317198"/>
                  </a:lnTo>
                  <a:lnTo>
                    <a:pt x="897321" y="747469"/>
                  </a:lnTo>
                  <a:cubicBezTo>
                    <a:pt x="897321" y="467084"/>
                    <a:pt x="670024" y="239787"/>
                    <a:pt x="389639" y="239787"/>
                  </a:cubicBezTo>
                  <a:cubicBezTo>
                    <a:pt x="249446" y="239787"/>
                    <a:pt x="122526" y="296612"/>
                    <a:pt x="30653" y="388484"/>
                  </a:cubicBezTo>
                  <a:lnTo>
                    <a:pt x="0" y="425636"/>
                  </a:lnTo>
                  <a:lnTo>
                    <a:pt x="4968" y="409633"/>
                  </a:lnTo>
                  <a:cubicBezTo>
                    <a:pt x="79888" y="232503"/>
                    <a:pt x="217602" y="88400"/>
                    <a:pt x="390204" y="5232"/>
                  </a:cubicBezTo>
                  <a:lnTo>
                    <a:pt x="403483" y="0"/>
                  </a:lnTo>
                  <a:lnTo>
                    <a:pt x="480817" y="3905"/>
                  </a:lnTo>
                  <a:cubicBezTo>
                    <a:pt x="885962" y="45050"/>
                    <a:pt x="1202119" y="387207"/>
                    <a:pt x="1202119" y="803207"/>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s-CO"/>
            </a:p>
          </p:txBody>
        </p:sp>
        <p:sp>
          <p:nvSpPr>
            <p:cNvPr id="18" name="Forma libre: forma 17">
              <a:extLst>
                <a:ext uri="{FF2B5EF4-FFF2-40B4-BE49-F238E27FC236}">
                  <a16:creationId xmlns:a16="http://schemas.microsoft.com/office/drawing/2014/main" id="{9855264A-11EC-FC9D-CD74-7C3F5D75A5C2}"/>
                </a:ext>
              </a:extLst>
            </p:cNvPr>
            <p:cNvSpPr/>
            <p:nvPr/>
          </p:nvSpPr>
          <p:spPr>
            <a:xfrm rot="16200000">
              <a:off x="1508066" y="3227761"/>
              <a:ext cx="1118678" cy="2389831"/>
            </a:xfrm>
            <a:custGeom>
              <a:avLst/>
              <a:gdLst>
                <a:gd name="connsiteX0" fmla="*/ 1118678 w 1118678"/>
                <a:gd name="connsiteY0" fmla="*/ 789623 h 2389831"/>
                <a:gd name="connsiteX1" fmla="*/ 1118677 w 1118678"/>
                <a:gd name="connsiteY1" fmla="*/ 2389831 h 2389831"/>
                <a:gd name="connsiteX2" fmla="*/ 798636 w 1118678"/>
                <a:gd name="connsiteY2" fmla="*/ 2389831 h 2389831"/>
                <a:gd name="connsiteX3" fmla="*/ 798636 w 1118678"/>
                <a:gd name="connsiteY3" fmla="*/ 875840 h 2389831"/>
                <a:gd name="connsiteX4" fmla="*/ 77334 w 1118678"/>
                <a:gd name="connsiteY4" fmla="*/ 76538 h 2389831"/>
                <a:gd name="connsiteX5" fmla="*/ 0 w 1118678"/>
                <a:gd name="connsiteY5" fmla="*/ 72633 h 2389831"/>
                <a:gd name="connsiteX6" fmla="*/ 94245 w 1118678"/>
                <a:gd name="connsiteY6" fmla="*/ 35500 h 2389831"/>
                <a:gd name="connsiteX7" fmla="*/ 329055 w 1118678"/>
                <a:gd name="connsiteY7" fmla="*/ 0 h 2389831"/>
                <a:gd name="connsiteX8" fmla="*/ 1118678 w 1118678"/>
                <a:gd name="connsiteY8" fmla="*/ 789623 h 23898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18678" h="2389831">
                  <a:moveTo>
                    <a:pt x="1118678" y="789623"/>
                  </a:moveTo>
                  <a:cubicBezTo>
                    <a:pt x="1118678" y="1323026"/>
                    <a:pt x="1118677" y="1856428"/>
                    <a:pt x="1118677" y="2389831"/>
                  </a:cubicBezTo>
                  <a:lnTo>
                    <a:pt x="798636" y="2389831"/>
                  </a:lnTo>
                  <a:lnTo>
                    <a:pt x="798636" y="875840"/>
                  </a:lnTo>
                  <a:cubicBezTo>
                    <a:pt x="798636" y="459840"/>
                    <a:pt x="482479" y="117683"/>
                    <a:pt x="77334" y="76538"/>
                  </a:cubicBezTo>
                  <a:lnTo>
                    <a:pt x="0" y="72633"/>
                  </a:lnTo>
                  <a:lnTo>
                    <a:pt x="94245" y="35500"/>
                  </a:lnTo>
                  <a:cubicBezTo>
                    <a:pt x="168422" y="12429"/>
                    <a:pt x="247287" y="0"/>
                    <a:pt x="329055" y="0"/>
                  </a:cubicBezTo>
                  <a:cubicBezTo>
                    <a:pt x="765152" y="0"/>
                    <a:pt x="1118678" y="353526"/>
                    <a:pt x="1118678" y="789623"/>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s-CO"/>
            </a:p>
          </p:txBody>
        </p:sp>
        <p:sp>
          <p:nvSpPr>
            <p:cNvPr id="19" name="Elipse 18">
              <a:extLst>
                <a:ext uri="{FF2B5EF4-FFF2-40B4-BE49-F238E27FC236}">
                  <a16:creationId xmlns:a16="http://schemas.microsoft.com/office/drawing/2014/main" id="{C6FE1FD7-C678-0485-AF5F-B0EFDD7C725E}"/>
                </a:ext>
              </a:extLst>
            </p:cNvPr>
            <p:cNvSpPr/>
            <p:nvPr/>
          </p:nvSpPr>
          <p:spPr>
            <a:xfrm>
              <a:off x="1181100" y="4491070"/>
              <a:ext cx="1005840" cy="100584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grpSp>
      <p:grpSp>
        <p:nvGrpSpPr>
          <p:cNvPr id="20" name="Grupo 19">
            <a:extLst>
              <a:ext uri="{FF2B5EF4-FFF2-40B4-BE49-F238E27FC236}">
                <a16:creationId xmlns:a16="http://schemas.microsoft.com/office/drawing/2014/main" id="{EAB6BBA7-4A3B-9D0B-77DB-2CB2C4740B8B}"/>
              </a:ext>
            </a:extLst>
          </p:cNvPr>
          <p:cNvGrpSpPr/>
          <p:nvPr/>
        </p:nvGrpSpPr>
        <p:grpSpPr>
          <a:xfrm>
            <a:off x="6622506" y="1844570"/>
            <a:ext cx="2389833" cy="1633572"/>
            <a:chOff x="872489" y="3863338"/>
            <a:chExt cx="2389833" cy="1633572"/>
          </a:xfrm>
        </p:grpSpPr>
        <p:sp>
          <p:nvSpPr>
            <p:cNvPr id="21" name="Forma libre: forma 20">
              <a:extLst>
                <a:ext uri="{FF2B5EF4-FFF2-40B4-BE49-F238E27FC236}">
                  <a16:creationId xmlns:a16="http://schemas.microsoft.com/office/drawing/2014/main" id="{653B1CF0-AA88-15AD-A902-9631BCC06132}"/>
                </a:ext>
              </a:extLst>
            </p:cNvPr>
            <p:cNvSpPr/>
            <p:nvPr/>
          </p:nvSpPr>
          <p:spPr>
            <a:xfrm rot="16200000">
              <a:off x="1502663" y="3625840"/>
              <a:ext cx="1202119" cy="2317198"/>
            </a:xfrm>
            <a:custGeom>
              <a:avLst/>
              <a:gdLst>
                <a:gd name="connsiteX0" fmla="*/ 1202119 w 1202119"/>
                <a:gd name="connsiteY0" fmla="*/ 803207 h 2317198"/>
                <a:gd name="connsiteX1" fmla="*/ 1202119 w 1202119"/>
                <a:gd name="connsiteY1" fmla="*/ 2317198 h 2317198"/>
                <a:gd name="connsiteX2" fmla="*/ 897319 w 1202119"/>
                <a:gd name="connsiteY2" fmla="*/ 2317198 h 2317198"/>
                <a:gd name="connsiteX3" fmla="*/ 897321 w 1202119"/>
                <a:gd name="connsiteY3" fmla="*/ 747469 h 2317198"/>
                <a:gd name="connsiteX4" fmla="*/ 389639 w 1202119"/>
                <a:gd name="connsiteY4" fmla="*/ 239787 h 2317198"/>
                <a:gd name="connsiteX5" fmla="*/ 30653 w 1202119"/>
                <a:gd name="connsiteY5" fmla="*/ 388484 h 2317198"/>
                <a:gd name="connsiteX6" fmla="*/ 0 w 1202119"/>
                <a:gd name="connsiteY6" fmla="*/ 425636 h 2317198"/>
                <a:gd name="connsiteX7" fmla="*/ 4968 w 1202119"/>
                <a:gd name="connsiteY7" fmla="*/ 409633 h 2317198"/>
                <a:gd name="connsiteX8" fmla="*/ 390204 w 1202119"/>
                <a:gd name="connsiteY8" fmla="*/ 5232 h 2317198"/>
                <a:gd name="connsiteX9" fmla="*/ 403483 w 1202119"/>
                <a:gd name="connsiteY9" fmla="*/ 0 h 2317198"/>
                <a:gd name="connsiteX10" fmla="*/ 480817 w 1202119"/>
                <a:gd name="connsiteY10" fmla="*/ 3905 h 2317198"/>
                <a:gd name="connsiteX11" fmla="*/ 1202119 w 1202119"/>
                <a:gd name="connsiteY11" fmla="*/ 803207 h 2317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02119" h="2317198">
                  <a:moveTo>
                    <a:pt x="1202119" y="803207"/>
                  </a:moveTo>
                  <a:lnTo>
                    <a:pt x="1202119" y="2317198"/>
                  </a:lnTo>
                  <a:lnTo>
                    <a:pt x="897319" y="2317198"/>
                  </a:lnTo>
                  <a:lnTo>
                    <a:pt x="897321" y="747469"/>
                  </a:lnTo>
                  <a:cubicBezTo>
                    <a:pt x="897321" y="467084"/>
                    <a:pt x="670024" y="239787"/>
                    <a:pt x="389639" y="239787"/>
                  </a:cubicBezTo>
                  <a:cubicBezTo>
                    <a:pt x="249446" y="239787"/>
                    <a:pt x="122526" y="296612"/>
                    <a:pt x="30653" y="388484"/>
                  </a:cubicBezTo>
                  <a:lnTo>
                    <a:pt x="0" y="425636"/>
                  </a:lnTo>
                  <a:lnTo>
                    <a:pt x="4968" y="409633"/>
                  </a:lnTo>
                  <a:cubicBezTo>
                    <a:pt x="79888" y="232503"/>
                    <a:pt x="217602" y="88400"/>
                    <a:pt x="390204" y="5232"/>
                  </a:cubicBezTo>
                  <a:lnTo>
                    <a:pt x="403483" y="0"/>
                  </a:lnTo>
                  <a:lnTo>
                    <a:pt x="480817" y="3905"/>
                  </a:lnTo>
                  <a:cubicBezTo>
                    <a:pt x="885962" y="45050"/>
                    <a:pt x="1202119" y="387207"/>
                    <a:pt x="1202119" y="803207"/>
                  </a:cubicBezTo>
                  <a:close/>
                </a:path>
              </a:pathLst>
            </a:cu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s-CO"/>
            </a:p>
          </p:txBody>
        </p:sp>
        <p:sp>
          <p:nvSpPr>
            <p:cNvPr id="22" name="Forma libre: forma 21">
              <a:extLst>
                <a:ext uri="{FF2B5EF4-FFF2-40B4-BE49-F238E27FC236}">
                  <a16:creationId xmlns:a16="http://schemas.microsoft.com/office/drawing/2014/main" id="{2D7DD5F7-7AFB-68D8-40D4-3ED754ABB34F}"/>
                </a:ext>
              </a:extLst>
            </p:cNvPr>
            <p:cNvSpPr/>
            <p:nvPr/>
          </p:nvSpPr>
          <p:spPr>
            <a:xfrm rot="16200000">
              <a:off x="1508066" y="3227761"/>
              <a:ext cx="1118678" cy="2389831"/>
            </a:xfrm>
            <a:custGeom>
              <a:avLst/>
              <a:gdLst>
                <a:gd name="connsiteX0" fmla="*/ 1118678 w 1118678"/>
                <a:gd name="connsiteY0" fmla="*/ 789623 h 2389831"/>
                <a:gd name="connsiteX1" fmla="*/ 1118677 w 1118678"/>
                <a:gd name="connsiteY1" fmla="*/ 2389831 h 2389831"/>
                <a:gd name="connsiteX2" fmla="*/ 798636 w 1118678"/>
                <a:gd name="connsiteY2" fmla="*/ 2389831 h 2389831"/>
                <a:gd name="connsiteX3" fmla="*/ 798636 w 1118678"/>
                <a:gd name="connsiteY3" fmla="*/ 875840 h 2389831"/>
                <a:gd name="connsiteX4" fmla="*/ 77334 w 1118678"/>
                <a:gd name="connsiteY4" fmla="*/ 76538 h 2389831"/>
                <a:gd name="connsiteX5" fmla="*/ 0 w 1118678"/>
                <a:gd name="connsiteY5" fmla="*/ 72633 h 2389831"/>
                <a:gd name="connsiteX6" fmla="*/ 94245 w 1118678"/>
                <a:gd name="connsiteY6" fmla="*/ 35500 h 2389831"/>
                <a:gd name="connsiteX7" fmla="*/ 329055 w 1118678"/>
                <a:gd name="connsiteY7" fmla="*/ 0 h 2389831"/>
                <a:gd name="connsiteX8" fmla="*/ 1118678 w 1118678"/>
                <a:gd name="connsiteY8" fmla="*/ 789623 h 23898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18678" h="2389831">
                  <a:moveTo>
                    <a:pt x="1118678" y="789623"/>
                  </a:moveTo>
                  <a:cubicBezTo>
                    <a:pt x="1118678" y="1323026"/>
                    <a:pt x="1118677" y="1856428"/>
                    <a:pt x="1118677" y="2389831"/>
                  </a:cubicBezTo>
                  <a:lnTo>
                    <a:pt x="798636" y="2389831"/>
                  </a:lnTo>
                  <a:lnTo>
                    <a:pt x="798636" y="875840"/>
                  </a:lnTo>
                  <a:cubicBezTo>
                    <a:pt x="798636" y="459840"/>
                    <a:pt x="482479" y="117683"/>
                    <a:pt x="77334" y="76538"/>
                  </a:cubicBezTo>
                  <a:lnTo>
                    <a:pt x="0" y="72633"/>
                  </a:lnTo>
                  <a:lnTo>
                    <a:pt x="94245" y="35500"/>
                  </a:lnTo>
                  <a:cubicBezTo>
                    <a:pt x="168422" y="12429"/>
                    <a:pt x="247287" y="0"/>
                    <a:pt x="329055" y="0"/>
                  </a:cubicBezTo>
                  <a:cubicBezTo>
                    <a:pt x="765152" y="0"/>
                    <a:pt x="1118678" y="353526"/>
                    <a:pt x="1118678" y="789623"/>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s-CO"/>
            </a:p>
          </p:txBody>
        </p:sp>
        <p:sp>
          <p:nvSpPr>
            <p:cNvPr id="23" name="Elipse 22">
              <a:extLst>
                <a:ext uri="{FF2B5EF4-FFF2-40B4-BE49-F238E27FC236}">
                  <a16:creationId xmlns:a16="http://schemas.microsoft.com/office/drawing/2014/main" id="{37E1BE2C-A5EA-A6DB-3EA3-01AB89664546}"/>
                </a:ext>
              </a:extLst>
            </p:cNvPr>
            <p:cNvSpPr/>
            <p:nvPr/>
          </p:nvSpPr>
          <p:spPr>
            <a:xfrm>
              <a:off x="1181100" y="4491070"/>
              <a:ext cx="1005840" cy="100584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grpSp>
      <p:grpSp>
        <p:nvGrpSpPr>
          <p:cNvPr id="24" name="Grupo 23">
            <a:extLst>
              <a:ext uri="{FF2B5EF4-FFF2-40B4-BE49-F238E27FC236}">
                <a16:creationId xmlns:a16="http://schemas.microsoft.com/office/drawing/2014/main" id="{15AABD64-07C4-0491-FA5E-CE67EBDA0D58}"/>
              </a:ext>
            </a:extLst>
          </p:cNvPr>
          <p:cNvGrpSpPr/>
          <p:nvPr/>
        </p:nvGrpSpPr>
        <p:grpSpPr>
          <a:xfrm>
            <a:off x="8613231" y="1026262"/>
            <a:ext cx="2389833" cy="1633572"/>
            <a:chOff x="872489" y="3863338"/>
            <a:chExt cx="2389833" cy="1633572"/>
          </a:xfrm>
        </p:grpSpPr>
        <p:sp>
          <p:nvSpPr>
            <p:cNvPr id="25" name="Forma libre: forma 24">
              <a:extLst>
                <a:ext uri="{FF2B5EF4-FFF2-40B4-BE49-F238E27FC236}">
                  <a16:creationId xmlns:a16="http://schemas.microsoft.com/office/drawing/2014/main" id="{0E4C422E-7974-1BEB-A4B9-E4FEEF0CF7E8}"/>
                </a:ext>
              </a:extLst>
            </p:cNvPr>
            <p:cNvSpPr/>
            <p:nvPr/>
          </p:nvSpPr>
          <p:spPr>
            <a:xfrm rot="16200000">
              <a:off x="1502663" y="3625840"/>
              <a:ext cx="1202119" cy="2317198"/>
            </a:xfrm>
            <a:custGeom>
              <a:avLst/>
              <a:gdLst>
                <a:gd name="connsiteX0" fmla="*/ 1202119 w 1202119"/>
                <a:gd name="connsiteY0" fmla="*/ 803207 h 2317198"/>
                <a:gd name="connsiteX1" fmla="*/ 1202119 w 1202119"/>
                <a:gd name="connsiteY1" fmla="*/ 2317198 h 2317198"/>
                <a:gd name="connsiteX2" fmla="*/ 897319 w 1202119"/>
                <a:gd name="connsiteY2" fmla="*/ 2317198 h 2317198"/>
                <a:gd name="connsiteX3" fmla="*/ 897321 w 1202119"/>
                <a:gd name="connsiteY3" fmla="*/ 747469 h 2317198"/>
                <a:gd name="connsiteX4" fmla="*/ 389639 w 1202119"/>
                <a:gd name="connsiteY4" fmla="*/ 239787 h 2317198"/>
                <a:gd name="connsiteX5" fmla="*/ 30653 w 1202119"/>
                <a:gd name="connsiteY5" fmla="*/ 388484 h 2317198"/>
                <a:gd name="connsiteX6" fmla="*/ 0 w 1202119"/>
                <a:gd name="connsiteY6" fmla="*/ 425636 h 2317198"/>
                <a:gd name="connsiteX7" fmla="*/ 4968 w 1202119"/>
                <a:gd name="connsiteY7" fmla="*/ 409633 h 2317198"/>
                <a:gd name="connsiteX8" fmla="*/ 390204 w 1202119"/>
                <a:gd name="connsiteY8" fmla="*/ 5232 h 2317198"/>
                <a:gd name="connsiteX9" fmla="*/ 403483 w 1202119"/>
                <a:gd name="connsiteY9" fmla="*/ 0 h 2317198"/>
                <a:gd name="connsiteX10" fmla="*/ 480817 w 1202119"/>
                <a:gd name="connsiteY10" fmla="*/ 3905 h 2317198"/>
                <a:gd name="connsiteX11" fmla="*/ 1202119 w 1202119"/>
                <a:gd name="connsiteY11" fmla="*/ 803207 h 2317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02119" h="2317198">
                  <a:moveTo>
                    <a:pt x="1202119" y="803207"/>
                  </a:moveTo>
                  <a:lnTo>
                    <a:pt x="1202119" y="2317198"/>
                  </a:lnTo>
                  <a:lnTo>
                    <a:pt x="897319" y="2317198"/>
                  </a:lnTo>
                  <a:lnTo>
                    <a:pt x="897321" y="747469"/>
                  </a:lnTo>
                  <a:cubicBezTo>
                    <a:pt x="897321" y="467084"/>
                    <a:pt x="670024" y="239787"/>
                    <a:pt x="389639" y="239787"/>
                  </a:cubicBezTo>
                  <a:cubicBezTo>
                    <a:pt x="249446" y="239787"/>
                    <a:pt x="122526" y="296612"/>
                    <a:pt x="30653" y="388484"/>
                  </a:cubicBezTo>
                  <a:lnTo>
                    <a:pt x="0" y="425636"/>
                  </a:lnTo>
                  <a:lnTo>
                    <a:pt x="4968" y="409633"/>
                  </a:lnTo>
                  <a:cubicBezTo>
                    <a:pt x="79888" y="232503"/>
                    <a:pt x="217602" y="88400"/>
                    <a:pt x="390204" y="5232"/>
                  </a:cubicBezTo>
                  <a:lnTo>
                    <a:pt x="403483" y="0"/>
                  </a:lnTo>
                  <a:lnTo>
                    <a:pt x="480817" y="3905"/>
                  </a:lnTo>
                  <a:cubicBezTo>
                    <a:pt x="885962" y="45050"/>
                    <a:pt x="1202119" y="387207"/>
                    <a:pt x="1202119" y="803207"/>
                  </a:cubicBezTo>
                  <a:close/>
                </a:path>
              </a:pathLst>
            </a:cu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s-CO"/>
            </a:p>
          </p:txBody>
        </p:sp>
        <p:sp>
          <p:nvSpPr>
            <p:cNvPr id="26" name="Forma libre: forma 25">
              <a:extLst>
                <a:ext uri="{FF2B5EF4-FFF2-40B4-BE49-F238E27FC236}">
                  <a16:creationId xmlns:a16="http://schemas.microsoft.com/office/drawing/2014/main" id="{50E2045D-CAC4-29DB-F3E2-59DB13F6E2DB}"/>
                </a:ext>
              </a:extLst>
            </p:cNvPr>
            <p:cNvSpPr/>
            <p:nvPr/>
          </p:nvSpPr>
          <p:spPr>
            <a:xfrm rot="16200000">
              <a:off x="1508066" y="3227761"/>
              <a:ext cx="1118678" cy="2389831"/>
            </a:xfrm>
            <a:custGeom>
              <a:avLst/>
              <a:gdLst>
                <a:gd name="connsiteX0" fmla="*/ 1118678 w 1118678"/>
                <a:gd name="connsiteY0" fmla="*/ 789623 h 2389831"/>
                <a:gd name="connsiteX1" fmla="*/ 1118677 w 1118678"/>
                <a:gd name="connsiteY1" fmla="*/ 2389831 h 2389831"/>
                <a:gd name="connsiteX2" fmla="*/ 798636 w 1118678"/>
                <a:gd name="connsiteY2" fmla="*/ 2389831 h 2389831"/>
                <a:gd name="connsiteX3" fmla="*/ 798636 w 1118678"/>
                <a:gd name="connsiteY3" fmla="*/ 875840 h 2389831"/>
                <a:gd name="connsiteX4" fmla="*/ 77334 w 1118678"/>
                <a:gd name="connsiteY4" fmla="*/ 76538 h 2389831"/>
                <a:gd name="connsiteX5" fmla="*/ 0 w 1118678"/>
                <a:gd name="connsiteY5" fmla="*/ 72633 h 2389831"/>
                <a:gd name="connsiteX6" fmla="*/ 94245 w 1118678"/>
                <a:gd name="connsiteY6" fmla="*/ 35500 h 2389831"/>
                <a:gd name="connsiteX7" fmla="*/ 329055 w 1118678"/>
                <a:gd name="connsiteY7" fmla="*/ 0 h 2389831"/>
                <a:gd name="connsiteX8" fmla="*/ 1118678 w 1118678"/>
                <a:gd name="connsiteY8" fmla="*/ 789623 h 23898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18678" h="2389831">
                  <a:moveTo>
                    <a:pt x="1118678" y="789623"/>
                  </a:moveTo>
                  <a:cubicBezTo>
                    <a:pt x="1118678" y="1323026"/>
                    <a:pt x="1118677" y="1856428"/>
                    <a:pt x="1118677" y="2389831"/>
                  </a:cubicBezTo>
                  <a:lnTo>
                    <a:pt x="798636" y="2389831"/>
                  </a:lnTo>
                  <a:lnTo>
                    <a:pt x="798636" y="875840"/>
                  </a:lnTo>
                  <a:cubicBezTo>
                    <a:pt x="798636" y="459840"/>
                    <a:pt x="482479" y="117683"/>
                    <a:pt x="77334" y="76538"/>
                  </a:cubicBezTo>
                  <a:lnTo>
                    <a:pt x="0" y="72633"/>
                  </a:lnTo>
                  <a:lnTo>
                    <a:pt x="94245" y="35500"/>
                  </a:lnTo>
                  <a:cubicBezTo>
                    <a:pt x="168422" y="12429"/>
                    <a:pt x="247287" y="0"/>
                    <a:pt x="329055" y="0"/>
                  </a:cubicBezTo>
                  <a:cubicBezTo>
                    <a:pt x="765152" y="0"/>
                    <a:pt x="1118678" y="353526"/>
                    <a:pt x="1118678" y="789623"/>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s-CO"/>
            </a:p>
          </p:txBody>
        </p:sp>
        <p:sp>
          <p:nvSpPr>
            <p:cNvPr id="27" name="Elipse 26">
              <a:extLst>
                <a:ext uri="{FF2B5EF4-FFF2-40B4-BE49-F238E27FC236}">
                  <a16:creationId xmlns:a16="http://schemas.microsoft.com/office/drawing/2014/main" id="{FF1437B6-1587-F417-105E-E68DF010AFB6}"/>
                </a:ext>
              </a:extLst>
            </p:cNvPr>
            <p:cNvSpPr/>
            <p:nvPr/>
          </p:nvSpPr>
          <p:spPr>
            <a:xfrm>
              <a:off x="1181100" y="4491070"/>
              <a:ext cx="1005840" cy="100584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grpSp>
      <p:pic>
        <p:nvPicPr>
          <p:cNvPr id="29" name="Gráfico 28" descr="Apertura con relleno sólido">
            <a:extLst>
              <a:ext uri="{FF2B5EF4-FFF2-40B4-BE49-F238E27FC236}">
                <a16:creationId xmlns:a16="http://schemas.microsoft.com/office/drawing/2014/main" id="{52EAE3B8-3583-5AB6-FC91-5D828700F21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113844" y="1838624"/>
            <a:ext cx="595538" cy="595538"/>
          </a:xfrm>
          <a:prstGeom prst="rect">
            <a:avLst/>
          </a:prstGeom>
        </p:spPr>
      </p:pic>
      <p:pic>
        <p:nvPicPr>
          <p:cNvPr id="31" name="Gráfico 30" descr="Inteligencia artificial con relleno sólido">
            <a:extLst>
              <a:ext uri="{FF2B5EF4-FFF2-40B4-BE49-F238E27FC236}">
                <a16:creationId xmlns:a16="http://schemas.microsoft.com/office/drawing/2014/main" id="{FCC25F48-5453-B9BD-11CF-061E2A5A2A7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172934" y="2640541"/>
            <a:ext cx="595538" cy="595538"/>
          </a:xfrm>
          <a:prstGeom prst="rect">
            <a:avLst/>
          </a:prstGeom>
        </p:spPr>
      </p:pic>
      <p:pic>
        <p:nvPicPr>
          <p:cNvPr id="33" name="Gráfico 32" descr="Distintivo nuevo con relleno sólido">
            <a:extLst>
              <a:ext uri="{FF2B5EF4-FFF2-40B4-BE49-F238E27FC236}">
                <a16:creationId xmlns:a16="http://schemas.microsoft.com/office/drawing/2014/main" id="{93BA2BC9-73F9-85D3-87C1-E3543A53115D}"/>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158993" y="3503017"/>
            <a:ext cx="595538" cy="595538"/>
          </a:xfrm>
          <a:prstGeom prst="rect">
            <a:avLst/>
          </a:prstGeom>
        </p:spPr>
      </p:pic>
      <p:pic>
        <p:nvPicPr>
          <p:cNvPr id="35" name="Gráfico 34" descr="Marca de insignia con relleno sólido">
            <a:extLst>
              <a:ext uri="{FF2B5EF4-FFF2-40B4-BE49-F238E27FC236}">
                <a16:creationId xmlns:a16="http://schemas.microsoft.com/office/drawing/2014/main" id="{7716C019-BAA4-0DDE-41AA-08AB7CF93AC7}"/>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338626" y="5192295"/>
            <a:ext cx="595538" cy="595538"/>
          </a:xfrm>
          <a:prstGeom prst="rect">
            <a:avLst/>
          </a:prstGeom>
        </p:spPr>
      </p:pic>
      <p:pic>
        <p:nvPicPr>
          <p:cNvPr id="37" name="Gráfico 36" descr="Gráfico de barras con tendencia alcista con relleno sólido">
            <a:extLst>
              <a:ext uri="{FF2B5EF4-FFF2-40B4-BE49-F238E27FC236}">
                <a16:creationId xmlns:a16="http://schemas.microsoft.com/office/drawing/2014/main" id="{E3E57C62-1246-3F1D-9FC0-07979B693838}"/>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3207794" y="4365209"/>
            <a:ext cx="595538" cy="595538"/>
          </a:xfrm>
          <a:prstGeom prst="rect">
            <a:avLst/>
          </a:prstGeom>
        </p:spPr>
      </p:pic>
      <p:sp>
        <p:nvSpPr>
          <p:cNvPr id="39" name="CuadroTexto 38">
            <a:extLst>
              <a:ext uri="{FF2B5EF4-FFF2-40B4-BE49-F238E27FC236}">
                <a16:creationId xmlns:a16="http://schemas.microsoft.com/office/drawing/2014/main" id="{295B0689-CC1E-28FC-C136-B408D4C2D8F8}"/>
              </a:ext>
            </a:extLst>
          </p:cNvPr>
          <p:cNvSpPr txBox="1"/>
          <p:nvPr/>
        </p:nvSpPr>
        <p:spPr>
          <a:xfrm>
            <a:off x="952094" y="713612"/>
            <a:ext cx="6308240" cy="954107"/>
          </a:xfrm>
          <a:prstGeom prst="rect">
            <a:avLst/>
          </a:prstGeom>
          <a:noFill/>
        </p:spPr>
        <p:txBody>
          <a:bodyPr wrap="square" rtlCol="0">
            <a:spAutoFit/>
          </a:bodyPr>
          <a:lstStyle/>
          <a:p>
            <a:r>
              <a:rPr lang="es-CO" sz="2800" dirty="0">
                <a:solidFill>
                  <a:schemeClr val="bg1"/>
                </a:solidFill>
                <a:latin typeface="Montserrat ExtraBold" panose="00000900000000000000" pitchFamily="50" charset="0"/>
              </a:rPr>
              <a:t>CONTENT</a:t>
            </a:r>
          </a:p>
          <a:p>
            <a:r>
              <a:rPr lang="es-CO" sz="2800" spc="600" dirty="0">
                <a:solidFill>
                  <a:schemeClr val="bg1"/>
                </a:solidFill>
                <a:latin typeface="Montserrat" panose="00000500000000000000" pitchFamily="2" charset="0"/>
              </a:rPr>
              <a:t>PRESENTATION</a:t>
            </a:r>
          </a:p>
        </p:txBody>
      </p:sp>
      <p:sp>
        <p:nvSpPr>
          <p:cNvPr id="40" name="CuadroTexto 39">
            <a:extLst>
              <a:ext uri="{FF2B5EF4-FFF2-40B4-BE49-F238E27FC236}">
                <a16:creationId xmlns:a16="http://schemas.microsoft.com/office/drawing/2014/main" id="{5902765C-C0C3-963F-A9F8-5BF634BB49DA}"/>
              </a:ext>
            </a:extLst>
          </p:cNvPr>
          <p:cNvSpPr txBox="1"/>
          <p:nvPr/>
        </p:nvSpPr>
        <p:spPr>
          <a:xfrm>
            <a:off x="1509719" y="3675127"/>
            <a:ext cx="1114174" cy="707886"/>
          </a:xfrm>
          <a:prstGeom prst="rect">
            <a:avLst/>
          </a:prstGeom>
          <a:noFill/>
        </p:spPr>
        <p:txBody>
          <a:bodyPr wrap="square" rtlCol="0">
            <a:spAutoFit/>
          </a:bodyPr>
          <a:lstStyle/>
          <a:p>
            <a:r>
              <a:rPr lang="es-CO" sz="4000" dirty="0">
                <a:solidFill>
                  <a:schemeClr val="bg1"/>
                </a:solidFill>
              </a:rPr>
              <a:t>01</a:t>
            </a:r>
          </a:p>
        </p:txBody>
      </p:sp>
      <p:sp>
        <p:nvSpPr>
          <p:cNvPr id="41" name="CuadroTexto 40">
            <a:extLst>
              <a:ext uri="{FF2B5EF4-FFF2-40B4-BE49-F238E27FC236}">
                <a16:creationId xmlns:a16="http://schemas.microsoft.com/office/drawing/2014/main" id="{15ABF0A4-63A6-D261-638E-9755DE7AA958}"/>
              </a:ext>
            </a:extLst>
          </p:cNvPr>
          <p:cNvSpPr txBox="1"/>
          <p:nvPr/>
        </p:nvSpPr>
        <p:spPr>
          <a:xfrm>
            <a:off x="3388118" y="2777407"/>
            <a:ext cx="1114174" cy="707886"/>
          </a:xfrm>
          <a:prstGeom prst="rect">
            <a:avLst/>
          </a:prstGeom>
          <a:noFill/>
        </p:spPr>
        <p:txBody>
          <a:bodyPr wrap="square" rtlCol="0">
            <a:spAutoFit/>
          </a:bodyPr>
          <a:lstStyle/>
          <a:p>
            <a:r>
              <a:rPr lang="es-CO" sz="4000" dirty="0">
                <a:solidFill>
                  <a:schemeClr val="bg1"/>
                </a:solidFill>
              </a:rPr>
              <a:t>02</a:t>
            </a:r>
          </a:p>
        </p:txBody>
      </p:sp>
      <p:sp>
        <p:nvSpPr>
          <p:cNvPr id="42" name="CuadroTexto 41">
            <a:extLst>
              <a:ext uri="{FF2B5EF4-FFF2-40B4-BE49-F238E27FC236}">
                <a16:creationId xmlns:a16="http://schemas.microsoft.com/office/drawing/2014/main" id="{39B197FA-E28F-D183-2C40-F37378C21EB2}"/>
              </a:ext>
            </a:extLst>
          </p:cNvPr>
          <p:cNvSpPr txBox="1"/>
          <p:nvPr/>
        </p:nvSpPr>
        <p:spPr>
          <a:xfrm>
            <a:off x="5221828" y="1919237"/>
            <a:ext cx="1114174" cy="707886"/>
          </a:xfrm>
          <a:prstGeom prst="rect">
            <a:avLst/>
          </a:prstGeom>
          <a:noFill/>
        </p:spPr>
        <p:txBody>
          <a:bodyPr wrap="square" rtlCol="0">
            <a:spAutoFit/>
          </a:bodyPr>
          <a:lstStyle/>
          <a:p>
            <a:r>
              <a:rPr lang="es-CO" sz="4000" dirty="0">
                <a:solidFill>
                  <a:schemeClr val="bg1"/>
                </a:solidFill>
              </a:rPr>
              <a:t>03</a:t>
            </a:r>
          </a:p>
        </p:txBody>
      </p:sp>
      <p:sp>
        <p:nvSpPr>
          <p:cNvPr id="43" name="CuadroTexto 42">
            <a:extLst>
              <a:ext uri="{FF2B5EF4-FFF2-40B4-BE49-F238E27FC236}">
                <a16:creationId xmlns:a16="http://schemas.microsoft.com/office/drawing/2014/main" id="{51A42101-2773-DC21-7741-1E40CD5BF6EC}"/>
              </a:ext>
            </a:extLst>
          </p:cNvPr>
          <p:cNvSpPr txBox="1"/>
          <p:nvPr/>
        </p:nvSpPr>
        <p:spPr>
          <a:xfrm>
            <a:off x="7260335" y="1150471"/>
            <a:ext cx="1114174" cy="707886"/>
          </a:xfrm>
          <a:prstGeom prst="rect">
            <a:avLst/>
          </a:prstGeom>
          <a:noFill/>
        </p:spPr>
        <p:txBody>
          <a:bodyPr wrap="square" rtlCol="0">
            <a:spAutoFit/>
          </a:bodyPr>
          <a:lstStyle/>
          <a:p>
            <a:r>
              <a:rPr lang="es-CO" sz="4000" dirty="0">
                <a:solidFill>
                  <a:schemeClr val="bg1"/>
                </a:solidFill>
              </a:rPr>
              <a:t>04</a:t>
            </a:r>
          </a:p>
        </p:txBody>
      </p:sp>
      <p:sp>
        <p:nvSpPr>
          <p:cNvPr id="44" name="CuadroTexto 43">
            <a:extLst>
              <a:ext uri="{FF2B5EF4-FFF2-40B4-BE49-F238E27FC236}">
                <a16:creationId xmlns:a16="http://schemas.microsoft.com/office/drawing/2014/main" id="{BF7EA427-C593-CAC4-EC18-0492637D6667}"/>
              </a:ext>
            </a:extLst>
          </p:cNvPr>
          <p:cNvSpPr txBox="1"/>
          <p:nvPr/>
        </p:nvSpPr>
        <p:spPr>
          <a:xfrm>
            <a:off x="9165444" y="406046"/>
            <a:ext cx="1114174" cy="707886"/>
          </a:xfrm>
          <a:prstGeom prst="rect">
            <a:avLst/>
          </a:prstGeom>
          <a:noFill/>
        </p:spPr>
        <p:txBody>
          <a:bodyPr wrap="square" rtlCol="0">
            <a:spAutoFit/>
          </a:bodyPr>
          <a:lstStyle/>
          <a:p>
            <a:r>
              <a:rPr lang="es-CO" sz="4000" dirty="0">
                <a:solidFill>
                  <a:schemeClr val="bg1"/>
                </a:solidFill>
              </a:rPr>
              <a:t>05</a:t>
            </a:r>
          </a:p>
        </p:txBody>
      </p:sp>
      <p:sp>
        <p:nvSpPr>
          <p:cNvPr id="45" name="CuadroTexto 44">
            <a:extLst>
              <a:ext uri="{FF2B5EF4-FFF2-40B4-BE49-F238E27FC236}">
                <a16:creationId xmlns:a16="http://schemas.microsoft.com/office/drawing/2014/main" id="{5CF8C086-E7CB-79F7-7395-58676E154381}"/>
              </a:ext>
            </a:extLst>
          </p:cNvPr>
          <p:cNvSpPr txBox="1"/>
          <p:nvPr/>
        </p:nvSpPr>
        <p:spPr>
          <a:xfrm>
            <a:off x="1514726" y="4640186"/>
            <a:ext cx="1575080" cy="369332"/>
          </a:xfrm>
          <a:prstGeom prst="rect">
            <a:avLst/>
          </a:prstGeom>
          <a:noFill/>
        </p:spPr>
        <p:txBody>
          <a:bodyPr wrap="square" rtlCol="0">
            <a:spAutoFit/>
          </a:bodyPr>
          <a:lstStyle/>
          <a:p>
            <a:r>
              <a:rPr lang="en-US" dirty="0">
                <a:solidFill>
                  <a:schemeClr val="bg1"/>
                </a:solidFill>
              </a:rPr>
              <a:t>Background</a:t>
            </a:r>
          </a:p>
        </p:txBody>
      </p:sp>
      <p:sp>
        <p:nvSpPr>
          <p:cNvPr id="46" name="CuadroTexto 45">
            <a:extLst>
              <a:ext uri="{FF2B5EF4-FFF2-40B4-BE49-F238E27FC236}">
                <a16:creationId xmlns:a16="http://schemas.microsoft.com/office/drawing/2014/main" id="{5E5E574C-51D4-1184-FDC6-20685834AFAE}"/>
              </a:ext>
            </a:extLst>
          </p:cNvPr>
          <p:cNvSpPr txBox="1"/>
          <p:nvPr/>
        </p:nvSpPr>
        <p:spPr>
          <a:xfrm>
            <a:off x="3421906" y="3779206"/>
            <a:ext cx="1575080" cy="369332"/>
          </a:xfrm>
          <a:prstGeom prst="rect">
            <a:avLst/>
          </a:prstGeom>
          <a:noFill/>
        </p:spPr>
        <p:txBody>
          <a:bodyPr wrap="square" rtlCol="0">
            <a:spAutoFit/>
          </a:bodyPr>
          <a:lstStyle/>
          <a:p>
            <a:r>
              <a:rPr lang="en-US" dirty="0">
                <a:solidFill>
                  <a:schemeClr val="bg1"/>
                </a:solidFill>
              </a:rPr>
              <a:t>Challenges</a:t>
            </a:r>
          </a:p>
        </p:txBody>
      </p:sp>
      <p:sp>
        <p:nvSpPr>
          <p:cNvPr id="47" name="CuadroTexto 46">
            <a:extLst>
              <a:ext uri="{FF2B5EF4-FFF2-40B4-BE49-F238E27FC236}">
                <a16:creationId xmlns:a16="http://schemas.microsoft.com/office/drawing/2014/main" id="{79AD3FB3-324B-4DCC-AD34-0BF707370CCD}"/>
              </a:ext>
            </a:extLst>
          </p:cNvPr>
          <p:cNvSpPr txBox="1"/>
          <p:nvPr/>
        </p:nvSpPr>
        <p:spPr>
          <a:xfrm>
            <a:off x="5274610" y="2945932"/>
            <a:ext cx="1575080" cy="369332"/>
          </a:xfrm>
          <a:prstGeom prst="rect">
            <a:avLst/>
          </a:prstGeom>
          <a:noFill/>
        </p:spPr>
        <p:txBody>
          <a:bodyPr wrap="square" rtlCol="0">
            <a:spAutoFit/>
          </a:bodyPr>
          <a:lstStyle/>
          <a:p>
            <a:r>
              <a:rPr lang="en-US" dirty="0">
                <a:solidFill>
                  <a:schemeClr val="bg1"/>
                </a:solidFill>
              </a:rPr>
              <a:t>Substantiation</a:t>
            </a:r>
          </a:p>
        </p:txBody>
      </p:sp>
      <p:sp>
        <p:nvSpPr>
          <p:cNvPr id="48" name="CuadroTexto 47">
            <a:extLst>
              <a:ext uri="{FF2B5EF4-FFF2-40B4-BE49-F238E27FC236}">
                <a16:creationId xmlns:a16="http://schemas.microsoft.com/office/drawing/2014/main" id="{54808294-8ADC-5443-BEF7-CF9487B278FF}"/>
              </a:ext>
            </a:extLst>
          </p:cNvPr>
          <p:cNvSpPr txBox="1"/>
          <p:nvPr/>
        </p:nvSpPr>
        <p:spPr>
          <a:xfrm>
            <a:off x="7385394" y="2110550"/>
            <a:ext cx="1575080" cy="369332"/>
          </a:xfrm>
          <a:prstGeom prst="rect">
            <a:avLst/>
          </a:prstGeom>
          <a:noFill/>
        </p:spPr>
        <p:txBody>
          <a:bodyPr wrap="square" rtlCol="0">
            <a:spAutoFit/>
          </a:bodyPr>
          <a:lstStyle/>
          <a:p>
            <a:r>
              <a:rPr lang="en-US" dirty="0">
                <a:solidFill>
                  <a:schemeClr val="bg1"/>
                </a:solidFill>
              </a:rPr>
              <a:t>Objectives</a:t>
            </a:r>
          </a:p>
        </p:txBody>
      </p:sp>
      <p:sp>
        <p:nvSpPr>
          <p:cNvPr id="49" name="CuadroTexto 48">
            <a:extLst>
              <a:ext uri="{FF2B5EF4-FFF2-40B4-BE49-F238E27FC236}">
                <a16:creationId xmlns:a16="http://schemas.microsoft.com/office/drawing/2014/main" id="{A187B81E-248C-53D4-3906-903E3DE88E4C}"/>
              </a:ext>
            </a:extLst>
          </p:cNvPr>
          <p:cNvSpPr txBox="1"/>
          <p:nvPr/>
        </p:nvSpPr>
        <p:spPr>
          <a:xfrm>
            <a:off x="9359394" y="1315483"/>
            <a:ext cx="1575080" cy="369332"/>
          </a:xfrm>
          <a:prstGeom prst="rect">
            <a:avLst/>
          </a:prstGeom>
          <a:noFill/>
        </p:spPr>
        <p:txBody>
          <a:bodyPr wrap="square" rtlCol="0">
            <a:spAutoFit/>
          </a:bodyPr>
          <a:lstStyle/>
          <a:p>
            <a:r>
              <a:rPr lang="en-US" dirty="0">
                <a:solidFill>
                  <a:schemeClr val="bg1"/>
                </a:solidFill>
              </a:rPr>
              <a:t>Methodology</a:t>
            </a:r>
          </a:p>
        </p:txBody>
      </p:sp>
      <p:sp>
        <p:nvSpPr>
          <p:cNvPr id="51" name="TextBox 6">
            <a:extLst>
              <a:ext uri="{FF2B5EF4-FFF2-40B4-BE49-F238E27FC236}">
                <a16:creationId xmlns:a16="http://schemas.microsoft.com/office/drawing/2014/main" id="{18EF833D-7079-74F0-2877-833DD20019FC}"/>
              </a:ext>
            </a:extLst>
          </p:cNvPr>
          <p:cNvSpPr txBox="1">
            <a:spLocks noChangeArrowheads="1"/>
          </p:cNvSpPr>
          <p:nvPr/>
        </p:nvSpPr>
        <p:spPr bwMode="auto">
          <a:xfrm>
            <a:off x="2284529" y="5348228"/>
            <a:ext cx="1643231" cy="690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Open Sans" pitchFamily="2" charset="0"/>
              </a:defRPr>
            </a:lvl1pPr>
            <a:lvl2pPr marL="742950" indent="-285750">
              <a:defRPr>
                <a:solidFill>
                  <a:schemeClr val="tx1"/>
                </a:solidFill>
                <a:latin typeface="Open Sans" pitchFamily="2" charset="0"/>
              </a:defRPr>
            </a:lvl2pPr>
            <a:lvl3pPr marL="1143000" indent="-228600">
              <a:defRPr>
                <a:solidFill>
                  <a:schemeClr val="tx1"/>
                </a:solidFill>
                <a:latin typeface="Open Sans" pitchFamily="2" charset="0"/>
              </a:defRPr>
            </a:lvl3pPr>
            <a:lvl4pPr marL="1600200" indent="-228600">
              <a:defRPr>
                <a:solidFill>
                  <a:schemeClr val="tx1"/>
                </a:solidFill>
                <a:latin typeface="Open Sans" pitchFamily="2" charset="0"/>
              </a:defRPr>
            </a:lvl4pPr>
            <a:lvl5pPr marL="2057400" indent="-228600">
              <a:defRPr>
                <a:solidFill>
                  <a:schemeClr val="tx1"/>
                </a:solidFill>
                <a:latin typeface="Open Sans" pitchFamily="2" charset="0"/>
              </a:defRPr>
            </a:lvl5pPr>
            <a:lvl6pPr marL="2514600" indent="-228600" fontAlgn="base">
              <a:spcBef>
                <a:spcPct val="0"/>
              </a:spcBef>
              <a:spcAft>
                <a:spcPct val="0"/>
              </a:spcAft>
              <a:defRPr>
                <a:solidFill>
                  <a:schemeClr val="tx1"/>
                </a:solidFill>
                <a:latin typeface="Open Sans" pitchFamily="2" charset="0"/>
              </a:defRPr>
            </a:lvl6pPr>
            <a:lvl7pPr marL="2971800" indent="-228600" fontAlgn="base">
              <a:spcBef>
                <a:spcPct val="0"/>
              </a:spcBef>
              <a:spcAft>
                <a:spcPct val="0"/>
              </a:spcAft>
              <a:defRPr>
                <a:solidFill>
                  <a:schemeClr val="tx1"/>
                </a:solidFill>
                <a:latin typeface="Open Sans" pitchFamily="2" charset="0"/>
              </a:defRPr>
            </a:lvl7pPr>
            <a:lvl8pPr marL="3429000" indent="-228600" fontAlgn="base">
              <a:spcBef>
                <a:spcPct val="0"/>
              </a:spcBef>
              <a:spcAft>
                <a:spcPct val="0"/>
              </a:spcAft>
              <a:defRPr>
                <a:solidFill>
                  <a:schemeClr val="tx1"/>
                </a:solidFill>
                <a:latin typeface="Open Sans" pitchFamily="2" charset="0"/>
              </a:defRPr>
            </a:lvl8pPr>
            <a:lvl9pPr marL="3886200" indent="-228600" fontAlgn="base">
              <a:spcBef>
                <a:spcPct val="0"/>
              </a:spcBef>
              <a:spcAft>
                <a:spcPct val="0"/>
              </a:spcAft>
              <a:defRPr>
                <a:solidFill>
                  <a:schemeClr val="tx1"/>
                </a:solidFill>
                <a:latin typeface="Open Sans" pitchFamily="2" charset="0"/>
              </a:defRPr>
            </a:lvl9pPr>
          </a:lstStyle>
          <a:p>
            <a:pPr eaLnBrk="1" hangingPunct="1">
              <a:lnSpc>
                <a:spcPct val="150000"/>
              </a:lnSpc>
            </a:pPr>
            <a:r>
              <a:rPr lang="en-US" sz="900" dirty="0">
                <a:solidFill>
                  <a:schemeClr val="bg1"/>
                </a:solidFill>
                <a:latin typeface="Montserrat Light" panose="00000400000000000000" pitchFamily="50" charset="0"/>
              </a:rPr>
              <a:t>Lorem ipsum dolor sit </a:t>
            </a:r>
            <a:r>
              <a:rPr lang="en-US" sz="900" dirty="0" err="1">
                <a:solidFill>
                  <a:schemeClr val="bg1"/>
                </a:solidFill>
                <a:latin typeface="Montserrat Light" panose="00000400000000000000" pitchFamily="50" charset="0"/>
              </a:rPr>
              <a:t>amet</a:t>
            </a:r>
            <a:r>
              <a:rPr lang="en-US" sz="900" dirty="0">
                <a:solidFill>
                  <a:schemeClr val="bg1"/>
                </a:solidFill>
                <a:latin typeface="Montserrat Light" panose="00000400000000000000" pitchFamily="50" charset="0"/>
              </a:rPr>
              <a:t>, </a:t>
            </a:r>
            <a:r>
              <a:rPr lang="en-US" sz="900" dirty="0" err="1">
                <a:solidFill>
                  <a:schemeClr val="bg1"/>
                </a:solidFill>
                <a:latin typeface="Montserrat Light" panose="00000400000000000000" pitchFamily="50" charset="0"/>
              </a:rPr>
              <a:t>consectetur</a:t>
            </a:r>
            <a:r>
              <a:rPr lang="en-US" sz="900" dirty="0">
                <a:solidFill>
                  <a:schemeClr val="bg1"/>
                </a:solidFill>
                <a:latin typeface="Montserrat Light" panose="00000400000000000000" pitchFamily="50" charset="0"/>
              </a:rPr>
              <a:t> </a:t>
            </a:r>
            <a:r>
              <a:rPr lang="en-US" sz="900" dirty="0" err="1">
                <a:solidFill>
                  <a:schemeClr val="bg1"/>
                </a:solidFill>
                <a:latin typeface="Montserrat Light" panose="00000400000000000000" pitchFamily="50" charset="0"/>
              </a:rPr>
              <a:t>adipiscing</a:t>
            </a:r>
            <a:r>
              <a:rPr lang="en-US" sz="900" dirty="0">
                <a:solidFill>
                  <a:schemeClr val="bg1"/>
                </a:solidFill>
                <a:latin typeface="Montserrat Light" panose="00000400000000000000" pitchFamily="50" charset="0"/>
              </a:rPr>
              <a:t> </a:t>
            </a:r>
            <a:r>
              <a:rPr lang="en-US" sz="900" dirty="0" err="1">
                <a:solidFill>
                  <a:schemeClr val="bg1"/>
                </a:solidFill>
                <a:latin typeface="Montserrat Light" panose="00000400000000000000" pitchFamily="50" charset="0"/>
              </a:rPr>
              <a:t>elit</a:t>
            </a:r>
            <a:endParaRPr lang="en-US" sz="900" dirty="0">
              <a:solidFill>
                <a:schemeClr val="bg1"/>
              </a:solidFill>
              <a:latin typeface="Montserrat Light" panose="00000400000000000000" pitchFamily="50" charset="0"/>
            </a:endParaRPr>
          </a:p>
        </p:txBody>
      </p:sp>
      <p:sp>
        <p:nvSpPr>
          <p:cNvPr id="52" name="TextBox 6">
            <a:extLst>
              <a:ext uri="{FF2B5EF4-FFF2-40B4-BE49-F238E27FC236}">
                <a16:creationId xmlns:a16="http://schemas.microsoft.com/office/drawing/2014/main" id="{71E8024B-C518-649B-32A0-36114C943987}"/>
              </a:ext>
            </a:extLst>
          </p:cNvPr>
          <p:cNvSpPr txBox="1">
            <a:spLocks noChangeArrowheads="1"/>
          </p:cNvSpPr>
          <p:nvPr/>
        </p:nvSpPr>
        <p:spPr bwMode="auto">
          <a:xfrm>
            <a:off x="4135684" y="4415700"/>
            <a:ext cx="1643231" cy="690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Open Sans" pitchFamily="2" charset="0"/>
              </a:defRPr>
            </a:lvl1pPr>
            <a:lvl2pPr marL="742950" indent="-285750">
              <a:defRPr>
                <a:solidFill>
                  <a:schemeClr val="tx1"/>
                </a:solidFill>
                <a:latin typeface="Open Sans" pitchFamily="2" charset="0"/>
              </a:defRPr>
            </a:lvl2pPr>
            <a:lvl3pPr marL="1143000" indent="-228600">
              <a:defRPr>
                <a:solidFill>
                  <a:schemeClr val="tx1"/>
                </a:solidFill>
                <a:latin typeface="Open Sans" pitchFamily="2" charset="0"/>
              </a:defRPr>
            </a:lvl3pPr>
            <a:lvl4pPr marL="1600200" indent="-228600">
              <a:defRPr>
                <a:solidFill>
                  <a:schemeClr val="tx1"/>
                </a:solidFill>
                <a:latin typeface="Open Sans" pitchFamily="2" charset="0"/>
              </a:defRPr>
            </a:lvl4pPr>
            <a:lvl5pPr marL="2057400" indent="-228600">
              <a:defRPr>
                <a:solidFill>
                  <a:schemeClr val="tx1"/>
                </a:solidFill>
                <a:latin typeface="Open Sans" pitchFamily="2" charset="0"/>
              </a:defRPr>
            </a:lvl5pPr>
            <a:lvl6pPr marL="2514600" indent="-228600" fontAlgn="base">
              <a:spcBef>
                <a:spcPct val="0"/>
              </a:spcBef>
              <a:spcAft>
                <a:spcPct val="0"/>
              </a:spcAft>
              <a:defRPr>
                <a:solidFill>
                  <a:schemeClr val="tx1"/>
                </a:solidFill>
                <a:latin typeface="Open Sans" pitchFamily="2" charset="0"/>
              </a:defRPr>
            </a:lvl6pPr>
            <a:lvl7pPr marL="2971800" indent="-228600" fontAlgn="base">
              <a:spcBef>
                <a:spcPct val="0"/>
              </a:spcBef>
              <a:spcAft>
                <a:spcPct val="0"/>
              </a:spcAft>
              <a:defRPr>
                <a:solidFill>
                  <a:schemeClr val="tx1"/>
                </a:solidFill>
                <a:latin typeface="Open Sans" pitchFamily="2" charset="0"/>
              </a:defRPr>
            </a:lvl7pPr>
            <a:lvl8pPr marL="3429000" indent="-228600" fontAlgn="base">
              <a:spcBef>
                <a:spcPct val="0"/>
              </a:spcBef>
              <a:spcAft>
                <a:spcPct val="0"/>
              </a:spcAft>
              <a:defRPr>
                <a:solidFill>
                  <a:schemeClr val="tx1"/>
                </a:solidFill>
                <a:latin typeface="Open Sans" pitchFamily="2" charset="0"/>
              </a:defRPr>
            </a:lvl8pPr>
            <a:lvl9pPr marL="3886200" indent="-228600" fontAlgn="base">
              <a:spcBef>
                <a:spcPct val="0"/>
              </a:spcBef>
              <a:spcAft>
                <a:spcPct val="0"/>
              </a:spcAft>
              <a:defRPr>
                <a:solidFill>
                  <a:schemeClr val="tx1"/>
                </a:solidFill>
                <a:latin typeface="Open Sans" pitchFamily="2" charset="0"/>
              </a:defRPr>
            </a:lvl9pPr>
          </a:lstStyle>
          <a:p>
            <a:pPr eaLnBrk="1" hangingPunct="1">
              <a:lnSpc>
                <a:spcPct val="150000"/>
              </a:lnSpc>
            </a:pPr>
            <a:r>
              <a:rPr lang="en-US" sz="900" dirty="0">
                <a:solidFill>
                  <a:schemeClr val="bg1"/>
                </a:solidFill>
                <a:latin typeface="Montserrat Light" panose="00000400000000000000" pitchFamily="50" charset="0"/>
              </a:rPr>
              <a:t>Lorem ipsum dolor sit </a:t>
            </a:r>
            <a:r>
              <a:rPr lang="en-US" sz="900" dirty="0" err="1">
                <a:solidFill>
                  <a:schemeClr val="bg1"/>
                </a:solidFill>
                <a:latin typeface="Montserrat Light" panose="00000400000000000000" pitchFamily="50" charset="0"/>
              </a:rPr>
              <a:t>amet</a:t>
            </a:r>
            <a:r>
              <a:rPr lang="en-US" sz="900" dirty="0">
                <a:solidFill>
                  <a:schemeClr val="bg1"/>
                </a:solidFill>
                <a:latin typeface="Montserrat Light" panose="00000400000000000000" pitchFamily="50" charset="0"/>
              </a:rPr>
              <a:t>, </a:t>
            </a:r>
            <a:r>
              <a:rPr lang="en-US" sz="900" dirty="0" err="1">
                <a:solidFill>
                  <a:schemeClr val="bg1"/>
                </a:solidFill>
                <a:latin typeface="Montserrat Light" panose="00000400000000000000" pitchFamily="50" charset="0"/>
              </a:rPr>
              <a:t>consectetur</a:t>
            </a:r>
            <a:r>
              <a:rPr lang="en-US" sz="900" dirty="0">
                <a:solidFill>
                  <a:schemeClr val="bg1"/>
                </a:solidFill>
                <a:latin typeface="Montserrat Light" panose="00000400000000000000" pitchFamily="50" charset="0"/>
              </a:rPr>
              <a:t> </a:t>
            </a:r>
            <a:r>
              <a:rPr lang="en-US" sz="900" dirty="0" err="1">
                <a:solidFill>
                  <a:schemeClr val="bg1"/>
                </a:solidFill>
                <a:latin typeface="Montserrat Light" panose="00000400000000000000" pitchFamily="50" charset="0"/>
              </a:rPr>
              <a:t>adipiscing</a:t>
            </a:r>
            <a:r>
              <a:rPr lang="en-US" sz="900" dirty="0">
                <a:solidFill>
                  <a:schemeClr val="bg1"/>
                </a:solidFill>
                <a:latin typeface="Montserrat Light" panose="00000400000000000000" pitchFamily="50" charset="0"/>
              </a:rPr>
              <a:t> </a:t>
            </a:r>
            <a:r>
              <a:rPr lang="en-US" sz="900" dirty="0" err="1">
                <a:solidFill>
                  <a:schemeClr val="bg1"/>
                </a:solidFill>
                <a:latin typeface="Montserrat Light" panose="00000400000000000000" pitchFamily="50" charset="0"/>
              </a:rPr>
              <a:t>elit</a:t>
            </a:r>
            <a:endParaRPr lang="en-US" sz="900" dirty="0">
              <a:solidFill>
                <a:schemeClr val="bg1"/>
              </a:solidFill>
              <a:latin typeface="Montserrat Light" panose="00000400000000000000" pitchFamily="50" charset="0"/>
            </a:endParaRPr>
          </a:p>
        </p:txBody>
      </p:sp>
      <p:sp>
        <p:nvSpPr>
          <p:cNvPr id="53" name="TextBox 6">
            <a:extLst>
              <a:ext uri="{FF2B5EF4-FFF2-40B4-BE49-F238E27FC236}">
                <a16:creationId xmlns:a16="http://schemas.microsoft.com/office/drawing/2014/main" id="{E81C2603-2102-D75F-3933-78500956C462}"/>
              </a:ext>
            </a:extLst>
          </p:cNvPr>
          <p:cNvSpPr txBox="1">
            <a:spLocks noChangeArrowheads="1"/>
          </p:cNvSpPr>
          <p:nvPr/>
        </p:nvSpPr>
        <p:spPr bwMode="auto">
          <a:xfrm>
            <a:off x="6028074" y="3522177"/>
            <a:ext cx="1643231" cy="690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Open Sans" pitchFamily="2" charset="0"/>
              </a:defRPr>
            </a:lvl1pPr>
            <a:lvl2pPr marL="742950" indent="-285750">
              <a:defRPr>
                <a:solidFill>
                  <a:schemeClr val="tx1"/>
                </a:solidFill>
                <a:latin typeface="Open Sans" pitchFamily="2" charset="0"/>
              </a:defRPr>
            </a:lvl2pPr>
            <a:lvl3pPr marL="1143000" indent="-228600">
              <a:defRPr>
                <a:solidFill>
                  <a:schemeClr val="tx1"/>
                </a:solidFill>
                <a:latin typeface="Open Sans" pitchFamily="2" charset="0"/>
              </a:defRPr>
            </a:lvl3pPr>
            <a:lvl4pPr marL="1600200" indent="-228600">
              <a:defRPr>
                <a:solidFill>
                  <a:schemeClr val="tx1"/>
                </a:solidFill>
                <a:latin typeface="Open Sans" pitchFamily="2" charset="0"/>
              </a:defRPr>
            </a:lvl4pPr>
            <a:lvl5pPr marL="2057400" indent="-228600">
              <a:defRPr>
                <a:solidFill>
                  <a:schemeClr val="tx1"/>
                </a:solidFill>
                <a:latin typeface="Open Sans" pitchFamily="2" charset="0"/>
              </a:defRPr>
            </a:lvl5pPr>
            <a:lvl6pPr marL="2514600" indent="-228600" fontAlgn="base">
              <a:spcBef>
                <a:spcPct val="0"/>
              </a:spcBef>
              <a:spcAft>
                <a:spcPct val="0"/>
              </a:spcAft>
              <a:defRPr>
                <a:solidFill>
                  <a:schemeClr val="tx1"/>
                </a:solidFill>
                <a:latin typeface="Open Sans" pitchFamily="2" charset="0"/>
              </a:defRPr>
            </a:lvl6pPr>
            <a:lvl7pPr marL="2971800" indent="-228600" fontAlgn="base">
              <a:spcBef>
                <a:spcPct val="0"/>
              </a:spcBef>
              <a:spcAft>
                <a:spcPct val="0"/>
              </a:spcAft>
              <a:defRPr>
                <a:solidFill>
                  <a:schemeClr val="tx1"/>
                </a:solidFill>
                <a:latin typeface="Open Sans" pitchFamily="2" charset="0"/>
              </a:defRPr>
            </a:lvl7pPr>
            <a:lvl8pPr marL="3429000" indent="-228600" fontAlgn="base">
              <a:spcBef>
                <a:spcPct val="0"/>
              </a:spcBef>
              <a:spcAft>
                <a:spcPct val="0"/>
              </a:spcAft>
              <a:defRPr>
                <a:solidFill>
                  <a:schemeClr val="tx1"/>
                </a:solidFill>
                <a:latin typeface="Open Sans" pitchFamily="2" charset="0"/>
              </a:defRPr>
            </a:lvl8pPr>
            <a:lvl9pPr marL="3886200" indent="-228600" fontAlgn="base">
              <a:spcBef>
                <a:spcPct val="0"/>
              </a:spcBef>
              <a:spcAft>
                <a:spcPct val="0"/>
              </a:spcAft>
              <a:defRPr>
                <a:solidFill>
                  <a:schemeClr val="tx1"/>
                </a:solidFill>
                <a:latin typeface="Open Sans" pitchFamily="2" charset="0"/>
              </a:defRPr>
            </a:lvl9pPr>
          </a:lstStyle>
          <a:p>
            <a:pPr eaLnBrk="1" hangingPunct="1">
              <a:lnSpc>
                <a:spcPct val="150000"/>
              </a:lnSpc>
            </a:pPr>
            <a:r>
              <a:rPr lang="en-US" sz="900" dirty="0">
                <a:solidFill>
                  <a:schemeClr val="bg1"/>
                </a:solidFill>
                <a:latin typeface="Montserrat Light" panose="00000400000000000000" pitchFamily="50" charset="0"/>
              </a:rPr>
              <a:t>Lorem ipsum dolor sit </a:t>
            </a:r>
            <a:r>
              <a:rPr lang="en-US" sz="900" dirty="0" err="1">
                <a:solidFill>
                  <a:schemeClr val="bg1"/>
                </a:solidFill>
                <a:latin typeface="Montserrat Light" panose="00000400000000000000" pitchFamily="50" charset="0"/>
              </a:rPr>
              <a:t>amet</a:t>
            </a:r>
            <a:r>
              <a:rPr lang="en-US" sz="900" dirty="0">
                <a:solidFill>
                  <a:schemeClr val="bg1"/>
                </a:solidFill>
                <a:latin typeface="Montserrat Light" panose="00000400000000000000" pitchFamily="50" charset="0"/>
              </a:rPr>
              <a:t>, </a:t>
            </a:r>
            <a:r>
              <a:rPr lang="en-US" sz="900" dirty="0" err="1">
                <a:solidFill>
                  <a:schemeClr val="bg1"/>
                </a:solidFill>
                <a:latin typeface="Montserrat Light" panose="00000400000000000000" pitchFamily="50" charset="0"/>
              </a:rPr>
              <a:t>consectetur</a:t>
            </a:r>
            <a:r>
              <a:rPr lang="en-US" sz="900" dirty="0">
                <a:solidFill>
                  <a:schemeClr val="bg1"/>
                </a:solidFill>
                <a:latin typeface="Montserrat Light" panose="00000400000000000000" pitchFamily="50" charset="0"/>
              </a:rPr>
              <a:t> </a:t>
            </a:r>
            <a:r>
              <a:rPr lang="en-US" sz="900" dirty="0" err="1">
                <a:solidFill>
                  <a:schemeClr val="bg1"/>
                </a:solidFill>
                <a:latin typeface="Montserrat Light" panose="00000400000000000000" pitchFamily="50" charset="0"/>
              </a:rPr>
              <a:t>adipiscing</a:t>
            </a:r>
            <a:r>
              <a:rPr lang="en-US" sz="900" dirty="0">
                <a:solidFill>
                  <a:schemeClr val="bg1"/>
                </a:solidFill>
                <a:latin typeface="Montserrat Light" panose="00000400000000000000" pitchFamily="50" charset="0"/>
              </a:rPr>
              <a:t> </a:t>
            </a:r>
            <a:r>
              <a:rPr lang="en-US" sz="900" dirty="0" err="1">
                <a:solidFill>
                  <a:schemeClr val="bg1"/>
                </a:solidFill>
                <a:latin typeface="Montserrat Light" panose="00000400000000000000" pitchFamily="50" charset="0"/>
              </a:rPr>
              <a:t>elit</a:t>
            </a:r>
            <a:endParaRPr lang="en-US" sz="900" dirty="0">
              <a:solidFill>
                <a:schemeClr val="bg1"/>
              </a:solidFill>
              <a:latin typeface="Montserrat Light" panose="00000400000000000000" pitchFamily="50" charset="0"/>
            </a:endParaRPr>
          </a:p>
        </p:txBody>
      </p:sp>
      <p:sp>
        <p:nvSpPr>
          <p:cNvPr id="54" name="TextBox 6">
            <a:extLst>
              <a:ext uri="{FF2B5EF4-FFF2-40B4-BE49-F238E27FC236}">
                <a16:creationId xmlns:a16="http://schemas.microsoft.com/office/drawing/2014/main" id="{F10B4FE2-0107-110C-1C7F-A429D21E7253}"/>
              </a:ext>
            </a:extLst>
          </p:cNvPr>
          <p:cNvSpPr txBox="1">
            <a:spLocks noChangeArrowheads="1"/>
          </p:cNvSpPr>
          <p:nvPr/>
        </p:nvSpPr>
        <p:spPr bwMode="auto">
          <a:xfrm>
            <a:off x="8079300" y="2731669"/>
            <a:ext cx="1643231" cy="690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Open Sans" pitchFamily="2" charset="0"/>
              </a:defRPr>
            </a:lvl1pPr>
            <a:lvl2pPr marL="742950" indent="-285750">
              <a:defRPr>
                <a:solidFill>
                  <a:schemeClr val="tx1"/>
                </a:solidFill>
                <a:latin typeface="Open Sans" pitchFamily="2" charset="0"/>
              </a:defRPr>
            </a:lvl2pPr>
            <a:lvl3pPr marL="1143000" indent="-228600">
              <a:defRPr>
                <a:solidFill>
                  <a:schemeClr val="tx1"/>
                </a:solidFill>
                <a:latin typeface="Open Sans" pitchFamily="2" charset="0"/>
              </a:defRPr>
            </a:lvl3pPr>
            <a:lvl4pPr marL="1600200" indent="-228600">
              <a:defRPr>
                <a:solidFill>
                  <a:schemeClr val="tx1"/>
                </a:solidFill>
                <a:latin typeface="Open Sans" pitchFamily="2" charset="0"/>
              </a:defRPr>
            </a:lvl4pPr>
            <a:lvl5pPr marL="2057400" indent="-228600">
              <a:defRPr>
                <a:solidFill>
                  <a:schemeClr val="tx1"/>
                </a:solidFill>
                <a:latin typeface="Open Sans" pitchFamily="2" charset="0"/>
              </a:defRPr>
            </a:lvl5pPr>
            <a:lvl6pPr marL="2514600" indent="-228600" fontAlgn="base">
              <a:spcBef>
                <a:spcPct val="0"/>
              </a:spcBef>
              <a:spcAft>
                <a:spcPct val="0"/>
              </a:spcAft>
              <a:defRPr>
                <a:solidFill>
                  <a:schemeClr val="tx1"/>
                </a:solidFill>
                <a:latin typeface="Open Sans" pitchFamily="2" charset="0"/>
              </a:defRPr>
            </a:lvl6pPr>
            <a:lvl7pPr marL="2971800" indent="-228600" fontAlgn="base">
              <a:spcBef>
                <a:spcPct val="0"/>
              </a:spcBef>
              <a:spcAft>
                <a:spcPct val="0"/>
              </a:spcAft>
              <a:defRPr>
                <a:solidFill>
                  <a:schemeClr val="tx1"/>
                </a:solidFill>
                <a:latin typeface="Open Sans" pitchFamily="2" charset="0"/>
              </a:defRPr>
            </a:lvl7pPr>
            <a:lvl8pPr marL="3429000" indent="-228600" fontAlgn="base">
              <a:spcBef>
                <a:spcPct val="0"/>
              </a:spcBef>
              <a:spcAft>
                <a:spcPct val="0"/>
              </a:spcAft>
              <a:defRPr>
                <a:solidFill>
                  <a:schemeClr val="tx1"/>
                </a:solidFill>
                <a:latin typeface="Open Sans" pitchFamily="2" charset="0"/>
              </a:defRPr>
            </a:lvl8pPr>
            <a:lvl9pPr marL="3886200" indent="-228600" fontAlgn="base">
              <a:spcBef>
                <a:spcPct val="0"/>
              </a:spcBef>
              <a:spcAft>
                <a:spcPct val="0"/>
              </a:spcAft>
              <a:defRPr>
                <a:solidFill>
                  <a:schemeClr val="tx1"/>
                </a:solidFill>
                <a:latin typeface="Open Sans" pitchFamily="2" charset="0"/>
              </a:defRPr>
            </a:lvl9pPr>
          </a:lstStyle>
          <a:p>
            <a:pPr eaLnBrk="1" hangingPunct="1">
              <a:lnSpc>
                <a:spcPct val="150000"/>
              </a:lnSpc>
            </a:pPr>
            <a:r>
              <a:rPr lang="en-US" sz="900" dirty="0">
                <a:solidFill>
                  <a:schemeClr val="bg1"/>
                </a:solidFill>
                <a:latin typeface="Montserrat Light" panose="00000400000000000000" pitchFamily="50" charset="0"/>
              </a:rPr>
              <a:t>Lorem ipsum dolor sit </a:t>
            </a:r>
            <a:r>
              <a:rPr lang="en-US" sz="900" dirty="0" err="1">
                <a:solidFill>
                  <a:schemeClr val="bg1"/>
                </a:solidFill>
                <a:latin typeface="Montserrat Light" panose="00000400000000000000" pitchFamily="50" charset="0"/>
              </a:rPr>
              <a:t>amet</a:t>
            </a:r>
            <a:r>
              <a:rPr lang="en-US" sz="900" dirty="0">
                <a:solidFill>
                  <a:schemeClr val="bg1"/>
                </a:solidFill>
                <a:latin typeface="Montserrat Light" panose="00000400000000000000" pitchFamily="50" charset="0"/>
              </a:rPr>
              <a:t>, </a:t>
            </a:r>
            <a:r>
              <a:rPr lang="en-US" sz="900" dirty="0" err="1">
                <a:solidFill>
                  <a:schemeClr val="bg1"/>
                </a:solidFill>
                <a:latin typeface="Montserrat Light" panose="00000400000000000000" pitchFamily="50" charset="0"/>
              </a:rPr>
              <a:t>consectetur</a:t>
            </a:r>
            <a:r>
              <a:rPr lang="en-US" sz="900" dirty="0">
                <a:solidFill>
                  <a:schemeClr val="bg1"/>
                </a:solidFill>
                <a:latin typeface="Montserrat Light" panose="00000400000000000000" pitchFamily="50" charset="0"/>
              </a:rPr>
              <a:t> </a:t>
            </a:r>
            <a:r>
              <a:rPr lang="en-US" sz="900" dirty="0" err="1">
                <a:solidFill>
                  <a:schemeClr val="bg1"/>
                </a:solidFill>
                <a:latin typeface="Montserrat Light" panose="00000400000000000000" pitchFamily="50" charset="0"/>
              </a:rPr>
              <a:t>adipiscing</a:t>
            </a:r>
            <a:r>
              <a:rPr lang="en-US" sz="900" dirty="0">
                <a:solidFill>
                  <a:schemeClr val="bg1"/>
                </a:solidFill>
                <a:latin typeface="Montserrat Light" panose="00000400000000000000" pitchFamily="50" charset="0"/>
              </a:rPr>
              <a:t> </a:t>
            </a:r>
            <a:r>
              <a:rPr lang="en-US" sz="900" dirty="0" err="1">
                <a:solidFill>
                  <a:schemeClr val="bg1"/>
                </a:solidFill>
                <a:latin typeface="Montserrat Light" panose="00000400000000000000" pitchFamily="50" charset="0"/>
              </a:rPr>
              <a:t>elit</a:t>
            </a:r>
            <a:endParaRPr lang="en-US" sz="900" dirty="0">
              <a:solidFill>
                <a:schemeClr val="bg1"/>
              </a:solidFill>
              <a:latin typeface="Montserrat Light" panose="00000400000000000000" pitchFamily="50" charset="0"/>
            </a:endParaRPr>
          </a:p>
        </p:txBody>
      </p:sp>
      <p:sp>
        <p:nvSpPr>
          <p:cNvPr id="55" name="TextBox 6">
            <a:extLst>
              <a:ext uri="{FF2B5EF4-FFF2-40B4-BE49-F238E27FC236}">
                <a16:creationId xmlns:a16="http://schemas.microsoft.com/office/drawing/2014/main" id="{744213DD-8C4D-CFA4-9360-CF5810A04A30}"/>
              </a:ext>
            </a:extLst>
          </p:cNvPr>
          <p:cNvSpPr txBox="1">
            <a:spLocks noChangeArrowheads="1"/>
          </p:cNvSpPr>
          <p:nvPr/>
        </p:nvSpPr>
        <p:spPr bwMode="auto">
          <a:xfrm>
            <a:off x="10063828" y="1857669"/>
            <a:ext cx="1643231" cy="690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Open Sans" pitchFamily="2" charset="0"/>
              </a:defRPr>
            </a:lvl1pPr>
            <a:lvl2pPr marL="742950" indent="-285750">
              <a:defRPr>
                <a:solidFill>
                  <a:schemeClr val="tx1"/>
                </a:solidFill>
                <a:latin typeface="Open Sans" pitchFamily="2" charset="0"/>
              </a:defRPr>
            </a:lvl2pPr>
            <a:lvl3pPr marL="1143000" indent="-228600">
              <a:defRPr>
                <a:solidFill>
                  <a:schemeClr val="tx1"/>
                </a:solidFill>
                <a:latin typeface="Open Sans" pitchFamily="2" charset="0"/>
              </a:defRPr>
            </a:lvl3pPr>
            <a:lvl4pPr marL="1600200" indent="-228600">
              <a:defRPr>
                <a:solidFill>
                  <a:schemeClr val="tx1"/>
                </a:solidFill>
                <a:latin typeface="Open Sans" pitchFamily="2" charset="0"/>
              </a:defRPr>
            </a:lvl4pPr>
            <a:lvl5pPr marL="2057400" indent="-228600">
              <a:defRPr>
                <a:solidFill>
                  <a:schemeClr val="tx1"/>
                </a:solidFill>
                <a:latin typeface="Open Sans" pitchFamily="2" charset="0"/>
              </a:defRPr>
            </a:lvl5pPr>
            <a:lvl6pPr marL="2514600" indent="-228600" fontAlgn="base">
              <a:spcBef>
                <a:spcPct val="0"/>
              </a:spcBef>
              <a:spcAft>
                <a:spcPct val="0"/>
              </a:spcAft>
              <a:defRPr>
                <a:solidFill>
                  <a:schemeClr val="tx1"/>
                </a:solidFill>
                <a:latin typeface="Open Sans" pitchFamily="2" charset="0"/>
              </a:defRPr>
            </a:lvl6pPr>
            <a:lvl7pPr marL="2971800" indent="-228600" fontAlgn="base">
              <a:spcBef>
                <a:spcPct val="0"/>
              </a:spcBef>
              <a:spcAft>
                <a:spcPct val="0"/>
              </a:spcAft>
              <a:defRPr>
                <a:solidFill>
                  <a:schemeClr val="tx1"/>
                </a:solidFill>
                <a:latin typeface="Open Sans" pitchFamily="2" charset="0"/>
              </a:defRPr>
            </a:lvl7pPr>
            <a:lvl8pPr marL="3429000" indent="-228600" fontAlgn="base">
              <a:spcBef>
                <a:spcPct val="0"/>
              </a:spcBef>
              <a:spcAft>
                <a:spcPct val="0"/>
              </a:spcAft>
              <a:defRPr>
                <a:solidFill>
                  <a:schemeClr val="tx1"/>
                </a:solidFill>
                <a:latin typeface="Open Sans" pitchFamily="2" charset="0"/>
              </a:defRPr>
            </a:lvl8pPr>
            <a:lvl9pPr marL="3886200" indent="-228600" fontAlgn="base">
              <a:spcBef>
                <a:spcPct val="0"/>
              </a:spcBef>
              <a:spcAft>
                <a:spcPct val="0"/>
              </a:spcAft>
              <a:defRPr>
                <a:solidFill>
                  <a:schemeClr val="tx1"/>
                </a:solidFill>
                <a:latin typeface="Open Sans" pitchFamily="2" charset="0"/>
              </a:defRPr>
            </a:lvl9pPr>
          </a:lstStyle>
          <a:p>
            <a:pPr eaLnBrk="1" hangingPunct="1">
              <a:lnSpc>
                <a:spcPct val="150000"/>
              </a:lnSpc>
            </a:pPr>
            <a:r>
              <a:rPr lang="en-US" sz="900" dirty="0">
                <a:solidFill>
                  <a:schemeClr val="bg1"/>
                </a:solidFill>
                <a:latin typeface="Montserrat Light" panose="00000400000000000000" pitchFamily="50" charset="0"/>
              </a:rPr>
              <a:t>Lorem ipsum dolor sit </a:t>
            </a:r>
            <a:r>
              <a:rPr lang="en-US" sz="900" dirty="0" err="1">
                <a:solidFill>
                  <a:schemeClr val="bg1"/>
                </a:solidFill>
                <a:latin typeface="Montserrat Light" panose="00000400000000000000" pitchFamily="50" charset="0"/>
              </a:rPr>
              <a:t>amet</a:t>
            </a:r>
            <a:r>
              <a:rPr lang="en-US" sz="900" dirty="0">
                <a:solidFill>
                  <a:schemeClr val="bg1"/>
                </a:solidFill>
                <a:latin typeface="Montserrat Light" panose="00000400000000000000" pitchFamily="50" charset="0"/>
              </a:rPr>
              <a:t>, </a:t>
            </a:r>
            <a:r>
              <a:rPr lang="en-US" sz="900" dirty="0" err="1">
                <a:solidFill>
                  <a:schemeClr val="bg1"/>
                </a:solidFill>
                <a:latin typeface="Montserrat Light" panose="00000400000000000000" pitchFamily="50" charset="0"/>
              </a:rPr>
              <a:t>consectetur</a:t>
            </a:r>
            <a:r>
              <a:rPr lang="en-US" sz="900" dirty="0">
                <a:solidFill>
                  <a:schemeClr val="bg1"/>
                </a:solidFill>
                <a:latin typeface="Montserrat Light" panose="00000400000000000000" pitchFamily="50" charset="0"/>
              </a:rPr>
              <a:t> </a:t>
            </a:r>
            <a:r>
              <a:rPr lang="en-US" sz="900" dirty="0" err="1">
                <a:solidFill>
                  <a:schemeClr val="bg1"/>
                </a:solidFill>
                <a:latin typeface="Montserrat Light" panose="00000400000000000000" pitchFamily="50" charset="0"/>
              </a:rPr>
              <a:t>adipiscing</a:t>
            </a:r>
            <a:r>
              <a:rPr lang="en-US" sz="900" dirty="0">
                <a:solidFill>
                  <a:schemeClr val="bg1"/>
                </a:solidFill>
                <a:latin typeface="Montserrat Light" panose="00000400000000000000" pitchFamily="50" charset="0"/>
              </a:rPr>
              <a:t> </a:t>
            </a:r>
            <a:r>
              <a:rPr lang="en-US" sz="900" dirty="0" err="1">
                <a:solidFill>
                  <a:schemeClr val="bg1"/>
                </a:solidFill>
                <a:latin typeface="Montserrat Light" panose="00000400000000000000" pitchFamily="50" charset="0"/>
              </a:rPr>
              <a:t>elit</a:t>
            </a:r>
            <a:endParaRPr lang="en-US" sz="900" dirty="0">
              <a:solidFill>
                <a:schemeClr val="bg1"/>
              </a:solidFill>
              <a:latin typeface="Montserrat Light" panose="00000400000000000000" pitchFamily="50" charset="0"/>
            </a:endParaRPr>
          </a:p>
        </p:txBody>
      </p:sp>
    </p:spTree>
    <p:extLst>
      <p:ext uri="{BB962C8B-B14F-4D97-AF65-F5344CB8AC3E}">
        <p14:creationId xmlns:p14="http://schemas.microsoft.com/office/powerpoint/2010/main" val="78999184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BACKGROUND_MORPH">
            <a:extLst>
              <a:ext uri="{FF2B5EF4-FFF2-40B4-BE49-F238E27FC236}">
                <a16:creationId xmlns:a16="http://schemas.microsoft.com/office/drawing/2014/main" id="{B4627262-E92D-DD58-978D-C092AF11771C}"/>
              </a:ext>
            </a:extLst>
          </p:cNvPr>
          <p:cNvSpPr/>
          <p:nvPr/>
        </p:nvSpPr>
        <p:spPr>
          <a:xfrm>
            <a:off x="0" y="0"/>
            <a:ext cx="12192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5" name="Rectángulo: esquinas diagonales redondeadas 4">
            <a:extLst>
              <a:ext uri="{FF2B5EF4-FFF2-40B4-BE49-F238E27FC236}">
                <a16:creationId xmlns:a16="http://schemas.microsoft.com/office/drawing/2014/main" id="{6EBBA030-84DA-E813-51B5-F3DEFDD63D18}"/>
              </a:ext>
            </a:extLst>
          </p:cNvPr>
          <p:cNvSpPr/>
          <p:nvPr/>
        </p:nvSpPr>
        <p:spPr>
          <a:xfrm>
            <a:off x="6772275" y="847725"/>
            <a:ext cx="2124075" cy="2686050"/>
          </a:xfrm>
          <a:prstGeom prst="round2Diag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6" name="Rectángulo 5">
            <a:extLst>
              <a:ext uri="{FF2B5EF4-FFF2-40B4-BE49-F238E27FC236}">
                <a16:creationId xmlns:a16="http://schemas.microsoft.com/office/drawing/2014/main" id="{E4270730-2C0C-67BB-5CBB-AB57D3305CDD}"/>
              </a:ext>
            </a:extLst>
          </p:cNvPr>
          <p:cNvSpPr/>
          <p:nvPr/>
        </p:nvSpPr>
        <p:spPr>
          <a:xfrm>
            <a:off x="4122786" y="3638551"/>
            <a:ext cx="4108355" cy="2162174"/>
          </a:xfrm>
          <a:prstGeom prst="rect">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CO"/>
          </a:p>
        </p:txBody>
      </p:sp>
      <p:sp>
        <p:nvSpPr>
          <p:cNvPr id="7" name="Rectángulo 6">
            <a:extLst>
              <a:ext uri="{FF2B5EF4-FFF2-40B4-BE49-F238E27FC236}">
                <a16:creationId xmlns:a16="http://schemas.microsoft.com/office/drawing/2014/main" id="{4C3C91EA-BE73-9C34-6FD9-A3B8EEE8C570}"/>
              </a:ext>
            </a:extLst>
          </p:cNvPr>
          <p:cNvSpPr/>
          <p:nvPr/>
        </p:nvSpPr>
        <p:spPr>
          <a:xfrm>
            <a:off x="4154424" y="1647826"/>
            <a:ext cx="2455925" cy="1885949"/>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8" name="Text Placeholder 9">
            <a:extLst>
              <a:ext uri="{FF2B5EF4-FFF2-40B4-BE49-F238E27FC236}">
                <a16:creationId xmlns:a16="http://schemas.microsoft.com/office/drawing/2014/main" id="{3A279A35-AAE5-4060-2E02-E9E0D007EE6F}"/>
              </a:ext>
            </a:extLst>
          </p:cNvPr>
          <p:cNvSpPr txBox="1">
            <a:spLocks/>
          </p:cNvSpPr>
          <p:nvPr/>
        </p:nvSpPr>
        <p:spPr>
          <a:xfrm>
            <a:off x="6989410" y="1736744"/>
            <a:ext cx="1693168" cy="120287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ontserrat Light" panose="00000400000000000000" pitchFamily="50"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ontserrat Light" panose="00000400000000000000" pitchFamily="50"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ontserrat Light" panose="00000400000000000000" pitchFamily="50"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ontserrat Light" panose="00000400000000000000" pitchFamily="50"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ontserrat Light" panose="00000400000000000000" pitchFamily="50"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400" dirty="0">
                <a:solidFill>
                  <a:schemeClr val="bg1"/>
                </a:solidFill>
              </a:rPr>
              <a:t>Lorem ipsum dolor sit </a:t>
            </a:r>
            <a:r>
              <a:rPr lang="en-US" sz="1400" dirty="0" err="1">
                <a:solidFill>
                  <a:schemeClr val="bg1"/>
                </a:solidFill>
              </a:rPr>
              <a:t>amet</a:t>
            </a:r>
            <a:r>
              <a:rPr lang="en-US" sz="1400" dirty="0">
                <a:solidFill>
                  <a:schemeClr val="bg1"/>
                </a:solidFill>
              </a:rPr>
              <a:t>, </a:t>
            </a:r>
            <a:r>
              <a:rPr lang="en-US" sz="1400" dirty="0" err="1">
                <a:solidFill>
                  <a:schemeClr val="bg1"/>
                </a:solidFill>
              </a:rPr>
              <a:t>consectetur</a:t>
            </a:r>
            <a:r>
              <a:rPr lang="en-US" sz="1400" dirty="0">
                <a:solidFill>
                  <a:schemeClr val="bg1"/>
                </a:solidFill>
              </a:rPr>
              <a:t> </a:t>
            </a:r>
            <a:r>
              <a:rPr lang="en-US" sz="1400" dirty="0" err="1">
                <a:solidFill>
                  <a:schemeClr val="bg1"/>
                </a:solidFill>
              </a:rPr>
              <a:t>adipiscing</a:t>
            </a:r>
            <a:r>
              <a:rPr lang="en-US" sz="1400" dirty="0">
                <a:solidFill>
                  <a:schemeClr val="bg1"/>
                </a:solidFill>
              </a:rPr>
              <a:t> </a:t>
            </a:r>
            <a:r>
              <a:rPr lang="en-US" sz="1400" dirty="0" err="1">
                <a:solidFill>
                  <a:schemeClr val="bg1"/>
                </a:solidFill>
              </a:rPr>
              <a:t>elit</a:t>
            </a:r>
            <a:r>
              <a:rPr lang="en-US" sz="1400" dirty="0">
                <a:solidFill>
                  <a:schemeClr val="bg1"/>
                </a:solidFill>
              </a:rPr>
              <a:t>. Integer </a:t>
            </a:r>
            <a:r>
              <a:rPr lang="en-US" sz="1400" dirty="0" err="1">
                <a:solidFill>
                  <a:schemeClr val="bg1"/>
                </a:solidFill>
              </a:rPr>
              <a:t>sollicitudin</a:t>
            </a:r>
            <a:r>
              <a:rPr lang="en-US" sz="1400" dirty="0">
                <a:solidFill>
                  <a:schemeClr val="bg1"/>
                </a:solidFill>
              </a:rPr>
              <a:t> </a:t>
            </a:r>
            <a:r>
              <a:rPr lang="en-US" sz="1400" dirty="0" err="1">
                <a:solidFill>
                  <a:schemeClr val="bg1"/>
                </a:solidFill>
              </a:rPr>
              <a:t>urna</a:t>
            </a:r>
            <a:r>
              <a:rPr lang="en-US" sz="1400" dirty="0">
                <a:solidFill>
                  <a:schemeClr val="bg1"/>
                </a:solidFill>
              </a:rPr>
              <a:t> vitae</a:t>
            </a:r>
          </a:p>
        </p:txBody>
      </p:sp>
      <p:sp>
        <p:nvSpPr>
          <p:cNvPr id="9" name="Text Placeholder 12">
            <a:extLst>
              <a:ext uri="{FF2B5EF4-FFF2-40B4-BE49-F238E27FC236}">
                <a16:creationId xmlns:a16="http://schemas.microsoft.com/office/drawing/2014/main" id="{7D07EE8B-9651-03EE-BE98-D3FDA3C020AB}"/>
              </a:ext>
            </a:extLst>
          </p:cNvPr>
          <p:cNvSpPr txBox="1">
            <a:spLocks/>
          </p:cNvSpPr>
          <p:nvPr/>
        </p:nvSpPr>
        <p:spPr>
          <a:xfrm>
            <a:off x="6990787" y="1321787"/>
            <a:ext cx="1902457" cy="35150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ontserrat Light" panose="00000400000000000000" pitchFamily="50"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ontserrat Light" panose="00000400000000000000" pitchFamily="50"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ontserrat Light" panose="00000400000000000000" pitchFamily="50"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ontserrat Light" panose="00000400000000000000" pitchFamily="50"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ontserrat Light" panose="00000400000000000000" pitchFamily="50"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b="1" i="1" dirty="0">
                <a:solidFill>
                  <a:schemeClr val="bg1"/>
                </a:solidFill>
                <a:latin typeface="Montserrat ExtraBold" pitchFamily="2" charset="77"/>
              </a:rPr>
              <a:t>TITLE 1</a:t>
            </a:r>
          </a:p>
        </p:txBody>
      </p:sp>
      <p:sp>
        <p:nvSpPr>
          <p:cNvPr id="10" name="Text Placeholder 9">
            <a:extLst>
              <a:ext uri="{FF2B5EF4-FFF2-40B4-BE49-F238E27FC236}">
                <a16:creationId xmlns:a16="http://schemas.microsoft.com/office/drawing/2014/main" id="{6B08F210-CCFA-444A-1096-7ED76DD4B23D}"/>
              </a:ext>
            </a:extLst>
          </p:cNvPr>
          <p:cNvSpPr txBox="1">
            <a:spLocks/>
          </p:cNvSpPr>
          <p:nvPr/>
        </p:nvSpPr>
        <p:spPr>
          <a:xfrm>
            <a:off x="4508653" y="4601466"/>
            <a:ext cx="3433363" cy="75899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ontserrat Light" panose="00000400000000000000" pitchFamily="50"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ontserrat Light" panose="00000400000000000000" pitchFamily="50"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ontserrat Light" panose="00000400000000000000" pitchFamily="50"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ontserrat Light" panose="00000400000000000000" pitchFamily="50"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ontserrat Light" panose="00000400000000000000" pitchFamily="50"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400" dirty="0">
                <a:solidFill>
                  <a:schemeClr val="bg1"/>
                </a:solidFill>
              </a:rPr>
              <a:t>Lorem ipsum dolor sit </a:t>
            </a:r>
            <a:r>
              <a:rPr lang="en-US" sz="1400" dirty="0" err="1">
                <a:solidFill>
                  <a:schemeClr val="bg1"/>
                </a:solidFill>
              </a:rPr>
              <a:t>amet</a:t>
            </a:r>
            <a:r>
              <a:rPr lang="en-US" sz="1400" dirty="0">
                <a:solidFill>
                  <a:schemeClr val="bg1"/>
                </a:solidFill>
              </a:rPr>
              <a:t>, </a:t>
            </a:r>
            <a:r>
              <a:rPr lang="en-US" sz="1400" dirty="0" err="1">
                <a:solidFill>
                  <a:schemeClr val="bg1"/>
                </a:solidFill>
              </a:rPr>
              <a:t>consectetur</a:t>
            </a:r>
            <a:r>
              <a:rPr lang="en-US" sz="1400" dirty="0">
                <a:solidFill>
                  <a:schemeClr val="bg1"/>
                </a:solidFill>
              </a:rPr>
              <a:t> </a:t>
            </a:r>
            <a:r>
              <a:rPr lang="en-US" sz="1400" dirty="0" err="1">
                <a:solidFill>
                  <a:schemeClr val="bg1"/>
                </a:solidFill>
              </a:rPr>
              <a:t>adipiscing</a:t>
            </a:r>
            <a:r>
              <a:rPr lang="en-US" sz="1400" dirty="0">
                <a:solidFill>
                  <a:schemeClr val="bg1"/>
                </a:solidFill>
              </a:rPr>
              <a:t> </a:t>
            </a:r>
            <a:r>
              <a:rPr lang="en-US" sz="1400" dirty="0" err="1">
                <a:solidFill>
                  <a:schemeClr val="bg1"/>
                </a:solidFill>
              </a:rPr>
              <a:t>elit</a:t>
            </a:r>
            <a:r>
              <a:rPr lang="en-US" sz="1400" dirty="0">
                <a:solidFill>
                  <a:schemeClr val="bg1"/>
                </a:solidFill>
              </a:rPr>
              <a:t>. Integer </a:t>
            </a:r>
            <a:r>
              <a:rPr lang="en-US" sz="1400" dirty="0" err="1">
                <a:solidFill>
                  <a:schemeClr val="bg1"/>
                </a:solidFill>
              </a:rPr>
              <a:t>sollicitudin</a:t>
            </a:r>
            <a:r>
              <a:rPr lang="en-US" sz="1400" dirty="0">
                <a:solidFill>
                  <a:schemeClr val="bg1"/>
                </a:solidFill>
              </a:rPr>
              <a:t> </a:t>
            </a:r>
            <a:r>
              <a:rPr lang="en-US" sz="1400" dirty="0" err="1">
                <a:solidFill>
                  <a:schemeClr val="bg1"/>
                </a:solidFill>
              </a:rPr>
              <a:t>urna</a:t>
            </a:r>
            <a:r>
              <a:rPr lang="en-US" sz="1400" dirty="0">
                <a:solidFill>
                  <a:schemeClr val="bg1"/>
                </a:solidFill>
              </a:rPr>
              <a:t> vitae</a:t>
            </a:r>
          </a:p>
        </p:txBody>
      </p:sp>
      <p:sp>
        <p:nvSpPr>
          <p:cNvPr id="11" name="Text Placeholder 12">
            <a:extLst>
              <a:ext uri="{FF2B5EF4-FFF2-40B4-BE49-F238E27FC236}">
                <a16:creationId xmlns:a16="http://schemas.microsoft.com/office/drawing/2014/main" id="{CBDFE3C8-35B2-D945-D239-0B355812EAF9}"/>
              </a:ext>
            </a:extLst>
          </p:cNvPr>
          <p:cNvSpPr txBox="1">
            <a:spLocks/>
          </p:cNvSpPr>
          <p:nvPr/>
        </p:nvSpPr>
        <p:spPr>
          <a:xfrm>
            <a:off x="4510031" y="4186509"/>
            <a:ext cx="3247382" cy="35150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ontserrat Light" panose="00000400000000000000" pitchFamily="50"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ontserrat Light" panose="00000400000000000000" pitchFamily="50"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ontserrat Light" panose="00000400000000000000" pitchFamily="50"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ontserrat Light" panose="00000400000000000000" pitchFamily="50"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ontserrat Light" panose="00000400000000000000" pitchFamily="50"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b="1" i="1" dirty="0">
                <a:solidFill>
                  <a:schemeClr val="bg1"/>
                </a:solidFill>
                <a:latin typeface="Montserrat ExtraBold" pitchFamily="2" charset="77"/>
              </a:rPr>
              <a:t>TITLE 1</a:t>
            </a:r>
          </a:p>
        </p:txBody>
      </p:sp>
      <p:sp>
        <p:nvSpPr>
          <p:cNvPr id="12" name="Text Placeholder 12">
            <a:extLst>
              <a:ext uri="{FF2B5EF4-FFF2-40B4-BE49-F238E27FC236}">
                <a16:creationId xmlns:a16="http://schemas.microsoft.com/office/drawing/2014/main" id="{B1FE9F35-0254-9E96-899D-03BD6466109F}"/>
              </a:ext>
            </a:extLst>
          </p:cNvPr>
          <p:cNvSpPr txBox="1">
            <a:spLocks/>
          </p:cNvSpPr>
          <p:nvPr/>
        </p:nvSpPr>
        <p:spPr>
          <a:xfrm>
            <a:off x="4510031" y="2035288"/>
            <a:ext cx="1902457" cy="35150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ontserrat Light" panose="00000400000000000000" pitchFamily="50"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ontserrat Light" panose="00000400000000000000" pitchFamily="50"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ontserrat Light" panose="00000400000000000000" pitchFamily="50"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ontserrat Light" panose="00000400000000000000" pitchFamily="50"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ontserrat Light" panose="00000400000000000000" pitchFamily="50"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3200" b="1" i="1" dirty="0">
                <a:solidFill>
                  <a:schemeClr val="bg1"/>
                </a:solidFill>
                <a:latin typeface="Montserrat ExtraBold" pitchFamily="2" charset="77"/>
              </a:rPr>
              <a:t>20%</a:t>
            </a:r>
          </a:p>
        </p:txBody>
      </p:sp>
      <p:sp>
        <p:nvSpPr>
          <p:cNvPr id="13" name="Text Placeholder 9">
            <a:extLst>
              <a:ext uri="{FF2B5EF4-FFF2-40B4-BE49-F238E27FC236}">
                <a16:creationId xmlns:a16="http://schemas.microsoft.com/office/drawing/2014/main" id="{ECC5780C-A406-E97E-809B-E11E80348B44}"/>
              </a:ext>
            </a:extLst>
          </p:cNvPr>
          <p:cNvSpPr txBox="1">
            <a:spLocks/>
          </p:cNvSpPr>
          <p:nvPr/>
        </p:nvSpPr>
        <p:spPr>
          <a:xfrm>
            <a:off x="4275068" y="2543233"/>
            <a:ext cx="2345806" cy="57057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ontserrat Light" panose="00000400000000000000" pitchFamily="50"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ontserrat Light" panose="00000400000000000000" pitchFamily="50"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ontserrat Light" panose="00000400000000000000" pitchFamily="50"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ontserrat Light" panose="00000400000000000000" pitchFamily="50"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ontserrat Light" panose="00000400000000000000" pitchFamily="50"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400" dirty="0">
                <a:solidFill>
                  <a:schemeClr val="bg1"/>
                </a:solidFill>
              </a:rPr>
              <a:t>Lorem ipsum dolor sit </a:t>
            </a:r>
            <a:r>
              <a:rPr lang="en-US" sz="1400" dirty="0" err="1">
                <a:solidFill>
                  <a:schemeClr val="bg1"/>
                </a:solidFill>
              </a:rPr>
              <a:t>amet</a:t>
            </a:r>
            <a:r>
              <a:rPr lang="en-US" sz="1400" dirty="0">
                <a:solidFill>
                  <a:schemeClr val="bg1"/>
                </a:solidFill>
              </a:rPr>
              <a:t>, </a:t>
            </a:r>
            <a:r>
              <a:rPr lang="en-US" sz="1400" dirty="0" err="1">
                <a:solidFill>
                  <a:schemeClr val="bg1"/>
                </a:solidFill>
              </a:rPr>
              <a:t>consectetur</a:t>
            </a:r>
            <a:r>
              <a:rPr lang="en-US" sz="1400" dirty="0">
                <a:solidFill>
                  <a:schemeClr val="bg1"/>
                </a:solidFill>
              </a:rPr>
              <a:t> </a:t>
            </a:r>
            <a:r>
              <a:rPr lang="en-US" sz="1400" dirty="0" err="1">
                <a:solidFill>
                  <a:schemeClr val="bg1"/>
                </a:solidFill>
              </a:rPr>
              <a:t>adipiscing</a:t>
            </a:r>
            <a:r>
              <a:rPr lang="en-US" sz="1400" dirty="0">
                <a:solidFill>
                  <a:schemeClr val="bg1"/>
                </a:solidFill>
              </a:rPr>
              <a:t> </a:t>
            </a:r>
            <a:r>
              <a:rPr lang="en-US" sz="1400" dirty="0" err="1">
                <a:solidFill>
                  <a:schemeClr val="bg1"/>
                </a:solidFill>
              </a:rPr>
              <a:t>elit</a:t>
            </a:r>
            <a:r>
              <a:rPr lang="en-US" sz="1400" dirty="0">
                <a:solidFill>
                  <a:schemeClr val="bg1"/>
                </a:solidFill>
              </a:rPr>
              <a:t>. </a:t>
            </a:r>
          </a:p>
        </p:txBody>
      </p:sp>
      <p:sp>
        <p:nvSpPr>
          <p:cNvPr id="14" name="CuadroTexto 13">
            <a:extLst>
              <a:ext uri="{FF2B5EF4-FFF2-40B4-BE49-F238E27FC236}">
                <a16:creationId xmlns:a16="http://schemas.microsoft.com/office/drawing/2014/main" id="{45D274F2-A97B-AA14-A4A7-136C45C05959}"/>
              </a:ext>
            </a:extLst>
          </p:cNvPr>
          <p:cNvSpPr txBox="1"/>
          <p:nvPr/>
        </p:nvSpPr>
        <p:spPr>
          <a:xfrm>
            <a:off x="434895" y="2268520"/>
            <a:ext cx="3721798" cy="830997"/>
          </a:xfrm>
          <a:prstGeom prst="rect">
            <a:avLst/>
          </a:prstGeom>
          <a:noFill/>
        </p:spPr>
        <p:txBody>
          <a:bodyPr wrap="square" rtlCol="0">
            <a:spAutoFit/>
          </a:bodyPr>
          <a:lstStyle/>
          <a:p>
            <a:r>
              <a:rPr lang="en-US" sz="2400" dirty="0">
                <a:solidFill>
                  <a:schemeClr val="bg1"/>
                </a:solidFill>
                <a:latin typeface="Montserrat ExtraBold" panose="00000900000000000000" pitchFamily="50" charset="0"/>
              </a:rPr>
              <a:t>CHALLENGES</a:t>
            </a:r>
            <a:r>
              <a:rPr lang="es-CO" sz="2400" dirty="0">
                <a:solidFill>
                  <a:schemeClr val="bg1"/>
                </a:solidFill>
                <a:latin typeface="Montserrat ExtraBold" panose="00000900000000000000" pitchFamily="50" charset="0"/>
              </a:rPr>
              <a:t> </a:t>
            </a:r>
          </a:p>
          <a:p>
            <a:r>
              <a:rPr lang="es-CO" sz="2400" spc="600" dirty="0">
                <a:solidFill>
                  <a:schemeClr val="accent3"/>
                </a:solidFill>
                <a:latin typeface="Montserrat" panose="00000500000000000000" pitchFamily="2" charset="0"/>
              </a:rPr>
              <a:t>PRESENTATION</a:t>
            </a:r>
          </a:p>
        </p:txBody>
      </p:sp>
      <p:sp>
        <p:nvSpPr>
          <p:cNvPr id="16" name="Text Placeholder 7">
            <a:extLst>
              <a:ext uri="{FF2B5EF4-FFF2-40B4-BE49-F238E27FC236}">
                <a16:creationId xmlns:a16="http://schemas.microsoft.com/office/drawing/2014/main" id="{F9E80503-3451-5B13-E2E3-4964A4F48C3D}"/>
              </a:ext>
            </a:extLst>
          </p:cNvPr>
          <p:cNvSpPr txBox="1">
            <a:spLocks/>
          </p:cNvSpPr>
          <p:nvPr/>
        </p:nvSpPr>
        <p:spPr>
          <a:xfrm>
            <a:off x="400231" y="3151905"/>
            <a:ext cx="3452779" cy="179234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400" dirty="0">
                <a:solidFill>
                  <a:schemeClr val="bg1"/>
                </a:solidFill>
                <a:latin typeface="Montserrat Light" panose="00000400000000000000" pitchFamily="50" charset="0"/>
              </a:rPr>
              <a:t>You can do whatever you want, go a impress your audience with an amazing presentation.</a:t>
            </a:r>
          </a:p>
          <a:p>
            <a:pPr marL="0" indent="0">
              <a:buNone/>
            </a:pPr>
            <a:r>
              <a:rPr lang="en-US" sz="1400" dirty="0">
                <a:solidFill>
                  <a:schemeClr val="bg1"/>
                </a:solidFill>
                <a:latin typeface="Montserrat Light" panose="00000400000000000000" pitchFamily="50" charset="0"/>
              </a:rPr>
              <a:t>You can do whatever you want, go a impress your audience with an amazing presentation.</a:t>
            </a:r>
          </a:p>
          <a:p>
            <a:endParaRPr lang="en-US" sz="1600" dirty="0">
              <a:solidFill>
                <a:schemeClr val="bg1"/>
              </a:solidFill>
            </a:endParaRPr>
          </a:p>
        </p:txBody>
      </p:sp>
      <p:sp>
        <p:nvSpPr>
          <p:cNvPr id="2" name="Picture Placeholder 1">
            <a:extLst>
              <a:ext uri="{FF2B5EF4-FFF2-40B4-BE49-F238E27FC236}">
                <a16:creationId xmlns:a16="http://schemas.microsoft.com/office/drawing/2014/main" id="{980FB317-D84E-D6FC-C955-C049688C05A4}"/>
              </a:ext>
            </a:extLst>
          </p:cNvPr>
          <p:cNvSpPr>
            <a:spLocks noGrp="1"/>
          </p:cNvSpPr>
          <p:nvPr>
            <p:ph type="pic" sz="quarter" idx="10"/>
          </p:nvPr>
        </p:nvSpPr>
        <p:spPr/>
      </p:sp>
    </p:spTree>
    <p:extLst>
      <p:ext uri="{BB962C8B-B14F-4D97-AF65-F5344CB8AC3E}">
        <p14:creationId xmlns:p14="http://schemas.microsoft.com/office/powerpoint/2010/main" val="42750887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BACKGROUND_MORPH">
            <a:extLst>
              <a:ext uri="{FF2B5EF4-FFF2-40B4-BE49-F238E27FC236}">
                <a16:creationId xmlns:a16="http://schemas.microsoft.com/office/drawing/2014/main" id="{09A00807-9D31-42A3-184F-328C86EFBBE7}"/>
              </a:ext>
            </a:extLst>
          </p:cNvPr>
          <p:cNvSpPr/>
          <p:nvPr/>
        </p:nvSpPr>
        <p:spPr>
          <a:xfrm>
            <a:off x="-1116" y="-28983"/>
            <a:ext cx="12192000" cy="6858000"/>
          </a:xfrm>
          <a:prstGeom prst="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50" name="Rectángulo 49">
            <a:extLst>
              <a:ext uri="{FF2B5EF4-FFF2-40B4-BE49-F238E27FC236}">
                <a16:creationId xmlns:a16="http://schemas.microsoft.com/office/drawing/2014/main" id="{067D0FB0-43BF-CC70-67A8-AF7464FBBADB}"/>
              </a:ext>
            </a:extLst>
          </p:cNvPr>
          <p:cNvSpPr/>
          <p:nvPr/>
        </p:nvSpPr>
        <p:spPr>
          <a:xfrm>
            <a:off x="5326589" y="2254250"/>
            <a:ext cx="6315076" cy="82867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51" name="Rectángulo 50">
            <a:extLst>
              <a:ext uri="{FF2B5EF4-FFF2-40B4-BE49-F238E27FC236}">
                <a16:creationId xmlns:a16="http://schemas.microsoft.com/office/drawing/2014/main" id="{6E370932-4ABF-C18D-D485-FA54527F7C2D}"/>
              </a:ext>
            </a:extLst>
          </p:cNvPr>
          <p:cNvSpPr/>
          <p:nvPr/>
        </p:nvSpPr>
        <p:spPr>
          <a:xfrm>
            <a:off x="5326589" y="3082925"/>
            <a:ext cx="6315076" cy="82867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52" name="Rectángulo 51">
            <a:extLst>
              <a:ext uri="{FF2B5EF4-FFF2-40B4-BE49-F238E27FC236}">
                <a16:creationId xmlns:a16="http://schemas.microsoft.com/office/drawing/2014/main" id="{123B6C68-0D5D-9C37-5B01-7F9998A31543}"/>
              </a:ext>
            </a:extLst>
          </p:cNvPr>
          <p:cNvSpPr/>
          <p:nvPr/>
        </p:nvSpPr>
        <p:spPr>
          <a:xfrm>
            <a:off x="5326589" y="3911600"/>
            <a:ext cx="6315076" cy="8286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49" name="Forma libre: forma 48">
            <a:extLst>
              <a:ext uri="{FF2B5EF4-FFF2-40B4-BE49-F238E27FC236}">
                <a16:creationId xmlns:a16="http://schemas.microsoft.com/office/drawing/2014/main" id="{53CAB793-9506-0A20-A06B-4F90E55FA505}"/>
              </a:ext>
            </a:extLst>
          </p:cNvPr>
          <p:cNvSpPr/>
          <p:nvPr/>
        </p:nvSpPr>
        <p:spPr>
          <a:xfrm>
            <a:off x="4059765" y="3126875"/>
            <a:ext cx="3240000" cy="2160000"/>
          </a:xfrm>
          <a:custGeom>
            <a:avLst/>
            <a:gdLst>
              <a:gd name="connsiteX0" fmla="*/ 0 w 3240000"/>
              <a:gd name="connsiteY0" fmla="*/ 0 h 2160000"/>
              <a:gd name="connsiteX1" fmla="*/ 1080000 w 3240000"/>
              <a:gd name="connsiteY1" fmla="*/ 0 h 2160000"/>
              <a:gd name="connsiteX2" fmla="*/ 1080000 w 3240000"/>
              <a:gd name="connsiteY2" fmla="*/ 720000 h 2160000"/>
              <a:gd name="connsiteX3" fmla="*/ 2160000 w 3240000"/>
              <a:gd name="connsiteY3" fmla="*/ 720000 h 2160000"/>
              <a:gd name="connsiteX4" fmla="*/ 2160000 w 3240000"/>
              <a:gd name="connsiteY4" fmla="*/ 1440000 h 2160000"/>
              <a:gd name="connsiteX5" fmla="*/ 3240000 w 3240000"/>
              <a:gd name="connsiteY5" fmla="*/ 1440000 h 2160000"/>
              <a:gd name="connsiteX6" fmla="*/ 3240000 w 3240000"/>
              <a:gd name="connsiteY6" fmla="*/ 2160000 h 2160000"/>
              <a:gd name="connsiteX7" fmla="*/ 2160000 w 3240000"/>
              <a:gd name="connsiteY7" fmla="*/ 2160000 h 2160000"/>
              <a:gd name="connsiteX8" fmla="*/ 1080000 w 3240000"/>
              <a:gd name="connsiteY8" fmla="*/ 2160000 h 2160000"/>
              <a:gd name="connsiteX9" fmla="*/ 0 w 3240000"/>
              <a:gd name="connsiteY9" fmla="*/ 2160000 h 216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240000" h="2160000">
                <a:moveTo>
                  <a:pt x="0" y="0"/>
                </a:moveTo>
                <a:lnTo>
                  <a:pt x="1080000" y="0"/>
                </a:lnTo>
                <a:lnTo>
                  <a:pt x="1080000" y="720000"/>
                </a:lnTo>
                <a:lnTo>
                  <a:pt x="2160000" y="720000"/>
                </a:lnTo>
                <a:lnTo>
                  <a:pt x="2160000" y="1440000"/>
                </a:lnTo>
                <a:lnTo>
                  <a:pt x="3240000" y="1440000"/>
                </a:lnTo>
                <a:lnTo>
                  <a:pt x="3240000" y="2160000"/>
                </a:lnTo>
                <a:lnTo>
                  <a:pt x="2160000" y="2160000"/>
                </a:lnTo>
                <a:lnTo>
                  <a:pt x="1080000" y="2160000"/>
                </a:lnTo>
                <a:lnTo>
                  <a:pt x="0" y="2160000"/>
                </a:lnTo>
                <a:close/>
              </a:path>
            </a:pathLst>
          </a:custGeom>
          <a:solidFill>
            <a:schemeClr val="bg1"/>
          </a:solidFill>
          <a:ln>
            <a:noFill/>
          </a:ln>
          <a:scene3d>
            <a:camera prst="isometricOffAxis2Left"/>
            <a:lightRig rig="balanced" dir="t"/>
          </a:scene3d>
          <a:sp3d extrusionH="2540000">
            <a:extrusionClr>
              <a:schemeClr val="bg1">
                <a:lumMod val="75000"/>
              </a:schemeClr>
            </a:extrusionClr>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s-CO"/>
          </a:p>
        </p:txBody>
      </p:sp>
      <p:sp>
        <p:nvSpPr>
          <p:cNvPr id="53" name="Rectángulo 52">
            <a:extLst>
              <a:ext uri="{FF2B5EF4-FFF2-40B4-BE49-F238E27FC236}">
                <a16:creationId xmlns:a16="http://schemas.microsoft.com/office/drawing/2014/main" id="{1A69277A-5E54-BFA1-32A1-971C9B760422}"/>
              </a:ext>
            </a:extLst>
          </p:cNvPr>
          <p:cNvSpPr/>
          <p:nvPr/>
        </p:nvSpPr>
        <p:spPr>
          <a:xfrm>
            <a:off x="6805418" y="3733899"/>
            <a:ext cx="1076254" cy="1048145"/>
          </a:xfrm>
          <a:prstGeom prst="rect">
            <a:avLst/>
          </a:prstGeom>
          <a:solidFill>
            <a:schemeClr val="accent4"/>
          </a:solidFill>
          <a:ln>
            <a:noFill/>
          </a:ln>
          <a:scene3d>
            <a:camera prst="isometricOffAxis2To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54" name="Rectángulo 53">
            <a:extLst>
              <a:ext uri="{FF2B5EF4-FFF2-40B4-BE49-F238E27FC236}">
                <a16:creationId xmlns:a16="http://schemas.microsoft.com/office/drawing/2014/main" id="{103C798F-C293-1E30-80D0-A649B56E9ED3}"/>
              </a:ext>
            </a:extLst>
          </p:cNvPr>
          <p:cNvSpPr/>
          <p:nvPr/>
        </p:nvSpPr>
        <p:spPr>
          <a:xfrm>
            <a:off x="7488766" y="4226959"/>
            <a:ext cx="659606" cy="903841"/>
          </a:xfrm>
          <a:prstGeom prst="rect">
            <a:avLst/>
          </a:prstGeom>
          <a:solidFill>
            <a:schemeClr val="accent4"/>
          </a:solidFill>
          <a:ln>
            <a:noFill/>
          </a:ln>
          <a:scene3d>
            <a:camera prst="isometricRightUp">
              <a:rot lat="2400000" lon="18899998"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55" name="Rectángulo 54">
            <a:extLst>
              <a:ext uri="{FF2B5EF4-FFF2-40B4-BE49-F238E27FC236}">
                <a16:creationId xmlns:a16="http://schemas.microsoft.com/office/drawing/2014/main" id="{91E79862-64FC-73E8-F5CF-4F7EFA95CC44}"/>
              </a:ext>
            </a:extLst>
          </p:cNvPr>
          <p:cNvSpPr/>
          <p:nvPr/>
        </p:nvSpPr>
        <p:spPr>
          <a:xfrm>
            <a:off x="6538717" y="3395417"/>
            <a:ext cx="654773" cy="891903"/>
          </a:xfrm>
          <a:prstGeom prst="rect">
            <a:avLst/>
          </a:prstGeom>
          <a:solidFill>
            <a:schemeClr val="accent3"/>
          </a:solidFill>
          <a:ln>
            <a:noFill/>
          </a:ln>
          <a:scene3d>
            <a:camera prst="isometricRightUp">
              <a:rot lat="2400000" lon="18899998"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56" name="Rectángulo 55">
            <a:extLst>
              <a:ext uri="{FF2B5EF4-FFF2-40B4-BE49-F238E27FC236}">
                <a16:creationId xmlns:a16="http://schemas.microsoft.com/office/drawing/2014/main" id="{F82E66C8-2D0C-7EC0-7301-6A675921A47D}"/>
              </a:ext>
            </a:extLst>
          </p:cNvPr>
          <p:cNvSpPr/>
          <p:nvPr/>
        </p:nvSpPr>
        <p:spPr>
          <a:xfrm>
            <a:off x="5837423" y="2902427"/>
            <a:ext cx="1076254" cy="1048145"/>
          </a:xfrm>
          <a:prstGeom prst="rect">
            <a:avLst/>
          </a:prstGeom>
          <a:solidFill>
            <a:schemeClr val="accent3"/>
          </a:solidFill>
          <a:ln>
            <a:noFill/>
          </a:ln>
          <a:scene3d>
            <a:camera prst="isometricOffAxis2To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57" name="Rectángulo 56">
            <a:extLst>
              <a:ext uri="{FF2B5EF4-FFF2-40B4-BE49-F238E27FC236}">
                <a16:creationId xmlns:a16="http://schemas.microsoft.com/office/drawing/2014/main" id="{BC71411F-7FD7-0778-CD57-DBD2503F9B40}"/>
              </a:ext>
            </a:extLst>
          </p:cNvPr>
          <p:cNvSpPr/>
          <p:nvPr/>
        </p:nvSpPr>
        <p:spPr>
          <a:xfrm>
            <a:off x="5547723" y="2574904"/>
            <a:ext cx="654773" cy="891903"/>
          </a:xfrm>
          <a:prstGeom prst="rect">
            <a:avLst/>
          </a:prstGeom>
          <a:solidFill>
            <a:schemeClr val="accent2"/>
          </a:solidFill>
          <a:ln>
            <a:noFill/>
          </a:ln>
          <a:scene3d>
            <a:camera prst="isometricRightUp">
              <a:rot lat="2400000" lon="18899998"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58" name="Rectángulo 57">
            <a:extLst>
              <a:ext uri="{FF2B5EF4-FFF2-40B4-BE49-F238E27FC236}">
                <a16:creationId xmlns:a16="http://schemas.microsoft.com/office/drawing/2014/main" id="{175A7A09-8F66-FC37-15AA-1972207F1A5B}"/>
              </a:ext>
            </a:extLst>
          </p:cNvPr>
          <p:cNvSpPr/>
          <p:nvPr/>
        </p:nvSpPr>
        <p:spPr>
          <a:xfrm>
            <a:off x="4852841" y="2080324"/>
            <a:ext cx="1076254" cy="1048145"/>
          </a:xfrm>
          <a:prstGeom prst="rect">
            <a:avLst/>
          </a:prstGeom>
          <a:solidFill>
            <a:schemeClr val="accent2"/>
          </a:solidFill>
          <a:ln>
            <a:noFill/>
          </a:ln>
          <a:scene3d>
            <a:camera prst="isometricOffAxis2To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grpSp>
        <p:nvGrpSpPr>
          <p:cNvPr id="62" name="Grupo 61">
            <a:extLst>
              <a:ext uri="{FF2B5EF4-FFF2-40B4-BE49-F238E27FC236}">
                <a16:creationId xmlns:a16="http://schemas.microsoft.com/office/drawing/2014/main" id="{ADE75D24-01BB-F838-4111-3A87A37BA557}"/>
              </a:ext>
            </a:extLst>
          </p:cNvPr>
          <p:cNvGrpSpPr/>
          <p:nvPr/>
        </p:nvGrpSpPr>
        <p:grpSpPr>
          <a:xfrm>
            <a:off x="4387706" y="1099720"/>
            <a:ext cx="1062936" cy="1534169"/>
            <a:chOff x="3404516" y="655220"/>
            <a:chExt cx="1062936" cy="1534169"/>
          </a:xfrm>
        </p:grpSpPr>
        <p:sp>
          <p:nvSpPr>
            <p:cNvPr id="59" name="Rectángulo 58">
              <a:extLst>
                <a:ext uri="{FF2B5EF4-FFF2-40B4-BE49-F238E27FC236}">
                  <a16:creationId xmlns:a16="http://schemas.microsoft.com/office/drawing/2014/main" id="{78B049AA-9641-0BF8-C02F-47977BC2A8E7}"/>
                </a:ext>
              </a:extLst>
            </p:cNvPr>
            <p:cNvSpPr/>
            <p:nvPr/>
          </p:nvSpPr>
          <p:spPr>
            <a:xfrm>
              <a:off x="3608598" y="1297486"/>
              <a:ext cx="654773" cy="891903"/>
            </a:xfrm>
            <a:prstGeom prst="rect">
              <a:avLst/>
            </a:prstGeom>
            <a:solidFill>
              <a:schemeClr val="accent2"/>
            </a:solidFill>
            <a:ln>
              <a:noFill/>
            </a:ln>
            <a:scene3d>
              <a:camera prst="isometricRightUp">
                <a:rot lat="2400000" lon="18899998"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60" name="Triángulo isósceles 59">
              <a:extLst>
                <a:ext uri="{FF2B5EF4-FFF2-40B4-BE49-F238E27FC236}">
                  <a16:creationId xmlns:a16="http://schemas.microsoft.com/office/drawing/2014/main" id="{263CA256-78E7-D842-AAD8-264AFDB95B55}"/>
                </a:ext>
              </a:extLst>
            </p:cNvPr>
            <p:cNvSpPr/>
            <p:nvPr/>
          </p:nvSpPr>
          <p:spPr>
            <a:xfrm>
              <a:off x="3404516" y="655220"/>
              <a:ext cx="1062936" cy="916324"/>
            </a:xfrm>
            <a:prstGeom prst="triangle">
              <a:avLst/>
            </a:prstGeom>
            <a:solidFill>
              <a:schemeClr val="accent2"/>
            </a:solidFill>
            <a:ln>
              <a:noFill/>
            </a:ln>
            <a:scene3d>
              <a:camera prst="isometricRightUp">
                <a:rot lat="2400000" lon="18899998"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grpSp>
      <p:sp>
        <p:nvSpPr>
          <p:cNvPr id="61" name="Forma libre: forma 60">
            <a:extLst>
              <a:ext uri="{FF2B5EF4-FFF2-40B4-BE49-F238E27FC236}">
                <a16:creationId xmlns:a16="http://schemas.microsoft.com/office/drawing/2014/main" id="{1381719D-2144-61DC-20B9-6222A003943E}"/>
              </a:ext>
            </a:extLst>
          </p:cNvPr>
          <p:cNvSpPr/>
          <p:nvPr/>
        </p:nvSpPr>
        <p:spPr>
          <a:xfrm>
            <a:off x="4059764" y="3126875"/>
            <a:ext cx="3240000" cy="2160000"/>
          </a:xfrm>
          <a:custGeom>
            <a:avLst/>
            <a:gdLst>
              <a:gd name="connsiteX0" fmla="*/ 0 w 3240000"/>
              <a:gd name="connsiteY0" fmla="*/ 0 h 2160000"/>
              <a:gd name="connsiteX1" fmla="*/ 1080000 w 3240000"/>
              <a:gd name="connsiteY1" fmla="*/ 0 h 2160000"/>
              <a:gd name="connsiteX2" fmla="*/ 1080000 w 3240000"/>
              <a:gd name="connsiteY2" fmla="*/ 720000 h 2160000"/>
              <a:gd name="connsiteX3" fmla="*/ 2160000 w 3240000"/>
              <a:gd name="connsiteY3" fmla="*/ 720000 h 2160000"/>
              <a:gd name="connsiteX4" fmla="*/ 2160000 w 3240000"/>
              <a:gd name="connsiteY4" fmla="*/ 1440000 h 2160000"/>
              <a:gd name="connsiteX5" fmla="*/ 3240000 w 3240000"/>
              <a:gd name="connsiteY5" fmla="*/ 1440000 h 2160000"/>
              <a:gd name="connsiteX6" fmla="*/ 3240000 w 3240000"/>
              <a:gd name="connsiteY6" fmla="*/ 2160000 h 2160000"/>
              <a:gd name="connsiteX7" fmla="*/ 2160000 w 3240000"/>
              <a:gd name="connsiteY7" fmla="*/ 2160000 h 2160000"/>
              <a:gd name="connsiteX8" fmla="*/ 1080000 w 3240000"/>
              <a:gd name="connsiteY8" fmla="*/ 2160000 h 2160000"/>
              <a:gd name="connsiteX9" fmla="*/ 0 w 3240000"/>
              <a:gd name="connsiteY9" fmla="*/ 2160000 h 216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240000" h="2160000">
                <a:moveTo>
                  <a:pt x="0" y="0"/>
                </a:moveTo>
                <a:lnTo>
                  <a:pt x="1080000" y="0"/>
                </a:lnTo>
                <a:lnTo>
                  <a:pt x="1080000" y="720000"/>
                </a:lnTo>
                <a:lnTo>
                  <a:pt x="2160000" y="720000"/>
                </a:lnTo>
                <a:lnTo>
                  <a:pt x="2160000" y="1440000"/>
                </a:lnTo>
                <a:lnTo>
                  <a:pt x="3240000" y="1440000"/>
                </a:lnTo>
                <a:lnTo>
                  <a:pt x="3240000" y="2160000"/>
                </a:lnTo>
                <a:lnTo>
                  <a:pt x="2160000" y="2160000"/>
                </a:lnTo>
                <a:lnTo>
                  <a:pt x="1080000" y="2160000"/>
                </a:lnTo>
                <a:lnTo>
                  <a:pt x="0" y="2160000"/>
                </a:lnTo>
                <a:close/>
              </a:path>
            </a:pathLst>
          </a:custGeom>
          <a:solidFill>
            <a:schemeClr val="accent5">
              <a:lumMod val="50000"/>
            </a:schemeClr>
          </a:solidFill>
          <a:ln>
            <a:noFill/>
          </a:ln>
          <a:scene3d>
            <a:camera prst="isometricOffAxis2Left"/>
            <a:lightRig rig="balanced" dir="t"/>
          </a:scene3d>
          <a:sp3d>
            <a:extrusionClr>
              <a:schemeClr val="bg1">
                <a:lumMod val="75000"/>
              </a:schemeClr>
            </a:extrusionClr>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s-CO"/>
          </a:p>
        </p:txBody>
      </p:sp>
      <p:grpSp>
        <p:nvGrpSpPr>
          <p:cNvPr id="63" name="Grupo 62">
            <a:extLst>
              <a:ext uri="{FF2B5EF4-FFF2-40B4-BE49-F238E27FC236}">
                <a16:creationId xmlns:a16="http://schemas.microsoft.com/office/drawing/2014/main" id="{0CDE2597-C06A-23EC-74C1-BC2775BB714E}"/>
              </a:ext>
            </a:extLst>
          </p:cNvPr>
          <p:cNvGrpSpPr/>
          <p:nvPr/>
        </p:nvGrpSpPr>
        <p:grpSpPr>
          <a:xfrm>
            <a:off x="4733468" y="1941627"/>
            <a:ext cx="433196" cy="625245"/>
            <a:chOff x="3404516" y="655220"/>
            <a:chExt cx="1062936" cy="1534169"/>
          </a:xfrm>
          <a:solidFill>
            <a:schemeClr val="bg1"/>
          </a:solidFill>
        </p:grpSpPr>
        <p:sp>
          <p:nvSpPr>
            <p:cNvPr id="64" name="Rectángulo 63">
              <a:extLst>
                <a:ext uri="{FF2B5EF4-FFF2-40B4-BE49-F238E27FC236}">
                  <a16:creationId xmlns:a16="http://schemas.microsoft.com/office/drawing/2014/main" id="{DB08CA6C-0026-7E73-11A2-7EBAF5F2C5EE}"/>
                </a:ext>
              </a:extLst>
            </p:cNvPr>
            <p:cNvSpPr/>
            <p:nvPr/>
          </p:nvSpPr>
          <p:spPr>
            <a:xfrm>
              <a:off x="3608598" y="1297486"/>
              <a:ext cx="654773" cy="891903"/>
            </a:xfrm>
            <a:prstGeom prst="rect">
              <a:avLst/>
            </a:prstGeom>
            <a:grpFill/>
            <a:ln>
              <a:noFill/>
            </a:ln>
            <a:scene3d>
              <a:camera prst="isometricRightUp">
                <a:rot lat="2400000" lon="18899998"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65" name="Triángulo isósceles 64">
              <a:extLst>
                <a:ext uri="{FF2B5EF4-FFF2-40B4-BE49-F238E27FC236}">
                  <a16:creationId xmlns:a16="http://schemas.microsoft.com/office/drawing/2014/main" id="{2E158F3F-9C77-3B50-B228-0835996AD220}"/>
                </a:ext>
              </a:extLst>
            </p:cNvPr>
            <p:cNvSpPr/>
            <p:nvPr/>
          </p:nvSpPr>
          <p:spPr>
            <a:xfrm>
              <a:off x="3404516" y="655220"/>
              <a:ext cx="1062936" cy="916324"/>
            </a:xfrm>
            <a:prstGeom prst="triangle">
              <a:avLst/>
            </a:prstGeom>
            <a:grpFill/>
            <a:ln>
              <a:noFill/>
            </a:ln>
            <a:scene3d>
              <a:camera prst="isometricRightUp">
                <a:rot lat="2400000" lon="18899998"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grpSp>
      <p:grpSp>
        <p:nvGrpSpPr>
          <p:cNvPr id="66" name="Grupo 65">
            <a:extLst>
              <a:ext uri="{FF2B5EF4-FFF2-40B4-BE49-F238E27FC236}">
                <a16:creationId xmlns:a16="http://schemas.microsoft.com/office/drawing/2014/main" id="{9F57F8CA-77DA-C0BF-7781-42327AF70760}"/>
              </a:ext>
            </a:extLst>
          </p:cNvPr>
          <p:cNvGrpSpPr/>
          <p:nvPr/>
        </p:nvGrpSpPr>
        <p:grpSpPr>
          <a:xfrm>
            <a:off x="5700060" y="2763079"/>
            <a:ext cx="433196" cy="625245"/>
            <a:chOff x="3404516" y="655220"/>
            <a:chExt cx="1062936" cy="1534169"/>
          </a:xfrm>
          <a:solidFill>
            <a:schemeClr val="bg1"/>
          </a:solidFill>
        </p:grpSpPr>
        <p:sp>
          <p:nvSpPr>
            <p:cNvPr id="67" name="Rectángulo 66">
              <a:extLst>
                <a:ext uri="{FF2B5EF4-FFF2-40B4-BE49-F238E27FC236}">
                  <a16:creationId xmlns:a16="http://schemas.microsoft.com/office/drawing/2014/main" id="{5C7A3F16-6932-FDAA-0953-6D3241864728}"/>
                </a:ext>
              </a:extLst>
            </p:cNvPr>
            <p:cNvSpPr/>
            <p:nvPr/>
          </p:nvSpPr>
          <p:spPr>
            <a:xfrm>
              <a:off x="3608598" y="1297486"/>
              <a:ext cx="654773" cy="891903"/>
            </a:xfrm>
            <a:prstGeom prst="rect">
              <a:avLst/>
            </a:prstGeom>
            <a:grpFill/>
            <a:ln>
              <a:noFill/>
            </a:ln>
            <a:scene3d>
              <a:camera prst="isometricRightUp">
                <a:rot lat="2400000" lon="18899998"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68" name="Triángulo isósceles 67">
              <a:extLst>
                <a:ext uri="{FF2B5EF4-FFF2-40B4-BE49-F238E27FC236}">
                  <a16:creationId xmlns:a16="http://schemas.microsoft.com/office/drawing/2014/main" id="{8BC9BB43-278A-162B-2FD4-82D8CBABC085}"/>
                </a:ext>
              </a:extLst>
            </p:cNvPr>
            <p:cNvSpPr/>
            <p:nvPr/>
          </p:nvSpPr>
          <p:spPr>
            <a:xfrm>
              <a:off x="3404516" y="655220"/>
              <a:ext cx="1062936" cy="916324"/>
            </a:xfrm>
            <a:prstGeom prst="triangle">
              <a:avLst/>
            </a:prstGeom>
            <a:grpFill/>
            <a:ln>
              <a:noFill/>
            </a:ln>
            <a:scene3d>
              <a:camera prst="isometricRightUp">
                <a:rot lat="2400000" lon="18899998"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grpSp>
      <p:grpSp>
        <p:nvGrpSpPr>
          <p:cNvPr id="69" name="Grupo 68">
            <a:extLst>
              <a:ext uri="{FF2B5EF4-FFF2-40B4-BE49-F238E27FC236}">
                <a16:creationId xmlns:a16="http://schemas.microsoft.com/office/drawing/2014/main" id="{BC0156BF-2AB3-6902-B054-38120A80AFBD}"/>
              </a:ext>
            </a:extLst>
          </p:cNvPr>
          <p:cNvGrpSpPr/>
          <p:nvPr/>
        </p:nvGrpSpPr>
        <p:grpSpPr>
          <a:xfrm>
            <a:off x="6677046" y="3577742"/>
            <a:ext cx="433196" cy="625245"/>
            <a:chOff x="3404516" y="655220"/>
            <a:chExt cx="1062936" cy="1534169"/>
          </a:xfrm>
          <a:solidFill>
            <a:schemeClr val="bg1"/>
          </a:solidFill>
        </p:grpSpPr>
        <p:sp>
          <p:nvSpPr>
            <p:cNvPr id="70" name="Rectángulo 69">
              <a:extLst>
                <a:ext uri="{FF2B5EF4-FFF2-40B4-BE49-F238E27FC236}">
                  <a16:creationId xmlns:a16="http://schemas.microsoft.com/office/drawing/2014/main" id="{33D80995-4CA5-8AA8-4BB1-F368A59D2F1B}"/>
                </a:ext>
              </a:extLst>
            </p:cNvPr>
            <p:cNvSpPr/>
            <p:nvPr/>
          </p:nvSpPr>
          <p:spPr>
            <a:xfrm>
              <a:off x="3608598" y="1297486"/>
              <a:ext cx="654773" cy="891903"/>
            </a:xfrm>
            <a:prstGeom prst="rect">
              <a:avLst/>
            </a:prstGeom>
            <a:grpFill/>
            <a:ln>
              <a:noFill/>
            </a:ln>
            <a:scene3d>
              <a:camera prst="isometricRightUp">
                <a:rot lat="2400000" lon="18899998"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71" name="Triángulo isósceles 70">
              <a:extLst>
                <a:ext uri="{FF2B5EF4-FFF2-40B4-BE49-F238E27FC236}">
                  <a16:creationId xmlns:a16="http://schemas.microsoft.com/office/drawing/2014/main" id="{97D98058-0DED-8E07-4636-5381A5E939EB}"/>
                </a:ext>
              </a:extLst>
            </p:cNvPr>
            <p:cNvSpPr/>
            <p:nvPr/>
          </p:nvSpPr>
          <p:spPr>
            <a:xfrm>
              <a:off x="3404516" y="655220"/>
              <a:ext cx="1062936" cy="916324"/>
            </a:xfrm>
            <a:prstGeom prst="triangle">
              <a:avLst/>
            </a:prstGeom>
            <a:grpFill/>
            <a:ln>
              <a:noFill/>
            </a:ln>
            <a:scene3d>
              <a:camera prst="isometricRightUp">
                <a:rot lat="2400000" lon="18899998"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grpSp>
      <p:grpSp>
        <p:nvGrpSpPr>
          <p:cNvPr id="72" name="Grupo 71">
            <a:extLst>
              <a:ext uri="{FF2B5EF4-FFF2-40B4-BE49-F238E27FC236}">
                <a16:creationId xmlns:a16="http://schemas.microsoft.com/office/drawing/2014/main" id="{041AFF73-0325-48B0-A9A4-BD15BBA0FB23}"/>
              </a:ext>
            </a:extLst>
          </p:cNvPr>
          <p:cNvGrpSpPr/>
          <p:nvPr/>
        </p:nvGrpSpPr>
        <p:grpSpPr>
          <a:xfrm>
            <a:off x="7632715" y="4427652"/>
            <a:ext cx="433196" cy="625245"/>
            <a:chOff x="3404516" y="655220"/>
            <a:chExt cx="1062936" cy="1534169"/>
          </a:xfrm>
          <a:solidFill>
            <a:schemeClr val="bg1"/>
          </a:solidFill>
        </p:grpSpPr>
        <p:sp>
          <p:nvSpPr>
            <p:cNvPr id="73" name="Rectángulo 72">
              <a:extLst>
                <a:ext uri="{FF2B5EF4-FFF2-40B4-BE49-F238E27FC236}">
                  <a16:creationId xmlns:a16="http://schemas.microsoft.com/office/drawing/2014/main" id="{9F3B5786-1220-84A3-A2DB-BCD42166C308}"/>
                </a:ext>
              </a:extLst>
            </p:cNvPr>
            <p:cNvSpPr/>
            <p:nvPr/>
          </p:nvSpPr>
          <p:spPr>
            <a:xfrm>
              <a:off x="3608598" y="1297486"/>
              <a:ext cx="654773" cy="891903"/>
            </a:xfrm>
            <a:prstGeom prst="rect">
              <a:avLst/>
            </a:prstGeom>
            <a:grpFill/>
            <a:ln>
              <a:noFill/>
            </a:ln>
            <a:scene3d>
              <a:camera prst="isometricRightUp">
                <a:rot lat="2400000" lon="18899998"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74" name="Triángulo isósceles 73">
              <a:extLst>
                <a:ext uri="{FF2B5EF4-FFF2-40B4-BE49-F238E27FC236}">
                  <a16:creationId xmlns:a16="http://schemas.microsoft.com/office/drawing/2014/main" id="{0FF3D2FB-6C15-BC57-4768-D4A204E08894}"/>
                </a:ext>
              </a:extLst>
            </p:cNvPr>
            <p:cNvSpPr/>
            <p:nvPr/>
          </p:nvSpPr>
          <p:spPr>
            <a:xfrm>
              <a:off x="3404516" y="655220"/>
              <a:ext cx="1062936" cy="916324"/>
            </a:xfrm>
            <a:prstGeom prst="triangle">
              <a:avLst/>
            </a:prstGeom>
            <a:grpFill/>
            <a:ln>
              <a:noFill/>
            </a:ln>
            <a:scene3d>
              <a:camera prst="isometricRightUp">
                <a:rot lat="2400000" lon="18899998"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grpSp>
      <p:sp>
        <p:nvSpPr>
          <p:cNvPr id="75" name="CuadroTexto 74">
            <a:extLst>
              <a:ext uri="{FF2B5EF4-FFF2-40B4-BE49-F238E27FC236}">
                <a16:creationId xmlns:a16="http://schemas.microsoft.com/office/drawing/2014/main" id="{4227F453-AE98-20CA-E64F-72EDE6A030F0}"/>
              </a:ext>
            </a:extLst>
          </p:cNvPr>
          <p:cNvSpPr txBox="1"/>
          <p:nvPr/>
        </p:nvSpPr>
        <p:spPr>
          <a:xfrm>
            <a:off x="4242825" y="3102825"/>
            <a:ext cx="839844" cy="523220"/>
          </a:xfrm>
          <a:prstGeom prst="rect">
            <a:avLst/>
          </a:prstGeom>
          <a:noFill/>
          <a:scene3d>
            <a:camera prst="isometricOffAxis2Left"/>
            <a:lightRig rig="threePt" dir="t"/>
          </a:scene3d>
        </p:spPr>
        <p:txBody>
          <a:bodyPr wrap="square" rtlCol="0">
            <a:spAutoFit/>
          </a:bodyPr>
          <a:lstStyle/>
          <a:p>
            <a:pPr algn="ctr"/>
            <a:r>
              <a:rPr lang="es-CO" sz="1000" dirty="0">
                <a:solidFill>
                  <a:schemeClr val="bg1"/>
                </a:solidFill>
              </a:rPr>
              <a:t>OBJECTIVE </a:t>
            </a:r>
            <a:r>
              <a:rPr lang="es-CO" dirty="0">
                <a:solidFill>
                  <a:schemeClr val="bg1"/>
                </a:solidFill>
              </a:rPr>
              <a:t>01</a:t>
            </a:r>
            <a:endParaRPr lang="es-CO" sz="1000" dirty="0">
              <a:solidFill>
                <a:schemeClr val="bg1"/>
              </a:solidFill>
            </a:endParaRPr>
          </a:p>
        </p:txBody>
      </p:sp>
      <p:sp>
        <p:nvSpPr>
          <p:cNvPr id="77" name="CuadroTexto 76">
            <a:extLst>
              <a:ext uri="{FF2B5EF4-FFF2-40B4-BE49-F238E27FC236}">
                <a16:creationId xmlns:a16="http://schemas.microsoft.com/office/drawing/2014/main" id="{D23A99EA-67DA-290F-A496-400F1039C0C9}"/>
              </a:ext>
            </a:extLst>
          </p:cNvPr>
          <p:cNvSpPr txBox="1"/>
          <p:nvPr/>
        </p:nvSpPr>
        <p:spPr>
          <a:xfrm>
            <a:off x="5184451" y="3980478"/>
            <a:ext cx="839844" cy="523220"/>
          </a:xfrm>
          <a:prstGeom prst="rect">
            <a:avLst/>
          </a:prstGeom>
          <a:noFill/>
          <a:scene3d>
            <a:camera prst="isometricOffAxis2Left"/>
            <a:lightRig rig="threePt" dir="t"/>
          </a:scene3d>
        </p:spPr>
        <p:txBody>
          <a:bodyPr wrap="square" rtlCol="0">
            <a:spAutoFit/>
          </a:bodyPr>
          <a:lstStyle/>
          <a:p>
            <a:pPr algn="ctr"/>
            <a:r>
              <a:rPr lang="es-CO" sz="1000" dirty="0">
                <a:solidFill>
                  <a:schemeClr val="bg1"/>
                </a:solidFill>
              </a:rPr>
              <a:t>OBJECTIVE </a:t>
            </a:r>
            <a:r>
              <a:rPr lang="es-CO" dirty="0">
                <a:solidFill>
                  <a:schemeClr val="bg1"/>
                </a:solidFill>
              </a:rPr>
              <a:t>02</a:t>
            </a:r>
            <a:endParaRPr lang="es-CO" sz="1000" dirty="0">
              <a:solidFill>
                <a:schemeClr val="bg1"/>
              </a:solidFill>
            </a:endParaRPr>
          </a:p>
        </p:txBody>
      </p:sp>
      <p:sp>
        <p:nvSpPr>
          <p:cNvPr id="78" name="CuadroTexto 77">
            <a:extLst>
              <a:ext uri="{FF2B5EF4-FFF2-40B4-BE49-F238E27FC236}">
                <a16:creationId xmlns:a16="http://schemas.microsoft.com/office/drawing/2014/main" id="{AAB081E0-2AD8-3263-BBB2-F03137A7EAFB}"/>
              </a:ext>
            </a:extLst>
          </p:cNvPr>
          <p:cNvSpPr txBox="1"/>
          <p:nvPr/>
        </p:nvSpPr>
        <p:spPr>
          <a:xfrm>
            <a:off x="6239346" y="4808714"/>
            <a:ext cx="839844" cy="523220"/>
          </a:xfrm>
          <a:prstGeom prst="rect">
            <a:avLst/>
          </a:prstGeom>
          <a:noFill/>
          <a:scene3d>
            <a:camera prst="isometricOffAxis2Left"/>
            <a:lightRig rig="threePt" dir="t"/>
          </a:scene3d>
        </p:spPr>
        <p:txBody>
          <a:bodyPr wrap="square" rtlCol="0">
            <a:spAutoFit/>
          </a:bodyPr>
          <a:lstStyle/>
          <a:p>
            <a:pPr algn="ctr"/>
            <a:r>
              <a:rPr lang="es-CO" sz="1000" dirty="0">
                <a:solidFill>
                  <a:schemeClr val="bg1"/>
                </a:solidFill>
              </a:rPr>
              <a:t>OBJECTIVE </a:t>
            </a:r>
            <a:r>
              <a:rPr lang="es-CO" dirty="0">
                <a:solidFill>
                  <a:schemeClr val="bg1"/>
                </a:solidFill>
              </a:rPr>
              <a:t>03</a:t>
            </a:r>
            <a:endParaRPr lang="es-CO" sz="1000" dirty="0">
              <a:solidFill>
                <a:schemeClr val="bg1"/>
              </a:solidFill>
            </a:endParaRPr>
          </a:p>
        </p:txBody>
      </p:sp>
      <p:pic>
        <p:nvPicPr>
          <p:cNvPr id="80" name="Gráfico 79" descr="Apretón de manos con relleno sólido">
            <a:extLst>
              <a:ext uri="{FF2B5EF4-FFF2-40B4-BE49-F238E27FC236}">
                <a16:creationId xmlns:a16="http://schemas.microsoft.com/office/drawing/2014/main" id="{9CD7A02D-3AC8-1806-CEBB-6268B5C597A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499142" y="1479838"/>
            <a:ext cx="585533" cy="585533"/>
          </a:xfrm>
          <a:prstGeom prst="rect">
            <a:avLst/>
          </a:prstGeom>
        </p:spPr>
      </p:pic>
      <p:pic>
        <p:nvPicPr>
          <p:cNvPr id="82" name="Gráfico 81" descr="Cadena de bloques con relleno sólido">
            <a:extLst>
              <a:ext uri="{FF2B5EF4-FFF2-40B4-BE49-F238E27FC236}">
                <a16:creationId xmlns:a16="http://schemas.microsoft.com/office/drawing/2014/main" id="{150C3A49-ECC2-41D0-3BD2-029A756E8E6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290510" y="4123470"/>
            <a:ext cx="465845" cy="465845"/>
          </a:xfrm>
          <a:prstGeom prst="rect">
            <a:avLst/>
          </a:prstGeom>
        </p:spPr>
      </p:pic>
      <p:pic>
        <p:nvPicPr>
          <p:cNvPr id="84" name="Gráfico 83" descr="Junta de directores con relleno sólido">
            <a:extLst>
              <a:ext uri="{FF2B5EF4-FFF2-40B4-BE49-F238E27FC236}">
                <a16:creationId xmlns:a16="http://schemas.microsoft.com/office/drawing/2014/main" id="{18780E0A-FD96-9C1D-2487-AF48B7B2A50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463198" y="3252145"/>
            <a:ext cx="537860" cy="537860"/>
          </a:xfrm>
          <a:prstGeom prst="rect">
            <a:avLst/>
          </a:prstGeom>
        </p:spPr>
      </p:pic>
      <p:pic>
        <p:nvPicPr>
          <p:cNvPr id="86" name="Gráfico 85" descr="Crecimiento empresarial con relleno sólido">
            <a:extLst>
              <a:ext uri="{FF2B5EF4-FFF2-40B4-BE49-F238E27FC236}">
                <a16:creationId xmlns:a16="http://schemas.microsoft.com/office/drawing/2014/main" id="{D3033572-E859-BC6E-85AF-69990A5BC4DE}"/>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6490772" y="2417342"/>
            <a:ext cx="603513" cy="603513"/>
          </a:xfrm>
          <a:prstGeom prst="rect">
            <a:avLst/>
          </a:prstGeom>
        </p:spPr>
      </p:pic>
      <p:grpSp>
        <p:nvGrpSpPr>
          <p:cNvPr id="88" name="Group 4">
            <a:extLst>
              <a:ext uri="{FF2B5EF4-FFF2-40B4-BE49-F238E27FC236}">
                <a16:creationId xmlns:a16="http://schemas.microsoft.com/office/drawing/2014/main" id="{039BCB21-F6E4-2D63-D0D7-DF23E0601251}"/>
              </a:ext>
            </a:extLst>
          </p:cNvPr>
          <p:cNvGrpSpPr/>
          <p:nvPr/>
        </p:nvGrpSpPr>
        <p:grpSpPr>
          <a:xfrm>
            <a:off x="7291458" y="2315072"/>
            <a:ext cx="4033818" cy="787026"/>
            <a:chOff x="582148" y="1392048"/>
            <a:chExt cx="5544840" cy="787026"/>
          </a:xfrm>
        </p:grpSpPr>
        <p:sp>
          <p:nvSpPr>
            <p:cNvPr id="89" name="TextBox 5">
              <a:extLst>
                <a:ext uri="{FF2B5EF4-FFF2-40B4-BE49-F238E27FC236}">
                  <a16:creationId xmlns:a16="http://schemas.microsoft.com/office/drawing/2014/main" id="{BF485651-202A-0386-A155-5C84DDC6FC84}"/>
                </a:ext>
              </a:extLst>
            </p:cNvPr>
            <p:cNvSpPr txBox="1">
              <a:spLocks noChangeArrowheads="1"/>
            </p:cNvSpPr>
            <p:nvPr/>
          </p:nvSpPr>
          <p:spPr bwMode="auto">
            <a:xfrm>
              <a:off x="582148" y="1392048"/>
              <a:ext cx="2005599"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Open Sans" pitchFamily="2" charset="0"/>
                </a:defRPr>
              </a:lvl1pPr>
              <a:lvl2pPr marL="742950" indent="-285750">
                <a:defRPr>
                  <a:solidFill>
                    <a:schemeClr val="tx1"/>
                  </a:solidFill>
                  <a:latin typeface="Open Sans" pitchFamily="2" charset="0"/>
                </a:defRPr>
              </a:lvl2pPr>
              <a:lvl3pPr marL="1143000" indent="-228600">
                <a:defRPr>
                  <a:solidFill>
                    <a:schemeClr val="tx1"/>
                  </a:solidFill>
                  <a:latin typeface="Open Sans" pitchFamily="2" charset="0"/>
                </a:defRPr>
              </a:lvl3pPr>
              <a:lvl4pPr marL="1600200" indent="-228600">
                <a:defRPr>
                  <a:solidFill>
                    <a:schemeClr val="tx1"/>
                  </a:solidFill>
                  <a:latin typeface="Open Sans" pitchFamily="2" charset="0"/>
                </a:defRPr>
              </a:lvl4pPr>
              <a:lvl5pPr marL="2057400" indent="-228600">
                <a:defRPr>
                  <a:solidFill>
                    <a:schemeClr val="tx1"/>
                  </a:solidFill>
                  <a:latin typeface="Open Sans" pitchFamily="2" charset="0"/>
                </a:defRPr>
              </a:lvl5pPr>
              <a:lvl6pPr marL="2514600" indent="-228600" fontAlgn="base">
                <a:spcBef>
                  <a:spcPct val="0"/>
                </a:spcBef>
                <a:spcAft>
                  <a:spcPct val="0"/>
                </a:spcAft>
                <a:defRPr>
                  <a:solidFill>
                    <a:schemeClr val="tx1"/>
                  </a:solidFill>
                  <a:latin typeface="Open Sans" pitchFamily="2" charset="0"/>
                </a:defRPr>
              </a:lvl6pPr>
              <a:lvl7pPr marL="2971800" indent="-228600" fontAlgn="base">
                <a:spcBef>
                  <a:spcPct val="0"/>
                </a:spcBef>
                <a:spcAft>
                  <a:spcPct val="0"/>
                </a:spcAft>
                <a:defRPr>
                  <a:solidFill>
                    <a:schemeClr val="tx1"/>
                  </a:solidFill>
                  <a:latin typeface="Open Sans" pitchFamily="2" charset="0"/>
                </a:defRPr>
              </a:lvl7pPr>
              <a:lvl8pPr marL="3429000" indent="-228600" fontAlgn="base">
                <a:spcBef>
                  <a:spcPct val="0"/>
                </a:spcBef>
                <a:spcAft>
                  <a:spcPct val="0"/>
                </a:spcAft>
                <a:defRPr>
                  <a:solidFill>
                    <a:schemeClr val="tx1"/>
                  </a:solidFill>
                  <a:latin typeface="Open Sans" pitchFamily="2" charset="0"/>
                </a:defRPr>
              </a:lvl8pPr>
              <a:lvl9pPr marL="3886200" indent="-228600" fontAlgn="base">
                <a:spcBef>
                  <a:spcPct val="0"/>
                </a:spcBef>
                <a:spcAft>
                  <a:spcPct val="0"/>
                </a:spcAft>
                <a:defRPr>
                  <a:solidFill>
                    <a:schemeClr val="tx1"/>
                  </a:solidFill>
                  <a:latin typeface="Open Sans" pitchFamily="2" charset="0"/>
                </a:defRPr>
              </a:lvl9pPr>
            </a:lstStyle>
            <a:p>
              <a:pPr eaLnBrk="1" hangingPunct="1"/>
              <a:r>
                <a:rPr lang="en-US" sz="1100" b="1" dirty="0">
                  <a:solidFill>
                    <a:schemeClr val="bg1"/>
                  </a:solidFill>
                  <a:latin typeface="Montserrat-Bold" panose="00000800000000000000" pitchFamily="50" charset="0"/>
                </a:rPr>
                <a:t>OBJECTIVE TITLE</a:t>
              </a:r>
              <a:endParaRPr lang="ru-RU" sz="1100" b="1" dirty="0">
                <a:solidFill>
                  <a:schemeClr val="bg1"/>
                </a:solidFill>
                <a:latin typeface="Montserrat-Bold" panose="00000800000000000000" pitchFamily="50" charset="0"/>
              </a:endParaRPr>
            </a:p>
          </p:txBody>
        </p:sp>
        <p:sp>
          <p:nvSpPr>
            <p:cNvPr id="90" name="TextBox 6">
              <a:extLst>
                <a:ext uri="{FF2B5EF4-FFF2-40B4-BE49-F238E27FC236}">
                  <a16:creationId xmlns:a16="http://schemas.microsoft.com/office/drawing/2014/main" id="{C6DB60F3-6F9D-560D-A7B0-4A83468A47D3}"/>
                </a:ext>
              </a:extLst>
            </p:cNvPr>
            <p:cNvSpPr txBox="1">
              <a:spLocks noChangeArrowheads="1"/>
            </p:cNvSpPr>
            <p:nvPr/>
          </p:nvSpPr>
          <p:spPr bwMode="auto">
            <a:xfrm>
              <a:off x="601975" y="1609238"/>
              <a:ext cx="5525013" cy="5698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Open Sans" pitchFamily="2" charset="0"/>
                </a:defRPr>
              </a:lvl1pPr>
              <a:lvl2pPr marL="742950" indent="-285750">
                <a:defRPr>
                  <a:solidFill>
                    <a:schemeClr val="tx1"/>
                  </a:solidFill>
                  <a:latin typeface="Open Sans" pitchFamily="2" charset="0"/>
                </a:defRPr>
              </a:lvl2pPr>
              <a:lvl3pPr marL="1143000" indent="-228600">
                <a:defRPr>
                  <a:solidFill>
                    <a:schemeClr val="tx1"/>
                  </a:solidFill>
                  <a:latin typeface="Open Sans" pitchFamily="2" charset="0"/>
                </a:defRPr>
              </a:lvl3pPr>
              <a:lvl4pPr marL="1600200" indent="-228600">
                <a:defRPr>
                  <a:solidFill>
                    <a:schemeClr val="tx1"/>
                  </a:solidFill>
                  <a:latin typeface="Open Sans" pitchFamily="2" charset="0"/>
                </a:defRPr>
              </a:lvl4pPr>
              <a:lvl5pPr marL="2057400" indent="-228600">
                <a:defRPr>
                  <a:solidFill>
                    <a:schemeClr val="tx1"/>
                  </a:solidFill>
                  <a:latin typeface="Open Sans" pitchFamily="2" charset="0"/>
                </a:defRPr>
              </a:lvl5pPr>
              <a:lvl6pPr marL="2514600" indent="-228600" fontAlgn="base">
                <a:spcBef>
                  <a:spcPct val="0"/>
                </a:spcBef>
                <a:spcAft>
                  <a:spcPct val="0"/>
                </a:spcAft>
                <a:defRPr>
                  <a:solidFill>
                    <a:schemeClr val="tx1"/>
                  </a:solidFill>
                  <a:latin typeface="Open Sans" pitchFamily="2" charset="0"/>
                </a:defRPr>
              </a:lvl6pPr>
              <a:lvl7pPr marL="2971800" indent="-228600" fontAlgn="base">
                <a:spcBef>
                  <a:spcPct val="0"/>
                </a:spcBef>
                <a:spcAft>
                  <a:spcPct val="0"/>
                </a:spcAft>
                <a:defRPr>
                  <a:solidFill>
                    <a:schemeClr val="tx1"/>
                  </a:solidFill>
                  <a:latin typeface="Open Sans" pitchFamily="2" charset="0"/>
                </a:defRPr>
              </a:lvl7pPr>
              <a:lvl8pPr marL="3429000" indent="-228600" fontAlgn="base">
                <a:spcBef>
                  <a:spcPct val="0"/>
                </a:spcBef>
                <a:spcAft>
                  <a:spcPct val="0"/>
                </a:spcAft>
                <a:defRPr>
                  <a:solidFill>
                    <a:schemeClr val="tx1"/>
                  </a:solidFill>
                  <a:latin typeface="Open Sans" pitchFamily="2" charset="0"/>
                </a:defRPr>
              </a:lvl8pPr>
              <a:lvl9pPr marL="3886200" indent="-228600" fontAlgn="base">
                <a:spcBef>
                  <a:spcPct val="0"/>
                </a:spcBef>
                <a:spcAft>
                  <a:spcPct val="0"/>
                </a:spcAft>
                <a:defRPr>
                  <a:solidFill>
                    <a:schemeClr val="tx1"/>
                  </a:solidFill>
                  <a:latin typeface="Open Sans" pitchFamily="2" charset="0"/>
                </a:defRPr>
              </a:lvl9pPr>
            </a:lstStyle>
            <a:p>
              <a:pPr eaLnBrk="1" hangingPunct="1">
                <a:lnSpc>
                  <a:spcPct val="150000"/>
                </a:lnSpc>
              </a:pPr>
              <a:r>
                <a:rPr lang="en-US" sz="1050" dirty="0">
                  <a:solidFill>
                    <a:schemeClr val="bg1"/>
                  </a:solidFill>
                  <a:latin typeface="Montserrat Light" panose="00000400000000000000" pitchFamily="50" charset="0"/>
                </a:rPr>
                <a:t>Lorem ipsum dolor sit </a:t>
              </a:r>
              <a:r>
                <a:rPr lang="en-US" sz="1050" dirty="0" err="1">
                  <a:solidFill>
                    <a:schemeClr val="bg1"/>
                  </a:solidFill>
                  <a:latin typeface="Montserrat Light" panose="00000400000000000000" pitchFamily="50" charset="0"/>
                </a:rPr>
                <a:t>amet</a:t>
              </a:r>
              <a:r>
                <a:rPr lang="en-US" sz="1050" dirty="0">
                  <a:solidFill>
                    <a:schemeClr val="bg1"/>
                  </a:solidFill>
                  <a:latin typeface="Montserrat Light" panose="00000400000000000000" pitchFamily="50" charset="0"/>
                </a:rPr>
                <a:t>, </a:t>
              </a:r>
              <a:r>
                <a:rPr lang="en-US" sz="1050" dirty="0" err="1">
                  <a:solidFill>
                    <a:schemeClr val="bg1"/>
                  </a:solidFill>
                  <a:latin typeface="Montserrat Light" panose="00000400000000000000" pitchFamily="50" charset="0"/>
                </a:rPr>
                <a:t>consectetur</a:t>
              </a:r>
              <a:r>
                <a:rPr lang="en-US" sz="1050" dirty="0">
                  <a:solidFill>
                    <a:schemeClr val="bg1"/>
                  </a:solidFill>
                  <a:latin typeface="Montserrat Light" panose="00000400000000000000" pitchFamily="50" charset="0"/>
                </a:rPr>
                <a:t> </a:t>
              </a:r>
              <a:r>
                <a:rPr lang="en-US" sz="1050" dirty="0" err="1">
                  <a:solidFill>
                    <a:schemeClr val="bg1"/>
                  </a:solidFill>
                  <a:latin typeface="Montserrat Light" panose="00000400000000000000" pitchFamily="50" charset="0"/>
                </a:rPr>
                <a:t>adipiscing</a:t>
              </a:r>
              <a:r>
                <a:rPr lang="en-US" sz="1050" dirty="0">
                  <a:solidFill>
                    <a:schemeClr val="bg1"/>
                  </a:solidFill>
                  <a:latin typeface="Montserrat Light" panose="00000400000000000000" pitchFamily="50" charset="0"/>
                </a:rPr>
                <a:t> </a:t>
              </a:r>
              <a:r>
                <a:rPr lang="en-US" sz="1050" dirty="0" err="1">
                  <a:solidFill>
                    <a:schemeClr val="bg1"/>
                  </a:solidFill>
                  <a:latin typeface="Montserrat Light" panose="00000400000000000000" pitchFamily="50" charset="0"/>
                </a:rPr>
                <a:t>elit</a:t>
              </a:r>
              <a:r>
                <a:rPr lang="en-US" sz="1050" dirty="0">
                  <a:solidFill>
                    <a:schemeClr val="bg1"/>
                  </a:solidFill>
                  <a:latin typeface="Montserrat Light" panose="00000400000000000000" pitchFamily="50" charset="0"/>
                </a:rPr>
                <a:t>, sed do </a:t>
              </a:r>
              <a:r>
                <a:rPr lang="en-US" sz="1050" dirty="0" err="1">
                  <a:solidFill>
                    <a:schemeClr val="bg1"/>
                  </a:solidFill>
                  <a:latin typeface="Montserrat Light" panose="00000400000000000000" pitchFamily="50" charset="0"/>
                </a:rPr>
                <a:t>eiusmod</a:t>
              </a:r>
              <a:r>
                <a:rPr lang="en-US" sz="1050" dirty="0">
                  <a:solidFill>
                    <a:schemeClr val="bg1"/>
                  </a:solidFill>
                  <a:latin typeface="Montserrat Light" panose="00000400000000000000" pitchFamily="50" charset="0"/>
                </a:rPr>
                <a:t> </a:t>
              </a:r>
              <a:r>
                <a:rPr lang="en-US" sz="1050" dirty="0" err="1">
                  <a:solidFill>
                    <a:schemeClr val="bg1"/>
                  </a:solidFill>
                  <a:latin typeface="Montserrat Light" panose="00000400000000000000" pitchFamily="50" charset="0"/>
                </a:rPr>
                <a:t>tempor</a:t>
              </a:r>
              <a:r>
                <a:rPr lang="en-US" sz="1050" dirty="0">
                  <a:solidFill>
                    <a:schemeClr val="bg1"/>
                  </a:solidFill>
                  <a:latin typeface="Montserrat Light" panose="00000400000000000000" pitchFamily="50" charset="0"/>
                </a:rPr>
                <a:t> </a:t>
              </a:r>
              <a:r>
                <a:rPr lang="en-US" sz="1050" dirty="0" err="1">
                  <a:solidFill>
                    <a:schemeClr val="bg1"/>
                  </a:solidFill>
                  <a:latin typeface="Montserrat Light" panose="00000400000000000000" pitchFamily="50" charset="0"/>
                </a:rPr>
                <a:t>incididunt</a:t>
              </a:r>
              <a:r>
                <a:rPr lang="en-US" sz="1050" dirty="0">
                  <a:solidFill>
                    <a:schemeClr val="bg1"/>
                  </a:solidFill>
                  <a:latin typeface="Montserrat Light" panose="00000400000000000000" pitchFamily="50" charset="0"/>
                </a:rPr>
                <a:t> </a:t>
              </a:r>
              <a:r>
                <a:rPr lang="en-US" sz="1050" dirty="0" err="1">
                  <a:solidFill>
                    <a:schemeClr val="bg1"/>
                  </a:solidFill>
                  <a:latin typeface="Montserrat Light" panose="00000400000000000000" pitchFamily="50" charset="0"/>
                </a:rPr>
                <a:t>ut</a:t>
              </a:r>
              <a:r>
                <a:rPr lang="en-US" sz="1050" dirty="0">
                  <a:solidFill>
                    <a:schemeClr val="bg1"/>
                  </a:solidFill>
                  <a:latin typeface="Montserrat Light" panose="00000400000000000000" pitchFamily="50" charset="0"/>
                </a:rPr>
                <a:t> labore</a:t>
              </a:r>
            </a:p>
          </p:txBody>
        </p:sp>
      </p:grpSp>
      <p:grpSp>
        <p:nvGrpSpPr>
          <p:cNvPr id="91" name="Group 4">
            <a:extLst>
              <a:ext uri="{FF2B5EF4-FFF2-40B4-BE49-F238E27FC236}">
                <a16:creationId xmlns:a16="http://schemas.microsoft.com/office/drawing/2014/main" id="{4D761A27-A01D-7D23-29D7-AED7C0E4C2A5}"/>
              </a:ext>
            </a:extLst>
          </p:cNvPr>
          <p:cNvGrpSpPr/>
          <p:nvPr/>
        </p:nvGrpSpPr>
        <p:grpSpPr>
          <a:xfrm>
            <a:off x="8118681" y="3086474"/>
            <a:ext cx="3418209" cy="765289"/>
            <a:chOff x="582148" y="1392048"/>
            <a:chExt cx="4698631" cy="765289"/>
          </a:xfrm>
        </p:grpSpPr>
        <p:sp>
          <p:nvSpPr>
            <p:cNvPr id="92" name="TextBox 5">
              <a:extLst>
                <a:ext uri="{FF2B5EF4-FFF2-40B4-BE49-F238E27FC236}">
                  <a16:creationId xmlns:a16="http://schemas.microsoft.com/office/drawing/2014/main" id="{95C1E9E5-C48E-BC5C-C81C-3539E93C6778}"/>
                </a:ext>
              </a:extLst>
            </p:cNvPr>
            <p:cNvSpPr txBox="1">
              <a:spLocks noChangeArrowheads="1"/>
            </p:cNvSpPr>
            <p:nvPr/>
          </p:nvSpPr>
          <p:spPr bwMode="auto">
            <a:xfrm>
              <a:off x="582148" y="1392048"/>
              <a:ext cx="2005599"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Open Sans" pitchFamily="2" charset="0"/>
                </a:defRPr>
              </a:lvl1pPr>
              <a:lvl2pPr marL="742950" indent="-285750">
                <a:defRPr>
                  <a:solidFill>
                    <a:schemeClr val="tx1"/>
                  </a:solidFill>
                  <a:latin typeface="Open Sans" pitchFamily="2" charset="0"/>
                </a:defRPr>
              </a:lvl2pPr>
              <a:lvl3pPr marL="1143000" indent="-228600">
                <a:defRPr>
                  <a:solidFill>
                    <a:schemeClr val="tx1"/>
                  </a:solidFill>
                  <a:latin typeface="Open Sans" pitchFamily="2" charset="0"/>
                </a:defRPr>
              </a:lvl3pPr>
              <a:lvl4pPr marL="1600200" indent="-228600">
                <a:defRPr>
                  <a:solidFill>
                    <a:schemeClr val="tx1"/>
                  </a:solidFill>
                  <a:latin typeface="Open Sans" pitchFamily="2" charset="0"/>
                </a:defRPr>
              </a:lvl4pPr>
              <a:lvl5pPr marL="2057400" indent="-228600">
                <a:defRPr>
                  <a:solidFill>
                    <a:schemeClr val="tx1"/>
                  </a:solidFill>
                  <a:latin typeface="Open Sans" pitchFamily="2" charset="0"/>
                </a:defRPr>
              </a:lvl5pPr>
              <a:lvl6pPr marL="2514600" indent="-228600" fontAlgn="base">
                <a:spcBef>
                  <a:spcPct val="0"/>
                </a:spcBef>
                <a:spcAft>
                  <a:spcPct val="0"/>
                </a:spcAft>
                <a:defRPr>
                  <a:solidFill>
                    <a:schemeClr val="tx1"/>
                  </a:solidFill>
                  <a:latin typeface="Open Sans" pitchFamily="2" charset="0"/>
                </a:defRPr>
              </a:lvl6pPr>
              <a:lvl7pPr marL="2971800" indent="-228600" fontAlgn="base">
                <a:spcBef>
                  <a:spcPct val="0"/>
                </a:spcBef>
                <a:spcAft>
                  <a:spcPct val="0"/>
                </a:spcAft>
                <a:defRPr>
                  <a:solidFill>
                    <a:schemeClr val="tx1"/>
                  </a:solidFill>
                  <a:latin typeface="Open Sans" pitchFamily="2" charset="0"/>
                </a:defRPr>
              </a:lvl7pPr>
              <a:lvl8pPr marL="3429000" indent="-228600" fontAlgn="base">
                <a:spcBef>
                  <a:spcPct val="0"/>
                </a:spcBef>
                <a:spcAft>
                  <a:spcPct val="0"/>
                </a:spcAft>
                <a:defRPr>
                  <a:solidFill>
                    <a:schemeClr val="tx1"/>
                  </a:solidFill>
                  <a:latin typeface="Open Sans" pitchFamily="2" charset="0"/>
                </a:defRPr>
              </a:lvl8pPr>
              <a:lvl9pPr marL="3886200" indent="-228600" fontAlgn="base">
                <a:spcBef>
                  <a:spcPct val="0"/>
                </a:spcBef>
                <a:spcAft>
                  <a:spcPct val="0"/>
                </a:spcAft>
                <a:defRPr>
                  <a:solidFill>
                    <a:schemeClr val="tx1"/>
                  </a:solidFill>
                  <a:latin typeface="Open Sans" pitchFamily="2" charset="0"/>
                </a:defRPr>
              </a:lvl9pPr>
            </a:lstStyle>
            <a:p>
              <a:pPr eaLnBrk="1" hangingPunct="1"/>
              <a:r>
                <a:rPr lang="en-US" sz="1100" b="1" dirty="0">
                  <a:solidFill>
                    <a:schemeClr val="bg1"/>
                  </a:solidFill>
                  <a:latin typeface="Montserrat-Bold" panose="00000800000000000000" pitchFamily="50" charset="0"/>
                </a:rPr>
                <a:t>OBJECTIVE TITLE</a:t>
              </a:r>
              <a:endParaRPr lang="ru-RU" sz="1100" b="1" dirty="0">
                <a:solidFill>
                  <a:schemeClr val="bg1"/>
                </a:solidFill>
                <a:latin typeface="Montserrat-Bold" panose="00000800000000000000" pitchFamily="50" charset="0"/>
              </a:endParaRPr>
            </a:p>
          </p:txBody>
        </p:sp>
        <p:sp>
          <p:nvSpPr>
            <p:cNvPr id="93" name="TextBox 6">
              <a:extLst>
                <a:ext uri="{FF2B5EF4-FFF2-40B4-BE49-F238E27FC236}">
                  <a16:creationId xmlns:a16="http://schemas.microsoft.com/office/drawing/2014/main" id="{5769D99A-B304-64C6-56BD-913410FC0692}"/>
                </a:ext>
              </a:extLst>
            </p:cNvPr>
            <p:cNvSpPr txBox="1">
              <a:spLocks noChangeArrowheads="1"/>
            </p:cNvSpPr>
            <p:nvPr/>
          </p:nvSpPr>
          <p:spPr bwMode="auto">
            <a:xfrm>
              <a:off x="601975" y="1609238"/>
              <a:ext cx="4678804" cy="5480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Open Sans" pitchFamily="2" charset="0"/>
                </a:defRPr>
              </a:lvl1pPr>
              <a:lvl2pPr marL="742950" indent="-285750">
                <a:defRPr>
                  <a:solidFill>
                    <a:schemeClr val="tx1"/>
                  </a:solidFill>
                  <a:latin typeface="Open Sans" pitchFamily="2" charset="0"/>
                </a:defRPr>
              </a:lvl2pPr>
              <a:lvl3pPr marL="1143000" indent="-228600">
                <a:defRPr>
                  <a:solidFill>
                    <a:schemeClr val="tx1"/>
                  </a:solidFill>
                  <a:latin typeface="Open Sans" pitchFamily="2" charset="0"/>
                </a:defRPr>
              </a:lvl3pPr>
              <a:lvl4pPr marL="1600200" indent="-228600">
                <a:defRPr>
                  <a:solidFill>
                    <a:schemeClr val="tx1"/>
                  </a:solidFill>
                  <a:latin typeface="Open Sans" pitchFamily="2" charset="0"/>
                </a:defRPr>
              </a:lvl4pPr>
              <a:lvl5pPr marL="2057400" indent="-228600">
                <a:defRPr>
                  <a:solidFill>
                    <a:schemeClr val="tx1"/>
                  </a:solidFill>
                  <a:latin typeface="Open Sans" pitchFamily="2" charset="0"/>
                </a:defRPr>
              </a:lvl5pPr>
              <a:lvl6pPr marL="2514600" indent="-228600" fontAlgn="base">
                <a:spcBef>
                  <a:spcPct val="0"/>
                </a:spcBef>
                <a:spcAft>
                  <a:spcPct val="0"/>
                </a:spcAft>
                <a:defRPr>
                  <a:solidFill>
                    <a:schemeClr val="tx1"/>
                  </a:solidFill>
                  <a:latin typeface="Open Sans" pitchFamily="2" charset="0"/>
                </a:defRPr>
              </a:lvl6pPr>
              <a:lvl7pPr marL="2971800" indent="-228600" fontAlgn="base">
                <a:spcBef>
                  <a:spcPct val="0"/>
                </a:spcBef>
                <a:spcAft>
                  <a:spcPct val="0"/>
                </a:spcAft>
                <a:defRPr>
                  <a:solidFill>
                    <a:schemeClr val="tx1"/>
                  </a:solidFill>
                  <a:latin typeface="Open Sans" pitchFamily="2" charset="0"/>
                </a:defRPr>
              </a:lvl7pPr>
              <a:lvl8pPr marL="3429000" indent="-228600" fontAlgn="base">
                <a:spcBef>
                  <a:spcPct val="0"/>
                </a:spcBef>
                <a:spcAft>
                  <a:spcPct val="0"/>
                </a:spcAft>
                <a:defRPr>
                  <a:solidFill>
                    <a:schemeClr val="tx1"/>
                  </a:solidFill>
                  <a:latin typeface="Open Sans" pitchFamily="2" charset="0"/>
                </a:defRPr>
              </a:lvl8pPr>
              <a:lvl9pPr marL="3886200" indent="-228600" fontAlgn="base">
                <a:spcBef>
                  <a:spcPct val="0"/>
                </a:spcBef>
                <a:spcAft>
                  <a:spcPct val="0"/>
                </a:spcAft>
                <a:defRPr>
                  <a:solidFill>
                    <a:schemeClr val="tx1"/>
                  </a:solidFill>
                  <a:latin typeface="Open Sans" pitchFamily="2" charset="0"/>
                </a:defRPr>
              </a:lvl9pPr>
            </a:lstStyle>
            <a:p>
              <a:pPr eaLnBrk="1" hangingPunct="1">
                <a:lnSpc>
                  <a:spcPct val="150000"/>
                </a:lnSpc>
              </a:pPr>
              <a:r>
                <a:rPr lang="en-US" sz="1050" dirty="0">
                  <a:solidFill>
                    <a:schemeClr val="bg1"/>
                  </a:solidFill>
                  <a:latin typeface="Montserrat Light" panose="00000400000000000000" pitchFamily="50" charset="0"/>
                </a:rPr>
                <a:t>Lorem ipsum dolor sit </a:t>
              </a:r>
              <a:r>
                <a:rPr lang="en-US" sz="1050" dirty="0" err="1">
                  <a:solidFill>
                    <a:schemeClr val="bg1"/>
                  </a:solidFill>
                  <a:latin typeface="Montserrat Light" panose="00000400000000000000" pitchFamily="50" charset="0"/>
                </a:rPr>
                <a:t>amet</a:t>
              </a:r>
              <a:r>
                <a:rPr lang="en-US" sz="1050" dirty="0">
                  <a:solidFill>
                    <a:schemeClr val="bg1"/>
                  </a:solidFill>
                  <a:latin typeface="Montserrat Light" panose="00000400000000000000" pitchFamily="50" charset="0"/>
                </a:rPr>
                <a:t>, </a:t>
              </a:r>
              <a:r>
                <a:rPr lang="en-US" sz="1050" dirty="0" err="1">
                  <a:solidFill>
                    <a:schemeClr val="bg1"/>
                  </a:solidFill>
                  <a:latin typeface="Montserrat Light" panose="00000400000000000000" pitchFamily="50" charset="0"/>
                </a:rPr>
                <a:t>consectetur</a:t>
              </a:r>
              <a:r>
                <a:rPr lang="en-US" sz="1050" dirty="0">
                  <a:solidFill>
                    <a:schemeClr val="bg1"/>
                  </a:solidFill>
                  <a:latin typeface="Montserrat Light" panose="00000400000000000000" pitchFamily="50" charset="0"/>
                </a:rPr>
                <a:t> </a:t>
              </a:r>
              <a:r>
                <a:rPr lang="en-US" sz="1050" dirty="0" err="1">
                  <a:solidFill>
                    <a:schemeClr val="bg1"/>
                  </a:solidFill>
                  <a:latin typeface="Montserrat Light" panose="00000400000000000000" pitchFamily="50" charset="0"/>
                </a:rPr>
                <a:t>adipiscing</a:t>
              </a:r>
              <a:r>
                <a:rPr lang="en-US" sz="1050" dirty="0">
                  <a:solidFill>
                    <a:schemeClr val="bg1"/>
                  </a:solidFill>
                  <a:latin typeface="Montserrat Light" panose="00000400000000000000" pitchFamily="50" charset="0"/>
                </a:rPr>
                <a:t> </a:t>
              </a:r>
              <a:r>
                <a:rPr lang="en-US" sz="1050" dirty="0" err="1">
                  <a:solidFill>
                    <a:schemeClr val="bg1"/>
                  </a:solidFill>
                  <a:latin typeface="Montserrat Light" panose="00000400000000000000" pitchFamily="50" charset="0"/>
                </a:rPr>
                <a:t>elit</a:t>
              </a:r>
              <a:r>
                <a:rPr lang="en-US" sz="1050" dirty="0">
                  <a:solidFill>
                    <a:schemeClr val="bg1"/>
                  </a:solidFill>
                  <a:latin typeface="Montserrat Light" panose="00000400000000000000" pitchFamily="50" charset="0"/>
                </a:rPr>
                <a:t>, sed</a:t>
              </a:r>
            </a:p>
          </p:txBody>
        </p:sp>
      </p:grpSp>
      <p:grpSp>
        <p:nvGrpSpPr>
          <p:cNvPr id="94" name="Group 4">
            <a:extLst>
              <a:ext uri="{FF2B5EF4-FFF2-40B4-BE49-F238E27FC236}">
                <a16:creationId xmlns:a16="http://schemas.microsoft.com/office/drawing/2014/main" id="{F2BF5A1A-AE20-C0FF-1C1D-08C25F466CFA}"/>
              </a:ext>
            </a:extLst>
          </p:cNvPr>
          <p:cNvGrpSpPr/>
          <p:nvPr/>
        </p:nvGrpSpPr>
        <p:grpSpPr>
          <a:xfrm>
            <a:off x="8778593" y="3961981"/>
            <a:ext cx="2758297" cy="765289"/>
            <a:chOff x="582148" y="1392048"/>
            <a:chExt cx="3791523" cy="765289"/>
          </a:xfrm>
        </p:grpSpPr>
        <p:sp>
          <p:nvSpPr>
            <p:cNvPr id="95" name="TextBox 5">
              <a:extLst>
                <a:ext uri="{FF2B5EF4-FFF2-40B4-BE49-F238E27FC236}">
                  <a16:creationId xmlns:a16="http://schemas.microsoft.com/office/drawing/2014/main" id="{F5400AB2-5299-CB15-8279-78C8E627C3D6}"/>
                </a:ext>
              </a:extLst>
            </p:cNvPr>
            <p:cNvSpPr txBox="1">
              <a:spLocks noChangeArrowheads="1"/>
            </p:cNvSpPr>
            <p:nvPr/>
          </p:nvSpPr>
          <p:spPr bwMode="auto">
            <a:xfrm>
              <a:off x="582148" y="1392048"/>
              <a:ext cx="2005599"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Open Sans" pitchFamily="2" charset="0"/>
                </a:defRPr>
              </a:lvl1pPr>
              <a:lvl2pPr marL="742950" indent="-285750">
                <a:defRPr>
                  <a:solidFill>
                    <a:schemeClr val="tx1"/>
                  </a:solidFill>
                  <a:latin typeface="Open Sans" pitchFamily="2" charset="0"/>
                </a:defRPr>
              </a:lvl2pPr>
              <a:lvl3pPr marL="1143000" indent="-228600">
                <a:defRPr>
                  <a:solidFill>
                    <a:schemeClr val="tx1"/>
                  </a:solidFill>
                  <a:latin typeface="Open Sans" pitchFamily="2" charset="0"/>
                </a:defRPr>
              </a:lvl3pPr>
              <a:lvl4pPr marL="1600200" indent="-228600">
                <a:defRPr>
                  <a:solidFill>
                    <a:schemeClr val="tx1"/>
                  </a:solidFill>
                  <a:latin typeface="Open Sans" pitchFamily="2" charset="0"/>
                </a:defRPr>
              </a:lvl4pPr>
              <a:lvl5pPr marL="2057400" indent="-228600">
                <a:defRPr>
                  <a:solidFill>
                    <a:schemeClr val="tx1"/>
                  </a:solidFill>
                  <a:latin typeface="Open Sans" pitchFamily="2" charset="0"/>
                </a:defRPr>
              </a:lvl5pPr>
              <a:lvl6pPr marL="2514600" indent="-228600" fontAlgn="base">
                <a:spcBef>
                  <a:spcPct val="0"/>
                </a:spcBef>
                <a:spcAft>
                  <a:spcPct val="0"/>
                </a:spcAft>
                <a:defRPr>
                  <a:solidFill>
                    <a:schemeClr val="tx1"/>
                  </a:solidFill>
                  <a:latin typeface="Open Sans" pitchFamily="2" charset="0"/>
                </a:defRPr>
              </a:lvl6pPr>
              <a:lvl7pPr marL="2971800" indent="-228600" fontAlgn="base">
                <a:spcBef>
                  <a:spcPct val="0"/>
                </a:spcBef>
                <a:spcAft>
                  <a:spcPct val="0"/>
                </a:spcAft>
                <a:defRPr>
                  <a:solidFill>
                    <a:schemeClr val="tx1"/>
                  </a:solidFill>
                  <a:latin typeface="Open Sans" pitchFamily="2" charset="0"/>
                </a:defRPr>
              </a:lvl7pPr>
              <a:lvl8pPr marL="3429000" indent="-228600" fontAlgn="base">
                <a:spcBef>
                  <a:spcPct val="0"/>
                </a:spcBef>
                <a:spcAft>
                  <a:spcPct val="0"/>
                </a:spcAft>
                <a:defRPr>
                  <a:solidFill>
                    <a:schemeClr val="tx1"/>
                  </a:solidFill>
                  <a:latin typeface="Open Sans" pitchFamily="2" charset="0"/>
                </a:defRPr>
              </a:lvl8pPr>
              <a:lvl9pPr marL="3886200" indent="-228600" fontAlgn="base">
                <a:spcBef>
                  <a:spcPct val="0"/>
                </a:spcBef>
                <a:spcAft>
                  <a:spcPct val="0"/>
                </a:spcAft>
                <a:defRPr>
                  <a:solidFill>
                    <a:schemeClr val="tx1"/>
                  </a:solidFill>
                  <a:latin typeface="Open Sans" pitchFamily="2" charset="0"/>
                </a:defRPr>
              </a:lvl9pPr>
            </a:lstStyle>
            <a:p>
              <a:pPr eaLnBrk="1" hangingPunct="1"/>
              <a:r>
                <a:rPr lang="en-US" sz="1100" b="1" dirty="0">
                  <a:solidFill>
                    <a:schemeClr val="bg1"/>
                  </a:solidFill>
                  <a:latin typeface="Montserrat-Bold" panose="00000800000000000000" pitchFamily="50" charset="0"/>
                </a:rPr>
                <a:t>OBJECTIVE TITLE</a:t>
              </a:r>
              <a:endParaRPr lang="ru-RU" sz="1100" b="1" dirty="0">
                <a:solidFill>
                  <a:schemeClr val="bg1"/>
                </a:solidFill>
                <a:latin typeface="Montserrat-Bold" panose="00000800000000000000" pitchFamily="50" charset="0"/>
              </a:endParaRPr>
            </a:p>
          </p:txBody>
        </p:sp>
        <p:sp>
          <p:nvSpPr>
            <p:cNvPr id="96" name="TextBox 6">
              <a:extLst>
                <a:ext uri="{FF2B5EF4-FFF2-40B4-BE49-F238E27FC236}">
                  <a16:creationId xmlns:a16="http://schemas.microsoft.com/office/drawing/2014/main" id="{3867AE46-7D27-7D33-D09F-899F4436CCFA}"/>
                </a:ext>
              </a:extLst>
            </p:cNvPr>
            <p:cNvSpPr txBox="1">
              <a:spLocks noChangeArrowheads="1"/>
            </p:cNvSpPr>
            <p:nvPr/>
          </p:nvSpPr>
          <p:spPr bwMode="auto">
            <a:xfrm>
              <a:off x="601975" y="1609238"/>
              <a:ext cx="3771696" cy="5480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Open Sans" pitchFamily="2" charset="0"/>
                </a:defRPr>
              </a:lvl1pPr>
              <a:lvl2pPr marL="742950" indent="-285750">
                <a:defRPr>
                  <a:solidFill>
                    <a:schemeClr val="tx1"/>
                  </a:solidFill>
                  <a:latin typeface="Open Sans" pitchFamily="2" charset="0"/>
                </a:defRPr>
              </a:lvl2pPr>
              <a:lvl3pPr marL="1143000" indent="-228600">
                <a:defRPr>
                  <a:solidFill>
                    <a:schemeClr val="tx1"/>
                  </a:solidFill>
                  <a:latin typeface="Open Sans" pitchFamily="2" charset="0"/>
                </a:defRPr>
              </a:lvl3pPr>
              <a:lvl4pPr marL="1600200" indent="-228600">
                <a:defRPr>
                  <a:solidFill>
                    <a:schemeClr val="tx1"/>
                  </a:solidFill>
                  <a:latin typeface="Open Sans" pitchFamily="2" charset="0"/>
                </a:defRPr>
              </a:lvl4pPr>
              <a:lvl5pPr marL="2057400" indent="-228600">
                <a:defRPr>
                  <a:solidFill>
                    <a:schemeClr val="tx1"/>
                  </a:solidFill>
                  <a:latin typeface="Open Sans" pitchFamily="2" charset="0"/>
                </a:defRPr>
              </a:lvl5pPr>
              <a:lvl6pPr marL="2514600" indent="-228600" fontAlgn="base">
                <a:spcBef>
                  <a:spcPct val="0"/>
                </a:spcBef>
                <a:spcAft>
                  <a:spcPct val="0"/>
                </a:spcAft>
                <a:defRPr>
                  <a:solidFill>
                    <a:schemeClr val="tx1"/>
                  </a:solidFill>
                  <a:latin typeface="Open Sans" pitchFamily="2" charset="0"/>
                </a:defRPr>
              </a:lvl6pPr>
              <a:lvl7pPr marL="2971800" indent="-228600" fontAlgn="base">
                <a:spcBef>
                  <a:spcPct val="0"/>
                </a:spcBef>
                <a:spcAft>
                  <a:spcPct val="0"/>
                </a:spcAft>
                <a:defRPr>
                  <a:solidFill>
                    <a:schemeClr val="tx1"/>
                  </a:solidFill>
                  <a:latin typeface="Open Sans" pitchFamily="2" charset="0"/>
                </a:defRPr>
              </a:lvl7pPr>
              <a:lvl8pPr marL="3429000" indent="-228600" fontAlgn="base">
                <a:spcBef>
                  <a:spcPct val="0"/>
                </a:spcBef>
                <a:spcAft>
                  <a:spcPct val="0"/>
                </a:spcAft>
                <a:defRPr>
                  <a:solidFill>
                    <a:schemeClr val="tx1"/>
                  </a:solidFill>
                  <a:latin typeface="Open Sans" pitchFamily="2" charset="0"/>
                </a:defRPr>
              </a:lvl8pPr>
              <a:lvl9pPr marL="3886200" indent="-228600" fontAlgn="base">
                <a:spcBef>
                  <a:spcPct val="0"/>
                </a:spcBef>
                <a:spcAft>
                  <a:spcPct val="0"/>
                </a:spcAft>
                <a:defRPr>
                  <a:solidFill>
                    <a:schemeClr val="tx1"/>
                  </a:solidFill>
                  <a:latin typeface="Open Sans" pitchFamily="2" charset="0"/>
                </a:defRPr>
              </a:lvl9pPr>
            </a:lstStyle>
            <a:p>
              <a:pPr eaLnBrk="1" hangingPunct="1">
                <a:lnSpc>
                  <a:spcPct val="150000"/>
                </a:lnSpc>
              </a:pPr>
              <a:r>
                <a:rPr lang="en-US" sz="1050" dirty="0">
                  <a:solidFill>
                    <a:schemeClr val="bg1"/>
                  </a:solidFill>
                  <a:latin typeface="Montserrat Light" panose="00000400000000000000" pitchFamily="50" charset="0"/>
                </a:rPr>
                <a:t>Lorem ipsum dolor sit </a:t>
              </a:r>
              <a:r>
                <a:rPr lang="en-US" sz="1050" dirty="0" err="1">
                  <a:solidFill>
                    <a:schemeClr val="bg1"/>
                  </a:solidFill>
                  <a:latin typeface="Montserrat Light" panose="00000400000000000000" pitchFamily="50" charset="0"/>
                </a:rPr>
                <a:t>amet</a:t>
              </a:r>
              <a:r>
                <a:rPr lang="en-US" sz="1050" dirty="0">
                  <a:solidFill>
                    <a:schemeClr val="bg1"/>
                  </a:solidFill>
                  <a:latin typeface="Montserrat Light" panose="00000400000000000000" pitchFamily="50" charset="0"/>
                </a:rPr>
                <a:t>, </a:t>
              </a:r>
              <a:r>
                <a:rPr lang="en-US" sz="1050" dirty="0" err="1">
                  <a:solidFill>
                    <a:schemeClr val="bg1"/>
                  </a:solidFill>
                  <a:latin typeface="Montserrat Light" panose="00000400000000000000" pitchFamily="50" charset="0"/>
                </a:rPr>
                <a:t>consectetur</a:t>
              </a:r>
              <a:r>
                <a:rPr lang="en-US" sz="1050" dirty="0">
                  <a:solidFill>
                    <a:schemeClr val="bg1"/>
                  </a:solidFill>
                  <a:latin typeface="Montserrat Light" panose="00000400000000000000" pitchFamily="50" charset="0"/>
                </a:rPr>
                <a:t> </a:t>
              </a:r>
              <a:r>
                <a:rPr lang="en-US" sz="1050" dirty="0" err="1">
                  <a:solidFill>
                    <a:schemeClr val="bg1"/>
                  </a:solidFill>
                  <a:latin typeface="Montserrat Light" panose="00000400000000000000" pitchFamily="50" charset="0"/>
                </a:rPr>
                <a:t>adipiscing</a:t>
              </a:r>
              <a:r>
                <a:rPr lang="en-US" sz="1050" dirty="0">
                  <a:solidFill>
                    <a:schemeClr val="bg1"/>
                  </a:solidFill>
                  <a:latin typeface="Montserrat Light" panose="00000400000000000000" pitchFamily="50" charset="0"/>
                </a:rPr>
                <a:t> </a:t>
              </a:r>
              <a:r>
                <a:rPr lang="en-US" sz="1050" dirty="0" err="1">
                  <a:solidFill>
                    <a:schemeClr val="bg1"/>
                  </a:solidFill>
                  <a:latin typeface="Montserrat Light" panose="00000400000000000000" pitchFamily="50" charset="0"/>
                </a:rPr>
                <a:t>elit</a:t>
              </a:r>
              <a:r>
                <a:rPr lang="en-US" sz="1050" dirty="0">
                  <a:solidFill>
                    <a:schemeClr val="bg1"/>
                  </a:solidFill>
                  <a:latin typeface="Montserrat Light" panose="00000400000000000000" pitchFamily="50" charset="0"/>
                </a:rPr>
                <a:t>, sed</a:t>
              </a:r>
            </a:p>
          </p:txBody>
        </p:sp>
      </p:grpSp>
      <p:grpSp>
        <p:nvGrpSpPr>
          <p:cNvPr id="97" name="Group 4">
            <a:extLst>
              <a:ext uri="{FF2B5EF4-FFF2-40B4-BE49-F238E27FC236}">
                <a16:creationId xmlns:a16="http://schemas.microsoft.com/office/drawing/2014/main" id="{49A4B592-79DC-664C-4E68-32A594501C59}"/>
              </a:ext>
            </a:extLst>
          </p:cNvPr>
          <p:cNvGrpSpPr/>
          <p:nvPr/>
        </p:nvGrpSpPr>
        <p:grpSpPr>
          <a:xfrm>
            <a:off x="6238249" y="1333733"/>
            <a:ext cx="4033818" cy="787026"/>
            <a:chOff x="582148" y="1392048"/>
            <a:chExt cx="5544840" cy="787026"/>
          </a:xfrm>
        </p:grpSpPr>
        <p:sp>
          <p:nvSpPr>
            <p:cNvPr id="98" name="TextBox 5">
              <a:extLst>
                <a:ext uri="{FF2B5EF4-FFF2-40B4-BE49-F238E27FC236}">
                  <a16:creationId xmlns:a16="http://schemas.microsoft.com/office/drawing/2014/main" id="{1260CE70-B8AF-0960-DEC2-DBD053D3FA60}"/>
                </a:ext>
              </a:extLst>
            </p:cNvPr>
            <p:cNvSpPr txBox="1">
              <a:spLocks noChangeArrowheads="1"/>
            </p:cNvSpPr>
            <p:nvPr/>
          </p:nvSpPr>
          <p:spPr bwMode="auto">
            <a:xfrm>
              <a:off x="582148" y="1392048"/>
              <a:ext cx="2005599"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Open Sans" pitchFamily="2" charset="0"/>
                </a:defRPr>
              </a:lvl1pPr>
              <a:lvl2pPr marL="742950" indent="-285750">
                <a:defRPr>
                  <a:solidFill>
                    <a:schemeClr val="tx1"/>
                  </a:solidFill>
                  <a:latin typeface="Open Sans" pitchFamily="2" charset="0"/>
                </a:defRPr>
              </a:lvl2pPr>
              <a:lvl3pPr marL="1143000" indent="-228600">
                <a:defRPr>
                  <a:solidFill>
                    <a:schemeClr val="tx1"/>
                  </a:solidFill>
                  <a:latin typeface="Open Sans" pitchFamily="2" charset="0"/>
                </a:defRPr>
              </a:lvl3pPr>
              <a:lvl4pPr marL="1600200" indent="-228600">
                <a:defRPr>
                  <a:solidFill>
                    <a:schemeClr val="tx1"/>
                  </a:solidFill>
                  <a:latin typeface="Open Sans" pitchFamily="2" charset="0"/>
                </a:defRPr>
              </a:lvl4pPr>
              <a:lvl5pPr marL="2057400" indent="-228600">
                <a:defRPr>
                  <a:solidFill>
                    <a:schemeClr val="tx1"/>
                  </a:solidFill>
                  <a:latin typeface="Open Sans" pitchFamily="2" charset="0"/>
                </a:defRPr>
              </a:lvl5pPr>
              <a:lvl6pPr marL="2514600" indent="-228600" fontAlgn="base">
                <a:spcBef>
                  <a:spcPct val="0"/>
                </a:spcBef>
                <a:spcAft>
                  <a:spcPct val="0"/>
                </a:spcAft>
                <a:defRPr>
                  <a:solidFill>
                    <a:schemeClr val="tx1"/>
                  </a:solidFill>
                  <a:latin typeface="Open Sans" pitchFamily="2" charset="0"/>
                </a:defRPr>
              </a:lvl6pPr>
              <a:lvl7pPr marL="2971800" indent="-228600" fontAlgn="base">
                <a:spcBef>
                  <a:spcPct val="0"/>
                </a:spcBef>
                <a:spcAft>
                  <a:spcPct val="0"/>
                </a:spcAft>
                <a:defRPr>
                  <a:solidFill>
                    <a:schemeClr val="tx1"/>
                  </a:solidFill>
                  <a:latin typeface="Open Sans" pitchFamily="2" charset="0"/>
                </a:defRPr>
              </a:lvl7pPr>
              <a:lvl8pPr marL="3429000" indent="-228600" fontAlgn="base">
                <a:spcBef>
                  <a:spcPct val="0"/>
                </a:spcBef>
                <a:spcAft>
                  <a:spcPct val="0"/>
                </a:spcAft>
                <a:defRPr>
                  <a:solidFill>
                    <a:schemeClr val="tx1"/>
                  </a:solidFill>
                  <a:latin typeface="Open Sans" pitchFamily="2" charset="0"/>
                </a:defRPr>
              </a:lvl8pPr>
              <a:lvl9pPr marL="3886200" indent="-228600" fontAlgn="base">
                <a:spcBef>
                  <a:spcPct val="0"/>
                </a:spcBef>
                <a:spcAft>
                  <a:spcPct val="0"/>
                </a:spcAft>
                <a:defRPr>
                  <a:solidFill>
                    <a:schemeClr val="tx1"/>
                  </a:solidFill>
                  <a:latin typeface="Open Sans" pitchFamily="2" charset="0"/>
                </a:defRPr>
              </a:lvl9pPr>
            </a:lstStyle>
            <a:p>
              <a:pPr eaLnBrk="1" hangingPunct="1"/>
              <a:r>
                <a:rPr lang="en-US" sz="1100" b="1" dirty="0">
                  <a:solidFill>
                    <a:schemeClr val="bg1"/>
                  </a:solidFill>
                  <a:latin typeface="Montserrat-Bold" panose="00000800000000000000" pitchFamily="50" charset="0"/>
                </a:rPr>
                <a:t>OBJECTIVE TITLE</a:t>
              </a:r>
              <a:endParaRPr lang="ru-RU" sz="1100" b="1" dirty="0">
                <a:solidFill>
                  <a:schemeClr val="bg1"/>
                </a:solidFill>
                <a:latin typeface="Montserrat-Bold" panose="00000800000000000000" pitchFamily="50" charset="0"/>
              </a:endParaRPr>
            </a:p>
          </p:txBody>
        </p:sp>
        <p:sp>
          <p:nvSpPr>
            <p:cNvPr id="99" name="TextBox 6">
              <a:extLst>
                <a:ext uri="{FF2B5EF4-FFF2-40B4-BE49-F238E27FC236}">
                  <a16:creationId xmlns:a16="http://schemas.microsoft.com/office/drawing/2014/main" id="{B2CD248F-F37D-DB37-27CA-7B498E8E129C}"/>
                </a:ext>
              </a:extLst>
            </p:cNvPr>
            <p:cNvSpPr txBox="1">
              <a:spLocks noChangeArrowheads="1"/>
            </p:cNvSpPr>
            <p:nvPr/>
          </p:nvSpPr>
          <p:spPr bwMode="auto">
            <a:xfrm>
              <a:off x="601975" y="1609238"/>
              <a:ext cx="5525013" cy="5698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Open Sans" pitchFamily="2" charset="0"/>
                </a:defRPr>
              </a:lvl1pPr>
              <a:lvl2pPr marL="742950" indent="-285750">
                <a:defRPr>
                  <a:solidFill>
                    <a:schemeClr val="tx1"/>
                  </a:solidFill>
                  <a:latin typeface="Open Sans" pitchFamily="2" charset="0"/>
                </a:defRPr>
              </a:lvl2pPr>
              <a:lvl3pPr marL="1143000" indent="-228600">
                <a:defRPr>
                  <a:solidFill>
                    <a:schemeClr val="tx1"/>
                  </a:solidFill>
                  <a:latin typeface="Open Sans" pitchFamily="2" charset="0"/>
                </a:defRPr>
              </a:lvl3pPr>
              <a:lvl4pPr marL="1600200" indent="-228600">
                <a:defRPr>
                  <a:solidFill>
                    <a:schemeClr val="tx1"/>
                  </a:solidFill>
                  <a:latin typeface="Open Sans" pitchFamily="2" charset="0"/>
                </a:defRPr>
              </a:lvl4pPr>
              <a:lvl5pPr marL="2057400" indent="-228600">
                <a:defRPr>
                  <a:solidFill>
                    <a:schemeClr val="tx1"/>
                  </a:solidFill>
                  <a:latin typeface="Open Sans" pitchFamily="2" charset="0"/>
                </a:defRPr>
              </a:lvl5pPr>
              <a:lvl6pPr marL="2514600" indent="-228600" fontAlgn="base">
                <a:spcBef>
                  <a:spcPct val="0"/>
                </a:spcBef>
                <a:spcAft>
                  <a:spcPct val="0"/>
                </a:spcAft>
                <a:defRPr>
                  <a:solidFill>
                    <a:schemeClr val="tx1"/>
                  </a:solidFill>
                  <a:latin typeface="Open Sans" pitchFamily="2" charset="0"/>
                </a:defRPr>
              </a:lvl6pPr>
              <a:lvl7pPr marL="2971800" indent="-228600" fontAlgn="base">
                <a:spcBef>
                  <a:spcPct val="0"/>
                </a:spcBef>
                <a:spcAft>
                  <a:spcPct val="0"/>
                </a:spcAft>
                <a:defRPr>
                  <a:solidFill>
                    <a:schemeClr val="tx1"/>
                  </a:solidFill>
                  <a:latin typeface="Open Sans" pitchFamily="2" charset="0"/>
                </a:defRPr>
              </a:lvl7pPr>
              <a:lvl8pPr marL="3429000" indent="-228600" fontAlgn="base">
                <a:spcBef>
                  <a:spcPct val="0"/>
                </a:spcBef>
                <a:spcAft>
                  <a:spcPct val="0"/>
                </a:spcAft>
                <a:defRPr>
                  <a:solidFill>
                    <a:schemeClr val="tx1"/>
                  </a:solidFill>
                  <a:latin typeface="Open Sans" pitchFamily="2" charset="0"/>
                </a:defRPr>
              </a:lvl8pPr>
              <a:lvl9pPr marL="3886200" indent="-228600" fontAlgn="base">
                <a:spcBef>
                  <a:spcPct val="0"/>
                </a:spcBef>
                <a:spcAft>
                  <a:spcPct val="0"/>
                </a:spcAft>
                <a:defRPr>
                  <a:solidFill>
                    <a:schemeClr val="tx1"/>
                  </a:solidFill>
                  <a:latin typeface="Open Sans" pitchFamily="2" charset="0"/>
                </a:defRPr>
              </a:lvl9pPr>
            </a:lstStyle>
            <a:p>
              <a:pPr eaLnBrk="1" hangingPunct="1">
                <a:lnSpc>
                  <a:spcPct val="150000"/>
                </a:lnSpc>
              </a:pPr>
              <a:r>
                <a:rPr lang="en-US" sz="1050" dirty="0">
                  <a:solidFill>
                    <a:schemeClr val="bg1"/>
                  </a:solidFill>
                  <a:latin typeface="Montserrat Light" panose="00000400000000000000" pitchFamily="50" charset="0"/>
                </a:rPr>
                <a:t>Lorem ipsum dolor sit </a:t>
              </a:r>
              <a:r>
                <a:rPr lang="en-US" sz="1050" dirty="0" err="1">
                  <a:solidFill>
                    <a:schemeClr val="bg1"/>
                  </a:solidFill>
                  <a:latin typeface="Montserrat Light" panose="00000400000000000000" pitchFamily="50" charset="0"/>
                </a:rPr>
                <a:t>amet</a:t>
              </a:r>
              <a:r>
                <a:rPr lang="en-US" sz="1050" dirty="0">
                  <a:solidFill>
                    <a:schemeClr val="bg1"/>
                  </a:solidFill>
                  <a:latin typeface="Montserrat Light" panose="00000400000000000000" pitchFamily="50" charset="0"/>
                </a:rPr>
                <a:t>, </a:t>
              </a:r>
              <a:r>
                <a:rPr lang="en-US" sz="1050" dirty="0" err="1">
                  <a:solidFill>
                    <a:schemeClr val="bg1"/>
                  </a:solidFill>
                  <a:latin typeface="Montserrat Light" panose="00000400000000000000" pitchFamily="50" charset="0"/>
                </a:rPr>
                <a:t>consectetur</a:t>
              </a:r>
              <a:r>
                <a:rPr lang="en-US" sz="1050" dirty="0">
                  <a:solidFill>
                    <a:schemeClr val="bg1"/>
                  </a:solidFill>
                  <a:latin typeface="Montserrat Light" panose="00000400000000000000" pitchFamily="50" charset="0"/>
                </a:rPr>
                <a:t> </a:t>
              </a:r>
              <a:r>
                <a:rPr lang="en-US" sz="1050" dirty="0" err="1">
                  <a:solidFill>
                    <a:schemeClr val="bg1"/>
                  </a:solidFill>
                  <a:latin typeface="Montserrat Light" panose="00000400000000000000" pitchFamily="50" charset="0"/>
                </a:rPr>
                <a:t>adipiscing</a:t>
              </a:r>
              <a:r>
                <a:rPr lang="en-US" sz="1050" dirty="0">
                  <a:solidFill>
                    <a:schemeClr val="bg1"/>
                  </a:solidFill>
                  <a:latin typeface="Montserrat Light" panose="00000400000000000000" pitchFamily="50" charset="0"/>
                </a:rPr>
                <a:t> </a:t>
              </a:r>
              <a:r>
                <a:rPr lang="en-US" sz="1050" dirty="0" err="1">
                  <a:solidFill>
                    <a:schemeClr val="bg1"/>
                  </a:solidFill>
                  <a:latin typeface="Montserrat Light" panose="00000400000000000000" pitchFamily="50" charset="0"/>
                </a:rPr>
                <a:t>elit</a:t>
              </a:r>
              <a:r>
                <a:rPr lang="en-US" sz="1050" dirty="0">
                  <a:solidFill>
                    <a:schemeClr val="bg1"/>
                  </a:solidFill>
                  <a:latin typeface="Montserrat Light" panose="00000400000000000000" pitchFamily="50" charset="0"/>
                </a:rPr>
                <a:t>, sed do </a:t>
              </a:r>
              <a:r>
                <a:rPr lang="en-US" sz="1050" dirty="0" err="1">
                  <a:solidFill>
                    <a:schemeClr val="bg1"/>
                  </a:solidFill>
                  <a:latin typeface="Montserrat Light" panose="00000400000000000000" pitchFamily="50" charset="0"/>
                </a:rPr>
                <a:t>eiusmod</a:t>
              </a:r>
              <a:r>
                <a:rPr lang="en-US" sz="1050" dirty="0">
                  <a:solidFill>
                    <a:schemeClr val="bg1"/>
                  </a:solidFill>
                  <a:latin typeface="Montserrat Light" panose="00000400000000000000" pitchFamily="50" charset="0"/>
                </a:rPr>
                <a:t> </a:t>
              </a:r>
              <a:r>
                <a:rPr lang="en-US" sz="1050" dirty="0" err="1">
                  <a:solidFill>
                    <a:schemeClr val="bg1"/>
                  </a:solidFill>
                  <a:latin typeface="Montserrat Light" panose="00000400000000000000" pitchFamily="50" charset="0"/>
                </a:rPr>
                <a:t>tempor</a:t>
              </a:r>
              <a:r>
                <a:rPr lang="en-US" sz="1050" dirty="0">
                  <a:solidFill>
                    <a:schemeClr val="bg1"/>
                  </a:solidFill>
                  <a:latin typeface="Montserrat Light" panose="00000400000000000000" pitchFamily="50" charset="0"/>
                </a:rPr>
                <a:t> </a:t>
              </a:r>
              <a:r>
                <a:rPr lang="en-US" sz="1050" dirty="0" err="1">
                  <a:solidFill>
                    <a:schemeClr val="bg1"/>
                  </a:solidFill>
                  <a:latin typeface="Montserrat Light" panose="00000400000000000000" pitchFamily="50" charset="0"/>
                </a:rPr>
                <a:t>incididunt</a:t>
              </a:r>
              <a:r>
                <a:rPr lang="en-US" sz="1050" dirty="0">
                  <a:solidFill>
                    <a:schemeClr val="bg1"/>
                  </a:solidFill>
                  <a:latin typeface="Montserrat Light" panose="00000400000000000000" pitchFamily="50" charset="0"/>
                </a:rPr>
                <a:t> </a:t>
              </a:r>
              <a:r>
                <a:rPr lang="en-US" sz="1050" dirty="0" err="1">
                  <a:solidFill>
                    <a:schemeClr val="bg1"/>
                  </a:solidFill>
                  <a:latin typeface="Montserrat Light" panose="00000400000000000000" pitchFamily="50" charset="0"/>
                </a:rPr>
                <a:t>ut</a:t>
              </a:r>
              <a:r>
                <a:rPr lang="en-US" sz="1050" dirty="0">
                  <a:solidFill>
                    <a:schemeClr val="bg1"/>
                  </a:solidFill>
                  <a:latin typeface="Montserrat Light" panose="00000400000000000000" pitchFamily="50" charset="0"/>
                </a:rPr>
                <a:t> labore</a:t>
              </a:r>
            </a:p>
          </p:txBody>
        </p:sp>
      </p:grpSp>
      <p:sp>
        <p:nvSpPr>
          <p:cNvPr id="100" name="CuadroTexto 99">
            <a:extLst>
              <a:ext uri="{FF2B5EF4-FFF2-40B4-BE49-F238E27FC236}">
                <a16:creationId xmlns:a16="http://schemas.microsoft.com/office/drawing/2014/main" id="{3D14F108-BE36-57A3-2CA8-F59DD853FDD7}"/>
              </a:ext>
            </a:extLst>
          </p:cNvPr>
          <p:cNvSpPr txBox="1"/>
          <p:nvPr/>
        </p:nvSpPr>
        <p:spPr>
          <a:xfrm>
            <a:off x="396113" y="2254250"/>
            <a:ext cx="3721798" cy="830997"/>
          </a:xfrm>
          <a:prstGeom prst="rect">
            <a:avLst/>
          </a:prstGeom>
          <a:noFill/>
        </p:spPr>
        <p:txBody>
          <a:bodyPr wrap="square" rtlCol="0">
            <a:spAutoFit/>
          </a:bodyPr>
          <a:lstStyle/>
          <a:p>
            <a:r>
              <a:rPr lang="en-US" sz="2400" dirty="0">
                <a:solidFill>
                  <a:schemeClr val="bg1"/>
                </a:solidFill>
                <a:latin typeface="Montserrat ExtraBold" panose="00000900000000000000" pitchFamily="50" charset="0"/>
              </a:rPr>
              <a:t>OBJECTIVES</a:t>
            </a:r>
            <a:r>
              <a:rPr lang="es-CO" sz="2400" dirty="0">
                <a:solidFill>
                  <a:schemeClr val="bg1"/>
                </a:solidFill>
                <a:latin typeface="Montserrat ExtraBold" panose="00000900000000000000" pitchFamily="50" charset="0"/>
              </a:rPr>
              <a:t> </a:t>
            </a:r>
          </a:p>
          <a:p>
            <a:r>
              <a:rPr lang="es-CO" sz="2400" spc="600" dirty="0">
                <a:solidFill>
                  <a:schemeClr val="accent3"/>
                </a:solidFill>
                <a:latin typeface="Montserrat" panose="00000500000000000000" pitchFamily="2" charset="0"/>
              </a:rPr>
              <a:t>PRESENTATION</a:t>
            </a:r>
          </a:p>
        </p:txBody>
      </p:sp>
      <p:sp>
        <p:nvSpPr>
          <p:cNvPr id="101" name="Text Placeholder 7">
            <a:extLst>
              <a:ext uri="{FF2B5EF4-FFF2-40B4-BE49-F238E27FC236}">
                <a16:creationId xmlns:a16="http://schemas.microsoft.com/office/drawing/2014/main" id="{463A7896-D895-99F6-F6A3-C9261756A0D7}"/>
              </a:ext>
            </a:extLst>
          </p:cNvPr>
          <p:cNvSpPr txBox="1">
            <a:spLocks/>
          </p:cNvSpPr>
          <p:nvPr/>
        </p:nvSpPr>
        <p:spPr>
          <a:xfrm>
            <a:off x="436029" y="3137635"/>
            <a:ext cx="3491688" cy="179234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400" dirty="0">
                <a:solidFill>
                  <a:schemeClr val="bg1"/>
                </a:solidFill>
                <a:latin typeface="Montserrat Light" panose="00000400000000000000" pitchFamily="50" charset="0"/>
              </a:rPr>
              <a:t>You can do whatever you want, go a impress your audience with an amazing presentation.</a:t>
            </a:r>
          </a:p>
          <a:p>
            <a:pPr marL="0" indent="0">
              <a:buNone/>
            </a:pPr>
            <a:r>
              <a:rPr lang="en-US" sz="1400" dirty="0">
                <a:solidFill>
                  <a:schemeClr val="bg1"/>
                </a:solidFill>
                <a:latin typeface="Montserrat Light" panose="00000400000000000000" pitchFamily="50" charset="0"/>
              </a:rPr>
              <a:t>You can do whatever you want, go a impress your audience with an amazing presentation.</a:t>
            </a:r>
          </a:p>
          <a:p>
            <a:endParaRPr lang="en-US" sz="1600" dirty="0">
              <a:solidFill>
                <a:schemeClr val="bg1"/>
              </a:solidFill>
            </a:endParaRPr>
          </a:p>
        </p:txBody>
      </p:sp>
    </p:spTree>
    <p:extLst>
      <p:ext uri="{BB962C8B-B14F-4D97-AF65-F5344CB8AC3E}">
        <p14:creationId xmlns:p14="http://schemas.microsoft.com/office/powerpoint/2010/main" val="3131057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CKGROUND_MORPH">
            <a:extLst>
              <a:ext uri="{FF2B5EF4-FFF2-40B4-BE49-F238E27FC236}">
                <a16:creationId xmlns:a16="http://schemas.microsoft.com/office/drawing/2014/main" id="{1A9E379D-23EF-7377-267A-F6F90F267D6A}"/>
              </a:ext>
            </a:extLst>
          </p:cNvPr>
          <p:cNvSpPr/>
          <p:nvPr/>
        </p:nvSpPr>
        <p:spPr>
          <a:xfrm>
            <a:off x="-1116" y="-28983"/>
            <a:ext cx="12192000" cy="6858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5" name="Triángulo rectángulo 4">
            <a:extLst>
              <a:ext uri="{FF2B5EF4-FFF2-40B4-BE49-F238E27FC236}">
                <a16:creationId xmlns:a16="http://schemas.microsoft.com/office/drawing/2014/main" id="{FC9F7CA7-23C7-B326-DEB5-2A557ADB964B}"/>
              </a:ext>
            </a:extLst>
          </p:cNvPr>
          <p:cNvSpPr/>
          <p:nvPr/>
        </p:nvSpPr>
        <p:spPr>
          <a:xfrm rot="5400000">
            <a:off x="-1432823" y="1386579"/>
            <a:ext cx="6967744" cy="4152904"/>
          </a:xfrm>
          <a:custGeom>
            <a:avLst/>
            <a:gdLst>
              <a:gd name="connsiteX0" fmla="*/ 0 w 4910341"/>
              <a:gd name="connsiteY0" fmla="*/ 5029200 h 5029200"/>
              <a:gd name="connsiteX1" fmla="*/ 0 w 4910341"/>
              <a:gd name="connsiteY1" fmla="*/ 0 h 5029200"/>
              <a:gd name="connsiteX2" fmla="*/ 4910341 w 4910341"/>
              <a:gd name="connsiteY2" fmla="*/ 5029200 h 5029200"/>
              <a:gd name="connsiteX3" fmla="*/ 0 w 4910341"/>
              <a:gd name="connsiteY3" fmla="*/ 5029200 h 5029200"/>
              <a:gd name="connsiteX0" fmla="*/ 0 w 6967744"/>
              <a:gd name="connsiteY0" fmla="*/ 5029200 h 5054603"/>
              <a:gd name="connsiteX1" fmla="*/ 0 w 6967744"/>
              <a:gd name="connsiteY1" fmla="*/ 0 h 5054603"/>
              <a:gd name="connsiteX2" fmla="*/ 6967744 w 6967744"/>
              <a:gd name="connsiteY2" fmla="*/ 5054603 h 5054603"/>
              <a:gd name="connsiteX3" fmla="*/ 0 w 6967744"/>
              <a:gd name="connsiteY3" fmla="*/ 5029200 h 5054603"/>
              <a:gd name="connsiteX0" fmla="*/ 0 w 6967744"/>
              <a:gd name="connsiteY0" fmla="*/ 4127500 h 4152903"/>
              <a:gd name="connsiteX1" fmla="*/ 38100 w 6967744"/>
              <a:gd name="connsiteY1" fmla="*/ 0 h 4152903"/>
              <a:gd name="connsiteX2" fmla="*/ 6967744 w 6967744"/>
              <a:gd name="connsiteY2" fmla="*/ 4152903 h 4152903"/>
              <a:gd name="connsiteX3" fmla="*/ 0 w 6967744"/>
              <a:gd name="connsiteY3" fmla="*/ 4127500 h 4152903"/>
              <a:gd name="connsiteX0" fmla="*/ 0 w 6967744"/>
              <a:gd name="connsiteY0" fmla="*/ 4127501 h 4152904"/>
              <a:gd name="connsiteX1" fmla="*/ 12698 w 6967744"/>
              <a:gd name="connsiteY1" fmla="*/ 0 h 4152904"/>
              <a:gd name="connsiteX2" fmla="*/ 6967744 w 6967744"/>
              <a:gd name="connsiteY2" fmla="*/ 4152904 h 4152904"/>
              <a:gd name="connsiteX3" fmla="*/ 0 w 6967744"/>
              <a:gd name="connsiteY3" fmla="*/ 4127501 h 4152904"/>
            </a:gdLst>
            <a:ahLst/>
            <a:cxnLst>
              <a:cxn ang="0">
                <a:pos x="connsiteX0" y="connsiteY0"/>
              </a:cxn>
              <a:cxn ang="0">
                <a:pos x="connsiteX1" y="connsiteY1"/>
              </a:cxn>
              <a:cxn ang="0">
                <a:pos x="connsiteX2" y="connsiteY2"/>
              </a:cxn>
              <a:cxn ang="0">
                <a:pos x="connsiteX3" y="connsiteY3"/>
              </a:cxn>
            </a:cxnLst>
            <a:rect l="l" t="t" r="r" b="b"/>
            <a:pathLst>
              <a:path w="6967744" h="4152904">
                <a:moveTo>
                  <a:pt x="0" y="4127501"/>
                </a:moveTo>
                <a:cubicBezTo>
                  <a:pt x="4233" y="2751667"/>
                  <a:pt x="8465" y="1375834"/>
                  <a:pt x="12698" y="0"/>
                </a:cubicBezTo>
                <a:lnTo>
                  <a:pt x="6967744" y="4152904"/>
                </a:lnTo>
                <a:lnTo>
                  <a:pt x="0" y="4127501"/>
                </a:lnTo>
                <a:close/>
              </a:path>
            </a:pathLst>
          </a:custGeom>
          <a:solidFill>
            <a:schemeClr val="accent4"/>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CO"/>
          </a:p>
        </p:txBody>
      </p:sp>
      <p:sp>
        <p:nvSpPr>
          <p:cNvPr id="6" name="Triángulo rectángulo 4">
            <a:extLst>
              <a:ext uri="{FF2B5EF4-FFF2-40B4-BE49-F238E27FC236}">
                <a16:creationId xmlns:a16="http://schemas.microsoft.com/office/drawing/2014/main" id="{5E477DAD-1FE6-9D45-6805-A9A07C986B8C}"/>
              </a:ext>
            </a:extLst>
          </p:cNvPr>
          <p:cNvSpPr/>
          <p:nvPr/>
        </p:nvSpPr>
        <p:spPr>
          <a:xfrm rot="16200000">
            <a:off x="7116223" y="1774976"/>
            <a:ext cx="6901474" cy="3250081"/>
          </a:xfrm>
          <a:custGeom>
            <a:avLst/>
            <a:gdLst>
              <a:gd name="connsiteX0" fmla="*/ 0 w 4910341"/>
              <a:gd name="connsiteY0" fmla="*/ 5029200 h 5029200"/>
              <a:gd name="connsiteX1" fmla="*/ 0 w 4910341"/>
              <a:gd name="connsiteY1" fmla="*/ 0 h 5029200"/>
              <a:gd name="connsiteX2" fmla="*/ 4910341 w 4910341"/>
              <a:gd name="connsiteY2" fmla="*/ 5029200 h 5029200"/>
              <a:gd name="connsiteX3" fmla="*/ 0 w 4910341"/>
              <a:gd name="connsiteY3" fmla="*/ 5029200 h 5029200"/>
              <a:gd name="connsiteX0" fmla="*/ 0 w 6967744"/>
              <a:gd name="connsiteY0" fmla="*/ 5029200 h 5054603"/>
              <a:gd name="connsiteX1" fmla="*/ 0 w 6967744"/>
              <a:gd name="connsiteY1" fmla="*/ 0 h 5054603"/>
              <a:gd name="connsiteX2" fmla="*/ 6967744 w 6967744"/>
              <a:gd name="connsiteY2" fmla="*/ 5054603 h 5054603"/>
              <a:gd name="connsiteX3" fmla="*/ 0 w 6967744"/>
              <a:gd name="connsiteY3" fmla="*/ 5029200 h 5054603"/>
              <a:gd name="connsiteX0" fmla="*/ 0 w 6967744"/>
              <a:gd name="connsiteY0" fmla="*/ 4127500 h 4152903"/>
              <a:gd name="connsiteX1" fmla="*/ 38100 w 6967744"/>
              <a:gd name="connsiteY1" fmla="*/ 0 h 4152903"/>
              <a:gd name="connsiteX2" fmla="*/ 6967744 w 6967744"/>
              <a:gd name="connsiteY2" fmla="*/ 4152903 h 4152903"/>
              <a:gd name="connsiteX3" fmla="*/ 0 w 6967744"/>
              <a:gd name="connsiteY3" fmla="*/ 4127500 h 4152903"/>
              <a:gd name="connsiteX0" fmla="*/ 0 w 6967744"/>
              <a:gd name="connsiteY0" fmla="*/ 4127501 h 4152904"/>
              <a:gd name="connsiteX1" fmla="*/ 12698 w 6967744"/>
              <a:gd name="connsiteY1" fmla="*/ 0 h 4152904"/>
              <a:gd name="connsiteX2" fmla="*/ 6967744 w 6967744"/>
              <a:gd name="connsiteY2" fmla="*/ 4152904 h 4152904"/>
              <a:gd name="connsiteX3" fmla="*/ 0 w 6967744"/>
              <a:gd name="connsiteY3" fmla="*/ 4127501 h 4152904"/>
            </a:gdLst>
            <a:ahLst/>
            <a:cxnLst>
              <a:cxn ang="0">
                <a:pos x="connsiteX0" y="connsiteY0"/>
              </a:cxn>
              <a:cxn ang="0">
                <a:pos x="connsiteX1" y="connsiteY1"/>
              </a:cxn>
              <a:cxn ang="0">
                <a:pos x="connsiteX2" y="connsiteY2"/>
              </a:cxn>
              <a:cxn ang="0">
                <a:pos x="connsiteX3" y="connsiteY3"/>
              </a:cxn>
            </a:cxnLst>
            <a:rect l="l" t="t" r="r" b="b"/>
            <a:pathLst>
              <a:path w="6967744" h="4152904">
                <a:moveTo>
                  <a:pt x="0" y="4127501"/>
                </a:moveTo>
                <a:cubicBezTo>
                  <a:pt x="4233" y="2751667"/>
                  <a:pt x="8465" y="1375834"/>
                  <a:pt x="12698" y="0"/>
                </a:cubicBezTo>
                <a:lnTo>
                  <a:pt x="6967744" y="4152904"/>
                </a:lnTo>
                <a:lnTo>
                  <a:pt x="0" y="4127501"/>
                </a:lnTo>
                <a:close/>
              </a:path>
            </a:pathLst>
          </a:custGeom>
          <a:solidFill>
            <a:schemeClr val="accent2"/>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CO"/>
          </a:p>
        </p:txBody>
      </p:sp>
      <p:sp>
        <p:nvSpPr>
          <p:cNvPr id="7" name="CuadroTexto 6">
            <a:extLst>
              <a:ext uri="{FF2B5EF4-FFF2-40B4-BE49-F238E27FC236}">
                <a16:creationId xmlns:a16="http://schemas.microsoft.com/office/drawing/2014/main" id="{ABCE7A85-9536-9053-0A4F-7BEF402AC608}"/>
              </a:ext>
            </a:extLst>
          </p:cNvPr>
          <p:cNvSpPr txBox="1"/>
          <p:nvPr/>
        </p:nvSpPr>
        <p:spPr>
          <a:xfrm>
            <a:off x="5449115" y="2709455"/>
            <a:ext cx="3721798" cy="830997"/>
          </a:xfrm>
          <a:prstGeom prst="rect">
            <a:avLst/>
          </a:prstGeom>
          <a:noFill/>
        </p:spPr>
        <p:txBody>
          <a:bodyPr wrap="square" rtlCol="0">
            <a:spAutoFit/>
          </a:bodyPr>
          <a:lstStyle/>
          <a:p>
            <a:r>
              <a:rPr lang="en-US" sz="2400" dirty="0">
                <a:solidFill>
                  <a:schemeClr val="bg1"/>
                </a:solidFill>
                <a:latin typeface="Montserrat ExtraBold" panose="00000900000000000000" pitchFamily="50" charset="0"/>
              </a:rPr>
              <a:t>JUSTIFICATION </a:t>
            </a:r>
            <a:r>
              <a:rPr lang="es-CO" sz="2400" dirty="0">
                <a:solidFill>
                  <a:schemeClr val="bg1"/>
                </a:solidFill>
                <a:latin typeface="Montserrat ExtraBold" panose="00000900000000000000" pitchFamily="50" charset="0"/>
              </a:rPr>
              <a:t> </a:t>
            </a:r>
          </a:p>
          <a:p>
            <a:r>
              <a:rPr lang="es-CO" sz="2400" spc="600" dirty="0">
                <a:solidFill>
                  <a:schemeClr val="accent3"/>
                </a:solidFill>
                <a:latin typeface="Montserrat" panose="00000500000000000000" pitchFamily="2" charset="0"/>
              </a:rPr>
              <a:t>PRESENTATION</a:t>
            </a:r>
          </a:p>
        </p:txBody>
      </p:sp>
      <p:sp>
        <p:nvSpPr>
          <p:cNvPr id="8" name="Text Placeholder 7">
            <a:extLst>
              <a:ext uri="{FF2B5EF4-FFF2-40B4-BE49-F238E27FC236}">
                <a16:creationId xmlns:a16="http://schemas.microsoft.com/office/drawing/2014/main" id="{D5A48D61-4CB2-B066-E155-00AD0288284B}"/>
              </a:ext>
            </a:extLst>
          </p:cNvPr>
          <p:cNvSpPr txBox="1">
            <a:spLocks/>
          </p:cNvSpPr>
          <p:nvPr/>
        </p:nvSpPr>
        <p:spPr>
          <a:xfrm>
            <a:off x="5449115" y="3569435"/>
            <a:ext cx="3491688" cy="179234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400" dirty="0">
                <a:solidFill>
                  <a:schemeClr val="bg1"/>
                </a:solidFill>
                <a:latin typeface="Montserrat Light" panose="00000400000000000000" pitchFamily="50" charset="0"/>
              </a:rPr>
              <a:t>You can do whatever you want, go a impress your audience with an amazing presentation.</a:t>
            </a:r>
          </a:p>
          <a:p>
            <a:pPr marL="0" indent="0">
              <a:buNone/>
            </a:pPr>
            <a:r>
              <a:rPr lang="en-US" sz="1400" dirty="0">
                <a:solidFill>
                  <a:schemeClr val="bg1"/>
                </a:solidFill>
                <a:latin typeface="Montserrat Light" panose="00000400000000000000" pitchFamily="50" charset="0"/>
              </a:rPr>
              <a:t>You can do whatever you want, go a impress your audience with an amazing presentation.</a:t>
            </a:r>
          </a:p>
          <a:p>
            <a:endParaRPr lang="en-US" sz="1600" dirty="0">
              <a:solidFill>
                <a:schemeClr val="bg1"/>
              </a:solidFill>
            </a:endParaRPr>
          </a:p>
        </p:txBody>
      </p:sp>
      <p:sp>
        <p:nvSpPr>
          <p:cNvPr id="3" name="Picture Placeholder 2">
            <a:extLst>
              <a:ext uri="{FF2B5EF4-FFF2-40B4-BE49-F238E27FC236}">
                <a16:creationId xmlns:a16="http://schemas.microsoft.com/office/drawing/2014/main" id="{08715E1D-C2A9-268D-E3A9-45843CD0632B}"/>
              </a:ext>
            </a:extLst>
          </p:cNvPr>
          <p:cNvSpPr>
            <a:spLocks noGrp="1"/>
          </p:cNvSpPr>
          <p:nvPr>
            <p:ph type="pic" sz="quarter" idx="10"/>
          </p:nvPr>
        </p:nvSpPr>
        <p:spPr/>
      </p:sp>
    </p:spTree>
    <p:extLst>
      <p:ext uri="{BB962C8B-B14F-4D97-AF65-F5344CB8AC3E}">
        <p14:creationId xmlns:p14="http://schemas.microsoft.com/office/powerpoint/2010/main" val="22974154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CKGROUND_MORPH">
            <a:extLst>
              <a:ext uri="{FF2B5EF4-FFF2-40B4-BE49-F238E27FC236}">
                <a16:creationId xmlns:a16="http://schemas.microsoft.com/office/drawing/2014/main" id="{6F5D84DE-78FA-8739-05E3-A7A6824A3A2C}"/>
              </a:ext>
            </a:extLst>
          </p:cNvPr>
          <p:cNvSpPr/>
          <p:nvPr/>
        </p:nvSpPr>
        <p:spPr>
          <a:xfrm>
            <a:off x="-1116" y="-28983"/>
            <a:ext cx="12192000" cy="6858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4" name="Forma libre: forma 13">
            <a:extLst>
              <a:ext uri="{FF2B5EF4-FFF2-40B4-BE49-F238E27FC236}">
                <a16:creationId xmlns:a16="http://schemas.microsoft.com/office/drawing/2014/main" id="{3A9A1C15-33E4-10A9-EE0C-7D25B139FCF3}"/>
              </a:ext>
            </a:extLst>
          </p:cNvPr>
          <p:cNvSpPr/>
          <p:nvPr/>
        </p:nvSpPr>
        <p:spPr>
          <a:xfrm rot="5400000">
            <a:off x="7138610" y="2515853"/>
            <a:ext cx="4221334" cy="2287932"/>
          </a:xfrm>
          <a:custGeom>
            <a:avLst/>
            <a:gdLst>
              <a:gd name="connsiteX0" fmla="*/ 0 w 4221334"/>
              <a:gd name="connsiteY0" fmla="*/ 1355778 h 2287932"/>
              <a:gd name="connsiteX1" fmla="*/ 386179 w 4221334"/>
              <a:gd name="connsiteY1" fmla="*/ 969599 h 2287932"/>
              <a:gd name="connsiteX2" fmla="*/ 386180 w 4221334"/>
              <a:gd name="connsiteY2" fmla="*/ 969599 h 2287932"/>
              <a:gd name="connsiteX3" fmla="*/ 386180 w 4221334"/>
              <a:gd name="connsiteY3" fmla="*/ 734348 h 2287932"/>
              <a:gd name="connsiteX4" fmla="*/ 696905 w 4221334"/>
              <a:gd name="connsiteY4" fmla="*/ 423623 h 2287932"/>
              <a:gd name="connsiteX5" fmla="*/ 1685665 w 4221334"/>
              <a:gd name="connsiteY5" fmla="*/ 423623 h 2287932"/>
              <a:gd name="connsiteX6" fmla="*/ 1687894 w 4221334"/>
              <a:gd name="connsiteY6" fmla="*/ 420266 h 2287932"/>
              <a:gd name="connsiteX7" fmla="*/ 2068723 w 4221334"/>
              <a:gd name="connsiteY7" fmla="*/ 39437 h 2287932"/>
              <a:gd name="connsiteX8" fmla="*/ 2163933 w 4221334"/>
              <a:gd name="connsiteY8" fmla="*/ 0 h 2287932"/>
              <a:gd name="connsiteX9" fmla="*/ 2259143 w 4221334"/>
              <a:gd name="connsiteY9" fmla="*/ 39437 h 2287932"/>
              <a:gd name="connsiteX10" fmla="*/ 2639972 w 4221334"/>
              <a:gd name="connsiteY10" fmla="*/ 420266 h 2287932"/>
              <a:gd name="connsiteX11" fmla="*/ 2642201 w 4221334"/>
              <a:gd name="connsiteY11" fmla="*/ 423623 h 2287932"/>
              <a:gd name="connsiteX12" fmla="*/ 3910609 w 4221334"/>
              <a:gd name="connsiteY12" fmla="*/ 423623 h 2287932"/>
              <a:gd name="connsiteX13" fmla="*/ 4221334 w 4221334"/>
              <a:gd name="connsiteY13" fmla="*/ 734348 h 2287932"/>
              <a:gd name="connsiteX14" fmla="*/ 4221334 w 4221334"/>
              <a:gd name="connsiteY14" fmla="*/ 1977207 h 2287932"/>
              <a:gd name="connsiteX15" fmla="*/ 3910609 w 4221334"/>
              <a:gd name="connsiteY15" fmla="*/ 2287932 h 2287932"/>
              <a:gd name="connsiteX16" fmla="*/ 696904 w 4221334"/>
              <a:gd name="connsiteY16" fmla="*/ 2287932 h 2287932"/>
              <a:gd name="connsiteX17" fmla="*/ 386180 w 4221334"/>
              <a:gd name="connsiteY17" fmla="*/ 1977207 h 2287932"/>
              <a:gd name="connsiteX18" fmla="*/ 386180 w 4221334"/>
              <a:gd name="connsiteY18" fmla="*/ 1741957 h 2287932"/>
              <a:gd name="connsiteX19" fmla="*/ 386179 w 4221334"/>
              <a:gd name="connsiteY19" fmla="*/ 1741957 h 2287932"/>
              <a:gd name="connsiteX20" fmla="*/ 0 w 4221334"/>
              <a:gd name="connsiteY20" fmla="*/ 1355778 h 2287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221334" h="2287932">
                <a:moveTo>
                  <a:pt x="0" y="1355778"/>
                </a:moveTo>
                <a:cubicBezTo>
                  <a:pt x="0" y="1142497"/>
                  <a:pt x="172898" y="969599"/>
                  <a:pt x="386179" y="969599"/>
                </a:cubicBezTo>
                <a:lnTo>
                  <a:pt x="386180" y="969599"/>
                </a:lnTo>
                <a:lnTo>
                  <a:pt x="386180" y="734348"/>
                </a:lnTo>
                <a:cubicBezTo>
                  <a:pt x="386180" y="562739"/>
                  <a:pt x="525296" y="423623"/>
                  <a:pt x="696905" y="423623"/>
                </a:cubicBezTo>
                <a:lnTo>
                  <a:pt x="1685665" y="423623"/>
                </a:lnTo>
                <a:lnTo>
                  <a:pt x="1687894" y="420266"/>
                </a:lnTo>
                <a:lnTo>
                  <a:pt x="2068723" y="39437"/>
                </a:lnTo>
                <a:cubicBezTo>
                  <a:pt x="2095015" y="13146"/>
                  <a:pt x="2129474" y="0"/>
                  <a:pt x="2163933" y="0"/>
                </a:cubicBezTo>
                <a:cubicBezTo>
                  <a:pt x="2198392" y="0"/>
                  <a:pt x="2232852" y="13146"/>
                  <a:pt x="2259143" y="39437"/>
                </a:cubicBezTo>
                <a:lnTo>
                  <a:pt x="2639972" y="420266"/>
                </a:lnTo>
                <a:lnTo>
                  <a:pt x="2642201" y="423623"/>
                </a:lnTo>
                <a:lnTo>
                  <a:pt x="3910609" y="423623"/>
                </a:lnTo>
                <a:cubicBezTo>
                  <a:pt x="4082218" y="423623"/>
                  <a:pt x="4221334" y="562739"/>
                  <a:pt x="4221334" y="734348"/>
                </a:cubicBezTo>
                <a:lnTo>
                  <a:pt x="4221334" y="1977207"/>
                </a:lnTo>
                <a:cubicBezTo>
                  <a:pt x="4221334" y="2148816"/>
                  <a:pt x="4082218" y="2287932"/>
                  <a:pt x="3910609" y="2287932"/>
                </a:cubicBezTo>
                <a:lnTo>
                  <a:pt x="696904" y="2287932"/>
                </a:lnTo>
                <a:cubicBezTo>
                  <a:pt x="525295" y="2287932"/>
                  <a:pt x="386180" y="2148816"/>
                  <a:pt x="386180" y="1977207"/>
                </a:cubicBezTo>
                <a:lnTo>
                  <a:pt x="386180" y="1741957"/>
                </a:lnTo>
                <a:lnTo>
                  <a:pt x="386179" y="1741957"/>
                </a:lnTo>
                <a:cubicBezTo>
                  <a:pt x="172898" y="1741957"/>
                  <a:pt x="0" y="1569059"/>
                  <a:pt x="0" y="1355778"/>
                </a:cubicBezTo>
                <a:close/>
              </a:path>
            </a:pathLst>
          </a:custGeom>
          <a:solidFill>
            <a:schemeClr val="accent2">
              <a:lumMod val="75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wrap="square" rtlCol="0" anchor="ctr">
            <a:noAutofit/>
          </a:bodyPr>
          <a:lstStyle/>
          <a:p>
            <a:pPr algn="ctr"/>
            <a:endParaRPr lang="es-CO"/>
          </a:p>
        </p:txBody>
      </p:sp>
      <p:sp>
        <p:nvSpPr>
          <p:cNvPr id="12" name="Forma libre: forma 11">
            <a:extLst>
              <a:ext uri="{FF2B5EF4-FFF2-40B4-BE49-F238E27FC236}">
                <a16:creationId xmlns:a16="http://schemas.microsoft.com/office/drawing/2014/main" id="{8675F3E9-6CD0-7C01-1274-2E6C8C35B100}"/>
              </a:ext>
            </a:extLst>
          </p:cNvPr>
          <p:cNvSpPr/>
          <p:nvPr/>
        </p:nvSpPr>
        <p:spPr>
          <a:xfrm rot="5400000">
            <a:off x="5265423" y="2515853"/>
            <a:ext cx="4221334" cy="2287932"/>
          </a:xfrm>
          <a:custGeom>
            <a:avLst/>
            <a:gdLst>
              <a:gd name="connsiteX0" fmla="*/ 0 w 4221334"/>
              <a:gd name="connsiteY0" fmla="*/ 1355778 h 2287932"/>
              <a:gd name="connsiteX1" fmla="*/ 386179 w 4221334"/>
              <a:gd name="connsiteY1" fmla="*/ 969599 h 2287932"/>
              <a:gd name="connsiteX2" fmla="*/ 386180 w 4221334"/>
              <a:gd name="connsiteY2" fmla="*/ 969599 h 2287932"/>
              <a:gd name="connsiteX3" fmla="*/ 386180 w 4221334"/>
              <a:gd name="connsiteY3" fmla="*/ 734348 h 2287932"/>
              <a:gd name="connsiteX4" fmla="*/ 696905 w 4221334"/>
              <a:gd name="connsiteY4" fmla="*/ 423623 h 2287932"/>
              <a:gd name="connsiteX5" fmla="*/ 1685665 w 4221334"/>
              <a:gd name="connsiteY5" fmla="*/ 423623 h 2287932"/>
              <a:gd name="connsiteX6" fmla="*/ 1687894 w 4221334"/>
              <a:gd name="connsiteY6" fmla="*/ 420266 h 2287932"/>
              <a:gd name="connsiteX7" fmla="*/ 2068723 w 4221334"/>
              <a:gd name="connsiteY7" fmla="*/ 39437 h 2287932"/>
              <a:gd name="connsiteX8" fmla="*/ 2163933 w 4221334"/>
              <a:gd name="connsiteY8" fmla="*/ 0 h 2287932"/>
              <a:gd name="connsiteX9" fmla="*/ 2259143 w 4221334"/>
              <a:gd name="connsiteY9" fmla="*/ 39437 h 2287932"/>
              <a:gd name="connsiteX10" fmla="*/ 2639972 w 4221334"/>
              <a:gd name="connsiteY10" fmla="*/ 420266 h 2287932"/>
              <a:gd name="connsiteX11" fmla="*/ 2642201 w 4221334"/>
              <a:gd name="connsiteY11" fmla="*/ 423623 h 2287932"/>
              <a:gd name="connsiteX12" fmla="*/ 3910609 w 4221334"/>
              <a:gd name="connsiteY12" fmla="*/ 423623 h 2287932"/>
              <a:gd name="connsiteX13" fmla="*/ 4221334 w 4221334"/>
              <a:gd name="connsiteY13" fmla="*/ 734348 h 2287932"/>
              <a:gd name="connsiteX14" fmla="*/ 4221334 w 4221334"/>
              <a:gd name="connsiteY14" fmla="*/ 1977207 h 2287932"/>
              <a:gd name="connsiteX15" fmla="*/ 3910609 w 4221334"/>
              <a:gd name="connsiteY15" fmla="*/ 2287932 h 2287932"/>
              <a:gd name="connsiteX16" fmla="*/ 696904 w 4221334"/>
              <a:gd name="connsiteY16" fmla="*/ 2287932 h 2287932"/>
              <a:gd name="connsiteX17" fmla="*/ 386180 w 4221334"/>
              <a:gd name="connsiteY17" fmla="*/ 1977207 h 2287932"/>
              <a:gd name="connsiteX18" fmla="*/ 386180 w 4221334"/>
              <a:gd name="connsiteY18" fmla="*/ 1741957 h 2287932"/>
              <a:gd name="connsiteX19" fmla="*/ 386179 w 4221334"/>
              <a:gd name="connsiteY19" fmla="*/ 1741957 h 2287932"/>
              <a:gd name="connsiteX20" fmla="*/ 0 w 4221334"/>
              <a:gd name="connsiteY20" fmla="*/ 1355778 h 2287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221334" h="2287932">
                <a:moveTo>
                  <a:pt x="0" y="1355778"/>
                </a:moveTo>
                <a:cubicBezTo>
                  <a:pt x="0" y="1142497"/>
                  <a:pt x="172898" y="969599"/>
                  <a:pt x="386179" y="969599"/>
                </a:cubicBezTo>
                <a:lnTo>
                  <a:pt x="386180" y="969599"/>
                </a:lnTo>
                <a:lnTo>
                  <a:pt x="386180" y="734348"/>
                </a:lnTo>
                <a:cubicBezTo>
                  <a:pt x="386180" y="562739"/>
                  <a:pt x="525296" y="423623"/>
                  <a:pt x="696905" y="423623"/>
                </a:cubicBezTo>
                <a:lnTo>
                  <a:pt x="1685665" y="423623"/>
                </a:lnTo>
                <a:lnTo>
                  <a:pt x="1687894" y="420266"/>
                </a:lnTo>
                <a:lnTo>
                  <a:pt x="2068723" y="39437"/>
                </a:lnTo>
                <a:cubicBezTo>
                  <a:pt x="2095015" y="13146"/>
                  <a:pt x="2129474" y="0"/>
                  <a:pt x="2163933" y="0"/>
                </a:cubicBezTo>
                <a:cubicBezTo>
                  <a:pt x="2198392" y="0"/>
                  <a:pt x="2232852" y="13146"/>
                  <a:pt x="2259143" y="39437"/>
                </a:cubicBezTo>
                <a:lnTo>
                  <a:pt x="2639972" y="420266"/>
                </a:lnTo>
                <a:lnTo>
                  <a:pt x="2642201" y="423623"/>
                </a:lnTo>
                <a:lnTo>
                  <a:pt x="3910609" y="423623"/>
                </a:lnTo>
                <a:cubicBezTo>
                  <a:pt x="4082218" y="423623"/>
                  <a:pt x="4221334" y="562739"/>
                  <a:pt x="4221334" y="734348"/>
                </a:cubicBezTo>
                <a:lnTo>
                  <a:pt x="4221334" y="1977207"/>
                </a:lnTo>
                <a:cubicBezTo>
                  <a:pt x="4221334" y="2148816"/>
                  <a:pt x="4082218" y="2287932"/>
                  <a:pt x="3910609" y="2287932"/>
                </a:cubicBezTo>
                <a:lnTo>
                  <a:pt x="696904" y="2287932"/>
                </a:lnTo>
                <a:cubicBezTo>
                  <a:pt x="525295" y="2287932"/>
                  <a:pt x="386180" y="2148816"/>
                  <a:pt x="386180" y="1977207"/>
                </a:cubicBezTo>
                <a:lnTo>
                  <a:pt x="386180" y="1741957"/>
                </a:lnTo>
                <a:lnTo>
                  <a:pt x="386179" y="1741957"/>
                </a:lnTo>
                <a:cubicBezTo>
                  <a:pt x="172898" y="1741957"/>
                  <a:pt x="0" y="1569059"/>
                  <a:pt x="0" y="1355778"/>
                </a:cubicBezTo>
                <a:close/>
              </a:path>
            </a:pathLst>
          </a:custGeom>
          <a:ln>
            <a:noFill/>
          </a:ln>
        </p:spPr>
        <p:style>
          <a:lnRef idx="2">
            <a:schemeClr val="accent5">
              <a:shade val="50000"/>
            </a:schemeClr>
          </a:lnRef>
          <a:fillRef idx="1">
            <a:schemeClr val="accent5"/>
          </a:fillRef>
          <a:effectRef idx="0">
            <a:schemeClr val="accent5"/>
          </a:effectRef>
          <a:fontRef idx="minor">
            <a:schemeClr val="lt1"/>
          </a:fontRef>
        </p:style>
        <p:txBody>
          <a:bodyPr wrap="square" rtlCol="0" anchor="ctr">
            <a:noAutofit/>
          </a:bodyPr>
          <a:lstStyle/>
          <a:p>
            <a:pPr algn="ctr"/>
            <a:endParaRPr lang="es-CO"/>
          </a:p>
        </p:txBody>
      </p:sp>
      <p:sp>
        <p:nvSpPr>
          <p:cNvPr id="13" name="Forma libre: forma 12">
            <a:extLst>
              <a:ext uri="{FF2B5EF4-FFF2-40B4-BE49-F238E27FC236}">
                <a16:creationId xmlns:a16="http://schemas.microsoft.com/office/drawing/2014/main" id="{065CD3D5-8983-3200-5821-4B8D411BC58B}"/>
              </a:ext>
            </a:extLst>
          </p:cNvPr>
          <p:cNvSpPr/>
          <p:nvPr/>
        </p:nvSpPr>
        <p:spPr>
          <a:xfrm rot="5400000">
            <a:off x="3392235" y="2515853"/>
            <a:ext cx="4221334" cy="2287932"/>
          </a:xfrm>
          <a:custGeom>
            <a:avLst/>
            <a:gdLst>
              <a:gd name="connsiteX0" fmla="*/ 0 w 4221334"/>
              <a:gd name="connsiteY0" fmla="*/ 1355778 h 2287932"/>
              <a:gd name="connsiteX1" fmla="*/ 386179 w 4221334"/>
              <a:gd name="connsiteY1" fmla="*/ 969599 h 2287932"/>
              <a:gd name="connsiteX2" fmla="*/ 386180 w 4221334"/>
              <a:gd name="connsiteY2" fmla="*/ 969599 h 2287932"/>
              <a:gd name="connsiteX3" fmla="*/ 386180 w 4221334"/>
              <a:gd name="connsiteY3" fmla="*/ 734348 h 2287932"/>
              <a:gd name="connsiteX4" fmla="*/ 696905 w 4221334"/>
              <a:gd name="connsiteY4" fmla="*/ 423623 h 2287932"/>
              <a:gd name="connsiteX5" fmla="*/ 1685665 w 4221334"/>
              <a:gd name="connsiteY5" fmla="*/ 423623 h 2287932"/>
              <a:gd name="connsiteX6" fmla="*/ 1687894 w 4221334"/>
              <a:gd name="connsiteY6" fmla="*/ 420266 h 2287932"/>
              <a:gd name="connsiteX7" fmla="*/ 2068723 w 4221334"/>
              <a:gd name="connsiteY7" fmla="*/ 39437 h 2287932"/>
              <a:gd name="connsiteX8" fmla="*/ 2163933 w 4221334"/>
              <a:gd name="connsiteY8" fmla="*/ 0 h 2287932"/>
              <a:gd name="connsiteX9" fmla="*/ 2259143 w 4221334"/>
              <a:gd name="connsiteY9" fmla="*/ 39437 h 2287932"/>
              <a:gd name="connsiteX10" fmla="*/ 2639972 w 4221334"/>
              <a:gd name="connsiteY10" fmla="*/ 420266 h 2287932"/>
              <a:gd name="connsiteX11" fmla="*/ 2642201 w 4221334"/>
              <a:gd name="connsiteY11" fmla="*/ 423623 h 2287932"/>
              <a:gd name="connsiteX12" fmla="*/ 3910609 w 4221334"/>
              <a:gd name="connsiteY12" fmla="*/ 423623 h 2287932"/>
              <a:gd name="connsiteX13" fmla="*/ 4221334 w 4221334"/>
              <a:gd name="connsiteY13" fmla="*/ 734348 h 2287932"/>
              <a:gd name="connsiteX14" fmla="*/ 4221334 w 4221334"/>
              <a:gd name="connsiteY14" fmla="*/ 1977207 h 2287932"/>
              <a:gd name="connsiteX15" fmla="*/ 3910609 w 4221334"/>
              <a:gd name="connsiteY15" fmla="*/ 2287932 h 2287932"/>
              <a:gd name="connsiteX16" fmla="*/ 696904 w 4221334"/>
              <a:gd name="connsiteY16" fmla="*/ 2287932 h 2287932"/>
              <a:gd name="connsiteX17" fmla="*/ 386180 w 4221334"/>
              <a:gd name="connsiteY17" fmla="*/ 1977207 h 2287932"/>
              <a:gd name="connsiteX18" fmla="*/ 386180 w 4221334"/>
              <a:gd name="connsiteY18" fmla="*/ 1741957 h 2287932"/>
              <a:gd name="connsiteX19" fmla="*/ 386179 w 4221334"/>
              <a:gd name="connsiteY19" fmla="*/ 1741957 h 2287932"/>
              <a:gd name="connsiteX20" fmla="*/ 0 w 4221334"/>
              <a:gd name="connsiteY20" fmla="*/ 1355778 h 2287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221334" h="2287932">
                <a:moveTo>
                  <a:pt x="0" y="1355778"/>
                </a:moveTo>
                <a:cubicBezTo>
                  <a:pt x="0" y="1142497"/>
                  <a:pt x="172898" y="969599"/>
                  <a:pt x="386179" y="969599"/>
                </a:cubicBezTo>
                <a:lnTo>
                  <a:pt x="386180" y="969599"/>
                </a:lnTo>
                <a:lnTo>
                  <a:pt x="386180" y="734348"/>
                </a:lnTo>
                <a:cubicBezTo>
                  <a:pt x="386180" y="562739"/>
                  <a:pt x="525296" y="423623"/>
                  <a:pt x="696905" y="423623"/>
                </a:cubicBezTo>
                <a:lnTo>
                  <a:pt x="1685665" y="423623"/>
                </a:lnTo>
                <a:lnTo>
                  <a:pt x="1687894" y="420266"/>
                </a:lnTo>
                <a:lnTo>
                  <a:pt x="2068723" y="39437"/>
                </a:lnTo>
                <a:cubicBezTo>
                  <a:pt x="2095015" y="13146"/>
                  <a:pt x="2129474" y="0"/>
                  <a:pt x="2163933" y="0"/>
                </a:cubicBezTo>
                <a:cubicBezTo>
                  <a:pt x="2198392" y="0"/>
                  <a:pt x="2232852" y="13146"/>
                  <a:pt x="2259143" y="39437"/>
                </a:cubicBezTo>
                <a:lnTo>
                  <a:pt x="2639972" y="420266"/>
                </a:lnTo>
                <a:lnTo>
                  <a:pt x="2642201" y="423623"/>
                </a:lnTo>
                <a:lnTo>
                  <a:pt x="3910609" y="423623"/>
                </a:lnTo>
                <a:cubicBezTo>
                  <a:pt x="4082218" y="423623"/>
                  <a:pt x="4221334" y="562739"/>
                  <a:pt x="4221334" y="734348"/>
                </a:cubicBezTo>
                <a:lnTo>
                  <a:pt x="4221334" y="1977207"/>
                </a:lnTo>
                <a:cubicBezTo>
                  <a:pt x="4221334" y="2148816"/>
                  <a:pt x="4082218" y="2287932"/>
                  <a:pt x="3910609" y="2287932"/>
                </a:cubicBezTo>
                <a:lnTo>
                  <a:pt x="696904" y="2287932"/>
                </a:lnTo>
                <a:cubicBezTo>
                  <a:pt x="525295" y="2287932"/>
                  <a:pt x="386180" y="2148816"/>
                  <a:pt x="386180" y="1977207"/>
                </a:cubicBezTo>
                <a:lnTo>
                  <a:pt x="386180" y="1741957"/>
                </a:lnTo>
                <a:lnTo>
                  <a:pt x="386179" y="1741957"/>
                </a:lnTo>
                <a:cubicBezTo>
                  <a:pt x="172898" y="1741957"/>
                  <a:pt x="0" y="1569059"/>
                  <a:pt x="0" y="1355778"/>
                </a:cubicBezTo>
                <a:close/>
              </a:path>
            </a:pathLst>
          </a:custGeom>
          <a:ln>
            <a:noFill/>
          </a:ln>
        </p:spPr>
        <p:style>
          <a:lnRef idx="2">
            <a:schemeClr val="accent3">
              <a:shade val="50000"/>
            </a:schemeClr>
          </a:lnRef>
          <a:fillRef idx="1">
            <a:schemeClr val="accent3"/>
          </a:fillRef>
          <a:effectRef idx="0">
            <a:schemeClr val="accent3"/>
          </a:effectRef>
          <a:fontRef idx="minor">
            <a:schemeClr val="lt1"/>
          </a:fontRef>
        </p:style>
        <p:txBody>
          <a:bodyPr wrap="square" rtlCol="0" anchor="ctr">
            <a:noAutofit/>
          </a:bodyPr>
          <a:lstStyle/>
          <a:p>
            <a:pPr algn="ctr"/>
            <a:endParaRPr lang="es-CO"/>
          </a:p>
        </p:txBody>
      </p:sp>
      <p:sp>
        <p:nvSpPr>
          <p:cNvPr id="11" name="Forma libre: forma 10">
            <a:extLst>
              <a:ext uri="{FF2B5EF4-FFF2-40B4-BE49-F238E27FC236}">
                <a16:creationId xmlns:a16="http://schemas.microsoft.com/office/drawing/2014/main" id="{3E3C5BE4-92FA-3DAB-B3F9-5A9960A76B63}"/>
              </a:ext>
            </a:extLst>
          </p:cNvPr>
          <p:cNvSpPr/>
          <p:nvPr/>
        </p:nvSpPr>
        <p:spPr>
          <a:xfrm rot="5400000">
            <a:off x="1519047" y="2515853"/>
            <a:ext cx="4221334" cy="2287932"/>
          </a:xfrm>
          <a:custGeom>
            <a:avLst/>
            <a:gdLst>
              <a:gd name="connsiteX0" fmla="*/ 0 w 4221334"/>
              <a:gd name="connsiteY0" fmla="*/ 1355778 h 2287932"/>
              <a:gd name="connsiteX1" fmla="*/ 386179 w 4221334"/>
              <a:gd name="connsiteY1" fmla="*/ 969599 h 2287932"/>
              <a:gd name="connsiteX2" fmla="*/ 386180 w 4221334"/>
              <a:gd name="connsiteY2" fmla="*/ 969599 h 2287932"/>
              <a:gd name="connsiteX3" fmla="*/ 386180 w 4221334"/>
              <a:gd name="connsiteY3" fmla="*/ 734348 h 2287932"/>
              <a:gd name="connsiteX4" fmla="*/ 696905 w 4221334"/>
              <a:gd name="connsiteY4" fmla="*/ 423623 h 2287932"/>
              <a:gd name="connsiteX5" fmla="*/ 1685665 w 4221334"/>
              <a:gd name="connsiteY5" fmla="*/ 423623 h 2287932"/>
              <a:gd name="connsiteX6" fmla="*/ 1687894 w 4221334"/>
              <a:gd name="connsiteY6" fmla="*/ 420266 h 2287932"/>
              <a:gd name="connsiteX7" fmla="*/ 2068723 w 4221334"/>
              <a:gd name="connsiteY7" fmla="*/ 39437 h 2287932"/>
              <a:gd name="connsiteX8" fmla="*/ 2163933 w 4221334"/>
              <a:gd name="connsiteY8" fmla="*/ 0 h 2287932"/>
              <a:gd name="connsiteX9" fmla="*/ 2259143 w 4221334"/>
              <a:gd name="connsiteY9" fmla="*/ 39437 h 2287932"/>
              <a:gd name="connsiteX10" fmla="*/ 2639972 w 4221334"/>
              <a:gd name="connsiteY10" fmla="*/ 420266 h 2287932"/>
              <a:gd name="connsiteX11" fmla="*/ 2642201 w 4221334"/>
              <a:gd name="connsiteY11" fmla="*/ 423623 h 2287932"/>
              <a:gd name="connsiteX12" fmla="*/ 3910609 w 4221334"/>
              <a:gd name="connsiteY12" fmla="*/ 423623 h 2287932"/>
              <a:gd name="connsiteX13" fmla="*/ 4221334 w 4221334"/>
              <a:gd name="connsiteY13" fmla="*/ 734348 h 2287932"/>
              <a:gd name="connsiteX14" fmla="*/ 4221334 w 4221334"/>
              <a:gd name="connsiteY14" fmla="*/ 1977207 h 2287932"/>
              <a:gd name="connsiteX15" fmla="*/ 3910609 w 4221334"/>
              <a:gd name="connsiteY15" fmla="*/ 2287932 h 2287932"/>
              <a:gd name="connsiteX16" fmla="*/ 696904 w 4221334"/>
              <a:gd name="connsiteY16" fmla="*/ 2287932 h 2287932"/>
              <a:gd name="connsiteX17" fmla="*/ 386180 w 4221334"/>
              <a:gd name="connsiteY17" fmla="*/ 1977207 h 2287932"/>
              <a:gd name="connsiteX18" fmla="*/ 386180 w 4221334"/>
              <a:gd name="connsiteY18" fmla="*/ 1741957 h 2287932"/>
              <a:gd name="connsiteX19" fmla="*/ 386179 w 4221334"/>
              <a:gd name="connsiteY19" fmla="*/ 1741957 h 2287932"/>
              <a:gd name="connsiteX20" fmla="*/ 0 w 4221334"/>
              <a:gd name="connsiteY20" fmla="*/ 1355778 h 2287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221334" h="2287932">
                <a:moveTo>
                  <a:pt x="0" y="1355778"/>
                </a:moveTo>
                <a:cubicBezTo>
                  <a:pt x="0" y="1142497"/>
                  <a:pt x="172898" y="969599"/>
                  <a:pt x="386179" y="969599"/>
                </a:cubicBezTo>
                <a:lnTo>
                  <a:pt x="386180" y="969599"/>
                </a:lnTo>
                <a:lnTo>
                  <a:pt x="386180" y="734348"/>
                </a:lnTo>
                <a:cubicBezTo>
                  <a:pt x="386180" y="562739"/>
                  <a:pt x="525296" y="423623"/>
                  <a:pt x="696905" y="423623"/>
                </a:cubicBezTo>
                <a:lnTo>
                  <a:pt x="1685665" y="423623"/>
                </a:lnTo>
                <a:lnTo>
                  <a:pt x="1687894" y="420266"/>
                </a:lnTo>
                <a:lnTo>
                  <a:pt x="2068723" y="39437"/>
                </a:lnTo>
                <a:cubicBezTo>
                  <a:pt x="2095015" y="13146"/>
                  <a:pt x="2129474" y="0"/>
                  <a:pt x="2163933" y="0"/>
                </a:cubicBezTo>
                <a:cubicBezTo>
                  <a:pt x="2198392" y="0"/>
                  <a:pt x="2232852" y="13146"/>
                  <a:pt x="2259143" y="39437"/>
                </a:cubicBezTo>
                <a:lnTo>
                  <a:pt x="2639972" y="420266"/>
                </a:lnTo>
                <a:lnTo>
                  <a:pt x="2642201" y="423623"/>
                </a:lnTo>
                <a:lnTo>
                  <a:pt x="3910609" y="423623"/>
                </a:lnTo>
                <a:cubicBezTo>
                  <a:pt x="4082218" y="423623"/>
                  <a:pt x="4221334" y="562739"/>
                  <a:pt x="4221334" y="734348"/>
                </a:cubicBezTo>
                <a:lnTo>
                  <a:pt x="4221334" y="1977207"/>
                </a:lnTo>
                <a:cubicBezTo>
                  <a:pt x="4221334" y="2148816"/>
                  <a:pt x="4082218" y="2287932"/>
                  <a:pt x="3910609" y="2287932"/>
                </a:cubicBezTo>
                <a:lnTo>
                  <a:pt x="696904" y="2287932"/>
                </a:lnTo>
                <a:cubicBezTo>
                  <a:pt x="525295" y="2287932"/>
                  <a:pt x="386180" y="2148816"/>
                  <a:pt x="386180" y="1977207"/>
                </a:cubicBezTo>
                <a:lnTo>
                  <a:pt x="386180" y="1741957"/>
                </a:lnTo>
                <a:lnTo>
                  <a:pt x="386179" y="1741957"/>
                </a:lnTo>
                <a:cubicBezTo>
                  <a:pt x="172898" y="1741957"/>
                  <a:pt x="0" y="1569059"/>
                  <a:pt x="0" y="1355778"/>
                </a:cubicBezTo>
                <a:close/>
              </a:path>
            </a:pathLst>
          </a:custGeom>
          <a:ln>
            <a:noFill/>
          </a:ln>
        </p:spPr>
        <p:style>
          <a:lnRef idx="2">
            <a:schemeClr val="accent2">
              <a:shade val="50000"/>
            </a:schemeClr>
          </a:lnRef>
          <a:fillRef idx="1">
            <a:schemeClr val="accent2"/>
          </a:fillRef>
          <a:effectRef idx="0">
            <a:schemeClr val="accent2"/>
          </a:effectRef>
          <a:fontRef idx="minor">
            <a:schemeClr val="lt1"/>
          </a:fontRef>
        </p:style>
        <p:txBody>
          <a:bodyPr wrap="square" rtlCol="0" anchor="ctr">
            <a:noAutofit/>
          </a:bodyPr>
          <a:lstStyle/>
          <a:p>
            <a:pPr algn="ctr"/>
            <a:endParaRPr lang="es-CO"/>
          </a:p>
        </p:txBody>
      </p:sp>
      <p:sp>
        <p:nvSpPr>
          <p:cNvPr id="10" name="Forma libre: forma 9">
            <a:extLst>
              <a:ext uri="{FF2B5EF4-FFF2-40B4-BE49-F238E27FC236}">
                <a16:creationId xmlns:a16="http://schemas.microsoft.com/office/drawing/2014/main" id="{D0B6A5C1-553F-B9DF-DFCA-CE14097165FE}"/>
              </a:ext>
            </a:extLst>
          </p:cNvPr>
          <p:cNvSpPr/>
          <p:nvPr/>
        </p:nvSpPr>
        <p:spPr>
          <a:xfrm rot="5400000">
            <a:off x="-345263" y="2515853"/>
            <a:ext cx="4221334" cy="2287932"/>
          </a:xfrm>
          <a:custGeom>
            <a:avLst/>
            <a:gdLst>
              <a:gd name="connsiteX0" fmla="*/ 0 w 4221334"/>
              <a:gd name="connsiteY0" fmla="*/ 1355778 h 2287932"/>
              <a:gd name="connsiteX1" fmla="*/ 386179 w 4221334"/>
              <a:gd name="connsiteY1" fmla="*/ 969599 h 2287932"/>
              <a:gd name="connsiteX2" fmla="*/ 386180 w 4221334"/>
              <a:gd name="connsiteY2" fmla="*/ 969599 h 2287932"/>
              <a:gd name="connsiteX3" fmla="*/ 386180 w 4221334"/>
              <a:gd name="connsiteY3" fmla="*/ 734348 h 2287932"/>
              <a:gd name="connsiteX4" fmla="*/ 696905 w 4221334"/>
              <a:gd name="connsiteY4" fmla="*/ 423623 h 2287932"/>
              <a:gd name="connsiteX5" fmla="*/ 1685665 w 4221334"/>
              <a:gd name="connsiteY5" fmla="*/ 423623 h 2287932"/>
              <a:gd name="connsiteX6" fmla="*/ 1687894 w 4221334"/>
              <a:gd name="connsiteY6" fmla="*/ 420266 h 2287932"/>
              <a:gd name="connsiteX7" fmla="*/ 2068723 w 4221334"/>
              <a:gd name="connsiteY7" fmla="*/ 39437 h 2287932"/>
              <a:gd name="connsiteX8" fmla="*/ 2163933 w 4221334"/>
              <a:gd name="connsiteY8" fmla="*/ 0 h 2287932"/>
              <a:gd name="connsiteX9" fmla="*/ 2259143 w 4221334"/>
              <a:gd name="connsiteY9" fmla="*/ 39437 h 2287932"/>
              <a:gd name="connsiteX10" fmla="*/ 2639972 w 4221334"/>
              <a:gd name="connsiteY10" fmla="*/ 420266 h 2287932"/>
              <a:gd name="connsiteX11" fmla="*/ 2642201 w 4221334"/>
              <a:gd name="connsiteY11" fmla="*/ 423623 h 2287932"/>
              <a:gd name="connsiteX12" fmla="*/ 3910609 w 4221334"/>
              <a:gd name="connsiteY12" fmla="*/ 423623 h 2287932"/>
              <a:gd name="connsiteX13" fmla="*/ 4221334 w 4221334"/>
              <a:gd name="connsiteY13" fmla="*/ 734348 h 2287932"/>
              <a:gd name="connsiteX14" fmla="*/ 4221334 w 4221334"/>
              <a:gd name="connsiteY14" fmla="*/ 1977207 h 2287932"/>
              <a:gd name="connsiteX15" fmla="*/ 3910609 w 4221334"/>
              <a:gd name="connsiteY15" fmla="*/ 2287932 h 2287932"/>
              <a:gd name="connsiteX16" fmla="*/ 696904 w 4221334"/>
              <a:gd name="connsiteY16" fmla="*/ 2287932 h 2287932"/>
              <a:gd name="connsiteX17" fmla="*/ 386180 w 4221334"/>
              <a:gd name="connsiteY17" fmla="*/ 1977207 h 2287932"/>
              <a:gd name="connsiteX18" fmla="*/ 386180 w 4221334"/>
              <a:gd name="connsiteY18" fmla="*/ 1741957 h 2287932"/>
              <a:gd name="connsiteX19" fmla="*/ 386179 w 4221334"/>
              <a:gd name="connsiteY19" fmla="*/ 1741957 h 2287932"/>
              <a:gd name="connsiteX20" fmla="*/ 0 w 4221334"/>
              <a:gd name="connsiteY20" fmla="*/ 1355778 h 2287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221334" h="2287932">
                <a:moveTo>
                  <a:pt x="0" y="1355778"/>
                </a:moveTo>
                <a:cubicBezTo>
                  <a:pt x="0" y="1142497"/>
                  <a:pt x="172898" y="969599"/>
                  <a:pt x="386179" y="969599"/>
                </a:cubicBezTo>
                <a:lnTo>
                  <a:pt x="386180" y="969599"/>
                </a:lnTo>
                <a:lnTo>
                  <a:pt x="386180" y="734348"/>
                </a:lnTo>
                <a:cubicBezTo>
                  <a:pt x="386180" y="562739"/>
                  <a:pt x="525296" y="423623"/>
                  <a:pt x="696905" y="423623"/>
                </a:cubicBezTo>
                <a:lnTo>
                  <a:pt x="1685665" y="423623"/>
                </a:lnTo>
                <a:lnTo>
                  <a:pt x="1687894" y="420266"/>
                </a:lnTo>
                <a:lnTo>
                  <a:pt x="2068723" y="39437"/>
                </a:lnTo>
                <a:cubicBezTo>
                  <a:pt x="2095015" y="13146"/>
                  <a:pt x="2129474" y="0"/>
                  <a:pt x="2163933" y="0"/>
                </a:cubicBezTo>
                <a:cubicBezTo>
                  <a:pt x="2198392" y="0"/>
                  <a:pt x="2232852" y="13146"/>
                  <a:pt x="2259143" y="39437"/>
                </a:cubicBezTo>
                <a:lnTo>
                  <a:pt x="2639972" y="420266"/>
                </a:lnTo>
                <a:lnTo>
                  <a:pt x="2642201" y="423623"/>
                </a:lnTo>
                <a:lnTo>
                  <a:pt x="3910609" y="423623"/>
                </a:lnTo>
                <a:cubicBezTo>
                  <a:pt x="4082218" y="423623"/>
                  <a:pt x="4221334" y="562739"/>
                  <a:pt x="4221334" y="734348"/>
                </a:cubicBezTo>
                <a:lnTo>
                  <a:pt x="4221334" y="1977207"/>
                </a:lnTo>
                <a:cubicBezTo>
                  <a:pt x="4221334" y="2148816"/>
                  <a:pt x="4082218" y="2287932"/>
                  <a:pt x="3910609" y="2287932"/>
                </a:cubicBezTo>
                <a:lnTo>
                  <a:pt x="696904" y="2287932"/>
                </a:lnTo>
                <a:cubicBezTo>
                  <a:pt x="525295" y="2287932"/>
                  <a:pt x="386180" y="2148816"/>
                  <a:pt x="386180" y="1977207"/>
                </a:cubicBezTo>
                <a:lnTo>
                  <a:pt x="386180" y="1741957"/>
                </a:lnTo>
                <a:lnTo>
                  <a:pt x="386179" y="1741957"/>
                </a:lnTo>
                <a:cubicBezTo>
                  <a:pt x="172898" y="1741957"/>
                  <a:pt x="0" y="1569059"/>
                  <a:pt x="0" y="1355778"/>
                </a:cubicBezTo>
                <a:close/>
              </a:path>
            </a:pathLst>
          </a:custGeom>
          <a:ln>
            <a:noFill/>
          </a:ln>
        </p:spPr>
        <p:style>
          <a:lnRef idx="2">
            <a:schemeClr val="accent4">
              <a:shade val="50000"/>
            </a:schemeClr>
          </a:lnRef>
          <a:fillRef idx="1">
            <a:schemeClr val="accent4"/>
          </a:fillRef>
          <a:effectRef idx="0">
            <a:schemeClr val="accent4"/>
          </a:effectRef>
          <a:fontRef idx="minor">
            <a:schemeClr val="lt1"/>
          </a:fontRef>
        </p:style>
        <p:txBody>
          <a:bodyPr wrap="square" rtlCol="0" anchor="ctr">
            <a:noAutofit/>
          </a:bodyPr>
          <a:lstStyle/>
          <a:p>
            <a:pPr algn="ctr"/>
            <a:endParaRPr lang="es-CO"/>
          </a:p>
        </p:txBody>
      </p:sp>
      <p:sp>
        <p:nvSpPr>
          <p:cNvPr id="15" name="CuadroTexto 14">
            <a:extLst>
              <a:ext uri="{FF2B5EF4-FFF2-40B4-BE49-F238E27FC236}">
                <a16:creationId xmlns:a16="http://schemas.microsoft.com/office/drawing/2014/main" id="{27FA2ACA-98F0-1022-3157-76A20FB65E51}"/>
              </a:ext>
            </a:extLst>
          </p:cNvPr>
          <p:cNvSpPr txBox="1"/>
          <p:nvPr/>
        </p:nvSpPr>
        <p:spPr>
          <a:xfrm>
            <a:off x="1194166" y="1655684"/>
            <a:ext cx="680170" cy="461665"/>
          </a:xfrm>
          <a:prstGeom prst="rect">
            <a:avLst/>
          </a:prstGeom>
          <a:noFill/>
        </p:spPr>
        <p:txBody>
          <a:bodyPr wrap="square" rtlCol="0">
            <a:spAutoFit/>
          </a:bodyPr>
          <a:lstStyle/>
          <a:p>
            <a:pPr algn="ctr"/>
            <a:r>
              <a:rPr lang="es-CO" sz="2400" dirty="0">
                <a:solidFill>
                  <a:schemeClr val="bg1"/>
                </a:solidFill>
                <a:latin typeface="Montserrat Black" panose="00000A00000000000000" pitchFamily="50" charset="0"/>
              </a:rPr>
              <a:t>01</a:t>
            </a:r>
          </a:p>
        </p:txBody>
      </p:sp>
      <p:sp>
        <p:nvSpPr>
          <p:cNvPr id="16" name="CuadroTexto 15">
            <a:extLst>
              <a:ext uri="{FF2B5EF4-FFF2-40B4-BE49-F238E27FC236}">
                <a16:creationId xmlns:a16="http://schemas.microsoft.com/office/drawing/2014/main" id="{E931F47E-BEB8-53BC-CEF3-8CE0D4250441}"/>
              </a:ext>
            </a:extLst>
          </p:cNvPr>
          <p:cNvSpPr txBox="1"/>
          <p:nvPr/>
        </p:nvSpPr>
        <p:spPr>
          <a:xfrm>
            <a:off x="3080551" y="1655684"/>
            <a:ext cx="680170" cy="461665"/>
          </a:xfrm>
          <a:prstGeom prst="rect">
            <a:avLst/>
          </a:prstGeom>
          <a:noFill/>
        </p:spPr>
        <p:txBody>
          <a:bodyPr wrap="square" rtlCol="0">
            <a:spAutoFit/>
          </a:bodyPr>
          <a:lstStyle/>
          <a:p>
            <a:pPr algn="ctr"/>
            <a:r>
              <a:rPr lang="es-CO" sz="2400" dirty="0">
                <a:solidFill>
                  <a:schemeClr val="bg1"/>
                </a:solidFill>
                <a:latin typeface="Montserrat Black" panose="00000A00000000000000" pitchFamily="50" charset="0"/>
              </a:rPr>
              <a:t>02</a:t>
            </a:r>
          </a:p>
        </p:txBody>
      </p:sp>
      <p:sp>
        <p:nvSpPr>
          <p:cNvPr id="17" name="CuadroTexto 16">
            <a:extLst>
              <a:ext uri="{FF2B5EF4-FFF2-40B4-BE49-F238E27FC236}">
                <a16:creationId xmlns:a16="http://schemas.microsoft.com/office/drawing/2014/main" id="{389ABA8E-BF2B-D0C6-D2EA-B5C00385828B}"/>
              </a:ext>
            </a:extLst>
          </p:cNvPr>
          <p:cNvSpPr txBox="1"/>
          <p:nvPr/>
        </p:nvSpPr>
        <p:spPr>
          <a:xfrm>
            <a:off x="4917201" y="1655684"/>
            <a:ext cx="680170" cy="461665"/>
          </a:xfrm>
          <a:prstGeom prst="rect">
            <a:avLst/>
          </a:prstGeom>
          <a:noFill/>
        </p:spPr>
        <p:txBody>
          <a:bodyPr wrap="square" rtlCol="0">
            <a:spAutoFit/>
          </a:bodyPr>
          <a:lstStyle/>
          <a:p>
            <a:pPr algn="ctr"/>
            <a:r>
              <a:rPr lang="es-CO" sz="2400" dirty="0">
                <a:solidFill>
                  <a:schemeClr val="bg1"/>
                </a:solidFill>
                <a:latin typeface="Montserrat Black" panose="00000A00000000000000" pitchFamily="50" charset="0"/>
              </a:rPr>
              <a:t>03</a:t>
            </a:r>
          </a:p>
        </p:txBody>
      </p:sp>
      <p:sp>
        <p:nvSpPr>
          <p:cNvPr id="18" name="CuadroTexto 17">
            <a:extLst>
              <a:ext uri="{FF2B5EF4-FFF2-40B4-BE49-F238E27FC236}">
                <a16:creationId xmlns:a16="http://schemas.microsoft.com/office/drawing/2014/main" id="{DB0D27C3-D6C8-3826-1CEF-35B9703726E7}"/>
              </a:ext>
            </a:extLst>
          </p:cNvPr>
          <p:cNvSpPr txBox="1"/>
          <p:nvPr/>
        </p:nvSpPr>
        <p:spPr>
          <a:xfrm>
            <a:off x="6825117" y="1655684"/>
            <a:ext cx="680170" cy="461665"/>
          </a:xfrm>
          <a:prstGeom prst="rect">
            <a:avLst/>
          </a:prstGeom>
          <a:noFill/>
        </p:spPr>
        <p:txBody>
          <a:bodyPr wrap="square" rtlCol="0">
            <a:spAutoFit/>
          </a:bodyPr>
          <a:lstStyle/>
          <a:p>
            <a:pPr algn="ctr"/>
            <a:r>
              <a:rPr lang="es-CO" sz="2400" dirty="0">
                <a:solidFill>
                  <a:schemeClr val="bg1"/>
                </a:solidFill>
                <a:latin typeface="Montserrat Black" panose="00000A00000000000000" pitchFamily="50" charset="0"/>
              </a:rPr>
              <a:t>04</a:t>
            </a:r>
          </a:p>
        </p:txBody>
      </p:sp>
      <p:sp>
        <p:nvSpPr>
          <p:cNvPr id="19" name="CuadroTexto 18">
            <a:extLst>
              <a:ext uri="{FF2B5EF4-FFF2-40B4-BE49-F238E27FC236}">
                <a16:creationId xmlns:a16="http://schemas.microsoft.com/office/drawing/2014/main" id="{B1A82BF5-77E0-2E50-62D2-5A59206A9742}"/>
              </a:ext>
            </a:extLst>
          </p:cNvPr>
          <p:cNvSpPr txBox="1"/>
          <p:nvPr/>
        </p:nvSpPr>
        <p:spPr>
          <a:xfrm>
            <a:off x="8698305" y="1655684"/>
            <a:ext cx="680170" cy="461665"/>
          </a:xfrm>
          <a:prstGeom prst="rect">
            <a:avLst/>
          </a:prstGeom>
          <a:noFill/>
        </p:spPr>
        <p:txBody>
          <a:bodyPr wrap="square" rtlCol="0">
            <a:spAutoFit/>
          </a:bodyPr>
          <a:lstStyle/>
          <a:p>
            <a:pPr algn="ctr"/>
            <a:r>
              <a:rPr lang="es-CO" sz="2400" dirty="0">
                <a:solidFill>
                  <a:schemeClr val="bg1"/>
                </a:solidFill>
                <a:latin typeface="Montserrat Black" panose="00000A00000000000000" pitchFamily="50" charset="0"/>
              </a:rPr>
              <a:t>05</a:t>
            </a:r>
          </a:p>
        </p:txBody>
      </p:sp>
      <p:sp>
        <p:nvSpPr>
          <p:cNvPr id="20" name="CuadroTexto 19">
            <a:extLst>
              <a:ext uri="{FF2B5EF4-FFF2-40B4-BE49-F238E27FC236}">
                <a16:creationId xmlns:a16="http://schemas.microsoft.com/office/drawing/2014/main" id="{E8C8DAE3-0E66-FAB5-DD82-965EC2F8A4BE}"/>
              </a:ext>
            </a:extLst>
          </p:cNvPr>
          <p:cNvSpPr txBox="1"/>
          <p:nvPr/>
        </p:nvSpPr>
        <p:spPr>
          <a:xfrm>
            <a:off x="753754" y="2096159"/>
            <a:ext cx="1560993" cy="400110"/>
          </a:xfrm>
          <a:prstGeom prst="rect">
            <a:avLst/>
          </a:prstGeom>
          <a:noFill/>
        </p:spPr>
        <p:txBody>
          <a:bodyPr wrap="square" rtlCol="0">
            <a:spAutoFit/>
          </a:bodyPr>
          <a:lstStyle/>
          <a:p>
            <a:pPr algn="ctr"/>
            <a:r>
              <a:rPr lang="es-CO" sz="2000" dirty="0">
                <a:solidFill>
                  <a:schemeClr val="bg1"/>
                </a:solidFill>
                <a:latin typeface="Montserrat Black" panose="00000A00000000000000" pitchFamily="50" charset="0"/>
              </a:rPr>
              <a:t>DEFINE</a:t>
            </a:r>
          </a:p>
        </p:txBody>
      </p:sp>
      <p:sp>
        <p:nvSpPr>
          <p:cNvPr id="21" name="CuadroTexto 20">
            <a:extLst>
              <a:ext uri="{FF2B5EF4-FFF2-40B4-BE49-F238E27FC236}">
                <a16:creationId xmlns:a16="http://schemas.microsoft.com/office/drawing/2014/main" id="{C12BC7FB-8984-049F-AC22-3D68FC0B59CF}"/>
              </a:ext>
            </a:extLst>
          </p:cNvPr>
          <p:cNvSpPr txBox="1"/>
          <p:nvPr/>
        </p:nvSpPr>
        <p:spPr>
          <a:xfrm>
            <a:off x="2646285" y="2096159"/>
            <a:ext cx="1560993" cy="400110"/>
          </a:xfrm>
          <a:prstGeom prst="rect">
            <a:avLst/>
          </a:prstGeom>
          <a:noFill/>
        </p:spPr>
        <p:txBody>
          <a:bodyPr wrap="square" rtlCol="0">
            <a:spAutoFit/>
          </a:bodyPr>
          <a:lstStyle/>
          <a:p>
            <a:pPr algn="ctr"/>
            <a:r>
              <a:rPr lang="es-CO" sz="2000" dirty="0">
                <a:solidFill>
                  <a:schemeClr val="bg1"/>
                </a:solidFill>
                <a:latin typeface="Montserrat Black" panose="00000A00000000000000" pitchFamily="50" charset="0"/>
              </a:rPr>
              <a:t>MEASURE</a:t>
            </a:r>
          </a:p>
        </p:txBody>
      </p:sp>
      <p:sp>
        <p:nvSpPr>
          <p:cNvPr id="22" name="CuadroTexto 21">
            <a:extLst>
              <a:ext uri="{FF2B5EF4-FFF2-40B4-BE49-F238E27FC236}">
                <a16:creationId xmlns:a16="http://schemas.microsoft.com/office/drawing/2014/main" id="{E793F9A5-C92E-F56D-4B78-D4A3F947B247}"/>
              </a:ext>
            </a:extLst>
          </p:cNvPr>
          <p:cNvSpPr txBox="1"/>
          <p:nvPr/>
        </p:nvSpPr>
        <p:spPr>
          <a:xfrm>
            <a:off x="4500568" y="2096159"/>
            <a:ext cx="1560993" cy="400110"/>
          </a:xfrm>
          <a:prstGeom prst="rect">
            <a:avLst/>
          </a:prstGeom>
          <a:noFill/>
        </p:spPr>
        <p:txBody>
          <a:bodyPr wrap="square" rtlCol="0">
            <a:spAutoFit/>
          </a:bodyPr>
          <a:lstStyle/>
          <a:p>
            <a:pPr algn="ctr"/>
            <a:r>
              <a:rPr lang="es-CO" sz="2000" dirty="0">
                <a:solidFill>
                  <a:schemeClr val="bg1"/>
                </a:solidFill>
                <a:latin typeface="Montserrat Black" panose="00000A00000000000000" pitchFamily="50" charset="0"/>
              </a:rPr>
              <a:t>ANALYZE</a:t>
            </a:r>
          </a:p>
        </p:txBody>
      </p:sp>
      <p:sp>
        <p:nvSpPr>
          <p:cNvPr id="25" name="CuadroTexto 24">
            <a:extLst>
              <a:ext uri="{FF2B5EF4-FFF2-40B4-BE49-F238E27FC236}">
                <a16:creationId xmlns:a16="http://schemas.microsoft.com/office/drawing/2014/main" id="{24E9D36F-E944-CDBE-0320-871A803D7471}"/>
              </a:ext>
            </a:extLst>
          </p:cNvPr>
          <p:cNvSpPr txBox="1"/>
          <p:nvPr/>
        </p:nvSpPr>
        <p:spPr>
          <a:xfrm>
            <a:off x="6410024" y="2096159"/>
            <a:ext cx="1560993" cy="400110"/>
          </a:xfrm>
          <a:prstGeom prst="rect">
            <a:avLst/>
          </a:prstGeom>
          <a:noFill/>
        </p:spPr>
        <p:txBody>
          <a:bodyPr wrap="square" rtlCol="0">
            <a:spAutoFit/>
          </a:bodyPr>
          <a:lstStyle/>
          <a:p>
            <a:pPr algn="ctr"/>
            <a:r>
              <a:rPr lang="es-CO" sz="2000" dirty="0">
                <a:solidFill>
                  <a:schemeClr val="bg1"/>
                </a:solidFill>
                <a:latin typeface="Montserrat Black" panose="00000A00000000000000" pitchFamily="50" charset="0"/>
              </a:rPr>
              <a:t>IMPROVE</a:t>
            </a:r>
          </a:p>
        </p:txBody>
      </p:sp>
      <p:sp>
        <p:nvSpPr>
          <p:cNvPr id="26" name="CuadroTexto 25">
            <a:extLst>
              <a:ext uri="{FF2B5EF4-FFF2-40B4-BE49-F238E27FC236}">
                <a16:creationId xmlns:a16="http://schemas.microsoft.com/office/drawing/2014/main" id="{E050F0DA-CAFA-11BF-13EF-BF4E63103E06}"/>
              </a:ext>
            </a:extLst>
          </p:cNvPr>
          <p:cNvSpPr txBox="1"/>
          <p:nvPr/>
        </p:nvSpPr>
        <p:spPr>
          <a:xfrm>
            <a:off x="8257893" y="2096159"/>
            <a:ext cx="1560993" cy="400110"/>
          </a:xfrm>
          <a:prstGeom prst="rect">
            <a:avLst/>
          </a:prstGeom>
          <a:noFill/>
        </p:spPr>
        <p:txBody>
          <a:bodyPr wrap="square" rtlCol="0">
            <a:spAutoFit/>
          </a:bodyPr>
          <a:lstStyle/>
          <a:p>
            <a:pPr algn="ctr"/>
            <a:r>
              <a:rPr lang="es-CO" sz="2000" dirty="0">
                <a:solidFill>
                  <a:schemeClr val="bg1"/>
                </a:solidFill>
                <a:latin typeface="Montserrat Black" panose="00000A00000000000000" pitchFamily="50" charset="0"/>
              </a:rPr>
              <a:t>CONTROL</a:t>
            </a:r>
          </a:p>
        </p:txBody>
      </p:sp>
      <p:sp>
        <p:nvSpPr>
          <p:cNvPr id="27" name="Text Placeholder 7">
            <a:extLst>
              <a:ext uri="{FF2B5EF4-FFF2-40B4-BE49-F238E27FC236}">
                <a16:creationId xmlns:a16="http://schemas.microsoft.com/office/drawing/2014/main" id="{6EFA45CD-D11F-2F00-FF5F-D560958A0E98}"/>
              </a:ext>
            </a:extLst>
          </p:cNvPr>
          <p:cNvSpPr txBox="1">
            <a:spLocks/>
          </p:cNvSpPr>
          <p:nvPr/>
        </p:nvSpPr>
        <p:spPr>
          <a:xfrm>
            <a:off x="723898" y="2763645"/>
            <a:ext cx="1686021" cy="179234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200" dirty="0">
                <a:solidFill>
                  <a:schemeClr val="bg1"/>
                </a:solidFill>
                <a:latin typeface="Montserrat Light" panose="00000400000000000000" pitchFamily="50" charset="0"/>
              </a:rPr>
              <a:t>You can do whatever you want, go a impress your audience with an amazing presentation.</a:t>
            </a:r>
          </a:p>
          <a:p>
            <a:pPr marL="0" indent="0" algn="ctr">
              <a:buNone/>
            </a:pPr>
            <a:r>
              <a:rPr lang="en-US" sz="1200" dirty="0">
                <a:solidFill>
                  <a:schemeClr val="bg1"/>
                </a:solidFill>
                <a:latin typeface="Montserrat Light" panose="00000400000000000000" pitchFamily="50" charset="0"/>
              </a:rPr>
              <a:t>You can do whatever you want, go a impress your audience with an amazing presentation.</a:t>
            </a:r>
          </a:p>
          <a:p>
            <a:pPr algn="ctr"/>
            <a:endParaRPr lang="en-US" sz="1400" dirty="0">
              <a:solidFill>
                <a:schemeClr val="bg1"/>
              </a:solidFill>
            </a:endParaRPr>
          </a:p>
        </p:txBody>
      </p:sp>
      <p:sp>
        <p:nvSpPr>
          <p:cNvPr id="28" name="Text Placeholder 7">
            <a:extLst>
              <a:ext uri="{FF2B5EF4-FFF2-40B4-BE49-F238E27FC236}">
                <a16:creationId xmlns:a16="http://schemas.microsoft.com/office/drawing/2014/main" id="{C139D6AE-B776-FBCA-97AD-3F4131A13179}"/>
              </a:ext>
            </a:extLst>
          </p:cNvPr>
          <p:cNvSpPr txBox="1">
            <a:spLocks/>
          </p:cNvSpPr>
          <p:nvPr/>
        </p:nvSpPr>
        <p:spPr>
          <a:xfrm>
            <a:off x="2646285" y="2763645"/>
            <a:ext cx="1686021" cy="179234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200" dirty="0">
                <a:solidFill>
                  <a:schemeClr val="bg1"/>
                </a:solidFill>
                <a:latin typeface="Montserrat Light" panose="00000400000000000000" pitchFamily="50" charset="0"/>
              </a:rPr>
              <a:t>You can do whatever you want, go a impress your audience with an amazing presentation.</a:t>
            </a:r>
          </a:p>
          <a:p>
            <a:pPr marL="0" indent="0" algn="ctr">
              <a:buNone/>
            </a:pPr>
            <a:r>
              <a:rPr lang="en-US" sz="1200" dirty="0">
                <a:solidFill>
                  <a:schemeClr val="bg1"/>
                </a:solidFill>
                <a:latin typeface="Montserrat Light" panose="00000400000000000000" pitchFamily="50" charset="0"/>
              </a:rPr>
              <a:t>You can do whatever you want, go a impress your audience with an amazing presentation.</a:t>
            </a:r>
          </a:p>
          <a:p>
            <a:pPr algn="ctr"/>
            <a:endParaRPr lang="en-US" sz="1400" dirty="0">
              <a:solidFill>
                <a:schemeClr val="bg1"/>
              </a:solidFill>
            </a:endParaRPr>
          </a:p>
        </p:txBody>
      </p:sp>
      <p:sp>
        <p:nvSpPr>
          <p:cNvPr id="29" name="Text Placeholder 7">
            <a:extLst>
              <a:ext uri="{FF2B5EF4-FFF2-40B4-BE49-F238E27FC236}">
                <a16:creationId xmlns:a16="http://schemas.microsoft.com/office/drawing/2014/main" id="{56ACB4F6-490E-308E-0C43-C53A8A911F71}"/>
              </a:ext>
            </a:extLst>
          </p:cNvPr>
          <p:cNvSpPr txBox="1">
            <a:spLocks/>
          </p:cNvSpPr>
          <p:nvPr/>
        </p:nvSpPr>
        <p:spPr>
          <a:xfrm>
            <a:off x="4500568" y="2763645"/>
            <a:ext cx="1686021" cy="179234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200" dirty="0">
                <a:solidFill>
                  <a:schemeClr val="bg1"/>
                </a:solidFill>
                <a:latin typeface="Montserrat Light" panose="00000400000000000000" pitchFamily="50" charset="0"/>
              </a:rPr>
              <a:t>You can do whatever you want, go a impress your audience with an amazing presentation.</a:t>
            </a:r>
          </a:p>
          <a:p>
            <a:pPr marL="0" indent="0" algn="ctr">
              <a:buNone/>
            </a:pPr>
            <a:r>
              <a:rPr lang="en-US" sz="1200" dirty="0">
                <a:solidFill>
                  <a:schemeClr val="bg1"/>
                </a:solidFill>
                <a:latin typeface="Montserrat Light" panose="00000400000000000000" pitchFamily="50" charset="0"/>
              </a:rPr>
              <a:t>You can do whatever you want, go a impress your audience with an amazing presentation.</a:t>
            </a:r>
          </a:p>
          <a:p>
            <a:pPr algn="ctr"/>
            <a:endParaRPr lang="en-US" sz="1400" dirty="0">
              <a:solidFill>
                <a:schemeClr val="bg1"/>
              </a:solidFill>
            </a:endParaRPr>
          </a:p>
        </p:txBody>
      </p:sp>
      <p:sp>
        <p:nvSpPr>
          <p:cNvPr id="30" name="Text Placeholder 7">
            <a:extLst>
              <a:ext uri="{FF2B5EF4-FFF2-40B4-BE49-F238E27FC236}">
                <a16:creationId xmlns:a16="http://schemas.microsoft.com/office/drawing/2014/main" id="{13CE6A68-2EB2-B599-F8EE-94C4E898DD1F}"/>
              </a:ext>
            </a:extLst>
          </p:cNvPr>
          <p:cNvSpPr txBox="1">
            <a:spLocks/>
          </p:cNvSpPr>
          <p:nvPr/>
        </p:nvSpPr>
        <p:spPr>
          <a:xfrm>
            <a:off x="6328221" y="2763645"/>
            <a:ext cx="1686021" cy="179234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200" dirty="0">
                <a:solidFill>
                  <a:schemeClr val="bg1"/>
                </a:solidFill>
                <a:latin typeface="Montserrat Light" panose="00000400000000000000" pitchFamily="50" charset="0"/>
              </a:rPr>
              <a:t>You can do whatever you want, go a impress your audience with an amazing presentation.</a:t>
            </a:r>
          </a:p>
          <a:p>
            <a:pPr marL="0" indent="0" algn="ctr">
              <a:buNone/>
            </a:pPr>
            <a:r>
              <a:rPr lang="en-US" sz="1200" dirty="0">
                <a:solidFill>
                  <a:schemeClr val="bg1"/>
                </a:solidFill>
                <a:latin typeface="Montserrat Light" panose="00000400000000000000" pitchFamily="50" charset="0"/>
              </a:rPr>
              <a:t>You can do whatever you want, go a impress your audience with an amazing presentation.</a:t>
            </a:r>
          </a:p>
          <a:p>
            <a:pPr algn="ctr"/>
            <a:endParaRPr lang="en-US" sz="1400" dirty="0">
              <a:solidFill>
                <a:schemeClr val="bg1"/>
              </a:solidFill>
            </a:endParaRPr>
          </a:p>
        </p:txBody>
      </p:sp>
      <p:sp>
        <p:nvSpPr>
          <p:cNvPr id="31" name="Text Placeholder 7">
            <a:extLst>
              <a:ext uri="{FF2B5EF4-FFF2-40B4-BE49-F238E27FC236}">
                <a16:creationId xmlns:a16="http://schemas.microsoft.com/office/drawing/2014/main" id="{559361BE-AE3E-CC93-4F5F-D57B983220E3}"/>
              </a:ext>
            </a:extLst>
          </p:cNvPr>
          <p:cNvSpPr txBox="1">
            <a:spLocks/>
          </p:cNvSpPr>
          <p:nvPr/>
        </p:nvSpPr>
        <p:spPr>
          <a:xfrm>
            <a:off x="8247762" y="2763645"/>
            <a:ext cx="1686021" cy="179234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200" dirty="0">
                <a:solidFill>
                  <a:schemeClr val="bg1"/>
                </a:solidFill>
                <a:latin typeface="Montserrat Light" panose="00000400000000000000" pitchFamily="50" charset="0"/>
              </a:rPr>
              <a:t>You can do whatever you want, go a impress your audience with an amazing presentation.</a:t>
            </a:r>
          </a:p>
          <a:p>
            <a:pPr marL="0" indent="0" algn="ctr">
              <a:buNone/>
            </a:pPr>
            <a:r>
              <a:rPr lang="en-US" sz="1200" dirty="0">
                <a:solidFill>
                  <a:schemeClr val="bg1"/>
                </a:solidFill>
                <a:latin typeface="Montserrat Light" panose="00000400000000000000" pitchFamily="50" charset="0"/>
              </a:rPr>
              <a:t>You can do whatever you want, go a impress your audience with an amazing presentation.</a:t>
            </a:r>
          </a:p>
          <a:p>
            <a:pPr algn="ctr"/>
            <a:endParaRPr lang="en-US" sz="1400" dirty="0">
              <a:solidFill>
                <a:schemeClr val="bg1"/>
              </a:solidFill>
            </a:endParaRPr>
          </a:p>
        </p:txBody>
      </p:sp>
      <p:pic>
        <p:nvPicPr>
          <p:cNvPr id="33" name="Gráfico 32" descr="Diana con relleno sólido">
            <a:extLst>
              <a:ext uri="{FF2B5EF4-FFF2-40B4-BE49-F238E27FC236}">
                <a16:creationId xmlns:a16="http://schemas.microsoft.com/office/drawing/2014/main" id="{10047CE3-C4C8-7DB1-9C82-6FFE5189BC4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535694" y="3230916"/>
            <a:ext cx="964338" cy="964338"/>
          </a:xfrm>
          <a:prstGeom prst="rect">
            <a:avLst/>
          </a:prstGeom>
        </p:spPr>
      </p:pic>
      <p:pic>
        <p:nvPicPr>
          <p:cNvPr id="35" name="Gráfico 34" descr="Buen inventario con relleno sólido">
            <a:extLst>
              <a:ext uri="{FF2B5EF4-FFF2-40B4-BE49-F238E27FC236}">
                <a16:creationId xmlns:a16="http://schemas.microsoft.com/office/drawing/2014/main" id="{2F6FAF69-C521-2FDC-3EC0-18015287AD2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826878" y="4947948"/>
            <a:ext cx="586403" cy="586403"/>
          </a:xfrm>
          <a:prstGeom prst="rect">
            <a:avLst/>
          </a:prstGeom>
        </p:spPr>
      </p:pic>
      <p:pic>
        <p:nvPicPr>
          <p:cNvPr id="37" name="Gráfico 36" descr="Plano con relleno sólido">
            <a:extLst>
              <a:ext uri="{FF2B5EF4-FFF2-40B4-BE49-F238E27FC236}">
                <a16:creationId xmlns:a16="http://schemas.microsoft.com/office/drawing/2014/main" id="{43DD3094-1DB8-E655-1327-C404B3EBA7E4}"/>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914809" y="4971661"/>
            <a:ext cx="586403" cy="586403"/>
          </a:xfrm>
          <a:prstGeom prst="rect">
            <a:avLst/>
          </a:prstGeom>
        </p:spPr>
      </p:pic>
      <p:pic>
        <p:nvPicPr>
          <p:cNvPr id="39" name="Gráfico 38" descr="Gráfico de barras con relleno sólido">
            <a:extLst>
              <a:ext uri="{FF2B5EF4-FFF2-40B4-BE49-F238E27FC236}">
                <a16:creationId xmlns:a16="http://schemas.microsoft.com/office/drawing/2014/main" id="{2245AF06-EE3B-99C9-A03C-0F80ED94DCB8}"/>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964084" y="4971661"/>
            <a:ext cx="586403" cy="586403"/>
          </a:xfrm>
          <a:prstGeom prst="rect">
            <a:avLst/>
          </a:prstGeom>
        </p:spPr>
      </p:pic>
      <p:pic>
        <p:nvPicPr>
          <p:cNvPr id="41" name="Gráfico 40" descr="Regla triangular con relleno sólido">
            <a:extLst>
              <a:ext uri="{FF2B5EF4-FFF2-40B4-BE49-F238E27FC236}">
                <a16:creationId xmlns:a16="http://schemas.microsoft.com/office/drawing/2014/main" id="{EAEEE8D9-108D-4E9E-7764-A6A3A28C5017}"/>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3214384" y="4949171"/>
            <a:ext cx="586403" cy="586403"/>
          </a:xfrm>
          <a:prstGeom prst="rect">
            <a:avLst/>
          </a:prstGeom>
        </p:spPr>
      </p:pic>
      <p:pic>
        <p:nvPicPr>
          <p:cNvPr id="43" name="Gráfico 42" descr="Chateo con relleno sólido">
            <a:extLst>
              <a:ext uri="{FF2B5EF4-FFF2-40B4-BE49-F238E27FC236}">
                <a16:creationId xmlns:a16="http://schemas.microsoft.com/office/drawing/2014/main" id="{6DC964E6-8E88-F103-B14B-64083F86FCEA}"/>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1182752" y="5022127"/>
            <a:ext cx="586403" cy="586403"/>
          </a:xfrm>
          <a:prstGeom prst="rect">
            <a:avLst/>
          </a:prstGeom>
        </p:spPr>
      </p:pic>
      <p:sp>
        <p:nvSpPr>
          <p:cNvPr id="45" name="CuadroTexto 44">
            <a:extLst>
              <a:ext uri="{FF2B5EF4-FFF2-40B4-BE49-F238E27FC236}">
                <a16:creationId xmlns:a16="http://schemas.microsoft.com/office/drawing/2014/main" id="{1640C419-5D97-41CA-4F6D-28CD34598F27}"/>
              </a:ext>
            </a:extLst>
          </p:cNvPr>
          <p:cNvSpPr txBox="1"/>
          <p:nvPr/>
        </p:nvSpPr>
        <p:spPr>
          <a:xfrm>
            <a:off x="10212770" y="4195254"/>
            <a:ext cx="1560993" cy="400110"/>
          </a:xfrm>
          <a:prstGeom prst="rect">
            <a:avLst/>
          </a:prstGeom>
          <a:noFill/>
        </p:spPr>
        <p:txBody>
          <a:bodyPr wrap="square" rtlCol="0">
            <a:spAutoFit/>
          </a:bodyPr>
          <a:lstStyle/>
          <a:p>
            <a:pPr algn="ctr"/>
            <a:r>
              <a:rPr lang="es-CO" sz="2000" dirty="0">
                <a:solidFill>
                  <a:schemeClr val="bg1"/>
                </a:solidFill>
                <a:latin typeface="Montserrat Black" panose="00000A00000000000000" pitchFamily="50" charset="0"/>
              </a:rPr>
              <a:t>GOAL</a:t>
            </a:r>
          </a:p>
        </p:txBody>
      </p:sp>
      <p:sp>
        <p:nvSpPr>
          <p:cNvPr id="46" name="Text Placeholder 7">
            <a:extLst>
              <a:ext uri="{FF2B5EF4-FFF2-40B4-BE49-F238E27FC236}">
                <a16:creationId xmlns:a16="http://schemas.microsoft.com/office/drawing/2014/main" id="{05E6E00B-5BA0-E4A8-0B0A-C13A7BC36B78}"/>
              </a:ext>
            </a:extLst>
          </p:cNvPr>
          <p:cNvSpPr txBox="1">
            <a:spLocks/>
          </p:cNvSpPr>
          <p:nvPr/>
        </p:nvSpPr>
        <p:spPr>
          <a:xfrm>
            <a:off x="10076234" y="4555992"/>
            <a:ext cx="1701431" cy="116466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200" dirty="0">
                <a:solidFill>
                  <a:schemeClr val="bg1"/>
                </a:solidFill>
                <a:latin typeface="Montserrat Light" panose="00000400000000000000" pitchFamily="50" charset="0"/>
              </a:rPr>
              <a:t>You can do whatever you want, go a impress your audience with an amazing presentation</a:t>
            </a:r>
          </a:p>
        </p:txBody>
      </p:sp>
      <p:sp>
        <p:nvSpPr>
          <p:cNvPr id="47" name="CuadroTexto 46">
            <a:extLst>
              <a:ext uri="{FF2B5EF4-FFF2-40B4-BE49-F238E27FC236}">
                <a16:creationId xmlns:a16="http://schemas.microsoft.com/office/drawing/2014/main" id="{55694B8D-B5BD-FA9C-6C62-E0A9EFB16BF8}"/>
              </a:ext>
            </a:extLst>
          </p:cNvPr>
          <p:cNvSpPr txBox="1"/>
          <p:nvPr/>
        </p:nvSpPr>
        <p:spPr>
          <a:xfrm>
            <a:off x="3445442" y="505733"/>
            <a:ext cx="3721798" cy="830997"/>
          </a:xfrm>
          <a:prstGeom prst="rect">
            <a:avLst/>
          </a:prstGeom>
          <a:noFill/>
        </p:spPr>
        <p:txBody>
          <a:bodyPr wrap="square" rtlCol="0">
            <a:spAutoFit/>
          </a:bodyPr>
          <a:lstStyle/>
          <a:p>
            <a:pPr algn="ctr"/>
            <a:r>
              <a:rPr lang="en-US" sz="2400" dirty="0">
                <a:solidFill>
                  <a:schemeClr val="bg1"/>
                </a:solidFill>
                <a:latin typeface="Montserrat ExtraBold" panose="00000900000000000000" pitchFamily="50" charset="0"/>
              </a:rPr>
              <a:t>METHODOLOGY</a:t>
            </a:r>
            <a:r>
              <a:rPr lang="es-CO" sz="2400" dirty="0">
                <a:solidFill>
                  <a:schemeClr val="bg1"/>
                </a:solidFill>
                <a:latin typeface="Montserrat ExtraBold" panose="00000900000000000000" pitchFamily="50" charset="0"/>
              </a:rPr>
              <a:t>  </a:t>
            </a:r>
          </a:p>
          <a:p>
            <a:pPr algn="ctr"/>
            <a:r>
              <a:rPr lang="es-CO" sz="2400" spc="600" dirty="0">
                <a:solidFill>
                  <a:schemeClr val="accent3"/>
                </a:solidFill>
                <a:latin typeface="Montserrat" panose="00000500000000000000" pitchFamily="2" charset="0"/>
              </a:rPr>
              <a:t>PRESENTATION</a:t>
            </a:r>
          </a:p>
        </p:txBody>
      </p:sp>
    </p:spTree>
    <p:extLst>
      <p:ext uri="{BB962C8B-B14F-4D97-AF65-F5344CB8AC3E}">
        <p14:creationId xmlns:p14="http://schemas.microsoft.com/office/powerpoint/2010/main" val="34191122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CKGROUND_MORPH">
            <a:extLst>
              <a:ext uri="{FF2B5EF4-FFF2-40B4-BE49-F238E27FC236}">
                <a16:creationId xmlns:a16="http://schemas.microsoft.com/office/drawing/2014/main" id="{E62B18A0-CED7-2956-A336-74CCF641D372}"/>
              </a:ext>
            </a:extLst>
          </p:cNvPr>
          <p:cNvSpPr/>
          <p:nvPr/>
        </p:nvSpPr>
        <p:spPr>
          <a:xfrm>
            <a:off x="0" y="0"/>
            <a:ext cx="12192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 name="CuadroTexto 26">
            <a:extLst>
              <a:ext uri="{FF2B5EF4-FFF2-40B4-BE49-F238E27FC236}">
                <a16:creationId xmlns:a16="http://schemas.microsoft.com/office/drawing/2014/main" id="{AF88D0AE-2AFA-81D4-F43C-A865CC2DB78A}"/>
              </a:ext>
            </a:extLst>
          </p:cNvPr>
          <p:cNvSpPr txBox="1"/>
          <p:nvPr/>
        </p:nvSpPr>
        <p:spPr>
          <a:xfrm>
            <a:off x="886715" y="1173879"/>
            <a:ext cx="3721798" cy="830997"/>
          </a:xfrm>
          <a:prstGeom prst="rect">
            <a:avLst/>
          </a:prstGeom>
          <a:noFill/>
        </p:spPr>
        <p:txBody>
          <a:bodyPr wrap="square" rtlCol="0">
            <a:spAutoFit/>
          </a:bodyPr>
          <a:lstStyle/>
          <a:p>
            <a:r>
              <a:rPr lang="en-US" sz="2400" dirty="0">
                <a:solidFill>
                  <a:schemeClr val="bg1"/>
                </a:solidFill>
                <a:latin typeface="Montserrat ExtraBold" panose="00000900000000000000" pitchFamily="50" charset="0"/>
              </a:rPr>
              <a:t>RESULTS</a:t>
            </a:r>
            <a:r>
              <a:rPr lang="es-CO" sz="2400" dirty="0">
                <a:solidFill>
                  <a:schemeClr val="bg1"/>
                </a:solidFill>
                <a:latin typeface="Montserrat ExtraBold" panose="00000900000000000000" pitchFamily="50" charset="0"/>
              </a:rPr>
              <a:t> </a:t>
            </a:r>
          </a:p>
          <a:p>
            <a:r>
              <a:rPr lang="es-CO" sz="2400" spc="600" dirty="0">
                <a:solidFill>
                  <a:schemeClr val="accent3"/>
                </a:solidFill>
                <a:latin typeface="Montserrat" panose="00000500000000000000" pitchFamily="2" charset="0"/>
              </a:rPr>
              <a:t>PRESENTATION</a:t>
            </a:r>
          </a:p>
        </p:txBody>
      </p:sp>
      <p:graphicFrame>
        <p:nvGraphicFramePr>
          <p:cNvPr id="4" name="Chart 1"/>
          <p:cNvGraphicFramePr>
            <a:graphicFrameLocks/>
          </p:cNvGraphicFramePr>
          <p:nvPr>
            <p:extLst>
              <p:ext uri="{D42A27DB-BD31-4B8C-83A1-F6EECF244321}">
                <p14:modId xmlns:p14="http://schemas.microsoft.com/office/powerpoint/2010/main" val="3227840492"/>
              </p:ext>
            </p:extLst>
          </p:nvPr>
        </p:nvGraphicFramePr>
        <p:xfrm>
          <a:off x="5999163" y="1824038"/>
          <a:ext cx="5762625" cy="3824287"/>
        </p:xfrm>
        <a:graphic>
          <a:graphicData uri="http://schemas.openxmlformats.org/drawingml/2006/chart">
            <c:chart xmlns:c="http://schemas.openxmlformats.org/drawingml/2006/chart" xmlns:r="http://schemas.openxmlformats.org/officeDocument/2006/relationships" r:id="rId2"/>
          </a:graphicData>
        </a:graphic>
      </p:graphicFrame>
      <p:sp>
        <p:nvSpPr>
          <p:cNvPr id="25603" name="TextBox 8"/>
          <p:cNvSpPr txBox="1">
            <a:spLocks noChangeArrowheads="1"/>
          </p:cNvSpPr>
          <p:nvPr/>
        </p:nvSpPr>
        <p:spPr bwMode="auto">
          <a:xfrm>
            <a:off x="866775" y="2279650"/>
            <a:ext cx="5124450" cy="13009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2" tIns="45711" rIns="91422" bIns="45711">
            <a:spAutoFit/>
          </a:bodyPr>
          <a:lstStyle>
            <a:lvl1pPr>
              <a:defRPr sz="3600">
                <a:solidFill>
                  <a:schemeClr val="tx1"/>
                </a:solidFill>
                <a:latin typeface="Lato Light" panose="020F0302020204030203" pitchFamily="34" charset="0"/>
                <a:ea typeface="MS PGothic" panose="020B0600070205080204" pitchFamily="34" charset="-128"/>
              </a:defRPr>
            </a:lvl1pPr>
            <a:lvl2pPr marL="742950" indent="-285750">
              <a:defRPr sz="3600">
                <a:solidFill>
                  <a:schemeClr val="tx1"/>
                </a:solidFill>
                <a:latin typeface="Lato Light" panose="020F0302020204030203" pitchFamily="34" charset="0"/>
                <a:ea typeface="MS PGothic" panose="020B0600070205080204" pitchFamily="34" charset="-128"/>
              </a:defRPr>
            </a:lvl2pPr>
            <a:lvl3pPr marL="1143000" indent="-228600">
              <a:defRPr sz="3600">
                <a:solidFill>
                  <a:schemeClr val="tx1"/>
                </a:solidFill>
                <a:latin typeface="Lato Light" panose="020F0302020204030203" pitchFamily="34" charset="0"/>
                <a:ea typeface="MS PGothic" panose="020B0600070205080204" pitchFamily="34" charset="-128"/>
              </a:defRPr>
            </a:lvl3pPr>
            <a:lvl4pPr marL="1600200" indent="-228600">
              <a:defRPr sz="3600">
                <a:solidFill>
                  <a:schemeClr val="tx1"/>
                </a:solidFill>
                <a:latin typeface="Lato Light" panose="020F0302020204030203" pitchFamily="34" charset="0"/>
                <a:ea typeface="MS PGothic" panose="020B0600070205080204" pitchFamily="34" charset="-128"/>
              </a:defRPr>
            </a:lvl4pPr>
            <a:lvl5pPr marL="2057400" indent="-228600">
              <a:defRPr sz="3600">
                <a:solidFill>
                  <a:schemeClr val="tx1"/>
                </a:solidFill>
                <a:latin typeface="Lato Light" panose="020F0302020204030203" pitchFamily="34" charset="0"/>
                <a:ea typeface="MS PGothic" panose="020B0600070205080204" pitchFamily="34" charset="-128"/>
              </a:defRPr>
            </a:lvl5pPr>
            <a:lvl6pPr marL="25146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6pPr>
            <a:lvl7pPr marL="29718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7pPr>
            <a:lvl8pPr marL="34290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8pPr>
            <a:lvl9pPr marL="38862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9pPr>
          </a:lstStyle>
          <a:p>
            <a:pPr>
              <a:lnSpc>
                <a:spcPct val="110000"/>
              </a:lnSpc>
            </a:pPr>
            <a:r>
              <a:rPr lang="en-US" altLang="es-MX" sz="1200" dirty="0">
                <a:solidFill>
                  <a:schemeClr val="bg1"/>
                </a:solidFill>
                <a:latin typeface="Calibri Light" panose="020F0302020204030204" pitchFamily="34" charset="0"/>
                <a:cs typeface="Calibri Light" panose="020F0302020204030204" pitchFamily="34" charset="0"/>
              </a:rPr>
              <a:t>Creativity is the key to success in the future, and primary education where teachers can bring creativity in children at that level.</a:t>
            </a:r>
          </a:p>
          <a:p>
            <a:pPr>
              <a:lnSpc>
                <a:spcPct val="110000"/>
              </a:lnSpc>
            </a:pPr>
            <a:endParaRPr lang="en-US" altLang="es-MX" sz="1200" dirty="0">
              <a:solidFill>
                <a:schemeClr val="bg1"/>
              </a:solidFill>
              <a:latin typeface="Calibri Light" panose="020F0302020204030204" pitchFamily="34" charset="0"/>
              <a:cs typeface="Calibri Light" panose="020F0302020204030204" pitchFamily="34" charset="0"/>
            </a:endParaRPr>
          </a:p>
          <a:p>
            <a:pPr>
              <a:lnSpc>
                <a:spcPct val="110000"/>
              </a:lnSpc>
            </a:pPr>
            <a:r>
              <a:rPr lang="en-US" altLang="es-MX" sz="1200" b="1" dirty="0">
                <a:solidFill>
                  <a:schemeClr val="bg1"/>
                </a:solidFill>
                <a:latin typeface="Lato" panose="020F0502020204030203" pitchFamily="34" charset="77"/>
              </a:rPr>
              <a:t>Creativity is the key to success </a:t>
            </a:r>
            <a:r>
              <a:rPr lang="en-US" altLang="es-MX" sz="1200" dirty="0">
                <a:solidFill>
                  <a:schemeClr val="bg1"/>
                </a:solidFill>
                <a:latin typeface="Calibri Light" panose="020F0302020204030204" pitchFamily="34" charset="0"/>
                <a:cs typeface="Calibri Light" panose="020F0302020204030204" pitchFamily="34" charset="0"/>
              </a:rPr>
              <a:t>in the future, and primary education where teachers can bring creativity in children at that level keep growing Lorem ipsum dolor</a:t>
            </a:r>
          </a:p>
        </p:txBody>
      </p:sp>
      <p:sp>
        <p:nvSpPr>
          <p:cNvPr id="25604" name="TextBox 9"/>
          <p:cNvSpPr txBox="1">
            <a:spLocks noChangeArrowheads="1"/>
          </p:cNvSpPr>
          <p:nvPr/>
        </p:nvSpPr>
        <p:spPr bwMode="auto">
          <a:xfrm>
            <a:off x="3798094" y="4514057"/>
            <a:ext cx="1340395" cy="3385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22" tIns="45711" rIns="91422" bIns="45711">
            <a:spAutoFit/>
          </a:bodyPr>
          <a:lstStyle>
            <a:lvl1pPr>
              <a:defRPr sz="3600">
                <a:solidFill>
                  <a:schemeClr val="tx1"/>
                </a:solidFill>
                <a:latin typeface="Lato Light" panose="020F0302020204030203" pitchFamily="34" charset="0"/>
                <a:ea typeface="MS PGothic" panose="020B0600070205080204" pitchFamily="34" charset="-128"/>
              </a:defRPr>
            </a:lvl1pPr>
            <a:lvl2pPr marL="742950" indent="-285750">
              <a:defRPr sz="3600">
                <a:solidFill>
                  <a:schemeClr val="tx1"/>
                </a:solidFill>
                <a:latin typeface="Lato Light" panose="020F0302020204030203" pitchFamily="34" charset="0"/>
                <a:ea typeface="MS PGothic" panose="020B0600070205080204" pitchFamily="34" charset="-128"/>
              </a:defRPr>
            </a:lvl2pPr>
            <a:lvl3pPr marL="1143000" indent="-228600">
              <a:defRPr sz="3600">
                <a:solidFill>
                  <a:schemeClr val="tx1"/>
                </a:solidFill>
                <a:latin typeface="Lato Light" panose="020F0302020204030203" pitchFamily="34" charset="0"/>
                <a:ea typeface="MS PGothic" panose="020B0600070205080204" pitchFamily="34" charset="-128"/>
              </a:defRPr>
            </a:lvl3pPr>
            <a:lvl4pPr marL="1600200" indent="-228600">
              <a:defRPr sz="3600">
                <a:solidFill>
                  <a:schemeClr val="tx1"/>
                </a:solidFill>
                <a:latin typeface="Lato Light" panose="020F0302020204030203" pitchFamily="34" charset="0"/>
                <a:ea typeface="MS PGothic" panose="020B0600070205080204" pitchFamily="34" charset="-128"/>
              </a:defRPr>
            </a:lvl4pPr>
            <a:lvl5pPr marL="2057400" indent="-228600">
              <a:defRPr sz="3600">
                <a:solidFill>
                  <a:schemeClr val="tx1"/>
                </a:solidFill>
                <a:latin typeface="Lato Light" panose="020F0302020204030203" pitchFamily="34" charset="0"/>
                <a:ea typeface="MS PGothic" panose="020B0600070205080204" pitchFamily="34" charset="-128"/>
              </a:defRPr>
            </a:lvl5pPr>
            <a:lvl6pPr marL="25146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6pPr>
            <a:lvl7pPr marL="29718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7pPr>
            <a:lvl8pPr marL="34290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8pPr>
            <a:lvl9pPr marL="38862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9pPr>
          </a:lstStyle>
          <a:p>
            <a:r>
              <a:rPr lang="en-US" altLang="es-MX" sz="1600" b="1" dirty="0">
                <a:solidFill>
                  <a:schemeClr val="bg1"/>
                </a:solidFill>
                <a:latin typeface="Lato" panose="020F0502020204030203" pitchFamily="34" charset="77"/>
              </a:rPr>
              <a:t>Solar Energy</a:t>
            </a:r>
            <a:endParaRPr lang="id-ID" altLang="es-MX" sz="1600" b="1" dirty="0">
              <a:solidFill>
                <a:schemeClr val="bg1"/>
              </a:solidFill>
              <a:latin typeface="Lato" panose="020F0502020204030203" pitchFamily="34" charset="77"/>
            </a:endParaRPr>
          </a:p>
        </p:txBody>
      </p:sp>
      <p:sp>
        <p:nvSpPr>
          <p:cNvPr id="25605" name="TextBox 10"/>
          <p:cNvSpPr txBox="1">
            <a:spLocks noChangeArrowheads="1"/>
          </p:cNvSpPr>
          <p:nvPr/>
        </p:nvSpPr>
        <p:spPr bwMode="auto">
          <a:xfrm>
            <a:off x="3553619" y="4761707"/>
            <a:ext cx="2348706" cy="5069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9710" tIns="54855" rIns="109710" bIns="54855">
            <a:spAutoFit/>
          </a:bodyPr>
          <a:lstStyle>
            <a:lvl1pPr>
              <a:defRPr sz="3600">
                <a:solidFill>
                  <a:schemeClr val="tx1"/>
                </a:solidFill>
                <a:latin typeface="Lato Light" panose="020F0302020204030203" pitchFamily="34" charset="0"/>
                <a:ea typeface="MS PGothic" panose="020B0600070205080204" pitchFamily="34" charset="-128"/>
              </a:defRPr>
            </a:lvl1pPr>
            <a:lvl2pPr marL="742950" indent="-285750">
              <a:defRPr sz="3600">
                <a:solidFill>
                  <a:schemeClr val="tx1"/>
                </a:solidFill>
                <a:latin typeface="Lato Light" panose="020F0302020204030203" pitchFamily="34" charset="0"/>
                <a:ea typeface="MS PGothic" panose="020B0600070205080204" pitchFamily="34" charset="-128"/>
              </a:defRPr>
            </a:lvl2pPr>
            <a:lvl3pPr marL="1143000" indent="-228600">
              <a:defRPr sz="3600">
                <a:solidFill>
                  <a:schemeClr val="tx1"/>
                </a:solidFill>
                <a:latin typeface="Lato Light" panose="020F0302020204030203" pitchFamily="34" charset="0"/>
                <a:ea typeface="MS PGothic" panose="020B0600070205080204" pitchFamily="34" charset="-128"/>
              </a:defRPr>
            </a:lvl3pPr>
            <a:lvl4pPr marL="1600200" indent="-228600">
              <a:defRPr sz="3600">
                <a:solidFill>
                  <a:schemeClr val="tx1"/>
                </a:solidFill>
                <a:latin typeface="Lato Light" panose="020F0302020204030203" pitchFamily="34" charset="0"/>
                <a:ea typeface="MS PGothic" panose="020B0600070205080204" pitchFamily="34" charset="-128"/>
              </a:defRPr>
            </a:lvl4pPr>
            <a:lvl5pPr marL="2057400" indent="-228600">
              <a:defRPr sz="3600">
                <a:solidFill>
                  <a:schemeClr val="tx1"/>
                </a:solidFill>
                <a:latin typeface="Lato Light" panose="020F0302020204030203" pitchFamily="34" charset="0"/>
                <a:ea typeface="MS PGothic" panose="020B0600070205080204" pitchFamily="34" charset="-128"/>
              </a:defRPr>
            </a:lvl5pPr>
            <a:lvl6pPr marL="25146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6pPr>
            <a:lvl7pPr marL="29718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7pPr>
            <a:lvl8pPr marL="34290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8pPr>
            <a:lvl9pPr marL="38862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9pPr>
          </a:lstStyle>
          <a:p>
            <a:pPr>
              <a:lnSpc>
                <a:spcPct val="110000"/>
              </a:lnSpc>
            </a:pPr>
            <a:r>
              <a:rPr lang="en-US" altLang="es-MX" sz="1200">
                <a:solidFill>
                  <a:schemeClr val="bg1"/>
                </a:solidFill>
                <a:latin typeface="Calibri Light" panose="020F0302020204030204" pitchFamily="34" charset="0"/>
                <a:cs typeface="Calibri Light" panose="020F0302020204030204" pitchFamily="34" charset="0"/>
              </a:rPr>
              <a:t>Creativity is the key to success in the great and primary education</a:t>
            </a:r>
          </a:p>
        </p:txBody>
      </p:sp>
      <p:sp>
        <p:nvSpPr>
          <p:cNvPr id="12" name="Oval 11"/>
          <p:cNvSpPr>
            <a:spLocks noChangeAspect="1"/>
          </p:cNvSpPr>
          <p:nvPr/>
        </p:nvSpPr>
        <p:spPr bwMode="auto">
          <a:xfrm>
            <a:off x="3664744" y="4622007"/>
            <a:ext cx="157163" cy="157163"/>
          </a:xfrm>
          <a:prstGeom prst="ellipse">
            <a:avLst/>
          </a:prstGeom>
          <a:solidFill>
            <a:schemeClr val="accent4"/>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914217">
              <a:defRPr/>
            </a:pPr>
            <a:endParaRPr lang="en-US" sz="900" dirty="0">
              <a:latin typeface="Calibri Light"/>
            </a:endParaRPr>
          </a:p>
        </p:txBody>
      </p:sp>
      <p:sp>
        <p:nvSpPr>
          <p:cNvPr id="25607" name="TextBox 12"/>
          <p:cNvSpPr txBox="1">
            <a:spLocks noChangeArrowheads="1"/>
          </p:cNvSpPr>
          <p:nvPr/>
        </p:nvSpPr>
        <p:spPr bwMode="auto">
          <a:xfrm>
            <a:off x="1112838" y="4514057"/>
            <a:ext cx="1340395" cy="3385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22" tIns="45711" rIns="91422" bIns="45711">
            <a:spAutoFit/>
          </a:bodyPr>
          <a:lstStyle>
            <a:lvl1pPr>
              <a:defRPr sz="3600">
                <a:solidFill>
                  <a:schemeClr val="tx1"/>
                </a:solidFill>
                <a:latin typeface="Lato Light" panose="020F0302020204030203" pitchFamily="34" charset="0"/>
                <a:ea typeface="MS PGothic" panose="020B0600070205080204" pitchFamily="34" charset="-128"/>
              </a:defRPr>
            </a:lvl1pPr>
            <a:lvl2pPr marL="742950" indent="-285750">
              <a:defRPr sz="3600">
                <a:solidFill>
                  <a:schemeClr val="tx1"/>
                </a:solidFill>
                <a:latin typeface="Lato Light" panose="020F0302020204030203" pitchFamily="34" charset="0"/>
                <a:ea typeface="MS PGothic" panose="020B0600070205080204" pitchFamily="34" charset="-128"/>
              </a:defRPr>
            </a:lvl2pPr>
            <a:lvl3pPr marL="1143000" indent="-228600">
              <a:defRPr sz="3600">
                <a:solidFill>
                  <a:schemeClr val="tx1"/>
                </a:solidFill>
                <a:latin typeface="Lato Light" panose="020F0302020204030203" pitchFamily="34" charset="0"/>
                <a:ea typeface="MS PGothic" panose="020B0600070205080204" pitchFamily="34" charset="-128"/>
              </a:defRPr>
            </a:lvl3pPr>
            <a:lvl4pPr marL="1600200" indent="-228600">
              <a:defRPr sz="3600">
                <a:solidFill>
                  <a:schemeClr val="tx1"/>
                </a:solidFill>
                <a:latin typeface="Lato Light" panose="020F0302020204030203" pitchFamily="34" charset="0"/>
                <a:ea typeface="MS PGothic" panose="020B0600070205080204" pitchFamily="34" charset="-128"/>
              </a:defRPr>
            </a:lvl4pPr>
            <a:lvl5pPr marL="2057400" indent="-228600">
              <a:defRPr sz="3600">
                <a:solidFill>
                  <a:schemeClr val="tx1"/>
                </a:solidFill>
                <a:latin typeface="Lato Light" panose="020F0302020204030203" pitchFamily="34" charset="0"/>
                <a:ea typeface="MS PGothic" panose="020B0600070205080204" pitchFamily="34" charset="-128"/>
              </a:defRPr>
            </a:lvl5pPr>
            <a:lvl6pPr marL="25146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6pPr>
            <a:lvl7pPr marL="29718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7pPr>
            <a:lvl8pPr marL="34290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8pPr>
            <a:lvl9pPr marL="38862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9pPr>
          </a:lstStyle>
          <a:p>
            <a:r>
              <a:rPr lang="en-US" altLang="es-MX" sz="1600" b="1" dirty="0">
                <a:solidFill>
                  <a:schemeClr val="bg1"/>
                </a:solidFill>
                <a:latin typeface="Lato" panose="020F0502020204030203" pitchFamily="34" charset="77"/>
              </a:rPr>
              <a:t>Solar Energy</a:t>
            </a:r>
            <a:endParaRPr lang="id-ID" altLang="es-MX" sz="1600" b="1" dirty="0">
              <a:solidFill>
                <a:schemeClr val="bg1"/>
              </a:solidFill>
              <a:latin typeface="Lato" panose="020F0502020204030203" pitchFamily="34" charset="77"/>
            </a:endParaRPr>
          </a:p>
        </p:txBody>
      </p:sp>
      <p:sp>
        <p:nvSpPr>
          <p:cNvPr id="25608" name="TextBox 13"/>
          <p:cNvSpPr txBox="1">
            <a:spLocks noChangeArrowheads="1"/>
          </p:cNvSpPr>
          <p:nvPr/>
        </p:nvSpPr>
        <p:spPr bwMode="auto">
          <a:xfrm>
            <a:off x="869157" y="4761707"/>
            <a:ext cx="2348706" cy="5069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9710" tIns="54855" rIns="109710" bIns="54855">
            <a:spAutoFit/>
          </a:bodyPr>
          <a:lstStyle>
            <a:lvl1pPr>
              <a:defRPr sz="3600">
                <a:solidFill>
                  <a:schemeClr val="tx1"/>
                </a:solidFill>
                <a:latin typeface="Lato Light" panose="020F0302020204030203" pitchFamily="34" charset="0"/>
                <a:ea typeface="MS PGothic" panose="020B0600070205080204" pitchFamily="34" charset="-128"/>
              </a:defRPr>
            </a:lvl1pPr>
            <a:lvl2pPr marL="742950" indent="-285750">
              <a:defRPr sz="3600">
                <a:solidFill>
                  <a:schemeClr val="tx1"/>
                </a:solidFill>
                <a:latin typeface="Lato Light" panose="020F0302020204030203" pitchFamily="34" charset="0"/>
                <a:ea typeface="MS PGothic" panose="020B0600070205080204" pitchFamily="34" charset="-128"/>
              </a:defRPr>
            </a:lvl2pPr>
            <a:lvl3pPr marL="1143000" indent="-228600">
              <a:defRPr sz="3600">
                <a:solidFill>
                  <a:schemeClr val="tx1"/>
                </a:solidFill>
                <a:latin typeface="Lato Light" panose="020F0302020204030203" pitchFamily="34" charset="0"/>
                <a:ea typeface="MS PGothic" panose="020B0600070205080204" pitchFamily="34" charset="-128"/>
              </a:defRPr>
            </a:lvl3pPr>
            <a:lvl4pPr marL="1600200" indent="-228600">
              <a:defRPr sz="3600">
                <a:solidFill>
                  <a:schemeClr val="tx1"/>
                </a:solidFill>
                <a:latin typeface="Lato Light" panose="020F0302020204030203" pitchFamily="34" charset="0"/>
                <a:ea typeface="MS PGothic" panose="020B0600070205080204" pitchFamily="34" charset="-128"/>
              </a:defRPr>
            </a:lvl4pPr>
            <a:lvl5pPr marL="2057400" indent="-228600">
              <a:defRPr sz="3600">
                <a:solidFill>
                  <a:schemeClr val="tx1"/>
                </a:solidFill>
                <a:latin typeface="Lato Light" panose="020F0302020204030203" pitchFamily="34" charset="0"/>
                <a:ea typeface="MS PGothic" panose="020B0600070205080204" pitchFamily="34" charset="-128"/>
              </a:defRPr>
            </a:lvl5pPr>
            <a:lvl6pPr marL="25146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6pPr>
            <a:lvl7pPr marL="29718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7pPr>
            <a:lvl8pPr marL="34290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8pPr>
            <a:lvl9pPr marL="38862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9pPr>
          </a:lstStyle>
          <a:p>
            <a:pPr>
              <a:lnSpc>
                <a:spcPct val="110000"/>
              </a:lnSpc>
            </a:pPr>
            <a:r>
              <a:rPr lang="en-US" altLang="es-MX" sz="1200">
                <a:solidFill>
                  <a:schemeClr val="bg1"/>
                </a:solidFill>
                <a:latin typeface="Calibri Light" panose="020F0302020204030204" pitchFamily="34" charset="0"/>
                <a:cs typeface="Calibri Light" panose="020F0302020204030204" pitchFamily="34" charset="0"/>
              </a:rPr>
              <a:t>Creativity is the key to success in the great and primary education</a:t>
            </a:r>
          </a:p>
        </p:txBody>
      </p:sp>
      <p:sp>
        <p:nvSpPr>
          <p:cNvPr id="15" name="Oval 14"/>
          <p:cNvSpPr>
            <a:spLocks noChangeAspect="1"/>
          </p:cNvSpPr>
          <p:nvPr/>
        </p:nvSpPr>
        <p:spPr bwMode="auto">
          <a:xfrm>
            <a:off x="980282" y="4622007"/>
            <a:ext cx="156369" cy="157163"/>
          </a:xfrm>
          <a:prstGeom prst="ellipse">
            <a:avLst/>
          </a:prstGeom>
          <a:solidFill>
            <a:schemeClr val="accent3"/>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914217">
              <a:defRPr/>
            </a:pPr>
            <a:endParaRPr lang="en-US" sz="900" dirty="0">
              <a:latin typeface="Calibri Light"/>
            </a:endParaRPr>
          </a:p>
        </p:txBody>
      </p:sp>
      <p:sp>
        <p:nvSpPr>
          <p:cNvPr id="25610" name="TextBox 21"/>
          <p:cNvSpPr txBox="1">
            <a:spLocks noChangeArrowheads="1"/>
          </p:cNvSpPr>
          <p:nvPr/>
        </p:nvSpPr>
        <p:spPr bwMode="auto">
          <a:xfrm>
            <a:off x="3798094" y="3735388"/>
            <a:ext cx="1340395" cy="3385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22" tIns="45711" rIns="91422" bIns="45711">
            <a:spAutoFit/>
          </a:bodyPr>
          <a:lstStyle>
            <a:lvl1pPr>
              <a:defRPr sz="3600">
                <a:solidFill>
                  <a:schemeClr val="tx1"/>
                </a:solidFill>
                <a:latin typeface="Lato Light" panose="020F0302020204030203" pitchFamily="34" charset="0"/>
                <a:ea typeface="MS PGothic" panose="020B0600070205080204" pitchFamily="34" charset="-128"/>
              </a:defRPr>
            </a:lvl1pPr>
            <a:lvl2pPr marL="742950" indent="-285750">
              <a:defRPr sz="3600">
                <a:solidFill>
                  <a:schemeClr val="tx1"/>
                </a:solidFill>
                <a:latin typeface="Lato Light" panose="020F0302020204030203" pitchFamily="34" charset="0"/>
                <a:ea typeface="MS PGothic" panose="020B0600070205080204" pitchFamily="34" charset="-128"/>
              </a:defRPr>
            </a:lvl2pPr>
            <a:lvl3pPr marL="1143000" indent="-228600">
              <a:defRPr sz="3600">
                <a:solidFill>
                  <a:schemeClr val="tx1"/>
                </a:solidFill>
                <a:latin typeface="Lato Light" panose="020F0302020204030203" pitchFamily="34" charset="0"/>
                <a:ea typeface="MS PGothic" panose="020B0600070205080204" pitchFamily="34" charset="-128"/>
              </a:defRPr>
            </a:lvl3pPr>
            <a:lvl4pPr marL="1600200" indent="-228600">
              <a:defRPr sz="3600">
                <a:solidFill>
                  <a:schemeClr val="tx1"/>
                </a:solidFill>
                <a:latin typeface="Lato Light" panose="020F0302020204030203" pitchFamily="34" charset="0"/>
                <a:ea typeface="MS PGothic" panose="020B0600070205080204" pitchFamily="34" charset="-128"/>
              </a:defRPr>
            </a:lvl4pPr>
            <a:lvl5pPr marL="2057400" indent="-228600">
              <a:defRPr sz="3600">
                <a:solidFill>
                  <a:schemeClr val="tx1"/>
                </a:solidFill>
                <a:latin typeface="Lato Light" panose="020F0302020204030203" pitchFamily="34" charset="0"/>
                <a:ea typeface="MS PGothic" panose="020B0600070205080204" pitchFamily="34" charset="-128"/>
              </a:defRPr>
            </a:lvl5pPr>
            <a:lvl6pPr marL="25146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6pPr>
            <a:lvl7pPr marL="29718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7pPr>
            <a:lvl8pPr marL="34290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8pPr>
            <a:lvl9pPr marL="38862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9pPr>
          </a:lstStyle>
          <a:p>
            <a:r>
              <a:rPr lang="en-US" altLang="es-MX" sz="1600" b="1" dirty="0">
                <a:solidFill>
                  <a:schemeClr val="bg1"/>
                </a:solidFill>
                <a:latin typeface="Lato" panose="020F0502020204030203" pitchFamily="34" charset="77"/>
              </a:rPr>
              <a:t>Solar Energy</a:t>
            </a:r>
            <a:endParaRPr lang="id-ID" altLang="es-MX" sz="1600" b="1" dirty="0">
              <a:solidFill>
                <a:schemeClr val="bg1"/>
              </a:solidFill>
              <a:latin typeface="Lato" panose="020F0502020204030203" pitchFamily="34" charset="77"/>
            </a:endParaRPr>
          </a:p>
        </p:txBody>
      </p:sp>
      <p:sp>
        <p:nvSpPr>
          <p:cNvPr id="25611" name="TextBox 22"/>
          <p:cNvSpPr txBox="1">
            <a:spLocks noChangeArrowheads="1"/>
          </p:cNvSpPr>
          <p:nvPr/>
        </p:nvSpPr>
        <p:spPr bwMode="auto">
          <a:xfrm>
            <a:off x="3553619" y="3983832"/>
            <a:ext cx="2348706" cy="5069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9710" tIns="54855" rIns="109710" bIns="54855">
            <a:spAutoFit/>
          </a:bodyPr>
          <a:lstStyle>
            <a:lvl1pPr>
              <a:defRPr sz="3600">
                <a:solidFill>
                  <a:schemeClr val="tx1"/>
                </a:solidFill>
                <a:latin typeface="Lato Light" panose="020F0302020204030203" pitchFamily="34" charset="0"/>
                <a:ea typeface="MS PGothic" panose="020B0600070205080204" pitchFamily="34" charset="-128"/>
              </a:defRPr>
            </a:lvl1pPr>
            <a:lvl2pPr marL="742950" indent="-285750">
              <a:defRPr sz="3600">
                <a:solidFill>
                  <a:schemeClr val="tx1"/>
                </a:solidFill>
                <a:latin typeface="Lato Light" panose="020F0302020204030203" pitchFamily="34" charset="0"/>
                <a:ea typeface="MS PGothic" panose="020B0600070205080204" pitchFamily="34" charset="-128"/>
              </a:defRPr>
            </a:lvl2pPr>
            <a:lvl3pPr marL="1143000" indent="-228600">
              <a:defRPr sz="3600">
                <a:solidFill>
                  <a:schemeClr val="tx1"/>
                </a:solidFill>
                <a:latin typeface="Lato Light" panose="020F0302020204030203" pitchFamily="34" charset="0"/>
                <a:ea typeface="MS PGothic" panose="020B0600070205080204" pitchFamily="34" charset="-128"/>
              </a:defRPr>
            </a:lvl3pPr>
            <a:lvl4pPr marL="1600200" indent="-228600">
              <a:defRPr sz="3600">
                <a:solidFill>
                  <a:schemeClr val="tx1"/>
                </a:solidFill>
                <a:latin typeface="Lato Light" panose="020F0302020204030203" pitchFamily="34" charset="0"/>
                <a:ea typeface="MS PGothic" panose="020B0600070205080204" pitchFamily="34" charset="-128"/>
              </a:defRPr>
            </a:lvl4pPr>
            <a:lvl5pPr marL="2057400" indent="-228600">
              <a:defRPr sz="3600">
                <a:solidFill>
                  <a:schemeClr val="tx1"/>
                </a:solidFill>
                <a:latin typeface="Lato Light" panose="020F0302020204030203" pitchFamily="34" charset="0"/>
                <a:ea typeface="MS PGothic" panose="020B0600070205080204" pitchFamily="34" charset="-128"/>
              </a:defRPr>
            </a:lvl5pPr>
            <a:lvl6pPr marL="25146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6pPr>
            <a:lvl7pPr marL="29718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7pPr>
            <a:lvl8pPr marL="34290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8pPr>
            <a:lvl9pPr marL="38862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9pPr>
          </a:lstStyle>
          <a:p>
            <a:pPr>
              <a:lnSpc>
                <a:spcPct val="110000"/>
              </a:lnSpc>
            </a:pPr>
            <a:r>
              <a:rPr lang="en-US" altLang="es-MX" sz="1200">
                <a:solidFill>
                  <a:schemeClr val="bg1"/>
                </a:solidFill>
                <a:latin typeface="Calibri Light" panose="020F0302020204030204" pitchFamily="34" charset="0"/>
                <a:cs typeface="Calibri Light" panose="020F0302020204030204" pitchFamily="34" charset="0"/>
              </a:rPr>
              <a:t>Creativity is the key to success in the great and primary education</a:t>
            </a:r>
          </a:p>
        </p:txBody>
      </p:sp>
      <p:sp>
        <p:nvSpPr>
          <p:cNvPr id="24" name="Oval 23"/>
          <p:cNvSpPr>
            <a:spLocks noChangeAspect="1"/>
          </p:cNvSpPr>
          <p:nvPr/>
        </p:nvSpPr>
        <p:spPr bwMode="auto">
          <a:xfrm>
            <a:off x="3664744" y="3843338"/>
            <a:ext cx="157163" cy="157163"/>
          </a:xfrm>
          <a:prstGeom prst="ellipse">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914217">
              <a:defRPr/>
            </a:pPr>
            <a:endParaRPr lang="en-US" sz="900" dirty="0">
              <a:latin typeface="Calibri Light"/>
            </a:endParaRPr>
          </a:p>
        </p:txBody>
      </p:sp>
      <p:sp>
        <p:nvSpPr>
          <p:cNvPr id="25613" name="TextBox 24"/>
          <p:cNvSpPr txBox="1">
            <a:spLocks noChangeArrowheads="1"/>
          </p:cNvSpPr>
          <p:nvPr/>
        </p:nvSpPr>
        <p:spPr bwMode="auto">
          <a:xfrm>
            <a:off x="1112838" y="3735388"/>
            <a:ext cx="1340395" cy="3385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22" tIns="45711" rIns="91422" bIns="45711">
            <a:spAutoFit/>
          </a:bodyPr>
          <a:lstStyle>
            <a:lvl1pPr>
              <a:defRPr sz="3600">
                <a:solidFill>
                  <a:schemeClr val="tx1"/>
                </a:solidFill>
                <a:latin typeface="Lato Light" panose="020F0302020204030203" pitchFamily="34" charset="0"/>
                <a:ea typeface="MS PGothic" panose="020B0600070205080204" pitchFamily="34" charset="-128"/>
              </a:defRPr>
            </a:lvl1pPr>
            <a:lvl2pPr marL="742950" indent="-285750">
              <a:defRPr sz="3600">
                <a:solidFill>
                  <a:schemeClr val="tx1"/>
                </a:solidFill>
                <a:latin typeface="Lato Light" panose="020F0302020204030203" pitchFamily="34" charset="0"/>
                <a:ea typeface="MS PGothic" panose="020B0600070205080204" pitchFamily="34" charset="-128"/>
              </a:defRPr>
            </a:lvl2pPr>
            <a:lvl3pPr marL="1143000" indent="-228600">
              <a:defRPr sz="3600">
                <a:solidFill>
                  <a:schemeClr val="tx1"/>
                </a:solidFill>
                <a:latin typeface="Lato Light" panose="020F0302020204030203" pitchFamily="34" charset="0"/>
                <a:ea typeface="MS PGothic" panose="020B0600070205080204" pitchFamily="34" charset="-128"/>
              </a:defRPr>
            </a:lvl3pPr>
            <a:lvl4pPr marL="1600200" indent="-228600">
              <a:defRPr sz="3600">
                <a:solidFill>
                  <a:schemeClr val="tx1"/>
                </a:solidFill>
                <a:latin typeface="Lato Light" panose="020F0302020204030203" pitchFamily="34" charset="0"/>
                <a:ea typeface="MS PGothic" panose="020B0600070205080204" pitchFamily="34" charset="-128"/>
              </a:defRPr>
            </a:lvl4pPr>
            <a:lvl5pPr marL="2057400" indent="-228600">
              <a:defRPr sz="3600">
                <a:solidFill>
                  <a:schemeClr val="tx1"/>
                </a:solidFill>
                <a:latin typeface="Lato Light" panose="020F0302020204030203" pitchFamily="34" charset="0"/>
                <a:ea typeface="MS PGothic" panose="020B0600070205080204" pitchFamily="34" charset="-128"/>
              </a:defRPr>
            </a:lvl5pPr>
            <a:lvl6pPr marL="25146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6pPr>
            <a:lvl7pPr marL="29718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7pPr>
            <a:lvl8pPr marL="34290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8pPr>
            <a:lvl9pPr marL="38862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9pPr>
          </a:lstStyle>
          <a:p>
            <a:r>
              <a:rPr lang="en-US" altLang="es-MX" sz="1600" b="1" dirty="0">
                <a:solidFill>
                  <a:schemeClr val="bg1"/>
                </a:solidFill>
                <a:latin typeface="Lato" panose="020F0502020204030203" pitchFamily="34" charset="77"/>
              </a:rPr>
              <a:t>Solar Energy</a:t>
            </a:r>
            <a:endParaRPr lang="id-ID" altLang="es-MX" sz="1600" b="1" dirty="0">
              <a:solidFill>
                <a:schemeClr val="bg1"/>
              </a:solidFill>
              <a:latin typeface="Lato" panose="020F0502020204030203" pitchFamily="34" charset="77"/>
            </a:endParaRPr>
          </a:p>
        </p:txBody>
      </p:sp>
      <p:sp>
        <p:nvSpPr>
          <p:cNvPr id="25614" name="TextBox 25"/>
          <p:cNvSpPr txBox="1">
            <a:spLocks noChangeArrowheads="1"/>
          </p:cNvSpPr>
          <p:nvPr/>
        </p:nvSpPr>
        <p:spPr bwMode="auto">
          <a:xfrm>
            <a:off x="869157" y="3983832"/>
            <a:ext cx="2348706" cy="5069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9710" tIns="54855" rIns="109710" bIns="54855">
            <a:spAutoFit/>
          </a:bodyPr>
          <a:lstStyle>
            <a:lvl1pPr>
              <a:defRPr sz="3600">
                <a:solidFill>
                  <a:schemeClr val="tx1"/>
                </a:solidFill>
                <a:latin typeface="Lato Light" panose="020F0302020204030203" pitchFamily="34" charset="0"/>
                <a:ea typeface="MS PGothic" panose="020B0600070205080204" pitchFamily="34" charset="-128"/>
              </a:defRPr>
            </a:lvl1pPr>
            <a:lvl2pPr marL="742950" indent="-285750">
              <a:defRPr sz="3600">
                <a:solidFill>
                  <a:schemeClr val="tx1"/>
                </a:solidFill>
                <a:latin typeface="Lato Light" panose="020F0302020204030203" pitchFamily="34" charset="0"/>
                <a:ea typeface="MS PGothic" panose="020B0600070205080204" pitchFamily="34" charset="-128"/>
              </a:defRPr>
            </a:lvl2pPr>
            <a:lvl3pPr marL="1143000" indent="-228600">
              <a:defRPr sz="3600">
                <a:solidFill>
                  <a:schemeClr val="tx1"/>
                </a:solidFill>
                <a:latin typeface="Lato Light" panose="020F0302020204030203" pitchFamily="34" charset="0"/>
                <a:ea typeface="MS PGothic" panose="020B0600070205080204" pitchFamily="34" charset="-128"/>
              </a:defRPr>
            </a:lvl3pPr>
            <a:lvl4pPr marL="1600200" indent="-228600">
              <a:defRPr sz="3600">
                <a:solidFill>
                  <a:schemeClr val="tx1"/>
                </a:solidFill>
                <a:latin typeface="Lato Light" panose="020F0302020204030203" pitchFamily="34" charset="0"/>
                <a:ea typeface="MS PGothic" panose="020B0600070205080204" pitchFamily="34" charset="-128"/>
              </a:defRPr>
            </a:lvl4pPr>
            <a:lvl5pPr marL="2057400" indent="-228600">
              <a:defRPr sz="3600">
                <a:solidFill>
                  <a:schemeClr val="tx1"/>
                </a:solidFill>
                <a:latin typeface="Lato Light" panose="020F0302020204030203" pitchFamily="34" charset="0"/>
                <a:ea typeface="MS PGothic" panose="020B0600070205080204" pitchFamily="34" charset="-128"/>
              </a:defRPr>
            </a:lvl5pPr>
            <a:lvl6pPr marL="25146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6pPr>
            <a:lvl7pPr marL="29718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7pPr>
            <a:lvl8pPr marL="34290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8pPr>
            <a:lvl9pPr marL="38862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9pPr>
          </a:lstStyle>
          <a:p>
            <a:pPr>
              <a:lnSpc>
                <a:spcPct val="110000"/>
              </a:lnSpc>
            </a:pPr>
            <a:r>
              <a:rPr lang="en-US" altLang="es-MX" sz="1200">
                <a:solidFill>
                  <a:schemeClr val="bg1"/>
                </a:solidFill>
                <a:latin typeface="Calibri Light" panose="020F0302020204030204" pitchFamily="34" charset="0"/>
                <a:cs typeface="Calibri Light" panose="020F0302020204030204" pitchFamily="34" charset="0"/>
              </a:rPr>
              <a:t>Creativity is the key to success in the great and primary education</a:t>
            </a:r>
          </a:p>
        </p:txBody>
      </p:sp>
      <p:sp>
        <p:nvSpPr>
          <p:cNvPr id="31" name="Oval 30"/>
          <p:cNvSpPr>
            <a:spLocks noChangeAspect="1"/>
          </p:cNvSpPr>
          <p:nvPr/>
        </p:nvSpPr>
        <p:spPr bwMode="auto">
          <a:xfrm>
            <a:off x="980282" y="3843338"/>
            <a:ext cx="156369" cy="157163"/>
          </a:xfrm>
          <a:prstGeom prst="ellipse">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914217">
              <a:defRPr/>
            </a:pPr>
            <a:endParaRPr lang="en-US" sz="900" dirty="0">
              <a:latin typeface="Calibri Light"/>
            </a:endParaRPr>
          </a:p>
        </p:txBody>
      </p:sp>
    </p:spTree>
  </p:cSld>
  <p:clrMapOvr>
    <a:masterClrMapping/>
  </p:clrMapOvr>
  <p:transition advClick="0"/>
</p:sld>
</file>

<file path=ppt/theme/theme1.xml><?xml version="1.0" encoding="utf-8"?>
<a:theme xmlns:a="http://schemas.openxmlformats.org/drawingml/2006/main" name="Office Theme">
  <a:themeElements>
    <a:clrScheme name="leadership template">
      <a:dk1>
        <a:srgbClr val="000000"/>
      </a:dk1>
      <a:lt1>
        <a:srgbClr val="FFFFFF"/>
      </a:lt1>
      <a:dk2>
        <a:srgbClr val="212745"/>
      </a:dk2>
      <a:lt2>
        <a:srgbClr val="B4DCFA"/>
      </a:lt2>
      <a:accent1>
        <a:srgbClr val="000B49"/>
      </a:accent1>
      <a:accent2>
        <a:srgbClr val="30C4D2"/>
      </a:accent2>
      <a:accent3>
        <a:srgbClr val="F49401"/>
      </a:accent3>
      <a:accent4>
        <a:srgbClr val="F93043"/>
      </a:accent4>
      <a:accent5>
        <a:srgbClr val="3C2077"/>
      </a:accent5>
      <a:accent6>
        <a:srgbClr val="CDD0CF"/>
      </a:accent6>
      <a:hlink>
        <a:srgbClr val="56C7AA"/>
      </a:hlink>
      <a:folHlink>
        <a:srgbClr val="59A8D1"/>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2990</TotalTime>
  <Words>973</Words>
  <Application>Microsoft Macintosh PowerPoint</Application>
  <PresentationFormat>Widescreen</PresentationFormat>
  <Paragraphs>128</Paragraphs>
  <Slides>11</Slides>
  <Notes>1</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11</vt:i4>
      </vt:variant>
    </vt:vector>
  </HeadingPairs>
  <TitlesOfParts>
    <vt:vector size="25" baseType="lpstr">
      <vt:lpstr>Androgyne</vt:lpstr>
      <vt:lpstr>Arial</vt:lpstr>
      <vt:lpstr>Calibri</vt:lpstr>
      <vt:lpstr>Calibri Light</vt:lpstr>
      <vt:lpstr>Lato</vt:lpstr>
      <vt:lpstr>Lato Black</vt:lpstr>
      <vt:lpstr>Lato Light</vt:lpstr>
      <vt:lpstr>Montserrat</vt:lpstr>
      <vt:lpstr>Montserrat Black</vt:lpstr>
      <vt:lpstr>Montserrat ExtraBold</vt:lpstr>
      <vt:lpstr>Montserrat Light</vt:lpstr>
      <vt:lpstr>Montserrat-Bold</vt:lpstr>
      <vt:lpstr>Raleway Regular</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Thanks for downloading this template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Jolie Nayibe Serrano</dc:creator>
  <cp:lastModifiedBy>Microsoft Office User</cp:lastModifiedBy>
  <cp:revision>98</cp:revision>
  <dcterms:created xsi:type="dcterms:W3CDTF">2020-04-22T15:34:04Z</dcterms:created>
  <dcterms:modified xsi:type="dcterms:W3CDTF">2023-05-19T20:45:40Z</dcterms:modified>
</cp:coreProperties>
</file>