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>
        <p:scale>
          <a:sx n="66" d="100"/>
          <a:sy n="66" d="100"/>
        </p:scale>
        <p:origin x="9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111-8436-4A59-A159-A4BAE0D0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9F073-0115-4F4B-91BC-09D30E2C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54BF-37F0-41E9-9604-4B6F1FB4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6EA4-3C99-48FD-9878-EDDB564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1BF9-BE3B-48F9-8F66-D92C2D57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52FE-7ED4-4E45-8A64-98527429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7FF2D-DDA0-4BCB-AC94-F5C7BFD44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424A-B4EE-427E-8AFA-4ECAD932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E94D-D800-4775-9677-E8EAC800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FDC4-7B7B-4817-9B1B-72038BF2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D4551-EB46-40BE-9323-DB196A2F9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B86A9-4985-464E-8073-8A6F83EF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247D-5D52-483A-A16F-2747CFFE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BCE5-4655-42F3-ADD0-175A828B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E5A0-DFD2-4A46-83F6-B198BC37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F5B4-2D6B-4611-9A8D-B1921F39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2F35-8238-4ABE-A590-00536E5C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42AD-8898-4BDF-9B44-3CEB41EC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5BB-0ED2-48B5-AACE-FF53AF1E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2FE5-71CF-4326-A65B-7F71FB3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2E7D-1083-46AD-8763-174888D6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F2D3-22CF-404D-9C34-9BA20718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8FBD-7B19-49CB-B805-20B4644B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702B-F089-4DE4-9D97-8FC3A7D5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0F68-01D7-4EB7-B1D3-EDD3571E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DAB0-912C-42ED-8D2A-127CE896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AAF3-242D-4B01-840F-CB54E9C13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69AFD-51DD-4CE8-A418-8F23F5FA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51DB-93F5-4C4E-B216-40B53DA8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A6DD-402F-4CCD-95C7-F171425A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8F0AE-0EB5-4225-90F5-197B46F9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E897-1950-418C-A9C8-CF7BF7CD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E11A-6AA0-460E-80EB-5B709489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5D89-1460-4A01-B819-25E4E444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DF152-DCE4-4785-A59F-0DD25853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FF949-B979-432E-992C-96B2BC0A3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89A8D-6FE0-495E-A9BB-2F3997D8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616A-A50E-4231-91FC-98FC5844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67F46-B579-41D1-953E-4EC1557A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2506-8487-44A6-937C-A88C462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A2B76-466E-4FCD-BD8B-59365360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018B3-38EC-49C0-A6DF-0DCB42C8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901AE-72BB-455E-8585-1A3ECE11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BDB85-07DD-4C8E-BD31-58C1943D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2AF82-F15D-4342-9405-6A6027B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FBC2-CBFE-4B3B-A226-F9B16D61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A24F-8E5A-4DB3-9645-CDECD657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499F-197F-4628-85C0-8AB504EB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36F5-4421-4945-A737-01A883A0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214F-821B-4167-A305-26317D5C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908C-9ECC-4D9C-BFC6-55E2BF7E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E3FB0-99EF-4E47-A064-577B6B6E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285B-C575-45F1-950E-C6F7F12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C8F12-E516-4D4F-86A4-BF6427162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FD6C-63E4-4B19-A259-FB743432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21629-FC3D-4D3A-B7F2-CE5752D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568B-1F52-49E2-AE60-4E588B1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B5968-8849-4B00-BEFA-E950004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3B468-3D42-46DC-BA54-8F983DB8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15E4-F723-4F63-8AA8-C789F09E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A8A2-FA9E-44B9-93A2-1750FF7AE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0B91-E885-4C6C-9BE6-F5F70A6B45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937E-7185-4B17-A3FD-4D337458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CC7E-A730-4E4E-A45B-55D9F8D4C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BBF7-17D3-4A68-9D46-733592B7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E97E50-607F-4C7C-A9AE-1E92C225AC02}"/>
              </a:ext>
            </a:extLst>
          </p:cNvPr>
          <p:cNvSpPr/>
          <p:nvPr/>
        </p:nvSpPr>
        <p:spPr>
          <a:xfrm>
            <a:off x="5350664" y="2296013"/>
            <a:ext cx="1491078" cy="4324315"/>
          </a:xfrm>
          <a:custGeom>
            <a:avLst/>
            <a:gdLst>
              <a:gd name="connsiteX0" fmla="*/ 936792 w 1047671"/>
              <a:gd name="connsiteY0" fmla="*/ 1250622 h 3038377"/>
              <a:gd name="connsiteX1" fmla="*/ 836875 w 1047671"/>
              <a:gd name="connsiteY1" fmla="*/ 1150705 h 3038377"/>
              <a:gd name="connsiteX2" fmla="*/ 836856 w 1047671"/>
              <a:gd name="connsiteY2" fmla="*/ 890596 h 3038377"/>
              <a:gd name="connsiteX3" fmla="*/ 836875 w 1047671"/>
              <a:gd name="connsiteY3" fmla="*/ 890577 h 3038377"/>
              <a:gd name="connsiteX4" fmla="*/ 936792 w 1047671"/>
              <a:gd name="connsiteY4" fmla="*/ 790660 h 3038377"/>
              <a:gd name="connsiteX5" fmla="*/ 936802 w 1047671"/>
              <a:gd name="connsiteY5" fmla="*/ 256698 h 3038377"/>
              <a:gd name="connsiteX6" fmla="*/ 936792 w 1047671"/>
              <a:gd name="connsiteY6" fmla="*/ 256688 h 3038377"/>
              <a:gd name="connsiteX7" fmla="*/ 790393 w 1047671"/>
              <a:gd name="connsiteY7" fmla="*/ 110670 h 3038377"/>
              <a:gd name="connsiteX8" fmla="*/ 256698 w 1047671"/>
              <a:gd name="connsiteY8" fmla="*/ 110394 h 3038377"/>
              <a:gd name="connsiteX9" fmla="*/ 256421 w 1047671"/>
              <a:gd name="connsiteY9" fmla="*/ 110670 h 3038377"/>
              <a:gd name="connsiteX10" fmla="*/ 110594 w 1047671"/>
              <a:gd name="connsiteY10" fmla="*/ 256688 h 3038377"/>
              <a:gd name="connsiteX11" fmla="*/ 110584 w 1047671"/>
              <a:gd name="connsiteY11" fmla="*/ 790650 h 3038377"/>
              <a:gd name="connsiteX12" fmla="*/ 110594 w 1047671"/>
              <a:gd name="connsiteY12" fmla="*/ 790660 h 3038377"/>
              <a:gd name="connsiteX13" fmla="*/ 210511 w 1047671"/>
              <a:gd name="connsiteY13" fmla="*/ 890577 h 3038377"/>
              <a:gd name="connsiteX14" fmla="*/ 210530 w 1047671"/>
              <a:gd name="connsiteY14" fmla="*/ 1150685 h 3038377"/>
              <a:gd name="connsiteX15" fmla="*/ 210511 w 1047671"/>
              <a:gd name="connsiteY15" fmla="*/ 1150705 h 3038377"/>
              <a:gd name="connsiteX16" fmla="*/ 110594 w 1047671"/>
              <a:gd name="connsiteY16" fmla="*/ 1250622 h 3038377"/>
              <a:gd name="connsiteX17" fmla="*/ 110584 w 1047671"/>
              <a:gd name="connsiteY17" fmla="*/ 1784584 h 3038377"/>
              <a:gd name="connsiteX18" fmla="*/ 110594 w 1047671"/>
              <a:gd name="connsiteY18" fmla="*/ 1784593 h 3038377"/>
              <a:gd name="connsiteX19" fmla="*/ 212130 w 1047671"/>
              <a:gd name="connsiteY19" fmla="*/ 1886034 h 3038377"/>
              <a:gd name="connsiteX20" fmla="*/ 212149 w 1047671"/>
              <a:gd name="connsiteY20" fmla="*/ 2146143 h 3038377"/>
              <a:gd name="connsiteX21" fmla="*/ 212130 w 1047671"/>
              <a:gd name="connsiteY21" fmla="*/ 2146163 h 3038377"/>
              <a:gd name="connsiteX22" fmla="*/ 110594 w 1047671"/>
              <a:gd name="connsiteY22" fmla="*/ 2247699 h 3038377"/>
              <a:gd name="connsiteX23" fmla="*/ 110584 w 1047671"/>
              <a:gd name="connsiteY23" fmla="*/ 2781661 h 3038377"/>
              <a:gd name="connsiteX24" fmla="*/ 110594 w 1047671"/>
              <a:gd name="connsiteY24" fmla="*/ 2781671 h 3038377"/>
              <a:gd name="connsiteX25" fmla="*/ 256993 w 1047671"/>
              <a:gd name="connsiteY25" fmla="*/ 2927784 h 3038377"/>
              <a:gd name="connsiteX26" fmla="*/ 790955 w 1047671"/>
              <a:gd name="connsiteY26" fmla="*/ 2927793 h 3038377"/>
              <a:gd name="connsiteX27" fmla="*/ 790964 w 1047671"/>
              <a:gd name="connsiteY27" fmla="*/ 2927784 h 3038377"/>
              <a:gd name="connsiteX28" fmla="*/ 937078 w 1047671"/>
              <a:gd name="connsiteY28" fmla="*/ 2781671 h 3038377"/>
              <a:gd name="connsiteX29" fmla="*/ 937087 w 1047671"/>
              <a:gd name="connsiteY29" fmla="*/ 2247708 h 3038377"/>
              <a:gd name="connsiteX30" fmla="*/ 937078 w 1047671"/>
              <a:gd name="connsiteY30" fmla="*/ 2247699 h 3038377"/>
              <a:gd name="connsiteX31" fmla="*/ 835541 w 1047671"/>
              <a:gd name="connsiteY31" fmla="*/ 2146163 h 3038377"/>
              <a:gd name="connsiteX32" fmla="*/ 835522 w 1047671"/>
              <a:gd name="connsiteY32" fmla="*/ 1886054 h 3038377"/>
              <a:gd name="connsiteX33" fmla="*/ 835541 w 1047671"/>
              <a:gd name="connsiteY33" fmla="*/ 1886034 h 3038377"/>
              <a:gd name="connsiteX34" fmla="*/ 937078 w 1047671"/>
              <a:gd name="connsiteY34" fmla="*/ 1784593 h 3038377"/>
              <a:gd name="connsiteX35" fmla="*/ 936802 w 1047671"/>
              <a:gd name="connsiteY35" fmla="*/ 1250631 h 3038377"/>
              <a:gd name="connsiteX36" fmla="*/ 936792 w 1047671"/>
              <a:gd name="connsiteY36" fmla="*/ 1250622 h 303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7671" h="3038377">
                <a:moveTo>
                  <a:pt x="936792" y="1250622"/>
                </a:moveTo>
                <a:lnTo>
                  <a:pt x="836875" y="1150705"/>
                </a:lnTo>
                <a:cubicBezTo>
                  <a:pt x="765047" y="1078876"/>
                  <a:pt x="765038" y="962424"/>
                  <a:pt x="836856" y="890596"/>
                </a:cubicBezTo>
                <a:cubicBezTo>
                  <a:pt x="836865" y="890586"/>
                  <a:pt x="836875" y="890586"/>
                  <a:pt x="836875" y="890577"/>
                </a:cubicBezTo>
                <a:lnTo>
                  <a:pt x="936792" y="790660"/>
                </a:lnTo>
                <a:cubicBezTo>
                  <a:pt x="1084249" y="643213"/>
                  <a:pt x="1084249" y="404145"/>
                  <a:pt x="936802" y="256698"/>
                </a:cubicBezTo>
                <a:cubicBezTo>
                  <a:pt x="936792" y="256688"/>
                  <a:pt x="936792" y="256688"/>
                  <a:pt x="936792" y="256688"/>
                </a:cubicBezTo>
                <a:lnTo>
                  <a:pt x="790393" y="110670"/>
                </a:lnTo>
                <a:cubicBezTo>
                  <a:pt x="643089" y="-36787"/>
                  <a:pt x="404145" y="-36901"/>
                  <a:pt x="256698" y="110394"/>
                </a:cubicBezTo>
                <a:cubicBezTo>
                  <a:pt x="256603" y="110489"/>
                  <a:pt x="256517" y="110575"/>
                  <a:pt x="256421" y="110670"/>
                </a:cubicBezTo>
                <a:lnTo>
                  <a:pt x="110594" y="256688"/>
                </a:lnTo>
                <a:cubicBezTo>
                  <a:pt x="-36863" y="404135"/>
                  <a:pt x="-36863" y="643203"/>
                  <a:pt x="110584" y="790650"/>
                </a:cubicBezTo>
                <a:cubicBezTo>
                  <a:pt x="110594" y="790660"/>
                  <a:pt x="110594" y="790660"/>
                  <a:pt x="110594" y="790660"/>
                </a:cubicBezTo>
                <a:lnTo>
                  <a:pt x="210511" y="890577"/>
                </a:lnTo>
                <a:cubicBezTo>
                  <a:pt x="282339" y="962405"/>
                  <a:pt x="282348" y="1078858"/>
                  <a:pt x="210530" y="1150685"/>
                </a:cubicBezTo>
                <a:cubicBezTo>
                  <a:pt x="210520" y="1150695"/>
                  <a:pt x="210511" y="1150705"/>
                  <a:pt x="210511" y="1150705"/>
                </a:cubicBezTo>
                <a:lnTo>
                  <a:pt x="110594" y="1250622"/>
                </a:lnTo>
                <a:cubicBezTo>
                  <a:pt x="-36863" y="1398069"/>
                  <a:pt x="-36863" y="1637137"/>
                  <a:pt x="110584" y="1784584"/>
                </a:cubicBezTo>
                <a:cubicBezTo>
                  <a:pt x="110594" y="1784593"/>
                  <a:pt x="110594" y="1784593"/>
                  <a:pt x="110594" y="1784593"/>
                </a:cubicBezTo>
                <a:lnTo>
                  <a:pt x="212130" y="1886034"/>
                </a:lnTo>
                <a:cubicBezTo>
                  <a:pt x="283958" y="1957863"/>
                  <a:pt x="283968" y="2074315"/>
                  <a:pt x="212149" y="2146143"/>
                </a:cubicBezTo>
                <a:cubicBezTo>
                  <a:pt x="212140" y="2146153"/>
                  <a:pt x="212130" y="2146153"/>
                  <a:pt x="212130" y="2146163"/>
                </a:cubicBezTo>
                <a:lnTo>
                  <a:pt x="110594" y="2247699"/>
                </a:lnTo>
                <a:cubicBezTo>
                  <a:pt x="-36863" y="2395146"/>
                  <a:pt x="-36863" y="2634214"/>
                  <a:pt x="110584" y="2781661"/>
                </a:cubicBezTo>
                <a:cubicBezTo>
                  <a:pt x="110594" y="2781671"/>
                  <a:pt x="110594" y="2781671"/>
                  <a:pt x="110594" y="2781671"/>
                </a:cubicBezTo>
                <a:lnTo>
                  <a:pt x="256993" y="2927784"/>
                </a:lnTo>
                <a:cubicBezTo>
                  <a:pt x="404440" y="3075240"/>
                  <a:pt x="643508" y="3075240"/>
                  <a:pt x="790955" y="2927793"/>
                </a:cubicBezTo>
                <a:cubicBezTo>
                  <a:pt x="790964" y="2927784"/>
                  <a:pt x="790964" y="2927784"/>
                  <a:pt x="790964" y="2927784"/>
                </a:cubicBezTo>
                <a:lnTo>
                  <a:pt x="937078" y="2781671"/>
                </a:lnTo>
                <a:cubicBezTo>
                  <a:pt x="1084535" y="2634223"/>
                  <a:pt x="1084535" y="2395156"/>
                  <a:pt x="937087" y="2247708"/>
                </a:cubicBezTo>
                <a:cubicBezTo>
                  <a:pt x="937078" y="2247699"/>
                  <a:pt x="937078" y="2247699"/>
                  <a:pt x="937078" y="2247699"/>
                </a:cubicBezTo>
                <a:lnTo>
                  <a:pt x="835541" y="2146163"/>
                </a:lnTo>
                <a:cubicBezTo>
                  <a:pt x="763713" y="2074334"/>
                  <a:pt x="763704" y="1957882"/>
                  <a:pt x="835522" y="1886054"/>
                </a:cubicBezTo>
                <a:cubicBezTo>
                  <a:pt x="835532" y="1886044"/>
                  <a:pt x="835541" y="1886044"/>
                  <a:pt x="835541" y="1886034"/>
                </a:cubicBezTo>
                <a:lnTo>
                  <a:pt x="937078" y="1784593"/>
                </a:lnTo>
                <a:cubicBezTo>
                  <a:pt x="1084449" y="1637061"/>
                  <a:pt x="1084325" y="1398002"/>
                  <a:pt x="936802" y="1250631"/>
                </a:cubicBezTo>
                <a:cubicBezTo>
                  <a:pt x="936792" y="1250622"/>
                  <a:pt x="936792" y="1250622"/>
                  <a:pt x="936792" y="1250622"/>
                </a:cubicBezTo>
                <a:close/>
              </a:path>
            </a:pathLst>
          </a:custGeom>
          <a:solidFill>
            <a:srgbClr val="FFFFFF"/>
          </a:solidFill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/>
          </a:ln>
          <a:effectLst>
            <a:outerShdw blurRad="63500" sx="1000" sy="1000" algn="ctr" rotWithShape="0">
              <a:prstClr val="black"/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2B73AE-57FE-42F2-A4F1-E1FBDF7A12FE}"/>
              </a:ext>
            </a:extLst>
          </p:cNvPr>
          <p:cNvSpPr/>
          <p:nvPr/>
        </p:nvSpPr>
        <p:spPr>
          <a:xfrm>
            <a:off x="3748595" y="2419497"/>
            <a:ext cx="1312790" cy="1312791"/>
          </a:xfrm>
          <a:custGeom>
            <a:avLst/>
            <a:gdLst>
              <a:gd name="connsiteX0" fmla="*/ 922401 w 922401"/>
              <a:gd name="connsiteY0" fmla="*/ 461201 h 922401"/>
              <a:gd name="connsiteX1" fmla="*/ 461200 w 922401"/>
              <a:gd name="connsiteY1" fmla="*/ 922401 h 922401"/>
              <a:gd name="connsiteX2" fmla="*/ 0 w 922401"/>
              <a:gd name="connsiteY2" fmla="*/ 461201 h 922401"/>
              <a:gd name="connsiteX3" fmla="*/ 461200 w 922401"/>
              <a:gd name="connsiteY3" fmla="*/ 0 h 922401"/>
              <a:gd name="connsiteX4" fmla="*/ 922401 w 922401"/>
              <a:gd name="connsiteY4" fmla="*/ 461201 h 9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401" h="922401">
                <a:moveTo>
                  <a:pt x="922401" y="461201"/>
                </a:moveTo>
                <a:cubicBezTo>
                  <a:pt x="922401" y="715915"/>
                  <a:pt x="715914" y="922401"/>
                  <a:pt x="461200" y="922401"/>
                </a:cubicBezTo>
                <a:cubicBezTo>
                  <a:pt x="206486" y="922401"/>
                  <a:pt x="0" y="715915"/>
                  <a:pt x="0" y="461201"/>
                </a:cubicBezTo>
                <a:cubicBezTo>
                  <a:pt x="0" y="206487"/>
                  <a:pt x="206486" y="0"/>
                  <a:pt x="461200" y="0"/>
                </a:cubicBezTo>
                <a:cubicBezTo>
                  <a:pt x="715914" y="0"/>
                  <a:pt x="922401" y="206487"/>
                  <a:pt x="922401" y="461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AEB9C26F-BA63-405A-9017-23F76D61A56C}"/>
              </a:ext>
            </a:extLst>
          </p:cNvPr>
          <p:cNvSpPr/>
          <p:nvPr/>
        </p:nvSpPr>
        <p:spPr>
          <a:xfrm rot="5588230" flipV="1">
            <a:off x="5132752" y="2845092"/>
            <a:ext cx="443425" cy="443425"/>
          </a:xfrm>
          <a:prstGeom prst="flowChartDecision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D42E37-47D7-44BC-B68E-55FB185178EB}"/>
              </a:ext>
            </a:extLst>
          </p:cNvPr>
          <p:cNvSpPr/>
          <p:nvPr/>
        </p:nvSpPr>
        <p:spPr>
          <a:xfrm>
            <a:off x="1599208" y="2695638"/>
            <a:ext cx="2805780" cy="760642"/>
          </a:xfrm>
          <a:custGeom>
            <a:avLst/>
            <a:gdLst>
              <a:gd name="connsiteX0" fmla="*/ 267203 w 1971415"/>
              <a:gd name="connsiteY0" fmla="*/ 534448 h 534447"/>
              <a:gd name="connsiteX1" fmla="*/ 503 w 1971415"/>
              <a:gd name="connsiteY1" fmla="*/ 283464 h 534447"/>
              <a:gd name="connsiteX2" fmla="*/ 272918 w 1971415"/>
              <a:gd name="connsiteY2" fmla="*/ 0 h 534447"/>
              <a:gd name="connsiteX3" fmla="*/ 1971416 w 1971415"/>
              <a:gd name="connsiteY3" fmla="*/ 0 h 534447"/>
              <a:gd name="connsiteX4" fmla="*/ 1971416 w 1971415"/>
              <a:gd name="connsiteY4" fmla="*/ 534448 h 53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15" h="534447">
                <a:moveTo>
                  <a:pt x="267203" y="534448"/>
                </a:moveTo>
                <a:cubicBezTo>
                  <a:pt x="125928" y="534457"/>
                  <a:pt x="9065" y="424482"/>
                  <a:pt x="503" y="283464"/>
                </a:cubicBezTo>
                <a:cubicBezTo>
                  <a:pt x="-9022" y="128968"/>
                  <a:pt x="118041" y="0"/>
                  <a:pt x="272918" y="0"/>
                </a:cubicBezTo>
                <a:lnTo>
                  <a:pt x="1971416" y="0"/>
                </a:lnTo>
                <a:lnTo>
                  <a:pt x="1971416" y="5344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C6ECDE-3D17-42D8-BCB3-D440A939D57B}"/>
              </a:ext>
            </a:extLst>
          </p:cNvPr>
          <p:cNvSpPr/>
          <p:nvPr/>
        </p:nvSpPr>
        <p:spPr>
          <a:xfrm>
            <a:off x="3892292" y="2563193"/>
            <a:ext cx="1025396" cy="1025396"/>
          </a:xfrm>
          <a:custGeom>
            <a:avLst/>
            <a:gdLst>
              <a:gd name="connsiteX0" fmla="*/ 720471 w 720470"/>
              <a:gd name="connsiteY0" fmla="*/ 360236 h 720470"/>
              <a:gd name="connsiteX1" fmla="*/ 360235 w 720470"/>
              <a:gd name="connsiteY1" fmla="*/ 720471 h 720470"/>
              <a:gd name="connsiteX2" fmla="*/ 0 w 720470"/>
              <a:gd name="connsiteY2" fmla="*/ 360236 h 720470"/>
              <a:gd name="connsiteX3" fmla="*/ 360235 w 720470"/>
              <a:gd name="connsiteY3" fmla="*/ 0 h 720470"/>
              <a:gd name="connsiteX4" fmla="*/ 720471 w 720470"/>
              <a:gd name="connsiteY4" fmla="*/ 360236 h 7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70" h="720470">
                <a:moveTo>
                  <a:pt x="720471" y="360236"/>
                </a:moveTo>
                <a:cubicBezTo>
                  <a:pt x="720471" y="559188"/>
                  <a:pt x="559188" y="720471"/>
                  <a:pt x="360235" y="720471"/>
                </a:cubicBezTo>
                <a:cubicBezTo>
                  <a:pt x="161283" y="720471"/>
                  <a:pt x="0" y="559188"/>
                  <a:pt x="0" y="360236"/>
                </a:cubicBezTo>
                <a:cubicBezTo>
                  <a:pt x="0" y="161283"/>
                  <a:pt x="161283" y="0"/>
                  <a:pt x="360235" y="0"/>
                </a:cubicBezTo>
                <a:cubicBezTo>
                  <a:pt x="559188" y="0"/>
                  <a:pt x="720471" y="161283"/>
                  <a:pt x="720471" y="360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473B147-2FFF-47BB-9D65-31A43320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1" y="2740510"/>
            <a:ext cx="704927" cy="704927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495300 h 495300"/>
              <a:gd name="connsiteX3" fmla="*/ 0 w 4953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495300"/>
                </a:lnTo>
                <a:lnTo>
                  <a:pt x="0" y="495300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434306-78FE-4891-8EC2-A2BEA360E9C4}"/>
              </a:ext>
            </a:extLst>
          </p:cNvPr>
          <p:cNvSpPr/>
          <p:nvPr/>
        </p:nvSpPr>
        <p:spPr>
          <a:xfrm rot="18801000">
            <a:off x="4712689" y="2770771"/>
            <a:ext cx="610031" cy="610031"/>
          </a:xfrm>
          <a:custGeom>
            <a:avLst/>
            <a:gdLst>
              <a:gd name="connsiteX0" fmla="*/ 428625 w 428624"/>
              <a:gd name="connsiteY0" fmla="*/ 214313 h 428624"/>
              <a:gd name="connsiteX1" fmla="*/ 214312 w 428624"/>
              <a:gd name="connsiteY1" fmla="*/ 428625 h 428624"/>
              <a:gd name="connsiteX2" fmla="*/ 0 w 428624"/>
              <a:gd name="connsiteY2" fmla="*/ 214313 h 428624"/>
              <a:gd name="connsiteX3" fmla="*/ 214312 w 428624"/>
              <a:gd name="connsiteY3" fmla="*/ 0 h 428624"/>
              <a:gd name="connsiteX4" fmla="*/ 428625 w 428624"/>
              <a:gd name="connsiteY4" fmla="*/ 214313 h 42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4" h="428624">
                <a:moveTo>
                  <a:pt x="428625" y="214313"/>
                </a:moveTo>
                <a:cubicBezTo>
                  <a:pt x="428625" y="332674"/>
                  <a:pt x="332674" y="428625"/>
                  <a:pt x="214312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2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7FE7EEE-3C1C-463F-B5F4-9ED39D531B9C}"/>
              </a:ext>
            </a:extLst>
          </p:cNvPr>
          <p:cNvSpPr/>
          <p:nvPr/>
        </p:nvSpPr>
        <p:spPr>
          <a:xfrm rot="16999799">
            <a:off x="5250363" y="2963547"/>
            <a:ext cx="208495" cy="208495"/>
          </a:xfrm>
          <a:custGeom>
            <a:avLst/>
            <a:gdLst>
              <a:gd name="connsiteX0" fmla="*/ 146494 w 146494"/>
              <a:gd name="connsiteY0" fmla="*/ 73247 h 146494"/>
              <a:gd name="connsiteX1" fmla="*/ 73247 w 146494"/>
              <a:gd name="connsiteY1" fmla="*/ 146495 h 146494"/>
              <a:gd name="connsiteX2" fmla="*/ 0 w 146494"/>
              <a:gd name="connsiteY2" fmla="*/ 73247 h 146494"/>
              <a:gd name="connsiteX3" fmla="*/ 73247 w 146494"/>
              <a:gd name="connsiteY3" fmla="*/ 0 h 146494"/>
              <a:gd name="connsiteX4" fmla="*/ 146494 w 146494"/>
              <a:gd name="connsiteY4" fmla="*/ 73247 h 1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4" h="146494">
                <a:moveTo>
                  <a:pt x="146494" y="73247"/>
                </a:moveTo>
                <a:cubicBezTo>
                  <a:pt x="146494" y="113701"/>
                  <a:pt x="113700" y="146495"/>
                  <a:pt x="73247" y="146495"/>
                </a:cubicBezTo>
                <a:cubicBezTo>
                  <a:pt x="32794" y="146495"/>
                  <a:pt x="0" y="113701"/>
                  <a:pt x="0" y="73247"/>
                </a:cubicBezTo>
                <a:cubicBezTo>
                  <a:pt x="0" y="32794"/>
                  <a:pt x="32794" y="0"/>
                  <a:pt x="73247" y="0"/>
                </a:cubicBezTo>
                <a:cubicBezTo>
                  <a:pt x="113700" y="0"/>
                  <a:pt x="146494" y="32794"/>
                  <a:pt x="146494" y="73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BB07672-472A-40AA-BC1B-304E325A314E}"/>
              </a:ext>
            </a:extLst>
          </p:cNvPr>
          <p:cNvSpPr/>
          <p:nvPr/>
        </p:nvSpPr>
        <p:spPr>
          <a:xfrm>
            <a:off x="5304042" y="3017193"/>
            <a:ext cx="100859" cy="100859"/>
          </a:xfrm>
          <a:custGeom>
            <a:avLst/>
            <a:gdLst>
              <a:gd name="connsiteX0" fmla="*/ 35433 w 70866"/>
              <a:gd name="connsiteY0" fmla="*/ 70866 h 70866"/>
              <a:gd name="connsiteX1" fmla="*/ 0 w 70866"/>
              <a:gd name="connsiteY1" fmla="*/ 35433 h 70866"/>
              <a:gd name="connsiteX2" fmla="*/ 35433 w 70866"/>
              <a:gd name="connsiteY2" fmla="*/ 0 h 70866"/>
              <a:gd name="connsiteX3" fmla="*/ 70866 w 70866"/>
              <a:gd name="connsiteY3" fmla="*/ 35433 h 70866"/>
              <a:gd name="connsiteX4" fmla="*/ 35433 w 70866"/>
              <a:gd name="connsiteY4" fmla="*/ 70866 h 7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6" h="70866">
                <a:moveTo>
                  <a:pt x="35433" y="70866"/>
                </a:moveTo>
                <a:cubicBezTo>
                  <a:pt x="15859" y="70866"/>
                  <a:pt x="0" y="55007"/>
                  <a:pt x="0" y="35433"/>
                </a:cubicBezTo>
                <a:cubicBezTo>
                  <a:pt x="0" y="15859"/>
                  <a:pt x="15859" y="0"/>
                  <a:pt x="35433" y="0"/>
                </a:cubicBezTo>
                <a:cubicBezTo>
                  <a:pt x="54998" y="0"/>
                  <a:pt x="70866" y="15859"/>
                  <a:pt x="70866" y="35433"/>
                </a:cubicBezTo>
                <a:cubicBezTo>
                  <a:pt x="70809" y="54978"/>
                  <a:pt x="54978" y="70818"/>
                  <a:pt x="35433" y="708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45E00A5-CA98-4219-8E5C-1600003624A6}"/>
              </a:ext>
            </a:extLst>
          </p:cNvPr>
          <p:cNvSpPr/>
          <p:nvPr/>
        </p:nvSpPr>
        <p:spPr>
          <a:xfrm>
            <a:off x="3981898" y="2652800"/>
            <a:ext cx="846182" cy="846183"/>
          </a:xfrm>
          <a:custGeom>
            <a:avLst/>
            <a:gdLst>
              <a:gd name="connsiteX0" fmla="*/ 594551 w 594550"/>
              <a:gd name="connsiteY0" fmla="*/ 297275 h 594550"/>
              <a:gd name="connsiteX1" fmla="*/ 297275 w 594550"/>
              <a:gd name="connsiteY1" fmla="*/ 594551 h 594550"/>
              <a:gd name="connsiteX2" fmla="*/ 0 w 594550"/>
              <a:gd name="connsiteY2" fmla="*/ 297275 h 594550"/>
              <a:gd name="connsiteX3" fmla="*/ 297275 w 594550"/>
              <a:gd name="connsiteY3" fmla="*/ 0 h 594550"/>
              <a:gd name="connsiteX4" fmla="*/ 594551 w 594550"/>
              <a:gd name="connsiteY4" fmla="*/ 297275 h 59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50" h="594550">
                <a:moveTo>
                  <a:pt x="594551" y="297275"/>
                </a:moveTo>
                <a:cubicBezTo>
                  <a:pt x="594551" y="461456"/>
                  <a:pt x="461456" y="594551"/>
                  <a:pt x="297275" y="594551"/>
                </a:cubicBezTo>
                <a:cubicBezTo>
                  <a:pt x="133095" y="594551"/>
                  <a:pt x="0" y="461456"/>
                  <a:pt x="0" y="297275"/>
                </a:cubicBezTo>
                <a:cubicBezTo>
                  <a:pt x="0" y="133095"/>
                  <a:pt x="133095" y="0"/>
                  <a:pt x="297275" y="0"/>
                </a:cubicBezTo>
                <a:cubicBezTo>
                  <a:pt x="461456" y="0"/>
                  <a:pt x="594551" y="133095"/>
                  <a:pt x="594551" y="29727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364858-9681-4743-BCE0-A2C54ADAE25B}"/>
              </a:ext>
            </a:extLst>
          </p:cNvPr>
          <p:cNvSpPr/>
          <p:nvPr/>
        </p:nvSpPr>
        <p:spPr>
          <a:xfrm>
            <a:off x="4099914" y="2770995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3 w 428625"/>
              <a:gd name="connsiteY1" fmla="*/ 428625 h 428625"/>
              <a:gd name="connsiteX2" fmla="*/ 0 w 428625"/>
              <a:gd name="connsiteY2" fmla="*/ 214313 h 428625"/>
              <a:gd name="connsiteX3" fmla="*/ 214313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3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2400" b="1" dirty="0"/>
              <a:t>01</a:t>
            </a:r>
            <a:endParaRPr lang="en-US" sz="24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242077-5E65-4B57-8DC3-ABF7AA6B1565}"/>
              </a:ext>
            </a:extLst>
          </p:cNvPr>
          <p:cNvSpPr/>
          <p:nvPr/>
        </p:nvSpPr>
        <p:spPr>
          <a:xfrm>
            <a:off x="7130616" y="2419497"/>
            <a:ext cx="1312789" cy="1312791"/>
          </a:xfrm>
          <a:custGeom>
            <a:avLst/>
            <a:gdLst>
              <a:gd name="connsiteX0" fmla="*/ 922401 w 922400"/>
              <a:gd name="connsiteY0" fmla="*/ 461201 h 922401"/>
              <a:gd name="connsiteX1" fmla="*/ 461200 w 922400"/>
              <a:gd name="connsiteY1" fmla="*/ 922401 h 922401"/>
              <a:gd name="connsiteX2" fmla="*/ -1 w 922400"/>
              <a:gd name="connsiteY2" fmla="*/ 461201 h 922401"/>
              <a:gd name="connsiteX3" fmla="*/ 461200 w 922400"/>
              <a:gd name="connsiteY3" fmla="*/ 0 h 922401"/>
              <a:gd name="connsiteX4" fmla="*/ 922401 w 922400"/>
              <a:gd name="connsiteY4" fmla="*/ 461201 h 9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400" h="922401">
                <a:moveTo>
                  <a:pt x="922401" y="461201"/>
                </a:moveTo>
                <a:cubicBezTo>
                  <a:pt x="922401" y="715915"/>
                  <a:pt x="715915" y="922401"/>
                  <a:pt x="461200" y="922401"/>
                </a:cubicBezTo>
                <a:cubicBezTo>
                  <a:pt x="206486" y="922401"/>
                  <a:pt x="-1" y="715915"/>
                  <a:pt x="-1" y="461201"/>
                </a:cubicBezTo>
                <a:cubicBezTo>
                  <a:pt x="-1" y="206487"/>
                  <a:pt x="206486" y="0"/>
                  <a:pt x="461200" y="0"/>
                </a:cubicBezTo>
                <a:cubicBezTo>
                  <a:pt x="715914" y="0"/>
                  <a:pt x="922401" y="206487"/>
                  <a:pt x="922401" y="461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CA976830-FB87-415D-91AE-259DFF886E17}"/>
              </a:ext>
            </a:extLst>
          </p:cNvPr>
          <p:cNvSpPr/>
          <p:nvPr/>
        </p:nvSpPr>
        <p:spPr>
          <a:xfrm rot="21438389" flipV="1">
            <a:off x="6615584" y="2845046"/>
            <a:ext cx="443425" cy="443425"/>
          </a:xfrm>
          <a:prstGeom prst="flowChartDecision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73B85CB-D71B-4C46-A348-9E44243D43B6}"/>
              </a:ext>
            </a:extLst>
          </p:cNvPr>
          <p:cNvSpPr/>
          <p:nvPr/>
        </p:nvSpPr>
        <p:spPr>
          <a:xfrm>
            <a:off x="7787010" y="2695638"/>
            <a:ext cx="2805780" cy="760642"/>
          </a:xfrm>
          <a:custGeom>
            <a:avLst/>
            <a:gdLst>
              <a:gd name="connsiteX0" fmla="*/ 1704213 w 1971415"/>
              <a:gd name="connsiteY0" fmla="*/ 534448 h 534447"/>
              <a:gd name="connsiteX1" fmla="*/ 1970913 w 1971415"/>
              <a:gd name="connsiteY1" fmla="*/ 283464 h 534447"/>
              <a:gd name="connsiteX2" fmla="*/ 1698498 w 1971415"/>
              <a:gd name="connsiteY2" fmla="*/ 0 h 534447"/>
              <a:gd name="connsiteX3" fmla="*/ 0 w 1971415"/>
              <a:gd name="connsiteY3" fmla="*/ 0 h 534447"/>
              <a:gd name="connsiteX4" fmla="*/ 0 w 1971415"/>
              <a:gd name="connsiteY4" fmla="*/ 534448 h 53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15" h="534447">
                <a:moveTo>
                  <a:pt x="1704213" y="534448"/>
                </a:moveTo>
                <a:cubicBezTo>
                  <a:pt x="1845488" y="534457"/>
                  <a:pt x="1962350" y="424482"/>
                  <a:pt x="1970913" y="283464"/>
                </a:cubicBezTo>
                <a:cubicBezTo>
                  <a:pt x="1980438" y="128968"/>
                  <a:pt x="1853375" y="0"/>
                  <a:pt x="1698498" y="0"/>
                </a:cubicBezTo>
                <a:lnTo>
                  <a:pt x="0" y="0"/>
                </a:lnTo>
                <a:lnTo>
                  <a:pt x="0" y="5344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9D274B4-0B31-4B49-AE59-6AE25BD4EE0C}"/>
              </a:ext>
            </a:extLst>
          </p:cNvPr>
          <p:cNvSpPr/>
          <p:nvPr/>
        </p:nvSpPr>
        <p:spPr>
          <a:xfrm>
            <a:off x="7274312" y="2563193"/>
            <a:ext cx="1025397" cy="1025396"/>
          </a:xfrm>
          <a:custGeom>
            <a:avLst/>
            <a:gdLst>
              <a:gd name="connsiteX0" fmla="*/ 720471 w 720471"/>
              <a:gd name="connsiteY0" fmla="*/ 360236 h 720470"/>
              <a:gd name="connsiteX1" fmla="*/ 360235 w 720471"/>
              <a:gd name="connsiteY1" fmla="*/ 720471 h 720470"/>
              <a:gd name="connsiteX2" fmla="*/ 0 w 720471"/>
              <a:gd name="connsiteY2" fmla="*/ 360236 h 720470"/>
              <a:gd name="connsiteX3" fmla="*/ 360235 w 720471"/>
              <a:gd name="connsiteY3" fmla="*/ 0 h 720470"/>
              <a:gd name="connsiteX4" fmla="*/ 720471 w 720471"/>
              <a:gd name="connsiteY4" fmla="*/ 360236 h 7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71" h="720470">
                <a:moveTo>
                  <a:pt x="720471" y="360236"/>
                </a:moveTo>
                <a:cubicBezTo>
                  <a:pt x="720471" y="559188"/>
                  <a:pt x="559188" y="720471"/>
                  <a:pt x="360235" y="720471"/>
                </a:cubicBezTo>
                <a:cubicBezTo>
                  <a:pt x="161283" y="720471"/>
                  <a:pt x="0" y="559188"/>
                  <a:pt x="0" y="360236"/>
                </a:cubicBezTo>
                <a:cubicBezTo>
                  <a:pt x="0" y="161283"/>
                  <a:pt x="161283" y="0"/>
                  <a:pt x="360235" y="0"/>
                </a:cubicBezTo>
                <a:cubicBezTo>
                  <a:pt x="559188" y="0"/>
                  <a:pt x="720471" y="161283"/>
                  <a:pt x="720471" y="360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628E58-3DE5-4F60-8960-7CF456AF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96" y="2740510"/>
            <a:ext cx="704927" cy="704927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495300 h 495300"/>
              <a:gd name="connsiteX3" fmla="*/ 0 w 4953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495300"/>
                </a:lnTo>
                <a:lnTo>
                  <a:pt x="0" y="495300"/>
                </a:ln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785D3E9-8C48-490A-8F07-07ABE1455C64}"/>
              </a:ext>
            </a:extLst>
          </p:cNvPr>
          <p:cNvSpPr/>
          <p:nvPr/>
        </p:nvSpPr>
        <p:spPr>
          <a:xfrm rot="18674401">
            <a:off x="6869006" y="2770517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3 w 428625"/>
              <a:gd name="connsiteY1" fmla="*/ 428625 h 428625"/>
              <a:gd name="connsiteX2" fmla="*/ 0 w 428625"/>
              <a:gd name="connsiteY2" fmla="*/ 214313 h 428625"/>
              <a:gd name="connsiteX3" fmla="*/ 214313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3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1A1AA77-51BB-484C-BDD2-6252260AC536}"/>
              </a:ext>
            </a:extLst>
          </p:cNvPr>
          <p:cNvSpPr/>
          <p:nvPr/>
        </p:nvSpPr>
        <p:spPr>
          <a:xfrm rot="20800201">
            <a:off x="6733365" y="2963117"/>
            <a:ext cx="208495" cy="208495"/>
          </a:xfrm>
          <a:custGeom>
            <a:avLst/>
            <a:gdLst>
              <a:gd name="connsiteX0" fmla="*/ 146495 w 146494"/>
              <a:gd name="connsiteY0" fmla="*/ 73247 h 146494"/>
              <a:gd name="connsiteX1" fmla="*/ 73247 w 146494"/>
              <a:gd name="connsiteY1" fmla="*/ 146495 h 146494"/>
              <a:gd name="connsiteX2" fmla="*/ 0 w 146494"/>
              <a:gd name="connsiteY2" fmla="*/ 73247 h 146494"/>
              <a:gd name="connsiteX3" fmla="*/ 73247 w 146494"/>
              <a:gd name="connsiteY3" fmla="*/ 0 h 146494"/>
              <a:gd name="connsiteX4" fmla="*/ 146495 w 146494"/>
              <a:gd name="connsiteY4" fmla="*/ 73247 h 1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4" h="146494">
                <a:moveTo>
                  <a:pt x="146495" y="73247"/>
                </a:moveTo>
                <a:cubicBezTo>
                  <a:pt x="146495" y="113701"/>
                  <a:pt x="113701" y="146495"/>
                  <a:pt x="73247" y="146495"/>
                </a:cubicBezTo>
                <a:cubicBezTo>
                  <a:pt x="32794" y="146495"/>
                  <a:pt x="0" y="113701"/>
                  <a:pt x="0" y="73247"/>
                </a:cubicBezTo>
                <a:cubicBezTo>
                  <a:pt x="0" y="32794"/>
                  <a:pt x="32794" y="0"/>
                  <a:pt x="73247" y="0"/>
                </a:cubicBezTo>
                <a:cubicBezTo>
                  <a:pt x="113701" y="0"/>
                  <a:pt x="146495" y="32794"/>
                  <a:pt x="146495" y="73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F60424-77E0-4485-ACED-60176C4D6339}"/>
              </a:ext>
            </a:extLst>
          </p:cNvPr>
          <p:cNvSpPr/>
          <p:nvPr/>
        </p:nvSpPr>
        <p:spPr>
          <a:xfrm>
            <a:off x="6787099" y="3017193"/>
            <a:ext cx="100859" cy="100859"/>
          </a:xfrm>
          <a:custGeom>
            <a:avLst/>
            <a:gdLst>
              <a:gd name="connsiteX0" fmla="*/ 35433 w 70866"/>
              <a:gd name="connsiteY0" fmla="*/ 70866 h 70866"/>
              <a:gd name="connsiteX1" fmla="*/ 70866 w 70866"/>
              <a:gd name="connsiteY1" fmla="*/ 35433 h 70866"/>
              <a:gd name="connsiteX2" fmla="*/ 35433 w 70866"/>
              <a:gd name="connsiteY2" fmla="*/ 0 h 70866"/>
              <a:gd name="connsiteX3" fmla="*/ 0 w 70866"/>
              <a:gd name="connsiteY3" fmla="*/ 35433 h 70866"/>
              <a:gd name="connsiteX4" fmla="*/ 35433 w 70866"/>
              <a:gd name="connsiteY4" fmla="*/ 70866 h 7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6" h="70866">
                <a:moveTo>
                  <a:pt x="35433" y="70866"/>
                </a:moveTo>
                <a:cubicBezTo>
                  <a:pt x="55007" y="70866"/>
                  <a:pt x="70866" y="55007"/>
                  <a:pt x="70866" y="35433"/>
                </a:cubicBezTo>
                <a:cubicBezTo>
                  <a:pt x="70866" y="15859"/>
                  <a:pt x="55007" y="0"/>
                  <a:pt x="35433" y="0"/>
                </a:cubicBezTo>
                <a:cubicBezTo>
                  <a:pt x="15869" y="0"/>
                  <a:pt x="0" y="15859"/>
                  <a:pt x="0" y="35433"/>
                </a:cubicBezTo>
                <a:cubicBezTo>
                  <a:pt x="57" y="54978"/>
                  <a:pt x="15888" y="70818"/>
                  <a:pt x="35433" y="708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2CE079E-8742-42A8-B304-E4A65A7F3087}"/>
              </a:ext>
            </a:extLst>
          </p:cNvPr>
          <p:cNvSpPr/>
          <p:nvPr/>
        </p:nvSpPr>
        <p:spPr>
          <a:xfrm>
            <a:off x="7363919" y="2652800"/>
            <a:ext cx="846182" cy="846183"/>
          </a:xfrm>
          <a:custGeom>
            <a:avLst/>
            <a:gdLst>
              <a:gd name="connsiteX0" fmla="*/ 594551 w 594550"/>
              <a:gd name="connsiteY0" fmla="*/ 297275 h 594550"/>
              <a:gd name="connsiteX1" fmla="*/ 297275 w 594550"/>
              <a:gd name="connsiteY1" fmla="*/ 594551 h 594550"/>
              <a:gd name="connsiteX2" fmla="*/ 0 w 594550"/>
              <a:gd name="connsiteY2" fmla="*/ 297275 h 594550"/>
              <a:gd name="connsiteX3" fmla="*/ 297275 w 594550"/>
              <a:gd name="connsiteY3" fmla="*/ 0 h 594550"/>
              <a:gd name="connsiteX4" fmla="*/ 594551 w 594550"/>
              <a:gd name="connsiteY4" fmla="*/ 297275 h 59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50" h="594550">
                <a:moveTo>
                  <a:pt x="594551" y="297275"/>
                </a:moveTo>
                <a:cubicBezTo>
                  <a:pt x="594551" y="461456"/>
                  <a:pt x="461456" y="594551"/>
                  <a:pt x="297275" y="594551"/>
                </a:cubicBezTo>
                <a:cubicBezTo>
                  <a:pt x="133095" y="594551"/>
                  <a:pt x="0" y="461456"/>
                  <a:pt x="0" y="297275"/>
                </a:cubicBezTo>
                <a:cubicBezTo>
                  <a:pt x="0" y="133095"/>
                  <a:pt x="133095" y="0"/>
                  <a:pt x="297275" y="0"/>
                </a:cubicBezTo>
                <a:cubicBezTo>
                  <a:pt x="461456" y="0"/>
                  <a:pt x="594551" y="133095"/>
                  <a:pt x="594551" y="29727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7655BF3-573D-464D-8427-6577A319E2EF}"/>
              </a:ext>
            </a:extLst>
          </p:cNvPr>
          <p:cNvSpPr/>
          <p:nvPr/>
        </p:nvSpPr>
        <p:spPr>
          <a:xfrm>
            <a:off x="7482192" y="2771384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2 w 428625"/>
              <a:gd name="connsiteY1" fmla="*/ 428625 h 428625"/>
              <a:gd name="connsiteX2" fmla="*/ 0 w 428625"/>
              <a:gd name="connsiteY2" fmla="*/ 214313 h 428625"/>
              <a:gd name="connsiteX3" fmla="*/ 214312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2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2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2400" b="1" dirty="0"/>
              <a:t>01</a:t>
            </a:r>
            <a:endParaRPr lang="en-US" sz="2400" b="1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95AE2F3-8A5D-4672-8A69-C72E3B004EF5}"/>
              </a:ext>
            </a:extLst>
          </p:cNvPr>
          <p:cNvSpPr/>
          <p:nvPr/>
        </p:nvSpPr>
        <p:spPr>
          <a:xfrm>
            <a:off x="3748595" y="3823928"/>
            <a:ext cx="1312790" cy="1312791"/>
          </a:xfrm>
          <a:custGeom>
            <a:avLst/>
            <a:gdLst>
              <a:gd name="connsiteX0" fmla="*/ 922401 w 922401"/>
              <a:gd name="connsiteY0" fmla="*/ 461201 h 922401"/>
              <a:gd name="connsiteX1" fmla="*/ 461200 w 922401"/>
              <a:gd name="connsiteY1" fmla="*/ 922401 h 922401"/>
              <a:gd name="connsiteX2" fmla="*/ 0 w 922401"/>
              <a:gd name="connsiteY2" fmla="*/ 461201 h 922401"/>
              <a:gd name="connsiteX3" fmla="*/ 461200 w 922401"/>
              <a:gd name="connsiteY3" fmla="*/ 0 h 922401"/>
              <a:gd name="connsiteX4" fmla="*/ 922401 w 922401"/>
              <a:gd name="connsiteY4" fmla="*/ 461201 h 9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401" h="922401">
                <a:moveTo>
                  <a:pt x="922401" y="461201"/>
                </a:moveTo>
                <a:cubicBezTo>
                  <a:pt x="922401" y="715915"/>
                  <a:pt x="715914" y="922401"/>
                  <a:pt x="461200" y="922401"/>
                </a:cubicBezTo>
                <a:cubicBezTo>
                  <a:pt x="206486" y="922401"/>
                  <a:pt x="0" y="715915"/>
                  <a:pt x="0" y="461201"/>
                </a:cubicBezTo>
                <a:cubicBezTo>
                  <a:pt x="0" y="206487"/>
                  <a:pt x="206486" y="0"/>
                  <a:pt x="461200" y="0"/>
                </a:cubicBezTo>
                <a:cubicBezTo>
                  <a:pt x="715914" y="0"/>
                  <a:pt x="922401" y="206487"/>
                  <a:pt x="922401" y="46120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4DC588D1-E52E-4CA1-9229-1B66C65AA63C}"/>
              </a:ext>
            </a:extLst>
          </p:cNvPr>
          <p:cNvSpPr/>
          <p:nvPr/>
        </p:nvSpPr>
        <p:spPr>
          <a:xfrm rot="5837519" flipV="1">
            <a:off x="5132837" y="4249473"/>
            <a:ext cx="443425" cy="443425"/>
          </a:xfrm>
          <a:prstGeom prst="flowChartDecision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BDE03A-89D3-43E2-AFE4-1A8B05459DC8}"/>
              </a:ext>
            </a:extLst>
          </p:cNvPr>
          <p:cNvSpPr/>
          <p:nvPr/>
        </p:nvSpPr>
        <p:spPr>
          <a:xfrm>
            <a:off x="1599208" y="4099392"/>
            <a:ext cx="2805780" cy="760777"/>
          </a:xfrm>
          <a:custGeom>
            <a:avLst/>
            <a:gdLst>
              <a:gd name="connsiteX0" fmla="*/ 267203 w 1971415"/>
              <a:gd name="connsiteY0" fmla="*/ 534543 h 534542"/>
              <a:gd name="connsiteX1" fmla="*/ 503 w 1971415"/>
              <a:gd name="connsiteY1" fmla="*/ 283559 h 534542"/>
              <a:gd name="connsiteX2" fmla="*/ 272918 w 1971415"/>
              <a:gd name="connsiteY2" fmla="*/ 0 h 534542"/>
              <a:gd name="connsiteX3" fmla="*/ 1971416 w 1971415"/>
              <a:gd name="connsiteY3" fmla="*/ 0 h 534542"/>
              <a:gd name="connsiteX4" fmla="*/ 1971416 w 1971415"/>
              <a:gd name="connsiteY4" fmla="*/ 534543 h 53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15" h="534542">
                <a:moveTo>
                  <a:pt x="267203" y="534543"/>
                </a:moveTo>
                <a:cubicBezTo>
                  <a:pt x="125928" y="534553"/>
                  <a:pt x="9065" y="424577"/>
                  <a:pt x="503" y="283559"/>
                </a:cubicBezTo>
                <a:cubicBezTo>
                  <a:pt x="-9022" y="128969"/>
                  <a:pt x="118041" y="0"/>
                  <a:pt x="272918" y="0"/>
                </a:cubicBezTo>
                <a:lnTo>
                  <a:pt x="1971416" y="0"/>
                </a:lnTo>
                <a:lnTo>
                  <a:pt x="1971416" y="53454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D750DAA-B486-459F-AA1C-27016A953C59}"/>
              </a:ext>
            </a:extLst>
          </p:cNvPr>
          <p:cNvSpPr/>
          <p:nvPr/>
        </p:nvSpPr>
        <p:spPr>
          <a:xfrm>
            <a:off x="3892292" y="3967625"/>
            <a:ext cx="1025396" cy="1025396"/>
          </a:xfrm>
          <a:custGeom>
            <a:avLst/>
            <a:gdLst>
              <a:gd name="connsiteX0" fmla="*/ 720471 w 720470"/>
              <a:gd name="connsiteY0" fmla="*/ 360236 h 720470"/>
              <a:gd name="connsiteX1" fmla="*/ 360235 w 720470"/>
              <a:gd name="connsiteY1" fmla="*/ 720471 h 720470"/>
              <a:gd name="connsiteX2" fmla="*/ 0 w 720470"/>
              <a:gd name="connsiteY2" fmla="*/ 360236 h 720470"/>
              <a:gd name="connsiteX3" fmla="*/ 360235 w 720470"/>
              <a:gd name="connsiteY3" fmla="*/ 0 h 720470"/>
              <a:gd name="connsiteX4" fmla="*/ 720471 w 720470"/>
              <a:gd name="connsiteY4" fmla="*/ 360236 h 7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70" h="720470">
                <a:moveTo>
                  <a:pt x="720471" y="360236"/>
                </a:moveTo>
                <a:cubicBezTo>
                  <a:pt x="720471" y="559188"/>
                  <a:pt x="559188" y="720471"/>
                  <a:pt x="360235" y="720471"/>
                </a:cubicBezTo>
                <a:cubicBezTo>
                  <a:pt x="161283" y="720471"/>
                  <a:pt x="0" y="559188"/>
                  <a:pt x="0" y="360236"/>
                </a:cubicBezTo>
                <a:cubicBezTo>
                  <a:pt x="0" y="161283"/>
                  <a:pt x="161283" y="0"/>
                  <a:pt x="360235" y="0"/>
                </a:cubicBezTo>
                <a:cubicBezTo>
                  <a:pt x="559188" y="0"/>
                  <a:pt x="720471" y="161283"/>
                  <a:pt x="720471" y="360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D399B3-8CF3-4C52-AB29-EDCFAC10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91" y="4136807"/>
            <a:ext cx="704927" cy="704927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495300 h 495300"/>
              <a:gd name="connsiteX3" fmla="*/ 0 w 4953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495300"/>
                </a:lnTo>
                <a:lnTo>
                  <a:pt x="0" y="495300"/>
                </a:lnTo>
                <a:close/>
              </a:path>
            </a:pathLst>
          </a:cu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62DDDB3-1C3D-4A35-945C-C036D9A1CD23}"/>
              </a:ext>
            </a:extLst>
          </p:cNvPr>
          <p:cNvSpPr/>
          <p:nvPr/>
        </p:nvSpPr>
        <p:spPr>
          <a:xfrm rot="18801000">
            <a:off x="4712760" y="4175155"/>
            <a:ext cx="610031" cy="610031"/>
          </a:xfrm>
          <a:custGeom>
            <a:avLst/>
            <a:gdLst>
              <a:gd name="connsiteX0" fmla="*/ 428625 w 428624"/>
              <a:gd name="connsiteY0" fmla="*/ 214313 h 428624"/>
              <a:gd name="connsiteX1" fmla="*/ 214312 w 428624"/>
              <a:gd name="connsiteY1" fmla="*/ 428625 h 428624"/>
              <a:gd name="connsiteX2" fmla="*/ 0 w 428624"/>
              <a:gd name="connsiteY2" fmla="*/ 214313 h 428624"/>
              <a:gd name="connsiteX3" fmla="*/ 214312 w 428624"/>
              <a:gd name="connsiteY3" fmla="*/ 0 h 428624"/>
              <a:gd name="connsiteX4" fmla="*/ 428625 w 428624"/>
              <a:gd name="connsiteY4" fmla="*/ 214313 h 42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4" h="428624">
                <a:moveTo>
                  <a:pt x="428625" y="214313"/>
                </a:moveTo>
                <a:cubicBezTo>
                  <a:pt x="428625" y="332674"/>
                  <a:pt x="332674" y="428625"/>
                  <a:pt x="214312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2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89E69C3-8660-491B-A477-92329A2247F9}"/>
              </a:ext>
            </a:extLst>
          </p:cNvPr>
          <p:cNvSpPr/>
          <p:nvPr/>
        </p:nvSpPr>
        <p:spPr>
          <a:xfrm rot="16999799">
            <a:off x="5250350" y="4368027"/>
            <a:ext cx="208495" cy="208495"/>
          </a:xfrm>
          <a:custGeom>
            <a:avLst/>
            <a:gdLst>
              <a:gd name="connsiteX0" fmla="*/ 146494 w 146494"/>
              <a:gd name="connsiteY0" fmla="*/ 73247 h 146494"/>
              <a:gd name="connsiteX1" fmla="*/ 73247 w 146494"/>
              <a:gd name="connsiteY1" fmla="*/ 146494 h 146494"/>
              <a:gd name="connsiteX2" fmla="*/ 0 w 146494"/>
              <a:gd name="connsiteY2" fmla="*/ 73247 h 146494"/>
              <a:gd name="connsiteX3" fmla="*/ 73247 w 146494"/>
              <a:gd name="connsiteY3" fmla="*/ 0 h 146494"/>
              <a:gd name="connsiteX4" fmla="*/ 146494 w 146494"/>
              <a:gd name="connsiteY4" fmla="*/ 73247 h 1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4" h="146494">
                <a:moveTo>
                  <a:pt x="146494" y="73247"/>
                </a:moveTo>
                <a:cubicBezTo>
                  <a:pt x="146494" y="113700"/>
                  <a:pt x="113700" y="146494"/>
                  <a:pt x="73247" y="146494"/>
                </a:cubicBezTo>
                <a:cubicBezTo>
                  <a:pt x="32794" y="146494"/>
                  <a:pt x="0" y="113700"/>
                  <a:pt x="0" y="73247"/>
                </a:cubicBezTo>
                <a:cubicBezTo>
                  <a:pt x="0" y="32794"/>
                  <a:pt x="32794" y="0"/>
                  <a:pt x="73247" y="0"/>
                </a:cubicBezTo>
                <a:cubicBezTo>
                  <a:pt x="113700" y="0"/>
                  <a:pt x="146494" y="32794"/>
                  <a:pt x="146494" y="73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BA4FCE-C3DD-49C3-9F36-FE3B02D13B80}"/>
              </a:ext>
            </a:extLst>
          </p:cNvPr>
          <p:cNvSpPr/>
          <p:nvPr/>
        </p:nvSpPr>
        <p:spPr>
          <a:xfrm>
            <a:off x="5303770" y="4421352"/>
            <a:ext cx="101129" cy="101129"/>
          </a:xfrm>
          <a:custGeom>
            <a:avLst/>
            <a:gdLst>
              <a:gd name="connsiteX0" fmla="*/ 35624 w 71056"/>
              <a:gd name="connsiteY0" fmla="*/ 71057 h 71056"/>
              <a:gd name="connsiteX1" fmla="*/ 0 w 71056"/>
              <a:gd name="connsiteY1" fmla="*/ 35624 h 71056"/>
              <a:gd name="connsiteX2" fmla="*/ 35433 w 71056"/>
              <a:gd name="connsiteY2" fmla="*/ 0 h 71056"/>
              <a:gd name="connsiteX3" fmla="*/ 71057 w 71056"/>
              <a:gd name="connsiteY3" fmla="*/ 35433 h 71056"/>
              <a:gd name="connsiteX4" fmla="*/ 71057 w 71056"/>
              <a:gd name="connsiteY4" fmla="*/ 35528 h 71056"/>
              <a:gd name="connsiteX5" fmla="*/ 35624 w 71056"/>
              <a:gd name="connsiteY5" fmla="*/ 71057 h 7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56" h="71056">
                <a:moveTo>
                  <a:pt x="35624" y="71057"/>
                </a:moveTo>
                <a:cubicBezTo>
                  <a:pt x="16002" y="71114"/>
                  <a:pt x="57" y="55245"/>
                  <a:pt x="0" y="35624"/>
                </a:cubicBezTo>
                <a:cubicBezTo>
                  <a:pt x="-57" y="16002"/>
                  <a:pt x="15812" y="57"/>
                  <a:pt x="35433" y="0"/>
                </a:cubicBezTo>
                <a:cubicBezTo>
                  <a:pt x="55055" y="-57"/>
                  <a:pt x="71000" y="15812"/>
                  <a:pt x="71057" y="35433"/>
                </a:cubicBezTo>
                <a:cubicBezTo>
                  <a:pt x="71057" y="35462"/>
                  <a:pt x="71057" y="35500"/>
                  <a:pt x="71057" y="35528"/>
                </a:cubicBezTo>
                <a:cubicBezTo>
                  <a:pt x="71057" y="55112"/>
                  <a:pt x="55207" y="71000"/>
                  <a:pt x="35624" y="7105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C63399F-AE98-462F-8ACB-99B9B7900866}"/>
              </a:ext>
            </a:extLst>
          </p:cNvPr>
          <p:cNvSpPr/>
          <p:nvPr/>
        </p:nvSpPr>
        <p:spPr>
          <a:xfrm>
            <a:off x="3981898" y="4057231"/>
            <a:ext cx="846182" cy="846183"/>
          </a:xfrm>
          <a:custGeom>
            <a:avLst/>
            <a:gdLst>
              <a:gd name="connsiteX0" fmla="*/ 594551 w 594550"/>
              <a:gd name="connsiteY0" fmla="*/ 297275 h 594550"/>
              <a:gd name="connsiteX1" fmla="*/ 297275 w 594550"/>
              <a:gd name="connsiteY1" fmla="*/ 594551 h 594550"/>
              <a:gd name="connsiteX2" fmla="*/ 0 w 594550"/>
              <a:gd name="connsiteY2" fmla="*/ 297275 h 594550"/>
              <a:gd name="connsiteX3" fmla="*/ 297275 w 594550"/>
              <a:gd name="connsiteY3" fmla="*/ 0 h 594550"/>
              <a:gd name="connsiteX4" fmla="*/ 594551 w 594550"/>
              <a:gd name="connsiteY4" fmla="*/ 297275 h 59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50" h="594550">
                <a:moveTo>
                  <a:pt x="594551" y="297275"/>
                </a:moveTo>
                <a:cubicBezTo>
                  <a:pt x="594551" y="461456"/>
                  <a:pt x="461456" y="594551"/>
                  <a:pt x="297275" y="594551"/>
                </a:cubicBezTo>
                <a:cubicBezTo>
                  <a:pt x="133095" y="594551"/>
                  <a:pt x="0" y="461456"/>
                  <a:pt x="0" y="297275"/>
                </a:cubicBezTo>
                <a:cubicBezTo>
                  <a:pt x="0" y="133095"/>
                  <a:pt x="133095" y="0"/>
                  <a:pt x="297275" y="0"/>
                </a:cubicBezTo>
                <a:cubicBezTo>
                  <a:pt x="461456" y="0"/>
                  <a:pt x="594551" y="133095"/>
                  <a:pt x="594551" y="2972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4D799E7-2496-428B-8F47-1E831AF4A4DA}"/>
              </a:ext>
            </a:extLst>
          </p:cNvPr>
          <p:cNvSpPr/>
          <p:nvPr/>
        </p:nvSpPr>
        <p:spPr>
          <a:xfrm>
            <a:off x="4099932" y="4175367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3 w 428625"/>
              <a:gd name="connsiteY1" fmla="*/ 428625 h 428625"/>
              <a:gd name="connsiteX2" fmla="*/ 0 w 428625"/>
              <a:gd name="connsiteY2" fmla="*/ 214313 h 428625"/>
              <a:gd name="connsiteX3" fmla="*/ 214313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3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2400" b="1" dirty="0"/>
              <a:t>02</a:t>
            </a:r>
            <a:endParaRPr lang="en-US" sz="2400" b="1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5264C30-0297-4ACA-861D-5E6363C053F0}"/>
              </a:ext>
            </a:extLst>
          </p:cNvPr>
          <p:cNvSpPr/>
          <p:nvPr/>
        </p:nvSpPr>
        <p:spPr>
          <a:xfrm>
            <a:off x="7130616" y="3823928"/>
            <a:ext cx="1312789" cy="1312791"/>
          </a:xfrm>
          <a:custGeom>
            <a:avLst/>
            <a:gdLst>
              <a:gd name="connsiteX0" fmla="*/ 922401 w 922400"/>
              <a:gd name="connsiteY0" fmla="*/ 461201 h 922401"/>
              <a:gd name="connsiteX1" fmla="*/ 461200 w 922400"/>
              <a:gd name="connsiteY1" fmla="*/ 922401 h 922401"/>
              <a:gd name="connsiteX2" fmla="*/ -1 w 922400"/>
              <a:gd name="connsiteY2" fmla="*/ 461201 h 922401"/>
              <a:gd name="connsiteX3" fmla="*/ 461200 w 922400"/>
              <a:gd name="connsiteY3" fmla="*/ 0 h 922401"/>
              <a:gd name="connsiteX4" fmla="*/ 922401 w 922400"/>
              <a:gd name="connsiteY4" fmla="*/ 461201 h 9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400" h="922401">
                <a:moveTo>
                  <a:pt x="922401" y="461201"/>
                </a:moveTo>
                <a:cubicBezTo>
                  <a:pt x="922401" y="715915"/>
                  <a:pt x="715915" y="922401"/>
                  <a:pt x="461200" y="922401"/>
                </a:cubicBezTo>
                <a:cubicBezTo>
                  <a:pt x="206486" y="922401"/>
                  <a:pt x="-1" y="715915"/>
                  <a:pt x="-1" y="461201"/>
                </a:cubicBezTo>
                <a:cubicBezTo>
                  <a:pt x="-1" y="206487"/>
                  <a:pt x="206486" y="0"/>
                  <a:pt x="461200" y="0"/>
                </a:cubicBezTo>
                <a:cubicBezTo>
                  <a:pt x="715914" y="0"/>
                  <a:pt x="922401" y="206487"/>
                  <a:pt x="922401" y="46120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5862F08-B146-4011-B18F-F126B03997FC}"/>
              </a:ext>
            </a:extLst>
          </p:cNvPr>
          <p:cNvSpPr/>
          <p:nvPr/>
        </p:nvSpPr>
        <p:spPr>
          <a:xfrm rot="5685761" flipV="1">
            <a:off x="6615669" y="4249563"/>
            <a:ext cx="443425" cy="443425"/>
          </a:xfrm>
          <a:prstGeom prst="flowChartDecision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E13222F-7615-41C0-9723-014F73B41724}"/>
              </a:ext>
            </a:extLst>
          </p:cNvPr>
          <p:cNvSpPr/>
          <p:nvPr/>
        </p:nvSpPr>
        <p:spPr>
          <a:xfrm>
            <a:off x="7787010" y="4099392"/>
            <a:ext cx="2805780" cy="760777"/>
          </a:xfrm>
          <a:custGeom>
            <a:avLst/>
            <a:gdLst>
              <a:gd name="connsiteX0" fmla="*/ 1704213 w 1971415"/>
              <a:gd name="connsiteY0" fmla="*/ 534543 h 534542"/>
              <a:gd name="connsiteX1" fmla="*/ 1970913 w 1971415"/>
              <a:gd name="connsiteY1" fmla="*/ 283559 h 534542"/>
              <a:gd name="connsiteX2" fmla="*/ 1698498 w 1971415"/>
              <a:gd name="connsiteY2" fmla="*/ 0 h 534542"/>
              <a:gd name="connsiteX3" fmla="*/ 0 w 1971415"/>
              <a:gd name="connsiteY3" fmla="*/ 0 h 534542"/>
              <a:gd name="connsiteX4" fmla="*/ 0 w 1971415"/>
              <a:gd name="connsiteY4" fmla="*/ 534543 h 53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15" h="534542">
                <a:moveTo>
                  <a:pt x="1704213" y="534543"/>
                </a:moveTo>
                <a:cubicBezTo>
                  <a:pt x="1845488" y="534553"/>
                  <a:pt x="1962350" y="424577"/>
                  <a:pt x="1970913" y="283559"/>
                </a:cubicBezTo>
                <a:cubicBezTo>
                  <a:pt x="1980438" y="128969"/>
                  <a:pt x="1853375" y="0"/>
                  <a:pt x="1698498" y="0"/>
                </a:cubicBezTo>
                <a:lnTo>
                  <a:pt x="0" y="0"/>
                </a:lnTo>
                <a:lnTo>
                  <a:pt x="0" y="53454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E92A8AC-653A-4D5A-B32D-6A1ED33A8049}"/>
              </a:ext>
            </a:extLst>
          </p:cNvPr>
          <p:cNvSpPr/>
          <p:nvPr/>
        </p:nvSpPr>
        <p:spPr>
          <a:xfrm>
            <a:off x="7274312" y="3967625"/>
            <a:ext cx="1025397" cy="1025396"/>
          </a:xfrm>
          <a:custGeom>
            <a:avLst/>
            <a:gdLst>
              <a:gd name="connsiteX0" fmla="*/ 720471 w 720471"/>
              <a:gd name="connsiteY0" fmla="*/ 360236 h 720470"/>
              <a:gd name="connsiteX1" fmla="*/ 360235 w 720471"/>
              <a:gd name="connsiteY1" fmla="*/ 720471 h 720470"/>
              <a:gd name="connsiteX2" fmla="*/ 0 w 720471"/>
              <a:gd name="connsiteY2" fmla="*/ 360236 h 720470"/>
              <a:gd name="connsiteX3" fmla="*/ 360235 w 720471"/>
              <a:gd name="connsiteY3" fmla="*/ 0 h 720470"/>
              <a:gd name="connsiteX4" fmla="*/ 720471 w 720471"/>
              <a:gd name="connsiteY4" fmla="*/ 360236 h 7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71" h="720470">
                <a:moveTo>
                  <a:pt x="720471" y="360236"/>
                </a:moveTo>
                <a:cubicBezTo>
                  <a:pt x="720471" y="559188"/>
                  <a:pt x="559188" y="720471"/>
                  <a:pt x="360235" y="720471"/>
                </a:cubicBezTo>
                <a:cubicBezTo>
                  <a:pt x="161283" y="720471"/>
                  <a:pt x="0" y="559188"/>
                  <a:pt x="0" y="360236"/>
                </a:cubicBezTo>
                <a:cubicBezTo>
                  <a:pt x="0" y="161283"/>
                  <a:pt x="161283" y="0"/>
                  <a:pt x="360235" y="0"/>
                </a:cubicBezTo>
                <a:cubicBezTo>
                  <a:pt x="559188" y="0"/>
                  <a:pt x="720471" y="161283"/>
                  <a:pt x="720471" y="360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89C2955-8EAF-41A6-BB35-9206FB32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596" y="4136807"/>
            <a:ext cx="704927" cy="704927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495300 h 495300"/>
              <a:gd name="connsiteX3" fmla="*/ 0 w 4953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495300"/>
                </a:lnTo>
                <a:lnTo>
                  <a:pt x="0" y="495300"/>
                </a:ln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91B9D83-BE85-48B7-A473-CC6B9311F390}"/>
              </a:ext>
            </a:extLst>
          </p:cNvPr>
          <p:cNvSpPr/>
          <p:nvPr/>
        </p:nvSpPr>
        <p:spPr>
          <a:xfrm rot="18674401">
            <a:off x="6869175" y="4174876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3 w 428625"/>
              <a:gd name="connsiteY1" fmla="*/ 428625 h 428625"/>
              <a:gd name="connsiteX2" fmla="*/ 0 w 428625"/>
              <a:gd name="connsiteY2" fmla="*/ 214313 h 428625"/>
              <a:gd name="connsiteX3" fmla="*/ 214313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3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CDF210D-B7C3-46FE-8852-A6189D56078F}"/>
              </a:ext>
            </a:extLst>
          </p:cNvPr>
          <p:cNvSpPr/>
          <p:nvPr/>
        </p:nvSpPr>
        <p:spPr>
          <a:xfrm rot="20800201">
            <a:off x="6733415" y="4367400"/>
            <a:ext cx="208495" cy="208495"/>
          </a:xfrm>
          <a:custGeom>
            <a:avLst/>
            <a:gdLst>
              <a:gd name="connsiteX0" fmla="*/ 146495 w 146494"/>
              <a:gd name="connsiteY0" fmla="*/ 73247 h 146494"/>
              <a:gd name="connsiteX1" fmla="*/ 73247 w 146494"/>
              <a:gd name="connsiteY1" fmla="*/ 146494 h 146494"/>
              <a:gd name="connsiteX2" fmla="*/ 0 w 146494"/>
              <a:gd name="connsiteY2" fmla="*/ 73247 h 146494"/>
              <a:gd name="connsiteX3" fmla="*/ 73247 w 146494"/>
              <a:gd name="connsiteY3" fmla="*/ 0 h 146494"/>
              <a:gd name="connsiteX4" fmla="*/ 146495 w 146494"/>
              <a:gd name="connsiteY4" fmla="*/ 73247 h 1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4" h="146494">
                <a:moveTo>
                  <a:pt x="146495" y="73247"/>
                </a:moveTo>
                <a:cubicBezTo>
                  <a:pt x="146495" y="113700"/>
                  <a:pt x="113701" y="146494"/>
                  <a:pt x="73247" y="146494"/>
                </a:cubicBezTo>
                <a:cubicBezTo>
                  <a:pt x="32794" y="146494"/>
                  <a:pt x="0" y="113700"/>
                  <a:pt x="0" y="73247"/>
                </a:cubicBezTo>
                <a:cubicBezTo>
                  <a:pt x="0" y="32794"/>
                  <a:pt x="32794" y="0"/>
                  <a:pt x="73247" y="0"/>
                </a:cubicBezTo>
                <a:cubicBezTo>
                  <a:pt x="113701" y="0"/>
                  <a:pt x="146495" y="32794"/>
                  <a:pt x="146495" y="73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A858556-8229-4717-A80E-053963D0A501}"/>
              </a:ext>
            </a:extLst>
          </p:cNvPr>
          <p:cNvSpPr/>
          <p:nvPr/>
        </p:nvSpPr>
        <p:spPr>
          <a:xfrm>
            <a:off x="6787099" y="4421352"/>
            <a:ext cx="101129" cy="101129"/>
          </a:xfrm>
          <a:custGeom>
            <a:avLst/>
            <a:gdLst>
              <a:gd name="connsiteX0" fmla="*/ 35433 w 71056"/>
              <a:gd name="connsiteY0" fmla="*/ 71057 h 71056"/>
              <a:gd name="connsiteX1" fmla="*/ 71056 w 71056"/>
              <a:gd name="connsiteY1" fmla="*/ 35624 h 71056"/>
              <a:gd name="connsiteX2" fmla="*/ 35623 w 71056"/>
              <a:gd name="connsiteY2" fmla="*/ 0 h 71056"/>
              <a:gd name="connsiteX3" fmla="*/ 0 w 71056"/>
              <a:gd name="connsiteY3" fmla="*/ 35433 h 71056"/>
              <a:gd name="connsiteX4" fmla="*/ 0 w 71056"/>
              <a:gd name="connsiteY4" fmla="*/ 35528 h 71056"/>
              <a:gd name="connsiteX5" fmla="*/ 35433 w 71056"/>
              <a:gd name="connsiteY5" fmla="*/ 71057 h 7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56" h="71056">
                <a:moveTo>
                  <a:pt x="35433" y="71057"/>
                </a:moveTo>
                <a:cubicBezTo>
                  <a:pt x="55054" y="71114"/>
                  <a:pt x="70999" y="55245"/>
                  <a:pt x="71056" y="35624"/>
                </a:cubicBezTo>
                <a:cubicBezTo>
                  <a:pt x="71114" y="16002"/>
                  <a:pt x="55245" y="57"/>
                  <a:pt x="35623" y="0"/>
                </a:cubicBezTo>
                <a:cubicBezTo>
                  <a:pt x="16002" y="-57"/>
                  <a:pt x="57" y="15812"/>
                  <a:pt x="0" y="35433"/>
                </a:cubicBezTo>
                <a:cubicBezTo>
                  <a:pt x="0" y="35462"/>
                  <a:pt x="0" y="35500"/>
                  <a:pt x="0" y="35528"/>
                </a:cubicBezTo>
                <a:cubicBezTo>
                  <a:pt x="0" y="55112"/>
                  <a:pt x="15850" y="71000"/>
                  <a:pt x="35433" y="7105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F00399-5E4E-4F70-BB68-6D249EC9259D}"/>
              </a:ext>
            </a:extLst>
          </p:cNvPr>
          <p:cNvSpPr/>
          <p:nvPr/>
        </p:nvSpPr>
        <p:spPr>
          <a:xfrm>
            <a:off x="7363919" y="4057231"/>
            <a:ext cx="846182" cy="846183"/>
          </a:xfrm>
          <a:custGeom>
            <a:avLst/>
            <a:gdLst>
              <a:gd name="connsiteX0" fmla="*/ 594551 w 594550"/>
              <a:gd name="connsiteY0" fmla="*/ 297275 h 594550"/>
              <a:gd name="connsiteX1" fmla="*/ 297275 w 594550"/>
              <a:gd name="connsiteY1" fmla="*/ 594551 h 594550"/>
              <a:gd name="connsiteX2" fmla="*/ 0 w 594550"/>
              <a:gd name="connsiteY2" fmla="*/ 297275 h 594550"/>
              <a:gd name="connsiteX3" fmla="*/ 297275 w 594550"/>
              <a:gd name="connsiteY3" fmla="*/ 0 h 594550"/>
              <a:gd name="connsiteX4" fmla="*/ 594551 w 594550"/>
              <a:gd name="connsiteY4" fmla="*/ 297275 h 59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50" h="594550">
                <a:moveTo>
                  <a:pt x="594551" y="297275"/>
                </a:moveTo>
                <a:cubicBezTo>
                  <a:pt x="594551" y="461456"/>
                  <a:pt x="461456" y="594551"/>
                  <a:pt x="297275" y="594551"/>
                </a:cubicBezTo>
                <a:cubicBezTo>
                  <a:pt x="133095" y="594551"/>
                  <a:pt x="0" y="461456"/>
                  <a:pt x="0" y="297275"/>
                </a:cubicBezTo>
                <a:cubicBezTo>
                  <a:pt x="0" y="133095"/>
                  <a:pt x="133095" y="0"/>
                  <a:pt x="297275" y="0"/>
                </a:cubicBezTo>
                <a:cubicBezTo>
                  <a:pt x="461456" y="0"/>
                  <a:pt x="594551" y="133095"/>
                  <a:pt x="594551" y="2972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320182A-ACD9-4C96-8D2F-9AA9C371E624}"/>
              </a:ext>
            </a:extLst>
          </p:cNvPr>
          <p:cNvSpPr/>
          <p:nvPr/>
        </p:nvSpPr>
        <p:spPr>
          <a:xfrm>
            <a:off x="7482195" y="4175879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2 w 428625"/>
              <a:gd name="connsiteY1" fmla="*/ 428625 h 428625"/>
              <a:gd name="connsiteX2" fmla="*/ 0 w 428625"/>
              <a:gd name="connsiteY2" fmla="*/ 214313 h 428625"/>
              <a:gd name="connsiteX3" fmla="*/ 214312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2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2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2400" b="1" dirty="0"/>
              <a:t>02</a:t>
            </a:r>
            <a:endParaRPr lang="en-US" sz="2400" b="1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2FA1DE8-7705-434B-B9B4-81B98DADA55F}"/>
              </a:ext>
            </a:extLst>
          </p:cNvPr>
          <p:cNvSpPr/>
          <p:nvPr/>
        </p:nvSpPr>
        <p:spPr>
          <a:xfrm rot="20180999">
            <a:off x="3748366" y="5231205"/>
            <a:ext cx="1312790" cy="1312791"/>
          </a:xfrm>
          <a:custGeom>
            <a:avLst/>
            <a:gdLst>
              <a:gd name="connsiteX0" fmla="*/ 922401 w 922401"/>
              <a:gd name="connsiteY0" fmla="*/ 461201 h 922401"/>
              <a:gd name="connsiteX1" fmla="*/ 461201 w 922401"/>
              <a:gd name="connsiteY1" fmla="*/ 922401 h 922401"/>
              <a:gd name="connsiteX2" fmla="*/ 0 w 922401"/>
              <a:gd name="connsiteY2" fmla="*/ 461201 h 922401"/>
              <a:gd name="connsiteX3" fmla="*/ 461201 w 922401"/>
              <a:gd name="connsiteY3" fmla="*/ 0 h 922401"/>
              <a:gd name="connsiteX4" fmla="*/ 922401 w 922401"/>
              <a:gd name="connsiteY4" fmla="*/ 461201 h 9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401" h="922401">
                <a:moveTo>
                  <a:pt x="922401" y="461201"/>
                </a:moveTo>
                <a:cubicBezTo>
                  <a:pt x="922401" y="715915"/>
                  <a:pt x="715915" y="922401"/>
                  <a:pt x="461201" y="922401"/>
                </a:cubicBezTo>
                <a:cubicBezTo>
                  <a:pt x="206487" y="922401"/>
                  <a:pt x="0" y="715915"/>
                  <a:pt x="0" y="461201"/>
                </a:cubicBezTo>
                <a:cubicBezTo>
                  <a:pt x="0" y="206487"/>
                  <a:pt x="206487" y="0"/>
                  <a:pt x="461201" y="0"/>
                </a:cubicBezTo>
                <a:cubicBezTo>
                  <a:pt x="715915" y="0"/>
                  <a:pt x="922401" y="206487"/>
                  <a:pt x="922401" y="461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8D9229F3-63B8-4E23-B913-47E5B1D5BAA1}"/>
              </a:ext>
            </a:extLst>
          </p:cNvPr>
          <p:cNvSpPr/>
          <p:nvPr/>
        </p:nvSpPr>
        <p:spPr>
          <a:xfrm rot="5587436" flipV="1">
            <a:off x="5132885" y="5656393"/>
            <a:ext cx="443425" cy="443425"/>
          </a:xfrm>
          <a:prstGeom prst="flowChartDecision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8F5EA6E-8F73-4BDF-8AEE-8A6EAA2A70D7}"/>
              </a:ext>
            </a:extLst>
          </p:cNvPr>
          <p:cNvSpPr/>
          <p:nvPr/>
        </p:nvSpPr>
        <p:spPr>
          <a:xfrm>
            <a:off x="1599208" y="5506804"/>
            <a:ext cx="2805780" cy="760643"/>
          </a:xfrm>
          <a:custGeom>
            <a:avLst/>
            <a:gdLst>
              <a:gd name="connsiteX0" fmla="*/ 267203 w 1971415"/>
              <a:gd name="connsiteY0" fmla="*/ 534448 h 534448"/>
              <a:gd name="connsiteX1" fmla="*/ 503 w 1971415"/>
              <a:gd name="connsiteY1" fmla="*/ 283559 h 534448"/>
              <a:gd name="connsiteX2" fmla="*/ 272918 w 1971415"/>
              <a:gd name="connsiteY2" fmla="*/ 0 h 534448"/>
              <a:gd name="connsiteX3" fmla="*/ 1971416 w 1971415"/>
              <a:gd name="connsiteY3" fmla="*/ 0 h 534448"/>
              <a:gd name="connsiteX4" fmla="*/ 1971416 w 1971415"/>
              <a:gd name="connsiteY4" fmla="*/ 534448 h 5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15" h="534448">
                <a:moveTo>
                  <a:pt x="267203" y="534448"/>
                </a:moveTo>
                <a:cubicBezTo>
                  <a:pt x="125869" y="534695"/>
                  <a:pt x="8882" y="424644"/>
                  <a:pt x="503" y="283559"/>
                </a:cubicBezTo>
                <a:cubicBezTo>
                  <a:pt x="-9022" y="128968"/>
                  <a:pt x="118041" y="0"/>
                  <a:pt x="272918" y="0"/>
                </a:cubicBezTo>
                <a:lnTo>
                  <a:pt x="1971416" y="0"/>
                </a:lnTo>
                <a:lnTo>
                  <a:pt x="1971416" y="5344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E275D77-8A6B-428B-A868-440DEF81E78B}"/>
              </a:ext>
            </a:extLst>
          </p:cNvPr>
          <p:cNvSpPr/>
          <p:nvPr/>
        </p:nvSpPr>
        <p:spPr>
          <a:xfrm rot="16738199">
            <a:off x="3892223" y="5374424"/>
            <a:ext cx="1025396" cy="1025396"/>
          </a:xfrm>
          <a:custGeom>
            <a:avLst/>
            <a:gdLst>
              <a:gd name="connsiteX0" fmla="*/ 720471 w 720470"/>
              <a:gd name="connsiteY0" fmla="*/ 360236 h 720470"/>
              <a:gd name="connsiteX1" fmla="*/ 360235 w 720470"/>
              <a:gd name="connsiteY1" fmla="*/ 720471 h 720470"/>
              <a:gd name="connsiteX2" fmla="*/ 0 w 720470"/>
              <a:gd name="connsiteY2" fmla="*/ 360236 h 720470"/>
              <a:gd name="connsiteX3" fmla="*/ 360235 w 720470"/>
              <a:gd name="connsiteY3" fmla="*/ 0 h 720470"/>
              <a:gd name="connsiteX4" fmla="*/ 720471 w 720470"/>
              <a:gd name="connsiteY4" fmla="*/ 360236 h 7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70" h="720470">
                <a:moveTo>
                  <a:pt x="720471" y="360236"/>
                </a:moveTo>
                <a:cubicBezTo>
                  <a:pt x="720471" y="559188"/>
                  <a:pt x="559188" y="720471"/>
                  <a:pt x="360235" y="720471"/>
                </a:cubicBezTo>
                <a:cubicBezTo>
                  <a:pt x="161283" y="720471"/>
                  <a:pt x="0" y="559188"/>
                  <a:pt x="0" y="360236"/>
                </a:cubicBezTo>
                <a:cubicBezTo>
                  <a:pt x="0" y="161283"/>
                  <a:pt x="161283" y="0"/>
                  <a:pt x="360235" y="0"/>
                </a:cubicBezTo>
                <a:cubicBezTo>
                  <a:pt x="559188" y="0"/>
                  <a:pt x="720471" y="161283"/>
                  <a:pt x="720471" y="360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E09181C-8ADF-4815-BAD1-5902DB2AA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591" y="5546661"/>
            <a:ext cx="704927" cy="704927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495300 h 495300"/>
              <a:gd name="connsiteX3" fmla="*/ 0 w 4953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495300"/>
                </a:lnTo>
                <a:lnTo>
                  <a:pt x="0" y="495300"/>
                </a:lnTo>
                <a:close/>
              </a:path>
            </a:pathLst>
          </a:cu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0841846-C9DE-4FB5-A848-B5663EAC48B8}"/>
              </a:ext>
            </a:extLst>
          </p:cNvPr>
          <p:cNvSpPr/>
          <p:nvPr/>
        </p:nvSpPr>
        <p:spPr>
          <a:xfrm rot="18801000">
            <a:off x="4712843" y="5581891"/>
            <a:ext cx="610031" cy="610031"/>
          </a:xfrm>
          <a:custGeom>
            <a:avLst/>
            <a:gdLst>
              <a:gd name="connsiteX0" fmla="*/ 428625 w 428624"/>
              <a:gd name="connsiteY0" fmla="*/ 214313 h 428624"/>
              <a:gd name="connsiteX1" fmla="*/ 214312 w 428624"/>
              <a:gd name="connsiteY1" fmla="*/ 428625 h 428624"/>
              <a:gd name="connsiteX2" fmla="*/ 0 w 428624"/>
              <a:gd name="connsiteY2" fmla="*/ 214313 h 428624"/>
              <a:gd name="connsiteX3" fmla="*/ 214312 w 428624"/>
              <a:gd name="connsiteY3" fmla="*/ 0 h 428624"/>
              <a:gd name="connsiteX4" fmla="*/ 428625 w 428624"/>
              <a:gd name="connsiteY4" fmla="*/ 214313 h 42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4" h="428624">
                <a:moveTo>
                  <a:pt x="428625" y="214313"/>
                </a:moveTo>
                <a:cubicBezTo>
                  <a:pt x="428625" y="332674"/>
                  <a:pt x="332674" y="428625"/>
                  <a:pt x="214312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2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D9B5A84-FCC2-4A1E-AA6D-7995D47B98F8}"/>
              </a:ext>
            </a:extLst>
          </p:cNvPr>
          <p:cNvSpPr/>
          <p:nvPr/>
        </p:nvSpPr>
        <p:spPr>
          <a:xfrm rot="18900000">
            <a:off x="5250153" y="5774568"/>
            <a:ext cx="208495" cy="208495"/>
          </a:xfrm>
          <a:custGeom>
            <a:avLst/>
            <a:gdLst>
              <a:gd name="connsiteX0" fmla="*/ 146494 w 146494"/>
              <a:gd name="connsiteY0" fmla="*/ 73247 h 146494"/>
              <a:gd name="connsiteX1" fmla="*/ 73247 w 146494"/>
              <a:gd name="connsiteY1" fmla="*/ 146495 h 146494"/>
              <a:gd name="connsiteX2" fmla="*/ 0 w 146494"/>
              <a:gd name="connsiteY2" fmla="*/ 73247 h 146494"/>
              <a:gd name="connsiteX3" fmla="*/ 73247 w 146494"/>
              <a:gd name="connsiteY3" fmla="*/ 0 h 146494"/>
              <a:gd name="connsiteX4" fmla="*/ 146494 w 146494"/>
              <a:gd name="connsiteY4" fmla="*/ 73247 h 1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4" h="146494">
                <a:moveTo>
                  <a:pt x="146494" y="73247"/>
                </a:moveTo>
                <a:cubicBezTo>
                  <a:pt x="146494" y="113701"/>
                  <a:pt x="113701" y="146495"/>
                  <a:pt x="73247" y="146495"/>
                </a:cubicBezTo>
                <a:cubicBezTo>
                  <a:pt x="32794" y="146495"/>
                  <a:pt x="0" y="113701"/>
                  <a:pt x="0" y="73247"/>
                </a:cubicBezTo>
                <a:cubicBezTo>
                  <a:pt x="0" y="32794"/>
                  <a:pt x="32794" y="0"/>
                  <a:pt x="73247" y="0"/>
                </a:cubicBezTo>
                <a:cubicBezTo>
                  <a:pt x="113701" y="0"/>
                  <a:pt x="146494" y="32794"/>
                  <a:pt x="146494" y="73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68F767-1F0E-4ACC-B07C-401BF5863B75}"/>
              </a:ext>
            </a:extLst>
          </p:cNvPr>
          <p:cNvSpPr/>
          <p:nvPr/>
        </p:nvSpPr>
        <p:spPr>
          <a:xfrm>
            <a:off x="5304042" y="5828359"/>
            <a:ext cx="100859" cy="100857"/>
          </a:xfrm>
          <a:custGeom>
            <a:avLst/>
            <a:gdLst>
              <a:gd name="connsiteX0" fmla="*/ 35433 w 70866"/>
              <a:gd name="connsiteY0" fmla="*/ 70866 h 70865"/>
              <a:gd name="connsiteX1" fmla="*/ 0 w 70866"/>
              <a:gd name="connsiteY1" fmla="*/ 35433 h 70865"/>
              <a:gd name="connsiteX2" fmla="*/ 35433 w 70866"/>
              <a:gd name="connsiteY2" fmla="*/ 0 h 70865"/>
              <a:gd name="connsiteX3" fmla="*/ 70866 w 70866"/>
              <a:gd name="connsiteY3" fmla="*/ 35433 h 70865"/>
              <a:gd name="connsiteX4" fmla="*/ 35433 w 70866"/>
              <a:gd name="connsiteY4" fmla="*/ 70866 h 7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6" h="70865">
                <a:moveTo>
                  <a:pt x="35433" y="70866"/>
                </a:moveTo>
                <a:cubicBezTo>
                  <a:pt x="15859" y="70866"/>
                  <a:pt x="0" y="54997"/>
                  <a:pt x="0" y="35433"/>
                </a:cubicBezTo>
                <a:cubicBezTo>
                  <a:pt x="0" y="15859"/>
                  <a:pt x="15859" y="0"/>
                  <a:pt x="35433" y="0"/>
                </a:cubicBezTo>
                <a:cubicBezTo>
                  <a:pt x="54998" y="0"/>
                  <a:pt x="70866" y="15859"/>
                  <a:pt x="70866" y="35433"/>
                </a:cubicBezTo>
                <a:cubicBezTo>
                  <a:pt x="70866" y="54997"/>
                  <a:pt x="54998" y="70866"/>
                  <a:pt x="35433" y="708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153F4AD-C84E-4CE9-913F-C98CBCB2CAE1}"/>
              </a:ext>
            </a:extLst>
          </p:cNvPr>
          <p:cNvSpPr/>
          <p:nvPr/>
        </p:nvSpPr>
        <p:spPr>
          <a:xfrm rot="20164201">
            <a:off x="3982152" y="5463717"/>
            <a:ext cx="846182" cy="846183"/>
          </a:xfrm>
          <a:custGeom>
            <a:avLst/>
            <a:gdLst>
              <a:gd name="connsiteX0" fmla="*/ 594551 w 594550"/>
              <a:gd name="connsiteY0" fmla="*/ 297275 h 594550"/>
              <a:gd name="connsiteX1" fmla="*/ 297275 w 594550"/>
              <a:gd name="connsiteY1" fmla="*/ 594551 h 594550"/>
              <a:gd name="connsiteX2" fmla="*/ 0 w 594550"/>
              <a:gd name="connsiteY2" fmla="*/ 297275 h 594550"/>
              <a:gd name="connsiteX3" fmla="*/ 297275 w 594550"/>
              <a:gd name="connsiteY3" fmla="*/ 0 h 594550"/>
              <a:gd name="connsiteX4" fmla="*/ 594551 w 594550"/>
              <a:gd name="connsiteY4" fmla="*/ 297275 h 59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50" h="594550">
                <a:moveTo>
                  <a:pt x="594551" y="297275"/>
                </a:moveTo>
                <a:cubicBezTo>
                  <a:pt x="594551" y="461456"/>
                  <a:pt x="461456" y="594551"/>
                  <a:pt x="297275" y="594551"/>
                </a:cubicBezTo>
                <a:cubicBezTo>
                  <a:pt x="133095" y="594551"/>
                  <a:pt x="0" y="461456"/>
                  <a:pt x="0" y="297275"/>
                </a:cubicBezTo>
                <a:cubicBezTo>
                  <a:pt x="0" y="133095"/>
                  <a:pt x="133095" y="0"/>
                  <a:pt x="297275" y="0"/>
                </a:cubicBezTo>
                <a:cubicBezTo>
                  <a:pt x="461456" y="0"/>
                  <a:pt x="594551" y="133095"/>
                  <a:pt x="594551" y="29727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BA05EE2-9A0B-4FFE-9854-4632E2FDA660}"/>
              </a:ext>
            </a:extLst>
          </p:cNvPr>
          <p:cNvSpPr/>
          <p:nvPr/>
        </p:nvSpPr>
        <p:spPr>
          <a:xfrm>
            <a:off x="4100002" y="5582186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3 w 428625"/>
              <a:gd name="connsiteY1" fmla="*/ 428625 h 428625"/>
              <a:gd name="connsiteX2" fmla="*/ 0 w 428625"/>
              <a:gd name="connsiteY2" fmla="*/ 214313 h 428625"/>
              <a:gd name="connsiteX3" fmla="*/ 214313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3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2400" b="1" dirty="0"/>
              <a:t>03</a:t>
            </a:r>
            <a:endParaRPr lang="en-US" sz="2400" b="1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280ED42-8A30-4A5C-B18E-C369C409D1C3}"/>
              </a:ext>
            </a:extLst>
          </p:cNvPr>
          <p:cNvSpPr/>
          <p:nvPr/>
        </p:nvSpPr>
        <p:spPr>
          <a:xfrm rot="17326200">
            <a:off x="7130620" y="5230884"/>
            <a:ext cx="1312791" cy="1312790"/>
          </a:xfrm>
          <a:custGeom>
            <a:avLst/>
            <a:gdLst>
              <a:gd name="connsiteX0" fmla="*/ 922401 w 922401"/>
              <a:gd name="connsiteY0" fmla="*/ 461201 h 922401"/>
              <a:gd name="connsiteX1" fmla="*/ 461200 w 922401"/>
              <a:gd name="connsiteY1" fmla="*/ 922401 h 922401"/>
              <a:gd name="connsiteX2" fmla="*/ -1 w 922401"/>
              <a:gd name="connsiteY2" fmla="*/ 461201 h 922401"/>
              <a:gd name="connsiteX3" fmla="*/ 461200 w 922401"/>
              <a:gd name="connsiteY3" fmla="*/ 0 h 922401"/>
              <a:gd name="connsiteX4" fmla="*/ 922401 w 922401"/>
              <a:gd name="connsiteY4" fmla="*/ 461201 h 92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401" h="922401">
                <a:moveTo>
                  <a:pt x="922401" y="461201"/>
                </a:moveTo>
                <a:cubicBezTo>
                  <a:pt x="922401" y="715915"/>
                  <a:pt x="715915" y="922401"/>
                  <a:pt x="461200" y="922401"/>
                </a:cubicBezTo>
                <a:cubicBezTo>
                  <a:pt x="206486" y="922401"/>
                  <a:pt x="-1" y="715915"/>
                  <a:pt x="-1" y="461201"/>
                </a:cubicBezTo>
                <a:cubicBezTo>
                  <a:pt x="-1" y="206487"/>
                  <a:pt x="206486" y="0"/>
                  <a:pt x="461200" y="0"/>
                </a:cubicBezTo>
                <a:cubicBezTo>
                  <a:pt x="715914" y="0"/>
                  <a:pt x="922401" y="206487"/>
                  <a:pt x="922401" y="461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10F668F8-BBE5-48E4-88FF-6C7B1C25B252}"/>
              </a:ext>
            </a:extLst>
          </p:cNvPr>
          <p:cNvSpPr/>
          <p:nvPr/>
        </p:nvSpPr>
        <p:spPr>
          <a:xfrm rot="5198093" flipV="1">
            <a:off x="6615582" y="5656346"/>
            <a:ext cx="443425" cy="443425"/>
          </a:xfrm>
          <a:prstGeom prst="flowChartDecision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70B5604-555C-4DCC-A7D7-A1E5EC43281B}"/>
              </a:ext>
            </a:extLst>
          </p:cNvPr>
          <p:cNvSpPr/>
          <p:nvPr/>
        </p:nvSpPr>
        <p:spPr>
          <a:xfrm>
            <a:off x="7787010" y="5506804"/>
            <a:ext cx="2805780" cy="760643"/>
          </a:xfrm>
          <a:custGeom>
            <a:avLst/>
            <a:gdLst>
              <a:gd name="connsiteX0" fmla="*/ 1704213 w 1971415"/>
              <a:gd name="connsiteY0" fmla="*/ 534448 h 534448"/>
              <a:gd name="connsiteX1" fmla="*/ 1970913 w 1971415"/>
              <a:gd name="connsiteY1" fmla="*/ 283559 h 534448"/>
              <a:gd name="connsiteX2" fmla="*/ 1698498 w 1971415"/>
              <a:gd name="connsiteY2" fmla="*/ 0 h 534448"/>
              <a:gd name="connsiteX3" fmla="*/ 0 w 1971415"/>
              <a:gd name="connsiteY3" fmla="*/ 0 h 534448"/>
              <a:gd name="connsiteX4" fmla="*/ 0 w 1971415"/>
              <a:gd name="connsiteY4" fmla="*/ 534448 h 5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15" h="534448">
                <a:moveTo>
                  <a:pt x="1704213" y="534448"/>
                </a:moveTo>
                <a:cubicBezTo>
                  <a:pt x="1845545" y="534695"/>
                  <a:pt x="1962531" y="424644"/>
                  <a:pt x="1970913" y="283559"/>
                </a:cubicBezTo>
                <a:cubicBezTo>
                  <a:pt x="1980438" y="128968"/>
                  <a:pt x="1853375" y="0"/>
                  <a:pt x="1698498" y="0"/>
                </a:cubicBezTo>
                <a:lnTo>
                  <a:pt x="0" y="0"/>
                </a:lnTo>
                <a:lnTo>
                  <a:pt x="0" y="5344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894173-1369-4406-994C-A720B58E4769}"/>
              </a:ext>
            </a:extLst>
          </p:cNvPr>
          <p:cNvSpPr/>
          <p:nvPr/>
        </p:nvSpPr>
        <p:spPr>
          <a:xfrm rot="20992200">
            <a:off x="7274369" y="5374407"/>
            <a:ext cx="1025396" cy="1025396"/>
          </a:xfrm>
          <a:custGeom>
            <a:avLst/>
            <a:gdLst>
              <a:gd name="connsiteX0" fmla="*/ 720471 w 720470"/>
              <a:gd name="connsiteY0" fmla="*/ 360236 h 720470"/>
              <a:gd name="connsiteX1" fmla="*/ 360235 w 720470"/>
              <a:gd name="connsiteY1" fmla="*/ 720471 h 720470"/>
              <a:gd name="connsiteX2" fmla="*/ 0 w 720470"/>
              <a:gd name="connsiteY2" fmla="*/ 360236 h 720470"/>
              <a:gd name="connsiteX3" fmla="*/ 360235 w 720470"/>
              <a:gd name="connsiteY3" fmla="*/ 0 h 720470"/>
              <a:gd name="connsiteX4" fmla="*/ 720471 w 720470"/>
              <a:gd name="connsiteY4" fmla="*/ 360236 h 7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70" h="720470">
                <a:moveTo>
                  <a:pt x="720471" y="360236"/>
                </a:moveTo>
                <a:cubicBezTo>
                  <a:pt x="720471" y="559188"/>
                  <a:pt x="559188" y="720471"/>
                  <a:pt x="360235" y="720471"/>
                </a:cubicBezTo>
                <a:cubicBezTo>
                  <a:pt x="161283" y="720471"/>
                  <a:pt x="0" y="559188"/>
                  <a:pt x="0" y="360236"/>
                </a:cubicBezTo>
                <a:cubicBezTo>
                  <a:pt x="0" y="161283"/>
                  <a:pt x="161283" y="0"/>
                  <a:pt x="360235" y="0"/>
                </a:cubicBezTo>
                <a:cubicBezTo>
                  <a:pt x="559188" y="0"/>
                  <a:pt x="720471" y="161283"/>
                  <a:pt x="720471" y="3602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64796ADB-4AA1-4521-AEF0-AA59BDF7A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596" y="5546661"/>
            <a:ext cx="704927" cy="704927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495300 h 495300"/>
              <a:gd name="connsiteX3" fmla="*/ 0 w 4953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495300"/>
                </a:lnTo>
                <a:lnTo>
                  <a:pt x="0" y="495300"/>
                </a:lnTo>
                <a:close/>
              </a:path>
            </a:pathLst>
          </a:custGeom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9FC65BD-57AE-4456-BB53-8A23D9E04632}"/>
              </a:ext>
            </a:extLst>
          </p:cNvPr>
          <p:cNvSpPr/>
          <p:nvPr/>
        </p:nvSpPr>
        <p:spPr>
          <a:xfrm rot="18674401">
            <a:off x="6869147" y="5581657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3 w 428625"/>
              <a:gd name="connsiteY1" fmla="*/ 428625 h 428625"/>
              <a:gd name="connsiteX2" fmla="*/ 0 w 428625"/>
              <a:gd name="connsiteY2" fmla="*/ 214313 h 428625"/>
              <a:gd name="connsiteX3" fmla="*/ 214313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3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F4E5E61-272E-4D4C-87F4-92F04164C61D}"/>
              </a:ext>
            </a:extLst>
          </p:cNvPr>
          <p:cNvSpPr/>
          <p:nvPr/>
        </p:nvSpPr>
        <p:spPr>
          <a:xfrm rot="18900000">
            <a:off x="6733311" y="5774603"/>
            <a:ext cx="208495" cy="208495"/>
          </a:xfrm>
          <a:custGeom>
            <a:avLst/>
            <a:gdLst>
              <a:gd name="connsiteX0" fmla="*/ 146495 w 146494"/>
              <a:gd name="connsiteY0" fmla="*/ 73247 h 146494"/>
              <a:gd name="connsiteX1" fmla="*/ 73247 w 146494"/>
              <a:gd name="connsiteY1" fmla="*/ 146495 h 146494"/>
              <a:gd name="connsiteX2" fmla="*/ 0 w 146494"/>
              <a:gd name="connsiteY2" fmla="*/ 73247 h 146494"/>
              <a:gd name="connsiteX3" fmla="*/ 73247 w 146494"/>
              <a:gd name="connsiteY3" fmla="*/ 0 h 146494"/>
              <a:gd name="connsiteX4" fmla="*/ 146495 w 146494"/>
              <a:gd name="connsiteY4" fmla="*/ 73247 h 1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4" h="146494">
                <a:moveTo>
                  <a:pt x="146495" y="73247"/>
                </a:moveTo>
                <a:cubicBezTo>
                  <a:pt x="146495" y="113701"/>
                  <a:pt x="113701" y="146495"/>
                  <a:pt x="73247" y="146495"/>
                </a:cubicBezTo>
                <a:cubicBezTo>
                  <a:pt x="32794" y="146495"/>
                  <a:pt x="0" y="113701"/>
                  <a:pt x="0" y="73247"/>
                </a:cubicBezTo>
                <a:cubicBezTo>
                  <a:pt x="0" y="32794"/>
                  <a:pt x="32794" y="0"/>
                  <a:pt x="73247" y="0"/>
                </a:cubicBezTo>
                <a:cubicBezTo>
                  <a:pt x="113701" y="0"/>
                  <a:pt x="146495" y="32794"/>
                  <a:pt x="146495" y="73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69CEA72-9FF2-445C-9732-0F23FAD9F64F}"/>
              </a:ext>
            </a:extLst>
          </p:cNvPr>
          <p:cNvSpPr/>
          <p:nvPr/>
        </p:nvSpPr>
        <p:spPr>
          <a:xfrm>
            <a:off x="6787099" y="5828359"/>
            <a:ext cx="100859" cy="100857"/>
          </a:xfrm>
          <a:custGeom>
            <a:avLst/>
            <a:gdLst>
              <a:gd name="connsiteX0" fmla="*/ 35433 w 70866"/>
              <a:gd name="connsiteY0" fmla="*/ 70866 h 70865"/>
              <a:gd name="connsiteX1" fmla="*/ 70866 w 70866"/>
              <a:gd name="connsiteY1" fmla="*/ 35433 h 70865"/>
              <a:gd name="connsiteX2" fmla="*/ 35433 w 70866"/>
              <a:gd name="connsiteY2" fmla="*/ 0 h 70865"/>
              <a:gd name="connsiteX3" fmla="*/ 0 w 70866"/>
              <a:gd name="connsiteY3" fmla="*/ 35433 h 70865"/>
              <a:gd name="connsiteX4" fmla="*/ 35433 w 70866"/>
              <a:gd name="connsiteY4" fmla="*/ 70866 h 7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6" h="70865">
                <a:moveTo>
                  <a:pt x="35433" y="70866"/>
                </a:moveTo>
                <a:cubicBezTo>
                  <a:pt x="55007" y="70866"/>
                  <a:pt x="70866" y="54997"/>
                  <a:pt x="70866" y="35433"/>
                </a:cubicBezTo>
                <a:cubicBezTo>
                  <a:pt x="70866" y="15859"/>
                  <a:pt x="55007" y="0"/>
                  <a:pt x="35433" y="0"/>
                </a:cubicBezTo>
                <a:cubicBezTo>
                  <a:pt x="15869" y="0"/>
                  <a:pt x="0" y="15859"/>
                  <a:pt x="0" y="35433"/>
                </a:cubicBezTo>
                <a:cubicBezTo>
                  <a:pt x="0" y="54997"/>
                  <a:pt x="15869" y="70866"/>
                  <a:pt x="35433" y="708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EA76D58-4F0A-41A3-9478-8EF061C0A1E3}"/>
              </a:ext>
            </a:extLst>
          </p:cNvPr>
          <p:cNvSpPr/>
          <p:nvPr/>
        </p:nvSpPr>
        <p:spPr>
          <a:xfrm rot="17337600">
            <a:off x="7364229" y="5464599"/>
            <a:ext cx="846183" cy="846182"/>
          </a:xfrm>
          <a:custGeom>
            <a:avLst/>
            <a:gdLst>
              <a:gd name="connsiteX0" fmla="*/ 594551 w 594550"/>
              <a:gd name="connsiteY0" fmla="*/ 297276 h 594550"/>
              <a:gd name="connsiteX1" fmla="*/ 297276 w 594550"/>
              <a:gd name="connsiteY1" fmla="*/ 594551 h 594550"/>
              <a:gd name="connsiteX2" fmla="*/ 0 w 594550"/>
              <a:gd name="connsiteY2" fmla="*/ 297276 h 594550"/>
              <a:gd name="connsiteX3" fmla="*/ 297276 w 594550"/>
              <a:gd name="connsiteY3" fmla="*/ 0 h 594550"/>
              <a:gd name="connsiteX4" fmla="*/ 594551 w 594550"/>
              <a:gd name="connsiteY4" fmla="*/ 297276 h 59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550" h="594550">
                <a:moveTo>
                  <a:pt x="594551" y="297276"/>
                </a:moveTo>
                <a:cubicBezTo>
                  <a:pt x="594551" y="461456"/>
                  <a:pt x="461456" y="594551"/>
                  <a:pt x="297276" y="594551"/>
                </a:cubicBezTo>
                <a:cubicBezTo>
                  <a:pt x="133095" y="594551"/>
                  <a:pt x="0" y="461456"/>
                  <a:pt x="0" y="297276"/>
                </a:cubicBezTo>
                <a:cubicBezTo>
                  <a:pt x="0" y="133095"/>
                  <a:pt x="133095" y="0"/>
                  <a:pt x="297276" y="0"/>
                </a:cubicBezTo>
                <a:cubicBezTo>
                  <a:pt x="461456" y="0"/>
                  <a:pt x="594551" y="133095"/>
                  <a:pt x="594551" y="297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492F0B5-0FAF-4491-8A08-C7BC50E6B1F7}"/>
              </a:ext>
            </a:extLst>
          </p:cNvPr>
          <p:cNvSpPr/>
          <p:nvPr/>
        </p:nvSpPr>
        <p:spPr>
          <a:xfrm>
            <a:off x="7482104" y="5582804"/>
            <a:ext cx="610033" cy="610033"/>
          </a:xfrm>
          <a:custGeom>
            <a:avLst/>
            <a:gdLst>
              <a:gd name="connsiteX0" fmla="*/ 428625 w 428625"/>
              <a:gd name="connsiteY0" fmla="*/ 214313 h 428625"/>
              <a:gd name="connsiteX1" fmla="*/ 214312 w 428625"/>
              <a:gd name="connsiteY1" fmla="*/ 428625 h 428625"/>
              <a:gd name="connsiteX2" fmla="*/ 0 w 428625"/>
              <a:gd name="connsiteY2" fmla="*/ 214313 h 428625"/>
              <a:gd name="connsiteX3" fmla="*/ 214312 w 428625"/>
              <a:gd name="connsiteY3" fmla="*/ 0 h 428625"/>
              <a:gd name="connsiteX4" fmla="*/ 428625 w 428625"/>
              <a:gd name="connsiteY4" fmla="*/ 21431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428625">
                <a:moveTo>
                  <a:pt x="428625" y="214313"/>
                </a:moveTo>
                <a:cubicBezTo>
                  <a:pt x="428625" y="332674"/>
                  <a:pt x="332674" y="428625"/>
                  <a:pt x="214312" y="428625"/>
                </a:cubicBezTo>
                <a:cubicBezTo>
                  <a:pt x="95951" y="428625"/>
                  <a:pt x="0" y="332674"/>
                  <a:pt x="0" y="214313"/>
                </a:cubicBezTo>
                <a:cubicBezTo>
                  <a:pt x="0" y="95951"/>
                  <a:pt x="95951" y="0"/>
                  <a:pt x="214312" y="0"/>
                </a:cubicBezTo>
                <a:cubicBezTo>
                  <a:pt x="332674" y="0"/>
                  <a:pt x="428625" y="95951"/>
                  <a:pt x="428625" y="2143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IN" sz="2400" b="1" dirty="0"/>
              <a:t>03</a:t>
            </a:r>
            <a:endParaRPr lang="en-US" sz="2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C6545A-48D1-47DD-88C0-0DB0965EE1D3}"/>
              </a:ext>
            </a:extLst>
          </p:cNvPr>
          <p:cNvSpPr/>
          <p:nvPr/>
        </p:nvSpPr>
        <p:spPr>
          <a:xfrm>
            <a:off x="8433738" y="2845127"/>
            <a:ext cx="1947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This slide is an editable slide with all your needs.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7A2156E-1EBA-4504-974A-580E5DC8FB83}"/>
              </a:ext>
            </a:extLst>
          </p:cNvPr>
          <p:cNvSpPr/>
          <p:nvPr/>
        </p:nvSpPr>
        <p:spPr>
          <a:xfrm>
            <a:off x="8433738" y="4248948"/>
            <a:ext cx="1947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This slide is an editable slide with all your needs.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5A77FD7-ED8B-4EC4-88CC-0F66BAAB8FF6}"/>
              </a:ext>
            </a:extLst>
          </p:cNvPr>
          <p:cNvSpPr/>
          <p:nvPr/>
        </p:nvSpPr>
        <p:spPr>
          <a:xfrm>
            <a:off x="8433738" y="5656293"/>
            <a:ext cx="1947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This slide is an editable slide with all your needs.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D51465-B956-4326-9987-BB5F971A126D}"/>
              </a:ext>
            </a:extLst>
          </p:cNvPr>
          <p:cNvSpPr/>
          <p:nvPr/>
        </p:nvSpPr>
        <p:spPr>
          <a:xfrm>
            <a:off x="1802397" y="2845127"/>
            <a:ext cx="1947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This slide is an editable slide with all your needs.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92EBF31-CBF0-4202-A639-AB7B03BA48AD}"/>
              </a:ext>
            </a:extLst>
          </p:cNvPr>
          <p:cNvSpPr/>
          <p:nvPr/>
        </p:nvSpPr>
        <p:spPr>
          <a:xfrm>
            <a:off x="1802397" y="4248948"/>
            <a:ext cx="1947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This slide is an editable slide with all your needs.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1CA7F1D-E811-4AA6-AF63-1460A68895A8}"/>
              </a:ext>
            </a:extLst>
          </p:cNvPr>
          <p:cNvSpPr/>
          <p:nvPr/>
        </p:nvSpPr>
        <p:spPr>
          <a:xfrm>
            <a:off x="1802397" y="5656293"/>
            <a:ext cx="1947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This slide is an editable slide with all your needs.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03A032-ED96-4DFF-88F0-178245B212E6}"/>
              </a:ext>
            </a:extLst>
          </p:cNvPr>
          <p:cNvGrpSpPr/>
          <p:nvPr/>
        </p:nvGrpSpPr>
        <p:grpSpPr>
          <a:xfrm>
            <a:off x="3227009" y="648662"/>
            <a:ext cx="5737981" cy="1665226"/>
            <a:chOff x="3227006" y="285454"/>
            <a:chExt cx="5737981" cy="166522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0AA2E1-1166-4833-A103-2AB17638BB40}"/>
                </a:ext>
              </a:extLst>
            </p:cNvPr>
            <p:cNvSpPr/>
            <p:nvPr/>
          </p:nvSpPr>
          <p:spPr>
            <a:xfrm>
              <a:off x="3786325" y="656353"/>
              <a:ext cx="4619400" cy="888750"/>
            </a:xfrm>
            <a:custGeom>
              <a:avLst/>
              <a:gdLst>
                <a:gd name="connsiteX0" fmla="*/ 3216466 w 3245712"/>
                <a:gd name="connsiteY0" fmla="*/ 241650 h 624459"/>
                <a:gd name="connsiteX1" fmla="*/ 3015775 w 3245712"/>
                <a:gd name="connsiteY1" fmla="*/ 41053 h 624459"/>
                <a:gd name="connsiteX2" fmla="*/ 2917191 w 3245712"/>
                <a:gd name="connsiteY2" fmla="*/ 1 h 624459"/>
                <a:gd name="connsiteX3" fmla="*/ 328486 w 3245712"/>
                <a:gd name="connsiteY3" fmla="*/ 1 h 624459"/>
                <a:gd name="connsiteX4" fmla="*/ 229807 w 3245712"/>
                <a:gd name="connsiteY4" fmla="*/ 40863 h 624459"/>
                <a:gd name="connsiteX5" fmla="*/ 29211 w 3245712"/>
                <a:gd name="connsiteY5" fmla="*/ 241650 h 624459"/>
                <a:gd name="connsiteX6" fmla="*/ 29211 w 3245712"/>
                <a:gd name="connsiteY6" fmla="*/ 383001 h 624459"/>
                <a:gd name="connsiteX7" fmla="*/ 229807 w 3245712"/>
                <a:gd name="connsiteY7" fmla="*/ 583597 h 624459"/>
                <a:gd name="connsiteX8" fmla="*/ 328391 w 3245712"/>
                <a:gd name="connsiteY8" fmla="*/ 624460 h 624459"/>
                <a:gd name="connsiteX9" fmla="*/ 2917191 w 3245712"/>
                <a:gd name="connsiteY9" fmla="*/ 624460 h 624459"/>
                <a:gd name="connsiteX10" fmla="*/ 3015870 w 3245712"/>
                <a:gd name="connsiteY10" fmla="*/ 583597 h 624459"/>
                <a:gd name="connsiteX11" fmla="*/ 3216466 w 3245712"/>
                <a:gd name="connsiteY11" fmla="*/ 383001 h 624459"/>
                <a:gd name="connsiteX12" fmla="*/ 3216466 w 3245712"/>
                <a:gd name="connsiteY12" fmla="*/ 241650 h 62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45712" h="624459">
                  <a:moveTo>
                    <a:pt x="3216466" y="241650"/>
                  </a:moveTo>
                  <a:lnTo>
                    <a:pt x="3015775" y="41053"/>
                  </a:lnTo>
                  <a:cubicBezTo>
                    <a:pt x="2989743" y="14714"/>
                    <a:pt x="2954224" y="-77"/>
                    <a:pt x="2917191" y="1"/>
                  </a:cubicBezTo>
                  <a:lnTo>
                    <a:pt x="328486" y="1"/>
                  </a:lnTo>
                  <a:cubicBezTo>
                    <a:pt x="291453" y="-109"/>
                    <a:pt x="255915" y="14605"/>
                    <a:pt x="229807" y="40863"/>
                  </a:cubicBezTo>
                  <a:lnTo>
                    <a:pt x="29211" y="241650"/>
                  </a:lnTo>
                  <a:cubicBezTo>
                    <a:pt x="-9737" y="280719"/>
                    <a:pt x="-9737" y="343932"/>
                    <a:pt x="29211" y="383001"/>
                  </a:cubicBezTo>
                  <a:lnTo>
                    <a:pt x="229807" y="583597"/>
                  </a:lnTo>
                  <a:cubicBezTo>
                    <a:pt x="255896" y="609829"/>
                    <a:pt x="291396" y="624545"/>
                    <a:pt x="328391" y="624460"/>
                  </a:cubicBezTo>
                  <a:lnTo>
                    <a:pt x="2917191" y="624460"/>
                  </a:lnTo>
                  <a:cubicBezTo>
                    <a:pt x="2954214" y="624536"/>
                    <a:pt x="2989743" y="609829"/>
                    <a:pt x="3015870" y="583597"/>
                  </a:cubicBezTo>
                  <a:lnTo>
                    <a:pt x="3216466" y="383001"/>
                  </a:lnTo>
                  <a:cubicBezTo>
                    <a:pt x="3255462" y="343953"/>
                    <a:pt x="3255462" y="280697"/>
                    <a:pt x="3216466" y="2416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B6C0B-0124-45BF-ADB4-180882E55474}"/>
                </a:ext>
              </a:extLst>
            </p:cNvPr>
            <p:cNvSpPr/>
            <p:nvPr/>
          </p:nvSpPr>
          <p:spPr>
            <a:xfrm>
              <a:off x="6239560" y="748807"/>
              <a:ext cx="2725427" cy="703977"/>
            </a:xfrm>
            <a:custGeom>
              <a:avLst/>
              <a:gdLst>
                <a:gd name="connsiteX0" fmla="*/ 0 w 1914957"/>
                <a:gd name="connsiteY0" fmla="*/ 0 h 494633"/>
                <a:gd name="connsiteX1" fmla="*/ 0 w 1914957"/>
                <a:gd name="connsiteY1" fmla="*/ 494633 h 494633"/>
                <a:gd name="connsiteX2" fmla="*/ 1651730 w 1914957"/>
                <a:gd name="connsiteY2" fmla="*/ 494633 h 494633"/>
                <a:gd name="connsiteX3" fmla="*/ 1704594 w 1914957"/>
                <a:gd name="connsiteY3" fmla="*/ 472821 h 494633"/>
                <a:gd name="connsiteX4" fmla="*/ 1904619 w 1914957"/>
                <a:gd name="connsiteY4" fmla="*/ 272225 h 494633"/>
                <a:gd name="connsiteX5" fmla="*/ 1904771 w 1914957"/>
                <a:gd name="connsiteY5" fmla="*/ 222654 h 494633"/>
                <a:gd name="connsiteX6" fmla="*/ 1904619 w 1914957"/>
                <a:gd name="connsiteY6" fmla="*/ 222504 h 494633"/>
                <a:gd name="connsiteX7" fmla="*/ 1704880 w 1914957"/>
                <a:gd name="connsiteY7" fmla="*/ 21907 h 494633"/>
                <a:gd name="connsiteX8" fmla="*/ 1652016 w 1914957"/>
                <a:gd name="connsiteY8" fmla="*/ 0 h 49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957" h="494633">
                  <a:moveTo>
                    <a:pt x="0" y="0"/>
                  </a:moveTo>
                  <a:lnTo>
                    <a:pt x="0" y="494633"/>
                  </a:lnTo>
                  <a:lnTo>
                    <a:pt x="1651730" y="494633"/>
                  </a:lnTo>
                  <a:cubicBezTo>
                    <a:pt x="1671543" y="494652"/>
                    <a:pt x="1690564" y="486813"/>
                    <a:pt x="1704594" y="472821"/>
                  </a:cubicBezTo>
                  <a:lnTo>
                    <a:pt x="1904619" y="272225"/>
                  </a:lnTo>
                  <a:cubicBezTo>
                    <a:pt x="1918345" y="258577"/>
                    <a:pt x="1918411" y="236384"/>
                    <a:pt x="1904771" y="222654"/>
                  </a:cubicBezTo>
                  <a:cubicBezTo>
                    <a:pt x="1904714" y="222604"/>
                    <a:pt x="1904667" y="222554"/>
                    <a:pt x="1904619" y="222504"/>
                  </a:cubicBezTo>
                  <a:lnTo>
                    <a:pt x="1704880" y="21907"/>
                  </a:lnTo>
                  <a:cubicBezTo>
                    <a:pt x="1690859" y="7893"/>
                    <a:pt x="1671847" y="14"/>
                    <a:pt x="16520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FEAF3A-B935-4517-932D-316E896A1112}"/>
                </a:ext>
              </a:extLst>
            </p:cNvPr>
            <p:cNvSpPr/>
            <p:nvPr/>
          </p:nvSpPr>
          <p:spPr>
            <a:xfrm>
              <a:off x="6372141" y="874339"/>
              <a:ext cx="2269456" cy="439087"/>
            </a:xfrm>
            <a:custGeom>
              <a:avLst/>
              <a:gdLst>
                <a:gd name="connsiteX0" fmla="*/ 0 w 1594580"/>
                <a:gd name="connsiteY0" fmla="*/ 308515 h 308514"/>
                <a:gd name="connsiteX1" fmla="*/ 1440276 w 1594580"/>
                <a:gd name="connsiteY1" fmla="*/ 308515 h 308514"/>
                <a:gd name="connsiteX2" fmla="*/ 1594581 w 1594580"/>
                <a:gd name="connsiteY2" fmla="*/ 154400 h 308514"/>
                <a:gd name="connsiteX3" fmla="*/ 1594581 w 1594580"/>
                <a:gd name="connsiteY3" fmla="*/ 154305 h 308514"/>
                <a:gd name="connsiteX4" fmla="*/ 1594581 w 1594580"/>
                <a:gd name="connsiteY4" fmla="*/ 154305 h 308514"/>
                <a:gd name="connsiteX5" fmla="*/ 1440276 w 1594580"/>
                <a:gd name="connsiteY5" fmla="*/ 0 h 308514"/>
                <a:gd name="connsiteX6" fmla="*/ 0 w 1594580"/>
                <a:gd name="connsiteY6" fmla="*/ 0 h 30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580" h="308514">
                  <a:moveTo>
                    <a:pt x="0" y="308515"/>
                  </a:moveTo>
                  <a:lnTo>
                    <a:pt x="1440276" y="308515"/>
                  </a:lnTo>
                  <a:cubicBezTo>
                    <a:pt x="1525438" y="308567"/>
                    <a:pt x="1594523" y="239568"/>
                    <a:pt x="1594581" y="154400"/>
                  </a:cubicBezTo>
                  <a:cubicBezTo>
                    <a:pt x="1594581" y="154369"/>
                    <a:pt x="1594581" y="154336"/>
                    <a:pt x="1594581" y="154305"/>
                  </a:cubicBezTo>
                  <a:lnTo>
                    <a:pt x="1594581" y="154305"/>
                  </a:lnTo>
                  <a:cubicBezTo>
                    <a:pt x="1594581" y="69085"/>
                    <a:pt x="1525495" y="0"/>
                    <a:pt x="14402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21D4DF-875F-415B-880C-D16DC1E21E62}"/>
                </a:ext>
              </a:extLst>
            </p:cNvPr>
            <p:cNvSpPr/>
            <p:nvPr/>
          </p:nvSpPr>
          <p:spPr>
            <a:xfrm>
              <a:off x="5977925" y="748807"/>
              <a:ext cx="236014" cy="704113"/>
            </a:xfrm>
            <a:custGeom>
              <a:avLst/>
              <a:gdLst>
                <a:gd name="connsiteX0" fmla="*/ 0 w 165830"/>
                <a:gd name="connsiteY0" fmla="*/ 0 h 494728"/>
                <a:gd name="connsiteX1" fmla="*/ 165830 w 165830"/>
                <a:gd name="connsiteY1" fmla="*/ 0 h 494728"/>
                <a:gd name="connsiteX2" fmla="*/ 165830 w 165830"/>
                <a:gd name="connsiteY2" fmla="*/ 494729 h 494728"/>
                <a:gd name="connsiteX3" fmla="*/ 0 w 165830"/>
                <a:gd name="connsiteY3" fmla="*/ 494729 h 4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30" h="494728">
                  <a:moveTo>
                    <a:pt x="0" y="0"/>
                  </a:moveTo>
                  <a:lnTo>
                    <a:pt x="165830" y="0"/>
                  </a:lnTo>
                  <a:lnTo>
                    <a:pt x="165830" y="494729"/>
                  </a:lnTo>
                  <a:lnTo>
                    <a:pt x="0" y="494729"/>
                  </a:lnTo>
                  <a:close/>
                </a:path>
              </a:pathLst>
            </a:custGeom>
            <a:solidFill>
              <a:srgbClr val="EF2B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43E3D3-E458-43A5-8A30-F2302D8B359B}"/>
                </a:ext>
              </a:extLst>
            </p:cNvPr>
            <p:cNvSpPr/>
            <p:nvPr/>
          </p:nvSpPr>
          <p:spPr>
            <a:xfrm>
              <a:off x="3227006" y="748807"/>
              <a:ext cx="2725431" cy="703977"/>
            </a:xfrm>
            <a:custGeom>
              <a:avLst/>
              <a:gdLst>
                <a:gd name="connsiteX0" fmla="*/ 1914961 w 1914960"/>
                <a:gd name="connsiteY0" fmla="*/ 0 h 494633"/>
                <a:gd name="connsiteX1" fmla="*/ 1914961 w 1914960"/>
                <a:gd name="connsiteY1" fmla="*/ 494633 h 494633"/>
                <a:gd name="connsiteX2" fmla="*/ 263231 w 1914960"/>
                <a:gd name="connsiteY2" fmla="*/ 494633 h 494633"/>
                <a:gd name="connsiteX3" fmla="*/ 210367 w 1914960"/>
                <a:gd name="connsiteY3" fmla="*/ 472821 h 494633"/>
                <a:gd name="connsiteX4" fmla="*/ 10342 w 1914960"/>
                <a:gd name="connsiteY4" fmla="*/ 272225 h 494633"/>
                <a:gd name="connsiteX5" fmla="*/ 10190 w 1914960"/>
                <a:gd name="connsiteY5" fmla="*/ 222654 h 494633"/>
                <a:gd name="connsiteX6" fmla="*/ 10342 w 1914960"/>
                <a:gd name="connsiteY6" fmla="*/ 222504 h 494633"/>
                <a:gd name="connsiteX7" fmla="*/ 210938 w 1914960"/>
                <a:gd name="connsiteY7" fmla="*/ 21907 h 494633"/>
                <a:gd name="connsiteX8" fmla="*/ 263802 w 1914960"/>
                <a:gd name="connsiteY8" fmla="*/ 0 h 49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960" h="494633">
                  <a:moveTo>
                    <a:pt x="1914961" y="0"/>
                  </a:moveTo>
                  <a:lnTo>
                    <a:pt x="1914961" y="494633"/>
                  </a:lnTo>
                  <a:lnTo>
                    <a:pt x="263231" y="494633"/>
                  </a:lnTo>
                  <a:cubicBezTo>
                    <a:pt x="243419" y="494652"/>
                    <a:pt x="224397" y="486813"/>
                    <a:pt x="210367" y="472821"/>
                  </a:cubicBezTo>
                  <a:lnTo>
                    <a:pt x="10342" y="272225"/>
                  </a:lnTo>
                  <a:cubicBezTo>
                    <a:pt x="-3384" y="258577"/>
                    <a:pt x="-3460" y="236384"/>
                    <a:pt x="10190" y="222654"/>
                  </a:cubicBezTo>
                  <a:cubicBezTo>
                    <a:pt x="10237" y="222604"/>
                    <a:pt x="10294" y="222554"/>
                    <a:pt x="10342" y="222504"/>
                  </a:cubicBezTo>
                  <a:lnTo>
                    <a:pt x="210938" y="21907"/>
                  </a:lnTo>
                  <a:cubicBezTo>
                    <a:pt x="224959" y="7893"/>
                    <a:pt x="243971" y="14"/>
                    <a:pt x="2638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3CB544-EC11-4F41-BBCE-9D7EA230A356}"/>
                </a:ext>
              </a:extLst>
            </p:cNvPr>
            <p:cNvSpPr/>
            <p:nvPr/>
          </p:nvSpPr>
          <p:spPr>
            <a:xfrm>
              <a:off x="3521392" y="874339"/>
              <a:ext cx="2269456" cy="439087"/>
            </a:xfrm>
            <a:custGeom>
              <a:avLst/>
              <a:gdLst>
                <a:gd name="connsiteX0" fmla="*/ 1594580 w 1594580"/>
                <a:gd name="connsiteY0" fmla="*/ 0 h 308514"/>
                <a:gd name="connsiteX1" fmla="*/ 154210 w 1594580"/>
                <a:gd name="connsiteY1" fmla="*/ 0 h 308514"/>
                <a:gd name="connsiteX2" fmla="*/ 0 w 1594580"/>
                <a:gd name="connsiteY2" fmla="*/ 154210 h 308514"/>
                <a:gd name="connsiteX3" fmla="*/ 0 w 1594580"/>
                <a:gd name="connsiteY3" fmla="*/ 154305 h 308514"/>
                <a:gd name="connsiteX4" fmla="*/ 0 w 1594580"/>
                <a:gd name="connsiteY4" fmla="*/ 154305 h 308514"/>
                <a:gd name="connsiteX5" fmla="*/ 154210 w 1594580"/>
                <a:gd name="connsiteY5" fmla="*/ 308515 h 308514"/>
                <a:gd name="connsiteX6" fmla="*/ 1594580 w 1594580"/>
                <a:gd name="connsiteY6" fmla="*/ 308515 h 30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580" h="308514">
                  <a:moveTo>
                    <a:pt x="1594580" y="0"/>
                  </a:moveTo>
                  <a:lnTo>
                    <a:pt x="154210" y="0"/>
                  </a:lnTo>
                  <a:cubicBezTo>
                    <a:pt x="69047" y="0"/>
                    <a:pt x="0" y="69042"/>
                    <a:pt x="0" y="154210"/>
                  </a:cubicBezTo>
                  <a:cubicBezTo>
                    <a:pt x="0" y="154241"/>
                    <a:pt x="0" y="154274"/>
                    <a:pt x="0" y="154305"/>
                  </a:cubicBezTo>
                  <a:lnTo>
                    <a:pt x="0" y="154305"/>
                  </a:lnTo>
                  <a:cubicBezTo>
                    <a:pt x="0" y="239473"/>
                    <a:pt x="69047" y="308515"/>
                    <a:pt x="154210" y="308515"/>
                  </a:cubicBezTo>
                  <a:lnTo>
                    <a:pt x="1594580" y="3085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DD8E406-D3A0-4E00-9DE9-E71E7CBE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2624" y="285454"/>
              <a:ext cx="1665224" cy="1665226"/>
            </a:xfrm>
            <a:custGeom>
              <a:avLst/>
              <a:gdLst>
                <a:gd name="connsiteX0" fmla="*/ 0 w 1238250"/>
                <a:gd name="connsiteY0" fmla="*/ 0 h 1238250"/>
                <a:gd name="connsiteX1" fmla="*/ 1238250 w 1238250"/>
                <a:gd name="connsiteY1" fmla="*/ 0 h 1238250"/>
                <a:gd name="connsiteX2" fmla="*/ 1238250 w 1238250"/>
                <a:gd name="connsiteY2" fmla="*/ 1238250 h 1238250"/>
                <a:gd name="connsiteX3" fmla="*/ 0 w 1238250"/>
                <a:gd name="connsiteY3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238250">
                  <a:moveTo>
                    <a:pt x="0" y="0"/>
                  </a:moveTo>
                  <a:lnTo>
                    <a:pt x="1238250" y="0"/>
                  </a:lnTo>
                  <a:lnTo>
                    <a:pt x="1238250" y="1238250"/>
                  </a:lnTo>
                  <a:lnTo>
                    <a:pt x="0" y="1238250"/>
                  </a:lnTo>
                  <a:close/>
                </a:path>
              </a:pathLst>
            </a:custGeom>
          </p:spPr>
        </p:pic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D044E42-AA7D-462A-9918-95C3865583A7}"/>
                </a:ext>
              </a:extLst>
            </p:cNvPr>
            <p:cNvSpPr/>
            <p:nvPr/>
          </p:nvSpPr>
          <p:spPr>
            <a:xfrm rot="18689997">
              <a:off x="5602344" y="500855"/>
              <a:ext cx="1040626" cy="1040624"/>
            </a:xfrm>
            <a:prstGeom prst="roundRect">
              <a:avLst>
                <a:gd name="adj" fmla="val 127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88D48F1-215A-4ACA-97AA-F7E9A8E2F55B}"/>
                </a:ext>
              </a:extLst>
            </p:cNvPr>
            <p:cNvSpPr/>
            <p:nvPr/>
          </p:nvSpPr>
          <p:spPr>
            <a:xfrm>
              <a:off x="3967760" y="924605"/>
              <a:ext cx="13020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chemeClr val="bg1"/>
                  </a:solidFill>
                  <a:effectLst/>
                  <a:latin typeface="Roboto"/>
                </a:rPr>
                <a:t>Cause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A925AE7-28FF-4F9C-8173-8B526255FAC3}"/>
                </a:ext>
              </a:extLst>
            </p:cNvPr>
            <p:cNvSpPr/>
            <p:nvPr/>
          </p:nvSpPr>
          <p:spPr>
            <a:xfrm>
              <a:off x="6973336" y="924605"/>
              <a:ext cx="13020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chemeClr val="bg1"/>
                  </a:solidFill>
                  <a:effectLst/>
                  <a:latin typeface="Roboto"/>
                </a:rPr>
                <a:t>Effect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Black and White icon">
              <a:extLst>
                <a:ext uri="{FF2B5EF4-FFF2-40B4-BE49-F238E27FC236}">
                  <a16:creationId xmlns:a16="http://schemas.microsoft.com/office/drawing/2014/main" id="{BDA8D283-FF54-4403-A988-F54175353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040">
              <a:off x="5770600" y="669110"/>
              <a:ext cx="704114" cy="704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FBC156-F216-4B24-B080-070BC6A6AB2F}"/>
              </a:ext>
            </a:extLst>
          </p:cNvPr>
          <p:cNvSpPr/>
          <p:nvPr/>
        </p:nvSpPr>
        <p:spPr>
          <a:xfrm>
            <a:off x="2785639" y="130626"/>
            <a:ext cx="6620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ysClr val="windowText" lastClr="000000"/>
                </a:solidFill>
                <a:latin typeface="Roboto"/>
              </a:rPr>
              <a:t>Cause and effect </a:t>
            </a:r>
            <a:r>
              <a:rPr lang="en-US" sz="2800" b="1" dirty="0" err="1">
                <a:solidFill>
                  <a:sysClr val="windowText" lastClr="000000"/>
                </a:solidFill>
                <a:latin typeface="Roboto"/>
              </a:rPr>
              <a:t>powerpoint</a:t>
            </a:r>
            <a:r>
              <a:rPr lang="en-US" sz="2800" b="1" dirty="0">
                <a:solidFill>
                  <a:sysClr val="windowText" lastClr="000000"/>
                </a:solidFill>
                <a:latin typeface="Roboto"/>
              </a:rPr>
              <a:t> template</a:t>
            </a:r>
          </a:p>
        </p:txBody>
      </p:sp>
      <p:pic>
        <p:nvPicPr>
          <p:cNvPr id="126" name="Graphic 125" descr="Meeting">
            <a:extLst>
              <a:ext uri="{FF2B5EF4-FFF2-40B4-BE49-F238E27FC236}">
                <a16:creationId xmlns:a16="http://schemas.microsoft.com/office/drawing/2014/main" id="{31A951D3-9A4B-4D69-96BF-77CC29194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935" y="2692284"/>
            <a:ext cx="552128" cy="552128"/>
          </a:xfrm>
          <a:prstGeom prst="rect">
            <a:avLst/>
          </a:prstGeom>
        </p:spPr>
      </p:pic>
      <p:pic>
        <p:nvPicPr>
          <p:cNvPr id="1024" name="Graphic 1023" descr="Target Audience">
            <a:extLst>
              <a:ext uri="{FF2B5EF4-FFF2-40B4-BE49-F238E27FC236}">
                <a16:creationId xmlns:a16="http://schemas.microsoft.com/office/drawing/2014/main" id="{F71CF8DE-C686-4E78-8B60-A8A4ECA047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19935" y="4268049"/>
            <a:ext cx="552128" cy="552128"/>
          </a:xfrm>
          <a:prstGeom prst="rect">
            <a:avLst/>
          </a:prstGeom>
        </p:spPr>
      </p:pic>
      <p:pic>
        <p:nvPicPr>
          <p:cNvPr id="1027" name="Graphic 1026" descr="Handshake">
            <a:extLst>
              <a:ext uri="{FF2B5EF4-FFF2-40B4-BE49-F238E27FC236}">
                <a16:creationId xmlns:a16="http://schemas.microsoft.com/office/drawing/2014/main" id="{DA61158C-1119-4CE6-9E4C-BBBD412498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19935" y="5559443"/>
            <a:ext cx="552128" cy="5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B3FF"/>
      </a:accent1>
      <a:accent2>
        <a:srgbClr val="9767D1"/>
      </a:accent2>
      <a:accent3>
        <a:srgbClr val="7B52AA"/>
      </a:accent3>
      <a:accent4>
        <a:srgbClr val="543185"/>
      </a:accent4>
      <a:accent5>
        <a:srgbClr val="36175D"/>
      </a:accent5>
      <a:accent6>
        <a:srgbClr val="21054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7</cp:revision>
  <dcterms:created xsi:type="dcterms:W3CDTF">2020-10-24T11:39:46Z</dcterms:created>
  <dcterms:modified xsi:type="dcterms:W3CDTF">2020-10-29T05:56:18Z</dcterms:modified>
</cp:coreProperties>
</file>