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119" r:id="rId2"/>
    <p:sldId id="1468" r:id="rId3"/>
    <p:sldId id="4088" r:id="rId4"/>
    <p:sldId id="3343" r:id="rId5"/>
    <p:sldId id="4090" r:id="rId6"/>
    <p:sldId id="4128" r:id="rId7"/>
    <p:sldId id="4099" r:id="rId8"/>
    <p:sldId id="4096" r:id="rId9"/>
    <p:sldId id="3313" r:id="rId10"/>
    <p:sldId id="4091" r:id="rId11"/>
    <p:sldId id="4108" r:id="rId12"/>
    <p:sldId id="3395" r:id="rId13"/>
    <p:sldId id="4118" r:id="rId14"/>
    <p:sldId id="1772"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1"/>
    <a:srgbClr val="35DFDC"/>
    <a:srgbClr val="15CBFB"/>
    <a:srgbClr val="B346E0"/>
    <a:srgbClr val="017AD6"/>
    <a:srgbClr val="00BA48"/>
    <a:srgbClr val="FF7800"/>
    <a:srgbClr val="FF3862"/>
    <a:srgbClr val="2E1E67"/>
    <a:srgbClr val="221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6" autoAdjust="0"/>
    <p:restoredTop sz="94660"/>
  </p:normalViewPr>
  <p:slideViewPr>
    <p:cSldViewPr snapToGrid="0">
      <p:cViewPr varScale="1">
        <p:scale>
          <a:sx n="78" d="100"/>
          <a:sy n="78" d="100"/>
        </p:scale>
        <p:origin x="288" y="90"/>
      </p:cViewPr>
      <p:guideLst>
        <p:guide orient="horz" pos="2160"/>
        <p:guide pos="3840"/>
      </p:guideLst>
    </p:cSldViewPr>
  </p:slid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4EFCAFE-212C-4734-BC77-7E2EAA445D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50A26631-D6CC-4646-B826-30D44D5085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159EF-ED2B-408F-BCA3-D34D4F7DB760}" type="datetimeFigureOut">
              <a:rPr lang="es-CO" smtClean="0"/>
              <a:t>8/08/2023</a:t>
            </a:fld>
            <a:endParaRPr lang="es-CO"/>
          </a:p>
        </p:txBody>
      </p:sp>
      <p:sp>
        <p:nvSpPr>
          <p:cNvPr id="4" name="Marcador de pie de página 3">
            <a:extLst>
              <a:ext uri="{FF2B5EF4-FFF2-40B4-BE49-F238E27FC236}">
                <a16:creationId xmlns:a16="http://schemas.microsoft.com/office/drawing/2014/main" id="{7D82AC57-3955-4BDA-8F61-BF1320FB63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2BB30DE2-14A2-4BFD-BD83-BC2335DB66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CDF6-AAFB-4FAC-BBF4-14E3AC0CA55B}" type="slidenum">
              <a:rPr lang="es-CO" smtClean="0"/>
              <a:t>‹#›</a:t>
            </a:fld>
            <a:endParaRPr lang="es-CO"/>
          </a:p>
        </p:txBody>
      </p:sp>
    </p:spTree>
    <p:extLst>
      <p:ext uri="{BB962C8B-B14F-4D97-AF65-F5344CB8AC3E}">
        <p14:creationId xmlns:p14="http://schemas.microsoft.com/office/powerpoint/2010/main" val="11968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88C5-1697-4F06-B106-3EE216118B56}" type="datetimeFigureOut">
              <a:rPr lang="es-CO" smtClean="0"/>
              <a:t>8/08/2023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8975-4C2E-4E2E-9D18-43E3EE8DFED9}" type="slidenum">
              <a:rPr lang="es-CO" smtClean="0"/>
              <a:t>‹#›</a:t>
            </a:fld>
            <a:endParaRPr lang="es-CO"/>
          </a:p>
        </p:txBody>
      </p:sp>
    </p:spTree>
    <p:extLst>
      <p:ext uri="{BB962C8B-B14F-4D97-AF65-F5344CB8AC3E}">
        <p14:creationId xmlns:p14="http://schemas.microsoft.com/office/powerpoint/2010/main" val="1899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AD2B1D-919F-4B4B-9EA4-6B8862BB2E92}"/>
              </a:ext>
            </a:extLst>
          </p:cNvPr>
          <p:cNvSpPr/>
          <p:nvPr userDrawn="1"/>
        </p:nvSpPr>
        <p:spPr>
          <a:xfrm>
            <a:off x="9296400" y="4686300"/>
            <a:ext cx="2895600" cy="217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612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9">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91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10">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4A1E1C62-7682-45EB-A414-2445831CA734}"/>
              </a:ext>
            </a:extLst>
          </p:cNvPr>
          <p:cNvSpPr>
            <a:spLocks noGrp="1"/>
          </p:cNvSpPr>
          <p:nvPr>
            <p:ph type="pic" sz="quarter" idx="10"/>
          </p:nvPr>
        </p:nvSpPr>
        <p:spPr>
          <a:xfrm>
            <a:off x="9582150" y="1371600"/>
            <a:ext cx="2305050" cy="4076700"/>
          </a:xfrm>
          <a:prstGeom prst="rect">
            <a:avLst/>
          </a:prstGeom>
        </p:spPr>
        <p:txBody>
          <a:bodyPr/>
          <a:lstStyle/>
          <a:p>
            <a:endParaRPr lang="en-US"/>
          </a:p>
        </p:txBody>
      </p:sp>
      <p:sp>
        <p:nvSpPr>
          <p:cNvPr id="11" name="Marcador de posición de imagen 10">
            <a:extLst>
              <a:ext uri="{FF2B5EF4-FFF2-40B4-BE49-F238E27FC236}">
                <a16:creationId xmlns:a16="http://schemas.microsoft.com/office/drawing/2014/main" id="{67FDB8DE-73CA-434E-AB2D-412B8633F229}"/>
              </a:ext>
            </a:extLst>
          </p:cNvPr>
          <p:cNvSpPr>
            <a:spLocks noGrp="1"/>
          </p:cNvSpPr>
          <p:nvPr>
            <p:ph type="pic" sz="quarter" idx="11"/>
          </p:nvPr>
        </p:nvSpPr>
        <p:spPr>
          <a:xfrm>
            <a:off x="7277100" y="1047750"/>
            <a:ext cx="2609850" cy="4648200"/>
          </a:xfrm>
          <a:prstGeom prst="rect">
            <a:avLst/>
          </a:prstGeom>
        </p:spPr>
        <p:txBody>
          <a:bodyPr/>
          <a:lstStyle/>
          <a:p>
            <a:endParaRPr lang="en-US"/>
          </a:p>
        </p:txBody>
      </p:sp>
    </p:spTree>
    <p:extLst>
      <p:ext uri="{BB962C8B-B14F-4D97-AF65-F5344CB8AC3E}">
        <p14:creationId xmlns:p14="http://schemas.microsoft.com/office/powerpoint/2010/main" val="215561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Diseño personalizad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B4AE9F9E-652F-43BC-A855-1A8A6E6F909B}"/>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26196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06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90F7592-D350-4E1A-8FF2-4C83070A8A9F}"/>
              </a:ext>
            </a:extLst>
          </p:cNvPr>
          <p:cNvSpPr>
            <a:spLocks noGrp="1"/>
          </p:cNvSpPr>
          <p:nvPr>
            <p:ph type="pic" sz="quarter" idx="10"/>
          </p:nvPr>
        </p:nvSpPr>
        <p:spPr>
          <a:xfrm>
            <a:off x="-3035300" y="406399"/>
            <a:ext cx="6784182" cy="6857999"/>
          </a:xfrm>
          <a:prstGeom prst="rect">
            <a:avLst/>
          </a:prstGeom>
        </p:spPr>
        <p:txBody>
          <a:bodyPr/>
          <a:lstStyle/>
          <a:p>
            <a:endParaRPr lang="en-US"/>
          </a:p>
        </p:txBody>
      </p:sp>
    </p:spTree>
    <p:extLst>
      <p:ext uri="{BB962C8B-B14F-4D97-AF65-F5344CB8AC3E}">
        <p14:creationId xmlns:p14="http://schemas.microsoft.com/office/powerpoint/2010/main" val="49955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Break-2">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0" y="-13368"/>
            <a:ext cx="12205373" cy="6918158"/>
          </a:xfrm>
          <a:prstGeom prst="rect">
            <a:avLst/>
          </a:prstGeom>
        </p:spPr>
        <p:txBody>
          <a:bodyPr rtlCol="0">
            <a:normAutofit/>
          </a:bodyPr>
          <a:lstStyle>
            <a:lvl1pPr marL="0" indent="0">
              <a:buNone/>
              <a:defRPr sz="1000">
                <a:solidFill>
                  <a:schemeClr val="bg1"/>
                </a:solidFill>
                <a:latin typeface="Raleway Light"/>
                <a:cs typeface="Raleway Light"/>
              </a:defRPr>
            </a:lvl1pPr>
          </a:lstStyle>
          <a:p>
            <a:pPr lvl="0"/>
            <a:endParaRPr lang="id-ID" noProof="0" dirty="0"/>
          </a:p>
        </p:txBody>
      </p:sp>
    </p:spTree>
    <p:extLst>
      <p:ext uri="{BB962C8B-B14F-4D97-AF65-F5344CB8AC3E}">
        <p14:creationId xmlns:p14="http://schemas.microsoft.com/office/powerpoint/2010/main" val="333878033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49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ntroduction Slide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263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ission 10">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C134E3-1E22-9042-BA96-7E2C1D5CB19E}"/>
              </a:ext>
            </a:extLst>
          </p:cNvPr>
          <p:cNvSpPr>
            <a:spLocks noGrp="1"/>
          </p:cNvSpPr>
          <p:nvPr>
            <p:ph type="pic" sz="quarter" idx="10"/>
          </p:nvPr>
        </p:nvSpPr>
        <p:spPr>
          <a:xfrm>
            <a:off x="0" y="0"/>
            <a:ext cx="4906652" cy="6858000"/>
          </a:xfrm>
          <a:custGeom>
            <a:avLst/>
            <a:gdLst>
              <a:gd name="connsiteX0" fmla="*/ 2499956 w 9810749"/>
              <a:gd name="connsiteY0" fmla="*/ 0 h 13715999"/>
              <a:gd name="connsiteX1" fmla="*/ 8323390 w 9810749"/>
              <a:gd name="connsiteY1" fmla="*/ 0 h 13715999"/>
              <a:gd name="connsiteX2" fmla="*/ 8379367 w 9810749"/>
              <a:gd name="connsiteY2" fmla="*/ 50185 h 13715999"/>
              <a:gd name="connsiteX3" fmla="*/ 9288339 w 9810749"/>
              <a:gd name="connsiteY3" fmla="*/ 5720798 h 13715999"/>
              <a:gd name="connsiteX4" fmla="*/ 8630311 w 9810749"/>
              <a:gd name="connsiteY4" fmla="*/ 13698167 h 13715999"/>
              <a:gd name="connsiteX5" fmla="*/ 8615327 w 9810749"/>
              <a:gd name="connsiteY5" fmla="*/ 13715999 h 13715999"/>
              <a:gd name="connsiteX6" fmla="*/ 3441992 w 9810749"/>
              <a:gd name="connsiteY6" fmla="*/ 13715999 h 13715999"/>
              <a:gd name="connsiteX7" fmla="*/ 3318247 w 9810749"/>
              <a:gd name="connsiteY7" fmla="*/ 13592835 h 13715999"/>
              <a:gd name="connsiteX8" fmla="*/ 295523 w 9810749"/>
              <a:gd name="connsiteY8" fmla="*/ 12067053 h 13715999"/>
              <a:gd name="connsiteX9" fmla="*/ 0 w 9810749"/>
              <a:gd name="connsiteY9" fmla="*/ 12060915 h 13715999"/>
              <a:gd name="connsiteX10" fmla="*/ 0 w 9810749"/>
              <a:gd name="connsiteY10" fmla="*/ 3018769 h 13715999"/>
              <a:gd name="connsiteX11" fmla="*/ 170603 w 9810749"/>
              <a:gd name="connsiteY11" fmla="*/ 2818167 h 13715999"/>
              <a:gd name="connsiteX12" fmla="*/ 2419785 w 9810749"/>
              <a:gd name="connsiteY12" fmla="*/ 62853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0749" h="13715999">
                <a:moveTo>
                  <a:pt x="2499956" y="0"/>
                </a:moveTo>
                <a:lnTo>
                  <a:pt x="8323390" y="0"/>
                </a:lnTo>
                <a:lnTo>
                  <a:pt x="8379367" y="50185"/>
                </a:lnTo>
                <a:cubicBezTo>
                  <a:pt x="9778502" y="1393911"/>
                  <a:pt x="10289371" y="3716402"/>
                  <a:pt x="9288339" y="5720798"/>
                </a:cubicBezTo>
                <a:cubicBezTo>
                  <a:pt x="7886393" y="8527167"/>
                  <a:pt x="10806957" y="10914948"/>
                  <a:pt x="8630311" y="13698167"/>
                </a:cubicBezTo>
                <a:lnTo>
                  <a:pt x="8615327" y="13715999"/>
                </a:lnTo>
                <a:lnTo>
                  <a:pt x="3441992" y="13715999"/>
                </a:lnTo>
                <a:lnTo>
                  <a:pt x="3318247" y="13592835"/>
                </a:lnTo>
                <a:cubicBezTo>
                  <a:pt x="2379913" y="12680792"/>
                  <a:pt x="1528169" y="12133652"/>
                  <a:pt x="295523" y="12067053"/>
                </a:cubicBezTo>
                <a:lnTo>
                  <a:pt x="0" y="12060915"/>
                </a:lnTo>
                <a:lnTo>
                  <a:pt x="0" y="3018769"/>
                </a:lnTo>
                <a:lnTo>
                  <a:pt x="170603" y="2818167"/>
                </a:lnTo>
                <a:cubicBezTo>
                  <a:pt x="1024765" y="1772550"/>
                  <a:pt x="1579903" y="785682"/>
                  <a:pt x="2419785" y="62853"/>
                </a:cubicBezTo>
                <a:close/>
              </a:path>
            </a:pathLst>
          </a:custGeom>
          <a:solidFill>
            <a:schemeClr val="bg2">
              <a:lumMod val="95000"/>
            </a:schemeClr>
          </a:solidFill>
          <a:ln>
            <a:noFill/>
          </a:ln>
          <a:effectLst>
            <a:outerShdw blurRad="635000" algn="ctr" rotWithShape="0">
              <a:srgbClr val="A4A4A4">
                <a:alpha val="20000"/>
              </a:srgbClr>
            </a:outerShdw>
          </a:effectLst>
        </p:spPr>
        <p:txBody>
          <a:bodyPr wrap="square" anchor="ctr">
            <a:noAutofit/>
          </a:bodyPr>
          <a:lstStyle>
            <a:lvl1pPr marL="0" indent="0" algn="ctr">
              <a:buFontTx/>
              <a:buNone/>
              <a:defRPr sz="1200" b="0" i="0">
                <a:latin typeface="Poppins" pitchFamily="2" charset="77"/>
              </a:defRPr>
            </a:lvl1pPr>
          </a:lstStyle>
          <a:p>
            <a:endParaRPr lang="en-US" dirty="0"/>
          </a:p>
        </p:txBody>
      </p:sp>
    </p:spTree>
    <p:extLst>
      <p:ext uri="{BB962C8B-B14F-4D97-AF65-F5344CB8AC3E}">
        <p14:creationId xmlns:p14="http://schemas.microsoft.com/office/powerpoint/2010/main" val="4240116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Slide 0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3786E42-3351-4154-8518-0511954BBC88}"/>
              </a:ext>
            </a:extLst>
          </p:cNvPr>
          <p:cNvSpPr>
            <a:spLocks noGrp="1"/>
          </p:cNvSpPr>
          <p:nvPr>
            <p:ph type="pic" sz="quarter" idx="10"/>
          </p:nvPr>
        </p:nvSpPr>
        <p:spPr>
          <a:xfrm>
            <a:off x="7035458" y="671268"/>
            <a:ext cx="3888390" cy="3680862"/>
          </a:xfrm>
          <a:custGeom>
            <a:avLst/>
            <a:gdLst>
              <a:gd name="connsiteX0" fmla="*/ 4307260 w 7774755"/>
              <a:gd name="connsiteY0" fmla="*/ 1196 h 7361724"/>
              <a:gd name="connsiteX1" fmla="*/ 5041142 w 7774755"/>
              <a:gd name="connsiteY1" fmla="*/ 101234 h 7361724"/>
              <a:gd name="connsiteX2" fmla="*/ 6733902 w 7774755"/>
              <a:gd name="connsiteY2" fmla="*/ 1287027 h 7361724"/>
              <a:gd name="connsiteX3" fmla="*/ 7750306 w 7774755"/>
              <a:gd name="connsiteY3" fmla="*/ 3857906 h 7361724"/>
              <a:gd name="connsiteX4" fmla="*/ 6884618 w 7774755"/>
              <a:gd name="connsiteY4" fmla="*/ 5977884 h 7361724"/>
              <a:gd name="connsiteX5" fmla="*/ 3695904 w 7774755"/>
              <a:gd name="connsiteY5" fmla="*/ 7351759 h 7361724"/>
              <a:gd name="connsiteX6" fmla="*/ 3587536 w 7774755"/>
              <a:gd name="connsiteY6" fmla="*/ 7361724 h 7361724"/>
              <a:gd name="connsiteX7" fmla="*/ 3198912 w 7774755"/>
              <a:gd name="connsiteY7" fmla="*/ 7361724 h 7361724"/>
              <a:gd name="connsiteX8" fmla="*/ 1303121 w 7774755"/>
              <a:gd name="connsiteY8" fmla="*/ 6833598 h 7361724"/>
              <a:gd name="connsiteX9" fmla="*/ 2723 w 7774755"/>
              <a:gd name="connsiteY9" fmla="*/ 4534256 h 7361724"/>
              <a:gd name="connsiteX10" fmla="*/ 684062 w 7774755"/>
              <a:gd name="connsiteY10" fmla="*/ 2066761 h 7361724"/>
              <a:gd name="connsiteX11" fmla="*/ 3096774 w 7774755"/>
              <a:gd name="connsiteY11" fmla="*/ 215828 h 7361724"/>
              <a:gd name="connsiteX12" fmla="*/ 4307260 w 7774755"/>
              <a:gd name="connsiteY12" fmla="*/ 1196 h 736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755" h="7361724">
                <a:moveTo>
                  <a:pt x="4307260" y="1196"/>
                </a:moveTo>
                <a:cubicBezTo>
                  <a:pt x="4549698" y="7874"/>
                  <a:pt x="4793580" y="42381"/>
                  <a:pt x="5041142" y="101234"/>
                </a:cubicBezTo>
                <a:cubicBezTo>
                  <a:pt x="5763586" y="271879"/>
                  <a:pt x="6330330" y="671710"/>
                  <a:pt x="6733902" y="1287027"/>
                </a:cubicBezTo>
                <a:cubicBezTo>
                  <a:pt x="7245840" y="2072988"/>
                  <a:pt x="7623254" y="2918738"/>
                  <a:pt x="7750306" y="3857906"/>
                </a:cubicBezTo>
                <a:cubicBezTo>
                  <a:pt x="7869882" y="4729812"/>
                  <a:pt x="7546028" y="5431074"/>
                  <a:pt x="6884618" y="5977884"/>
                </a:cubicBezTo>
                <a:cubicBezTo>
                  <a:pt x="5957898" y="6743916"/>
                  <a:pt x="4899146" y="7219728"/>
                  <a:pt x="3695904" y="7351759"/>
                </a:cubicBezTo>
                <a:cubicBezTo>
                  <a:pt x="3659782" y="7356741"/>
                  <a:pt x="3623658" y="7360479"/>
                  <a:pt x="3587536" y="7361724"/>
                </a:cubicBezTo>
                <a:cubicBezTo>
                  <a:pt x="3457996" y="7361724"/>
                  <a:pt x="3328454" y="7361724"/>
                  <a:pt x="3198912" y="7361724"/>
                </a:cubicBezTo>
                <a:cubicBezTo>
                  <a:pt x="2523801" y="7339303"/>
                  <a:pt x="1883567" y="7186097"/>
                  <a:pt x="1303121" y="6833598"/>
                </a:cubicBezTo>
                <a:cubicBezTo>
                  <a:pt x="441172" y="6312945"/>
                  <a:pt x="-40873" y="5575562"/>
                  <a:pt x="2723" y="4534256"/>
                </a:cubicBezTo>
                <a:cubicBezTo>
                  <a:pt x="38845" y="3656122"/>
                  <a:pt x="189562" y="2811618"/>
                  <a:pt x="684062" y="2066761"/>
                </a:cubicBezTo>
                <a:cubicBezTo>
                  <a:pt x="1276964" y="1177416"/>
                  <a:pt x="2105282" y="604449"/>
                  <a:pt x="3096774" y="215828"/>
                </a:cubicBezTo>
                <a:cubicBezTo>
                  <a:pt x="3503148" y="56238"/>
                  <a:pt x="3903196" y="-9934"/>
                  <a:pt x="4307260" y="1196"/>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25943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6A22756-909A-114A-B6B4-704890AA3707}"/>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96771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sp>
        <p:nvSpPr>
          <p:cNvPr id="5" name="Marcador de posición de imagen 10">
            <a:extLst>
              <a:ext uri="{FF2B5EF4-FFF2-40B4-BE49-F238E27FC236}">
                <a16:creationId xmlns:a16="http://schemas.microsoft.com/office/drawing/2014/main" id="{68494928-CF9A-408F-BDFF-886015B1FE8D}"/>
              </a:ext>
            </a:extLst>
          </p:cNvPr>
          <p:cNvSpPr>
            <a:spLocks noGrp="1"/>
          </p:cNvSpPr>
          <p:nvPr>
            <p:ph type="pic" sz="quarter" idx="10"/>
          </p:nvPr>
        </p:nvSpPr>
        <p:spPr>
          <a:xfrm>
            <a:off x="0" y="0"/>
            <a:ext cx="12192000" cy="6858000"/>
          </a:xfrm>
          <a:prstGeom prst="rect">
            <a:avLst/>
          </a:prstGeom>
        </p:spPr>
        <p:txBody>
          <a:bodyPr/>
          <a:lstStyle>
            <a:lvl1pPr>
              <a:defRPr sz="2000"/>
            </a:lvl1pPr>
          </a:lstStyle>
          <a:p>
            <a:endParaRPr lang="en-US"/>
          </a:p>
        </p:txBody>
      </p:sp>
    </p:spTree>
    <p:extLst>
      <p:ext uri="{BB962C8B-B14F-4D97-AF65-F5344CB8AC3E}">
        <p14:creationId xmlns:p14="http://schemas.microsoft.com/office/powerpoint/2010/main" val="206831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sp>
        <p:nvSpPr>
          <p:cNvPr id="6" name="Marcador de posición de imagen 10">
            <a:extLst>
              <a:ext uri="{FF2B5EF4-FFF2-40B4-BE49-F238E27FC236}">
                <a16:creationId xmlns:a16="http://schemas.microsoft.com/office/drawing/2014/main" id="{68494928-CF9A-408F-BDFF-886015B1FE8D}"/>
              </a:ext>
            </a:extLst>
          </p:cNvPr>
          <p:cNvSpPr>
            <a:spLocks noGrp="1"/>
          </p:cNvSpPr>
          <p:nvPr>
            <p:ph type="pic" sz="quarter" idx="10"/>
          </p:nvPr>
        </p:nvSpPr>
        <p:spPr>
          <a:xfrm>
            <a:off x="0" y="0"/>
            <a:ext cx="12192000" cy="6858000"/>
          </a:xfrm>
          <a:prstGeom prst="rect">
            <a:avLst/>
          </a:prstGeom>
        </p:spPr>
        <p:txBody>
          <a:bodyPr/>
          <a:lstStyle>
            <a:lvl1pPr>
              <a:defRPr sz="2000"/>
            </a:lvl1pPr>
          </a:lstStyle>
          <a:p>
            <a:endParaRPr lang="en-US"/>
          </a:p>
        </p:txBody>
      </p:sp>
    </p:spTree>
    <p:extLst>
      <p:ext uri="{BB962C8B-B14F-4D97-AF65-F5344CB8AC3E}">
        <p14:creationId xmlns:p14="http://schemas.microsoft.com/office/powerpoint/2010/main" val="107286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2C4FB51C-EAB8-454B-AA5E-2D566DE1471E}"/>
              </a:ext>
            </a:extLst>
          </p:cNvPr>
          <p:cNvSpPr>
            <a:spLocks noGrp="1"/>
          </p:cNvSpPr>
          <p:nvPr>
            <p:ph type="pic" sz="quarter" idx="10"/>
          </p:nvPr>
        </p:nvSpPr>
        <p:spPr>
          <a:xfrm>
            <a:off x="362855" y="714376"/>
            <a:ext cx="4317207" cy="2162174"/>
          </a:xfrm>
          <a:prstGeom prst="rect">
            <a:avLst/>
          </a:prstGeom>
        </p:spPr>
        <p:txBody>
          <a:bodyPr/>
          <a:lstStyle>
            <a:lvl1pPr>
              <a:defRPr sz="1800"/>
            </a:lvl1pPr>
          </a:lstStyle>
          <a:p>
            <a:endParaRPr lang="en-US"/>
          </a:p>
        </p:txBody>
      </p:sp>
    </p:spTree>
    <p:extLst>
      <p:ext uri="{BB962C8B-B14F-4D97-AF65-F5344CB8AC3E}">
        <p14:creationId xmlns:p14="http://schemas.microsoft.com/office/powerpoint/2010/main" val="282205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sp>
        <p:nvSpPr>
          <p:cNvPr id="7" name="Marcador de posición de imagen 6"/>
          <p:cNvSpPr>
            <a:spLocks noGrp="1"/>
          </p:cNvSpPr>
          <p:nvPr>
            <p:ph type="pic" sz="quarter" idx="10"/>
          </p:nvPr>
        </p:nvSpPr>
        <p:spPr>
          <a:xfrm>
            <a:off x="2686050" y="697296"/>
            <a:ext cx="2152650" cy="3095109"/>
          </a:xfrm>
          <a:prstGeom prst="rect">
            <a:avLst/>
          </a:prstGeom>
        </p:spPr>
        <p:txBody>
          <a:bodyPr/>
          <a:lstStyle/>
          <a:p>
            <a:endParaRPr lang="en-US"/>
          </a:p>
        </p:txBody>
      </p:sp>
      <p:sp>
        <p:nvSpPr>
          <p:cNvPr id="9" name="Marcador de posición de imagen 6"/>
          <p:cNvSpPr>
            <a:spLocks noGrp="1"/>
          </p:cNvSpPr>
          <p:nvPr>
            <p:ph type="pic" sz="quarter" idx="12"/>
          </p:nvPr>
        </p:nvSpPr>
        <p:spPr>
          <a:xfrm>
            <a:off x="6896100" y="697296"/>
            <a:ext cx="2152650" cy="3095109"/>
          </a:xfrm>
          <a:prstGeom prst="rect">
            <a:avLst/>
          </a:prstGeom>
        </p:spPr>
        <p:txBody>
          <a:bodyPr/>
          <a:lstStyle/>
          <a:p>
            <a:endParaRPr lang="en-US"/>
          </a:p>
        </p:txBody>
      </p:sp>
      <p:sp>
        <p:nvSpPr>
          <p:cNvPr id="8" name="Marcador de posición de imagen 6"/>
          <p:cNvSpPr>
            <a:spLocks noGrp="1"/>
          </p:cNvSpPr>
          <p:nvPr>
            <p:ph type="pic" sz="quarter" idx="11"/>
          </p:nvPr>
        </p:nvSpPr>
        <p:spPr>
          <a:xfrm>
            <a:off x="4343400" y="362857"/>
            <a:ext cx="3048000" cy="3802743"/>
          </a:xfrm>
          <a:prstGeom prst="rect">
            <a:avLst/>
          </a:prstGeom>
        </p:spPr>
        <p:txBody>
          <a:bodyPr/>
          <a:lstStyle/>
          <a:p>
            <a:endParaRPr lang="en-US"/>
          </a:p>
        </p:txBody>
      </p:sp>
    </p:spTree>
    <p:extLst>
      <p:ext uri="{BB962C8B-B14F-4D97-AF65-F5344CB8AC3E}">
        <p14:creationId xmlns:p14="http://schemas.microsoft.com/office/powerpoint/2010/main" val="24991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sp>
        <p:nvSpPr>
          <p:cNvPr id="7" name="Marcador de posición de imagen 3">
            <a:extLst>
              <a:ext uri="{FF2B5EF4-FFF2-40B4-BE49-F238E27FC236}">
                <a16:creationId xmlns:a16="http://schemas.microsoft.com/office/drawing/2014/main" id="{8932BA8E-B107-45BD-83DB-D4B6684C29AE}"/>
              </a:ext>
            </a:extLst>
          </p:cNvPr>
          <p:cNvSpPr>
            <a:spLocks noGrp="1"/>
          </p:cNvSpPr>
          <p:nvPr>
            <p:ph type="pic" sz="quarter" idx="10" hasCustomPrompt="1"/>
          </p:nvPr>
        </p:nvSpPr>
        <p:spPr>
          <a:xfrm>
            <a:off x="7334250" y="0"/>
            <a:ext cx="4857750" cy="6858000"/>
          </a:xfrm>
          <a:prstGeom prst="rect">
            <a:avLst/>
          </a:prstGeom>
        </p:spPr>
        <p:txBody>
          <a:bodyPr/>
          <a:lstStyle>
            <a:lvl1pPr marL="0" indent="0">
              <a:buNone/>
              <a:defRPr sz="2000"/>
            </a:lvl1pPr>
          </a:lstStyle>
          <a:p>
            <a:r>
              <a:rPr lang="en-US" noProof="0" dirty="0"/>
              <a:t>Click on the Icon to add an image</a:t>
            </a:r>
            <a:endParaRPr lang="es-CO" dirty="0"/>
          </a:p>
        </p:txBody>
      </p:sp>
    </p:spTree>
    <p:extLst>
      <p:ext uri="{BB962C8B-B14F-4D97-AF65-F5344CB8AC3E}">
        <p14:creationId xmlns:p14="http://schemas.microsoft.com/office/powerpoint/2010/main" val="35818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7">
    <p:spTree>
      <p:nvGrpSpPr>
        <p:cNvPr id="1" name=""/>
        <p:cNvGrpSpPr/>
        <p:nvPr/>
      </p:nvGrpSpPr>
      <p:grpSpPr>
        <a:xfrm>
          <a:off x="0" y="0"/>
          <a:ext cx="0" cy="0"/>
          <a:chOff x="0" y="0"/>
          <a:chExt cx="0" cy="0"/>
        </a:xfrm>
      </p:grpSpPr>
      <p:sp>
        <p:nvSpPr>
          <p:cNvPr id="3" name="Marcador de posición de imagen 3">
            <a:extLst>
              <a:ext uri="{FF2B5EF4-FFF2-40B4-BE49-F238E27FC236}">
                <a16:creationId xmlns:a16="http://schemas.microsoft.com/office/drawing/2014/main" id="{5F5567E8-3E6D-4407-B177-D2D3262F61AE}"/>
              </a:ext>
            </a:extLst>
          </p:cNvPr>
          <p:cNvSpPr>
            <a:spLocks noGrp="1"/>
          </p:cNvSpPr>
          <p:nvPr>
            <p:ph type="pic" sz="quarter" idx="10"/>
          </p:nvPr>
        </p:nvSpPr>
        <p:spPr>
          <a:xfrm>
            <a:off x="5559879" y="1000579"/>
            <a:ext cx="1914978" cy="1914978"/>
          </a:xfrm>
          <a:prstGeom prst="ellipse">
            <a:avLst/>
          </a:prstGeom>
        </p:spPr>
        <p:txBody>
          <a:bodyPr/>
          <a:lstStyle>
            <a:lvl1pPr marL="0" indent="0">
              <a:buNone/>
              <a:defRPr sz="1600"/>
            </a:lvl1pPr>
          </a:lstStyle>
          <a:p>
            <a:endParaRPr lang="en-US" dirty="0"/>
          </a:p>
        </p:txBody>
      </p:sp>
      <p:sp>
        <p:nvSpPr>
          <p:cNvPr id="5" name="Marcador de posición de imagen 3">
            <a:extLst>
              <a:ext uri="{FF2B5EF4-FFF2-40B4-BE49-F238E27FC236}">
                <a16:creationId xmlns:a16="http://schemas.microsoft.com/office/drawing/2014/main" id="{5F5567E8-3E6D-4407-B177-D2D3262F61AE}"/>
              </a:ext>
            </a:extLst>
          </p:cNvPr>
          <p:cNvSpPr>
            <a:spLocks noGrp="1"/>
          </p:cNvSpPr>
          <p:nvPr>
            <p:ph type="pic" sz="quarter" idx="11"/>
          </p:nvPr>
        </p:nvSpPr>
        <p:spPr>
          <a:xfrm>
            <a:off x="5559879" y="3576865"/>
            <a:ext cx="1914978" cy="1914978"/>
          </a:xfrm>
          <a:prstGeom prst="ellipse">
            <a:avLst/>
          </a:prstGeom>
        </p:spPr>
        <p:txBody>
          <a:bodyPr/>
          <a:lstStyle>
            <a:lvl1pPr marL="0" indent="0">
              <a:buNone/>
              <a:defRPr sz="1600"/>
            </a:lvl1pPr>
          </a:lstStyle>
          <a:p>
            <a:endParaRPr lang="en-US" dirty="0"/>
          </a:p>
        </p:txBody>
      </p:sp>
    </p:spTree>
    <p:extLst>
      <p:ext uri="{BB962C8B-B14F-4D97-AF65-F5344CB8AC3E}">
        <p14:creationId xmlns:p14="http://schemas.microsoft.com/office/powerpoint/2010/main" val="258529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8">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5F5567E8-3E6D-4407-B177-D2D3262F61AE}"/>
              </a:ext>
            </a:extLst>
          </p:cNvPr>
          <p:cNvSpPr>
            <a:spLocks noGrp="1"/>
          </p:cNvSpPr>
          <p:nvPr>
            <p:ph type="pic" sz="quarter" idx="10"/>
          </p:nvPr>
        </p:nvSpPr>
        <p:spPr>
          <a:xfrm>
            <a:off x="1365250" y="1581150"/>
            <a:ext cx="3638550" cy="3638550"/>
          </a:xfrm>
          <a:prstGeom prst="ellipse">
            <a:avLst/>
          </a:prstGeom>
        </p:spPr>
        <p:txBody>
          <a:bodyPr/>
          <a:lstStyle/>
          <a:p>
            <a:endParaRPr lang="en-US"/>
          </a:p>
        </p:txBody>
      </p:sp>
    </p:spTree>
    <p:extLst>
      <p:ext uri="{BB962C8B-B14F-4D97-AF65-F5344CB8AC3E}">
        <p14:creationId xmlns:p14="http://schemas.microsoft.com/office/powerpoint/2010/main" val="308854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free-powerpoint-templates-download.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s://slidesgratis.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17EEEA6-41DF-4DA7-9145-B9D6D18D11EF}"/>
              </a:ext>
            </a:extLst>
          </p:cNvPr>
          <p:cNvSpPr/>
          <p:nvPr userDrawn="1"/>
        </p:nvSpPr>
        <p:spPr>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98554778-3CBD-4CEA-8118-6E137767477E}"/>
              </a:ext>
            </a:extLst>
          </p:cNvPr>
          <p:cNvSpPr txBox="1"/>
          <p:nvPr userDrawn="1"/>
        </p:nvSpPr>
        <p:spPr>
          <a:xfrm>
            <a:off x="1659310" y="-688899"/>
            <a:ext cx="2367636" cy="369332"/>
          </a:xfrm>
          <a:prstGeom prst="rect">
            <a:avLst/>
          </a:prstGeom>
          <a:noFill/>
        </p:spPr>
        <p:txBody>
          <a:bodyPr wrap="none" rtlCol="0">
            <a:spAutoFit/>
          </a:bodyPr>
          <a:lstStyle/>
          <a:p>
            <a:r>
              <a:rPr lang="en-US" dirty="0">
                <a:solidFill>
                  <a:schemeClr val="bg1"/>
                </a:solidFill>
                <a:hlinkClick r:id="rId21">
                  <a:extLst>
                    <a:ext uri="{A12FA001-AC4F-418D-AE19-62706E023703}">
                      <ahyp:hlinkClr xmlns:ahyp="http://schemas.microsoft.com/office/drawing/2018/hyperlinkcolor" val="tx"/>
                    </a:ext>
                  </a:extLst>
                </a:hlinkClick>
              </a:rPr>
              <a:t>http://ppthemes.com/</a:t>
            </a:r>
            <a:r>
              <a:rPr lang="en-US" dirty="0">
                <a:solidFill>
                  <a:schemeClr val="bg1"/>
                </a:solidFill>
              </a:rPr>
              <a:t> </a:t>
            </a:r>
          </a:p>
        </p:txBody>
      </p:sp>
      <p:pic>
        <p:nvPicPr>
          <p:cNvPr id="8" name="Imagen 7">
            <a:extLst>
              <a:ext uri="{FF2B5EF4-FFF2-40B4-BE49-F238E27FC236}">
                <a16:creationId xmlns:a16="http://schemas.microsoft.com/office/drawing/2014/main" id="{6FF01F04-39F1-462C-B506-5DE4232D30A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9" name="CuadroTexto 8">
            <a:extLst>
              <a:ext uri="{FF2B5EF4-FFF2-40B4-BE49-F238E27FC236}">
                <a16:creationId xmlns:a16="http://schemas.microsoft.com/office/drawing/2014/main" id="{900B17B7-C9A3-41CE-939E-E45D1955FCD3}"/>
              </a:ext>
            </a:extLst>
          </p:cNvPr>
          <p:cNvSpPr txBox="1"/>
          <p:nvPr userDrawn="1"/>
        </p:nvSpPr>
        <p:spPr>
          <a:xfrm>
            <a:off x="8659820" y="-645106"/>
            <a:ext cx="2659702" cy="369332"/>
          </a:xfrm>
          <a:prstGeom prst="rect">
            <a:avLst/>
          </a:prstGeom>
          <a:noFill/>
        </p:spPr>
        <p:txBody>
          <a:bodyPr wrap="none" rtlCol="0">
            <a:spAutoFit/>
          </a:bodyPr>
          <a:lstStyle/>
          <a:p>
            <a:r>
              <a:rPr lang="en-US" dirty="0">
                <a:solidFill>
                  <a:schemeClr val="bg1"/>
                </a:solidFill>
                <a:hlinkClick r:id="rId23">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14" name="Imagen 13">
            <a:extLst>
              <a:ext uri="{FF2B5EF4-FFF2-40B4-BE49-F238E27FC236}">
                <a16:creationId xmlns:a16="http://schemas.microsoft.com/office/drawing/2014/main" id="{37C819BA-7AFD-4214-A544-2BC37CACF3A1}"/>
              </a:ext>
            </a:extLst>
          </p:cNvPr>
          <p:cNvPicPr>
            <a:picLocks noChangeAspect="1"/>
          </p:cNvPicPr>
          <p:nvPr userDrawn="1"/>
        </p:nvPicPr>
        <p:blipFill rotWithShape="1">
          <a:blip r:embed="rId24" cstate="hq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
        <p:nvSpPr>
          <p:cNvPr id="7" name="Right Triangle 2">
            <a:extLst>
              <a:ext uri="{FF2B5EF4-FFF2-40B4-BE49-F238E27FC236}">
                <a16:creationId xmlns:a16="http://schemas.microsoft.com/office/drawing/2014/main" id="{1A6330DA-8CAE-AA49-9CD3-13B612604FFD}"/>
              </a:ext>
            </a:extLst>
          </p:cNvPr>
          <p:cNvSpPr/>
          <p:nvPr userDrawn="1"/>
        </p:nvSpPr>
        <p:spPr>
          <a:xfrm rot="10800000">
            <a:off x="5865847" y="0"/>
            <a:ext cx="6326154" cy="4431696"/>
          </a:xfrm>
          <a:custGeom>
            <a:avLst/>
            <a:gdLst>
              <a:gd name="connsiteX0" fmla="*/ 0 w 4404049"/>
              <a:gd name="connsiteY0" fmla="*/ 4404049 h 4404049"/>
              <a:gd name="connsiteX1" fmla="*/ 0 w 4404049"/>
              <a:gd name="connsiteY1" fmla="*/ 0 h 4404049"/>
              <a:gd name="connsiteX2" fmla="*/ 4404049 w 4404049"/>
              <a:gd name="connsiteY2" fmla="*/ 4404049 h 4404049"/>
              <a:gd name="connsiteX3" fmla="*/ 0 w 4404049"/>
              <a:gd name="connsiteY3" fmla="*/ 4404049 h 4404049"/>
              <a:gd name="connsiteX0" fmla="*/ 0 w 4404049"/>
              <a:gd name="connsiteY0" fmla="*/ 4404049 h 4404049"/>
              <a:gd name="connsiteX1" fmla="*/ 0 w 4404049"/>
              <a:gd name="connsiteY1" fmla="*/ 0 h 4404049"/>
              <a:gd name="connsiteX2" fmla="*/ 1996751 w 4404049"/>
              <a:gd name="connsiteY2" fmla="*/ 2071396 h 4404049"/>
              <a:gd name="connsiteX3" fmla="*/ 4404049 w 4404049"/>
              <a:gd name="connsiteY3" fmla="*/ 4404049 h 4404049"/>
              <a:gd name="connsiteX4" fmla="*/ 0 w 4404049"/>
              <a:gd name="connsiteY4" fmla="*/ 4404049 h 4404049"/>
              <a:gd name="connsiteX0" fmla="*/ 0 w 4440983"/>
              <a:gd name="connsiteY0" fmla="*/ 4460344 h 4460344"/>
              <a:gd name="connsiteX1" fmla="*/ 0 w 4440983"/>
              <a:gd name="connsiteY1" fmla="*/ 56295 h 4460344"/>
              <a:gd name="connsiteX2" fmla="*/ 1996751 w 4440983"/>
              <a:gd name="connsiteY2" fmla="*/ 2127691 h 4460344"/>
              <a:gd name="connsiteX3" fmla="*/ 4404049 w 4440983"/>
              <a:gd name="connsiteY3" fmla="*/ 4460344 h 4460344"/>
              <a:gd name="connsiteX4" fmla="*/ 0 w 4440983"/>
              <a:gd name="connsiteY4" fmla="*/ 4460344 h 4460344"/>
              <a:gd name="connsiteX0" fmla="*/ 0 w 4435990"/>
              <a:gd name="connsiteY0" fmla="*/ 4448857 h 4448857"/>
              <a:gd name="connsiteX1" fmla="*/ 0 w 4435990"/>
              <a:gd name="connsiteY1" fmla="*/ 44808 h 4448857"/>
              <a:gd name="connsiteX2" fmla="*/ 1642188 w 4435990"/>
              <a:gd name="connsiteY2" fmla="*/ 2638719 h 4448857"/>
              <a:gd name="connsiteX3" fmla="*/ 4404049 w 4435990"/>
              <a:gd name="connsiteY3" fmla="*/ 4448857 h 4448857"/>
              <a:gd name="connsiteX4" fmla="*/ 0 w 4435990"/>
              <a:gd name="connsiteY4" fmla="*/ 4448857 h 4448857"/>
              <a:gd name="connsiteX0" fmla="*/ 0 w 4456853"/>
              <a:gd name="connsiteY0" fmla="*/ 4439670 h 4439670"/>
              <a:gd name="connsiteX1" fmla="*/ 0 w 4456853"/>
              <a:gd name="connsiteY1" fmla="*/ 35621 h 4439670"/>
              <a:gd name="connsiteX2" fmla="*/ 1642188 w 4456853"/>
              <a:gd name="connsiteY2" fmla="*/ 2629532 h 4439670"/>
              <a:gd name="connsiteX3" fmla="*/ 4404049 w 4456853"/>
              <a:gd name="connsiteY3" fmla="*/ 4439670 h 4439670"/>
              <a:gd name="connsiteX4" fmla="*/ 0 w 4456853"/>
              <a:gd name="connsiteY4" fmla="*/ 4439670 h 4439670"/>
              <a:gd name="connsiteX0" fmla="*/ 0 w 4455686"/>
              <a:gd name="connsiteY0" fmla="*/ 4448527 h 4448527"/>
              <a:gd name="connsiteX1" fmla="*/ 0 w 4455686"/>
              <a:gd name="connsiteY1" fmla="*/ 44478 h 4448527"/>
              <a:gd name="connsiteX2" fmla="*/ 1604866 w 4455686"/>
              <a:gd name="connsiteY2" fmla="*/ 2003908 h 4448527"/>
              <a:gd name="connsiteX3" fmla="*/ 4404049 w 4455686"/>
              <a:gd name="connsiteY3" fmla="*/ 4448527 h 4448527"/>
              <a:gd name="connsiteX4" fmla="*/ 0 w 4455686"/>
              <a:gd name="connsiteY4" fmla="*/ 4448527 h 4448527"/>
              <a:gd name="connsiteX0" fmla="*/ 0 w 4460003"/>
              <a:gd name="connsiteY0" fmla="*/ 4439055 h 4439055"/>
              <a:gd name="connsiteX1" fmla="*/ 0 w 4460003"/>
              <a:gd name="connsiteY1" fmla="*/ 35006 h 4439055"/>
              <a:gd name="connsiteX2" fmla="*/ 1735495 w 4460003"/>
              <a:gd name="connsiteY2" fmla="*/ 2684901 h 4439055"/>
              <a:gd name="connsiteX3" fmla="*/ 4404049 w 4460003"/>
              <a:gd name="connsiteY3" fmla="*/ 4439055 h 4439055"/>
              <a:gd name="connsiteX4" fmla="*/ 0 w 4460003"/>
              <a:gd name="connsiteY4" fmla="*/ 4439055 h 4439055"/>
              <a:gd name="connsiteX0" fmla="*/ 0 w 4460648"/>
              <a:gd name="connsiteY0" fmla="*/ 4431696 h 4431696"/>
              <a:gd name="connsiteX1" fmla="*/ 0 w 4460648"/>
              <a:gd name="connsiteY1" fmla="*/ 27647 h 4431696"/>
              <a:gd name="connsiteX2" fmla="*/ 1735495 w 4460648"/>
              <a:gd name="connsiteY2" fmla="*/ 2677542 h 4431696"/>
              <a:gd name="connsiteX3" fmla="*/ 4404049 w 4460648"/>
              <a:gd name="connsiteY3" fmla="*/ 4431696 h 4431696"/>
              <a:gd name="connsiteX4" fmla="*/ 0 w 4460648"/>
              <a:gd name="connsiteY4" fmla="*/ 4431696 h 4431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648" h="4431696">
                <a:moveTo>
                  <a:pt x="0" y="4431696"/>
                </a:moveTo>
                <a:lnTo>
                  <a:pt x="0" y="27647"/>
                </a:lnTo>
                <a:cubicBezTo>
                  <a:pt x="332792" y="-361128"/>
                  <a:pt x="-99525" y="3492415"/>
                  <a:pt x="1735495" y="2677542"/>
                </a:cubicBezTo>
                <a:cubicBezTo>
                  <a:pt x="3570515" y="1862669"/>
                  <a:pt x="4736841" y="4042921"/>
                  <a:pt x="4404049" y="4431696"/>
                </a:cubicBezTo>
                <a:lnTo>
                  <a:pt x="0" y="4431696"/>
                </a:lnTo>
                <a:close/>
              </a:path>
            </a:pathLst>
          </a:cu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2">
            <a:extLst>
              <a:ext uri="{FF2B5EF4-FFF2-40B4-BE49-F238E27FC236}">
                <a16:creationId xmlns:a16="http://schemas.microsoft.com/office/drawing/2014/main" id="{FBD5927C-8D4B-4244-B61F-D81C7BD82531}"/>
              </a:ext>
            </a:extLst>
          </p:cNvPr>
          <p:cNvSpPr/>
          <p:nvPr userDrawn="1"/>
        </p:nvSpPr>
        <p:spPr>
          <a:xfrm>
            <a:off x="1" y="2454297"/>
            <a:ext cx="6326154" cy="4431696"/>
          </a:xfrm>
          <a:custGeom>
            <a:avLst/>
            <a:gdLst>
              <a:gd name="connsiteX0" fmla="*/ 0 w 4404049"/>
              <a:gd name="connsiteY0" fmla="*/ 4404049 h 4404049"/>
              <a:gd name="connsiteX1" fmla="*/ 0 w 4404049"/>
              <a:gd name="connsiteY1" fmla="*/ 0 h 4404049"/>
              <a:gd name="connsiteX2" fmla="*/ 4404049 w 4404049"/>
              <a:gd name="connsiteY2" fmla="*/ 4404049 h 4404049"/>
              <a:gd name="connsiteX3" fmla="*/ 0 w 4404049"/>
              <a:gd name="connsiteY3" fmla="*/ 4404049 h 4404049"/>
              <a:gd name="connsiteX0" fmla="*/ 0 w 4404049"/>
              <a:gd name="connsiteY0" fmla="*/ 4404049 h 4404049"/>
              <a:gd name="connsiteX1" fmla="*/ 0 w 4404049"/>
              <a:gd name="connsiteY1" fmla="*/ 0 h 4404049"/>
              <a:gd name="connsiteX2" fmla="*/ 1996751 w 4404049"/>
              <a:gd name="connsiteY2" fmla="*/ 2071396 h 4404049"/>
              <a:gd name="connsiteX3" fmla="*/ 4404049 w 4404049"/>
              <a:gd name="connsiteY3" fmla="*/ 4404049 h 4404049"/>
              <a:gd name="connsiteX4" fmla="*/ 0 w 4404049"/>
              <a:gd name="connsiteY4" fmla="*/ 4404049 h 4404049"/>
              <a:gd name="connsiteX0" fmla="*/ 0 w 4440983"/>
              <a:gd name="connsiteY0" fmla="*/ 4460344 h 4460344"/>
              <a:gd name="connsiteX1" fmla="*/ 0 w 4440983"/>
              <a:gd name="connsiteY1" fmla="*/ 56295 h 4460344"/>
              <a:gd name="connsiteX2" fmla="*/ 1996751 w 4440983"/>
              <a:gd name="connsiteY2" fmla="*/ 2127691 h 4460344"/>
              <a:gd name="connsiteX3" fmla="*/ 4404049 w 4440983"/>
              <a:gd name="connsiteY3" fmla="*/ 4460344 h 4460344"/>
              <a:gd name="connsiteX4" fmla="*/ 0 w 4440983"/>
              <a:gd name="connsiteY4" fmla="*/ 4460344 h 4460344"/>
              <a:gd name="connsiteX0" fmla="*/ 0 w 4435990"/>
              <a:gd name="connsiteY0" fmla="*/ 4448857 h 4448857"/>
              <a:gd name="connsiteX1" fmla="*/ 0 w 4435990"/>
              <a:gd name="connsiteY1" fmla="*/ 44808 h 4448857"/>
              <a:gd name="connsiteX2" fmla="*/ 1642188 w 4435990"/>
              <a:gd name="connsiteY2" fmla="*/ 2638719 h 4448857"/>
              <a:gd name="connsiteX3" fmla="*/ 4404049 w 4435990"/>
              <a:gd name="connsiteY3" fmla="*/ 4448857 h 4448857"/>
              <a:gd name="connsiteX4" fmla="*/ 0 w 4435990"/>
              <a:gd name="connsiteY4" fmla="*/ 4448857 h 4448857"/>
              <a:gd name="connsiteX0" fmla="*/ 0 w 4456853"/>
              <a:gd name="connsiteY0" fmla="*/ 4439670 h 4439670"/>
              <a:gd name="connsiteX1" fmla="*/ 0 w 4456853"/>
              <a:gd name="connsiteY1" fmla="*/ 35621 h 4439670"/>
              <a:gd name="connsiteX2" fmla="*/ 1642188 w 4456853"/>
              <a:gd name="connsiteY2" fmla="*/ 2629532 h 4439670"/>
              <a:gd name="connsiteX3" fmla="*/ 4404049 w 4456853"/>
              <a:gd name="connsiteY3" fmla="*/ 4439670 h 4439670"/>
              <a:gd name="connsiteX4" fmla="*/ 0 w 4456853"/>
              <a:gd name="connsiteY4" fmla="*/ 4439670 h 4439670"/>
              <a:gd name="connsiteX0" fmla="*/ 0 w 4455686"/>
              <a:gd name="connsiteY0" fmla="*/ 4448527 h 4448527"/>
              <a:gd name="connsiteX1" fmla="*/ 0 w 4455686"/>
              <a:gd name="connsiteY1" fmla="*/ 44478 h 4448527"/>
              <a:gd name="connsiteX2" fmla="*/ 1604866 w 4455686"/>
              <a:gd name="connsiteY2" fmla="*/ 2003908 h 4448527"/>
              <a:gd name="connsiteX3" fmla="*/ 4404049 w 4455686"/>
              <a:gd name="connsiteY3" fmla="*/ 4448527 h 4448527"/>
              <a:gd name="connsiteX4" fmla="*/ 0 w 4455686"/>
              <a:gd name="connsiteY4" fmla="*/ 4448527 h 4448527"/>
              <a:gd name="connsiteX0" fmla="*/ 0 w 4460003"/>
              <a:gd name="connsiteY0" fmla="*/ 4439055 h 4439055"/>
              <a:gd name="connsiteX1" fmla="*/ 0 w 4460003"/>
              <a:gd name="connsiteY1" fmla="*/ 35006 h 4439055"/>
              <a:gd name="connsiteX2" fmla="*/ 1735495 w 4460003"/>
              <a:gd name="connsiteY2" fmla="*/ 2684901 h 4439055"/>
              <a:gd name="connsiteX3" fmla="*/ 4404049 w 4460003"/>
              <a:gd name="connsiteY3" fmla="*/ 4439055 h 4439055"/>
              <a:gd name="connsiteX4" fmla="*/ 0 w 4460003"/>
              <a:gd name="connsiteY4" fmla="*/ 4439055 h 4439055"/>
              <a:gd name="connsiteX0" fmla="*/ 0 w 4460648"/>
              <a:gd name="connsiteY0" fmla="*/ 4431696 h 4431696"/>
              <a:gd name="connsiteX1" fmla="*/ 0 w 4460648"/>
              <a:gd name="connsiteY1" fmla="*/ 27647 h 4431696"/>
              <a:gd name="connsiteX2" fmla="*/ 1735495 w 4460648"/>
              <a:gd name="connsiteY2" fmla="*/ 2677542 h 4431696"/>
              <a:gd name="connsiteX3" fmla="*/ 4404049 w 4460648"/>
              <a:gd name="connsiteY3" fmla="*/ 4431696 h 4431696"/>
              <a:gd name="connsiteX4" fmla="*/ 0 w 4460648"/>
              <a:gd name="connsiteY4" fmla="*/ 4431696 h 4431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648" h="4431696">
                <a:moveTo>
                  <a:pt x="0" y="4431696"/>
                </a:moveTo>
                <a:lnTo>
                  <a:pt x="0" y="27647"/>
                </a:lnTo>
                <a:cubicBezTo>
                  <a:pt x="332792" y="-361128"/>
                  <a:pt x="-99525" y="3492415"/>
                  <a:pt x="1735495" y="2677542"/>
                </a:cubicBezTo>
                <a:cubicBezTo>
                  <a:pt x="3570515" y="1862669"/>
                  <a:pt x="4736841" y="4042921"/>
                  <a:pt x="4404049" y="4431696"/>
                </a:cubicBezTo>
                <a:lnTo>
                  <a:pt x="0" y="4431696"/>
                </a:lnTo>
                <a:close/>
              </a:path>
            </a:pathLst>
          </a:custGeom>
          <a:solidFill>
            <a:schemeClr val="accent1">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079979"/>
      </p:ext>
    </p:extLst>
  </p:cSld>
  <p:clrMap bg1="lt1" tx1="dk1" bg2="lt2" tx2="dk2" accent1="accent1" accent2="accent2" accent3="accent3" accent4="accent4" accent5="accent5" accent6="accent6" hlink="hlink" folHlink="folHlink"/>
  <p:sldLayoutIdLst>
    <p:sldLayoutId id="2147483676" r:id="rId1"/>
    <p:sldLayoutId id="2147483695" r:id="rId2"/>
    <p:sldLayoutId id="2147483702" r:id="rId3"/>
    <p:sldLayoutId id="2147483692" r:id="rId4"/>
    <p:sldLayoutId id="2147483688" r:id="rId5"/>
    <p:sldLayoutId id="2147483689" r:id="rId6"/>
    <p:sldLayoutId id="2147483686" r:id="rId7"/>
    <p:sldLayoutId id="2147483668" r:id="rId8"/>
    <p:sldLayoutId id="2147483682" r:id="rId9"/>
    <p:sldLayoutId id="2147483660" r:id="rId10"/>
    <p:sldLayoutId id="2147483699" r:id="rId11"/>
    <p:sldLayoutId id="2147483698" r:id="rId12"/>
    <p:sldLayoutId id="2147483707" r:id="rId13"/>
    <p:sldLayoutId id="2147483713" r:id="rId14"/>
    <p:sldLayoutId id="2147483723" r:id="rId15"/>
    <p:sldLayoutId id="2147483728" r:id="rId16"/>
    <p:sldLayoutId id="2147483729" r:id="rId17"/>
    <p:sldLayoutId id="2147483737" r:id="rId18"/>
    <p:sldLayoutId id="214748373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 TargetMode="External"/><Relationship Id="rId2" Type="http://schemas.openxmlformats.org/officeDocument/2006/relationships/hyperlink" Target="https://www.freepik.es/home" TargetMode="External"/><Relationship Id="rId1" Type="http://schemas.openxmlformats.org/officeDocument/2006/relationships/slideLayout" Target="../slideLayouts/slideLayout14.xml"/><Relationship Id="rId6" Type="http://schemas.openxmlformats.org/officeDocument/2006/relationships/hyperlink" Target="https://ppthemes.com/" TargetMode="External"/><Relationship Id="rId5" Type="http://schemas.openxmlformats.org/officeDocument/2006/relationships/hyperlink" Target="https://fonts.google.com/specimen/Poppins" TargetMode="External"/><Relationship Id="rId4" Type="http://schemas.openxmlformats.org/officeDocument/2006/relationships/hyperlink" Target="https://fonts.google.com/specimen/Montserra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channel/UC-43Jmwyva1Ju7Jkluos39Q" TargetMode="External"/><Relationship Id="rId3" Type="http://schemas.openxmlformats.org/officeDocument/2006/relationships/hyperlink" Target="http://www.slidesgratis.com/" TargetMode="External"/><Relationship Id="rId7" Type="http://schemas.openxmlformats.org/officeDocument/2006/relationships/hyperlink" Target="https://www.facebook.com/Free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13.xml"/><Relationship Id="rId6" Type="http://schemas.openxmlformats.org/officeDocument/2006/relationships/hyperlink" Target="https://www.instagram.com/ppthemes/" TargetMode="External"/><Relationship Id="rId5" Type="http://schemas.openxmlformats.org/officeDocument/2006/relationships/hyperlink" Target="http://www.pixabay.com/" TargetMode="External"/><Relationship Id="rId4" Type="http://schemas.openxmlformats.org/officeDocument/2006/relationships/hyperlink" Target="https://www.freepik.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334"/>
          <p:cNvSpPr txBox="1">
            <a:spLocks noChangeArrowheads="1"/>
          </p:cNvSpPr>
          <p:nvPr/>
        </p:nvSpPr>
        <p:spPr bwMode="auto">
          <a:xfrm>
            <a:off x="2198004" y="3073826"/>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02</a:t>
            </a:r>
          </a:p>
        </p:txBody>
      </p:sp>
      <p:sp>
        <p:nvSpPr>
          <p:cNvPr id="87" name="Text Box 346"/>
          <p:cNvSpPr txBox="1">
            <a:spLocks noChangeArrowheads="1"/>
          </p:cNvSpPr>
          <p:nvPr/>
        </p:nvSpPr>
        <p:spPr bwMode="auto">
          <a:xfrm>
            <a:off x="2223087" y="4091942"/>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03</a:t>
            </a:r>
          </a:p>
        </p:txBody>
      </p:sp>
      <p:sp>
        <p:nvSpPr>
          <p:cNvPr id="99" name="Text Box 358"/>
          <p:cNvSpPr txBox="1">
            <a:spLocks noChangeArrowheads="1"/>
          </p:cNvSpPr>
          <p:nvPr/>
        </p:nvSpPr>
        <p:spPr bwMode="auto">
          <a:xfrm>
            <a:off x="2223087" y="5108471"/>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04</a:t>
            </a:r>
          </a:p>
        </p:txBody>
      </p:sp>
      <p:sp>
        <p:nvSpPr>
          <p:cNvPr id="55311" name="TextBox 124"/>
          <p:cNvSpPr txBox="1">
            <a:spLocks noChangeArrowheads="1"/>
          </p:cNvSpPr>
          <p:nvPr/>
        </p:nvSpPr>
        <p:spPr bwMode="auto">
          <a:xfrm>
            <a:off x="2920808" y="5139646"/>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n-lt"/>
                <a:cs typeface="Arial" panose="020B0604020202020204" pitchFamily="34" charset="0"/>
              </a:rPr>
              <a:t>Enjoy, </a:t>
            </a:r>
            <a:r>
              <a:rPr lang="en-US" altLang="es-MX" sz="1400" dirty="0">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02195" y="505959"/>
            <a:ext cx="3078471" cy="60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299" b="1" dirty="0">
                <a:solidFill>
                  <a:schemeClr val="accent1"/>
                </a:solidFill>
                <a:latin typeface="+mn-lt"/>
                <a:cs typeface="Arial" panose="020B0604020202020204" pitchFamily="34" charset="0"/>
              </a:rPr>
              <a:t>Read Before Use</a:t>
            </a:r>
          </a:p>
        </p:txBody>
      </p:sp>
      <p:grpSp>
        <p:nvGrpSpPr>
          <p:cNvPr id="55318" name="Group 30"/>
          <p:cNvGrpSpPr>
            <a:grpSpLocks/>
          </p:cNvGrpSpPr>
          <p:nvPr/>
        </p:nvGrpSpPr>
        <p:grpSpPr bwMode="auto">
          <a:xfrm>
            <a:off x="2107425" y="1100323"/>
            <a:ext cx="1139528" cy="36504"/>
            <a:chOff x="1775295" y="2028842"/>
            <a:chExt cx="3021910" cy="45719"/>
          </a:xfrm>
          <a:solidFill>
            <a:schemeClr val="accent1"/>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20809" y="4157302"/>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n-lt"/>
                <a:cs typeface="Arial" panose="020B0604020202020204" pitchFamily="34" charset="0"/>
              </a:rPr>
              <a:t>You won’t find some images, this will allow to use yours, </a:t>
            </a:r>
            <a:r>
              <a:rPr lang="en-US" altLang="es-MX" sz="1400" dirty="0">
                <a:latin typeface="+mn-lt"/>
                <a:cs typeface="Arial" panose="020B0604020202020204" pitchFamily="34" charset="0"/>
              </a:rPr>
              <a:t>the images used were found on </a:t>
            </a:r>
            <a:r>
              <a:rPr lang="en-US" altLang="es-MX" sz="1400" dirty="0">
                <a:latin typeface="+mn-lt"/>
                <a:cs typeface="Arial" panose="020B0604020202020204" pitchFamily="34" charset="0"/>
                <a:hlinkClick r:id="rId2">
                  <a:extLst>
                    <a:ext uri="{A12FA001-AC4F-418D-AE19-62706E023703}">
                      <ahyp:hlinkClr xmlns:ahyp="http://schemas.microsoft.com/office/drawing/2018/hyperlinkcolor" val="tx"/>
                    </a:ext>
                  </a:extLst>
                </a:hlinkClick>
              </a:rPr>
              <a:t>https://www.freepik.es </a:t>
            </a:r>
            <a:r>
              <a:rPr lang="en-US" altLang="es-MX" sz="1400" dirty="0">
                <a:latin typeface="+mn-lt"/>
                <a:cs typeface="Arial" panose="020B0604020202020204" pitchFamily="34" charset="0"/>
              </a:rPr>
              <a:t>- </a:t>
            </a:r>
            <a:r>
              <a:rPr lang="en-US" altLang="es-MX" sz="1400" dirty="0">
                <a:latin typeface="+mn-lt"/>
                <a:cs typeface="Arial" panose="020B0604020202020204" pitchFamily="34" charset="0"/>
                <a:hlinkClick r:id="rId3">
                  <a:extLst>
                    <a:ext uri="{A12FA001-AC4F-418D-AE19-62706E023703}">
                      <ahyp:hlinkClr xmlns:ahyp="http://schemas.microsoft.com/office/drawing/2018/hyperlinkcolor" val="tx"/>
                    </a:ext>
                  </a:extLst>
                </a:hlinkClick>
              </a:rPr>
              <a:t>https://pixabay.com/es/</a:t>
            </a:r>
            <a:r>
              <a:rPr lang="en-US" altLang="es-MX" sz="1400" dirty="0">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02194" y="1137661"/>
            <a:ext cx="6094413" cy="646203"/>
          </a:xfrm>
          <a:prstGeom prst="rect">
            <a:avLst/>
          </a:prstGeom>
        </p:spPr>
        <p:txBody>
          <a:bodyPr>
            <a:spAutoFit/>
          </a:bodyPr>
          <a:lstStyle/>
          <a:p>
            <a:r>
              <a:rPr lang="en-US" sz="3599" b="1" dirty="0">
                <a:solidFill>
                  <a:schemeClr val="accent4"/>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4444" y="3073826"/>
            <a:ext cx="7227593" cy="566309"/>
          </a:xfrm>
          <a:prstGeom prst="rect">
            <a:avLst/>
          </a:prstGeom>
        </p:spPr>
        <p:txBody>
          <a:bodyPr wrap="square">
            <a:spAutoFit/>
          </a:bodyPr>
          <a:lstStyle/>
          <a:p>
            <a:pPr>
              <a:lnSpc>
                <a:spcPct val="110000"/>
              </a:lnSpc>
            </a:pPr>
            <a:r>
              <a:rPr lang="en-US" altLang="es-MX" sz="1400" b="1" dirty="0">
                <a:cs typeface="Arial" panose="020B0604020202020204" pitchFamily="34" charset="0"/>
              </a:rPr>
              <a:t>Someone said: “Creativity is the key to success in the future”, </a:t>
            </a:r>
            <a:r>
              <a:rPr lang="en-US" altLang="es-MX" sz="1400" dirty="0">
                <a:cs typeface="Arial" panose="020B0604020202020204" pitchFamily="34" charset="0"/>
              </a:rPr>
              <a:t>you can use this template as you want, use your creativity and change colors, icons and image according to your brand.</a:t>
            </a:r>
          </a:p>
        </p:txBody>
      </p:sp>
      <p:sp>
        <p:nvSpPr>
          <p:cNvPr id="4" name="Text Box 322">
            <a:extLst>
              <a:ext uri="{FF2B5EF4-FFF2-40B4-BE49-F238E27FC236}">
                <a16:creationId xmlns:a16="http://schemas.microsoft.com/office/drawing/2014/main" id="{F52886DE-2337-422E-9E02-D5E6D2E6D5B9}"/>
              </a:ext>
            </a:extLst>
          </p:cNvPr>
          <p:cNvSpPr txBox="1">
            <a:spLocks noChangeArrowheads="1"/>
          </p:cNvSpPr>
          <p:nvPr/>
        </p:nvSpPr>
        <p:spPr bwMode="auto">
          <a:xfrm>
            <a:off x="2203786" y="1921125"/>
            <a:ext cx="625171" cy="738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rPr>
              <a:t>01</a:t>
            </a:r>
          </a:p>
        </p:txBody>
      </p:sp>
      <p:sp>
        <p:nvSpPr>
          <p:cNvPr id="5" name="TextBox 121">
            <a:extLst>
              <a:ext uri="{FF2B5EF4-FFF2-40B4-BE49-F238E27FC236}">
                <a16:creationId xmlns:a16="http://schemas.microsoft.com/office/drawing/2014/main" id="{58E10FA7-5A2D-4C09-8B3F-7195A9CE858D}"/>
              </a:ext>
            </a:extLst>
          </p:cNvPr>
          <p:cNvSpPr txBox="1">
            <a:spLocks noChangeArrowheads="1"/>
          </p:cNvSpPr>
          <p:nvPr/>
        </p:nvSpPr>
        <p:spPr bwMode="auto">
          <a:xfrm>
            <a:off x="3043011" y="1995157"/>
            <a:ext cx="7653169" cy="80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latin typeface="+mn-lt"/>
                <a:cs typeface="Calibri" panose="020F0502020204030204" pitchFamily="34" charset="0"/>
              </a:rPr>
              <a:t>Download and install  </a:t>
            </a:r>
            <a:r>
              <a:rPr lang="en-US" altLang="ja-JP" sz="1400" b="1" dirty="0">
                <a:latin typeface="+mn-lt"/>
                <a:cs typeface="Calibri" panose="020F0502020204030204" pitchFamily="34" charset="0"/>
                <a:hlinkClick r:id="rId4"/>
              </a:rPr>
              <a:t>Montserrat</a:t>
            </a:r>
            <a:r>
              <a:rPr lang="en-US" altLang="ja-JP" sz="1400" b="1" dirty="0">
                <a:latin typeface="+mn-lt"/>
                <a:cs typeface="Calibri" panose="020F0502020204030204" pitchFamily="34" charset="0"/>
              </a:rPr>
              <a:t> – </a:t>
            </a:r>
            <a:r>
              <a:rPr lang="en-US" altLang="ja-JP" sz="1400" b="1" dirty="0">
                <a:latin typeface="+mn-lt"/>
                <a:cs typeface="Calibri" panose="020F0502020204030204" pitchFamily="34" charset="0"/>
                <a:hlinkClick r:id="rId5"/>
              </a:rPr>
              <a:t>Poppins</a:t>
            </a:r>
            <a:r>
              <a:rPr lang="en-US" altLang="ja-JP" sz="1400" b="1" dirty="0">
                <a:latin typeface="+mn-lt"/>
                <a:cs typeface="Calibri" panose="020F0502020204030204" pitchFamily="34" charset="0"/>
              </a:rPr>
              <a:t>  </a:t>
            </a:r>
            <a:r>
              <a:rPr lang="en-US" altLang="ja-JP" sz="1400" dirty="0">
                <a:latin typeface="+mn-lt"/>
                <a:cs typeface="Calibri" panose="020F0502020204030204" pitchFamily="34" charset="0"/>
              </a:rPr>
              <a:t>before editing this template, in order to see it as you found it  </a:t>
            </a:r>
            <a:r>
              <a:rPr lang="es-CO" sz="1400" dirty="0">
                <a:latin typeface="+mn-lt"/>
                <a:cs typeface="Calibri" panose="020F0502020204030204" pitchFamily="34" charset="0"/>
                <a:hlinkClick r:id="rId6">
                  <a:extLst>
                    <a:ext uri="{A12FA001-AC4F-418D-AE19-62706E023703}">
                      <ahyp:hlinkClr xmlns:ahyp="http://schemas.microsoft.com/office/drawing/2018/hyperlinkcolor" val="tx"/>
                    </a:ext>
                  </a:extLst>
                </a:hlinkClick>
              </a:rPr>
              <a:t>https://ppthemes.com/</a:t>
            </a:r>
            <a:r>
              <a:rPr lang="es-CO" sz="1400" dirty="0">
                <a:latin typeface="+mn-lt"/>
                <a:cs typeface="Calibri" panose="020F0502020204030204" pitchFamily="34" charset="0"/>
              </a:rPr>
              <a:t> </a:t>
            </a:r>
            <a:r>
              <a:rPr lang="en-US" altLang="ja-JP" sz="1400" dirty="0">
                <a:latin typeface="+mn-lt"/>
                <a:cs typeface="Calibri" panose="020F0502020204030204" pitchFamily="34" charset="0"/>
              </a:rPr>
              <a:t>otherwise the font will change and your template would look different.  </a:t>
            </a:r>
            <a:endParaRPr lang="en-US" altLang="es-MX" sz="1400" b="1" dirty="0">
              <a:latin typeface="+mn-lt"/>
              <a:cs typeface="Calibri" panose="020F0502020204030204" pitchFamily="34" charset="0"/>
            </a:endParaRPr>
          </a:p>
        </p:txBody>
      </p:sp>
    </p:spTree>
    <p:extLst>
      <p:ext uri="{BB962C8B-B14F-4D97-AF65-F5344CB8AC3E}">
        <p14:creationId xmlns:p14="http://schemas.microsoft.com/office/powerpoint/2010/main" val="1579013461"/>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140">
            <a:extLst>
              <a:ext uri="{FF2B5EF4-FFF2-40B4-BE49-F238E27FC236}">
                <a16:creationId xmlns:a16="http://schemas.microsoft.com/office/drawing/2014/main" id="{99C5660E-250D-4DD2-8375-66992FDF4E18}"/>
              </a:ext>
            </a:extLst>
          </p:cNvPr>
          <p:cNvSpPr>
            <a:spLocks noChangeArrowheads="1"/>
          </p:cNvSpPr>
          <p:nvPr/>
        </p:nvSpPr>
        <p:spPr bwMode="auto">
          <a:xfrm>
            <a:off x="1212779" y="1535996"/>
            <a:ext cx="3004636" cy="3413861"/>
          </a:xfrm>
          <a:custGeom>
            <a:avLst/>
            <a:gdLst>
              <a:gd name="T0" fmla="*/ 2411 w 4823"/>
              <a:gd name="T1" fmla="*/ 3618 h 5480"/>
              <a:gd name="T2" fmla="*/ 1203 w 4823"/>
              <a:gd name="T3" fmla="*/ 2410 h 5480"/>
              <a:gd name="T4" fmla="*/ 2411 w 4823"/>
              <a:gd name="T5" fmla="*/ 1203 h 5480"/>
              <a:gd name="T6" fmla="*/ 3619 w 4823"/>
              <a:gd name="T7" fmla="*/ 2410 h 5480"/>
              <a:gd name="T8" fmla="*/ 2411 w 4823"/>
              <a:gd name="T9" fmla="*/ 3618 h 5480"/>
              <a:gd name="T10" fmla="*/ 4822 w 4823"/>
              <a:gd name="T11" fmla="*/ 2410 h 5480"/>
              <a:gd name="T12" fmla="*/ 2411 w 4823"/>
              <a:gd name="T13" fmla="*/ 0 h 5480"/>
              <a:gd name="T14" fmla="*/ 0 w 4823"/>
              <a:gd name="T15" fmla="*/ 2410 h 5480"/>
              <a:gd name="T16" fmla="*/ 1760 w 4823"/>
              <a:gd name="T17" fmla="*/ 4732 h 5480"/>
              <a:gd name="T18" fmla="*/ 1754 w 4823"/>
              <a:gd name="T19" fmla="*/ 4821 h 5480"/>
              <a:gd name="T20" fmla="*/ 2411 w 4823"/>
              <a:gd name="T21" fmla="*/ 5479 h 5480"/>
              <a:gd name="T22" fmla="*/ 3068 w 4823"/>
              <a:gd name="T23" fmla="*/ 4821 h 5480"/>
              <a:gd name="T24" fmla="*/ 3062 w 4823"/>
              <a:gd name="T25" fmla="*/ 4732 h 5480"/>
              <a:gd name="T26" fmla="*/ 4822 w 4823"/>
              <a:gd name="T27" fmla="*/ 2410 h 5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3" h="5480">
                <a:moveTo>
                  <a:pt x="2411" y="3618"/>
                </a:moveTo>
                <a:cubicBezTo>
                  <a:pt x="1744" y="3618"/>
                  <a:pt x="1203" y="3077"/>
                  <a:pt x="1203" y="2410"/>
                </a:cubicBezTo>
                <a:cubicBezTo>
                  <a:pt x="1203" y="1743"/>
                  <a:pt x="1744" y="1203"/>
                  <a:pt x="2411" y="1203"/>
                </a:cubicBezTo>
                <a:cubicBezTo>
                  <a:pt x="3078" y="1203"/>
                  <a:pt x="3619" y="1743"/>
                  <a:pt x="3619" y="2410"/>
                </a:cubicBezTo>
                <a:cubicBezTo>
                  <a:pt x="3619" y="3077"/>
                  <a:pt x="3078" y="3618"/>
                  <a:pt x="2411" y="3618"/>
                </a:cubicBezTo>
                <a:close/>
                <a:moveTo>
                  <a:pt x="4822" y="2410"/>
                </a:moveTo>
                <a:cubicBezTo>
                  <a:pt x="4822" y="1079"/>
                  <a:pt x="3742" y="0"/>
                  <a:pt x="2411" y="0"/>
                </a:cubicBezTo>
                <a:cubicBezTo>
                  <a:pt x="1080" y="0"/>
                  <a:pt x="0" y="1079"/>
                  <a:pt x="0" y="2410"/>
                </a:cubicBezTo>
                <a:cubicBezTo>
                  <a:pt x="0" y="3516"/>
                  <a:pt x="744" y="4448"/>
                  <a:pt x="1760" y="4732"/>
                </a:cubicBezTo>
                <a:cubicBezTo>
                  <a:pt x="1755" y="4761"/>
                  <a:pt x="1754" y="4791"/>
                  <a:pt x="1754" y="4821"/>
                </a:cubicBezTo>
                <a:cubicBezTo>
                  <a:pt x="1754" y="5184"/>
                  <a:pt x="2048" y="5479"/>
                  <a:pt x="2411" y="5479"/>
                </a:cubicBezTo>
                <a:cubicBezTo>
                  <a:pt x="2774" y="5479"/>
                  <a:pt x="3068" y="5184"/>
                  <a:pt x="3068" y="4821"/>
                </a:cubicBezTo>
                <a:cubicBezTo>
                  <a:pt x="3068" y="4791"/>
                  <a:pt x="3067" y="4761"/>
                  <a:pt x="3062" y="4732"/>
                </a:cubicBezTo>
                <a:cubicBezTo>
                  <a:pt x="4078" y="4448"/>
                  <a:pt x="4822" y="3516"/>
                  <a:pt x="4822" y="2410"/>
                </a:cubicBezTo>
                <a:close/>
              </a:path>
            </a:pathLst>
          </a:custGeom>
          <a:solidFill>
            <a:schemeClr val="accent1"/>
          </a:solidFill>
          <a:ln>
            <a:noFill/>
          </a:ln>
          <a:effectLst/>
        </p:spPr>
        <p:txBody>
          <a:bodyPr wrap="none" anchor="ctr"/>
          <a:lstStyle/>
          <a:p>
            <a:endParaRPr lang="en-US" sz="900" dirty="0">
              <a:latin typeface="DM Sans" pitchFamily="2" charset="77"/>
            </a:endParaRPr>
          </a:p>
        </p:txBody>
      </p:sp>
      <p:sp>
        <p:nvSpPr>
          <p:cNvPr id="142" name="Freeform 141">
            <a:extLst>
              <a:ext uri="{FF2B5EF4-FFF2-40B4-BE49-F238E27FC236}">
                <a16:creationId xmlns:a16="http://schemas.microsoft.com/office/drawing/2014/main" id="{87FFDD88-B4E6-4898-9541-EA0AE56422F3}"/>
              </a:ext>
            </a:extLst>
          </p:cNvPr>
          <p:cNvSpPr>
            <a:spLocks noChangeArrowheads="1"/>
          </p:cNvSpPr>
          <p:nvPr/>
        </p:nvSpPr>
        <p:spPr bwMode="auto">
          <a:xfrm>
            <a:off x="3467630" y="1535996"/>
            <a:ext cx="3001889" cy="3413861"/>
          </a:xfrm>
          <a:custGeom>
            <a:avLst/>
            <a:gdLst>
              <a:gd name="T0" fmla="*/ 2410 w 4822"/>
              <a:gd name="T1" fmla="*/ 3618 h 5480"/>
              <a:gd name="T2" fmla="*/ 1203 w 4822"/>
              <a:gd name="T3" fmla="*/ 2410 h 5480"/>
              <a:gd name="T4" fmla="*/ 2410 w 4822"/>
              <a:gd name="T5" fmla="*/ 1203 h 5480"/>
              <a:gd name="T6" fmla="*/ 3618 w 4822"/>
              <a:gd name="T7" fmla="*/ 2410 h 5480"/>
              <a:gd name="T8" fmla="*/ 2410 w 4822"/>
              <a:gd name="T9" fmla="*/ 3618 h 5480"/>
              <a:gd name="T10" fmla="*/ 4821 w 4822"/>
              <a:gd name="T11" fmla="*/ 2410 h 5480"/>
              <a:gd name="T12" fmla="*/ 2410 w 4822"/>
              <a:gd name="T13" fmla="*/ 0 h 5480"/>
              <a:gd name="T14" fmla="*/ 0 w 4822"/>
              <a:gd name="T15" fmla="*/ 2410 h 5480"/>
              <a:gd name="T16" fmla="*/ 1759 w 4822"/>
              <a:gd name="T17" fmla="*/ 4732 h 5480"/>
              <a:gd name="T18" fmla="*/ 1753 w 4822"/>
              <a:gd name="T19" fmla="*/ 4821 h 5480"/>
              <a:gd name="T20" fmla="*/ 2410 w 4822"/>
              <a:gd name="T21" fmla="*/ 5479 h 5480"/>
              <a:gd name="T22" fmla="*/ 3068 w 4822"/>
              <a:gd name="T23" fmla="*/ 4821 h 5480"/>
              <a:gd name="T24" fmla="*/ 3061 w 4822"/>
              <a:gd name="T25" fmla="*/ 4732 h 5480"/>
              <a:gd name="T26" fmla="*/ 4821 w 4822"/>
              <a:gd name="T27" fmla="*/ 2410 h 5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2" h="5480">
                <a:moveTo>
                  <a:pt x="2410" y="3618"/>
                </a:moveTo>
                <a:cubicBezTo>
                  <a:pt x="1744" y="3618"/>
                  <a:pt x="1203" y="3077"/>
                  <a:pt x="1203" y="2410"/>
                </a:cubicBezTo>
                <a:cubicBezTo>
                  <a:pt x="1203" y="1743"/>
                  <a:pt x="1744" y="1203"/>
                  <a:pt x="2410" y="1203"/>
                </a:cubicBezTo>
                <a:cubicBezTo>
                  <a:pt x="3077" y="1203"/>
                  <a:pt x="3618" y="1743"/>
                  <a:pt x="3618" y="2410"/>
                </a:cubicBezTo>
                <a:cubicBezTo>
                  <a:pt x="3618" y="3077"/>
                  <a:pt x="3077" y="3618"/>
                  <a:pt x="2410" y="3618"/>
                </a:cubicBezTo>
                <a:close/>
                <a:moveTo>
                  <a:pt x="4821" y="2410"/>
                </a:moveTo>
                <a:cubicBezTo>
                  <a:pt x="4821" y="1079"/>
                  <a:pt x="3742" y="0"/>
                  <a:pt x="2410" y="0"/>
                </a:cubicBezTo>
                <a:cubicBezTo>
                  <a:pt x="1079" y="0"/>
                  <a:pt x="0" y="1079"/>
                  <a:pt x="0" y="2410"/>
                </a:cubicBezTo>
                <a:cubicBezTo>
                  <a:pt x="0" y="3516"/>
                  <a:pt x="744" y="4448"/>
                  <a:pt x="1759" y="4732"/>
                </a:cubicBezTo>
                <a:cubicBezTo>
                  <a:pt x="1755" y="4761"/>
                  <a:pt x="1753" y="4791"/>
                  <a:pt x="1753" y="4821"/>
                </a:cubicBezTo>
                <a:cubicBezTo>
                  <a:pt x="1753" y="5184"/>
                  <a:pt x="2047" y="5479"/>
                  <a:pt x="2410" y="5479"/>
                </a:cubicBezTo>
                <a:cubicBezTo>
                  <a:pt x="2773" y="5479"/>
                  <a:pt x="3068" y="5184"/>
                  <a:pt x="3068" y="4821"/>
                </a:cubicBezTo>
                <a:cubicBezTo>
                  <a:pt x="3068" y="4791"/>
                  <a:pt x="3066" y="4761"/>
                  <a:pt x="3061" y="4732"/>
                </a:cubicBezTo>
                <a:cubicBezTo>
                  <a:pt x="4077" y="4448"/>
                  <a:pt x="4821" y="3516"/>
                  <a:pt x="4821" y="2410"/>
                </a:cubicBezTo>
                <a:close/>
              </a:path>
            </a:pathLst>
          </a:custGeom>
          <a:solidFill>
            <a:schemeClr val="accent2"/>
          </a:solidFill>
          <a:ln>
            <a:noFill/>
          </a:ln>
          <a:effectLst/>
        </p:spPr>
        <p:txBody>
          <a:bodyPr wrap="none" anchor="ctr"/>
          <a:lstStyle/>
          <a:p>
            <a:endParaRPr lang="en-US" sz="900" dirty="0">
              <a:latin typeface="DM Sans" pitchFamily="2" charset="77"/>
            </a:endParaRPr>
          </a:p>
        </p:txBody>
      </p:sp>
      <p:sp>
        <p:nvSpPr>
          <p:cNvPr id="26" name="Freeform: Shape 25">
            <a:extLst>
              <a:ext uri="{FF2B5EF4-FFF2-40B4-BE49-F238E27FC236}">
                <a16:creationId xmlns:a16="http://schemas.microsoft.com/office/drawing/2014/main" id="{34029BBB-6734-4D70-B413-589E0E5E7BCC}"/>
              </a:ext>
            </a:extLst>
          </p:cNvPr>
          <p:cNvSpPr>
            <a:spLocks noChangeArrowheads="1"/>
          </p:cNvSpPr>
          <p:nvPr/>
        </p:nvSpPr>
        <p:spPr bwMode="auto">
          <a:xfrm>
            <a:off x="3467741" y="2046725"/>
            <a:ext cx="749050" cy="1981750"/>
          </a:xfrm>
          <a:custGeom>
            <a:avLst/>
            <a:gdLst>
              <a:gd name="connsiteX0" fmla="*/ 748625 w 1498100"/>
              <a:gd name="connsiteY0" fmla="*/ 0 h 3963499"/>
              <a:gd name="connsiteX1" fmla="*/ 812129 w 1498100"/>
              <a:gd name="connsiteY1" fmla="*/ 69828 h 3963499"/>
              <a:gd name="connsiteX2" fmla="*/ 1482807 w 1498100"/>
              <a:gd name="connsiteY2" fmla="*/ 1672815 h 3963499"/>
              <a:gd name="connsiteX3" fmla="*/ 1498077 w 1498100"/>
              <a:gd name="connsiteY3" fmla="*/ 1974943 h 3963499"/>
              <a:gd name="connsiteX4" fmla="*/ 1497831 w 1498100"/>
              <a:gd name="connsiteY4" fmla="*/ 1979822 h 3963499"/>
              <a:gd name="connsiteX5" fmla="*/ 1498100 w 1498100"/>
              <a:gd name="connsiteY5" fmla="*/ 1985157 h 3963499"/>
              <a:gd name="connsiteX6" fmla="*/ 1487604 w 1498100"/>
              <a:gd name="connsiteY6" fmla="*/ 2235513 h 3963499"/>
              <a:gd name="connsiteX7" fmla="*/ 876590 w 1498100"/>
              <a:gd name="connsiteY7" fmla="*/ 3810411 h 3963499"/>
              <a:gd name="connsiteX8" fmla="*/ 748792 w 1498100"/>
              <a:gd name="connsiteY8" fmla="*/ 3963499 h 3963499"/>
              <a:gd name="connsiteX9" fmla="*/ 621140 w 1498100"/>
              <a:gd name="connsiteY9" fmla="*/ 3810411 h 3963499"/>
              <a:gd name="connsiteX10" fmla="*/ 0 w 1498100"/>
              <a:gd name="connsiteY10" fmla="*/ 1979822 h 3963499"/>
              <a:gd name="connsiteX11" fmla="*/ 685204 w 1498100"/>
              <a:gd name="connsiteY11" fmla="*/ 69828 h 396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8100" h="3963499">
                <a:moveTo>
                  <a:pt x="748625" y="0"/>
                </a:moveTo>
                <a:lnTo>
                  <a:pt x="812129" y="69828"/>
                </a:lnTo>
                <a:cubicBezTo>
                  <a:pt x="1179528" y="514724"/>
                  <a:pt x="1421243" y="1067165"/>
                  <a:pt x="1482807" y="1672815"/>
                </a:cubicBezTo>
                <a:lnTo>
                  <a:pt x="1498077" y="1974943"/>
                </a:lnTo>
                <a:lnTo>
                  <a:pt x="1497831" y="1979822"/>
                </a:lnTo>
                <a:lnTo>
                  <a:pt x="1498100" y="1985157"/>
                </a:lnTo>
                <a:lnTo>
                  <a:pt x="1487604" y="2235513"/>
                </a:lnTo>
                <a:cubicBezTo>
                  <a:pt x="1437915" y="2825525"/>
                  <a:pt x="1217827" y="3366976"/>
                  <a:pt x="876590" y="3810411"/>
                </a:cubicBezTo>
                <a:lnTo>
                  <a:pt x="748792" y="3963499"/>
                </a:lnTo>
                <a:lnTo>
                  <a:pt x="621140" y="3810411"/>
                </a:lnTo>
                <a:cubicBezTo>
                  <a:pt x="231585" y="3303628"/>
                  <a:pt x="0" y="2668824"/>
                  <a:pt x="0" y="1979822"/>
                </a:cubicBezTo>
                <a:cubicBezTo>
                  <a:pt x="0" y="1254299"/>
                  <a:pt x="257143" y="588873"/>
                  <a:pt x="685204" y="69828"/>
                </a:cubicBezTo>
                <a:close/>
              </a:path>
            </a:pathLst>
          </a:custGeom>
          <a:solidFill>
            <a:srgbClr val="000000">
              <a:alpha val="30196"/>
            </a:srgbClr>
          </a:solidFill>
          <a:ln>
            <a:noFill/>
          </a:ln>
          <a:effectLst/>
        </p:spPr>
        <p:txBody>
          <a:bodyPr wrap="square" anchor="ctr">
            <a:noAutofit/>
          </a:bodyPr>
          <a:lstStyle/>
          <a:p>
            <a:endParaRPr lang="en-US" sz="900" dirty="0">
              <a:latin typeface="DM Sans" pitchFamily="2" charset="77"/>
            </a:endParaRPr>
          </a:p>
        </p:txBody>
      </p:sp>
      <p:sp>
        <p:nvSpPr>
          <p:cNvPr id="143" name="Freeform 142">
            <a:extLst>
              <a:ext uri="{FF2B5EF4-FFF2-40B4-BE49-F238E27FC236}">
                <a16:creationId xmlns:a16="http://schemas.microsoft.com/office/drawing/2014/main" id="{470B2CD7-A835-4DAD-BD1F-0E1B23173BF8}"/>
              </a:ext>
            </a:extLst>
          </p:cNvPr>
          <p:cNvSpPr>
            <a:spLocks noChangeArrowheads="1"/>
          </p:cNvSpPr>
          <p:nvPr/>
        </p:nvSpPr>
        <p:spPr bwMode="auto">
          <a:xfrm>
            <a:off x="5719734" y="1535996"/>
            <a:ext cx="3001889" cy="3413861"/>
          </a:xfrm>
          <a:custGeom>
            <a:avLst/>
            <a:gdLst>
              <a:gd name="T0" fmla="*/ 2411 w 4822"/>
              <a:gd name="T1" fmla="*/ 3618 h 5480"/>
              <a:gd name="T2" fmla="*/ 1203 w 4822"/>
              <a:gd name="T3" fmla="*/ 2410 h 5480"/>
              <a:gd name="T4" fmla="*/ 2411 w 4822"/>
              <a:gd name="T5" fmla="*/ 1203 h 5480"/>
              <a:gd name="T6" fmla="*/ 3618 w 4822"/>
              <a:gd name="T7" fmla="*/ 2410 h 5480"/>
              <a:gd name="T8" fmla="*/ 2411 w 4822"/>
              <a:gd name="T9" fmla="*/ 3618 h 5480"/>
              <a:gd name="T10" fmla="*/ 4821 w 4822"/>
              <a:gd name="T11" fmla="*/ 2410 h 5480"/>
              <a:gd name="T12" fmla="*/ 2411 w 4822"/>
              <a:gd name="T13" fmla="*/ 0 h 5480"/>
              <a:gd name="T14" fmla="*/ 0 w 4822"/>
              <a:gd name="T15" fmla="*/ 2410 h 5480"/>
              <a:gd name="T16" fmla="*/ 1759 w 4822"/>
              <a:gd name="T17" fmla="*/ 4732 h 5480"/>
              <a:gd name="T18" fmla="*/ 1753 w 4822"/>
              <a:gd name="T19" fmla="*/ 4821 h 5480"/>
              <a:gd name="T20" fmla="*/ 2411 w 4822"/>
              <a:gd name="T21" fmla="*/ 5479 h 5480"/>
              <a:gd name="T22" fmla="*/ 3068 w 4822"/>
              <a:gd name="T23" fmla="*/ 4821 h 5480"/>
              <a:gd name="T24" fmla="*/ 3062 w 4822"/>
              <a:gd name="T25" fmla="*/ 4732 h 5480"/>
              <a:gd name="T26" fmla="*/ 4821 w 4822"/>
              <a:gd name="T27" fmla="*/ 2410 h 5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2" h="5480">
                <a:moveTo>
                  <a:pt x="2411" y="3618"/>
                </a:moveTo>
                <a:cubicBezTo>
                  <a:pt x="1744" y="3618"/>
                  <a:pt x="1203" y="3077"/>
                  <a:pt x="1203" y="2410"/>
                </a:cubicBezTo>
                <a:cubicBezTo>
                  <a:pt x="1203" y="1743"/>
                  <a:pt x="1744" y="1203"/>
                  <a:pt x="2411" y="1203"/>
                </a:cubicBezTo>
                <a:cubicBezTo>
                  <a:pt x="3077" y="1203"/>
                  <a:pt x="3618" y="1743"/>
                  <a:pt x="3618" y="2410"/>
                </a:cubicBezTo>
                <a:cubicBezTo>
                  <a:pt x="3618" y="3077"/>
                  <a:pt x="3077" y="3618"/>
                  <a:pt x="2411" y="3618"/>
                </a:cubicBezTo>
                <a:close/>
                <a:moveTo>
                  <a:pt x="4821" y="2410"/>
                </a:moveTo>
                <a:cubicBezTo>
                  <a:pt x="4821" y="1079"/>
                  <a:pt x="3742" y="0"/>
                  <a:pt x="2411" y="0"/>
                </a:cubicBezTo>
                <a:cubicBezTo>
                  <a:pt x="1079" y="0"/>
                  <a:pt x="0" y="1079"/>
                  <a:pt x="0" y="2410"/>
                </a:cubicBezTo>
                <a:cubicBezTo>
                  <a:pt x="0" y="3516"/>
                  <a:pt x="744" y="4448"/>
                  <a:pt x="1759" y="4732"/>
                </a:cubicBezTo>
                <a:cubicBezTo>
                  <a:pt x="1755" y="4761"/>
                  <a:pt x="1753" y="4791"/>
                  <a:pt x="1753" y="4821"/>
                </a:cubicBezTo>
                <a:cubicBezTo>
                  <a:pt x="1753" y="5184"/>
                  <a:pt x="2048" y="5479"/>
                  <a:pt x="2411" y="5479"/>
                </a:cubicBezTo>
                <a:cubicBezTo>
                  <a:pt x="2773" y="5479"/>
                  <a:pt x="3068" y="5184"/>
                  <a:pt x="3068" y="4821"/>
                </a:cubicBezTo>
                <a:cubicBezTo>
                  <a:pt x="3068" y="4791"/>
                  <a:pt x="3066" y="4761"/>
                  <a:pt x="3062" y="4732"/>
                </a:cubicBezTo>
                <a:cubicBezTo>
                  <a:pt x="4077" y="4448"/>
                  <a:pt x="4821" y="3516"/>
                  <a:pt x="4821" y="2410"/>
                </a:cubicBezTo>
                <a:close/>
              </a:path>
            </a:pathLst>
          </a:custGeom>
          <a:solidFill>
            <a:schemeClr val="accent3">
              <a:lumMod val="75000"/>
              <a:lumOff val="25000"/>
            </a:schemeClr>
          </a:solidFill>
          <a:ln>
            <a:noFill/>
          </a:ln>
          <a:effectLst/>
        </p:spPr>
        <p:txBody>
          <a:bodyPr wrap="none" anchor="ctr"/>
          <a:lstStyle/>
          <a:p>
            <a:endParaRPr lang="en-US" sz="900" dirty="0">
              <a:latin typeface="DM Sans" pitchFamily="2" charset="77"/>
            </a:endParaRPr>
          </a:p>
        </p:txBody>
      </p:sp>
      <p:sp>
        <p:nvSpPr>
          <p:cNvPr id="25" name="Freeform: Shape 24">
            <a:extLst>
              <a:ext uri="{FF2B5EF4-FFF2-40B4-BE49-F238E27FC236}">
                <a16:creationId xmlns:a16="http://schemas.microsoft.com/office/drawing/2014/main" id="{EB5D3E96-16D4-4283-8DFA-17A330BBF76F}"/>
              </a:ext>
            </a:extLst>
          </p:cNvPr>
          <p:cNvSpPr>
            <a:spLocks noChangeArrowheads="1"/>
          </p:cNvSpPr>
          <p:nvPr/>
        </p:nvSpPr>
        <p:spPr bwMode="auto">
          <a:xfrm>
            <a:off x="5720523" y="2046725"/>
            <a:ext cx="749050" cy="1981750"/>
          </a:xfrm>
          <a:custGeom>
            <a:avLst/>
            <a:gdLst>
              <a:gd name="connsiteX0" fmla="*/ 748625 w 1498100"/>
              <a:gd name="connsiteY0" fmla="*/ 0 h 3963499"/>
              <a:gd name="connsiteX1" fmla="*/ 812129 w 1498100"/>
              <a:gd name="connsiteY1" fmla="*/ 69828 h 3963499"/>
              <a:gd name="connsiteX2" fmla="*/ 1482807 w 1498100"/>
              <a:gd name="connsiteY2" fmla="*/ 1672815 h 3963499"/>
              <a:gd name="connsiteX3" fmla="*/ 1498077 w 1498100"/>
              <a:gd name="connsiteY3" fmla="*/ 1974943 h 3963499"/>
              <a:gd name="connsiteX4" fmla="*/ 1497831 w 1498100"/>
              <a:gd name="connsiteY4" fmla="*/ 1979822 h 3963499"/>
              <a:gd name="connsiteX5" fmla="*/ 1498100 w 1498100"/>
              <a:gd name="connsiteY5" fmla="*/ 1985157 h 3963499"/>
              <a:gd name="connsiteX6" fmla="*/ 1487604 w 1498100"/>
              <a:gd name="connsiteY6" fmla="*/ 2235513 h 3963499"/>
              <a:gd name="connsiteX7" fmla="*/ 876590 w 1498100"/>
              <a:gd name="connsiteY7" fmla="*/ 3810411 h 3963499"/>
              <a:gd name="connsiteX8" fmla="*/ 748792 w 1498100"/>
              <a:gd name="connsiteY8" fmla="*/ 3963499 h 3963499"/>
              <a:gd name="connsiteX9" fmla="*/ 621140 w 1498100"/>
              <a:gd name="connsiteY9" fmla="*/ 3810411 h 3963499"/>
              <a:gd name="connsiteX10" fmla="*/ 0 w 1498100"/>
              <a:gd name="connsiteY10" fmla="*/ 1979822 h 3963499"/>
              <a:gd name="connsiteX11" fmla="*/ 685204 w 1498100"/>
              <a:gd name="connsiteY11" fmla="*/ 69828 h 396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8100" h="3963499">
                <a:moveTo>
                  <a:pt x="748625" y="0"/>
                </a:moveTo>
                <a:lnTo>
                  <a:pt x="812129" y="69828"/>
                </a:lnTo>
                <a:cubicBezTo>
                  <a:pt x="1179528" y="514724"/>
                  <a:pt x="1421243" y="1067165"/>
                  <a:pt x="1482807" y="1672815"/>
                </a:cubicBezTo>
                <a:lnTo>
                  <a:pt x="1498077" y="1974943"/>
                </a:lnTo>
                <a:lnTo>
                  <a:pt x="1497831" y="1979822"/>
                </a:lnTo>
                <a:lnTo>
                  <a:pt x="1498100" y="1985157"/>
                </a:lnTo>
                <a:lnTo>
                  <a:pt x="1487604" y="2235513"/>
                </a:lnTo>
                <a:cubicBezTo>
                  <a:pt x="1437915" y="2825525"/>
                  <a:pt x="1217827" y="3366976"/>
                  <a:pt x="876590" y="3810411"/>
                </a:cubicBezTo>
                <a:lnTo>
                  <a:pt x="748792" y="3963499"/>
                </a:lnTo>
                <a:lnTo>
                  <a:pt x="621140" y="3810411"/>
                </a:lnTo>
                <a:cubicBezTo>
                  <a:pt x="231585" y="3303628"/>
                  <a:pt x="0" y="2668824"/>
                  <a:pt x="0" y="1979822"/>
                </a:cubicBezTo>
                <a:cubicBezTo>
                  <a:pt x="0" y="1254299"/>
                  <a:pt x="257143" y="588873"/>
                  <a:pt x="685204" y="69828"/>
                </a:cubicBezTo>
                <a:close/>
              </a:path>
            </a:pathLst>
          </a:custGeom>
          <a:solidFill>
            <a:srgbClr val="000000">
              <a:alpha val="30196"/>
            </a:srgbClr>
          </a:solidFill>
          <a:ln>
            <a:noFill/>
          </a:ln>
          <a:effectLst/>
        </p:spPr>
        <p:txBody>
          <a:bodyPr wrap="square" anchor="ctr">
            <a:noAutofit/>
          </a:bodyPr>
          <a:lstStyle/>
          <a:p>
            <a:endParaRPr lang="en-US" sz="900" dirty="0">
              <a:latin typeface="DM Sans" pitchFamily="2" charset="77"/>
            </a:endParaRPr>
          </a:p>
        </p:txBody>
      </p:sp>
      <p:sp>
        <p:nvSpPr>
          <p:cNvPr id="144" name="Freeform 143">
            <a:extLst>
              <a:ext uri="{FF2B5EF4-FFF2-40B4-BE49-F238E27FC236}">
                <a16:creationId xmlns:a16="http://schemas.microsoft.com/office/drawing/2014/main" id="{97B930BA-4EFB-4250-BC4C-148DE8954D9F}"/>
              </a:ext>
            </a:extLst>
          </p:cNvPr>
          <p:cNvSpPr>
            <a:spLocks noChangeArrowheads="1"/>
          </p:cNvSpPr>
          <p:nvPr/>
        </p:nvSpPr>
        <p:spPr bwMode="auto">
          <a:xfrm>
            <a:off x="7974583" y="1535996"/>
            <a:ext cx="3001891" cy="3413861"/>
          </a:xfrm>
          <a:custGeom>
            <a:avLst/>
            <a:gdLst>
              <a:gd name="T0" fmla="*/ 2411 w 4822"/>
              <a:gd name="T1" fmla="*/ 3618 h 5480"/>
              <a:gd name="T2" fmla="*/ 1203 w 4822"/>
              <a:gd name="T3" fmla="*/ 2410 h 5480"/>
              <a:gd name="T4" fmla="*/ 2411 w 4822"/>
              <a:gd name="T5" fmla="*/ 1203 h 5480"/>
              <a:gd name="T6" fmla="*/ 3619 w 4822"/>
              <a:gd name="T7" fmla="*/ 2410 h 5480"/>
              <a:gd name="T8" fmla="*/ 2411 w 4822"/>
              <a:gd name="T9" fmla="*/ 3618 h 5480"/>
              <a:gd name="T10" fmla="*/ 4821 w 4822"/>
              <a:gd name="T11" fmla="*/ 2410 h 5480"/>
              <a:gd name="T12" fmla="*/ 2411 w 4822"/>
              <a:gd name="T13" fmla="*/ 0 h 5480"/>
              <a:gd name="T14" fmla="*/ 0 w 4822"/>
              <a:gd name="T15" fmla="*/ 2410 h 5480"/>
              <a:gd name="T16" fmla="*/ 1759 w 4822"/>
              <a:gd name="T17" fmla="*/ 4732 h 5480"/>
              <a:gd name="T18" fmla="*/ 1753 w 4822"/>
              <a:gd name="T19" fmla="*/ 4821 h 5480"/>
              <a:gd name="T20" fmla="*/ 2411 w 4822"/>
              <a:gd name="T21" fmla="*/ 5479 h 5480"/>
              <a:gd name="T22" fmla="*/ 3068 w 4822"/>
              <a:gd name="T23" fmla="*/ 4821 h 5480"/>
              <a:gd name="T24" fmla="*/ 3062 w 4822"/>
              <a:gd name="T25" fmla="*/ 4732 h 5480"/>
              <a:gd name="T26" fmla="*/ 4821 w 4822"/>
              <a:gd name="T27" fmla="*/ 2410 h 5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2" h="5480">
                <a:moveTo>
                  <a:pt x="2411" y="3618"/>
                </a:moveTo>
                <a:cubicBezTo>
                  <a:pt x="1743" y="3618"/>
                  <a:pt x="1203" y="3077"/>
                  <a:pt x="1203" y="2410"/>
                </a:cubicBezTo>
                <a:cubicBezTo>
                  <a:pt x="1203" y="1743"/>
                  <a:pt x="1743" y="1203"/>
                  <a:pt x="2411" y="1203"/>
                </a:cubicBezTo>
                <a:cubicBezTo>
                  <a:pt x="3077" y="1203"/>
                  <a:pt x="3619" y="1743"/>
                  <a:pt x="3619" y="2410"/>
                </a:cubicBezTo>
                <a:cubicBezTo>
                  <a:pt x="3619" y="3077"/>
                  <a:pt x="3077" y="3618"/>
                  <a:pt x="2411" y="3618"/>
                </a:cubicBezTo>
                <a:close/>
                <a:moveTo>
                  <a:pt x="4821" y="2410"/>
                </a:moveTo>
                <a:cubicBezTo>
                  <a:pt x="4821" y="1079"/>
                  <a:pt x="3742" y="0"/>
                  <a:pt x="2411" y="0"/>
                </a:cubicBezTo>
                <a:cubicBezTo>
                  <a:pt x="1079" y="0"/>
                  <a:pt x="0" y="1079"/>
                  <a:pt x="0" y="2410"/>
                </a:cubicBezTo>
                <a:cubicBezTo>
                  <a:pt x="0" y="3516"/>
                  <a:pt x="744" y="4448"/>
                  <a:pt x="1759" y="4732"/>
                </a:cubicBezTo>
                <a:cubicBezTo>
                  <a:pt x="1755" y="4761"/>
                  <a:pt x="1753" y="4791"/>
                  <a:pt x="1753" y="4821"/>
                </a:cubicBezTo>
                <a:cubicBezTo>
                  <a:pt x="1753" y="5184"/>
                  <a:pt x="2047" y="5479"/>
                  <a:pt x="2411" y="5479"/>
                </a:cubicBezTo>
                <a:cubicBezTo>
                  <a:pt x="2774" y="5479"/>
                  <a:pt x="3068" y="5184"/>
                  <a:pt x="3068" y="4821"/>
                </a:cubicBezTo>
                <a:cubicBezTo>
                  <a:pt x="3068" y="4791"/>
                  <a:pt x="3066" y="4761"/>
                  <a:pt x="3062" y="4732"/>
                </a:cubicBezTo>
                <a:cubicBezTo>
                  <a:pt x="4077" y="4448"/>
                  <a:pt x="4821" y="3516"/>
                  <a:pt x="4821" y="2410"/>
                </a:cubicBezTo>
                <a:close/>
              </a:path>
            </a:pathLst>
          </a:custGeom>
          <a:solidFill>
            <a:schemeClr val="accent4"/>
          </a:solidFill>
          <a:ln>
            <a:noFill/>
          </a:ln>
          <a:effectLst/>
        </p:spPr>
        <p:txBody>
          <a:bodyPr wrap="none" anchor="ctr"/>
          <a:lstStyle/>
          <a:p>
            <a:endParaRPr lang="en-US" sz="900" dirty="0">
              <a:latin typeface="DM Sans" pitchFamily="2" charset="77"/>
            </a:endParaRPr>
          </a:p>
        </p:txBody>
      </p:sp>
      <p:sp>
        <p:nvSpPr>
          <p:cNvPr id="153" name="Freeform 152">
            <a:extLst>
              <a:ext uri="{FF2B5EF4-FFF2-40B4-BE49-F238E27FC236}">
                <a16:creationId xmlns:a16="http://schemas.microsoft.com/office/drawing/2014/main" id="{7206EA49-2338-4978-AD63-D8E10F5AF316}"/>
              </a:ext>
            </a:extLst>
          </p:cNvPr>
          <p:cNvSpPr>
            <a:spLocks noChangeArrowheads="1"/>
          </p:cNvSpPr>
          <p:nvPr/>
        </p:nvSpPr>
        <p:spPr bwMode="auto">
          <a:xfrm>
            <a:off x="6834800" y="2626345"/>
            <a:ext cx="774504" cy="774504"/>
          </a:xfrm>
          <a:custGeom>
            <a:avLst/>
            <a:gdLst>
              <a:gd name="T0" fmla="*/ 452 w 1244"/>
              <a:gd name="T1" fmla="*/ 932 h 1244"/>
              <a:gd name="T2" fmla="*/ 432 w 1244"/>
              <a:gd name="T3" fmla="*/ 941 h 1244"/>
              <a:gd name="T4" fmla="*/ 347 w 1244"/>
              <a:gd name="T5" fmla="*/ 1025 h 1244"/>
              <a:gd name="T6" fmla="*/ 339 w 1244"/>
              <a:gd name="T7" fmla="*/ 1045 h 1244"/>
              <a:gd name="T8" fmla="*/ 367 w 1244"/>
              <a:gd name="T9" fmla="*/ 1073 h 1244"/>
              <a:gd name="T10" fmla="*/ 387 w 1244"/>
              <a:gd name="T11" fmla="*/ 1066 h 1244"/>
              <a:gd name="T12" fmla="*/ 472 w 1244"/>
              <a:gd name="T13" fmla="*/ 980 h 1244"/>
              <a:gd name="T14" fmla="*/ 481 w 1244"/>
              <a:gd name="T15" fmla="*/ 960 h 1244"/>
              <a:gd name="T16" fmla="*/ 452 w 1244"/>
              <a:gd name="T17" fmla="*/ 932 h 1244"/>
              <a:gd name="T18" fmla="*/ 452 w 1244"/>
              <a:gd name="T19" fmla="*/ 819 h 1244"/>
              <a:gd name="T20" fmla="*/ 424 w 1244"/>
              <a:gd name="T21" fmla="*/ 791 h 1244"/>
              <a:gd name="T22" fmla="*/ 403 w 1244"/>
              <a:gd name="T23" fmla="*/ 799 h 1244"/>
              <a:gd name="T24" fmla="*/ 121 w 1244"/>
              <a:gd name="T25" fmla="*/ 1082 h 1244"/>
              <a:gd name="T26" fmla="*/ 113 w 1244"/>
              <a:gd name="T27" fmla="*/ 1102 h 1244"/>
              <a:gd name="T28" fmla="*/ 141 w 1244"/>
              <a:gd name="T29" fmla="*/ 1130 h 1244"/>
              <a:gd name="T30" fmla="*/ 161 w 1244"/>
              <a:gd name="T31" fmla="*/ 1122 h 1244"/>
              <a:gd name="T32" fmla="*/ 444 w 1244"/>
              <a:gd name="T33" fmla="*/ 839 h 1244"/>
              <a:gd name="T34" fmla="*/ 452 w 1244"/>
              <a:gd name="T35" fmla="*/ 819 h 1244"/>
              <a:gd name="T36" fmla="*/ 274 w 1244"/>
              <a:gd name="T37" fmla="*/ 839 h 1244"/>
              <a:gd name="T38" fmla="*/ 303 w 1244"/>
              <a:gd name="T39" fmla="*/ 811 h 1244"/>
              <a:gd name="T40" fmla="*/ 310 w 1244"/>
              <a:gd name="T41" fmla="*/ 791 h 1244"/>
              <a:gd name="T42" fmla="*/ 282 w 1244"/>
              <a:gd name="T43" fmla="*/ 763 h 1244"/>
              <a:gd name="T44" fmla="*/ 262 w 1244"/>
              <a:gd name="T45" fmla="*/ 771 h 1244"/>
              <a:gd name="T46" fmla="*/ 234 w 1244"/>
              <a:gd name="T47" fmla="*/ 799 h 1244"/>
              <a:gd name="T48" fmla="*/ 226 w 1244"/>
              <a:gd name="T49" fmla="*/ 819 h 1244"/>
              <a:gd name="T50" fmla="*/ 254 w 1244"/>
              <a:gd name="T51" fmla="*/ 848 h 1244"/>
              <a:gd name="T52" fmla="*/ 274 w 1244"/>
              <a:gd name="T53" fmla="*/ 839 h 1244"/>
              <a:gd name="T54" fmla="*/ 707 w 1244"/>
              <a:gd name="T55" fmla="*/ 1142 h 1244"/>
              <a:gd name="T56" fmla="*/ 542 w 1244"/>
              <a:gd name="T57" fmla="*/ 741 h 1244"/>
              <a:gd name="T58" fmla="*/ 1131 w 1244"/>
              <a:gd name="T59" fmla="*/ 152 h 1244"/>
              <a:gd name="T60" fmla="*/ 707 w 1244"/>
              <a:gd name="T61" fmla="*/ 1142 h 1244"/>
              <a:gd name="T62" fmla="*/ 101 w 1244"/>
              <a:gd name="T63" fmla="*/ 537 h 1244"/>
              <a:gd name="T64" fmla="*/ 1091 w 1244"/>
              <a:gd name="T65" fmla="*/ 112 h 1244"/>
              <a:gd name="T66" fmla="*/ 502 w 1244"/>
              <a:gd name="T67" fmla="*/ 702 h 1244"/>
              <a:gd name="T68" fmla="*/ 101 w 1244"/>
              <a:gd name="T69" fmla="*/ 537 h 1244"/>
              <a:gd name="T70" fmla="*/ 1243 w 1244"/>
              <a:gd name="T71" fmla="*/ 28 h 1244"/>
              <a:gd name="T72" fmla="*/ 1215 w 1244"/>
              <a:gd name="T73" fmla="*/ 0 h 1244"/>
              <a:gd name="T74" fmla="*/ 1203 w 1244"/>
              <a:gd name="T75" fmla="*/ 3 h 1244"/>
              <a:gd name="T76" fmla="*/ 18 w 1244"/>
              <a:gd name="T77" fmla="*/ 511 h 1244"/>
              <a:gd name="T78" fmla="*/ 17 w 1244"/>
              <a:gd name="T79" fmla="*/ 511 h 1244"/>
              <a:gd name="T80" fmla="*/ 16 w 1244"/>
              <a:gd name="T81" fmla="*/ 511 h 1244"/>
              <a:gd name="T82" fmla="*/ 0 w 1244"/>
              <a:gd name="T83" fmla="*/ 537 h 1244"/>
              <a:gd name="T84" fmla="*/ 20 w 1244"/>
              <a:gd name="T85" fmla="*/ 563 h 1244"/>
              <a:gd name="T86" fmla="*/ 20 w 1244"/>
              <a:gd name="T87" fmla="*/ 564 h 1244"/>
              <a:gd name="T88" fmla="*/ 487 w 1244"/>
              <a:gd name="T89" fmla="*/ 756 h 1244"/>
              <a:gd name="T90" fmla="*/ 679 w 1244"/>
              <a:gd name="T91" fmla="*/ 1223 h 1244"/>
              <a:gd name="T92" fmla="*/ 680 w 1244"/>
              <a:gd name="T93" fmla="*/ 1223 h 1244"/>
              <a:gd name="T94" fmla="*/ 706 w 1244"/>
              <a:gd name="T95" fmla="*/ 1243 h 1244"/>
              <a:gd name="T96" fmla="*/ 732 w 1244"/>
              <a:gd name="T97" fmla="*/ 1227 h 1244"/>
              <a:gd name="T98" fmla="*/ 732 w 1244"/>
              <a:gd name="T99" fmla="*/ 1226 h 1244"/>
              <a:gd name="T100" fmla="*/ 1240 w 1244"/>
              <a:gd name="T101" fmla="*/ 40 h 1244"/>
              <a:gd name="T102" fmla="*/ 1243 w 1244"/>
              <a:gd name="T103" fmla="*/ 28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4" h="1244">
                <a:moveTo>
                  <a:pt x="452" y="932"/>
                </a:moveTo>
                <a:cubicBezTo>
                  <a:pt x="444" y="932"/>
                  <a:pt x="437" y="935"/>
                  <a:pt x="432" y="941"/>
                </a:cubicBezTo>
                <a:lnTo>
                  <a:pt x="347" y="1025"/>
                </a:lnTo>
                <a:cubicBezTo>
                  <a:pt x="342" y="1031"/>
                  <a:pt x="339" y="1037"/>
                  <a:pt x="339" y="1045"/>
                </a:cubicBezTo>
                <a:cubicBezTo>
                  <a:pt x="339" y="1061"/>
                  <a:pt x="351" y="1073"/>
                  <a:pt x="367" y="1073"/>
                </a:cubicBezTo>
                <a:cubicBezTo>
                  <a:pt x="375" y="1073"/>
                  <a:pt x="382" y="1070"/>
                  <a:pt x="387" y="1066"/>
                </a:cubicBezTo>
                <a:lnTo>
                  <a:pt x="472" y="980"/>
                </a:lnTo>
                <a:cubicBezTo>
                  <a:pt x="477" y="975"/>
                  <a:pt x="481" y="968"/>
                  <a:pt x="481" y="960"/>
                </a:cubicBezTo>
                <a:cubicBezTo>
                  <a:pt x="481" y="945"/>
                  <a:pt x="468" y="932"/>
                  <a:pt x="452" y="932"/>
                </a:cubicBezTo>
                <a:close/>
                <a:moveTo>
                  <a:pt x="452" y="819"/>
                </a:moveTo>
                <a:cubicBezTo>
                  <a:pt x="452" y="804"/>
                  <a:pt x="439" y="791"/>
                  <a:pt x="424" y="791"/>
                </a:cubicBezTo>
                <a:cubicBezTo>
                  <a:pt x="416" y="791"/>
                  <a:pt x="409" y="794"/>
                  <a:pt x="403" y="799"/>
                </a:cubicBezTo>
                <a:lnTo>
                  <a:pt x="121" y="1082"/>
                </a:lnTo>
                <a:cubicBezTo>
                  <a:pt x="116" y="1087"/>
                  <a:pt x="113" y="1094"/>
                  <a:pt x="113" y="1102"/>
                </a:cubicBezTo>
                <a:cubicBezTo>
                  <a:pt x="113" y="1118"/>
                  <a:pt x="126" y="1130"/>
                  <a:pt x="141" y="1130"/>
                </a:cubicBezTo>
                <a:cubicBezTo>
                  <a:pt x="149" y="1130"/>
                  <a:pt x="156" y="1127"/>
                  <a:pt x="161" y="1122"/>
                </a:cubicBezTo>
                <a:lnTo>
                  <a:pt x="444" y="839"/>
                </a:lnTo>
                <a:cubicBezTo>
                  <a:pt x="449" y="834"/>
                  <a:pt x="452" y="827"/>
                  <a:pt x="452" y="819"/>
                </a:cubicBezTo>
                <a:close/>
                <a:moveTo>
                  <a:pt x="274" y="839"/>
                </a:moveTo>
                <a:lnTo>
                  <a:pt x="303" y="811"/>
                </a:lnTo>
                <a:cubicBezTo>
                  <a:pt x="307" y="806"/>
                  <a:pt x="310" y="799"/>
                  <a:pt x="310" y="791"/>
                </a:cubicBezTo>
                <a:cubicBezTo>
                  <a:pt x="310" y="776"/>
                  <a:pt x="298" y="763"/>
                  <a:pt x="282" y="763"/>
                </a:cubicBezTo>
                <a:cubicBezTo>
                  <a:pt x="274" y="763"/>
                  <a:pt x="268" y="766"/>
                  <a:pt x="262" y="771"/>
                </a:cubicBezTo>
                <a:lnTo>
                  <a:pt x="234" y="799"/>
                </a:lnTo>
                <a:cubicBezTo>
                  <a:pt x="229" y="804"/>
                  <a:pt x="226" y="812"/>
                  <a:pt x="226" y="819"/>
                </a:cubicBezTo>
                <a:cubicBezTo>
                  <a:pt x="226" y="835"/>
                  <a:pt x="238" y="848"/>
                  <a:pt x="254" y="848"/>
                </a:cubicBezTo>
                <a:cubicBezTo>
                  <a:pt x="262" y="848"/>
                  <a:pt x="269" y="844"/>
                  <a:pt x="274" y="839"/>
                </a:cubicBezTo>
                <a:close/>
                <a:moveTo>
                  <a:pt x="707" y="1142"/>
                </a:moveTo>
                <a:lnTo>
                  <a:pt x="542" y="741"/>
                </a:lnTo>
                <a:lnTo>
                  <a:pt x="1131" y="152"/>
                </a:lnTo>
                <a:lnTo>
                  <a:pt x="707" y="1142"/>
                </a:lnTo>
                <a:close/>
                <a:moveTo>
                  <a:pt x="101" y="537"/>
                </a:moveTo>
                <a:lnTo>
                  <a:pt x="1091" y="112"/>
                </a:lnTo>
                <a:lnTo>
                  <a:pt x="502" y="702"/>
                </a:lnTo>
                <a:lnTo>
                  <a:pt x="101" y="537"/>
                </a:lnTo>
                <a:close/>
                <a:moveTo>
                  <a:pt x="1243" y="28"/>
                </a:moveTo>
                <a:cubicBezTo>
                  <a:pt x="1243" y="12"/>
                  <a:pt x="1230" y="0"/>
                  <a:pt x="1215" y="0"/>
                </a:cubicBezTo>
                <a:cubicBezTo>
                  <a:pt x="1211" y="0"/>
                  <a:pt x="1206" y="1"/>
                  <a:pt x="1203" y="3"/>
                </a:cubicBezTo>
                <a:lnTo>
                  <a:pt x="18" y="511"/>
                </a:lnTo>
                <a:cubicBezTo>
                  <a:pt x="17" y="511"/>
                  <a:pt x="17" y="511"/>
                  <a:pt x="17" y="511"/>
                </a:cubicBezTo>
                <a:lnTo>
                  <a:pt x="16" y="511"/>
                </a:lnTo>
                <a:cubicBezTo>
                  <a:pt x="6" y="516"/>
                  <a:pt x="0" y="526"/>
                  <a:pt x="0" y="537"/>
                </a:cubicBezTo>
                <a:cubicBezTo>
                  <a:pt x="0" y="549"/>
                  <a:pt x="8" y="560"/>
                  <a:pt x="20" y="563"/>
                </a:cubicBezTo>
                <a:lnTo>
                  <a:pt x="20" y="564"/>
                </a:lnTo>
                <a:lnTo>
                  <a:pt x="487" y="756"/>
                </a:lnTo>
                <a:lnTo>
                  <a:pt x="679" y="1223"/>
                </a:lnTo>
                <a:lnTo>
                  <a:pt x="680" y="1223"/>
                </a:lnTo>
                <a:cubicBezTo>
                  <a:pt x="683" y="1234"/>
                  <a:pt x="693" y="1243"/>
                  <a:pt x="706" y="1243"/>
                </a:cubicBezTo>
                <a:cubicBezTo>
                  <a:pt x="717" y="1243"/>
                  <a:pt x="727" y="1237"/>
                  <a:pt x="732" y="1227"/>
                </a:cubicBezTo>
                <a:lnTo>
                  <a:pt x="732" y="1226"/>
                </a:lnTo>
                <a:lnTo>
                  <a:pt x="1240" y="40"/>
                </a:lnTo>
                <a:cubicBezTo>
                  <a:pt x="1242" y="36"/>
                  <a:pt x="1243" y="33"/>
                  <a:pt x="1243" y="28"/>
                </a:cubicBezTo>
                <a:close/>
              </a:path>
            </a:pathLst>
          </a:custGeom>
          <a:solidFill>
            <a:schemeClr val="accent3"/>
          </a:solidFill>
          <a:ln>
            <a:noFill/>
          </a:ln>
          <a:effectLst/>
        </p:spPr>
        <p:txBody>
          <a:bodyPr wrap="none" anchor="ctr"/>
          <a:lstStyle/>
          <a:p>
            <a:endParaRPr lang="en-US" sz="900" dirty="0">
              <a:latin typeface="DM Sans" pitchFamily="2" charset="77"/>
            </a:endParaRPr>
          </a:p>
        </p:txBody>
      </p:sp>
      <p:sp>
        <p:nvSpPr>
          <p:cNvPr id="154" name="Freeform 153">
            <a:extLst>
              <a:ext uri="{FF2B5EF4-FFF2-40B4-BE49-F238E27FC236}">
                <a16:creationId xmlns:a16="http://schemas.microsoft.com/office/drawing/2014/main" id="{2060497A-88C3-426E-9C5B-85B91B2D643F}"/>
              </a:ext>
            </a:extLst>
          </p:cNvPr>
          <p:cNvSpPr>
            <a:spLocks noChangeArrowheads="1"/>
          </p:cNvSpPr>
          <p:nvPr/>
        </p:nvSpPr>
        <p:spPr bwMode="auto">
          <a:xfrm>
            <a:off x="9086904" y="2626345"/>
            <a:ext cx="774504" cy="766264"/>
          </a:xfrm>
          <a:custGeom>
            <a:avLst/>
            <a:gdLst>
              <a:gd name="T0" fmla="*/ 384 w 1244"/>
              <a:gd name="T1" fmla="*/ 227 h 1232"/>
              <a:gd name="T2" fmla="*/ 405 w 1244"/>
              <a:gd name="T3" fmla="*/ 304 h 1232"/>
              <a:gd name="T4" fmla="*/ 452 w 1244"/>
              <a:gd name="T5" fmla="*/ 723 h 1232"/>
              <a:gd name="T6" fmla="*/ 791 w 1244"/>
              <a:gd name="T7" fmla="*/ 779 h 1232"/>
              <a:gd name="T8" fmla="*/ 452 w 1244"/>
              <a:gd name="T9" fmla="*/ 723 h 1232"/>
              <a:gd name="T10" fmla="*/ 791 w 1244"/>
              <a:gd name="T11" fmla="*/ 835 h 1232"/>
              <a:gd name="T12" fmla="*/ 848 w 1244"/>
              <a:gd name="T13" fmla="*/ 723 h 1232"/>
              <a:gd name="T14" fmla="*/ 452 w 1244"/>
              <a:gd name="T15" fmla="*/ 666 h 1232"/>
              <a:gd name="T16" fmla="*/ 396 w 1244"/>
              <a:gd name="T17" fmla="*/ 779 h 1232"/>
              <a:gd name="T18" fmla="*/ 1187 w 1244"/>
              <a:gd name="T19" fmla="*/ 496 h 1232"/>
              <a:gd name="T20" fmla="*/ 57 w 1244"/>
              <a:gd name="T21" fmla="*/ 383 h 1232"/>
              <a:gd name="T22" fmla="*/ 1187 w 1244"/>
              <a:gd name="T23" fmla="*/ 496 h 1232"/>
              <a:gd name="T24" fmla="*/ 170 w 1244"/>
              <a:gd name="T25" fmla="*/ 1174 h 1232"/>
              <a:gd name="T26" fmla="*/ 1074 w 1244"/>
              <a:gd name="T27" fmla="*/ 553 h 1232"/>
              <a:gd name="T28" fmla="*/ 392 w 1244"/>
              <a:gd name="T29" fmla="*/ 101 h 1232"/>
              <a:gd name="T30" fmla="*/ 567 w 1244"/>
              <a:gd name="T31" fmla="*/ 137 h 1232"/>
              <a:gd name="T32" fmla="*/ 331 w 1244"/>
              <a:gd name="T33" fmla="*/ 327 h 1232"/>
              <a:gd name="T34" fmla="*/ 327 w 1244"/>
              <a:gd name="T35" fmla="*/ 327 h 1232"/>
              <a:gd name="T36" fmla="*/ 392 w 1244"/>
              <a:gd name="T37" fmla="*/ 101 h 1232"/>
              <a:gd name="T38" fmla="*/ 523 w 1244"/>
              <a:gd name="T39" fmla="*/ 327 h 1232"/>
              <a:gd name="T40" fmla="*/ 896 w 1244"/>
              <a:gd name="T41" fmla="*/ 327 h 1232"/>
              <a:gd name="T42" fmla="*/ 986 w 1244"/>
              <a:gd name="T43" fmla="*/ 213 h 1232"/>
              <a:gd name="T44" fmla="*/ 1010 w 1244"/>
              <a:gd name="T45" fmla="*/ 327 h 1232"/>
              <a:gd name="T46" fmla="*/ 946 w 1244"/>
              <a:gd name="T47" fmla="*/ 282 h 1232"/>
              <a:gd name="T48" fmla="*/ 877 w 1244"/>
              <a:gd name="T49" fmla="*/ 242 h 1232"/>
              <a:gd name="T50" fmla="*/ 810 w 1244"/>
              <a:gd name="T51" fmla="*/ 212 h 1232"/>
              <a:gd name="T52" fmla="*/ 917 w 1244"/>
              <a:gd name="T53" fmla="*/ 173 h 1232"/>
              <a:gd name="T54" fmla="*/ 1075 w 1244"/>
              <a:gd name="T55" fmla="*/ 327 h 1232"/>
              <a:gd name="T56" fmla="*/ 902 w 1244"/>
              <a:gd name="T57" fmla="*/ 119 h 1232"/>
              <a:gd name="T58" fmla="*/ 498 w 1244"/>
              <a:gd name="T59" fmla="*/ 31 h 1232"/>
              <a:gd name="T60" fmla="*/ 196 w 1244"/>
              <a:gd name="T61" fmla="*/ 327 h 1232"/>
              <a:gd name="T62" fmla="*/ 0 w 1244"/>
              <a:gd name="T63" fmla="*/ 383 h 1232"/>
              <a:gd name="T64" fmla="*/ 57 w 1244"/>
              <a:gd name="T65" fmla="*/ 552 h 1232"/>
              <a:gd name="T66" fmla="*/ 113 w 1244"/>
              <a:gd name="T67" fmla="*/ 1174 h 1232"/>
              <a:gd name="T68" fmla="*/ 1074 w 1244"/>
              <a:gd name="T69" fmla="*/ 1231 h 1232"/>
              <a:gd name="T70" fmla="*/ 1130 w 1244"/>
              <a:gd name="T71" fmla="*/ 552 h 1232"/>
              <a:gd name="T72" fmla="*/ 1243 w 1244"/>
              <a:gd name="T73" fmla="*/ 496 h 1232"/>
              <a:gd name="T74" fmla="*/ 1187 w 1244"/>
              <a:gd name="T75" fmla="*/ 327 h 1232"/>
              <a:gd name="T76" fmla="*/ 441 w 1244"/>
              <a:gd name="T77" fmla="*/ 129 h 1232"/>
              <a:gd name="T78" fmla="*/ 462 w 1244"/>
              <a:gd name="T79" fmla="*/ 20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4" h="1232">
                <a:moveTo>
                  <a:pt x="433" y="255"/>
                </a:moveTo>
                <a:lnTo>
                  <a:pt x="384" y="227"/>
                </a:lnTo>
                <a:lnTo>
                  <a:pt x="356" y="276"/>
                </a:lnTo>
                <a:lnTo>
                  <a:pt x="405" y="304"/>
                </a:lnTo>
                <a:lnTo>
                  <a:pt x="433" y="255"/>
                </a:lnTo>
                <a:close/>
                <a:moveTo>
                  <a:pt x="452" y="723"/>
                </a:moveTo>
                <a:lnTo>
                  <a:pt x="791" y="723"/>
                </a:lnTo>
                <a:lnTo>
                  <a:pt x="791" y="779"/>
                </a:lnTo>
                <a:lnTo>
                  <a:pt x="452" y="779"/>
                </a:lnTo>
                <a:lnTo>
                  <a:pt x="452" y="723"/>
                </a:lnTo>
                <a:close/>
                <a:moveTo>
                  <a:pt x="452" y="835"/>
                </a:moveTo>
                <a:lnTo>
                  <a:pt x="791" y="835"/>
                </a:lnTo>
                <a:cubicBezTo>
                  <a:pt x="822" y="835"/>
                  <a:pt x="848" y="810"/>
                  <a:pt x="848" y="779"/>
                </a:cubicBezTo>
                <a:lnTo>
                  <a:pt x="848" y="723"/>
                </a:lnTo>
                <a:cubicBezTo>
                  <a:pt x="848" y="691"/>
                  <a:pt x="822" y="666"/>
                  <a:pt x="791" y="666"/>
                </a:cubicBezTo>
                <a:lnTo>
                  <a:pt x="452" y="666"/>
                </a:lnTo>
                <a:cubicBezTo>
                  <a:pt x="421" y="666"/>
                  <a:pt x="396" y="691"/>
                  <a:pt x="396" y="723"/>
                </a:cubicBezTo>
                <a:lnTo>
                  <a:pt x="396" y="779"/>
                </a:lnTo>
                <a:cubicBezTo>
                  <a:pt x="396" y="810"/>
                  <a:pt x="421" y="835"/>
                  <a:pt x="452" y="835"/>
                </a:cubicBezTo>
                <a:close/>
                <a:moveTo>
                  <a:pt x="1187" y="496"/>
                </a:moveTo>
                <a:lnTo>
                  <a:pt x="57" y="496"/>
                </a:lnTo>
                <a:lnTo>
                  <a:pt x="57" y="383"/>
                </a:lnTo>
                <a:lnTo>
                  <a:pt x="1187" y="383"/>
                </a:lnTo>
                <a:lnTo>
                  <a:pt x="1187" y="496"/>
                </a:lnTo>
                <a:close/>
                <a:moveTo>
                  <a:pt x="1074" y="1174"/>
                </a:moveTo>
                <a:lnTo>
                  <a:pt x="170" y="1174"/>
                </a:lnTo>
                <a:lnTo>
                  <a:pt x="170" y="553"/>
                </a:lnTo>
                <a:lnTo>
                  <a:pt x="1074" y="553"/>
                </a:lnTo>
                <a:lnTo>
                  <a:pt x="1074" y="1174"/>
                </a:lnTo>
                <a:close/>
                <a:moveTo>
                  <a:pt x="392" y="101"/>
                </a:moveTo>
                <a:cubicBezTo>
                  <a:pt x="408" y="74"/>
                  <a:pt x="442" y="64"/>
                  <a:pt x="470" y="80"/>
                </a:cubicBezTo>
                <a:lnTo>
                  <a:pt x="567" y="137"/>
                </a:lnTo>
                <a:lnTo>
                  <a:pt x="457" y="327"/>
                </a:lnTo>
                <a:lnTo>
                  <a:pt x="331" y="327"/>
                </a:lnTo>
                <a:lnTo>
                  <a:pt x="328" y="325"/>
                </a:lnTo>
                <a:lnTo>
                  <a:pt x="327" y="327"/>
                </a:lnTo>
                <a:lnTo>
                  <a:pt x="262" y="327"/>
                </a:lnTo>
                <a:lnTo>
                  <a:pt x="392" y="101"/>
                </a:lnTo>
                <a:close/>
                <a:moveTo>
                  <a:pt x="896" y="327"/>
                </a:moveTo>
                <a:lnTo>
                  <a:pt x="523" y="327"/>
                </a:lnTo>
                <a:lnTo>
                  <a:pt x="616" y="165"/>
                </a:lnTo>
                <a:lnTo>
                  <a:pt x="896" y="327"/>
                </a:lnTo>
                <a:close/>
                <a:moveTo>
                  <a:pt x="917" y="173"/>
                </a:moveTo>
                <a:cubicBezTo>
                  <a:pt x="947" y="166"/>
                  <a:pt x="978" y="183"/>
                  <a:pt x="986" y="213"/>
                </a:cubicBezTo>
                <a:lnTo>
                  <a:pt x="1016" y="327"/>
                </a:lnTo>
                <a:lnTo>
                  <a:pt x="1010" y="327"/>
                </a:lnTo>
                <a:lnTo>
                  <a:pt x="937" y="285"/>
                </a:lnTo>
                <a:lnTo>
                  <a:pt x="946" y="282"/>
                </a:lnTo>
                <a:lnTo>
                  <a:pt x="931" y="228"/>
                </a:lnTo>
                <a:lnTo>
                  <a:pt x="877" y="242"/>
                </a:lnTo>
                <a:lnTo>
                  <a:pt x="879" y="252"/>
                </a:lnTo>
                <a:lnTo>
                  <a:pt x="810" y="212"/>
                </a:lnTo>
                <a:lnTo>
                  <a:pt x="808" y="203"/>
                </a:lnTo>
                <a:lnTo>
                  <a:pt x="917" y="173"/>
                </a:lnTo>
                <a:close/>
                <a:moveTo>
                  <a:pt x="1187" y="327"/>
                </a:moveTo>
                <a:lnTo>
                  <a:pt x="1075" y="327"/>
                </a:lnTo>
                <a:lnTo>
                  <a:pt x="1041" y="199"/>
                </a:lnTo>
                <a:cubicBezTo>
                  <a:pt x="1025" y="138"/>
                  <a:pt x="963" y="103"/>
                  <a:pt x="902" y="119"/>
                </a:cubicBezTo>
                <a:lnTo>
                  <a:pt x="729" y="165"/>
                </a:lnTo>
                <a:lnTo>
                  <a:pt x="498" y="31"/>
                </a:lnTo>
                <a:cubicBezTo>
                  <a:pt x="443" y="0"/>
                  <a:pt x="374" y="19"/>
                  <a:pt x="343" y="73"/>
                </a:cubicBezTo>
                <a:lnTo>
                  <a:pt x="196" y="327"/>
                </a:lnTo>
                <a:lnTo>
                  <a:pt x="57" y="327"/>
                </a:lnTo>
                <a:cubicBezTo>
                  <a:pt x="26" y="327"/>
                  <a:pt x="0" y="352"/>
                  <a:pt x="0" y="383"/>
                </a:cubicBezTo>
                <a:lnTo>
                  <a:pt x="0" y="496"/>
                </a:lnTo>
                <a:cubicBezTo>
                  <a:pt x="0" y="528"/>
                  <a:pt x="26" y="552"/>
                  <a:pt x="57" y="552"/>
                </a:cubicBezTo>
                <a:lnTo>
                  <a:pt x="113" y="552"/>
                </a:lnTo>
                <a:lnTo>
                  <a:pt x="113" y="1174"/>
                </a:lnTo>
                <a:cubicBezTo>
                  <a:pt x="113" y="1206"/>
                  <a:pt x="139" y="1231"/>
                  <a:pt x="170" y="1231"/>
                </a:cubicBezTo>
                <a:lnTo>
                  <a:pt x="1074" y="1231"/>
                </a:lnTo>
                <a:cubicBezTo>
                  <a:pt x="1105" y="1231"/>
                  <a:pt x="1130" y="1206"/>
                  <a:pt x="1130" y="1174"/>
                </a:cubicBezTo>
                <a:lnTo>
                  <a:pt x="1130" y="552"/>
                </a:lnTo>
                <a:lnTo>
                  <a:pt x="1187" y="552"/>
                </a:lnTo>
                <a:cubicBezTo>
                  <a:pt x="1218" y="552"/>
                  <a:pt x="1243" y="528"/>
                  <a:pt x="1243" y="496"/>
                </a:cubicBezTo>
                <a:lnTo>
                  <a:pt x="1243" y="383"/>
                </a:lnTo>
                <a:cubicBezTo>
                  <a:pt x="1243" y="352"/>
                  <a:pt x="1218" y="327"/>
                  <a:pt x="1187" y="327"/>
                </a:cubicBezTo>
                <a:close/>
                <a:moveTo>
                  <a:pt x="490" y="157"/>
                </a:moveTo>
                <a:lnTo>
                  <a:pt x="441" y="129"/>
                </a:lnTo>
                <a:lnTo>
                  <a:pt x="413" y="178"/>
                </a:lnTo>
                <a:lnTo>
                  <a:pt x="462" y="206"/>
                </a:lnTo>
                <a:lnTo>
                  <a:pt x="490" y="157"/>
                </a:lnTo>
                <a:close/>
              </a:path>
            </a:pathLst>
          </a:custGeom>
          <a:solidFill>
            <a:schemeClr val="accent4"/>
          </a:solidFill>
          <a:ln>
            <a:noFill/>
          </a:ln>
          <a:effectLst/>
        </p:spPr>
        <p:txBody>
          <a:bodyPr wrap="none" anchor="ctr"/>
          <a:lstStyle/>
          <a:p>
            <a:endParaRPr lang="en-US" sz="900" dirty="0">
              <a:latin typeface="DM Sans" pitchFamily="2" charset="77"/>
            </a:endParaRPr>
          </a:p>
        </p:txBody>
      </p:sp>
      <p:sp>
        <p:nvSpPr>
          <p:cNvPr id="155" name="Freeform 154">
            <a:extLst>
              <a:ext uri="{FF2B5EF4-FFF2-40B4-BE49-F238E27FC236}">
                <a16:creationId xmlns:a16="http://schemas.microsoft.com/office/drawing/2014/main" id="{C067A7E7-14BD-4D44-9E61-267B98E0FD40}"/>
              </a:ext>
            </a:extLst>
          </p:cNvPr>
          <p:cNvSpPr>
            <a:spLocks noChangeArrowheads="1"/>
          </p:cNvSpPr>
          <p:nvPr/>
        </p:nvSpPr>
        <p:spPr bwMode="auto">
          <a:xfrm>
            <a:off x="2399253" y="2626345"/>
            <a:ext cx="634435" cy="774504"/>
          </a:xfrm>
          <a:custGeom>
            <a:avLst/>
            <a:gdLst>
              <a:gd name="T0" fmla="*/ 792 w 1019"/>
              <a:gd name="T1" fmla="*/ 61 h 1244"/>
              <a:gd name="T2" fmla="*/ 792 w 1019"/>
              <a:gd name="T3" fmla="*/ 226 h 1244"/>
              <a:gd name="T4" fmla="*/ 396 w 1019"/>
              <a:gd name="T5" fmla="*/ 0 h 1244"/>
              <a:gd name="T6" fmla="*/ 283 w 1019"/>
              <a:gd name="T7" fmla="*/ 198 h 1244"/>
              <a:gd name="T8" fmla="*/ 340 w 1019"/>
              <a:gd name="T9" fmla="*/ 198 h 1244"/>
              <a:gd name="T10" fmla="*/ 396 w 1019"/>
              <a:gd name="T11" fmla="*/ 56 h 1244"/>
              <a:gd name="T12" fmla="*/ 735 w 1019"/>
              <a:gd name="T13" fmla="*/ 226 h 1244"/>
              <a:gd name="T14" fmla="*/ 961 w 1019"/>
              <a:gd name="T15" fmla="*/ 283 h 1244"/>
              <a:gd name="T16" fmla="*/ 905 w 1019"/>
              <a:gd name="T17" fmla="*/ 904 h 1244"/>
              <a:gd name="T18" fmla="*/ 792 w 1019"/>
              <a:gd name="T19" fmla="*/ 932 h 1244"/>
              <a:gd name="T20" fmla="*/ 905 w 1019"/>
              <a:gd name="T21" fmla="*/ 960 h 1244"/>
              <a:gd name="T22" fmla="*/ 1018 w 1019"/>
              <a:gd name="T23" fmla="*/ 226 h 1244"/>
              <a:gd name="T24" fmla="*/ 170 w 1019"/>
              <a:gd name="T25" fmla="*/ 706 h 1244"/>
              <a:gd name="T26" fmla="*/ 537 w 1019"/>
              <a:gd name="T27" fmla="*/ 735 h 1244"/>
              <a:gd name="T28" fmla="*/ 537 w 1019"/>
              <a:gd name="T29" fmla="*/ 678 h 1244"/>
              <a:gd name="T30" fmla="*/ 170 w 1019"/>
              <a:gd name="T31" fmla="*/ 706 h 1244"/>
              <a:gd name="T32" fmla="*/ 198 w 1019"/>
              <a:gd name="T33" fmla="*/ 1017 h 1244"/>
              <a:gd name="T34" fmla="*/ 198 w 1019"/>
              <a:gd name="T35" fmla="*/ 1073 h 1244"/>
              <a:gd name="T36" fmla="*/ 453 w 1019"/>
              <a:gd name="T37" fmla="*/ 1045 h 1244"/>
              <a:gd name="T38" fmla="*/ 198 w 1019"/>
              <a:gd name="T39" fmla="*/ 565 h 1244"/>
              <a:gd name="T40" fmla="*/ 340 w 1019"/>
              <a:gd name="T41" fmla="*/ 537 h 1244"/>
              <a:gd name="T42" fmla="*/ 198 w 1019"/>
              <a:gd name="T43" fmla="*/ 508 h 1244"/>
              <a:gd name="T44" fmla="*/ 198 w 1019"/>
              <a:gd name="T45" fmla="*/ 565 h 1244"/>
              <a:gd name="T46" fmla="*/ 198 w 1019"/>
              <a:gd name="T47" fmla="*/ 848 h 1244"/>
              <a:gd name="T48" fmla="*/ 198 w 1019"/>
              <a:gd name="T49" fmla="*/ 904 h 1244"/>
              <a:gd name="T50" fmla="*/ 565 w 1019"/>
              <a:gd name="T51" fmla="*/ 876 h 1244"/>
              <a:gd name="T52" fmla="*/ 509 w 1019"/>
              <a:gd name="T53" fmla="*/ 508 h 1244"/>
              <a:gd name="T54" fmla="*/ 656 w 1019"/>
              <a:gd name="T55" fmla="*/ 508 h 1244"/>
              <a:gd name="T56" fmla="*/ 678 w 1019"/>
              <a:gd name="T57" fmla="*/ 1130 h 1244"/>
              <a:gd name="T58" fmla="*/ 113 w 1019"/>
              <a:gd name="T59" fmla="*/ 1187 h 1244"/>
              <a:gd name="T60" fmla="*/ 57 w 1019"/>
              <a:gd name="T61" fmla="*/ 395 h 1244"/>
              <a:gd name="T62" fmla="*/ 453 w 1019"/>
              <a:gd name="T63" fmla="*/ 339 h 1244"/>
              <a:gd name="T64" fmla="*/ 509 w 1019"/>
              <a:gd name="T65" fmla="*/ 565 h 1244"/>
              <a:gd name="T66" fmla="*/ 678 w 1019"/>
              <a:gd name="T67" fmla="*/ 1130 h 1244"/>
              <a:gd name="T68" fmla="*/ 0 w 1019"/>
              <a:gd name="T69" fmla="*/ 395 h 1244"/>
              <a:gd name="T70" fmla="*/ 113 w 1019"/>
              <a:gd name="T71" fmla="*/ 1243 h 1244"/>
              <a:gd name="T72" fmla="*/ 735 w 1019"/>
              <a:gd name="T73" fmla="*/ 1130 h 1244"/>
              <a:gd name="T74" fmla="*/ 537 w 1019"/>
              <a:gd name="T75" fmla="*/ 283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9" h="1244">
                <a:moveTo>
                  <a:pt x="792" y="226"/>
                </a:moveTo>
                <a:lnTo>
                  <a:pt x="792" y="61"/>
                </a:lnTo>
                <a:lnTo>
                  <a:pt x="939" y="226"/>
                </a:lnTo>
                <a:lnTo>
                  <a:pt x="792" y="226"/>
                </a:lnTo>
                <a:close/>
                <a:moveTo>
                  <a:pt x="820" y="0"/>
                </a:moveTo>
                <a:lnTo>
                  <a:pt x="396" y="0"/>
                </a:lnTo>
                <a:cubicBezTo>
                  <a:pt x="333" y="0"/>
                  <a:pt x="283" y="50"/>
                  <a:pt x="283" y="113"/>
                </a:cubicBezTo>
                <a:lnTo>
                  <a:pt x="283" y="198"/>
                </a:lnTo>
                <a:cubicBezTo>
                  <a:pt x="283" y="214"/>
                  <a:pt x="296" y="226"/>
                  <a:pt x="311" y="226"/>
                </a:cubicBezTo>
                <a:cubicBezTo>
                  <a:pt x="327" y="226"/>
                  <a:pt x="340" y="214"/>
                  <a:pt x="340" y="198"/>
                </a:cubicBezTo>
                <a:lnTo>
                  <a:pt x="340" y="113"/>
                </a:lnTo>
                <a:cubicBezTo>
                  <a:pt x="340" y="82"/>
                  <a:pt x="365" y="56"/>
                  <a:pt x="396" y="56"/>
                </a:cubicBezTo>
                <a:lnTo>
                  <a:pt x="735" y="56"/>
                </a:lnTo>
                <a:lnTo>
                  <a:pt x="735" y="226"/>
                </a:lnTo>
                <a:cubicBezTo>
                  <a:pt x="735" y="257"/>
                  <a:pt x="760" y="283"/>
                  <a:pt x="792" y="283"/>
                </a:cubicBezTo>
                <a:lnTo>
                  <a:pt x="961" y="283"/>
                </a:lnTo>
                <a:lnTo>
                  <a:pt x="961" y="848"/>
                </a:lnTo>
                <a:cubicBezTo>
                  <a:pt x="961" y="879"/>
                  <a:pt x="936" y="904"/>
                  <a:pt x="905" y="904"/>
                </a:cubicBezTo>
                <a:lnTo>
                  <a:pt x="820" y="904"/>
                </a:lnTo>
                <a:cubicBezTo>
                  <a:pt x="804" y="904"/>
                  <a:pt x="792" y="917"/>
                  <a:pt x="792" y="932"/>
                </a:cubicBezTo>
                <a:cubicBezTo>
                  <a:pt x="792" y="948"/>
                  <a:pt x="804" y="960"/>
                  <a:pt x="820" y="960"/>
                </a:cubicBezTo>
                <a:lnTo>
                  <a:pt x="905" y="960"/>
                </a:lnTo>
                <a:cubicBezTo>
                  <a:pt x="967" y="960"/>
                  <a:pt x="1018" y="910"/>
                  <a:pt x="1018" y="848"/>
                </a:cubicBezTo>
                <a:lnTo>
                  <a:pt x="1018" y="226"/>
                </a:lnTo>
                <a:lnTo>
                  <a:pt x="820" y="0"/>
                </a:lnTo>
                <a:close/>
                <a:moveTo>
                  <a:pt x="170" y="706"/>
                </a:moveTo>
                <a:cubicBezTo>
                  <a:pt x="170" y="722"/>
                  <a:pt x="183" y="735"/>
                  <a:pt x="198" y="735"/>
                </a:cubicBezTo>
                <a:lnTo>
                  <a:pt x="537" y="735"/>
                </a:lnTo>
                <a:cubicBezTo>
                  <a:pt x="553" y="735"/>
                  <a:pt x="565" y="722"/>
                  <a:pt x="565" y="706"/>
                </a:cubicBezTo>
                <a:cubicBezTo>
                  <a:pt x="565" y="691"/>
                  <a:pt x="553" y="678"/>
                  <a:pt x="537" y="678"/>
                </a:cubicBezTo>
                <a:lnTo>
                  <a:pt x="198" y="678"/>
                </a:lnTo>
                <a:cubicBezTo>
                  <a:pt x="183" y="678"/>
                  <a:pt x="170" y="691"/>
                  <a:pt x="170" y="706"/>
                </a:cubicBezTo>
                <a:close/>
                <a:moveTo>
                  <a:pt x="424" y="1017"/>
                </a:moveTo>
                <a:lnTo>
                  <a:pt x="198" y="1017"/>
                </a:lnTo>
                <a:cubicBezTo>
                  <a:pt x="183" y="1017"/>
                  <a:pt x="170" y="1030"/>
                  <a:pt x="170" y="1045"/>
                </a:cubicBezTo>
                <a:cubicBezTo>
                  <a:pt x="170" y="1061"/>
                  <a:pt x="183" y="1073"/>
                  <a:pt x="198" y="1073"/>
                </a:cubicBezTo>
                <a:lnTo>
                  <a:pt x="424" y="1073"/>
                </a:lnTo>
                <a:cubicBezTo>
                  <a:pt x="440" y="1073"/>
                  <a:pt x="453" y="1061"/>
                  <a:pt x="453" y="1045"/>
                </a:cubicBezTo>
                <a:cubicBezTo>
                  <a:pt x="453" y="1030"/>
                  <a:pt x="440" y="1017"/>
                  <a:pt x="424" y="1017"/>
                </a:cubicBezTo>
                <a:close/>
                <a:moveTo>
                  <a:pt x="198" y="565"/>
                </a:moveTo>
                <a:lnTo>
                  <a:pt x="311" y="565"/>
                </a:lnTo>
                <a:cubicBezTo>
                  <a:pt x="327" y="565"/>
                  <a:pt x="340" y="552"/>
                  <a:pt x="340" y="537"/>
                </a:cubicBezTo>
                <a:cubicBezTo>
                  <a:pt x="340" y="521"/>
                  <a:pt x="327" y="508"/>
                  <a:pt x="311" y="508"/>
                </a:cubicBezTo>
                <a:lnTo>
                  <a:pt x="198" y="508"/>
                </a:lnTo>
                <a:cubicBezTo>
                  <a:pt x="183" y="508"/>
                  <a:pt x="170" y="521"/>
                  <a:pt x="170" y="537"/>
                </a:cubicBezTo>
                <a:cubicBezTo>
                  <a:pt x="170" y="552"/>
                  <a:pt x="183" y="565"/>
                  <a:pt x="198" y="565"/>
                </a:cubicBezTo>
                <a:close/>
                <a:moveTo>
                  <a:pt x="537" y="848"/>
                </a:moveTo>
                <a:lnTo>
                  <a:pt x="198" y="848"/>
                </a:lnTo>
                <a:cubicBezTo>
                  <a:pt x="183" y="848"/>
                  <a:pt x="170" y="860"/>
                  <a:pt x="170" y="876"/>
                </a:cubicBezTo>
                <a:cubicBezTo>
                  <a:pt x="170" y="891"/>
                  <a:pt x="183" y="904"/>
                  <a:pt x="198" y="904"/>
                </a:cubicBezTo>
                <a:lnTo>
                  <a:pt x="537" y="904"/>
                </a:lnTo>
                <a:cubicBezTo>
                  <a:pt x="553" y="904"/>
                  <a:pt x="565" y="891"/>
                  <a:pt x="565" y="876"/>
                </a:cubicBezTo>
                <a:cubicBezTo>
                  <a:pt x="565" y="860"/>
                  <a:pt x="553" y="848"/>
                  <a:pt x="537" y="848"/>
                </a:cubicBezTo>
                <a:close/>
                <a:moveTo>
                  <a:pt x="509" y="508"/>
                </a:moveTo>
                <a:lnTo>
                  <a:pt x="509" y="343"/>
                </a:lnTo>
                <a:lnTo>
                  <a:pt x="656" y="508"/>
                </a:lnTo>
                <a:lnTo>
                  <a:pt x="509" y="508"/>
                </a:lnTo>
                <a:close/>
                <a:moveTo>
                  <a:pt x="678" y="1130"/>
                </a:moveTo>
                <a:cubicBezTo>
                  <a:pt x="678" y="1162"/>
                  <a:pt x="653" y="1187"/>
                  <a:pt x="622" y="1187"/>
                </a:cubicBezTo>
                <a:lnTo>
                  <a:pt x="113" y="1187"/>
                </a:lnTo>
                <a:cubicBezTo>
                  <a:pt x="82" y="1187"/>
                  <a:pt x="57" y="1162"/>
                  <a:pt x="57" y="1130"/>
                </a:cubicBezTo>
                <a:lnTo>
                  <a:pt x="57" y="395"/>
                </a:lnTo>
                <a:cubicBezTo>
                  <a:pt x="57" y="364"/>
                  <a:pt x="82" y="339"/>
                  <a:pt x="113" y="339"/>
                </a:cubicBezTo>
                <a:lnTo>
                  <a:pt x="453" y="339"/>
                </a:lnTo>
                <a:lnTo>
                  <a:pt x="453" y="508"/>
                </a:lnTo>
                <a:cubicBezTo>
                  <a:pt x="453" y="539"/>
                  <a:pt x="478" y="565"/>
                  <a:pt x="509" y="565"/>
                </a:cubicBezTo>
                <a:lnTo>
                  <a:pt x="678" y="565"/>
                </a:lnTo>
                <a:lnTo>
                  <a:pt x="678" y="1130"/>
                </a:lnTo>
                <a:close/>
                <a:moveTo>
                  <a:pt x="113" y="283"/>
                </a:moveTo>
                <a:cubicBezTo>
                  <a:pt x="51" y="283"/>
                  <a:pt x="0" y="333"/>
                  <a:pt x="0" y="395"/>
                </a:cubicBezTo>
                <a:lnTo>
                  <a:pt x="0" y="1130"/>
                </a:lnTo>
                <a:cubicBezTo>
                  <a:pt x="0" y="1193"/>
                  <a:pt x="51" y="1243"/>
                  <a:pt x="113" y="1243"/>
                </a:cubicBezTo>
                <a:lnTo>
                  <a:pt x="622" y="1243"/>
                </a:lnTo>
                <a:cubicBezTo>
                  <a:pt x="684" y="1243"/>
                  <a:pt x="735" y="1193"/>
                  <a:pt x="735" y="1130"/>
                </a:cubicBezTo>
                <a:lnTo>
                  <a:pt x="735" y="508"/>
                </a:lnTo>
                <a:lnTo>
                  <a:pt x="537" y="283"/>
                </a:lnTo>
                <a:lnTo>
                  <a:pt x="113" y="283"/>
                </a:lnTo>
                <a:close/>
              </a:path>
            </a:pathLst>
          </a:custGeom>
          <a:solidFill>
            <a:schemeClr val="accent1"/>
          </a:solidFill>
          <a:ln>
            <a:noFill/>
          </a:ln>
          <a:effectLst/>
        </p:spPr>
        <p:txBody>
          <a:bodyPr wrap="none" anchor="ctr"/>
          <a:lstStyle/>
          <a:p>
            <a:endParaRPr lang="en-US" sz="900" dirty="0">
              <a:latin typeface="DM Sans" pitchFamily="2" charset="77"/>
            </a:endParaRPr>
          </a:p>
        </p:txBody>
      </p:sp>
      <p:sp>
        <p:nvSpPr>
          <p:cNvPr id="156" name="Freeform 155">
            <a:extLst>
              <a:ext uri="{FF2B5EF4-FFF2-40B4-BE49-F238E27FC236}">
                <a16:creationId xmlns:a16="http://schemas.microsoft.com/office/drawing/2014/main" id="{00A0CC0D-6F2A-4C54-A06E-EF9BB2D10832}"/>
              </a:ext>
            </a:extLst>
          </p:cNvPr>
          <p:cNvSpPr>
            <a:spLocks noChangeArrowheads="1"/>
          </p:cNvSpPr>
          <p:nvPr/>
        </p:nvSpPr>
        <p:spPr bwMode="auto">
          <a:xfrm>
            <a:off x="4582696" y="2626345"/>
            <a:ext cx="774504" cy="774504"/>
          </a:xfrm>
          <a:custGeom>
            <a:avLst/>
            <a:gdLst>
              <a:gd name="T0" fmla="*/ 1156 w 1244"/>
              <a:gd name="T1" fmla="*/ 497 h 1245"/>
              <a:gd name="T2" fmla="*/ 987 w 1244"/>
              <a:gd name="T3" fmla="*/ 424 h 1245"/>
              <a:gd name="T4" fmla="*/ 936 w 1244"/>
              <a:gd name="T5" fmla="*/ 395 h 1245"/>
              <a:gd name="T6" fmla="*/ 747 w 1244"/>
              <a:gd name="T7" fmla="*/ 489 h 1245"/>
              <a:gd name="T8" fmla="*/ 636 w 1244"/>
              <a:gd name="T9" fmla="*/ 636 h 1245"/>
              <a:gd name="T10" fmla="*/ 520 w 1244"/>
              <a:gd name="T11" fmla="*/ 634 h 1245"/>
              <a:gd name="T12" fmla="*/ 452 w 1244"/>
              <a:gd name="T13" fmla="*/ 835 h 1245"/>
              <a:gd name="T14" fmla="*/ 479 w 1244"/>
              <a:gd name="T15" fmla="*/ 1017 h 1245"/>
              <a:gd name="T16" fmla="*/ 395 w 1244"/>
              <a:gd name="T17" fmla="*/ 1098 h 1245"/>
              <a:gd name="T18" fmla="*/ 113 w 1244"/>
              <a:gd name="T19" fmla="*/ 1187 h 1245"/>
              <a:gd name="T20" fmla="*/ 56 w 1244"/>
              <a:gd name="T21" fmla="*/ 650 h 1245"/>
              <a:gd name="T22" fmla="*/ 152 w 1244"/>
              <a:gd name="T23" fmla="*/ 609 h 1245"/>
              <a:gd name="T24" fmla="*/ 297 w 1244"/>
              <a:gd name="T25" fmla="*/ 494 h 1245"/>
              <a:gd name="T26" fmla="*/ 384 w 1244"/>
              <a:gd name="T27" fmla="*/ 537 h 1245"/>
              <a:gd name="T28" fmla="*/ 526 w 1244"/>
              <a:gd name="T29" fmla="*/ 409 h 1245"/>
              <a:gd name="T30" fmla="*/ 495 w 1244"/>
              <a:gd name="T31" fmla="*/ 297 h 1245"/>
              <a:gd name="T32" fmla="*/ 608 w 1244"/>
              <a:gd name="T33" fmla="*/ 152 h 1245"/>
              <a:gd name="T34" fmla="*/ 649 w 1244"/>
              <a:gd name="T35" fmla="*/ 56 h 1245"/>
              <a:gd name="T36" fmla="*/ 1186 w 1244"/>
              <a:gd name="T37" fmla="*/ 113 h 1245"/>
              <a:gd name="T38" fmla="*/ 1186 w 1244"/>
              <a:gd name="T39" fmla="*/ 725 h 1245"/>
              <a:gd name="T40" fmla="*/ 678 w 1244"/>
              <a:gd name="T41" fmla="*/ 1017 h 1245"/>
              <a:gd name="T42" fmla="*/ 477 w 1244"/>
              <a:gd name="T43" fmla="*/ 1187 h 1245"/>
              <a:gd name="T44" fmla="*/ 506 w 1244"/>
              <a:gd name="T45" fmla="*/ 1067 h 1245"/>
              <a:gd name="T46" fmla="*/ 552 w 1244"/>
              <a:gd name="T47" fmla="*/ 893 h 1245"/>
              <a:gd name="T48" fmla="*/ 493 w 1244"/>
              <a:gd name="T49" fmla="*/ 796 h 1245"/>
              <a:gd name="T50" fmla="*/ 562 w 1244"/>
              <a:gd name="T51" fmla="*/ 674 h 1245"/>
              <a:gd name="T52" fmla="*/ 675 w 1244"/>
              <a:gd name="T53" fmla="*/ 676 h 1245"/>
              <a:gd name="T54" fmla="*/ 804 w 1244"/>
              <a:gd name="T55" fmla="*/ 550 h 1245"/>
              <a:gd name="T56" fmla="*/ 803 w 1244"/>
              <a:gd name="T57" fmla="*/ 489 h 1245"/>
              <a:gd name="T58" fmla="*/ 967 w 1244"/>
              <a:gd name="T59" fmla="*/ 507 h 1245"/>
              <a:gd name="T60" fmla="*/ 1017 w 1244"/>
              <a:gd name="T61" fmla="*/ 535 h 1245"/>
              <a:gd name="T62" fmla="*/ 1186 w 1244"/>
              <a:gd name="T63" fmla="*/ 544 h 1245"/>
              <a:gd name="T64" fmla="*/ 1186 w 1244"/>
              <a:gd name="T65" fmla="*/ 890 h 1245"/>
              <a:gd name="T66" fmla="*/ 1017 w 1244"/>
              <a:gd name="T67" fmla="*/ 904 h 1245"/>
              <a:gd name="T68" fmla="*/ 785 w 1244"/>
              <a:gd name="T69" fmla="*/ 856 h 1245"/>
              <a:gd name="T70" fmla="*/ 1186 w 1244"/>
              <a:gd name="T71" fmla="*/ 792 h 1245"/>
              <a:gd name="T72" fmla="*/ 1186 w 1244"/>
              <a:gd name="T73" fmla="*/ 1130 h 1245"/>
              <a:gd name="T74" fmla="*/ 1045 w 1244"/>
              <a:gd name="T75" fmla="*/ 1187 h 1245"/>
              <a:gd name="T76" fmla="*/ 1130 w 1244"/>
              <a:gd name="T77" fmla="*/ 1017 h 1245"/>
              <a:gd name="T78" fmla="*/ 1186 w 1244"/>
              <a:gd name="T79" fmla="*/ 956 h 1245"/>
              <a:gd name="T80" fmla="*/ 961 w 1244"/>
              <a:gd name="T81" fmla="*/ 1017 h 1245"/>
              <a:gd name="T82" fmla="*/ 1073 w 1244"/>
              <a:gd name="T83" fmla="*/ 1017 h 1245"/>
              <a:gd name="T84" fmla="*/ 961 w 1244"/>
              <a:gd name="T85" fmla="*/ 1017 h 1245"/>
              <a:gd name="T86" fmla="*/ 792 w 1244"/>
              <a:gd name="T87" fmla="*/ 1187 h 1245"/>
              <a:gd name="T88" fmla="*/ 758 w 1244"/>
              <a:gd name="T89" fmla="*/ 905 h 1245"/>
              <a:gd name="T90" fmla="*/ 904 w 1244"/>
              <a:gd name="T91" fmla="*/ 1017 h 1245"/>
              <a:gd name="T92" fmla="*/ 989 w 1244"/>
              <a:gd name="T93" fmla="*/ 1187 h 1245"/>
              <a:gd name="T94" fmla="*/ 309 w 1244"/>
              <a:gd name="T95" fmla="*/ 56 h 1245"/>
              <a:gd name="T96" fmla="*/ 593 w 1244"/>
              <a:gd name="T97" fmla="*/ 98 h 1245"/>
              <a:gd name="T98" fmla="*/ 534 w 1244"/>
              <a:gd name="T99" fmla="*/ 113 h 1245"/>
              <a:gd name="T100" fmla="*/ 445 w 1244"/>
              <a:gd name="T101" fmla="*/ 269 h 1245"/>
              <a:gd name="T102" fmla="*/ 477 w 1244"/>
              <a:gd name="T103" fmla="*/ 379 h 1245"/>
              <a:gd name="T104" fmla="*/ 326 w 1244"/>
              <a:gd name="T105" fmla="*/ 446 h 1245"/>
              <a:gd name="T106" fmla="*/ 269 w 1244"/>
              <a:gd name="T107" fmla="*/ 445 h 1245"/>
              <a:gd name="T108" fmla="*/ 112 w 1244"/>
              <a:gd name="T109" fmla="*/ 535 h 1245"/>
              <a:gd name="T110" fmla="*/ 56 w 1244"/>
              <a:gd name="T111" fmla="*/ 593 h 1245"/>
              <a:gd name="T112" fmla="*/ 56 w 1244"/>
              <a:gd name="T113" fmla="*/ 113 h 1245"/>
              <a:gd name="T114" fmla="*/ 252 w 1244"/>
              <a:gd name="T115" fmla="*/ 56 h 1245"/>
              <a:gd name="T116" fmla="*/ 56 w 1244"/>
              <a:gd name="T117" fmla="*/ 113 h 1245"/>
              <a:gd name="T118" fmla="*/ 113 w 1244"/>
              <a:gd name="T119" fmla="*/ 0 h 1245"/>
              <a:gd name="T120" fmla="*/ 0 w 1244"/>
              <a:gd name="T121" fmla="*/ 1130 h 1245"/>
              <a:gd name="T122" fmla="*/ 1130 w 1244"/>
              <a:gd name="T123" fmla="*/ 1244 h 1245"/>
              <a:gd name="T124" fmla="*/ 1243 w 1244"/>
              <a:gd name="T125" fmla="*/ 113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4" h="1245">
                <a:moveTo>
                  <a:pt x="1186" y="466"/>
                </a:moveTo>
                <a:lnTo>
                  <a:pt x="1156" y="497"/>
                </a:lnTo>
                <a:cubicBezTo>
                  <a:pt x="1110" y="485"/>
                  <a:pt x="1063" y="479"/>
                  <a:pt x="1017" y="479"/>
                </a:cubicBezTo>
                <a:lnTo>
                  <a:pt x="987" y="424"/>
                </a:lnTo>
                <a:cubicBezTo>
                  <a:pt x="981" y="415"/>
                  <a:pt x="973" y="405"/>
                  <a:pt x="963" y="400"/>
                </a:cubicBezTo>
                <a:cubicBezTo>
                  <a:pt x="955" y="395"/>
                  <a:pt x="946" y="393"/>
                  <a:pt x="936" y="395"/>
                </a:cubicBezTo>
                <a:lnTo>
                  <a:pt x="776" y="438"/>
                </a:lnTo>
                <a:cubicBezTo>
                  <a:pt x="754" y="444"/>
                  <a:pt x="748" y="468"/>
                  <a:pt x="747" y="489"/>
                </a:cubicBezTo>
                <a:lnTo>
                  <a:pt x="748" y="550"/>
                </a:lnTo>
                <a:cubicBezTo>
                  <a:pt x="707" y="574"/>
                  <a:pt x="669" y="602"/>
                  <a:pt x="636" y="636"/>
                </a:cubicBezTo>
                <a:lnTo>
                  <a:pt x="576" y="620"/>
                </a:lnTo>
                <a:cubicBezTo>
                  <a:pt x="556" y="613"/>
                  <a:pt x="531" y="615"/>
                  <a:pt x="520" y="634"/>
                </a:cubicBezTo>
                <a:lnTo>
                  <a:pt x="437" y="778"/>
                </a:lnTo>
                <a:cubicBezTo>
                  <a:pt x="426" y="798"/>
                  <a:pt x="438" y="819"/>
                  <a:pt x="452" y="835"/>
                </a:cubicBezTo>
                <a:lnTo>
                  <a:pt x="496" y="878"/>
                </a:lnTo>
                <a:cubicBezTo>
                  <a:pt x="484" y="924"/>
                  <a:pt x="478" y="971"/>
                  <a:pt x="479" y="1017"/>
                </a:cubicBezTo>
                <a:lnTo>
                  <a:pt x="424" y="1047"/>
                </a:lnTo>
                <a:cubicBezTo>
                  <a:pt x="406" y="1057"/>
                  <a:pt x="389" y="1076"/>
                  <a:pt x="395" y="1098"/>
                </a:cubicBezTo>
                <a:lnTo>
                  <a:pt x="419" y="1187"/>
                </a:lnTo>
                <a:lnTo>
                  <a:pt x="113" y="1187"/>
                </a:lnTo>
                <a:cubicBezTo>
                  <a:pt x="82" y="1187"/>
                  <a:pt x="56" y="1162"/>
                  <a:pt x="56" y="1130"/>
                </a:cubicBezTo>
                <a:lnTo>
                  <a:pt x="56" y="650"/>
                </a:lnTo>
                <a:lnTo>
                  <a:pt x="111" y="650"/>
                </a:lnTo>
                <a:cubicBezTo>
                  <a:pt x="134" y="650"/>
                  <a:pt x="146" y="629"/>
                  <a:pt x="152" y="609"/>
                </a:cubicBezTo>
                <a:lnTo>
                  <a:pt x="167" y="548"/>
                </a:lnTo>
                <a:cubicBezTo>
                  <a:pt x="213" y="536"/>
                  <a:pt x="256" y="517"/>
                  <a:pt x="297" y="494"/>
                </a:cubicBezTo>
                <a:lnTo>
                  <a:pt x="350" y="527"/>
                </a:lnTo>
                <a:cubicBezTo>
                  <a:pt x="361" y="532"/>
                  <a:pt x="373" y="537"/>
                  <a:pt x="384" y="537"/>
                </a:cubicBezTo>
                <a:cubicBezTo>
                  <a:pt x="393" y="537"/>
                  <a:pt x="402" y="533"/>
                  <a:pt x="409" y="527"/>
                </a:cubicBezTo>
                <a:lnTo>
                  <a:pt x="526" y="409"/>
                </a:lnTo>
                <a:cubicBezTo>
                  <a:pt x="542" y="393"/>
                  <a:pt x="537" y="369"/>
                  <a:pt x="526" y="350"/>
                </a:cubicBezTo>
                <a:lnTo>
                  <a:pt x="495" y="297"/>
                </a:lnTo>
                <a:cubicBezTo>
                  <a:pt x="518" y="257"/>
                  <a:pt x="536" y="214"/>
                  <a:pt x="548" y="168"/>
                </a:cubicBezTo>
                <a:lnTo>
                  <a:pt x="608" y="152"/>
                </a:lnTo>
                <a:cubicBezTo>
                  <a:pt x="628" y="146"/>
                  <a:pt x="649" y="134"/>
                  <a:pt x="649" y="112"/>
                </a:cubicBezTo>
                <a:lnTo>
                  <a:pt x="649" y="56"/>
                </a:lnTo>
                <a:lnTo>
                  <a:pt x="1130" y="56"/>
                </a:lnTo>
                <a:cubicBezTo>
                  <a:pt x="1161" y="56"/>
                  <a:pt x="1186" y="82"/>
                  <a:pt x="1186" y="113"/>
                </a:cubicBezTo>
                <a:lnTo>
                  <a:pt x="1186" y="466"/>
                </a:lnTo>
                <a:close/>
                <a:moveTo>
                  <a:pt x="1186" y="725"/>
                </a:moveTo>
                <a:cubicBezTo>
                  <a:pt x="1137" y="695"/>
                  <a:pt x="1079" y="678"/>
                  <a:pt x="1017" y="678"/>
                </a:cubicBezTo>
                <a:cubicBezTo>
                  <a:pt x="830" y="678"/>
                  <a:pt x="678" y="830"/>
                  <a:pt x="678" y="1017"/>
                </a:cubicBezTo>
                <a:cubicBezTo>
                  <a:pt x="678" y="1079"/>
                  <a:pt x="695" y="1136"/>
                  <a:pt x="725" y="1187"/>
                </a:cubicBezTo>
                <a:lnTo>
                  <a:pt x="477" y="1187"/>
                </a:lnTo>
                <a:lnTo>
                  <a:pt x="453" y="1096"/>
                </a:lnTo>
                <a:lnTo>
                  <a:pt x="506" y="1067"/>
                </a:lnTo>
                <a:cubicBezTo>
                  <a:pt x="524" y="1057"/>
                  <a:pt x="535" y="1037"/>
                  <a:pt x="535" y="1017"/>
                </a:cubicBezTo>
                <a:cubicBezTo>
                  <a:pt x="535" y="975"/>
                  <a:pt x="540" y="933"/>
                  <a:pt x="552" y="893"/>
                </a:cubicBezTo>
                <a:cubicBezTo>
                  <a:pt x="556" y="872"/>
                  <a:pt x="551" y="851"/>
                  <a:pt x="536" y="837"/>
                </a:cubicBezTo>
                <a:lnTo>
                  <a:pt x="493" y="796"/>
                </a:lnTo>
                <a:cubicBezTo>
                  <a:pt x="493" y="795"/>
                  <a:pt x="493" y="795"/>
                  <a:pt x="493" y="795"/>
                </a:cubicBezTo>
                <a:lnTo>
                  <a:pt x="562" y="674"/>
                </a:lnTo>
                <a:lnTo>
                  <a:pt x="621" y="691"/>
                </a:lnTo>
                <a:cubicBezTo>
                  <a:pt x="640" y="696"/>
                  <a:pt x="662" y="691"/>
                  <a:pt x="675" y="676"/>
                </a:cubicBezTo>
                <a:cubicBezTo>
                  <a:pt x="706" y="647"/>
                  <a:pt x="739" y="621"/>
                  <a:pt x="776" y="600"/>
                </a:cubicBezTo>
                <a:cubicBezTo>
                  <a:pt x="794" y="590"/>
                  <a:pt x="805" y="571"/>
                  <a:pt x="804" y="550"/>
                </a:cubicBezTo>
                <a:lnTo>
                  <a:pt x="803" y="490"/>
                </a:lnTo>
                <a:lnTo>
                  <a:pt x="803" y="489"/>
                </a:lnTo>
                <a:lnTo>
                  <a:pt x="938" y="453"/>
                </a:lnTo>
                <a:lnTo>
                  <a:pt x="967" y="507"/>
                </a:lnTo>
                <a:cubicBezTo>
                  <a:pt x="973" y="516"/>
                  <a:pt x="980" y="523"/>
                  <a:pt x="989" y="528"/>
                </a:cubicBezTo>
                <a:cubicBezTo>
                  <a:pt x="997" y="533"/>
                  <a:pt x="1007" y="535"/>
                  <a:pt x="1017" y="535"/>
                </a:cubicBezTo>
                <a:cubicBezTo>
                  <a:pt x="1059" y="535"/>
                  <a:pt x="1101" y="541"/>
                  <a:pt x="1142" y="552"/>
                </a:cubicBezTo>
                <a:cubicBezTo>
                  <a:pt x="1157" y="556"/>
                  <a:pt x="1173" y="553"/>
                  <a:pt x="1186" y="544"/>
                </a:cubicBezTo>
                <a:lnTo>
                  <a:pt x="1186" y="725"/>
                </a:lnTo>
                <a:close/>
                <a:moveTo>
                  <a:pt x="1186" y="890"/>
                </a:moveTo>
                <a:lnTo>
                  <a:pt x="1099" y="940"/>
                </a:lnTo>
                <a:cubicBezTo>
                  <a:pt x="1078" y="918"/>
                  <a:pt x="1049" y="904"/>
                  <a:pt x="1017" y="904"/>
                </a:cubicBezTo>
                <a:cubicBezTo>
                  <a:pt x="984" y="904"/>
                  <a:pt x="956" y="918"/>
                  <a:pt x="935" y="940"/>
                </a:cubicBezTo>
                <a:lnTo>
                  <a:pt x="785" y="856"/>
                </a:lnTo>
                <a:cubicBezTo>
                  <a:pt x="836" y="783"/>
                  <a:pt x="921" y="735"/>
                  <a:pt x="1017" y="735"/>
                </a:cubicBezTo>
                <a:cubicBezTo>
                  <a:pt x="1081" y="735"/>
                  <a:pt x="1139" y="757"/>
                  <a:pt x="1186" y="792"/>
                </a:cubicBezTo>
                <a:lnTo>
                  <a:pt x="1186" y="890"/>
                </a:lnTo>
                <a:close/>
                <a:moveTo>
                  <a:pt x="1186" y="1130"/>
                </a:moveTo>
                <a:cubicBezTo>
                  <a:pt x="1186" y="1162"/>
                  <a:pt x="1161" y="1187"/>
                  <a:pt x="1130" y="1187"/>
                </a:cubicBezTo>
                <a:lnTo>
                  <a:pt x="1045" y="1187"/>
                </a:lnTo>
                <a:lnTo>
                  <a:pt x="1045" y="1126"/>
                </a:lnTo>
                <a:cubicBezTo>
                  <a:pt x="1094" y="1114"/>
                  <a:pt x="1130" y="1070"/>
                  <a:pt x="1130" y="1017"/>
                </a:cubicBezTo>
                <a:cubicBezTo>
                  <a:pt x="1130" y="1008"/>
                  <a:pt x="1128" y="998"/>
                  <a:pt x="1126" y="989"/>
                </a:cubicBezTo>
                <a:lnTo>
                  <a:pt x="1186" y="956"/>
                </a:lnTo>
                <a:lnTo>
                  <a:pt x="1186" y="1130"/>
                </a:lnTo>
                <a:close/>
                <a:moveTo>
                  <a:pt x="961" y="1017"/>
                </a:moveTo>
                <a:cubicBezTo>
                  <a:pt x="961" y="986"/>
                  <a:pt x="985" y="961"/>
                  <a:pt x="1017" y="961"/>
                </a:cubicBezTo>
                <a:cubicBezTo>
                  <a:pt x="1048" y="961"/>
                  <a:pt x="1073" y="986"/>
                  <a:pt x="1073" y="1017"/>
                </a:cubicBezTo>
                <a:cubicBezTo>
                  <a:pt x="1073" y="1048"/>
                  <a:pt x="1048" y="1073"/>
                  <a:pt x="1017" y="1073"/>
                </a:cubicBezTo>
                <a:cubicBezTo>
                  <a:pt x="985" y="1073"/>
                  <a:pt x="961" y="1048"/>
                  <a:pt x="961" y="1017"/>
                </a:cubicBezTo>
                <a:close/>
                <a:moveTo>
                  <a:pt x="989" y="1187"/>
                </a:moveTo>
                <a:lnTo>
                  <a:pt x="792" y="1187"/>
                </a:lnTo>
                <a:cubicBezTo>
                  <a:pt x="755" y="1140"/>
                  <a:pt x="734" y="1081"/>
                  <a:pt x="734" y="1017"/>
                </a:cubicBezTo>
                <a:cubicBezTo>
                  <a:pt x="734" y="977"/>
                  <a:pt x="743" y="940"/>
                  <a:pt x="758" y="905"/>
                </a:cubicBezTo>
                <a:lnTo>
                  <a:pt x="908" y="989"/>
                </a:lnTo>
                <a:cubicBezTo>
                  <a:pt x="905" y="998"/>
                  <a:pt x="904" y="1008"/>
                  <a:pt x="904" y="1017"/>
                </a:cubicBezTo>
                <a:cubicBezTo>
                  <a:pt x="904" y="1070"/>
                  <a:pt x="940" y="1114"/>
                  <a:pt x="989" y="1126"/>
                </a:cubicBezTo>
                <a:lnTo>
                  <a:pt x="989" y="1187"/>
                </a:lnTo>
                <a:close/>
                <a:moveTo>
                  <a:pt x="56" y="309"/>
                </a:moveTo>
                <a:cubicBezTo>
                  <a:pt x="190" y="296"/>
                  <a:pt x="296" y="190"/>
                  <a:pt x="309" y="56"/>
                </a:cubicBezTo>
                <a:lnTo>
                  <a:pt x="593" y="56"/>
                </a:lnTo>
                <a:lnTo>
                  <a:pt x="593" y="98"/>
                </a:lnTo>
                <a:cubicBezTo>
                  <a:pt x="593" y="98"/>
                  <a:pt x="592" y="98"/>
                  <a:pt x="592" y="99"/>
                </a:cubicBezTo>
                <a:lnTo>
                  <a:pt x="534" y="113"/>
                </a:lnTo>
                <a:cubicBezTo>
                  <a:pt x="515" y="118"/>
                  <a:pt x="499" y="133"/>
                  <a:pt x="494" y="153"/>
                </a:cubicBezTo>
                <a:cubicBezTo>
                  <a:pt x="483" y="193"/>
                  <a:pt x="466" y="233"/>
                  <a:pt x="445" y="269"/>
                </a:cubicBezTo>
                <a:cubicBezTo>
                  <a:pt x="435" y="287"/>
                  <a:pt x="435" y="309"/>
                  <a:pt x="445" y="327"/>
                </a:cubicBezTo>
                <a:lnTo>
                  <a:pt x="477" y="379"/>
                </a:lnTo>
                <a:lnTo>
                  <a:pt x="378" y="477"/>
                </a:lnTo>
                <a:lnTo>
                  <a:pt x="326" y="446"/>
                </a:lnTo>
                <a:cubicBezTo>
                  <a:pt x="317" y="440"/>
                  <a:pt x="307" y="438"/>
                  <a:pt x="297" y="438"/>
                </a:cubicBezTo>
                <a:cubicBezTo>
                  <a:pt x="287" y="438"/>
                  <a:pt x="277" y="440"/>
                  <a:pt x="269" y="445"/>
                </a:cubicBezTo>
                <a:cubicBezTo>
                  <a:pt x="232" y="467"/>
                  <a:pt x="193" y="483"/>
                  <a:pt x="152" y="494"/>
                </a:cubicBezTo>
                <a:cubicBezTo>
                  <a:pt x="133" y="498"/>
                  <a:pt x="117" y="515"/>
                  <a:pt x="112" y="535"/>
                </a:cubicBezTo>
                <a:lnTo>
                  <a:pt x="98" y="593"/>
                </a:lnTo>
                <a:lnTo>
                  <a:pt x="56" y="593"/>
                </a:lnTo>
                <a:lnTo>
                  <a:pt x="56" y="309"/>
                </a:lnTo>
                <a:close/>
                <a:moveTo>
                  <a:pt x="56" y="113"/>
                </a:moveTo>
                <a:cubicBezTo>
                  <a:pt x="56" y="82"/>
                  <a:pt x="82" y="56"/>
                  <a:pt x="113" y="56"/>
                </a:cubicBezTo>
                <a:lnTo>
                  <a:pt x="252" y="56"/>
                </a:lnTo>
                <a:cubicBezTo>
                  <a:pt x="239" y="159"/>
                  <a:pt x="158" y="240"/>
                  <a:pt x="56" y="252"/>
                </a:cubicBezTo>
                <a:lnTo>
                  <a:pt x="56" y="113"/>
                </a:lnTo>
                <a:close/>
                <a:moveTo>
                  <a:pt x="1130" y="0"/>
                </a:moveTo>
                <a:lnTo>
                  <a:pt x="113" y="0"/>
                </a:lnTo>
                <a:cubicBezTo>
                  <a:pt x="50" y="0"/>
                  <a:pt x="0" y="51"/>
                  <a:pt x="0" y="113"/>
                </a:cubicBezTo>
                <a:lnTo>
                  <a:pt x="0" y="1130"/>
                </a:lnTo>
                <a:cubicBezTo>
                  <a:pt x="0" y="1193"/>
                  <a:pt x="50" y="1244"/>
                  <a:pt x="113" y="1244"/>
                </a:cubicBezTo>
                <a:lnTo>
                  <a:pt x="1130" y="1244"/>
                </a:lnTo>
                <a:cubicBezTo>
                  <a:pt x="1192" y="1244"/>
                  <a:pt x="1243" y="1193"/>
                  <a:pt x="1243" y="1130"/>
                </a:cubicBezTo>
                <a:lnTo>
                  <a:pt x="1243" y="113"/>
                </a:lnTo>
                <a:cubicBezTo>
                  <a:pt x="1243" y="51"/>
                  <a:pt x="1192" y="0"/>
                  <a:pt x="1130" y="0"/>
                </a:cubicBezTo>
                <a:close/>
              </a:path>
            </a:pathLst>
          </a:custGeom>
          <a:solidFill>
            <a:schemeClr val="accent2"/>
          </a:solidFill>
          <a:ln>
            <a:noFill/>
          </a:ln>
          <a:effectLst/>
        </p:spPr>
        <p:txBody>
          <a:bodyPr wrap="none" anchor="ctr"/>
          <a:lstStyle/>
          <a:p>
            <a:endParaRPr lang="en-US" sz="900" dirty="0">
              <a:latin typeface="DM Sans" pitchFamily="2" charset="77"/>
            </a:endParaRPr>
          </a:p>
        </p:txBody>
      </p:sp>
      <p:sp>
        <p:nvSpPr>
          <p:cNvPr id="10" name="TextBox 9">
            <a:extLst>
              <a:ext uri="{FF2B5EF4-FFF2-40B4-BE49-F238E27FC236}">
                <a16:creationId xmlns:a16="http://schemas.microsoft.com/office/drawing/2014/main" id="{1418E7BC-AF87-4901-B54C-0970FBCA5856}"/>
              </a:ext>
            </a:extLst>
          </p:cNvPr>
          <p:cNvSpPr txBox="1"/>
          <p:nvPr/>
        </p:nvSpPr>
        <p:spPr>
          <a:xfrm>
            <a:off x="1397000" y="5483595"/>
            <a:ext cx="2508711" cy="1052211"/>
          </a:xfrm>
          <a:prstGeom prst="rect">
            <a:avLst/>
          </a:prstGeom>
          <a:noFill/>
        </p:spPr>
        <p:txBody>
          <a:bodyPr wrap="square" rtlCol="0" anchor="t">
            <a:spAutoFit/>
          </a:bodyPr>
          <a:lstStyle/>
          <a:p>
            <a:pPr lvl="0" algn="ct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11" name="TextBox 10">
            <a:extLst>
              <a:ext uri="{FF2B5EF4-FFF2-40B4-BE49-F238E27FC236}">
                <a16:creationId xmlns:a16="http://schemas.microsoft.com/office/drawing/2014/main" id="{078BC7A9-63B9-4AC0-977F-30647241099B}"/>
              </a:ext>
            </a:extLst>
          </p:cNvPr>
          <p:cNvSpPr txBox="1"/>
          <p:nvPr/>
        </p:nvSpPr>
        <p:spPr>
          <a:xfrm>
            <a:off x="2087916" y="5084649"/>
            <a:ext cx="1262525" cy="374461"/>
          </a:xfrm>
          <a:prstGeom prst="rect">
            <a:avLst/>
          </a:prstGeom>
          <a:noFill/>
        </p:spPr>
        <p:txBody>
          <a:bodyPr wrap="none" rtlCol="0" anchor="b">
            <a:spAutoFit/>
          </a:bodyPr>
          <a:lstStyle/>
          <a:p>
            <a:pPr algn="ctr">
              <a:lnSpc>
                <a:spcPts val="2160"/>
              </a:lnSpc>
            </a:pPr>
            <a:r>
              <a:rPr lang="en-US" sz="2400" b="1" spc="-15" dirty="0">
                <a:solidFill>
                  <a:schemeClr val="accent1">
                    <a:lumMod val="50000"/>
                  </a:schemeClr>
                </a:solidFill>
                <a:latin typeface=""/>
              </a:rPr>
              <a:t>Identify</a:t>
            </a:r>
          </a:p>
        </p:txBody>
      </p:sp>
      <p:sp>
        <p:nvSpPr>
          <p:cNvPr id="12" name="TextBox 11">
            <a:extLst>
              <a:ext uri="{FF2B5EF4-FFF2-40B4-BE49-F238E27FC236}">
                <a16:creationId xmlns:a16="http://schemas.microsoft.com/office/drawing/2014/main" id="{AE2D6D0B-B3B6-438F-84F4-9213944890D1}"/>
              </a:ext>
            </a:extLst>
          </p:cNvPr>
          <p:cNvSpPr txBox="1"/>
          <p:nvPr/>
        </p:nvSpPr>
        <p:spPr>
          <a:xfrm>
            <a:off x="3733654" y="5468090"/>
            <a:ext cx="2508711" cy="1052211"/>
          </a:xfrm>
          <a:prstGeom prst="rect">
            <a:avLst/>
          </a:prstGeom>
          <a:noFill/>
        </p:spPr>
        <p:txBody>
          <a:bodyPr wrap="square" rtlCol="0" anchor="t">
            <a:spAutoFit/>
          </a:bodyPr>
          <a:lstStyle/>
          <a:p>
            <a:pPr lvl="0" algn="ct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13" name="TextBox 12">
            <a:extLst>
              <a:ext uri="{FF2B5EF4-FFF2-40B4-BE49-F238E27FC236}">
                <a16:creationId xmlns:a16="http://schemas.microsoft.com/office/drawing/2014/main" id="{09A44220-5DFF-487C-9E1E-0925D964A3DA}"/>
              </a:ext>
            </a:extLst>
          </p:cNvPr>
          <p:cNvSpPr txBox="1"/>
          <p:nvPr/>
        </p:nvSpPr>
        <p:spPr>
          <a:xfrm>
            <a:off x="4283381" y="5085919"/>
            <a:ext cx="1368644" cy="374461"/>
          </a:xfrm>
          <a:prstGeom prst="rect">
            <a:avLst/>
          </a:prstGeom>
          <a:noFill/>
        </p:spPr>
        <p:txBody>
          <a:bodyPr wrap="none" rtlCol="0" anchor="b">
            <a:spAutoFit/>
          </a:bodyPr>
          <a:lstStyle/>
          <a:p>
            <a:pPr algn="ctr">
              <a:lnSpc>
                <a:spcPts val="2160"/>
              </a:lnSpc>
            </a:pPr>
            <a:r>
              <a:rPr lang="es-SV" sz="2400" b="1" spc="-15" dirty="0">
                <a:solidFill>
                  <a:schemeClr val="accent1">
                    <a:lumMod val="50000"/>
                  </a:schemeClr>
                </a:solidFill>
                <a:latin typeface=""/>
              </a:rPr>
              <a:t>Improve</a:t>
            </a:r>
            <a:endParaRPr lang="en-US" sz="2400" b="1" spc="-15" dirty="0">
              <a:solidFill>
                <a:schemeClr val="accent1">
                  <a:lumMod val="50000"/>
                </a:schemeClr>
              </a:solidFill>
              <a:latin typeface=""/>
            </a:endParaRPr>
          </a:p>
        </p:txBody>
      </p:sp>
      <p:sp>
        <p:nvSpPr>
          <p:cNvPr id="16" name="TextBox 15">
            <a:extLst>
              <a:ext uri="{FF2B5EF4-FFF2-40B4-BE49-F238E27FC236}">
                <a16:creationId xmlns:a16="http://schemas.microsoft.com/office/drawing/2014/main" id="{5284EF03-0CDB-4578-988B-F0FE3209A7DB}"/>
              </a:ext>
            </a:extLst>
          </p:cNvPr>
          <p:cNvSpPr txBox="1"/>
          <p:nvPr/>
        </p:nvSpPr>
        <p:spPr>
          <a:xfrm>
            <a:off x="6099211" y="5391641"/>
            <a:ext cx="2508711" cy="1052211"/>
          </a:xfrm>
          <a:prstGeom prst="rect">
            <a:avLst/>
          </a:prstGeom>
          <a:noFill/>
        </p:spPr>
        <p:txBody>
          <a:bodyPr wrap="square" rtlCol="0" anchor="t">
            <a:spAutoFit/>
          </a:bodyPr>
          <a:lstStyle/>
          <a:p>
            <a:pPr lvl="0" algn="ct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17" name="TextBox 16">
            <a:extLst>
              <a:ext uri="{FF2B5EF4-FFF2-40B4-BE49-F238E27FC236}">
                <a16:creationId xmlns:a16="http://schemas.microsoft.com/office/drawing/2014/main" id="{165CEB0B-7EC0-4970-8549-9AB3B9FE9ECA}"/>
              </a:ext>
            </a:extLst>
          </p:cNvPr>
          <p:cNvSpPr txBox="1"/>
          <p:nvPr/>
        </p:nvSpPr>
        <p:spPr>
          <a:xfrm>
            <a:off x="6363663" y="5087189"/>
            <a:ext cx="1718740" cy="374461"/>
          </a:xfrm>
          <a:prstGeom prst="rect">
            <a:avLst/>
          </a:prstGeom>
          <a:noFill/>
        </p:spPr>
        <p:txBody>
          <a:bodyPr wrap="none" rtlCol="0" anchor="b">
            <a:spAutoFit/>
          </a:bodyPr>
          <a:lstStyle/>
          <a:p>
            <a:pPr algn="ctr">
              <a:lnSpc>
                <a:spcPts val="2160"/>
              </a:lnSpc>
            </a:pPr>
            <a:r>
              <a:rPr lang="es-SV" sz="2400" b="1" spc="-15" dirty="0">
                <a:solidFill>
                  <a:schemeClr val="accent1">
                    <a:lumMod val="50000"/>
                  </a:schemeClr>
                </a:solidFill>
                <a:latin typeface=""/>
              </a:rPr>
              <a:t>Innovation</a:t>
            </a:r>
            <a:endParaRPr lang="en-US" sz="2400" b="1" spc="-15" dirty="0">
              <a:solidFill>
                <a:schemeClr val="accent1">
                  <a:lumMod val="50000"/>
                </a:schemeClr>
              </a:solidFill>
              <a:latin typeface=""/>
            </a:endParaRPr>
          </a:p>
        </p:txBody>
      </p:sp>
      <p:sp>
        <p:nvSpPr>
          <p:cNvPr id="18" name="TextBox 17">
            <a:extLst>
              <a:ext uri="{FF2B5EF4-FFF2-40B4-BE49-F238E27FC236}">
                <a16:creationId xmlns:a16="http://schemas.microsoft.com/office/drawing/2014/main" id="{2759F510-6DE4-43B5-AF1E-1107BF7988D9}"/>
              </a:ext>
            </a:extLst>
          </p:cNvPr>
          <p:cNvSpPr txBox="1"/>
          <p:nvPr/>
        </p:nvSpPr>
        <p:spPr>
          <a:xfrm>
            <a:off x="8411768" y="5391642"/>
            <a:ext cx="2370532" cy="1052211"/>
          </a:xfrm>
          <a:prstGeom prst="rect">
            <a:avLst/>
          </a:prstGeom>
          <a:noFill/>
        </p:spPr>
        <p:txBody>
          <a:bodyPr wrap="square" rtlCol="0" anchor="t">
            <a:spAutoFit/>
          </a:bodyPr>
          <a:lstStyle/>
          <a:p>
            <a:pPr lvl="0" algn="ct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19" name="TextBox 18">
            <a:extLst>
              <a:ext uri="{FF2B5EF4-FFF2-40B4-BE49-F238E27FC236}">
                <a16:creationId xmlns:a16="http://schemas.microsoft.com/office/drawing/2014/main" id="{E49C2991-6854-4771-BA0C-DF196579355C}"/>
              </a:ext>
            </a:extLst>
          </p:cNvPr>
          <p:cNvSpPr txBox="1"/>
          <p:nvPr/>
        </p:nvSpPr>
        <p:spPr>
          <a:xfrm>
            <a:off x="8448958" y="5087189"/>
            <a:ext cx="2047355" cy="374461"/>
          </a:xfrm>
          <a:prstGeom prst="rect">
            <a:avLst/>
          </a:prstGeom>
          <a:noFill/>
        </p:spPr>
        <p:txBody>
          <a:bodyPr wrap="none" rtlCol="0" anchor="b">
            <a:spAutoFit/>
          </a:bodyPr>
          <a:lstStyle/>
          <a:p>
            <a:pPr algn="ctr">
              <a:lnSpc>
                <a:spcPts val="2160"/>
              </a:lnSpc>
            </a:pPr>
            <a:r>
              <a:rPr lang="es-SV" sz="2400" b="1" spc="-15" dirty="0">
                <a:solidFill>
                  <a:schemeClr val="accent1">
                    <a:lumMod val="50000"/>
                  </a:schemeClr>
                </a:solidFill>
                <a:latin typeface=""/>
              </a:rPr>
              <a:t>Management</a:t>
            </a:r>
            <a:endParaRPr lang="en-US" sz="2400" b="1" spc="-15" dirty="0">
              <a:solidFill>
                <a:schemeClr val="accent1">
                  <a:lumMod val="50000"/>
                </a:schemeClr>
              </a:solidFill>
              <a:latin typeface=""/>
            </a:endParaRPr>
          </a:p>
        </p:txBody>
      </p:sp>
      <p:sp>
        <p:nvSpPr>
          <p:cNvPr id="24" name="Freeform: Shape 23">
            <a:extLst>
              <a:ext uri="{FF2B5EF4-FFF2-40B4-BE49-F238E27FC236}">
                <a16:creationId xmlns:a16="http://schemas.microsoft.com/office/drawing/2014/main" id="{F87C5F03-3C13-4EAE-9B7D-A40A7EAD04EB}"/>
              </a:ext>
            </a:extLst>
          </p:cNvPr>
          <p:cNvSpPr>
            <a:spLocks noChangeArrowheads="1"/>
          </p:cNvSpPr>
          <p:nvPr/>
        </p:nvSpPr>
        <p:spPr bwMode="auto">
          <a:xfrm>
            <a:off x="7973743" y="2046725"/>
            <a:ext cx="749050" cy="1981750"/>
          </a:xfrm>
          <a:custGeom>
            <a:avLst/>
            <a:gdLst>
              <a:gd name="connsiteX0" fmla="*/ 748625 w 1498100"/>
              <a:gd name="connsiteY0" fmla="*/ 0 h 3963499"/>
              <a:gd name="connsiteX1" fmla="*/ 812129 w 1498100"/>
              <a:gd name="connsiteY1" fmla="*/ 69828 h 3963499"/>
              <a:gd name="connsiteX2" fmla="*/ 1482807 w 1498100"/>
              <a:gd name="connsiteY2" fmla="*/ 1672815 h 3963499"/>
              <a:gd name="connsiteX3" fmla="*/ 1498077 w 1498100"/>
              <a:gd name="connsiteY3" fmla="*/ 1974943 h 3963499"/>
              <a:gd name="connsiteX4" fmla="*/ 1497831 w 1498100"/>
              <a:gd name="connsiteY4" fmla="*/ 1979822 h 3963499"/>
              <a:gd name="connsiteX5" fmla="*/ 1498100 w 1498100"/>
              <a:gd name="connsiteY5" fmla="*/ 1985157 h 3963499"/>
              <a:gd name="connsiteX6" fmla="*/ 1487604 w 1498100"/>
              <a:gd name="connsiteY6" fmla="*/ 2235513 h 3963499"/>
              <a:gd name="connsiteX7" fmla="*/ 876590 w 1498100"/>
              <a:gd name="connsiteY7" fmla="*/ 3810411 h 3963499"/>
              <a:gd name="connsiteX8" fmla="*/ 748792 w 1498100"/>
              <a:gd name="connsiteY8" fmla="*/ 3963499 h 3963499"/>
              <a:gd name="connsiteX9" fmla="*/ 621140 w 1498100"/>
              <a:gd name="connsiteY9" fmla="*/ 3810411 h 3963499"/>
              <a:gd name="connsiteX10" fmla="*/ 0 w 1498100"/>
              <a:gd name="connsiteY10" fmla="*/ 1979822 h 3963499"/>
              <a:gd name="connsiteX11" fmla="*/ 685204 w 1498100"/>
              <a:gd name="connsiteY11" fmla="*/ 69828 h 396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8100" h="3963499">
                <a:moveTo>
                  <a:pt x="748625" y="0"/>
                </a:moveTo>
                <a:lnTo>
                  <a:pt x="812129" y="69828"/>
                </a:lnTo>
                <a:cubicBezTo>
                  <a:pt x="1179528" y="514724"/>
                  <a:pt x="1421243" y="1067165"/>
                  <a:pt x="1482807" y="1672815"/>
                </a:cubicBezTo>
                <a:lnTo>
                  <a:pt x="1498077" y="1974943"/>
                </a:lnTo>
                <a:lnTo>
                  <a:pt x="1497831" y="1979822"/>
                </a:lnTo>
                <a:lnTo>
                  <a:pt x="1498100" y="1985157"/>
                </a:lnTo>
                <a:lnTo>
                  <a:pt x="1487604" y="2235513"/>
                </a:lnTo>
                <a:cubicBezTo>
                  <a:pt x="1437915" y="2825525"/>
                  <a:pt x="1217827" y="3366976"/>
                  <a:pt x="876590" y="3810411"/>
                </a:cubicBezTo>
                <a:lnTo>
                  <a:pt x="748792" y="3963499"/>
                </a:lnTo>
                <a:lnTo>
                  <a:pt x="621140" y="3810411"/>
                </a:lnTo>
                <a:cubicBezTo>
                  <a:pt x="231585" y="3303628"/>
                  <a:pt x="0" y="2668824"/>
                  <a:pt x="0" y="1979822"/>
                </a:cubicBezTo>
                <a:cubicBezTo>
                  <a:pt x="0" y="1254299"/>
                  <a:pt x="257143" y="588873"/>
                  <a:pt x="685204" y="69828"/>
                </a:cubicBezTo>
                <a:close/>
              </a:path>
            </a:pathLst>
          </a:custGeom>
          <a:solidFill>
            <a:srgbClr val="000000">
              <a:alpha val="30196"/>
            </a:srgbClr>
          </a:solidFill>
          <a:ln>
            <a:noFill/>
          </a:ln>
          <a:effectLst/>
        </p:spPr>
        <p:txBody>
          <a:bodyPr wrap="square" anchor="ctr">
            <a:noAutofit/>
          </a:bodyPr>
          <a:lstStyle/>
          <a:p>
            <a:endParaRPr lang="en-US" sz="900" dirty="0">
              <a:latin typeface="DM Sans" pitchFamily="2" charset="77"/>
            </a:endParaRPr>
          </a:p>
        </p:txBody>
      </p:sp>
      <p:sp>
        <p:nvSpPr>
          <p:cNvPr id="27" name="TextBox 26">
            <a:extLst>
              <a:ext uri="{FF2B5EF4-FFF2-40B4-BE49-F238E27FC236}">
                <a16:creationId xmlns:a16="http://schemas.microsoft.com/office/drawing/2014/main" id="{61C03880-7ABA-4B50-8BB2-A9CFA3C2D532}"/>
              </a:ext>
            </a:extLst>
          </p:cNvPr>
          <p:cNvSpPr txBox="1"/>
          <p:nvPr/>
        </p:nvSpPr>
        <p:spPr>
          <a:xfrm>
            <a:off x="3907276" y="355068"/>
            <a:ext cx="4353436" cy="630942"/>
          </a:xfrm>
          <a:prstGeom prst="rect">
            <a:avLst/>
          </a:prstGeom>
          <a:noFill/>
        </p:spPr>
        <p:txBody>
          <a:bodyPr wrap="none" rtlCol="0" anchor="b">
            <a:spAutoFit/>
          </a:bodyPr>
          <a:lstStyle/>
          <a:p>
            <a:pPr algn="ctr">
              <a:lnSpc>
                <a:spcPts val="4440"/>
              </a:lnSpc>
            </a:pPr>
            <a:r>
              <a:rPr lang="en-US" sz="3000" b="1" spc="-145" dirty="0">
                <a:solidFill>
                  <a:schemeClr val="accent1">
                    <a:lumMod val="50000"/>
                  </a:schemeClr>
                </a:solidFill>
                <a:latin typeface="Poppins" pitchFamily="2" charset="77"/>
                <a:cs typeface="Poppins" pitchFamily="2" charset="77"/>
              </a:rPr>
              <a:t>PROCESS INFOGRAPHIC</a:t>
            </a:r>
          </a:p>
        </p:txBody>
      </p:sp>
      <p:sp>
        <p:nvSpPr>
          <p:cNvPr id="28" name="TextBox 27">
            <a:extLst>
              <a:ext uri="{FF2B5EF4-FFF2-40B4-BE49-F238E27FC236}">
                <a16:creationId xmlns:a16="http://schemas.microsoft.com/office/drawing/2014/main" id="{D92B9C71-A5B4-4122-85DD-1B087E13E6BB}"/>
              </a:ext>
            </a:extLst>
          </p:cNvPr>
          <p:cNvSpPr txBox="1"/>
          <p:nvPr/>
        </p:nvSpPr>
        <p:spPr>
          <a:xfrm>
            <a:off x="3579476" y="936022"/>
            <a:ext cx="5024273" cy="335989"/>
          </a:xfrm>
          <a:prstGeom prst="rect">
            <a:avLst/>
          </a:prstGeom>
          <a:noFill/>
        </p:spPr>
        <p:txBody>
          <a:bodyPr wrap="square" rtlCol="0" anchor="t">
            <a:spAutoFit/>
          </a:bodyPr>
          <a:lstStyle/>
          <a:p>
            <a:pPr algn="ctr">
              <a:lnSpc>
                <a:spcPts val="1920"/>
              </a:lnSpc>
            </a:pPr>
            <a:r>
              <a:rPr lang="en-US" sz="1600" spc="-65" dirty="0">
                <a:latin typeface="DM Sans" pitchFamily="2" charset="77"/>
              </a:rPr>
              <a:t>Make a big impact with our professional slides and charts</a:t>
            </a:r>
          </a:p>
        </p:txBody>
      </p:sp>
      <p:sp>
        <p:nvSpPr>
          <p:cNvPr id="31" name="TextBox 30">
            <a:extLst>
              <a:ext uri="{FF2B5EF4-FFF2-40B4-BE49-F238E27FC236}">
                <a16:creationId xmlns:a16="http://schemas.microsoft.com/office/drawing/2014/main" id="{D51B39DC-A342-4F97-A678-F4ED6965F30E}"/>
              </a:ext>
            </a:extLst>
          </p:cNvPr>
          <p:cNvSpPr txBox="1"/>
          <p:nvPr/>
        </p:nvSpPr>
        <p:spPr>
          <a:xfrm>
            <a:off x="2345236" y="1577874"/>
            <a:ext cx="641202"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01</a:t>
            </a:r>
          </a:p>
        </p:txBody>
      </p:sp>
      <p:sp>
        <p:nvSpPr>
          <p:cNvPr id="32" name="TextBox 31">
            <a:extLst>
              <a:ext uri="{FF2B5EF4-FFF2-40B4-BE49-F238E27FC236}">
                <a16:creationId xmlns:a16="http://schemas.microsoft.com/office/drawing/2014/main" id="{229A68A1-AD04-4558-B588-0138A9FC4A26}"/>
              </a:ext>
            </a:extLst>
          </p:cNvPr>
          <p:cNvSpPr txBox="1"/>
          <p:nvPr/>
        </p:nvSpPr>
        <p:spPr>
          <a:xfrm>
            <a:off x="4600177" y="1575017"/>
            <a:ext cx="641202"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02</a:t>
            </a:r>
          </a:p>
        </p:txBody>
      </p:sp>
      <p:sp>
        <p:nvSpPr>
          <p:cNvPr id="33" name="TextBox 32">
            <a:extLst>
              <a:ext uri="{FF2B5EF4-FFF2-40B4-BE49-F238E27FC236}">
                <a16:creationId xmlns:a16="http://schemas.microsoft.com/office/drawing/2014/main" id="{8F0B932A-4236-4F66-BE41-2676881BEF3A}"/>
              </a:ext>
            </a:extLst>
          </p:cNvPr>
          <p:cNvSpPr txBox="1"/>
          <p:nvPr/>
        </p:nvSpPr>
        <p:spPr>
          <a:xfrm>
            <a:off x="6853560" y="1575017"/>
            <a:ext cx="641202"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03</a:t>
            </a:r>
          </a:p>
        </p:txBody>
      </p:sp>
      <p:sp>
        <p:nvSpPr>
          <p:cNvPr id="34" name="TextBox 33">
            <a:extLst>
              <a:ext uri="{FF2B5EF4-FFF2-40B4-BE49-F238E27FC236}">
                <a16:creationId xmlns:a16="http://schemas.microsoft.com/office/drawing/2014/main" id="{3E595B7A-8CA7-4897-AF70-BB6B12501317}"/>
              </a:ext>
            </a:extLst>
          </p:cNvPr>
          <p:cNvSpPr txBox="1"/>
          <p:nvPr/>
        </p:nvSpPr>
        <p:spPr>
          <a:xfrm>
            <a:off x="9102794" y="1576922"/>
            <a:ext cx="641202"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04</a:t>
            </a:r>
          </a:p>
        </p:txBody>
      </p:sp>
    </p:spTree>
    <p:extLst>
      <p:ext uri="{BB962C8B-B14F-4D97-AF65-F5344CB8AC3E}">
        <p14:creationId xmlns:p14="http://schemas.microsoft.com/office/powerpoint/2010/main" val="186555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36B98-298F-564B-8EDD-290C8FC4D314}"/>
              </a:ext>
            </a:extLst>
          </p:cNvPr>
          <p:cNvSpPr txBox="1"/>
          <p:nvPr/>
        </p:nvSpPr>
        <p:spPr>
          <a:xfrm>
            <a:off x="4576850" y="306186"/>
            <a:ext cx="3038332" cy="553998"/>
          </a:xfrm>
          <a:prstGeom prst="rect">
            <a:avLst/>
          </a:prstGeom>
          <a:noFill/>
        </p:spPr>
        <p:txBody>
          <a:bodyPr wrap="none" rtlCol="0">
            <a:spAutoFit/>
          </a:bodyPr>
          <a:lstStyle/>
          <a:p>
            <a:pPr algn="ctr"/>
            <a:r>
              <a:rPr lang="en-US" sz="3000" b="1" spc="-145" dirty="0">
                <a:solidFill>
                  <a:schemeClr val="accent1">
                    <a:lumMod val="50000"/>
                  </a:schemeClr>
                </a:solidFill>
                <a:latin typeface="Poppins" pitchFamily="2" charset="77"/>
                <a:cs typeface="Poppins" pitchFamily="2" charset="77"/>
              </a:rPr>
              <a:t>ROADMAP SLIDE</a:t>
            </a:r>
          </a:p>
        </p:txBody>
      </p:sp>
      <p:sp>
        <p:nvSpPr>
          <p:cNvPr id="3" name="TextBox 2">
            <a:extLst>
              <a:ext uri="{FF2B5EF4-FFF2-40B4-BE49-F238E27FC236}">
                <a16:creationId xmlns:a16="http://schemas.microsoft.com/office/drawing/2014/main" id="{BDAF69D1-0946-2E44-8C77-A798355733E7}"/>
              </a:ext>
            </a:extLst>
          </p:cNvPr>
          <p:cNvSpPr txBox="1"/>
          <p:nvPr/>
        </p:nvSpPr>
        <p:spPr>
          <a:xfrm>
            <a:off x="4813438" y="787593"/>
            <a:ext cx="2565126"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WRITE YOUR SUBTITLE HERE</a:t>
            </a:r>
          </a:p>
        </p:txBody>
      </p:sp>
      <p:sp>
        <p:nvSpPr>
          <p:cNvPr id="4" name="Freeform 2">
            <a:extLst>
              <a:ext uri="{FF2B5EF4-FFF2-40B4-BE49-F238E27FC236}">
                <a16:creationId xmlns:a16="http://schemas.microsoft.com/office/drawing/2014/main" id="{0FA8E6B4-7CAF-AC48-B931-E88BB28A8226}"/>
              </a:ext>
            </a:extLst>
          </p:cNvPr>
          <p:cNvSpPr>
            <a:spLocks noChangeArrowheads="1"/>
          </p:cNvSpPr>
          <p:nvPr/>
        </p:nvSpPr>
        <p:spPr bwMode="auto">
          <a:xfrm>
            <a:off x="10625487" y="2357746"/>
            <a:ext cx="32962" cy="1063016"/>
          </a:xfrm>
          <a:custGeom>
            <a:avLst/>
            <a:gdLst>
              <a:gd name="T0" fmla="*/ 51 w 52"/>
              <a:gd name="T1" fmla="*/ 1705 h 1706"/>
              <a:gd name="T2" fmla="*/ 0 w 52"/>
              <a:gd name="T3" fmla="*/ 1705 h 1706"/>
              <a:gd name="T4" fmla="*/ 0 w 52"/>
              <a:gd name="T5" fmla="*/ 0 h 1706"/>
              <a:gd name="T6" fmla="*/ 51 w 52"/>
              <a:gd name="T7" fmla="*/ 0 h 1706"/>
              <a:gd name="T8" fmla="*/ 51 w 52"/>
              <a:gd name="T9" fmla="*/ 1705 h 1706"/>
            </a:gdLst>
            <a:ahLst/>
            <a:cxnLst>
              <a:cxn ang="0">
                <a:pos x="T0" y="T1"/>
              </a:cxn>
              <a:cxn ang="0">
                <a:pos x="T2" y="T3"/>
              </a:cxn>
              <a:cxn ang="0">
                <a:pos x="T4" y="T5"/>
              </a:cxn>
              <a:cxn ang="0">
                <a:pos x="T6" y="T7"/>
              </a:cxn>
              <a:cxn ang="0">
                <a:pos x="T8" y="T9"/>
              </a:cxn>
            </a:cxnLst>
            <a:rect l="0" t="0" r="r" b="b"/>
            <a:pathLst>
              <a:path w="52" h="1706">
                <a:moveTo>
                  <a:pt x="51" y="1705"/>
                </a:moveTo>
                <a:lnTo>
                  <a:pt x="0" y="1705"/>
                </a:lnTo>
                <a:lnTo>
                  <a:pt x="0" y="0"/>
                </a:lnTo>
                <a:lnTo>
                  <a:pt x="51" y="0"/>
                </a:lnTo>
                <a:lnTo>
                  <a:pt x="51" y="1705"/>
                </a:lnTo>
              </a:path>
            </a:pathLst>
          </a:custGeom>
          <a:solidFill>
            <a:schemeClr val="accent4"/>
          </a:solidFill>
          <a:ln>
            <a:noFill/>
          </a:ln>
          <a:effectLst/>
        </p:spPr>
        <p:txBody>
          <a:bodyPr wrap="none" anchor="ctr"/>
          <a:lstStyle/>
          <a:p>
            <a:endParaRPr lang="en-US" sz="3265" dirty="0">
              <a:latin typeface="Lato Light" panose="020F0502020204030203" pitchFamily="34" charset="0"/>
            </a:endParaRPr>
          </a:p>
        </p:txBody>
      </p:sp>
      <p:sp>
        <p:nvSpPr>
          <p:cNvPr id="5" name="Freeform 3">
            <a:extLst>
              <a:ext uri="{FF2B5EF4-FFF2-40B4-BE49-F238E27FC236}">
                <a16:creationId xmlns:a16="http://schemas.microsoft.com/office/drawing/2014/main" id="{E2D087E1-58B2-754E-B1D5-78265FC0D77E}"/>
              </a:ext>
            </a:extLst>
          </p:cNvPr>
          <p:cNvSpPr>
            <a:spLocks noChangeArrowheads="1"/>
          </p:cNvSpPr>
          <p:nvPr/>
        </p:nvSpPr>
        <p:spPr bwMode="auto">
          <a:xfrm>
            <a:off x="10334327" y="2050102"/>
            <a:ext cx="618031" cy="618033"/>
          </a:xfrm>
          <a:custGeom>
            <a:avLst/>
            <a:gdLst>
              <a:gd name="T0" fmla="*/ 496 w 994"/>
              <a:gd name="T1" fmla="*/ 0 h 994"/>
              <a:gd name="T2" fmla="*/ 496 w 994"/>
              <a:gd name="T3" fmla="*/ 0 h 994"/>
              <a:gd name="T4" fmla="*/ 993 w 994"/>
              <a:gd name="T5" fmla="*/ 496 h 994"/>
              <a:gd name="T6" fmla="*/ 993 w 994"/>
              <a:gd name="T7" fmla="*/ 496 h 994"/>
              <a:gd name="T8" fmla="*/ 496 w 994"/>
              <a:gd name="T9" fmla="*/ 993 h 994"/>
              <a:gd name="T10" fmla="*/ 496 w 994"/>
              <a:gd name="T11" fmla="*/ 993 h 994"/>
              <a:gd name="T12" fmla="*/ 0 w 994"/>
              <a:gd name="T13" fmla="*/ 496 h 994"/>
              <a:gd name="T14" fmla="*/ 0 w 994"/>
              <a:gd name="T15" fmla="*/ 496 h 994"/>
              <a:gd name="T16" fmla="*/ 496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6" y="0"/>
                </a:moveTo>
                <a:lnTo>
                  <a:pt x="496" y="0"/>
                </a:lnTo>
                <a:cubicBezTo>
                  <a:pt x="771" y="0"/>
                  <a:pt x="993" y="222"/>
                  <a:pt x="993" y="496"/>
                </a:cubicBezTo>
                <a:lnTo>
                  <a:pt x="993" y="496"/>
                </a:lnTo>
                <a:cubicBezTo>
                  <a:pt x="993" y="771"/>
                  <a:pt x="771" y="993"/>
                  <a:pt x="496" y="993"/>
                </a:cubicBezTo>
                <a:lnTo>
                  <a:pt x="496" y="993"/>
                </a:lnTo>
                <a:cubicBezTo>
                  <a:pt x="222" y="993"/>
                  <a:pt x="0" y="771"/>
                  <a:pt x="0" y="496"/>
                </a:cubicBezTo>
                <a:lnTo>
                  <a:pt x="0" y="496"/>
                </a:lnTo>
                <a:cubicBezTo>
                  <a:pt x="0" y="222"/>
                  <a:pt x="222" y="0"/>
                  <a:pt x="496" y="0"/>
                </a:cubicBezTo>
              </a:path>
            </a:pathLst>
          </a:custGeom>
          <a:solidFill>
            <a:schemeClr val="accent4"/>
          </a:solidFill>
          <a:ln>
            <a:noFill/>
          </a:ln>
          <a:effectLst/>
        </p:spPr>
        <p:txBody>
          <a:bodyPr wrap="none" anchor="ctr"/>
          <a:lstStyle/>
          <a:p>
            <a:endParaRPr lang="en-US" sz="3265" dirty="0">
              <a:latin typeface="Lato Light" panose="020F0502020204030203" pitchFamily="34" charset="0"/>
            </a:endParaRPr>
          </a:p>
        </p:txBody>
      </p:sp>
      <p:sp>
        <p:nvSpPr>
          <p:cNvPr id="7" name="Freeform 5">
            <a:extLst>
              <a:ext uri="{FF2B5EF4-FFF2-40B4-BE49-F238E27FC236}">
                <a16:creationId xmlns:a16="http://schemas.microsoft.com/office/drawing/2014/main" id="{0BF9D6F0-2A0C-3940-BE3C-A3297BA0A95F}"/>
              </a:ext>
            </a:extLst>
          </p:cNvPr>
          <p:cNvSpPr>
            <a:spLocks noChangeArrowheads="1"/>
          </p:cNvSpPr>
          <p:nvPr/>
        </p:nvSpPr>
        <p:spPr bwMode="auto">
          <a:xfrm>
            <a:off x="6593172" y="4709015"/>
            <a:ext cx="32962" cy="1063016"/>
          </a:xfrm>
          <a:custGeom>
            <a:avLst/>
            <a:gdLst>
              <a:gd name="T0" fmla="*/ 51 w 52"/>
              <a:gd name="T1" fmla="*/ 1704 h 1705"/>
              <a:gd name="T2" fmla="*/ 0 w 52"/>
              <a:gd name="T3" fmla="*/ 1704 h 1705"/>
              <a:gd name="T4" fmla="*/ 0 w 52"/>
              <a:gd name="T5" fmla="*/ 0 h 1705"/>
              <a:gd name="T6" fmla="*/ 51 w 52"/>
              <a:gd name="T7" fmla="*/ 0 h 1705"/>
              <a:gd name="T8" fmla="*/ 51 w 52"/>
              <a:gd name="T9" fmla="*/ 1704 h 1705"/>
            </a:gdLst>
            <a:ahLst/>
            <a:cxnLst>
              <a:cxn ang="0">
                <a:pos x="T0" y="T1"/>
              </a:cxn>
              <a:cxn ang="0">
                <a:pos x="T2" y="T3"/>
              </a:cxn>
              <a:cxn ang="0">
                <a:pos x="T4" y="T5"/>
              </a:cxn>
              <a:cxn ang="0">
                <a:pos x="T6" y="T7"/>
              </a:cxn>
              <a:cxn ang="0">
                <a:pos x="T8" y="T9"/>
              </a:cxn>
            </a:cxnLst>
            <a:rect l="0" t="0" r="r" b="b"/>
            <a:pathLst>
              <a:path w="52" h="1705">
                <a:moveTo>
                  <a:pt x="51" y="1704"/>
                </a:moveTo>
                <a:lnTo>
                  <a:pt x="0" y="1704"/>
                </a:lnTo>
                <a:lnTo>
                  <a:pt x="0" y="0"/>
                </a:lnTo>
                <a:lnTo>
                  <a:pt x="51" y="0"/>
                </a:lnTo>
                <a:lnTo>
                  <a:pt x="51" y="1704"/>
                </a:lnTo>
              </a:path>
            </a:pathLst>
          </a:custGeom>
          <a:solidFill>
            <a:schemeClr val="accent2"/>
          </a:solidFill>
          <a:ln>
            <a:noFill/>
          </a:ln>
          <a:effectLst/>
        </p:spPr>
        <p:txBody>
          <a:bodyPr wrap="none" anchor="ctr"/>
          <a:lstStyle/>
          <a:p>
            <a:endParaRPr lang="en-US" sz="3265" dirty="0">
              <a:latin typeface="Lato Light" panose="020F0502020204030203" pitchFamily="34" charset="0"/>
            </a:endParaRPr>
          </a:p>
        </p:txBody>
      </p:sp>
      <p:sp>
        <p:nvSpPr>
          <p:cNvPr id="8" name="Freeform 6">
            <a:extLst>
              <a:ext uri="{FF2B5EF4-FFF2-40B4-BE49-F238E27FC236}">
                <a16:creationId xmlns:a16="http://schemas.microsoft.com/office/drawing/2014/main" id="{3CF174BF-E4D7-1742-97F8-2E4E60B4D040}"/>
              </a:ext>
            </a:extLst>
          </p:cNvPr>
          <p:cNvSpPr>
            <a:spLocks noChangeArrowheads="1"/>
          </p:cNvSpPr>
          <p:nvPr/>
        </p:nvSpPr>
        <p:spPr bwMode="auto">
          <a:xfrm>
            <a:off x="6299262" y="4401370"/>
            <a:ext cx="618033" cy="618033"/>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2"/>
          </a:solidFill>
          <a:ln>
            <a:noFill/>
          </a:ln>
          <a:effectLst/>
        </p:spPr>
        <p:txBody>
          <a:bodyPr wrap="none" anchor="ctr"/>
          <a:lstStyle/>
          <a:p>
            <a:endParaRPr lang="en-US" sz="3265" dirty="0">
              <a:latin typeface="Lato Light" panose="020F0502020204030203" pitchFamily="34" charset="0"/>
            </a:endParaRPr>
          </a:p>
        </p:txBody>
      </p:sp>
      <p:sp>
        <p:nvSpPr>
          <p:cNvPr id="10" name="Freeform 8">
            <a:extLst>
              <a:ext uri="{FF2B5EF4-FFF2-40B4-BE49-F238E27FC236}">
                <a16:creationId xmlns:a16="http://schemas.microsoft.com/office/drawing/2014/main" id="{D47D9A2D-5F1C-3843-A326-3347F54102A4}"/>
              </a:ext>
            </a:extLst>
          </p:cNvPr>
          <p:cNvSpPr>
            <a:spLocks noChangeArrowheads="1"/>
          </p:cNvSpPr>
          <p:nvPr/>
        </p:nvSpPr>
        <p:spPr bwMode="auto">
          <a:xfrm>
            <a:off x="8823581" y="3810807"/>
            <a:ext cx="32962" cy="1063014"/>
          </a:xfrm>
          <a:custGeom>
            <a:avLst/>
            <a:gdLst>
              <a:gd name="T0" fmla="*/ 51 w 52"/>
              <a:gd name="T1" fmla="*/ 1704 h 1705"/>
              <a:gd name="T2" fmla="*/ 0 w 52"/>
              <a:gd name="T3" fmla="*/ 1704 h 1705"/>
              <a:gd name="T4" fmla="*/ 0 w 52"/>
              <a:gd name="T5" fmla="*/ 0 h 1705"/>
              <a:gd name="T6" fmla="*/ 51 w 52"/>
              <a:gd name="T7" fmla="*/ 0 h 1705"/>
              <a:gd name="T8" fmla="*/ 51 w 52"/>
              <a:gd name="T9" fmla="*/ 1704 h 1705"/>
            </a:gdLst>
            <a:ahLst/>
            <a:cxnLst>
              <a:cxn ang="0">
                <a:pos x="T0" y="T1"/>
              </a:cxn>
              <a:cxn ang="0">
                <a:pos x="T2" y="T3"/>
              </a:cxn>
              <a:cxn ang="0">
                <a:pos x="T4" y="T5"/>
              </a:cxn>
              <a:cxn ang="0">
                <a:pos x="T6" y="T7"/>
              </a:cxn>
              <a:cxn ang="0">
                <a:pos x="T8" y="T9"/>
              </a:cxn>
            </a:cxnLst>
            <a:rect l="0" t="0" r="r" b="b"/>
            <a:pathLst>
              <a:path w="52" h="1705">
                <a:moveTo>
                  <a:pt x="51" y="1704"/>
                </a:moveTo>
                <a:lnTo>
                  <a:pt x="0" y="1704"/>
                </a:lnTo>
                <a:lnTo>
                  <a:pt x="0" y="0"/>
                </a:lnTo>
                <a:lnTo>
                  <a:pt x="51" y="0"/>
                </a:lnTo>
                <a:lnTo>
                  <a:pt x="51" y="1704"/>
                </a:lnTo>
              </a:path>
            </a:pathLst>
          </a:custGeom>
          <a:solidFill>
            <a:schemeClr val="accent3"/>
          </a:solidFill>
          <a:ln>
            <a:noFill/>
          </a:ln>
          <a:effectLst/>
        </p:spPr>
        <p:txBody>
          <a:bodyPr wrap="none" anchor="ctr"/>
          <a:lstStyle/>
          <a:p>
            <a:endParaRPr lang="en-US" sz="3265" dirty="0">
              <a:latin typeface="Lato Light" panose="020F0502020204030203" pitchFamily="34" charset="0"/>
            </a:endParaRPr>
          </a:p>
        </p:txBody>
      </p:sp>
      <p:sp>
        <p:nvSpPr>
          <p:cNvPr id="11" name="Freeform 9">
            <a:extLst>
              <a:ext uri="{FF2B5EF4-FFF2-40B4-BE49-F238E27FC236}">
                <a16:creationId xmlns:a16="http://schemas.microsoft.com/office/drawing/2014/main" id="{EDFE2790-4AE1-BE44-A460-F0271EF64EBE}"/>
              </a:ext>
            </a:extLst>
          </p:cNvPr>
          <p:cNvSpPr>
            <a:spLocks noChangeArrowheads="1"/>
          </p:cNvSpPr>
          <p:nvPr/>
        </p:nvSpPr>
        <p:spPr bwMode="auto">
          <a:xfrm>
            <a:off x="8529673" y="3500419"/>
            <a:ext cx="620779" cy="620779"/>
          </a:xfrm>
          <a:custGeom>
            <a:avLst/>
            <a:gdLst>
              <a:gd name="T0" fmla="*/ 498 w 995"/>
              <a:gd name="T1" fmla="*/ 0 h 995"/>
              <a:gd name="T2" fmla="*/ 498 w 995"/>
              <a:gd name="T3" fmla="*/ 0 h 995"/>
              <a:gd name="T4" fmla="*/ 994 w 995"/>
              <a:gd name="T5" fmla="*/ 497 h 995"/>
              <a:gd name="T6" fmla="*/ 994 w 995"/>
              <a:gd name="T7" fmla="*/ 497 h 995"/>
              <a:gd name="T8" fmla="*/ 498 w 995"/>
              <a:gd name="T9" fmla="*/ 994 h 995"/>
              <a:gd name="T10" fmla="*/ 498 w 995"/>
              <a:gd name="T11" fmla="*/ 994 h 995"/>
              <a:gd name="T12" fmla="*/ 0 w 995"/>
              <a:gd name="T13" fmla="*/ 497 h 995"/>
              <a:gd name="T14" fmla="*/ 0 w 995"/>
              <a:gd name="T15" fmla="*/ 497 h 995"/>
              <a:gd name="T16" fmla="*/ 498 w 995"/>
              <a:gd name="T1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95">
                <a:moveTo>
                  <a:pt x="498" y="0"/>
                </a:moveTo>
                <a:lnTo>
                  <a:pt x="498" y="0"/>
                </a:lnTo>
                <a:cubicBezTo>
                  <a:pt x="772" y="0"/>
                  <a:pt x="994" y="223"/>
                  <a:pt x="994" y="497"/>
                </a:cubicBezTo>
                <a:lnTo>
                  <a:pt x="994" y="497"/>
                </a:lnTo>
                <a:cubicBezTo>
                  <a:pt x="994" y="771"/>
                  <a:pt x="772" y="994"/>
                  <a:pt x="498" y="994"/>
                </a:cubicBezTo>
                <a:lnTo>
                  <a:pt x="498" y="994"/>
                </a:lnTo>
                <a:cubicBezTo>
                  <a:pt x="223" y="994"/>
                  <a:pt x="0" y="771"/>
                  <a:pt x="0" y="497"/>
                </a:cubicBezTo>
                <a:lnTo>
                  <a:pt x="0" y="497"/>
                </a:lnTo>
                <a:cubicBezTo>
                  <a:pt x="0" y="223"/>
                  <a:pt x="223" y="0"/>
                  <a:pt x="498" y="0"/>
                </a:cubicBezTo>
              </a:path>
            </a:pathLst>
          </a:custGeom>
          <a:solidFill>
            <a:schemeClr val="accent3"/>
          </a:solidFill>
          <a:ln>
            <a:noFill/>
          </a:ln>
          <a:effectLst/>
        </p:spPr>
        <p:txBody>
          <a:bodyPr wrap="none" anchor="ctr"/>
          <a:lstStyle/>
          <a:p>
            <a:endParaRPr lang="en-US" sz="3265" dirty="0">
              <a:latin typeface="Lato Light" panose="020F0502020204030203" pitchFamily="34" charset="0"/>
            </a:endParaRPr>
          </a:p>
        </p:txBody>
      </p:sp>
      <p:sp>
        <p:nvSpPr>
          <p:cNvPr id="12" name="Freeform 76">
            <a:extLst>
              <a:ext uri="{FF2B5EF4-FFF2-40B4-BE49-F238E27FC236}">
                <a16:creationId xmlns:a16="http://schemas.microsoft.com/office/drawing/2014/main" id="{AF823FCD-9B05-8844-9017-6666183086A7}"/>
              </a:ext>
            </a:extLst>
          </p:cNvPr>
          <p:cNvSpPr>
            <a:spLocks noChangeArrowheads="1"/>
          </p:cNvSpPr>
          <p:nvPr/>
        </p:nvSpPr>
        <p:spPr bwMode="auto">
          <a:xfrm>
            <a:off x="9282297" y="1337405"/>
            <a:ext cx="615285" cy="480693"/>
          </a:xfrm>
          <a:custGeom>
            <a:avLst/>
            <a:gdLst>
              <a:gd name="T0" fmla="*/ 988 w 989"/>
              <a:gd name="T1" fmla="*/ 0 h 773"/>
              <a:gd name="T2" fmla="*/ 241 w 989"/>
              <a:gd name="T3" fmla="*/ 0 h 773"/>
              <a:gd name="T4" fmla="*/ 241 w 989"/>
              <a:gd name="T5" fmla="*/ 579 h 773"/>
              <a:gd name="T6" fmla="*/ 225 w 989"/>
              <a:gd name="T7" fmla="*/ 579 h 773"/>
              <a:gd name="T8" fmla="*/ 225 w 989"/>
              <a:gd name="T9" fmla="*/ 568 h 773"/>
              <a:gd name="T10" fmla="*/ 0 w 989"/>
              <a:gd name="T11" fmla="*/ 568 h 773"/>
              <a:gd name="T12" fmla="*/ 0 w 989"/>
              <a:gd name="T13" fmla="*/ 772 h 773"/>
              <a:gd name="T14" fmla="*/ 96 w 989"/>
              <a:gd name="T15" fmla="*/ 772 h 773"/>
              <a:gd name="T16" fmla="*/ 192 w 989"/>
              <a:gd name="T17" fmla="*/ 772 h 773"/>
              <a:gd name="T18" fmla="*/ 225 w 989"/>
              <a:gd name="T19" fmla="*/ 772 h 773"/>
              <a:gd name="T20" fmla="*/ 988 w 989"/>
              <a:gd name="T21" fmla="*/ 772 h 773"/>
              <a:gd name="T22" fmla="*/ 723 w 989"/>
              <a:gd name="T23" fmla="*/ 386 h 773"/>
              <a:gd name="T24" fmla="*/ 988 w 989"/>
              <a:gd name="T2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9" h="773">
                <a:moveTo>
                  <a:pt x="988" y="0"/>
                </a:moveTo>
                <a:lnTo>
                  <a:pt x="241" y="0"/>
                </a:lnTo>
                <a:lnTo>
                  <a:pt x="241" y="579"/>
                </a:lnTo>
                <a:lnTo>
                  <a:pt x="225" y="579"/>
                </a:lnTo>
                <a:lnTo>
                  <a:pt x="225" y="568"/>
                </a:lnTo>
                <a:lnTo>
                  <a:pt x="0" y="568"/>
                </a:lnTo>
                <a:lnTo>
                  <a:pt x="0" y="772"/>
                </a:lnTo>
                <a:lnTo>
                  <a:pt x="96" y="772"/>
                </a:lnTo>
                <a:lnTo>
                  <a:pt x="192" y="772"/>
                </a:lnTo>
                <a:lnTo>
                  <a:pt x="225" y="772"/>
                </a:lnTo>
                <a:lnTo>
                  <a:pt x="988" y="772"/>
                </a:lnTo>
                <a:lnTo>
                  <a:pt x="723" y="386"/>
                </a:lnTo>
                <a:lnTo>
                  <a:pt x="988" y="0"/>
                </a:lnTo>
              </a:path>
            </a:pathLst>
          </a:custGeom>
          <a:solidFill>
            <a:schemeClr val="accent1"/>
          </a:solidFill>
          <a:ln>
            <a:noFill/>
          </a:ln>
          <a:effectLst/>
        </p:spPr>
        <p:txBody>
          <a:bodyPr wrap="none" anchor="ctr"/>
          <a:lstStyle/>
          <a:p>
            <a:endParaRPr lang="en-US" sz="3265" dirty="0">
              <a:latin typeface="Lato Light" panose="020F0502020204030203" pitchFamily="34" charset="0"/>
            </a:endParaRPr>
          </a:p>
        </p:txBody>
      </p:sp>
      <p:sp>
        <p:nvSpPr>
          <p:cNvPr id="13" name="Freeform 76">
            <a:extLst>
              <a:ext uri="{FF2B5EF4-FFF2-40B4-BE49-F238E27FC236}">
                <a16:creationId xmlns:a16="http://schemas.microsoft.com/office/drawing/2014/main" id="{CFB685F4-7EA4-5645-BE01-AA88235E6D76}"/>
              </a:ext>
            </a:extLst>
          </p:cNvPr>
          <p:cNvSpPr>
            <a:spLocks noChangeArrowheads="1"/>
          </p:cNvSpPr>
          <p:nvPr/>
        </p:nvSpPr>
        <p:spPr bwMode="auto">
          <a:xfrm>
            <a:off x="9282297" y="1337405"/>
            <a:ext cx="615285" cy="480693"/>
          </a:xfrm>
          <a:custGeom>
            <a:avLst/>
            <a:gdLst>
              <a:gd name="T0" fmla="*/ 988 w 989"/>
              <a:gd name="T1" fmla="*/ 0 h 773"/>
              <a:gd name="T2" fmla="*/ 241 w 989"/>
              <a:gd name="T3" fmla="*/ 0 h 773"/>
              <a:gd name="T4" fmla="*/ 241 w 989"/>
              <a:gd name="T5" fmla="*/ 579 h 773"/>
              <a:gd name="T6" fmla="*/ 225 w 989"/>
              <a:gd name="T7" fmla="*/ 579 h 773"/>
              <a:gd name="T8" fmla="*/ 225 w 989"/>
              <a:gd name="T9" fmla="*/ 568 h 773"/>
              <a:gd name="T10" fmla="*/ 0 w 989"/>
              <a:gd name="T11" fmla="*/ 568 h 773"/>
              <a:gd name="T12" fmla="*/ 0 w 989"/>
              <a:gd name="T13" fmla="*/ 772 h 773"/>
              <a:gd name="T14" fmla="*/ 96 w 989"/>
              <a:gd name="T15" fmla="*/ 772 h 773"/>
              <a:gd name="T16" fmla="*/ 192 w 989"/>
              <a:gd name="T17" fmla="*/ 772 h 773"/>
              <a:gd name="T18" fmla="*/ 225 w 989"/>
              <a:gd name="T19" fmla="*/ 772 h 773"/>
              <a:gd name="T20" fmla="*/ 988 w 989"/>
              <a:gd name="T21" fmla="*/ 772 h 773"/>
              <a:gd name="T22" fmla="*/ 723 w 989"/>
              <a:gd name="T23" fmla="*/ 386 h 773"/>
              <a:gd name="T24" fmla="*/ 988 w 989"/>
              <a:gd name="T2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9" h="773">
                <a:moveTo>
                  <a:pt x="988" y="0"/>
                </a:moveTo>
                <a:lnTo>
                  <a:pt x="241" y="0"/>
                </a:lnTo>
                <a:lnTo>
                  <a:pt x="241" y="579"/>
                </a:lnTo>
                <a:lnTo>
                  <a:pt x="225" y="579"/>
                </a:lnTo>
                <a:lnTo>
                  <a:pt x="225" y="568"/>
                </a:lnTo>
                <a:lnTo>
                  <a:pt x="0" y="568"/>
                </a:lnTo>
                <a:lnTo>
                  <a:pt x="0" y="772"/>
                </a:lnTo>
                <a:lnTo>
                  <a:pt x="96" y="772"/>
                </a:lnTo>
                <a:lnTo>
                  <a:pt x="192" y="772"/>
                </a:lnTo>
                <a:lnTo>
                  <a:pt x="225" y="772"/>
                </a:lnTo>
                <a:lnTo>
                  <a:pt x="988" y="772"/>
                </a:lnTo>
                <a:lnTo>
                  <a:pt x="723" y="386"/>
                </a:lnTo>
                <a:lnTo>
                  <a:pt x="988" y="0"/>
                </a:lnTo>
              </a:path>
            </a:pathLst>
          </a:custGeom>
          <a:solidFill>
            <a:srgbClr val="000000">
              <a:alpha val="20000"/>
            </a:srgbClr>
          </a:solidFill>
          <a:ln>
            <a:noFill/>
          </a:ln>
          <a:effectLst/>
        </p:spPr>
        <p:txBody>
          <a:bodyPr wrap="none" anchor="ctr"/>
          <a:lstStyle/>
          <a:p>
            <a:endParaRPr lang="en-US" sz="3265" dirty="0">
              <a:latin typeface="Lato Light" panose="020F0502020204030203" pitchFamily="34" charset="0"/>
            </a:endParaRPr>
          </a:p>
        </p:txBody>
      </p:sp>
      <p:sp>
        <p:nvSpPr>
          <p:cNvPr id="14" name="Freeform 77">
            <a:extLst>
              <a:ext uri="{FF2B5EF4-FFF2-40B4-BE49-F238E27FC236}">
                <a16:creationId xmlns:a16="http://schemas.microsoft.com/office/drawing/2014/main" id="{A12A90EB-C2E7-AC47-B110-7F10895D7902}"/>
              </a:ext>
            </a:extLst>
          </p:cNvPr>
          <p:cNvSpPr>
            <a:spLocks noChangeArrowheads="1"/>
          </p:cNvSpPr>
          <p:nvPr/>
        </p:nvSpPr>
        <p:spPr bwMode="auto">
          <a:xfrm>
            <a:off x="9070793" y="1202811"/>
            <a:ext cx="30214" cy="900954"/>
          </a:xfrm>
          <a:custGeom>
            <a:avLst/>
            <a:gdLst>
              <a:gd name="T0" fmla="*/ 25 w 50"/>
              <a:gd name="T1" fmla="*/ 0 h 1448"/>
              <a:gd name="T2" fmla="*/ 25 w 50"/>
              <a:gd name="T3" fmla="*/ 0 h 1448"/>
              <a:gd name="T4" fmla="*/ 0 w 50"/>
              <a:gd name="T5" fmla="*/ 24 h 1448"/>
              <a:gd name="T6" fmla="*/ 0 w 50"/>
              <a:gd name="T7" fmla="*/ 97 h 1448"/>
              <a:gd name="T8" fmla="*/ 0 w 50"/>
              <a:gd name="T9" fmla="*/ 1423 h 1448"/>
              <a:gd name="T10" fmla="*/ 0 w 50"/>
              <a:gd name="T11" fmla="*/ 1423 h 1448"/>
              <a:gd name="T12" fmla="*/ 25 w 50"/>
              <a:gd name="T13" fmla="*/ 1447 h 1448"/>
              <a:gd name="T14" fmla="*/ 25 w 50"/>
              <a:gd name="T15" fmla="*/ 1447 h 1448"/>
              <a:gd name="T16" fmla="*/ 49 w 50"/>
              <a:gd name="T17" fmla="*/ 1423 h 1448"/>
              <a:gd name="T18" fmla="*/ 49 w 50"/>
              <a:gd name="T19" fmla="*/ 97 h 1448"/>
              <a:gd name="T20" fmla="*/ 49 w 50"/>
              <a:gd name="T21" fmla="*/ 24 h 1448"/>
              <a:gd name="T22" fmla="*/ 49 w 50"/>
              <a:gd name="T23" fmla="*/ 24 h 1448"/>
              <a:gd name="T24" fmla="*/ 25 w 50"/>
              <a:gd name="T25" fmla="*/ 0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448">
                <a:moveTo>
                  <a:pt x="25" y="0"/>
                </a:moveTo>
                <a:lnTo>
                  <a:pt x="25" y="0"/>
                </a:lnTo>
                <a:cubicBezTo>
                  <a:pt x="12" y="0"/>
                  <a:pt x="0" y="11"/>
                  <a:pt x="0" y="24"/>
                </a:cubicBezTo>
                <a:lnTo>
                  <a:pt x="0" y="97"/>
                </a:lnTo>
                <a:lnTo>
                  <a:pt x="0" y="1423"/>
                </a:lnTo>
                <a:lnTo>
                  <a:pt x="0" y="1423"/>
                </a:lnTo>
                <a:cubicBezTo>
                  <a:pt x="0" y="1436"/>
                  <a:pt x="12" y="1447"/>
                  <a:pt x="25" y="1447"/>
                </a:cubicBezTo>
                <a:lnTo>
                  <a:pt x="25" y="1447"/>
                </a:lnTo>
                <a:cubicBezTo>
                  <a:pt x="38" y="1447"/>
                  <a:pt x="49" y="1436"/>
                  <a:pt x="49" y="1423"/>
                </a:cubicBezTo>
                <a:lnTo>
                  <a:pt x="49" y="97"/>
                </a:lnTo>
                <a:lnTo>
                  <a:pt x="49" y="24"/>
                </a:lnTo>
                <a:lnTo>
                  <a:pt x="49" y="24"/>
                </a:lnTo>
                <a:cubicBezTo>
                  <a:pt x="49" y="11"/>
                  <a:pt x="38" y="0"/>
                  <a:pt x="25" y="0"/>
                </a:cubicBezTo>
              </a:path>
            </a:pathLst>
          </a:custGeom>
          <a:solidFill>
            <a:schemeClr val="accent4"/>
          </a:solidFill>
          <a:ln>
            <a:noFill/>
          </a:ln>
          <a:effectLst/>
        </p:spPr>
        <p:txBody>
          <a:bodyPr wrap="none" anchor="ctr"/>
          <a:lstStyle/>
          <a:p>
            <a:endParaRPr lang="en-US" sz="3265" dirty="0">
              <a:latin typeface="Lato Light" panose="020F0502020204030203" pitchFamily="34" charset="0"/>
            </a:endParaRPr>
          </a:p>
        </p:txBody>
      </p:sp>
      <p:sp>
        <p:nvSpPr>
          <p:cNvPr id="15" name="Freeform 78">
            <a:extLst>
              <a:ext uri="{FF2B5EF4-FFF2-40B4-BE49-F238E27FC236}">
                <a16:creationId xmlns:a16="http://schemas.microsoft.com/office/drawing/2014/main" id="{FE60F98B-8536-3143-B031-61679EEBB778}"/>
              </a:ext>
            </a:extLst>
          </p:cNvPr>
          <p:cNvSpPr>
            <a:spLocks noChangeArrowheads="1"/>
          </p:cNvSpPr>
          <p:nvPr/>
        </p:nvSpPr>
        <p:spPr bwMode="auto">
          <a:xfrm>
            <a:off x="9103757" y="1263241"/>
            <a:ext cx="332363" cy="436742"/>
          </a:xfrm>
          <a:custGeom>
            <a:avLst/>
            <a:gdLst>
              <a:gd name="T0" fmla="*/ 0 w 532"/>
              <a:gd name="T1" fmla="*/ 0 h 700"/>
              <a:gd name="T2" fmla="*/ 531 w 532"/>
              <a:gd name="T3" fmla="*/ 0 h 700"/>
              <a:gd name="T4" fmla="*/ 531 w 532"/>
              <a:gd name="T5" fmla="*/ 699 h 700"/>
              <a:gd name="T6" fmla="*/ 0 w 532"/>
              <a:gd name="T7" fmla="*/ 699 h 700"/>
              <a:gd name="T8" fmla="*/ 0 w 532"/>
              <a:gd name="T9" fmla="*/ 0 h 700"/>
            </a:gdLst>
            <a:ahLst/>
            <a:cxnLst>
              <a:cxn ang="0">
                <a:pos x="T0" y="T1"/>
              </a:cxn>
              <a:cxn ang="0">
                <a:pos x="T2" y="T3"/>
              </a:cxn>
              <a:cxn ang="0">
                <a:pos x="T4" y="T5"/>
              </a:cxn>
              <a:cxn ang="0">
                <a:pos x="T6" y="T7"/>
              </a:cxn>
              <a:cxn ang="0">
                <a:pos x="T8" y="T9"/>
              </a:cxn>
            </a:cxnLst>
            <a:rect l="0" t="0" r="r" b="b"/>
            <a:pathLst>
              <a:path w="532" h="700">
                <a:moveTo>
                  <a:pt x="0" y="0"/>
                </a:moveTo>
                <a:lnTo>
                  <a:pt x="531" y="0"/>
                </a:lnTo>
                <a:lnTo>
                  <a:pt x="531" y="699"/>
                </a:lnTo>
                <a:lnTo>
                  <a:pt x="0" y="699"/>
                </a:lnTo>
                <a:lnTo>
                  <a:pt x="0" y="0"/>
                </a:lnTo>
              </a:path>
            </a:pathLst>
          </a:custGeom>
          <a:solidFill>
            <a:schemeClr val="accent1"/>
          </a:solidFill>
          <a:ln>
            <a:noFill/>
          </a:ln>
          <a:effectLst/>
        </p:spPr>
        <p:txBody>
          <a:bodyPr wrap="none" anchor="ctr"/>
          <a:lstStyle/>
          <a:p>
            <a:endParaRPr lang="en-US" sz="3265" dirty="0">
              <a:latin typeface="Lato Light" panose="020F0502020204030203" pitchFamily="34" charset="0"/>
            </a:endParaRPr>
          </a:p>
        </p:txBody>
      </p:sp>
      <p:sp>
        <p:nvSpPr>
          <p:cNvPr id="16" name="Freeform 79">
            <a:extLst>
              <a:ext uri="{FF2B5EF4-FFF2-40B4-BE49-F238E27FC236}">
                <a16:creationId xmlns:a16="http://schemas.microsoft.com/office/drawing/2014/main" id="{C3D6D435-251A-A649-A067-6129EE8660D6}"/>
              </a:ext>
            </a:extLst>
          </p:cNvPr>
          <p:cNvSpPr>
            <a:spLocks noChangeArrowheads="1"/>
          </p:cNvSpPr>
          <p:nvPr/>
        </p:nvSpPr>
        <p:spPr bwMode="auto">
          <a:xfrm>
            <a:off x="9282298" y="1697236"/>
            <a:ext cx="151076" cy="120860"/>
          </a:xfrm>
          <a:custGeom>
            <a:avLst/>
            <a:gdLst>
              <a:gd name="T0" fmla="*/ 0 w 242"/>
              <a:gd name="T1" fmla="*/ 193 h 194"/>
              <a:gd name="T2" fmla="*/ 241 w 242"/>
              <a:gd name="T3" fmla="*/ 0 h 194"/>
              <a:gd name="T4" fmla="*/ 0 w 242"/>
              <a:gd name="T5" fmla="*/ 0 h 194"/>
              <a:gd name="T6" fmla="*/ 0 w 242"/>
              <a:gd name="T7" fmla="*/ 193 h 194"/>
            </a:gdLst>
            <a:ahLst/>
            <a:cxnLst>
              <a:cxn ang="0">
                <a:pos x="T0" y="T1"/>
              </a:cxn>
              <a:cxn ang="0">
                <a:pos x="T2" y="T3"/>
              </a:cxn>
              <a:cxn ang="0">
                <a:pos x="T4" y="T5"/>
              </a:cxn>
              <a:cxn ang="0">
                <a:pos x="T6" y="T7"/>
              </a:cxn>
            </a:cxnLst>
            <a:rect l="0" t="0" r="r" b="b"/>
            <a:pathLst>
              <a:path w="242" h="194">
                <a:moveTo>
                  <a:pt x="0" y="193"/>
                </a:moveTo>
                <a:lnTo>
                  <a:pt x="241" y="0"/>
                </a:lnTo>
                <a:lnTo>
                  <a:pt x="0" y="0"/>
                </a:lnTo>
                <a:lnTo>
                  <a:pt x="0" y="193"/>
                </a:lnTo>
              </a:path>
            </a:pathLst>
          </a:custGeom>
          <a:solidFill>
            <a:schemeClr val="accent1"/>
          </a:solidFill>
          <a:ln>
            <a:noFill/>
          </a:ln>
          <a:effectLst/>
        </p:spPr>
        <p:txBody>
          <a:bodyPr wrap="none" anchor="ctr"/>
          <a:lstStyle/>
          <a:p>
            <a:endParaRPr lang="en-US" sz="3265" dirty="0">
              <a:latin typeface="Lato Light" panose="020F0502020204030203" pitchFamily="34" charset="0"/>
            </a:endParaRPr>
          </a:p>
        </p:txBody>
      </p:sp>
      <p:sp>
        <p:nvSpPr>
          <p:cNvPr id="17" name="Freeform 79">
            <a:extLst>
              <a:ext uri="{FF2B5EF4-FFF2-40B4-BE49-F238E27FC236}">
                <a16:creationId xmlns:a16="http://schemas.microsoft.com/office/drawing/2014/main" id="{8229B006-FEA3-5049-B8E0-49321D399914}"/>
              </a:ext>
            </a:extLst>
          </p:cNvPr>
          <p:cNvSpPr>
            <a:spLocks noChangeArrowheads="1"/>
          </p:cNvSpPr>
          <p:nvPr/>
        </p:nvSpPr>
        <p:spPr bwMode="auto">
          <a:xfrm>
            <a:off x="9282298" y="1697236"/>
            <a:ext cx="151076" cy="120860"/>
          </a:xfrm>
          <a:custGeom>
            <a:avLst/>
            <a:gdLst>
              <a:gd name="T0" fmla="*/ 0 w 242"/>
              <a:gd name="T1" fmla="*/ 193 h 194"/>
              <a:gd name="T2" fmla="*/ 241 w 242"/>
              <a:gd name="T3" fmla="*/ 0 h 194"/>
              <a:gd name="T4" fmla="*/ 0 w 242"/>
              <a:gd name="T5" fmla="*/ 0 h 194"/>
              <a:gd name="T6" fmla="*/ 0 w 242"/>
              <a:gd name="T7" fmla="*/ 193 h 194"/>
            </a:gdLst>
            <a:ahLst/>
            <a:cxnLst>
              <a:cxn ang="0">
                <a:pos x="T0" y="T1"/>
              </a:cxn>
              <a:cxn ang="0">
                <a:pos x="T2" y="T3"/>
              </a:cxn>
              <a:cxn ang="0">
                <a:pos x="T4" y="T5"/>
              </a:cxn>
              <a:cxn ang="0">
                <a:pos x="T6" y="T7"/>
              </a:cxn>
            </a:cxnLst>
            <a:rect l="0" t="0" r="r" b="b"/>
            <a:pathLst>
              <a:path w="242" h="194">
                <a:moveTo>
                  <a:pt x="0" y="193"/>
                </a:moveTo>
                <a:lnTo>
                  <a:pt x="241" y="0"/>
                </a:lnTo>
                <a:lnTo>
                  <a:pt x="0" y="0"/>
                </a:lnTo>
                <a:lnTo>
                  <a:pt x="0" y="193"/>
                </a:lnTo>
              </a:path>
            </a:pathLst>
          </a:custGeom>
          <a:solidFill>
            <a:srgbClr val="000000">
              <a:alpha val="30000"/>
            </a:srgbClr>
          </a:solidFill>
          <a:ln>
            <a:noFill/>
          </a:ln>
          <a:effectLst/>
        </p:spPr>
        <p:txBody>
          <a:bodyPr wrap="none" anchor="ctr"/>
          <a:lstStyle/>
          <a:p>
            <a:endParaRPr lang="en-US" sz="3265" dirty="0">
              <a:latin typeface="Lato Light" panose="020F0502020204030203" pitchFamily="34" charset="0"/>
            </a:endParaRPr>
          </a:p>
        </p:txBody>
      </p:sp>
      <p:sp>
        <p:nvSpPr>
          <p:cNvPr id="18" name="Freeform 80">
            <a:extLst>
              <a:ext uri="{FF2B5EF4-FFF2-40B4-BE49-F238E27FC236}">
                <a16:creationId xmlns:a16="http://schemas.microsoft.com/office/drawing/2014/main" id="{A1CBD420-2346-5E4A-AF7F-30D3AF7FC853}"/>
              </a:ext>
            </a:extLst>
          </p:cNvPr>
          <p:cNvSpPr>
            <a:spLocks noChangeArrowheads="1"/>
          </p:cNvSpPr>
          <p:nvPr/>
        </p:nvSpPr>
        <p:spPr bwMode="auto">
          <a:xfrm>
            <a:off x="8895001" y="2094391"/>
            <a:ext cx="387296" cy="39687"/>
          </a:xfrm>
          <a:custGeom>
            <a:avLst/>
            <a:gdLst>
              <a:gd name="T0" fmla="*/ 1245 w 1246"/>
              <a:gd name="T1" fmla="*/ 126 h 127"/>
              <a:gd name="T2" fmla="*/ 1245 w 1246"/>
              <a:gd name="T3" fmla="*/ 126 h 127"/>
              <a:gd name="T4" fmla="*/ 623 w 1246"/>
              <a:gd name="T5" fmla="*/ 0 h 127"/>
              <a:gd name="T6" fmla="*/ 623 w 1246"/>
              <a:gd name="T7" fmla="*/ 0 h 127"/>
              <a:gd name="T8" fmla="*/ 0 w 1246"/>
              <a:gd name="T9" fmla="*/ 126 h 127"/>
              <a:gd name="T10" fmla="*/ 1245 w 1246"/>
              <a:gd name="T11" fmla="*/ 126 h 127"/>
            </a:gdLst>
            <a:ahLst/>
            <a:cxnLst>
              <a:cxn ang="0">
                <a:pos x="T0" y="T1"/>
              </a:cxn>
              <a:cxn ang="0">
                <a:pos x="T2" y="T3"/>
              </a:cxn>
              <a:cxn ang="0">
                <a:pos x="T4" y="T5"/>
              </a:cxn>
              <a:cxn ang="0">
                <a:pos x="T6" y="T7"/>
              </a:cxn>
              <a:cxn ang="0">
                <a:pos x="T8" y="T9"/>
              </a:cxn>
              <a:cxn ang="0">
                <a:pos x="T10" y="T11"/>
              </a:cxn>
            </a:cxnLst>
            <a:rect l="0" t="0" r="r" b="b"/>
            <a:pathLst>
              <a:path w="1246" h="127">
                <a:moveTo>
                  <a:pt x="1245" y="126"/>
                </a:moveTo>
                <a:lnTo>
                  <a:pt x="1245" y="126"/>
                </a:lnTo>
                <a:cubicBezTo>
                  <a:pt x="1153" y="53"/>
                  <a:pt x="909" y="0"/>
                  <a:pt x="623" y="0"/>
                </a:cubicBezTo>
                <a:lnTo>
                  <a:pt x="623" y="0"/>
                </a:lnTo>
                <a:cubicBezTo>
                  <a:pt x="336" y="0"/>
                  <a:pt x="92" y="53"/>
                  <a:pt x="0" y="126"/>
                </a:cubicBezTo>
                <a:lnTo>
                  <a:pt x="1245" y="126"/>
                </a:lnTo>
              </a:path>
            </a:pathLst>
          </a:custGeom>
          <a:solidFill>
            <a:schemeClr val="accent1"/>
          </a:solidFill>
          <a:ln>
            <a:noFill/>
          </a:ln>
          <a:effectLst/>
        </p:spPr>
        <p:txBody>
          <a:bodyPr wrap="none" anchor="ctr"/>
          <a:lstStyle/>
          <a:p>
            <a:endParaRPr lang="en-US" sz="3265" dirty="0">
              <a:latin typeface="Lato Light" panose="020F0502020204030203" pitchFamily="34" charset="0"/>
            </a:endParaRPr>
          </a:p>
        </p:txBody>
      </p:sp>
      <p:sp>
        <p:nvSpPr>
          <p:cNvPr id="20" name="Freeform 19">
            <a:extLst>
              <a:ext uri="{FF2B5EF4-FFF2-40B4-BE49-F238E27FC236}">
                <a16:creationId xmlns:a16="http://schemas.microsoft.com/office/drawing/2014/main" id="{4F5A023A-F351-D14F-9DB7-98021BC6987C}"/>
              </a:ext>
            </a:extLst>
          </p:cNvPr>
          <p:cNvSpPr>
            <a:spLocks noChangeArrowheads="1"/>
          </p:cNvSpPr>
          <p:nvPr/>
        </p:nvSpPr>
        <p:spPr bwMode="auto">
          <a:xfrm>
            <a:off x="3209104" y="2135255"/>
            <a:ext cx="8224436" cy="4721142"/>
          </a:xfrm>
          <a:custGeom>
            <a:avLst/>
            <a:gdLst>
              <a:gd name="connsiteX0" fmla="*/ 11346695 w 16448871"/>
              <a:gd name="connsiteY0" fmla="*/ 0 h 9442284"/>
              <a:gd name="connsiteX1" fmla="*/ 12148899 w 16448871"/>
              <a:gd name="connsiteY1" fmla="*/ 0 h 9442284"/>
              <a:gd name="connsiteX2" fmla="*/ 12114019 w 16448871"/>
              <a:gd name="connsiteY2" fmla="*/ 9968 h 9442284"/>
              <a:gd name="connsiteX3" fmla="*/ 12001911 w 16448871"/>
              <a:gd name="connsiteY3" fmla="*/ 49841 h 9442284"/>
              <a:gd name="connsiteX4" fmla="*/ 11944611 w 16448871"/>
              <a:gd name="connsiteY4" fmla="*/ 79745 h 9442284"/>
              <a:gd name="connsiteX5" fmla="*/ 11925925 w 16448871"/>
              <a:gd name="connsiteY5" fmla="*/ 98435 h 9442284"/>
              <a:gd name="connsiteX6" fmla="*/ 11925925 w 16448871"/>
              <a:gd name="connsiteY6" fmla="*/ 107157 h 9442284"/>
              <a:gd name="connsiteX7" fmla="*/ 12052983 w 16448871"/>
              <a:gd name="connsiteY7" fmla="*/ 148276 h 9442284"/>
              <a:gd name="connsiteX8" fmla="*/ 12191251 w 16448871"/>
              <a:gd name="connsiteY8" fmla="*/ 198116 h 9442284"/>
              <a:gd name="connsiteX9" fmla="*/ 12328273 w 16448871"/>
              <a:gd name="connsiteY9" fmla="*/ 255433 h 9442284"/>
              <a:gd name="connsiteX10" fmla="*/ 12442873 w 16448871"/>
              <a:gd name="connsiteY10" fmla="*/ 321471 h 9442284"/>
              <a:gd name="connsiteX11" fmla="*/ 12526331 w 16448871"/>
              <a:gd name="connsiteY11" fmla="*/ 417414 h 9442284"/>
              <a:gd name="connsiteX12" fmla="*/ 12501419 w 16448871"/>
              <a:gd name="connsiteY12" fmla="*/ 512111 h 9442284"/>
              <a:gd name="connsiteX13" fmla="*/ 12353187 w 16448871"/>
              <a:gd name="connsiteY13" fmla="*/ 603070 h 9442284"/>
              <a:gd name="connsiteX14" fmla="*/ 12067931 w 16448871"/>
              <a:gd name="connsiteY14" fmla="*/ 687799 h 9442284"/>
              <a:gd name="connsiteX15" fmla="*/ 11757761 w 16448871"/>
              <a:gd name="connsiteY15" fmla="*/ 765052 h 9442284"/>
              <a:gd name="connsiteX16" fmla="*/ 11532297 w 16448871"/>
              <a:gd name="connsiteY16" fmla="*/ 842305 h 9442284"/>
              <a:gd name="connsiteX17" fmla="*/ 11395275 w 16448871"/>
              <a:gd name="connsiteY17" fmla="*/ 923295 h 9442284"/>
              <a:gd name="connsiteX18" fmla="*/ 11350431 w 16448871"/>
              <a:gd name="connsiteY18" fmla="*/ 1009270 h 9442284"/>
              <a:gd name="connsiteX19" fmla="*/ 11412715 w 16448871"/>
              <a:gd name="connsiteY19" fmla="*/ 1122657 h 9442284"/>
              <a:gd name="connsiteX20" fmla="*/ 11670565 w 16448871"/>
              <a:gd name="connsiteY20" fmla="*/ 1293361 h 9442284"/>
              <a:gd name="connsiteX21" fmla="*/ 12258515 w 16448871"/>
              <a:gd name="connsiteY21" fmla="*/ 1545056 h 9442284"/>
              <a:gd name="connsiteX22" fmla="*/ 13408259 w 16448871"/>
              <a:gd name="connsiteY22" fmla="*/ 1923843 h 9442284"/>
              <a:gd name="connsiteX23" fmla="*/ 13813095 w 16448871"/>
              <a:gd name="connsiteY23" fmla="*/ 2053429 h 9442284"/>
              <a:gd name="connsiteX24" fmla="*/ 14204233 w 16448871"/>
              <a:gd name="connsiteY24" fmla="*/ 2197966 h 9442284"/>
              <a:gd name="connsiteX25" fmla="*/ 14576683 w 16448871"/>
              <a:gd name="connsiteY25" fmla="*/ 2359948 h 9442284"/>
              <a:gd name="connsiteX26" fmla="*/ 14929207 w 16448871"/>
              <a:gd name="connsiteY26" fmla="*/ 2539373 h 9442284"/>
              <a:gd name="connsiteX27" fmla="*/ 15274253 w 16448871"/>
              <a:gd name="connsiteY27" fmla="*/ 2748703 h 9442284"/>
              <a:gd name="connsiteX28" fmla="*/ 15590651 w 16448871"/>
              <a:gd name="connsiteY28" fmla="*/ 2985446 h 9442284"/>
              <a:gd name="connsiteX29" fmla="*/ 15873415 w 16448871"/>
              <a:gd name="connsiteY29" fmla="*/ 3252092 h 9442284"/>
              <a:gd name="connsiteX30" fmla="*/ 16112579 w 16448871"/>
              <a:gd name="connsiteY30" fmla="*/ 3554874 h 9442284"/>
              <a:gd name="connsiteX31" fmla="*/ 16369187 w 16448871"/>
              <a:gd name="connsiteY31" fmla="*/ 4088167 h 9442284"/>
              <a:gd name="connsiteX32" fmla="*/ 16446415 w 16448871"/>
              <a:gd name="connsiteY32" fmla="*/ 4731109 h 9442284"/>
              <a:gd name="connsiteX33" fmla="*/ 16277007 w 16448871"/>
              <a:gd name="connsiteY33" fmla="*/ 5518589 h 9442284"/>
              <a:gd name="connsiteX34" fmla="*/ 15757567 w 16448871"/>
              <a:gd name="connsiteY34" fmla="*/ 6499200 h 9442284"/>
              <a:gd name="connsiteX35" fmla="*/ 15087403 w 16448871"/>
              <a:gd name="connsiteY35" fmla="*/ 7360196 h 9442284"/>
              <a:gd name="connsiteX36" fmla="*/ 14067211 w 16448871"/>
              <a:gd name="connsiteY36" fmla="*/ 8414322 h 9442284"/>
              <a:gd name="connsiteX37" fmla="*/ 12909995 w 16448871"/>
              <a:gd name="connsiteY37" fmla="*/ 9442282 h 9442284"/>
              <a:gd name="connsiteX38" fmla="*/ 8875767 w 16448871"/>
              <a:gd name="connsiteY38" fmla="*/ 9442282 h 9442284"/>
              <a:gd name="connsiteX39" fmla="*/ 8875767 w 16448871"/>
              <a:gd name="connsiteY39" fmla="*/ 9442284 h 9442284"/>
              <a:gd name="connsiteX40" fmla="*/ 5773792 w 16448871"/>
              <a:gd name="connsiteY40" fmla="*/ 9442284 h 9442284"/>
              <a:gd name="connsiteX41" fmla="*/ 5773792 w 16448871"/>
              <a:gd name="connsiteY41" fmla="*/ 9442282 h 9442284"/>
              <a:gd name="connsiteX42" fmla="*/ 0 w 16448871"/>
              <a:gd name="connsiteY42" fmla="*/ 9442282 h 9442284"/>
              <a:gd name="connsiteX43" fmla="*/ 790993 w 16448871"/>
              <a:gd name="connsiteY43" fmla="*/ 9206786 h 9442284"/>
              <a:gd name="connsiteX44" fmla="*/ 3355801 w 16448871"/>
              <a:gd name="connsiteY44" fmla="*/ 8401862 h 9442284"/>
              <a:gd name="connsiteX45" fmla="*/ 6427593 w 16448871"/>
              <a:gd name="connsiteY45" fmla="*/ 7350227 h 9442284"/>
              <a:gd name="connsiteX46" fmla="*/ 9277657 w 16448871"/>
              <a:gd name="connsiteY46" fmla="*/ 6256228 h 9442284"/>
              <a:gd name="connsiteX47" fmla="*/ 10586843 w 16448871"/>
              <a:gd name="connsiteY47" fmla="*/ 5686800 h 9442284"/>
              <a:gd name="connsiteX48" fmla="*/ 11604547 w 16448871"/>
              <a:gd name="connsiteY48" fmla="*/ 5193380 h 9442284"/>
              <a:gd name="connsiteX49" fmla="*/ 12385573 w 16448871"/>
              <a:gd name="connsiteY49" fmla="*/ 4761014 h 9442284"/>
              <a:gd name="connsiteX50" fmla="*/ 12967295 w 16448871"/>
              <a:gd name="connsiteY50" fmla="*/ 4380980 h 9442284"/>
              <a:gd name="connsiteX51" fmla="*/ 13314833 w 16448871"/>
              <a:gd name="connsiteY51" fmla="*/ 4104365 h 9442284"/>
              <a:gd name="connsiteX52" fmla="*/ 13600089 w 16448871"/>
              <a:gd name="connsiteY52" fmla="*/ 3812798 h 9442284"/>
              <a:gd name="connsiteX53" fmla="*/ 13771991 w 16448871"/>
              <a:gd name="connsiteY53" fmla="*/ 3527461 h 9442284"/>
              <a:gd name="connsiteX54" fmla="*/ 13796903 w 16448871"/>
              <a:gd name="connsiteY54" fmla="*/ 3262061 h 9442284"/>
              <a:gd name="connsiteX55" fmla="*/ 13607563 w 16448871"/>
              <a:gd name="connsiteY55" fmla="*/ 2991676 h 9442284"/>
              <a:gd name="connsiteX56" fmla="*/ 13279955 w 16448871"/>
              <a:gd name="connsiteY56" fmla="*/ 2774870 h 9442284"/>
              <a:gd name="connsiteX57" fmla="*/ 12942383 w 16448871"/>
              <a:gd name="connsiteY57" fmla="*/ 2615380 h 9442284"/>
              <a:gd name="connsiteX58" fmla="*/ 12694495 w 16448871"/>
              <a:gd name="connsiteY58" fmla="*/ 2519437 h 9442284"/>
              <a:gd name="connsiteX59" fmla="*/ 11334239 w 16448871"/>
              <a:gd name="connsiteY59" fmla="*/ 1958732 h 9442284"/>
              <a:gd name="connsiteX60" fmla="*/ 10601791 w 16448871"/>
              <a:gd name="connsiteY60" fmla="*/ 1550040 h 9442284"/>
              <a:gd name="connsiteX61" fmla="*/ 10282903 w 16448871"/>
              <a:gd name="connsiteY61" fmla="*/ 1238537 h 9442284"/>
              <a:gd name="connsiteX62" fmla="*/ 10257990 w 16448871"/>
              <a:gd name="connsiteY62" fmla="*/ 991826 h 9442284"/>
              <a:gd name="connsiteX63" fmla="*/ 10326501 w 16448871"/>
              <a:gd name="connsiteY63" fmla="*/ 892145 h 9442284"/>
              <a:gd name="connsiteX64" fmla="*/ 10441101 w 16448871"/>
              <a:gd name="connsiteY64" fmla="*/ 802432 h 9442284"/>
              <a:gd name="connsiteX65" fmla="*/ 10594317 w 16448871"/>
              <a:gd name="connsiteY65" fmla="*/ 721441 h 9442284"/>
              <a:gd name="connsiteX66" fmla="*/ 10783657 w 16448871"/>
              <a:gd name="connsiteY66" fmla="*/ 649173 h 9442284"/>
              <a:gd name="connsiteX67" fmla="*/ 10963031 w 16448871"/>
              <a:gd name="connsiteY67" fmla="*/ 595594 h 9442284"/>
              <a:gd name="connsiteX68" fmla="*/ 11142407 w 16448871"/>
              <a:gd name="connsiteY68" fmla="*/ 549492 h 9442284"/>
              <a:gd name="connsiteX69" fmla="*/ 11314307 w 16448871"/>
              <a:gd name="connsiteY69" fmla="*/ 513357 h 9442284"/>
              <a:gd name="connsiteX70" fmla="*/ 11468769 w 16448871"/>
              <a:gd name="connsiteY70" fmla="*/ 482207 h 9442284"/>
              <a:gd name="connsiteX71" fmla="*/ 11589599 w 16448871"/>
              <a:gd name="connsiteY71" fmla="*/ 453549 h 9442284"/>
              <a:gd name="connsiteX72" fmla="*/ 11658109 w 16448871"/>
              <a:gd name="connsiteY72" fmla="*/ 422398 h 9442284"/>
              <a:gd name="connsiteX73" fmla="*/ 11680531 w 16448871"/>
              <a:gd name="connsiteY73" fmla="*/ 390002 h 9442284"/>
              <a:gd name="connsiteX74" fmla="*/ 11660599 w 16448871"/>
              <a:gd name="connsiteY74" fmla="*/ 350130 h 9442284"/>
              <a:gd name="connsiteX75" fmla="*/ 11597071 w 16448871"/>
              <a:gd name="connsiteY75" fmla="*/ 304027 h 9442284"/>
              <a:gd name="connsiteX76" fmla="*/ 11508631 w 16448871"/>
              <a:gd name="connsiteY76" fmla="*/ 259171 h 9442284"/>
              <a:gd name="connsiteX77" fmla="*/ 11408977 w 16448871"/>
              <a:gd name="connsiteY77" fmla="*/ 218052 h 9442284"/>
              <a:gd name="connsiteX78" fmla="*/ 11311815 w 16448871"/>
              <a:gd name="connsiteY78" fmla="*/ 180672 h 9442284"/>
              <a:gd name="connsiteX79" fmla="*/ 11255761 w 16448871"/>
              <a:gd name="connsiteY79" fmla="*/ 153260 h 9442284"/>
              <a:gd name="connsiteX80" fmla="*/ 11220883 w 16448871"/>
              <a:gd name="connsiteY80" fmla="*/ 119617 h 9442284"/>
              <a:gd name="connsiteX81" fmla="*/ 11223375 w 16448871"/>
              <a:gd name="connsiteY81" fmla="*/ 79745 h 9442284"/>
              <a:gd name="connsiteX82" fmla="*/ 11273201 w 16448871"/>
              <a:gd name="connsiteY82" fmla="*/ 34889 h 9442284"/>
              <a:gd name="connsiteX83" fmla="*/ 11318043 w 16448871"/>
              <a:gd name="connsiteY83" fmla="*/ 11214 h 9442284"/>
              <a:gd name="connsiteX84" fmla="*/ 11346695 w 16448871"/>
              <a:gd name="connsiteY84" fmla="*/ 0 h 944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6448871" h="9442284">
                <a:moveTo>
                  <a:pt x="11346695" y="0"/>
                </a:moveTo>
                <a:lnTo>
                  <a:pt x="12148899" y="0"/>
                </a:lnTo>
                <a:cubicBezTo>
                  <a:pt x="12137687" y="3738"/>
                  <a:pt x="12126475" y="6230"/>
                  <a:pt x="12114019" y="9968"/>
                </a:cubicBezTo>
                <a:cubicBezTo>
                  <a:pt x="12065439" y="24920"/>
                  <a:pt x="12029315" y="38627"/>
                  <a:pt x="12001911" y="49841"/>
                </a:cubicBezTo>
                <a:cubicBezTo>
                  <a:pt x="11974507" y="62301"/>
                  <a:pt x="11955821" y="71023"/>
                  <a:pt x="11944611" y="79745"/>
                </a:cubicBezTo>
                <a:cubicBezTo>
                  <a:pt x="11932155" y="87221"/>
                  <a:pt x="11927171" y="93451"/>
                  <a:pt x="11925925" y="98435"/>
                </a:cubicBezTo>
                <a:cubicBezTo>
                  <a:pt x="11923435" y="103419"/>
                  <a:pt x="11924679" y="105911"/>
                  <a:pt x="11925925" y="107157"/>
                </a:cubicBezTo>
                <a:cubicBezTo>
                  <a:pt x="11964541" y="119617"/>
                  <a:pt x="12008139" y="133324"/>
                  <a:pt x="12052983" y="148276"/>
                </a:cubicBezTo>
                <a:cubicBezTo>
                  <a:pt x="12097827" y="163228"/>
                  <a:pt x="12145161" y="180672"/>
                  <a:pt x="12191251" y="198116"/>
                </a:cubicBezTo>
                <a:cubicBezTo>
                  <a:pt x="12238585" y="216806"/>
                  <a:pt x="12285919" y="235497"/>
                  <a:pt x="12328273" y="255433"/>
                </a:cubicBezTo>
                <a:cubicBezTo>
                  <a:pt x="12371871" y="276615"/>
                  <a:pt x="12410487" y="299043"/>
                  <a:pt x="12442873" y="321471"/>
                </a:cubicBezTo>
                <a:cubicBezTo>
                  <a:pt x="12487717" y="353868"/>
                  <a:pt x="12516367" y="385018"/>
                  <a:pt x="12526331" y="417414"/>
                </a:cubicBezTo>
                <a:cubicBezTo>
                  <a:pt x="12537543" y="448565"/>
                  <a:pt x="12530069" y="480961"/>
                  <a:pt x="12501419" y="512111"/>
                </a:cubicBezTo>
                <a:cubicBezTo>
                  <a:pt x="12474015" y="543262"/>
                  <a:pt x="12424187" y="573166"/>
                  <a:pt x="12353187" y="603070"/>
                </a:cubicBezTo>
                <a:cubicBezTo>
                  <a:pt x="12280939" y="632975"/>
                  <a:pt x="12186267" y="661633"/>
                  <a:pt x="12067931" y="687799"/>
                </a:cubicBezTo>
                <a:cubicBezTo>
                  <a:pt x="11949593" y="713965"/>
                  <a:pt x="11846203" y="740132"/>
                  <a:pt x="11757761" y="765052"/>
                </a:cubicBezTo>
                <a:cubicBezTo>
                  <a:pt x="11666827" y="791218"/>
                  <a:pt x="11590843" y="817384"/>
                  <a:pt x="11532297" y="842305"/>
                </a:cubicBezTo>
                <a:cubicBezTo>
                  <a:pt x="11471259" y="869717"/>
                  <a:pt x="11425171" y="895883"/>
                  <a:pt x="11395275" y="923295"/>
                </a:cubicBezTo>
                <a:cubicBezTo>
                  <a:pt x="11364135" y="950708"/>
                  <a:pt x="11350431" y="979366"/>
                  <a:pt x="11350431" y="1009270"/>
                </a:cubicBezTo>
                <a:cubicBezTo>
                  <a:pt x="11350431" y="1040421"/>
                  <a:pt x="11366625" y="1077801"/>
                  <a:pt x="11412715" y="1122657"/>
                </a:cubicBezTo>
                <a:cubicBezTo>
                  <a:pt x="11461295" y="1170006"/>
                  <a:pt x="11542263" y="1227322"/>
                  <a:pt x="11670565" y="1293361"/>
                </a:cubicBezTo>
                <a:cubicBezTo>
                  <a:pt x="11805095" y="1364384"/>
                  <a:pt x="11994435" y="1446621"/>
                  <a:pt x="12258515" y="1545056"/>
                </a:cubicBezTo>
                <a:cubicBezTo>
                  <a:pt x="12540035" y="1650967"/>
                  <a:pt x="12913731" y="1774322"/>
                  <a:pt x="13408259" y="1923843"/>
                </a:cubicBezTo>
                <a:cubicBezTo>
                  <a:pt x="13547771" y="1964962"/>
                  <a:pt x="13682303" y="2008572"/>
                  <a:pt x="13813095" y="2053429"/>
                </a:cubicBezTo>
                <a:cubicBezTo>
                  <a:pt x="13948873" y="2100777"/>
                  <a:pt x="14078421" y="2148126"/>
                  <a:pt x="14204233" y="2197966"/>
                </a:cubicBezTo>
                <a:cubicBezTo>
                  <a:pt x="14333781" y="2250299"/>
                  <a:pt x="14457101" y="2303877"/>
                  <a:pt x="14576683" y="2359948"/>
                </a:cubicBezTo>
                <a:cubicBezTo>
                  <a:pt x="14698759" y="2417264"/>
                  <a:pt x="14817095" y="2477073"/>
                  <a:pt x="14929207" y="2539373"/>
                </a:cubicBezTo>
                <a:cubicBezTo>
                  <a:pt x="15050035" y="2605412"/>
                  <a:pt x="15164635" y="2675189"/>
                  <a:pt x="15274253" y="2748703"/>
                </a:cubicBezTo>
                <a:cubicBezTo>
                  <a:pt x="15386363" y="2824710"/>
                  <a:pt x="15492243" y="2903209"/>
                  <a:pt x="15590651" y="2985446"/>
                </a:cubicBezTo>
                <a:cubicBezTo>
                  <a:pt x="15692795" y="3071421"/>
                  <a:pt x="15786219" y="3159888"/>
                  <a:pt x="15873415" y="3252092"/>
                </a:cubicBezTo>
                <a:cubicBezTo>
                  <a:pt x="15961855" y="3349281"/>
                  <a:pt x="16041579" y="3450208"/>
                  <a:pt x="16112579" y="3554874"/>
                </a:cubicBezTo>
                <a:cubicBezTo>
                  <a:pt x="16225935" y="3723085"/>
                  <a:pt x="16311885" y="3900019"/>
                  <a:pt x="16369187" y="4088167"/>
                </a:cubicBezTo>
                <a:cubicBezTo>
                  <a:pt x="16430223" y="4290020"/>
                  <a:pt x="16457627" y="4504335"/>
                  <a:pt x="16446415" y="4731109"/>
                </a:cubicBezTo>
                <a:cubicBezTo>
                  <a:pt x="16436451" y="4976574"/>
                  <a:pt x="16380397" y="5239482"/>
                  <a:pt x="16277007" y="5518589"/>
                </a:cubicBezTo>
                <a:cubicBezTo>
                  <a:pt x="16164899" y="5822616"/>
                  <a:pt x="15994243" y="6149071"/>
                  <a:pt x="15757567" y="6499200"/>
                </a:cubicBezTo>
                <a:cubicBezTo>
                  <a:pt x="15575703" y="6768340"/>
                  <a:pt x="15353975" y="7054922"/>
                  <a:pt x="15087403" y="7360196"/>
                </a:cubicBezTo>
                <a:cubicBezTo>
                  <a:pt x="14800903" y="7687896"/>
                  <a:pt x="14463331" y="8038026"/>
                  <a:pt x="14067211" y="8414322"/>
                </a:cubicBezTo>
                <a:cubicBezTo>
                  <a:pt x="13727147" y="8735793"/>
                  <a:pt x="13342239" y="9078446"/>
                  <a:pt x="12909995" y="9442282"/>
                </a:cubicBezTo>
                <a:lnTo>
                  <a:pt x="8875767" y="9442282"/>
                </a:lnTo>
                <a:lnTo>
                  <a:pt x="8875767" y="9442284"/>
                </a:lnTo>
                <a:lnTo>
                  <a:pt x="5773792" y="9442284"/>
                </a:lnTo>
                <a:lnTo>
                  <a:pt x="5773792" y="9442282"/>
                </a:lnTo>
                <a:lnTo>
                  <a:pt x="0" y="9442282"/>
                </a:lnTo>
                <a:cubicBezTo>
                  <a:pt x="188095" y="9387457"/>
                  <a:pt x="454666" y="9308959"/>
                  <a:pt x="790993" y="9206786"/>
                </a:cubicBezTo>
                <a:cubicBezTo>
                  <a:pt x="1443717" y="9009916"/>
                  <a:pt x="2333117" y="8734547"/>
                  <a:pt x="3355801" y="8401862"/>
                </a:cubicBezTo>
                <a:cubicBezTo>
                  <a:pt x="4314957" y="8089112"/>
                  <a:pt x="5367539" y="7732753"/>
                  <a:pt x="6427593" y="7350227"/>
                </a:cubicBezTo>
                <a:cubicBezTo>
                  <a:pt x="7406679" y="6998852"/>
                  <a:pt x="8375801" y="6630032"/>
                  <a:pt x="9277657" y="6256228"/>
                </a:cubicBezTo>
                <a:cubicBezTo>
                  <a:pt x="9757235" y="6058112"/>
                  <a:pt x="10193216" y="5868718"/>
                  <a:pt x="10586843" y="5686800"/>
                </a:cubicBezTo>
                <a:cubicBezTo>
                  <a:pt x="10961787" y="5514851"/>
                  <a:pt x="11301851" y="5350378"/>
                  <a:pt x="11604547" y="5193380"/>
                </a:cubicBezTo>
                <a:cubicBezTo>
                  <a:pt x="11896029" y="5042612"/>
                  <a:pt x="12155127" y="4898075"/>
                  <a:pt x="12385573" y="4761014"/>
                </a:cubicBezTo>
                <a:cubicBezTo>
                  <a:pt x="12604809" y="4628936"/>
                  <a:pt x="12799131" y="4501843"/>
                  <a:pt x="12967295" y="4380980"/>
                </a:cubicBezTo>
                <a:cubicBezTo>
                  <a:pt x="13084387" y="4296251"/>
                  <a:pt x="13203971" y="4201554"/>
                  <a:pt x="13314833" y="4104365"/>
                </a:cubicBezTo>
                <a:cubicBezTo>
                  <a:pt x="13421959" y="4009668"/>
                  <a:pt x="13520367" y="3912479"/>
                  <a:pt x="13600089" y="3812798"/>
                </a:cubicBezTo>
                <a:cubicBezTo>
                  <a:pt x="13677319" y="3718101"/>
                  <a:pt x="13737111" y="3622158"/>
                  <a:pt x="13771991" y="3527461"/>
                </a:cubicBezTo>
                <a:cubicBezTo>
                  <a:pt x="13805623" y="3436502"/>
                  <a:pt x="13815587" y="3348035"/>
                  <a:pt x="13796903" y="3262061"/>
                </a:cubicBezTo>
                <a:cubicBezTo>
                  <a:pt x="13774481" y="3166118"/>
                  <a:pt x="13703479" y="3075159"/>
                  <a:pt x="13607563" y="2991676"/>
                </a:cubicBezTo>
                <a:cubicBezTo>
                  <a:pt x="13515383" y="2911931"/>
                  <a:pt x="13399539" y="2838416"/>
                  <a:pt x="13279955" y="2774870"/>
                </a:cubicBezTo>
                <a:cubicBezTo>
                  <a:pt x="13165355" y="2712569"/>
                  <a:pt x="13047017" y="2658991"/>
                  <a:pt x="12942383" y="2615380"/>
                </a:cubicBezTo>
                <a:cubicBezTo>
                  <a:pt x="12840239" y="2574262"/>
                  <a:pt x="12753043" y="2540619"/>
                  <a:pt x="12694495" y="2519437"/>
                </a:cubicBezTo>
                <a:cubicBezTo>
                  <a:pt x="12131459" y="2308861"/>
                  <a:pt x="11684267" y="2123205"/>
                  <a:pt x="11334239" y="1958732"/>
                </a:cubicBezTo>
                <a:cubicBezTo>
                  <a:pt x="11015351" y="1807964"/>
                  <a:pt x="10774939" y="1672149"/>
                  <a:pt x="10601791" y="1550040"/>
                </a:cubicBezTo>
                <a:cubicBezTo>
                  <a:pt x="10439855" y="1436652"/>
                  <a:pt x="10336466" y="1333233"/>
                  <a:pt x="10282903" y="1238537"/>
                </a:cubicBezTo>
                <a:cubicBezTo>
                  <a:pt x="10231831" y="1150070"/>
                  <a:pt x="10224357" y="1067833"/>
                  <a:pt x="10257990" y="991826"/>
                </a:cubicBezTo>
                <a:cubicBezTo>
                  <a:pt x="10272938" y="958184"/>
                  <a:pt x="10295360" y="924541"/>
                  <a:pt x="10326501" y="892145"/>
                </a:cubicBezTo>
                <a:cubicBezTo>
                  <a:pt x="10357642" y="860995"/>
                  <a:pt x="10395011" y="831090"/>
                  <a:pt x="10441101" y="802432"/>
                </a:cubicBezTo>
                <a:cubicBezTo>
                  <a:pt x="10485945" y="773774"/>
                  <a:pt x="10537017" y="747608"/>
                  <a:pt x="10594317" y="721441"/>
                </a:cubicBezTo>
                <a:cubicBezTo>
                  <a:pt x="10650371" y="696521"/>
                  <a:pt x="10713899" y="672847"/>
                  <a:pt x="10783657" y="649173"/>
                </a:cubicBezTo>
                <a:cubicBezTo>
                  <a:pt x="10842203" y="630482"/>
                  <a:pt x="10901995" y="611792"/>
                  <a:pt x="10963031" y="595594"/>
                </a:cubicBezTo>
                <a:cubicBezTo>
                  <a:pt x="11022823" y="579396"/>
                  <a:pt x="11083861" y="564444"/>
                  <a:pt x="11142407" y="549492"/>
                </a:cubicBezTo>
                <a:cubicBezTo>
                  <a:pt x="11202199" y="537032"/>
                  <a:pt x="11258253" y="524571"/>
                  <a:pt x="11314307" y="513357"/>
                </a:cubicBezTo>
                <a:cubicBezTo>
                  <a:pt x="11367871" y="502143"/>
                  <a:pt x="11421435" y="492175"/>
                  <a:pt x="11468769" y="482207"/>
                </a:cubicBezTo>
                <a:cubicBezTo>
                  <a:pt x="11517351" y="473485"/>
                  <a:pt x="11558455" y="463517"/>
                  <a:pt x="11589599" y="453549"/>
                </a:cubicBezTo>
                <a:cubicBezTo>
                  <a:pt x="11620739" y="443581"/>
                  <a:pt x="11643161" y="433613"/>
                  <a:pt x="11658109" y="422398"/>
                </a:cubicBezTo>
                <a:cubicBezTo>
                  <a:pt x="11674303" y="412430"/>
                  <a:pt x="11680531" y="401216"/>
                  <a:pt x="11680531" y="390002"/>
                </a:cubicBezTo>
                <a:cubicBezTo>
                  <a:pt x="11681775" y="377542"/>
                  <a:pt x="11674303" y="363836"/>
                  <a:pt x="11660599" y="350130"/>
                </a:cubicBezTo>
                <a:cubicBezTo>
                  <a:pt x="11645651" y="335178"/>
                  <a:pt x="11623231" y="320225"/>
                  <a:pt x="11597071" y="304027"/>
                </a:cubicBezTo>
                <a:cubicBezTo>
                  <a:pt x="11570913" y="289075"/>
                  <a:pt x="11539771" y="274123"/>
                  <a:pt x="11508631" y="259171"/>
                </a:cubicBezTo>
                <a:cubicBezTo>
                  <a:pt x="11476243" y="245465"/>
                  <a:pt x="11442611" y="230513"/>
                  <a:pt x="11408977" y="218052"/>
                </a:cubicBezTo>
                <a:cubicBezTo>
                  <a:pt x="11375345" y="204346"/>
                  <a:pt x="11342959" y="191886"/>
                  <a:pt x="11311815" y="180672"/>
                </a:cubicBezTo>
                <a:cubicBezTo>
                  <a:pt x="11291887" y="171950"/>
                  <a:pt x="11271955" y="163228"/>
                  <a:pt x="11255761" y="153260"/>
                </a:cubicBezTo>
                <a:cubicBezTo>
                  <a:pt x="11239567" y="143292"/>
                  <a:pt x="11227111" y="132078"/>
                  <a:pt x="11220883" y="119617"/>
                </a:cubicBezTo>
                <a:cubicBezTo>
                  <a:pt x="11214655" y="107157"/>
                  <a:pt x="11214655" y="93451"/>
                  <a:pt x="11223375" y="79745"/>
                </a:cubicBezTo>
                <a:cubicBezTo>
                  <a:pt x="11230847" y="66039"/>
                  <a:pt x="11245795" y="51087"/>
                  <a:pt x="11273201" y="34889"/>
                </a:cubicBezTo>
                <a:cubicBezTo>
                  <a:pt x="11285657" y="27413"/>
                  <a:pt x="11301851" y="19936"/>
                  <a:pt x="11318043" y="11214"/>
                </a:cubicBezTo>
                <a:cubicBezTo>
                  <a:pt x="11326763" y="7476"/>
                  <a:pt x="11336729" y="3738"/>
                  <a:pt x="11346695" y="0"/>
                </a:cubicBezTo>
                <a:close/>
              </a:path>
            </a:pathLst>
          </a:custGeom>
          <a:solidFill>
            <a:schemeClr val="accent6"/>
          </a:solidFill>
          <a:ln>
            <a:noFill/>
          </a:ln>
          <a:effectLst/>
        </p:spPr>
        <p:txBody>
          <a:bodyPr wrap="square" anchor="ctr">
            <a:noAutofit/>
          </a:bodyPr>
          <a:lstStyle/>
          <a:p>
            <a:endParaRPr lang="en-US" sz="3265" dirty="0">
              <a:latin typeface="Lato Light" panose="020F0502020204030203" pitchFamily="34" charset="0"/>
            </a:endParaRPr>
          </a:p>
        </p:txBody>
      </p:sp>
      <p:sp>
        <p:nvSpPr>
          <p:cNvPr id="21" name="Freeform 20">
            <a:extLst>
              <a:ext uri="{FF2B5EF4-FFF2-40B4-BE49-F238E27FC236}">
                <a16:creationId xmlns:a16="http://schemas.microsoft.com/office/drawing/2014/main" id="{8D8532D6-7E09-C94A-AACF-48E91B43CE18}"/>
              </a:ext>
            </a:extLst>
          </p:cNvPr>
          <p:cNvSpPr>
            <a:spLocks noChangeArrowheads="1"/>
          </p:cNvSpPr>
          <p:nvPr/>
        </p:nvSpPr>
        <p:spPr bwMode="auto">
          <a:xfrm>
            <a:off x="6628882" y="2140745"/>
            <a:ext cx="4119592" cy="4715653"/>
          </a:xfrm>
          <a:custGeom>
            <a:avLst/>
            <a:gdLst>
              <a:gd name="connsiteX0" fmla="*/ 634944 w 4542389"/>
              <a:gd name="connsiteY0" fmla="*/ 4900464 h 5199624"/>
              <a:gd name="connsiteX1" fmla="*/ 638372 w 4542389"/>
              <a:gd name="connsiteY1" fmla="*/ 5076400 h 5199624"/>
              <a:gd name="connsiteX2" fmla="*/ 400440 w 4542389"/>
              <a:gd name="connsiteY2" fmla="*/ 5194147 h 5199624"/>
              <a:gd name="connsiteX3" fmla="*/ 388097 w 4542389"/>
              <a:gd name="connsiteY3" fmla="*/ 5199624 h 5199624"/>
              <a:gd name="connsiteX4" fmla="*/ 0 w 4542389"/>
              <a:gd name="connsiteY4" fmla="*/ 5199624 h 5199624"/>
              <a:gd name="connsiteX5" fmla="*/ 167992 w 4542389"/>
              <a:gd name="connsiteY5" fmla="*/ 5121582 h 5199624"/>
              <a:gd name="connsiteX6" fmla="*/ 404554 w 4542389"/>
              <a:gd name="connsiteY6" fmla="*/ 5010681 h 5199624"/>
              <a:gd name="connsiteX7" fmla="*/ 634944 w 4542389"/>
              <a:gd name="connsiteY7" fmla="*/ 4900464 h 5199624"/>
              <a:gd name="connsiteX8" fmla="*/ 2163147 w 4542389"/>
              <a:gd name="connsiteY8" fmla="*/ 4112998 h 5199624"/>
              <a:gd name="connsiteX9" fmla="*/ 2213305 w 4542389"/>
              <a:gd name="connsiteY9" fmla="*/ 4240630 h 5199624"/>
              <a:gd name="connsiteX10" fmla="*/ 2042218 w 4542389"/>
              <a:gd name="connsiteY10" fmla="*/ 4337384 h 5199624"/>
              <a:gd name="connsiteX11" fmla="*/ 1863573 w 4542389"/>
              <a:gd name="connsiteY11" fmla="*/ 4436196 h 5199624"/>
              <a:gd name="connsiteX12" fmla="*/ 1678745 w 4542389"/>
              <a:gd name="connsiteY12" fmla="*/ 4537066 h 5199624"/>
              <a:gd name="connsiteX13" fmla="*/ 1487732 w 4542389"/>
              <a:gd name="connsiteY13" fmla="*/ 4639309 h 5199624"/>
              <a:gd name="connsiteX14" fmla="*/ 1456813 w 4542389"/>
              <a:gd name="connsiteY14" fmla="*/ 4489719 h 5199624"/>
              <a:gd name="connsiteX15" fmla="*/ 1643016 w 4542389"/>
              <a:gd name="connsiteY15" fmla="*/ 4392965 h 5199624"/>
              <a:gd name="connsiteX16" fmla="*/ 1823035 w 4542389"/>
              <a:gd name="connsiteY16" fmla="*/ 4297584 h 5199624"/>
              <a:gd name="connsiteX17" fmla="*/ 1996183 w 4542389"/>
              <a:gd name="connsiteY17" fmla="*/ 4204262 h 5199624"/>
              <a:gd name="connsiteX18" fmla="*/ 2163147 w 4542389"/>
              <a:gd name="connsiteY18" fmla="*/ 4112998 h 5199624"/>
              <a:gd name="connsiteX19" fmla="*/ 3268994 w 4542389"/>
              <a:gd name="connsiteY19" fmla="*/ 3440623 h 5199624"/>
              <a:gd name="connsiteX20" fmla="*/ 3343019 w 4542389"/>
              <a:gd name="connsiteY20" fmla="*/ 3532056 h 5199624"/>
              <a:gd name="connsiteX21" fmla="*/ 3224443 w 4542389"/>
              <a:gd name="connsiteY21" fmla="*/ 3613866 h 5199624"/>
              <a:gd name="connsiteX22" fmla="*/ 3099013 w 4542389"/>
              <a:gd name="connsiteY22" fmla="*/ 3698425 h 5199624"/>
              <a:gd name="connsiteX23" fmla="*/ 2967414 w 4542389"/>
              <a:gd name="connsiteY23" fmla="*/ 3785046 h 5199624"/>
              <a:gd name="connsiteX24" fmla="*/ 2829647 w 4542389"/>
              <a:gd name="connsiteY24" fmla="*/ 3873042 h 5199624"/>
              <a:gd name="connsiteX25" fmla="*/ 2765218 w 4542389"/>
              <a:gd name="connsiteY25" fmla="*/ 3765109 h 5199624"/>
              <a:gd name="connsiteX26" fmla="*/ 2900929 w 4542389"/>
              <a:gd name="connsiteY26" fmla="*/ 3681238 h 5199624"/>
              <a:gd name="connsiteX27" fmla="*/ 3029101 w 4542389"/>
              <a:gd name="connsiteY27" fmla="*/ 3599429 h 5199624"/>
              <a:gd name="connsiteX28" fmla="*/ 3152475 w 4542389"/>
              <a:gd name="connsiteY28" fmla="*/ 3518994 h 5199624"/>
              <a:gd name="connsiteX29" fmla="*/ 3268994 w 4542389"/>
              <a:gd name="connsiteY29" fmla="*/ 3440623 h 5199624"/>
              <a:gd name="connsiteX30" fmla="*/ 4015835 w 4542389"/>
              <a:gd name="connsiteY30" fmla="*/ 2850023 h 5199624"/>
              <a:gd name="connsiteX31" fmla="*/ 4100194 w 4542389"/>
              <a:gd name="connsiteY31" fmla="*/ 2911740 h 5199624"/>
              <a:gd name="connsiteX32" fmla="*/ 4026123 w 4542389"/>
              <a:gd name="connsiteY32" fmla="*/ 2984429 h 5199624"/>
              <a:gd name="connsiteX33" fmla="*/ 3945879 w 4542389"/>
              <a:gd name="connsiteY33" fmla="*/ 3058490 h 5199624"/>
              <a:gd name="connsiteX34" fmla="*/ 3859463 w 4542389"/>
              <a:gd name="connsiteY34" fmla="*/ 3134608 h 5199624"/>
              <a:gd name="connsiteX35" fmla="*/ 3766189 w 4542389"/>
              <a:gd name="connsiteY35" fmla="*/ 3212783 h 5199624"/>
              <a:gd name="connsiteX36" fmla="*/ 3685945 w 4542389"/>
              <a:gd name="connsiteY36" fmla="*/ 3136665 h 5199624"/>
              <a:gd name="connsiteX37" fmla="*/ 3777848 w 4542389"/>
              <a:gd name="connsiteY37" fmla="*/ 3062604 h 5199624"/>
              <a:gd name="connsiteX38" fmla="*/ 3863578 w 4542389"/>
              <a:gd name="connsiteY38" fmla="*/ 2989915 h 5199624"/>
              <a:gd name="connsiteX39" fmla="*/ 3943136 w 4542389"/>
              <a:gd name="connsiteY39" fmla="*/ 2919283 h 5199624"/>
              <a:gd name="connsiteX40" fmla="*/ 4015835 w 4542389"/>
              <a:gd name="connsiteY40" fmla="*/ 2850023 h 5199624"/>
              <a:gd name="connsiteX41" fmla="*/ 4415170 w 4542389"/>
              <a:gd name="connsiteY41" fmla="*/ 2310911 h 5199624"/>
              <a:gd name="connsiteX42" fmla="*/ 4499982 w 4542389"/>
              <a:gd name="connsiteY42" fmla="*/ 2345801 h 5199624"/>
              <a:gd name="connsiteX43" fmla="*/ 4471711 w 4542389"/>
              <a:gd name="connsiteY43" fmla="*/ 2412160 h 5199624"/>
              <a:gd name="connsiteX44" fmla="*/ 4437235 w 4542389"/>
              <a:gd name="connsiteY44" fmla="*/ 2479887 h 5199624"/>
              <a:gd name="connsiteX45" fmla="*/ 4395863 w 4542389"/>
              <a:gd name="connsiteY45" fmla="*/ 2549667 h 5199624"/>
              <a:gd name="connsiteX46" fmla="*/ 4346905 w 4542389"/>
              <a:gd name="connsiteY46" fmla="*/ 2622184 h 5199624"/>
              <a:gd name="connsiteX47" fmla="*/ 4261403 w 4542389"/>
              <a:gd name="connsiteY47" fmla="*/ 2573611 h 5199624"/>
              <a:gd name="connsiteX48" fmla="*/ 4310360 w 4542389"/>
              <a:gd name="connsiteY48" fmla="*/ 2505200 h 5199624"/>
              <a:gd name="connsiteX49" fmla="*/ 4352422 w 4542389"/>
              <a:gd name="connsiteY49" fmla="*/ 2438156 h 5199624"/>
              <a:gd name="connsiteX50" fmla="*/ 4386899 w 4542389"/>
              <a:gd name="connsiteY50" fmla="*/ 2373165 h 5199624"/>
              <a:gd name="connsiteX51" fmla="*/ 4415170 w 4542389"/>
              <a:gd name="connsiteY51" fmla="*/ 2310911 h 5199624"/>
              <a:gd name="connsiteX52" fmla="*/ 4394665 w 4542389"/>
              <a:gd name="connsiteY52" fmla="*/ 1814202 h 5199624"/>
              <a:gd name="connsiteX53" fmla="*/ 4462372 w 4542389"/>
              <a:gd name="connsiteY53" fmla="*/ 1819720 h 5199624"/>
              <a:gd name="connsiteX54" fmla="*/ 4493832 w 4542389"/>
              <a:gd name="connsiteY54" fmla="*/ 1881111 h 5199624"/>
              <a:gd name="connsiteX55" fmla="*/ 4517768 w 4542389"/>
              <a:gd name="connsiteY55" fmla="*/ 1943881 h 5199624"/>
              <a:gd name="connsiteX56" fmla="*/ 4534182 w 4542389"/>
              <a:gd name="connsiteY56" fmla="*/ 2009410 h 5199624"/>
              <a:gd name="connsiteX57" fmla="*/ 4542389 w 4542389"/>
              <a:gd name="connsiteY57" fmla="*/ 2077009 h 5199624"/>
              <a:gd name="connsiteX58" fmla="*/ 4463740 w 4542389"/>
              <a:gd name="connsiteY58" fmla="*/ 2056315 h 5199624"/>
              <a:gd name="connsiteX59" fmla="*/ 4457585 w 4542389"/>
              <a:gd name="connsiteY59" fmla="*/ 1992166 h 5199624"/>
              <a:gd name="connsiteX60" fmla="*/ 4443906 w 4542389"/>
              <a:gd name="connsiteY60" fmla="*/ 1930775 h 5199624"/>
              <a:gd name="connsiteX61" fmla="*/ 4423389 w 4542389"/>
              <a:gd name="connsiteY61" fmla="*/ 1871454 h 5199624"/>
              <a:gd name="connsiteX62" fmla="*/ 4394665 w 4542389"/>
              <a:gd name="connsiteY62" fmla="*/ 1814202 h 5199624"/>
              <a:gd name="connsiteX63" fmla="*/ 3991362 w 4542389"/>
              <a:gd name="connsiteY63" fmla="*/ 1420471 h 5199624"/>
              <a:gd name="connsiteX64" fmla="*/ 4067215 w 4542389"/>
              <a:gd name="connsiteY64" fmla="*/ 1461833 h 5199624"/>
              <a:gd name="connsiteX65" fmla="*/ 4137551 w 4542389"/>
              <a:gd name="connsiteY65" fmla="*/ 1505953 h 5199624"/>
              <a:gd name="connsiteX66" fmla="*/ 4203061 w 4542389"/>
              <a:gd name="connsiteY66" fmla="*/ 1550072 h 5199624"/>
              <a:gd name="connsiteX67" fmla="*/ 4263743 w 4542389"/>
              <a:gd name="connsiteY67" fmla="*/ 1596949 h 5199624"/>
              <a:gd name="connsiteX68" fmla="*/ 4212715 w 4542389"/>
              <a:gd name="connsiteY68" fmla="*/ 1604532 h 5199624"/>
              <a:gd name="connsiteX69" fmla="*/ 4156170 w 4542389"/>
              <a:gd name="connsiteY69" fmla="*/ 1560413 h 5199624"/>
              <a:gd name="connsiteX70" fmla="*/ 4094798 w 4542389"/>
              <a:gd name="connsiteY70" fmla="*/ 1517672 h 5199624"/>
              <a:gd name="connsiteX71" fmla="*/ 4027909 w 4542389"/>
              <a:gd name="connsiteY71" fmla="*/ 1475620 h 5199624"/>
              <a:gd name="connsiteX72" fmla="*/ 3955504 w 4542389"/>
              <a:gd name="connsiteY72" fmla="*/ 1434948 h 5199624"/>
              <a:gd name="connsiteX73" fmla="*/ 3420217 w 4542389"/>
              <a:gd name="connsiteY73" fmla="*/ 1187259 h 5199624"/>
              <a:gd name="connsiteX74" fmla="*/ 3429154 w 4542389"/>
              <a:gd name="connsiteY74" fmla="*/ 1189974 h 5199624"/>
              <a:gd name="connsiteX75" fmla="*/ 3437403 w 4542389"/>
              <a:gd name="connsiteY75" fmla="*/ 1192690 h 5199624"/>
              <a:gd name="connsiteX76" fmla="*/ 3446339 w 4542389"/>
              <a:gd name="connsiteY76" fmla="*/ 1195405 h 5199624"/>
              <a:gd name="connsiteX77" fmla="*/ 3454588 w 4542389"/>
              <a:gd name="connsiteY77" fmla="*/ 1198799 h 5199624"/>
              <a:gd name="connsiteX78" fmla="*/ 3519205 w 4542389"/>
              <a:gd name="connsiteY78" fmla="*/ 1220523 h 5199624"/>
              <a:gd name="connsiteX79" fmla="*/ 3582447 w 4542389"/>
              <a:gd name="connsiteY79" fmla="*/ 1242246 h 5199624"/>
              <a:gd name="connsiteX80" fmla="*/ 3643627 w 4542389"/>
              <a:gd name="connsiteY80" fmla="*/ 1264648 h 5199624"/>
              <a:gd name="connsiteX81" fmla="*/ 3703432 w 4542389"/>
              <a:gd name="connsiteY81" fmla="*/ 1287730 h 5199624"/>
              <a:gd name="connsiteX82" fmla="*/ 3676622 w 4542389"/>
              <a:gd name="connsiteY82" fmla="*/ 1304701 h 5199624"/>
              <a:gd name="connsiteX83" fmla="*/ 3618880 w 4542389"/>
              <a:gd name="connsiteY83" fmla="*/ 1282299 h 5199624"/>
              <a:gd name="connsiteX84" fmla="*/ 3559075 w 4542389"/>
              <a:gd name="connsiteY84" fmla="*/ 1260575 h 5199624"/>
              <a:gd name="connsiteX85" fmla="*/ 3496520 w 4542389"/>
              <a:gd name="connsiteY85" fmla="*/ 1238173 h 5199624"/>
              <a:gd name="connsiteX86" fmla="*/ 3433278 w 4542389"/>
              <a:gd name="connsiteY86" fmla="*/ 1216450 h 5199624"/>
              <a:gd name="connsiteX87" fmla="*/ 3424342 w 4542389"/>
              <a:gd name="connsiteY87" fmla="*/ 1213734 h 5199624"/>
              <a:gd name="connsiteX88" fmla="*/ 3415405 w 4542389"/>
              <a:gd name="connsiteY88" fmla="*/ 1211019 h 5199624"/>
              <a:gd name="connsiteX89" fmla="*/ 3407156 w 4542389"/>
              <a:gd name="connsiteY89" fmla="*/ 1207625 h 5199624"/>
              <a:gd name="connsiteX90" fmla="*/ 3398220 w 4542389"/>
              <a:gd name="connsiteY90" fmla="*/ 1204909 h 5199624"/>
              <a:gd name="connsiteX91" fmla="*/ 2931924 w 4542389"/>
              <a:gd name="connsiteY91" fmla="*/ 1011593 h 5199624"/>
              <a:gd name="connsiteX92" fmla="*/ 2984645 w 4542389"/>
              <a:gd name="connsiteY92" fmla="*/ 1031771 h 5199624"/>
              <a:gd name="connsiteX93" fmla="*/ 3040790 w 4542389"/>
              <a:gd name="connsiteY93" fmla="*/ 1053340 h 5199624"/>
              <a:gd name="connsiteX94" fmla="*/ 3099673 w 4542389"/>
              <a:gd name="connsiteY94" fmla="*/ 1074909 h 5199624"/>
              <a:gd name="connsiteX95" fmla="*/ 3161294 w 4542389"/>
              <a:gd name="connsiteY95" fmla="*/ 1097174 h 5199624"/>
              <a:gd name="connsiteX96" fmla="*/ 3136646 w 4542389"/>
              <a:gd name="connsiteY96" fmla="*/ 1113873 h 5199624"/>
              <a:gd name="connsiteX97" fmla="*/ 3074339 w 4542389"/>
              <a:gd name="connsiteY97" fmla="*/ 1090912 h 5199624"/>
              <a:gd name="connsiteX98" fmla="*/ 3014771 w 4542389"/>
              <a:gd name="connsiteY98" fmla="*/ 1067951 h 5199624"/>
              <a:gd name="connsiteX99" fmla="*/ 2957943 w 4542389"/>
              <a:gd name="connsiteY99" fmla="*/ 1047078 h 5199624"/>
              <a:gd name="connsiteX100" fmla="*/ 2904537 w 4542389"/>
              <a:gd name="connsiteY100" fmla="*/ 1026204 h 5199624"/>
              <a:gd name="connsiteX101" fmla="*/ 2553709 w 4542389"/>
              <a:gd name="connsiteY101" fmla="*/ 854100 h 5199624"/>
              <a:gd name="connsiteX102" fmla="*/ 2592710 w 4542389"/>
              <a:gd name="connsiteY102" fmla="*/ 871997 h 5199624"/>
              <a:gd name="connsiteX103" fmla="*/ 2635133 w 4542389"/>
              <a:gd name="connsiteY103" fmla="*/ 891270 h 5199624"/>
              <a:gd name="connsiteX104" fmla="*/ 2679608 w 4542389"/>
              <a:gd name="connsiteY104" fmla="*/ 911921 h 5199624"/>
              <a:gd name="connsiteX105" fmla="*/ 2728188 w 4542389"/>
              <a:gd name="connsiteY105" fmla="*/ 932571 h 5199624"/>
              <a:gd name="connsiteX106" fmla="*/ 2698766 w 4542389"/>
              <a:gd name="connsiteY106" fmla="*/ 944273 h 5199624"/>
              <a:gd name="connsiteX107" fmla="*/ 2650186 w 4542389"/>
              <a:gd name="connsiteY107" fmla="*/ 922934 h 5199624"/>
              <a:gd name="connsiteX108" fmla="*/ 2605027 w 4542389"/>
              <a:gd name="connsiteY108" fmla="*/ 902284 h 5199624"/>
              <a:gd name="connsiteX109" fmla="*/ 2561920 w 4542389"/>
              <a:gd name="connsiteY109" fmla="*/ 883010 h 5199624"/>
              <a:gd name="connsiteX110" fmla="*/ 2522919 w 4542389"/>
              <a:gd name="connsiteY110" fmla="*/ 863737 h 5199624"/>
              <a:gd name="connsiteX111" fmla="*/ 2296051 w 4542389"/>
              <a:gd name="connsiteY111" fmla="*/ 702664 h 5199624"/>
              <a:gd name="connsiteX112" fmla="*/ 2319366 w 4542389"/>
              <a:gd name="connsiteY112" fmla="*/ 719701 h 5199624"/>
              <a:gd name="connsiteX113" fmla="*/ 2345424 w 4542389"/>
              <a:gd name="connsiteY113" fmla="*/ 738100 h 5199624"/>
              <a:gd name="connsiteX114" fmla="*/ 2374225 w 4542389"/>
              <a:gd name="connsiteY114" fmla="*/ 756500 h 5199624"/>
              <a:gd name="connsiteX115" fmla="*/ 2407141 w 4542389"/>
              <a:gd name="connsiteY115" fmla="*/ 776262 h 5199624"/>
              <a:gd name="connsiteX116" fmla="*/ 2374225 w 4542389"/>
              <a:gd name="connsiteY116" fmla="*/ 783758 h 5199624"/>
              <a:gd name="connsiteX117" fmla="*/ 2341995 w 4542389"/>
              <a:gd name="connsiteY117" fmla="*/ 763314 h 5199624"/>
              <a:gd name="connsiteX118" fmla="*/ 2311823 w 4542389"/>
              <a:gd name="connsiteY118" fmla="*/ 744233 h 5199624"/>
              <a:gd name="connsiteX119" fmla="*/ 2285764 w 4542389"/>
              <a:gd name="connsiteY119" fmla="*/ 725834 h 5199624"/>
              <a:gd name="connsiteX120" fmla="*/ 2262449 w 4542389"/>
              <a:gd name="connsiteY120" fmla="*/ 708116 h 5199624"/>
              <a:gd name="connsiteX121" fmla="*/ 2203777 w 4542389"/>
              <a:gd name="connsiteY121" fmla="*/ 563342 h 5199624"/>
              <a:gd name="connsiteX122" fmla="*/ 2205186 w 4542389"/>
              <a:gd name="connsiteY122" fmla="*/ 579264 h 5199624"/>
              <a:gd name="connsiteX123" fmla="*/ 2209412 w 4542389"/>
              <a:gd name="connsiteY123" fmla="*/ 596571 h 5199624"/>
              <a:gd name="connsiteX124" fmla="*/ 2217160 w 4542389"/>
              <a:gd name="connsiteY124" fmla="*/ 613878 h 5199624"/>
              <a:gd name="connsiteX125" fmla="*/ 2228430 w 4542389"/>
              <a:gd name="connsiteY125" fmla="*/ 632569 h 5199624"/>
              <a:gd name="connsiteX126" fmla="*/ 2193212 w 4542389"/>
              <a:gd name="connsiteY126" fmla="*/ 635339 h 5199624"/>
              <a:gd name="connsiteX127" fmla="*/ 2181943 w 4542389"/>
              <a:gd name="connsiteY127" fmla="*/ 616647 h 5199624"/>
              <a:gd name="connsiteX128" fmla="*/ 2174195 w 4542389"/>
              <a:gd name="connsiteY128" fmla="*/ 597956 h 5199624"/>
              <a:gd name="connsiteX129" fmla="*/ 2169969 w 4542389"/>
              <a:gd name="connsiteY129" fmla="*/ 580649 h 5199624"/>
              <a:gd name="connsiteX130" fmla="*/ 2168560 w 4542389"/>
              <a:gd name="connsiteY130" fmla="*/ 564034 h 5199624"/>
              <a:gd name="connsiteX131" fmla="*/ 2270964 w 4542389"/>
              <a:gd name="connsiteY131" fmla="*/ 442193 h 5199624"/>
              <a:gd name="connsiteX132" fmla="*/ 2298099 w 4542389"/>
              <a:gd name="connsiteY132" fmla="*/ 447123 h 5199624"/>
              <a:gd name="connsiteX133" fmla="*/ 2277226 w 4542389"/>
              <a:gd name="connsiteY133" fmla="*/ 459802 h 5199624"/>
              <a:gd name="connsiteX134" fmla="*/ 2258440 w 4542389"/>
              <a:gd name="connsiteY134" fmla="*/ 473184 h 5199624"/>
              <a:gd name="connsiteX135" fmla="*/ 2241741 w 4542389"/>
              <a:gd name="connsiteY135" fmla="*/ 486567 h 5199624"/>
              <a:gd name="connsiteX136" fmla="*/ 2227129 w 4542389"/>
              <a:gd name="connsiteY136" fmla="*/ 502063 h 5199624"/>
              <a:gd name="connsiteX137" fmla="*/ 2195819 w 4542389"/>
              <a:gd name="connsiteY137" fmla="*/ 499245 h 5199624"/>
              <a:gd name="connsiteX138" fmla="*/ 2210430 w 4542389"/>
              <a:gd name="connsiteY138" fmla="*/ 483749 h 5199624"/>
              <a:gd name="connsiteX139" fmla="*/ 2228521 w 4542389"/>
              <a:gd name="connsiteY139" fmla="*/ 468958 h 5199624"/>
              <a:gd name="connsiteX140" fmla="*/ 2248699 w 4542389"/>
              <a:gd name="connsiteY140" fmla="*/ 455576 h 5199624"/>
              <a:gd name="connsiteX141" fmla="*/ 2270964 w 4542389"/>
              <a:gd name="connsiteY141" fmla="*/ 442193 h 5199624"/>
              <a:gd name="connsiteX142" fmla="*/ 2495440 w 4542389"/>
              <a:gd name="connsiteY142" fmla="*/ 360421 h 5199624"/>
              <a:gd name="connsiteX143" fmla="*/ 2516170 w 4542389"/>
              <a:gd name="connsiteY143" fmla="*/ 366478 h 5199624"/>
              <a:gd name="connsiteX144" fmla="*/ 2485765 w 4542389"/>
              <a:gd name="connsiteY144" fmla="*/ 374555 h 5199624"/>
              <a:gd name="connsiteX145" fmla="*/ 2456052 w 4542389"/>
              <a:gd name="connsiteY145" fmla="*/ 383304 h 5199624"/>
              <a:gd name="connsiteX146" fmla="*/ 2427029 w 4542389"/>
              <a:gd name="connsiteY146" fmla="*/ 392727 h 5199624"/>
              <a:gd name="connsiteX147" fmla="*/ 2398698 w 4542389"/>
              <a:gd name="connsiteY147" fmla="*/ 402150 h 5199624"/>
              <a:gd name="connsiteX148" fmla="*/ 2374512 w 4542389"/>
              <a:gd name="connsiteY148" fmla="*/ 396765 h 5199624"/>
              <a:gd name="connsiteX149" fmla="*/ 2404226 w 4542389"/>
              <a:gd name="connsiteY149" fmla="*/ 387343 h 5199624"/>
              <a:gd name="connsiteX150" fmla="*/ 2433939 w 4542389"/>
              <a:gd name="connsiteY150" fmla="*/ 377247 h 5199624"/>
              <a:gd name="connsiteX151" fmla="*/ 2464344 w 4542389"/>
              <a:gd name="connsiteY151" fmla="*/ 369170 h 5199624"/>
              <a:gd name="connsiteX152" fmla="*/ 2495440 w 4542389"/>
              <a:gd name="connsiteY152" fmla="*/ 360421 h 5199624"/>
              <a:gd name="connsiteX153" fmla="*/ 2748358 w 4542389"/>
              <a:gd name="connsiteY153" fmla="*/ 302874 h 5199624"/>
              <a:gd name="connsiteX154" fmla="*/ 2767559 w 4542389"/>
              <a:gd name="connsiteY154" fmla="*/ 308871 h 5199624"/>
              <a:gd name="connsiteX155" fmla="*/ 2757273 w 4542389"/>
              <a:gd name="connsiteY155" fmla="*/ 311536 h 5199624"/>
              <a:gd name="connsiteX156" fmla="*/ 2746301 w 4542389"/>
              <a:gd name="connsiteY156" fmla="*/ 313535 h 5199624"/>
              <a:gd name="connsiteX157" fmla="*/ 2733958 w 4542389"/>
              <a:gd name="connsiteY157" fmla="*/ 316867 h 5199624"/>
              <a:gd name="connsiteX158" fmla="*/ 2721614 w 4542389"/>
              <a:gd name="connsiteY158" fmla="*/ 318866 h 5199624"/>
              <a:gd name="connsiteX159" fmla="*/ 2701728 w 4542389"/>
              <a:gd name="connsiteY159" fmla="*/ 322864 h 5199624"/>
              <a:gd name="connsiteX160" fmla="*/ 2682527 w 4542389"/>
              <a:gd name="connsiteY160" fmla="*/ 326862 h 5199624"/>
              <a:gd name="connsiteX161" fmla="*/ 2661954 w 4542389"/>
              <a:gd name="connsiteY161" fmla="*/ 331526 h 5199624"/>
              <a:gd name="connsiteX162" fmla="*/ 2641382 w 4542389"/>
              <a:gd name="connsiteY162" fmla="*/ 335525 h 5199624"/>
              <a:gd name="connsiteX163" fmla="*/ 2622867 w 4542389"/>
              <a:gd name="connsiteY163" fmla="*/ 329527 h 5199624"/>
              <a:gd name="connsiteX164" fmla="*/ 2643439 w 4542389"/>
              <a:gd name="connsiteY164" fmla="*/ 325529 h 5199624"/>
              <a:gd name="connsiteX165" fmla="*/ 2663326 w 4542389"/>
              <a:gd name="connsiteY165" fmla="*/ 320865 h 5199624"/>
              <a:gd name="connsiteX166" fmla="*/ 2683898 w 4542389"/>
              <a:gd name="connsiteY166" fmla="*/ 316867 h 5199624"/>
              <a:gd name="connsiteX167" fmla="*/ 2703785 w 4542389"/>
              <a:gd name="connsiteY167" fmla="*/ 312869 h 5199624"/>
              <a:gd name="connsiteX168" fmla="*/ 2715443 w 4542389"/>
              <a:gd name="connsiteY168" fmla="*/ 310870 h 5199624"/>
              <a:gd name="connsiteX169" fmla="*/ 2727100 w 4542389"/>
              <a:gd name="connsiteY169" fmla="*/ 308205 h 5199624"/>
              <a:gd name="connsiteX170" fmla="*/ 2737386 w 4542389"/>
              <a:gd name="connsiteY170" fmla="*/ 305539 h 5199624"/>
              <a:gd name="connsiteX171" fmla="*/ 2748358 w 4542389"/>
              <a:gd name="connsiteY171" fmla="*/ 302874 h 5199624"/>
              <a:gd name="connsiteX172" fmla="*/ 2887318 w 4542389"/>
              <a:gd name="connsiteY172" fmla="*/ 236240 h 5199624"/>
              <a:gd name="connsiteX173" fmla="*/ 2912932 w 4542389"/>
              <a:gd name="connsiteY173" fmla="*/ 237575 h 5199624"/>
              <a:gd name="connsiteX174" fmla="*/ 2906701 w 4542389"/>
              <a:gd name="connsiteY174" fmla="*/ 246918 h 5199624"/>
              <a:gd name="connsiteX175" fmla="*/ 2897009 w 4542389"/>
              <a:gd name="connsiteY175" fmla="*/ 256261 h 5199624"/>
              <a:gd name="connsiteX176" fmla="*/ 2883856 w 4542389"/>
              <a:gd name="connsiteY176" fmla="*/ 265604 h 5199624"/>
              <a:gd name="connsiteX177" fmla="*/ 2865165 w 4542389"/>
              <a:gd name="connsiteY177" fmla="*/ 274947 h 5199624"/>
              <a:gd name="connsiteX178" fmla="*/ 2840935 w 4542389"/>
              <a:gd name="connsiteY178" fmla="*/ 270942 h 5199624"/>
              <a:gd name="connsiteX179" fmla="*/ 2858242 w 4542389"/>
              <a:gd name="connsiteY179" fmla="*/ 262267 h 5199624"/>
              <a:gd name="connsiteX180" fmla="*/ 2871395 w 4542389"/>
              <a:gd name="connsiteY180" fmla="*/ 253591 h 5199624"/>
              <a:gd name="connsiteX181" fmla="*/ 2880395 w 4542389"/>
              <a:gd name="connsiteY181" fmla="*/ 244248 h 5199624"/>
              <a:gd name="connsiteX182" fmla="*/ 2887318 w 4542389"/>
              <a:gd name="connsiteY182" fmla="*/ 236240 h 5199624"/>
              <a:gd name="connsiteX183" fmla="*/ 2864054 w 4542389"/>
              <a:gd name="connsiteY183" fmla="*/ 160523 h 5199624"/>
              <a:gd name="connsiteX184" fmla="*/ 2876973 w 4542389"/>
              <a:gd name="connsiteY184" fmla="*/ 169114 h 5199624"/>
              <a:gd name="connsiteX185" fmla="*/ 2888531 w 4542389"/>
              <a:gd name="connsiteY185" fmla="*/ 177704 h 5199624"/>
              <a:gd name="connsiteX186" fmla="*/ 2898730 w 4542389"/>
              <a:gd name="connsiteY186" fmla="*/ 186956 h 5199624"/>
              <a:gd name="connsiteX187" fmla="*/ 2906889 w 4542389"/>
              <a:gd name="connsiteY187" fmla="*/ 195546 h 5199624"/>
              <a:gd name="connsiteX188" fmla="*/ 2881732 w 4542389"/>
              <a:gd name="connsiteY188" fmla="*/ 196207 h 5199624"/>
              <a:gd name="connsiteX189" fmla="*/ 2874253 w 4542389"/>
              <a:gd name="connsiteY189" fmla="*/ 186956 h 5199624"/>
              <a:gd name="connsiteX190" fmla="*/ 2865414 w 4542389"/>
              <a:gd name="connsiteY190" fmla="*/ 179026 h 5199624"/>
              <a:gd name="connsiteX191" fmla="*/ 2853855 w 4542389"/>
              <a:gd name="connsiteY191" fmla="*/ 170435 h 5199624"/>
              <a:gd name="connsiteX192" fmla="*/ 2840937 w 4542389"/>
              <a:gd name="connsiteY192" fmla="*/ 162505 h 5199624"/>
              <a:gd name="connsiteX193" fmla="*/ 2726659 w 4542389"/>
              <a:gd name="connsiteY193" fmla="*/ 99951 h 5199624"/>
              <a:gd name="connsiteX194" fmla="*/ 2744967 w 4542389"/>
              <a:gd name="connsiteY194" fmla="*/ 106535 h 5199624"/>
              <a:gd name="connsiteX195" fmla="*/ 2762596 w 4542389"/>
              <a:gd name="connsiteY195" fmla="*/ 113119 h 5199624"/>
              <a:gd name="connsiteX196" fmla="*/ 2780904 w 4542389"/>
              <a:gd name="connsiteY196" fmla="*/ 120362 h 5199624"/>
              <a:gd name="connsiteX197" fmla="*/ 2797856 w 4542389"/>
              <a:gd name="connsiteY197" fmla="*/ 127604 h 5199624"/>
              <a:gd name="connsiteX198" fmla="*/ 2777514 w 4542389"/>
              <a:gd name="connsiteY198" fmla="*/ 129579 h 5199624"/>
              <a:gd name="connsiteX199" fmla="*/ 2760562 w 4542389"/>
              <a:gd name="connsiteY199" fmla="*/ 122337 h 5199624"/>
              <a:gd name="connsiteX200" fmla="*/ 2742932 w 4542389"/>
              <a:gd name="connsiteY200" fmla="*/ 115753 h 5199624"/>
              <a:gd name="connsiteX201" fmla="*/ 2725303 w 4542389"/>
              <a:gd name="connsiteY201" fmla="*/ 108510 h 5199624"/>
              <a:gd name="connsiteX202" fmla="*/ 2707673 w 4542389"/>
              <a:gd name="connsiteY202" fmla="*/ 102585 h 5199624"/>
              <a:gd name="connsiteX203" fmla="*/ 2598639 w 4542389"/>
              <a:gd name="connsiteY203" fmla="*/ 48462 h 5199624"/>
              <a:gd name="connsiteX204" fmla="*/ 2620446 w 4542389"/>
              <a:gd name="connsiteY204" fmla="*/ 48462 h 5199624"/>
              <a:gd name="connsiteX205" fmla="*/ 2620446 w 4542389"/>
              <a:gd name="connsiteY205" fmla="*/ 49904 h 5199624"/>
              <a:gd name="connsiteX206" fmla="*/ 2620446 w 4542389"/>
              <a:gd name="connsiteY206" fmla="*/ 51346 h 5199624"/>
              <a:gd name="connsiteX207" fmla="*/ 2620446 w 4542389"/>
              <a:gd name="connsiteY207" fmla="*/ 52789 h 5199624"/>
              <a:gd name="connsiteX208" fmla="*/ 2620446 w 4542389"/>
              <a:gd name="connsiteY208" fmla="*/ 54952 h 5199624"/>
              <a:gd name="connsiteX209" fmla="*/ 2623853 w 4542389"/>
              <a:gd name="connsiteY209" fmla="*/ 59279 h 5199624"/>
              <a:gd name="connsiteX210" fmla="*/ 2629305 w 4542389"/>
              <a:gd name="connsiteY210" fmla="*/ 64326 h 5199624"/>
              <a:gd name="connsiteX211" fmla="*/ 2637482 w 4542389"/>
              <a:gd name="connsiteY211" fmla="*/ 69374 h 5199624"/>
              <a:gd name="connsiteX212" fmla="*/ 2648386 w 4542389"/>
              <a:gd name="connsiteY212" fmla="*/ 74422 h 5199624"/>
              <a:gd name="connsiteX213" fmla="*/ 2649749 w 4542389"/>
              <a:gd name="connsiteY213" fmla="*/ 74422 h 5199624"/>
              <a:gd name="connsiteX214" fmla="*/ 2650430 w 4542389"/>
              <a:gd name="connsiteY214" fmla="*/ 75143 h 5199624"/>
              <a:gd name="connsiteX215" fmla="*/ 2651793 w 4542389"/>
              <a:gd name="connsiteY215" fmla="*/ 75143 h 5199624"/>
              <a:gd name="connsiteX216" fmla="*/ 2652475 w 4542389"/>
              <a:gd name="connsiteY216" fmla="*/ 75143 h 5199624"/>
              <a:gd name="connsiteX217" fmla="*/ 2634075 w 4542389"/>
              <a:gd name="connsiteY217" fmla="*/ 78028 h 5199624"/>
              <a:gd name="connsiteX218" fmla="*/ 2632712 w 4542389"/>
              <a:gd name="connsiteY218" fmla="*/ 78028 h 5199624"/>
              <a:gd name="connsiteX219" fmla="*/ 2632031 w 4542389"/>
              <a:gd name="connsiteY219" fmla="*/ 77307 h 5199624"/>
              <a:gd name="connsiteX220" fmla="*/ 2630668 w 4542389"/>
              <a:gd name="connsiteY220" fmla="*/ 76586 h 5199624"/>
              <a:gd name="connsiteX221" fmla="*/ 2629986 w 4542389"/>
              <a:gd name="connsiteY221" fmla="*/ 76586 h 5199624"/>
              <a:gd name="connsiteX222" fmla="*/ 2617038 w 4542389"/>
              <a:gd name="connsiteY222" fmla="*/ 70817 h 5199624"/>
              <a:gd name="connsiteX223" fmla="*/ 2608861 w 4542389"/>
              <a:gd name="connsiteY223" fmla="*/ 65769 h 5199624"/>
              <a:gd name="connsiteX224" fmla="*/ 2602046 w 4542389"/>
              <a:gd name="connsiteY224" fmla="*/ 60000 h 5199624"/>
              <a:gd name="connsiteX225" fmla="*/ 2599320 w 4542389"/>
              <a:gd name="connsiteY225" fmla="*/ 54952 h 5199624"/>
              <a:gd name="connsiteX226" fmla="*/ 2599320 w 4542389"/>
              <a:gd name="connsiteY226" fmla="*/ 52789 h 5199624"/>
              <a:gd name="connsiteX227" fmla="*/ 2598639 w 4542389"/>
              <a:gd name="connsiteY227" fmla="*/ 51346 h 5199624"/>
              <a:gd name="connsiteX228" fmla="*/ 2598639 w 4542389"/>
              <a:gd name="connsiteY228" fmla="*/ 49904 h 5199624"/>
              <a:gd name="connsiteX229" fmla="*/ 2598639 w 4542389"/>
              <a:gd name="connsiteY229" fmla="*/ 48462 h 5199624"/>
              <a:gd name="connsiteX230" fmla="*/ 2676246 w 4542389"/>
              <a:gd name="connsiteY230" fmla="*/ 0 h 5199624"/>
              <a:gd name="connsiteX231" fmla="*/ 2694868 w 4542389"/>
              <a:gd name="connsiteY231" fmla="*/ 2019 h 5199624"/>
              <a:gd name="connsiteX232" fmla="*/ 2681074 w 4542389"/>
              <a:gd name="connsiteY232" fmla="*/ 7403 h 5199624"/>
              <a:gd name="connsiteX233" fmla="*/ 2667969 w 4542389"/>
              <a:gd name="connsiteY233" fmla="*/ 12788 h 5199624"/>
              <a:gd name="connsiteX234" fmla="*/ 2656244 w 4542389"/>
              <a:gd name="connsiteY234" fmla="*/ 18172 h 5199624"/>
              <a:gd name="connsiteX235" fmla="*/ 2645899 w 4542389"/>
              <a:gd name="connsiteY235" fmla="*/ 23557 h 5199624"/>
              <a:gd name="connsiteX236" fmla="*/ 2625897 w 4542389"/>
              <a:gd name="connsiteY236" fmla="*/ 22211 h 5199624"/>
              <a:gd name="connsiteX237" fmla="*/ 2636932 w 4542389"/>
              <a:gd name="connsiteY237" fmla="*/ 16153 h 5199624"/>
              <a:gd name="connsiteX238" fmla="*/ 2649347 w 4542389"/>
              <a:gd name="connsiteY238" fmla="*/ 10769 h 5199624"/>
              <a:gd name="connsiteX239" fmla="*/ 2662452 w 4542389"/>
              <a:gd name="connsiteY239" fmla="*/ 5384 h 5199624"/>
              <a:gd name="connsiteX240" fmla="*/ 2676246 w 4542389"/>
              <a:gd name="connsiteY240" fmla="*/ 0 h 519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4542389" h="5199624">
                <a:moveTo>
                  <a:pt x="634944" y="4900464"/>
                </a:moveTo>
                <a:lnTo>
                  <a:pt x="638372" y="5076400"/>
                </a:lnTo>
                <a:cubicBezTo>
                  <a:pt x="559518" y="5115421"/>
                  <a:pt x="479979" y="5155126"/>
                  <a:pt x="400440" y="5194147"/>
                </a:cubicBezTo>
                <a:cubicBezTo>
                  <a:pt x="395640" y="5196201"/>
                  <a:pt x="392211" y="5197570"/>
                  <a:pt x="388097" y="5199624"/>
                </a:cubicBezTo>
                <a:lnTo>
                  <a:pt x="0" y="5199624"/>
                </a:lnTo>
                <a:cubicBezTo>
                  <a:pt x="56226" y="5173610"/>
                  <a:pt x="112452" y="5147596"/>
                  <a:pt x="167992" y="5121582"/>
                </a:cubicBezTo>
                <a:cubicBezTo>
                  <a:pt x="247532" y="5084615"/>
                  <a:pt x="325700" y="5047648"/>
                  <a:pt x="404554" y="5010681"/>
                </a:cubicBezTo>
                <a:cubicBezTo>
                  <a:pt x="481350" y="4973714"/>
                  <a:pt x="558147" y="4937431"/>
                  <a:pt x="634944" y="4900464"/>
                </a:cubicBezTo>
                <a:close/>
                <a:moveTo>
                  <a:pt x="2163147" y="4112998"/>
                </a:moveTo>
                <a:lnTo>
                  <a:pt x="2213305" y="4240630"/>
                </a:lnTo>
                <a:cubicBezTo>
                  <a:pt x="2156963" y="4272881"/>
                  <a:pt x="2099934" y="4305133"/>
                  <a:pt x="2042218" y="4337384"/>
                </a:cubicBezTo>
                <a:cubicBezTo>
                  <a:pt x="1983128" y="4370321"/>
                  <a:pt x="1924038" y="4403258"/>
                  <a:pt x="1863573" y="4436196"/>
                </a:cubicBezTo>
                <a:cubicBezTo>
                  <a:pt x="1803109" y="4469819"/>
                  <a:pt x="1741270" y="4503443"/>
                  <a:pt x="1678745" y="4537066"/>
                </a:cubicBezTo>
                <a:cubicBezTo>
                  <a:pt x="1616219" y="4571376"/>
                  <a:pt x="1552319" y="4604999"/>
                  <a:pt x="1487732" y="4639309"/>
                </a:cubicBezTo>
                <a:lnTo>
                  <a:pt x="1456813" y="4489719"/>
                </a:lnTo>
                <a:cubicBezTo>
                  <a:pt x="1520026" y="4456781"/>
                  <a:pt x="1581864" y="4424530"/>
                  <a:pt x="1643016" y="4392965"/>
                </a:cubicBezTo>
                <a:cubicBezTo>
                  <a:pt x="1704167" y="4360714"/>
                  <a:pt x="1763945" y="4329836"/>
                  <a:pt x="1823035" y="4297584"/>
                </a:cubicBezTo>
                <a:cubicBezTo>
                  <a:pt x="1881438" y="4266706"/>
                  <a:pt x="1939154" y="4235827"/>
                  <a:pt x="1996183" y="4204262"/>
                </a:cubicBezTo>
                <a:cubicBezTo>
                  <a:pt x="2052525" y="4174070"/>
                  <a:pt x="2108179" y="4143191"/>
                  <a:pt x="2163147" y="4112998"/>
                </a:cubicBezTo>
                <a:close/>
                <a:moveTo>
                  <a:pt x="3268994" y="3440623"/>
                </a:moveTo>
                <a:lnTo>
                  <a:pt x="3343019" y="3532056"/>
                </a:lnTo>
                <a:cubicBezTo>
                  <a:pt x="3304636" y="3558868"/>
                  <a:pt x="3264882" y="3587054"/>
                  <a:pt x="3224443" y="3613866"/>
                </a:cubicBezTo>
                <a:cubicBezTo>
                  <a:pt x="3183318" y="3642739"/>
                  <a:pt x="3141508" y="3670238"/>
                  <a:pt x="3099013" y="3698425"/>
                </a:cubicBezTo>
                <a:cubicBezTo>
                  <a:pt x="3056517" y="3727298"/>
                  <a:pt x="3011966" y="3756172"/>
                  <a:pt x="2967414" y="3785046"/>
                </a:cubicBezTo>
                <a:cubicBezTo>
                  <a:pt x="2922177" y="3813920"/>
                  <a:pt x="2876254" y="3843481"/>
                  <a:pt x="2829647" y="3873042"/>
                </a:cubicBezTo>
                <a:lnTo>
                  <a:pt x="2765218" y="3765109"/>
                </a:lnTo>
                <a:cubicBezTo>
                  <a:pt x="2811140" y="3736923"/>
                  <a:pt x="2856378" y="3708737"/>
                  <a:pt x="2900929" y="3681238"/>
                </a:cubicBezTo>
                <a:cubicBezTo>
                  <a:pt x="2944110" y="3653739"/>
                  <a:pt x="2987291" y="3626240"/>
                  <a:pt x="3029101" y="3599429"/>
                </a:cubicBezTo>
                <a:cubicBezTo>
                  <a:pt x="3071596" y="3572617"/>
                  <a:pt x="3112721" y="3545806"/>
                  <a:pt x="3152475" y="3518994"/>
                </a:cubicBezTo>
                <a:cubicBezTo>
                  <a:pt x="3192228" y="3492871"/>
                  <a:pt x="3231297" y="3466747"/>
                  <a:pt x="3268994" y="3440623"/>
                </a:cubicBezTo>
                <a:close/>
                <a:moveTo>
                  <a:pt x="4015835" y="2850023"/>
                </a:moveTo>
                <a:lnTo>
                  <a:pt x="4100194" y="2911740"/>
                </a:lnTo>
                <a:cubicBezTo>
                  <a:pt x="4076876" y="2935741"/>
                  <a:pt x="4051499" y="2959742"/>
                  <a:pt x="4026123" y="2984429"/>
                </a:cubicBezTo>
                <a:cubicBezTo>
                  <a:pt x="4000061" y="3009116"/>
                  <a:pt x="3973999" y="3033803"/>
                  <a:pt x="3945879" y="3058490"/>
                </a:cubicBezTo>
                <a:cubicBezTo>
                  <a:pt x="3917760" y="3083177"/>
                  <a:pt x="3888955" y="3109235"/>
                  <a:pt x="3859463" y="3134608"/>
                </a:cubicBezTo>
                <a:cubicBezTo>
                  <a:pt x="3829286" y="3159980"/>
                  <a:pt x="3798423" y="3186039"/>
                  <a:pt x="3766189" y="3212783"/>
                </a:cubicBezTo>
                <a:lnTo>
                  <a:pt x="3685945" y="3136665"/>
                </a:lnTo>
                <a:cubicBezTo>
                  <a:pt x="3717494" y="3111978"/>
                  <a:pt x="3748357" y="3087291"/>
                  <a:pt x="3777848" y="3062604"/>
                </a:cubicBezTo>
                <a:cubicBezTo>
                  <a:pt x="3807339" y="3037917"/>
                  <a:pt x="3835459" y="3013916"/>
                  <a:pt x="3863578" y="2989915"/>
                </a:cubicBezTo>
                <a:cubicBezTo>
                  <a:pt x="3891012" y="2965914"/>
                  <a:pt x="3917074" y="2942599"/>
                  <a:pt x="3943136" y="2919283"/>
                </a:cubicBezTo>
                <a:cubicBezTo>
                  <a:pt x="3968512" y="2895282"/>
                  <a:pt x="3992517" y="2873338"/>
                  <a:pt x="4015835" y="2850023"/>
                </a:cubicBezTo>
                <a:close/>
                <a:moveTo>
                  <a:pt x="4415170" y="2310911"/>
                </a:moveTo>
                <a:lnTo>
                  <a:pt x="4499982" y="2345801"/>
                </a:lnTo>
                <a:cubicBezTo>
                  <a:pt x="4491018" y="2367692"/>
                  <a:pt x="4482055" y="2389584"/>
                  <a:pt x="4471711" y="2412160"/>
                </a:cubicBezTo>
                <a:cubicBezTo>
                  <a:pt x="4461368" y="2434736"/>
                  <a:pt x="4450336" y="2457312"/>
                  <a:pt x="4437235" y="2479887"/>
                </a:cubicBezTo>
                <a:cubicBezTo>
                  <a:pt x="4424134" y="2503147"/>
                  <a:pt x="4411032" y="2526407"/>
                  <a:pt x="4395863" y="2549667"/>
                </a:cubicBezTo>
                <a:cubicBezTo>
                  <a:pt x="4380003" y="2573611"/>
                  <a:pt x="4364144" y="2598240"/>
                  <a:pt x="4346905" y="2622184"/>
                </a:cubicBezTo>
                <a:lnTo>
                  <a:pt x="4261403" y="2573611"/>
                </a:lnTo>
                <a:cubicBezTo>
                  <a:pt x="4278641" y="2550351"/>
                  <a:pt x="4295190" y="2527776"/>
                  <a:pt x="4310360" y="2505200"/>
                </a:cubicBezTo>
                <a:cubicBezTo>
                  <a:pt x="4324840" y="2482624"/>
                  <a:pt x="4339321" y="2460732"/>
                  <a:pt x="4352422" y="2438156"/>
                </a:cubicBezTo>
                <a:cubicBezTo>
                  <a:pt x="4364833" y="2416265"/>
                  <a:pt x="4376556" y="2395057"/>
                  <a:pt x="4386899" y="2373165"/>
                </a:cubicBezTo>
                <a:cubicBezTo>
                  <a:pt x="4397931" y="2351958"/>
                  <a:pt x="4406895" y="2331434"/>
                  <a:pt x="4415170" y="2310911"/>
                </a:cubicBezTo>
                <a:close/>
                <a:moveTo>
                  <a:pt x="4394665" y="1814202"/>
                </a:moveTo>
                <a:lnTo>
                  <a:pt x="4462372" y="1819720"/>
                </a:lnTo>
                <a:cubicBezTo>
                  <a:pt x="4473998" y="1839724"/>
                  <a:pt x="4484941" y="1860417"/>
                  <a:pt x="4493832" y="1881111"/>
                </a:cubicBezTo>
                <a:cubicBezTo>
                  <a:pt x="4503406" y="1901804"/>
                  <a:pt x="4511613" y="1922498"/>
                  <a:pt x="4517768" y="1943881"/>
                </a:cubicBezTo>
                <a:cubicBezTo>
                  <a:pt x="4524607" y="1965954"/>
                  <a:pt x="4530079" y="1987337"/>
                  <a:pt x="4534182" y="2009410"/>
                </a:cubicBezTo>
                <a:cubicBezTo>
                  <a:pt x="4538286" y="2032173"/>
                  <a:pt x="4541021" y="2054246"/>
                  <a:pt x="4542389" y="2077009"/>
                </a:cubicBezTo>
                <a:lnTo>
                  <a:pt x="4463740" y="2056315"/>
                </a:lnTo>
                <a:cubicBezTo>
                  <a:pt x="4463056" y="2034242"/>
                  <a:pt x="4461004" y="2013549"/>
                  <a:pt x="4457585" y="1992166"/>
                </a:cubicBezTo>
                <a:cubicBezTo>
                  <a:pt x="4454849" y="1971472"/>
                  <a:pt x="4450062" y="1950779"/>
                  <a:pt x="4443906" y="1930775"/>
                </a:cubicBezTo>
                <a:cubicBezTo>
                  <a:pt x="4438435" y="1910771"/>
                  <a:pt x="4430912" y="1890768"/>
                  <a:pt x="4423389" y="1871454"/>
                </a:cubicBezTo>
                <a:cubicBezTo>
                  <a:pt x="4414498" y="1852140"/>
                  <a:pt x="4405608" y="1833516"/>
                  <a:pt x="4394665" y="1814202"/>
                </a:cubicBezTo>
                <a:close/>
                <a:moveTo>
                  <a:pt x="3991362" y="1420471"/>
                </a:moveTo>
                <a:cubicBezTo>
                  <a:pt x="4017566" y="1434258"/>
                  <a:pt x="4043080" y="1448046"/>
                  <a:pt x="4067215" y="1461833"/>
                </a:cubicBezTo>
                <a:cubicBezTo>
                  <a:pt x="4091350" y="1476310"/>
                  <a:pt x="4114796" y="1490787"/>
                  <a:pt x="4137551" y="1505953"/>
                </a:cubicBezTo>
                <a:cubicBezTo>
                  <a:pt x="4160307" y="1520429"/>
                  <a:pt x="4182374" y="1534906"/>
                  <a:pt x="4203061" y="1550072"/>
                </a:cubicBezTo>
                <a:cubicBezTo>
                  <a:pt x="4224438" y="1565928"/>
                  <a:pt x="4245125" y="1581094"/>
                  <a:pt x="4263743" y="1596949"/>
                </a:cubicBezTo>
                <a:lnTo>
                  <a:pt x="4212715" y="1604532"/>
                </a:lnTo>
                <a:cubicBezTo>
                  <a:pt x="4194786" y="1590056"/>
                  <a:pt x="4176168" y="1574890"/>
                  <a:pt x="4156170" y="1560413"/>
                </a:cubicBezTo>
                <a:cubicBezTo>
                  <a:pt x="4136862" y="1545936"/>
                  <a:pt x="4116175" y="1532149"/>
                  <a:pt x="4094798" y="1517672"/>
                </a:cubicBezTo>
                <a:cubicBezTo>
                  <a:pt x="4073421" y="1503195"/>
                  <a:pt x="4050665" y="1489408"/>
                  <a:pt x="4027909" y="1475620"/>
                </a:cubicBezTo>
                <a:cubicBezTo>
                  <a:pt x="4004464" y="1462522"/>
                  <a:pt x="3980329" y="1448046"/>
                  <a:pt x="3955504" y="1434948"/>
                </a:cubicBezTo>
                <a:close/>
                <a:moveTo>
                  <a:pt x="3420217" y="1187259"/>
                </a:moveTo>
                <a:cubicBezTo>
                  <a:pt x="3422967" y="1188617"/>
                  <a:pt x="3425717" y="1189295"/>
                  <a:pt x="3429154" y="1189974"/>
                </a:cubicBezTo>
                <a:cubicBezTo>
                  <a:pt x="3431903" y="1191332"/>
                  <a:pt x="3434653" y="1192011"/>
                  <a:pt x="3437403" y="1192690"/>
                </a:cubicBezTo>
                <a:cubicBezTo>
                  <a:pt x="3440152" y="1194047"/>
                  <a:pt x="3442902" y="1194726"/>
                  <a:pt x="3446339" y="1195405"/>
                </a:cubicBezTo>
                <a:cubicBezTo>
                  <a:pt x="3449089" y="1196763"/>
                  <a:pt x="3451838" y="1197442"/>
                  <a:pt x="3454588" y="1198799"/>
                </a:cubicBezTo>
                <a:cubicBezTo>
                  <a:pt x="3476585" y="1205588"/>
                  <a:pt x="3497895" y="1213055"/>
                  <a:pt x="3519205" y="1220523"/>
                </a:cubicBezTo>
                <a:cubicBezTo>
                  <a:pt x="3540515" y="1227311"/>
                  <a:pt x="3561824" y="1234779"/>
                  <a:pt x="3582447" y="1242246"/>
                </a:cubicBezTo>
                <a:cubicBezTo>
                  <a:pt x="3603069" y="1249714"/>
                  <a:pt x="3623692" y="1257181"/>
                  <a:pt x="3643627" y="1264648"/>
                </a:cubicBezTo>
                <a:cubicBezTo>
                  <a:pt x="3663562" y="1272116"/>
                  <a:pt x="3684184" y="1280262"/>
                  <a:pt x="3703432" y="1287730"/>
                </a:cubicBezTo>
                <a:lnTo>
                  <a:pt x="3676622" y="1304701"/>
                </a:lnTo>
                <a:cubicBezTo>
                  <a:pt x="3658062" y="1297234"/>
                  <a:pt x="3638815" y="1289766"/>
                  <a:pt x="3618880" y="1282299"/>
                </a:cubicBezTo>
                <a:cubicBezTo>
                  <a:pt x="3598945" y="1274831"/>
                  <a:pt x="3579010" y="1267364"/>
                  <a:pt x="3559075" y="1260575"/>
                </a:cubicBezTo>
                <a:cubicBezTo>
                  <a:pt x="3537765" y="1252429"/>
                  <a:pt x="3517143" y="1244962"/>
                  <a:pt x="3496520" y="1238173"/>
                </a:cubicBezTo>
                <a:cubicBezTo>
                  <a:pt x="3475898" y="1230706"/>
                  <a:pt x="3454588" y="1223917"/>
                  <a:pt x="3433278" y="1216450"/>
                </a:cubicBezTo>
                <a:cubicBezTo>
                  <a:pt x="3429841" y="1215092"/>
                  <a:pt x="3427091" y="1214413"/>
                  <a:pt x="3424342" y="1213734"/>
                </a:cubicBezTo>
                <a:cubicBezTo>
                  <a:pt x="3421592" y="1213055"/>
                  <a:pt x="3418155" y="1211698"/>
                  <a:pt x="3415405" y="1211019"/>
                </a:cubicBezTo>
                <a:cubicBezTo>
                  <a:pt x="3412656" y="1209661"/>
                  <a:pt x="3409906" y="1208982"/>
                  <a:pt x="3407156" y="1207625"/>
                </a:cubicBezTo>
                <a:cubicBezTo>
                  <a:pt x="3403719" y="1206946"/>
                  <a:pt x="3400970" y="1205588"/>
                  <a:pt x="3398220" y="1204909"/>
                </a:cubicBezTo>
                <a:close/>
                <a:moveTo>
                  <a:pt x="2931924" y="1011593"/>
                </a:moveTo>
                <a:cubicBezTo>
                  <a:pt x="2949042" y="1018551"/>
                  <a:pt x="2966843" y="1024813"/>
                  <a:pt x="2984645" y="1031771"/>
                </a:cubicBezTo>
                <a:cubicBezTo>
                  <a:pt x="3003132" y="1039424"/>
                  <a:pt x="3021618" y="1045686"/>
                  <a:pt x="3040790" y="1053340"/>
                </a:cubicBezTo>
                <a:cubicBezTo>
                  <a:pt x="3059961" y="1060298"/>
                  <a:pt x="3079132" y="1067256"/>
                  <a:pt x="3099673" y="1074909"/>
                </a:cubicBezTo>
                <a:cubicBezTo>
                  <a:pt x="3119528" y="1081867"/>
                  <a:pt x="3140754" y="1089521"/>
                  <a:pt x="3161294" y="1097174"/>
                </a:cubicBezTo>
                <a:lnTo>
                  <a:pt x="3136646" y="1113873"/>
                </a:lnTo>
                <a:cubicBezTo>
                  <a:pt x="3115420" y="1105524"/>
                  <a:pt x="3094195" y="1097870"/>
                  <a:pt x="3074339" y="1090912"/>
                </a:cubicBezTo>
                <a:cubicBezTo>
                  <a:pt x="3053799" y="1083259"/>
                  <a:pt x="3033943" y="1074909"/>
                  <a:pt x="3014771" y="1067951"/>
                </a:cubicBezTo>
                <a:cubicBezTo>
                  <a:pt x="2995600" y="1060994"/>
                  <a:pt x="2976429" y="1054036"/>
                  <a:pt x="2957943" y="1047078"/>
                </a:cubicBezTo>
                <a:cubicBezTo>
                  <a:pt x="2940141" y="1039424"/>
                  <a:pt x="2922339" y="1032466"/>
                  <a:pt x="2904537" y="1026204"/>
                </a:cubicBezTo>
                <a:close/>
                <a:moveTo>
                  <a:pt x="2553709" y="854100"/>
                </a:moveTo>
                <a:cubicBezTo>
                  <a:pt x="2566710" y="860295"/>
                  <a:pt x="2579026" y="866490"/>
                  <a:pt x="2592710" y="871997"/>
                </a:cubicBezTo>
                <a:cubicBezTo>
                  <a:pt x="2606395" y="878880"/>
                  <a:pt x="2620764" y="885075"/>
                  <a:pt x="2635133" y="891270"/>
                </a:cubicBezTo>
                <a:cubicBezTo>
                  <a:pt x="2649501" y="898154"/>
                  <a:pt x="2664554" y="905037"/>
                  <a:pt x="2679608" y="911921"/>
                </a:cubicBezTo>
                <a:cubicBezTo>
                  <a:pt x="2695345" y="918804"/>
                  <a:pt x="2711082" y="924999"/>
                  <a:pt x="2728188" y="932571"/>
                </a:cubicBezTo>
                <a:lnTo>
                  <a:pt x="2698766" y="944273"/>
                </a:lnTo>
                <a:cubicBezTo>
                  <a:pt x="2681660" y="937389"/>
                  <a:pt x="2665923" y="930506"/>
                  <a:pt x="2650186" y="922934"/>
                </a:cubicBezTo>
                <a:cubicBezTo>
                  <a:pt x="2634448" y="916739"/>
                  <a:pt x="2619395" y="909167"/>
                  <a:pt x="2605027" y="902284"/>
                </a:cubicBezTo>
                <a:cubicBezTo>
                  <a:pt x="2589973" y="896089"/>
                  <a:pt x="2576289" y="889894"/>
                  <a:pt x="2561920" y="883010"/>
                </a:cubicBezTo>
                <a:cubicBezTo>
                  <a:pt x="2548920" y="876127"/>
                  <a:pt x="2535235" y="869932"/>
                  <a:pt x="2522919" y="863737"/>
                </a:cubicBezTo>
                <a:close/>
                <a:moveTo>
                  <a:pt x="2296051" y="702664"/>
                </a:moveTo>
                <a:cubicBezTo>
                  <a:pt x="2303594" y="708116"/>
                  <a:pt x="2311137" y="714249"/>
                  <a:pt x="2319366" y="719701"/>
                </a:cubicBezTo>
                <a:cubicBezTo>
                  <a:pt x="2327595" y="725834"/>
                  <a:pt x="2335824" y="731285"/>
                  <a:pt x="2345424" y="738100"/>
                </a:cubicBezTo>
                <a:cubicBezTo>
                  <a:pt x="2354339" y="744233"/>
                  <a:pt x="2363939" y="750367"/>
                  <a:pt x="2374225" y="756500"/>
                </a:cubicBezTo>
                <a:cubicBezTo>
                  <a:pt x="2385197" y="762633"/>
                  <a:pt x="2395484" y="769448"/>
                  <a:pt x="2407141" y="776262"/>
                </a:cubicBezTo>
                <a:lnTo>
                  <a:pt x="2374225" y="783758"/>
                </a:lnTo>
                <a:cubicBezTo>
                  <a:pt x="2363254" y="776944"/>
                  <a:pt x="2352282" y="770129"/>
                  <a:pt x="2341995" y="763314"/>
                </a:cubicBezTo>
                <a:cubicBezTo>
                  <a:pt x="2331024" y="757181"/>
                  <a:pt x="2320737" y="750367"/>
                  <a:pt x="2311823" y="744233"/>
                </a:cubicBezTo>
                <a:cubicBezTo>
                  <a:pt x="2302908" y="738100"/>
                  <a:pt x="2293993" y="731967"/>
                  <a:pt x="2285764" y="725834"/>
                </a:cubicBezTo>
                <a:cubicBezTo>
                  <a:pt x="2277535" y="719701"/>
                  <a:pt x="2269992" y="714249"/>
                  <a:pt x="2262449" y="708116"/>
                </a:cubicBezTo>
                <a:close/>
                <a:moveTo>
                  <a:pt x="2203777" y="563342"/>
                </a:moveTo>
                <a:cubicBezTo>
                  <a:pt x="2203777" y="568880"/>
                  <a:pt x="2204482" y="574418"/>
                  <a:pt x="2205186" y="579264"/>
                </a:cubicBezTo>
                <a:cubicBezTo>
                  <a:pt x="2205890" y="584802"/>
                  <a:pt x="2208004" y="590341"/>
                  <a:pt x="2209412" y="596571"/>
                </a:cubicBezTo>
                <a:cubicBezTo>
                  <a:pt x="2211525" y="602109"/>
                  <a:pt x="2214343" y="607648"/>
                  <a:pt x="2217160" y="613878"/>
                </a:cubicBezTo>
                <a:cubicBezTo>
                  <a:pt x="2220682" y="620109"/>
                  <a:pt x="2224204" y="626339"/>
                  <a:pt x="2228430" y="632569"/>
                </a:cubicBezTo>
                <a:lnTo>
                  <a:pt x="2193212" y="635339"/>
                </a:lnTo>
                <a:cubicBezTo>
                  <a:pt x="2188986" y="629108"/>
                  <a:pt x="2185464" y="622878"/>
                  <a:pt x="2181943" y="616647"/>
                </a:cubicBezTo>
                <a:cubicBezTo>
                  <a:pt x="2179125" y="610417"/>
                  <a:pt x="2176308" y="604186"/>
                  <a:pt x="2174195" y="597956"/>
                </a:cubicBezTo>
                <a:cubicBezTo>
                  <a:pt x="2172082" y="591725"/>
                  <a:pt x="2170673" y="586187"/>
                  <a:pt x="2169969" y="580649"/>
                </a:cubicBezTo>
                <a:cubicBezTo>
                  <a:pt x="2168560" y="575111"/>
                  <a:pt x="2168560" y="569572"/>
                  <a:pt x="2168560" y="564034"/>
                </a:cubicBezTo>
                <a:close/>
                <a:moveTo>
                  <a:pt x="2270964" y="442193"/>
                </a:moveTo>
                <a:lnTo>
                  <a:pt x="2298099" y="447123"/>
                </a:lnTo>
                <a:cubicBezTo>
                  <a:pt x="2291141" y="451349"/>
                  <a:pt x="2284184" y="455576"/>
                  <a:pt x="2277226" y="459802"/>
                </a:cubicBezTo>
                <a:cubicBezTo>
                  <a:pt x="2270964" y="464028"/>
                  <a:pt x="2264702" y="468254"/>
                  <a:pt x="2258440" y="473184"/>
                </a:cubicBezTo>
                <a:cubicBezTo>
                  <a:pt x="2252177" y="477410"/>
                  <a:pt x="2246611" y="482341"/>
                  <a:pt x="2241741" y="486567"/>
                </a:cubicBezTo>
                <a:cubicBezTo>
                  <a:pt x="2236174" y="492202"/>
                  <a:pt x="2231304" y="496428"/>
                  <a:pt x="2227129" y="502063"/>
                </a:cubicBezTo>
                <a:lnTo>
                  <a:pt x="2195819" y="499245"/>
                </a:lnTo>
                <a:cubicBezTo>
                  <a:pt x="2199994" y="494315"/>
                  <a:pt x="2205560" y="488680"/>
                  <a:pt x="2210430" y="483749"/>
                </a:cubicBezTo>
                <a:cubicBezTo>
                  <a:pt x="2215997" y="478819"/>
                  <a:pt x="2222259" y="473889"/>
                  <a:pt x="2228521" y="468958"/>
                </a:cubicBezTo>
                <a:cubicBezTo>
                  <a:pt x="2234783" y="464028"/>
                  <a:pt x="2241741" y="459802"/>
                  <a:pt x="2248699" y="455576"/>
                </a:cubicBezTo>
                <a:cubicBezTo>
                  <a:pt x="2255656" y="450645"/>
                  <a:pt x="2263310" y="446419"/>
                  <a:pt x="2270964" y="442193"/>
                </a:cubicBezTo>
                <a:close/>
                <a:moveTo>
                  <a:pt x="2495440" y="360421"/>
                </a:moveTo>
                <a:lnTo>
                  <a:pt x="2516170" y="366478"/>
                </a:lnTo>
                <a:cubicBezTo>
                  <a:pt x="2506496" y="369170"/>
                  <a:pt x="2496131" y="371863"/>
                  <a:pt x="2485765" y="374555"/>
                </a:cubicBezTo>
                <a:cubicBezTo>
                  <a:pt x="2475400" y="377247"/>
                  <a:pt x="2466417" y="380612"/>
                  <a:pt x="2456052" y="383304"/>
                </a:cubicBezTo>
                <a:cubicBezTo>
                  <a:pt x="2446378" y="386670"/>
                  <a:pt x="2436703" y="389362"/>
                  <a:pt x="2427029" y="392727"/>
                </a:cubicBezTo>
                <a:cubicBezTo>
                  <a:pt x="2416664" y="396092"/>
                  <a:pt x="2407681" y="398785"/>
                  <a:pt x="2398698" y="402150"/>
                </a:cubicBezTo>
                <a:lnTo>
                  <a:pt x="2374512" y="396765"/>
                </a:lnTo>
                <a:cubicBezTo>
                  <a:pt x="2384186" y="393400"/>
                  <a:pt x="2393860" y="390035"/>
                  <a:pt x="2404226" y="387343"/>
                </a:cubicBezTo>
                <a:cubicBezTo>
                  <a:pt x="2413900" y="383978"/>
                  <a:pt x="2423574" y="380612"/>
                  <a:pt x="2433939" y="377247"/>
                </a:cubicBezTo>
                <a:cubicBezTo>
                  <a:pt x="2444304" y="374555"/>
                  <a:pt x="2453979" y="371863"/>
                  <a:pt x="2464344" y="369170"/>
                </a:cubicBezTo>
                <a:cubicBezTo>
                  <a:pt x="2474709" y="365805"/>
                  <a:pt x="2485074" y="363113"/>
                  <a:pt x="2495440" y="360421"/>
                </a:cubicBezTo>
                <a:close/>
                <a:moveTo>
                  <a:pt x="2748358" y="302874"/>
                </a:moveTo>
                <a:lnTo>
                  <a:pt x="2767559" y="308871"/>
                </a:lnTo>
                <a:cubicBezTo>
                  <a:pt x="2764816" y="309537"/>
                  <a:pt x="2760702" y="310870"/>
                  <a:pt x="2757273" y="311536"/>
                </a:cubicBezTo>
                <a:cubicBezTo>
                  <a:pt x="2753844" y="312203"/>
                  <a:pt x="2749730" y="312869"/>
                  <a:pt x="2746301" y="313535"/>
                </a:cubicBezTo>
                <a:cubicBezTo>
                  <a:pt x="2742187" y="314868"/>
                  <a:pt x="2738072" y="315534"/>
                  <a:pt x="2733958" y="316867"/>
                </a:cubicBezTo>
                <a:cubicBezTo>
                  <a:pt x="2730529" y="317533"/>
                  <a:pt x="2725729" y="318200"/>
                  <a:pt x="2721614" y="318866"/>
                </a:cubicBezTo>
                <a:cubicBezTo>
                  <a:pt x="2715443" y="320199"/>
                  <a:pt x="2708585" y="321531"/>
                  <a:pt x="2701728" y="322864"/>
                </a:cubicBezTo>
                <a:cubicBezTo>
                  <a:pt x="2695556" y="324197"/>
                  <a:pt x="2688699" y="325529"/>
                  <a:pt x="2682527" y="326862"/>
                </a:cubicBezTo>
                <a:cubicBezTo>
                  <a:pt x="2675669" y="328195"/>
                  <a:pt x="2668812" y="329527"/>
                  <a:pt x="2661954" y="331526"/>
                </a:cubicBezTo>
                <a:cubicBezTo>
                  <a:pt x="2655783" y="332859"/>
                  <a:pt x="2648925" y="334192"/>
                  <a:pt x="2641382" y="335525"/>
                </a:cubicBezTo>
                <a:lnTo>
                  <a:pt x="2622867" y="329527"/>
                </a:lnTo>
                <a:cubicBezTo>
                  <a:pt x="2629724" y="328195"/>
                  <a:pt x="2636582" y="326862"/>
                  <a:pt x="2643439" y="325529"/>
                </a:cubicBezTo>
                <a:cubicBezTo>
                  <a:pt x="2650297" y="323530"/>
                  <a:pt x="2657154" y="322198"/>
                  <a:pt x="2663326" y="320865"/>
                </a:cubicBezTo>
                <a:cubicBezTo>
                  <a:pt x="2670183" y="319532"/>
                  <a:pt x="2677041" y="318200"/>
                  <a:pt x="2683898" y="316867"/>
                </a:cubicBezTo>
                <a:cubicBezTo>
                  <a:pt x="2690070" y="315534"/>
                  <a:pt x="2696927" y="314202"/>
                  <a:pt x="2703785" y="312869"/>
                </a:cubicBezTo>
                <a:cubicBezTo>
                  <a:pt x="2707899" y="312203"/>
                  <a:pt x="2712014" y="311536"/>
                  <a:pt x="2715443" y="310870"/>
                </a:cubicBezTo>
                <a:cubicBezTo>
                  <a:pt x="2719557" y="309537"/>
                  <a:pt x="2722986" y="308871"/>
                  <a:pt x="2727100" y="308205"/>
                </a:cubicBezTo>
                <a:cubicBezTo>
                  <a:pt x="2730529" y="307538"/>
                  <a:pt x="2733958" y="306206"/>
                  <a:pt x="2737386" y="305539"/>
                </a:cubicBezTo>
                <a:cubicBezTo>
                  <a:pt x="2740815" y="304873"/>
                  <a:pt x="2744930" y="304207"/>
                  <a:pt x="2748358" y="302874"/>
                </a:cubicBezTo>
                <a:close/>
                <a:moveTo>
                  <a:pt x="2887318" y="236240"/>
                </a:moveTo>
                <a:lnTo>
                  <a:pt x="2912932" y="237575"/>
                </a:lnTo>
                <a:cubicBezTo>
                  <a:pt x="2911547" y="240911"/>
                  <a:pt x="2909470" y="243581"/>
                  <a:pt x="2906701" y="246918"/>
                </a:cubicBezTo>
                <a:cubicBezTo>
                  <a:pt x="2904624" y="249587"/>
                  <a:pt x="2901163" y="252924"/>
                  <a:pt x="2897009" y="256261"/>
                </a:cubicBezTo>
                <a:cubicBezTo>
                  <a:pt x="2893548" y="258930"/>
                  <a:pt x="2888702" y="262267"/>
                  <a:pt x="2883856" y="265604"/>
                </a:cubicBezTo>
                <a:cubicBezTo>
                  <a:pt x="2878318" y="268940"/>
                  <a:pt x="2872087" y="271610"/>
                  <a:pt x="2865165" y="274947"/>
                </a:cubicBezTo>
                <a:lnTo>
                  <a:pt x="2840935" y="270942"/>
                </a:lnTo>
                <a:cubicBezTo>
                  <a:pt x="2847858" y="268273"/>
                  <a:pt x="2852704" y="265604"/>
                  <a:pt x="2858242" y="262267"/>
                </a:cubicBezTo>
                <a:cubicBezTo>
                  <a:pt x="2863088" y="258930"/>
                  <a:pt x="2867241" y="256261"/>
                  <a:pt x="2871395" y="253591"/>
                </a:cubicBezTo>
                <a:cubicBezTo>
                  <a:pt x="2874857" y="250922"/>
                  <a:pt x="2878318" y="247585"/>
                  <a:pt x="2880395" y="244248"/>
                </a:cubicBezTo>
                <a:cubicBezTo>
                  <a:pt x="2883164" y="241579"/>
                  <a:pt x="2885241" y="238909"/>
                  <a:pt x="2887318" y="236240"/>
                </a:cubicBezTo>
                <a:close/>
                <a:moveTo>
                  <a:pt x="2864054" y="160523"/>
                </a:moveTo>
                <a:cubicBezTo>
                  <a:pt x="2868134" y="163827"/>
                  <a:pt x="2872893" y="166470"/>
                  <a:pt x="2876973" y="169114"/>
                </a:cubicBezTo>
                <a:cubicBezTo>
                  <a:pt x="2881052" y="172418"/>
                  <a:pt x="2885132" y="175061"/>
                  <a:pt x="2888531" y="177704"/>
                </a:cubicBezTo>
                <a:cubicBezTo>
                  <a:pt x="2892611" y="181008"/>
                  <a:pt x="2896010" y="183652"/>
                  <a:pt x="2898730" y="186956"/>
                </a:cubicBezTo>
                <a:cubicBezTo>
                  <a:pt x="2901450" y="189599"/>
                  <a:pt x="2904849" y="192903"/>
                  <a:pt x="2906889" y="195546"/>
                </a:cubicBezTo>
                <a:lnTo>
                  <a:pt x="2881732" y="196207"/>
                </a:lnTo>
                <a:cubicBezTo>
                  <a:pt x="2880372" y="193564"/>
                  <a:pt x="2877653" y="190260"/>
                  <a:pt x="2874253" y="186956"/>
                </a:cubicBezTo>
                <a:cubicBezTo>
                  <a:pt x="2871533" y="184312"/>
                  <a:pt x="2868134" y="181669"/>
                  <a:pt x="2865414" y="179026"/>
                </a:cubicBezTo>
                <a:cubicBezTo>
                  <a:pt x="2862014" y="176383"/>
                  <a:pt x="2857935" y="173739"/>
                  <a:pt x="2853855" y="170435"/>
                </a:cubicBezTo>
                <a:cubicBezTo>
                  <a:pt x="2849776" y="167792"/>
                  <a:pt x="2845696" y="165149"/>
                  <a:pt x="2840937" y="162505"/>
                </a:cubicBezTo>
                <a:close/>
                <a:moveTo>
                  <a:pt x="2726659" y="99951"/>
                </a:moveTo>
                <a:cubicBezTo>
                  <a:pt x="2732761" y="102585"/>
                  <a:pt x="2738864" y="104560"/>
                  <a:pt x="2744967" y="106535"/>
                </a:cubicBezTo>
                <a:cubicBezTo>
                  <a:pt x="2750391" y="108510"/>
                  <a:pt x="2757172" y="111144"/>
                  <a:pt x="2762596" y="113119"/>
                </a:cubicBezTo>
                <a:cubicBezTo>
                  <a:pt x="2768699" y="115753"/>
                  <a:pt x="2774802" y="118386"/>
                  <a:pt x="2780904" y="120362"/>
                </a:cubicBezTo>
                <a:cubicBezTo>
                  <a:pt x="2786329" y="122995"/>
                  <a:pt x="2792431" y="125629"/>
                  <a:pt x="2797856" y="127604"/>
                </a:cubicBezTo>
                <a:lnTo>
                  <a:pt x="2777514" y="129579"/>
                </a:lnTo>
                <a:cubicBezTo>
                  <a:pt x="2772089" y="126946"/>
                  <a:pt x="2765987" y="124971"/>
                  <a:pt x="2760562" y="122337"/>
                </a:cubicBezTo>
                <a:cubicBezTo>
                  <a:pt x="2754460" y="119703"/>
                  <a:pt x="2749035" y="117728"/>
                  <a:pt x="2742932" y="115753"/>
                </a:cubicBezTo>
                <a:cubicBezTo>
                  <a:pt x="2736830" y="113119"/>
                  <a:pt x="2731405" y="111144"/>
                  <a:pt x="2725303" y="108510"/>
                </a:cubicBezTo>
                <a:cubicBezTo>
                  <a:pt x="2719200" y="106535"/>
                  <a:pt x="2713776" y="104560"/>
                  <a:pt x="2707673" y="102585"/>
                </a:cubicBezTo>
                <a:close/>
                <a:moveTo>
                  <a:pt x="2598639" y="48462"/>
                </a:moveTo>
                <a:lnTo>
                  <a:pt x="2620446" y="48462"/>
                </a:lnTo>
                <a:cubicBezTo>
                  <a:pt x="2620446" y="49183"/>
                  <a:pt x="2620446" y="49183"/>
                  <a:pt x="2620446" y="49904"/>
                </a:cubicBezTo>
                <a:cubicBezTo>
                  <a:pt x="2620446" y="50625"/>
                  <a:pt x="2620446" y="51346"/>
                  <a:pt x="2620446" y="51346"/>
                </a:cubicBezTo>
                <a:cubicBezTo>
                  <a:pt x="2620446" y="52067"/>
                  <a:pt x="2620446" y="52789"/>
                  <a:pt x="2620446" y="52789"/>
                </a:cubicBezTo>
                <a:cubicBezTo>
                  <a:pt x="2620446" y="53510"/>
                  <a:pt x="2620446" y="53510"/>
                  <a:pt x="2620446" y="54952"/>
                </a:cubicBezTo>
                <a:cubicBezTo>
                  <a:pt x="2621127" y="56394"/>
                  <a:pt x="2622490" y="57836"/>
                  <a:pt x="2623853" y="59279"/>
                </a:cubicBezTo>
                <a:cubicBezTo>
                  <a:pt x="2625216" y="61442"/>
                  <a:pt x="2627260" y="62884"/>
                  <a:pt x="2629305" y="64326"/>
                </a:cubicBezTo>
                <a:cubicBezTo>
                  <a:pt x="2631349" y="66490"/>
                  <a:pt x="2634757" y="67932"/>
                  <a:pt x="2637482" y="69374"/>
                </a:cubicBezTo>
                <a:cubicBezTo>
                  <a:pt x="2640890" y="70817"/>
                  <a:pt x="2644297" y="72259"/>
                  <a:pt x="2648386" y="74422"/>
                </a:cubicBezTo>
                <a:cubicBezTo>
                  <a:pt x="2648386" y="74422"/>
                  <a:pt x="2649067" y="74422"/>
                  <a:pt x="2649749" y="74422"/>
                </a:cubicBezTo>
                <a:cubicBezTo>
                  <a:pt x="2649749" y="74422"/>
                  <a:pt x="2649749" y="74422"/>
                  <a:pt x="2650430" y="75143"/>
                </a:cubicBezTo>
                <a:cubicBezTo>
                  <a:pt x="2650430" y="75143"/>
                  <a:pt x="2651112" y="75143"/>
                  <a:pt x="2651793" y="75143"/>
                </a:cubicBezTo>
                <a:lnTo>
                  <a:pt x="2652475" y="75143"/>
                </a:lnTo>
                <a:lnTo>
                  <a:pt x="2634075" y="78028"/>
                </a:lnTo>
                <a:lnTo>
                  <a:pt x="2632712" y="78028"/>
                </a:lnTo>
                <a:lnTo>
                  <a:pt x="2632031" y="77307"/>
                </a:lnTo>
                <a:cubicBezTo>
                  <a:pt x="2631349" y="77307"/>
                  <a:pt x="2631349" y="76586"/>
                  <a:pt x="2630668" y="76586"/>
                </a:cubicBezTo>
                <a:cubicBezTo>
                  <a:pt x="2629986" y="76586"/>
                  <a:pt x="2629986" y="76586"/>
                  <a:pt x="2629986" y="76586"/>
                </a:cubicBezTo>
                <a:cubicBezTo>
                  <a:pt x="2625216" y="74422"/>
                  <a:pt x="2621127" y="72980"/>
                  <a:pt x="2617038" y="70817"/>
                </a:cubicBezTo>
                <a:cubicBezTo>
                  <a:pt x="2614313" y="69374"/>
                  <a:pt x="2610905" y="67211"/>
                  <a:pt x="2608861" y="65769"/>
                </a:cubicBezTo>
                <a:cubicBezTo>
                  <a:pt x="2606135" y="63605"/>
                  <a:pt x="2604091" y="62163"/>
                  <a:pt x="2602046" y="60000"/>
                </a:cubicBezTo>
                <a:cubicBezTo>
                  <a:pt x="2601365" y="58558"/>
                  <a:pt x="2600002" y="56394"/>
                  <a:pt x="2599320" y="54952"/>
                </a:cubicBezTo>
                <a:cubicBezTo>
                  <a:pt x="2599320" y="53510"/>
                  <a:pt x="2599320" y="53510"/>
                  <a:pt x="2599320" y="52789"/>
                </a:cubicBezTo>
                <a:cubicBezTo>
                  <a:pt x="2598639" y="52789"/>
                  <a:pt x="2598639" y="52067"/>
                  <a:pt x="2598639" y="51346"/>
                </a:cubicBezTo>
                <a:cubicBezTo>
                  <a:pt x="2598639" y="50625"/>
                  <a:pt x="2598639" y="49904"/>
                  <a:pt x="2598639" y="49904"/>
                </a:cubicBezTo>
                <a:cubicBezTo>
                  <a:pt x="2598639" y="49183"/>
                  <a:pt x="2598639" y="48462"/>
                  <a:pt x="2598639" y="48462"/>
                </a:cubicBezTo>
                <a:close/>
                <a:moveTo>
                  <a:pt x="2676246" y="0"/>
                </a:moveTo>
                <a:lnTo>
                  <a:pt x="2694868" y="2019"/>
                </a:lnTo>
                <a:cubicBezTo>
                  <a:pt x="2690040" y="4038"/>
                  <a:pt x="2685212" y="6057"/>
                  <a:pt x="2681074" y="7403"/>
                </a:cubicBezTo>
                <a:cubicBezTo>
                  <a:pt x="2676246" y="9423"/>
                  <a:pt x="2672108" y="10769"/>
                  <a:pt x="2667969" y="12788"/>
                </a:cubicBezTo>
                <a:cubicBezTo>
                  <a:pt x="2663831" y="14134"/>
                  <a:pt x="2660383" y="16826"/>
                  <a:pt x="2656244" y="18172"/>
                </a:cubicBezTo>
                <a:cubicBezTo>
                  <a:pt x="2652796" y="19518"/>
                  <a:pt x="2649347" y="22211"/>
                  <a:pt x="2645899" y="23557"/>
                </a:cubicBezTo>
                <a:lnTo>
                  <a:pt x="2625897" y="22211"/>
                </a:lnTo>
                <a:cubicBezTo>
                  <a:pt x="2629346" y="19518"/>
                  <a:pt x="2632794" y="18172"/>
                  <a:pt x="2636932" y="16153"/>
                </a:cubicBezTo>
                <a:cubicBezTo>
                  <a:pt x="2640381" y="14134"/>
                  <a:pt x="2644519" y="12788"/>
                  <a:pt x="2649347" y="10769"/>
                </a:cubicBezTo>
                <a:cubicBezTo>
                  <a:pt x="2653486" y="9423"/>
                  <a:pt x="2657624" y="6730"/>
                  <a:pt x="2662452" y="5384"/>
                </a:cubicBezTo>
                <a:cubicBezTo>
                  <a:pt x="2666590" y="4038"/>
                  <a:pt x="2671418" y="2019"/>
                  <a:pt x="2676246" y="0"/>
                </a:cubicBezTo>
                <a:close/>
              </a:path>
            </a:pathLst>
          </a:custGeom>
          <a:solidFill>
            <a:schemeClr val="bg1"/>
          </a:solidFill>
          <a:ln>
            <a:noFill/>
          </a:ln>
          <a:effectLst/>
        </p:spPr>
        <p:txBody>
          <a:bodyPr wrap="square" anchor="ctr">
            <a:noAutofit/>
          </a:bodyPr>
          <a:lstStyle/>
          <a:p>
            <a:endParaRPr lang="en-US" sz="3265" dirty="0">
              <a:latin typeface="Lato Light" panose="020F0502020204030203" pitchFamily="34" charset="0"/>
            </a:endParaRPr>
          </a:p>
        </p:txBody>
      </p:sp>
      <p:sp>
        <p:nvSpPr>
          <p:cNvPr id="22" name="Subtitle 2">
            <a:extLst>
              <a:ext uri="{FF2B5EF4-FFF2-40B4-BE49-F238E27FC236}">
                <a16:creationId xmlns:a16="http://schemas.microsoft.com/office/drawing/2014/main" id="{5C5CD812-0F66-A44E-AA4B-F90ABDAA08E8}"/>
              </a:ext>
            </a:extLst>
          </p:cNvPr>
          <p:cNvSpPr txBox="1">
            <a:spLocks/>
          </p:cNvSpPr>
          <p:nvPr/>
        </p:nvSpPr>
        <p:spPr>
          <a:xfrm>
            <a:off x="871477" y="1751941"/>
            <a:ext cx="3896868" cy="51488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3" name="TextBox 22">
            <a:extLst>
              <a:ext uri="{FF2B5EF4-FFF2-40B4-BE49-F238E27FC236}">
                <a16:creationId xmlns:a16="http://schemas.microsoft.com/office/drawing/2014/main" id="{4F5C5495-9348-7F40-9449-AB406DEAAAB7}"/>
              </a:ext>
            </a:extLst>
          </p:cNvPr>
          <p:cNvSpPr txBox="1"/>
          <p:nvPr/>
        </p:nvSpPr>
        <p:spPr>
          <a:xfrm>
            <a:off x="3197080" y="1414809"/>
            <a:ext cx="1571264" cy="338554"/>
          </a:xfrm>
          <a:prstGeom prst="rect">
            <a:avLst/>
          </a:prstGeom>
          <a:noFill/>
        </p:spPr>
        <p:txBody>
          <a:bodyPr wrap="none" rtlCol="0" anchor="b" anchorCtr="0">
            <a:spAutoFit/>
          </a:bodyPr>
          <a:lstStyle/>
          <a:p>
            <a:pPr algn="r"/>
            <a:r>
              <a:rPr lang="en-US" sz="1600" b="1" dirty="0">
                <a:solidFill>
                  <a:schemeClr val="accent1">
                    <a:lumMod val="50000"/>
                  </a:schemeClr>
                </a:solidFill>
                <a:latin typeface="Poppins" pitchFamily="2" charset="77"/>
                <a:ea typeface="League Spartan" charset="0"/>
                <a:cs typeface="Poppins" pitchFamily="2" charset="77"/>
              </a:rPr>
              <a:t>YOUR TITLE 01</a:t>
            </a:r>
          </a:p>
        </p:txBody>
      </p:sp>
      <p:sp>
        <p:nvSpPr>
          <p:cNvPr id="24" name="Subtitle 2">
            <a:extLst>
              <a:ext uri="{FF2B5EF4-FFF2-40B4-BE49-F238E27FC236}">
                <a16:creationId xmlns:a16="http://schemas.microsoft.com/office/drawing/2014/main" id="{3EC83E82-6DBD-CF47-B9B7-D4B86542393E}"/>
              </a:ext>
            </a:extLst>
          </p:cNvPr>
          <p:cNvSpPr txBox="1">
            <a:spLocks/>
          </p:cNvSpPr>
          <p:nvPr/>
        </p:nvSpPr>
        <p:spPr>
          <a:xfrm>
            <a:off x="871477" y="3062660"/>
            <a:ext cx="3896868" cy="51488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5" name="TextBox 24">
            <a:extLst>
              <a:ext uri="{FF2B5EF4-FFF2-40B4-BE49-F238E27FC236}">
                <a16:creationId xmlns:a16="http://schemas.microsoft.com/office/drawing/2014/main" id="{D667B8E4-F91A-6D4A-8FE9-DD7C8D930AF1}"/>
              </a:ext>
            </a:extLst>
          </p:cNvPr>
          <p:cNvSpPr txBox="1"/>
          <p:nvPr/>
        </p:nvSpPr>
        <p:spPr>
          <a:xfrm>
            <a:off x="3157006" y="2725528"/>
            <a:ext cx="1611339" cy="338554"/>
          </a:xfrm>
          <a:prstGeom prst="rect">
            <a:avLst/>
          </a:prstGeom>
          <a:noFill/>
        </p:spPr>
        <p:txBody>
          <a:bodyPr wrap="none" rtlCol="0" anchor="b" anchorCtr="0">
            <a:spAutoFit/>
          </a:bodyPr>
          <a:lstStyle/>
          <a:p>
            <a:pPr algn="r"/>
            <a:r>
              <a:rPr lang="en-US" sz="1600" b="1" dirty="0">
                <a:solidFill>
                  <a:schemeClr val="accent1">
                    <a:lumMod val="50000"/>
                  </a:schemeClr>
                </a:solidFill>
                <a:latin typeface="Poppins" pitchFamily="2" charset="77"/>
                <a:ea typeface="League Spartan" charset="0"/>
                <a:cs typeface="Poppins" pitchFamily="2" charset="77"/>
              </a:rPr>
              <a:t>YOUR TITLE 02</a:t>
            </a:r>
          </a:p>
        </p:txBody>
      </p:sp>
      <p:sp>
        <p:nvSpPr>
          <p:cNvPr id="26" name="Subtitle 2">
            <a:extLst>
              <a:ext uri="{FF2B5EF4-FFF2-40B4-BE49-F238E27FC236}">
                <a16:creationId xmlns:a16="http://schemas.microsoft.com/office/drawing/2014/main" id="{0D4A5875-E954-C94E-9806-7A84AD8939FA}"/>
              </a:ext>
            </a:extLst>
          </p:cNvPr>
          <p:cNvSpPr txBox="1">
            <a:spLocks/>
          </p:cNvSpPr>
          <p:nvPr/>
        </p:nvSpPr>
        <p:spPr>
          <a:xfrm>
            <a:off x="871477" y="4373379"/>
            <a:ext cx="3896868" cy="51488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7" name="TextBox 26">
            <a:extLst>
              <a:ext uri="{FF2B5EF4-FFF2-40B4-BE49-F238E27FC236}">
                <a16:creationId xmlns:a16="http://schemas.microsoft.com/office/drawing/2014/main" id="{50EAA36F-8EDB-F544-9838-5D5FB874129E}"/>
              </a:ext>
            </a:extLst>
          </p:cNvPr>
          <p:cNvSpPr txBox="1"/>
          <p:nvPr/>
        </p:nvSpPr>
        <p:spPr>
          <a:xfrm>
            <a:off x="3150594" y="4036247"/>
            <a:ext cx="1617751" cy="338554"/>
          </a:xfrm>
          <a:prstGeom prst="rect">
            <a:avLst/>
          </a:prstGeom>
          <a:noFill/>
        </p:spPr>
        <p:txBody>
          <a:bodyPr wrap="none" rtlCol="0" anchor="b" anchorCtr="0">
            <a:spAutoFit/>
          </a:bodyPr>
          <a:lstStyle/>
          <a:p>
            <a:pPr algn="r"/>
            <a:r>
              <a:rPr lang="en-US" sz="1600" b="1" dirty="0">
                <a:solidFill>
                  <a:schemeClr val="accent1">
                    <a:lumMod val="50000"/>
                  </a:schemeClr>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33C56C49-BE47-CC42-ADC4-B6EB9B2471E7}"/>
              </a:ext>
            </a:extLst>
          </p:cNvPr>
          <p:cNvSpPr txBox="1">
            <a:spLocks/>
          </p:cNvSpPr>
          <p:nvPr/>
        </p:nvSpPr>
        <p:spPr>
          <a:xfrm>
            <a:off x="871477" y="5684099"/>
            <a:ext cx="3896868" cy="51488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r">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9" name="TextBox 28">
            <a:extLst>
              <a:ext uri="{FF2B5EF4-FFF2-40B4-BE49-F238E27FC236}">
                <a16:creationId xmlns:a16="http://schemas.microsoft.com/office/drawing/2014/main" id="{69CBA8AF-A9C3-BA41-9043-95D4BB848E02}"/>
              </a:ext>
            </a:extLst>
          </p:cNvPr>
          <p:cNvSpPr txBox="1"/>
          <p:nvPr/>
        </p:nvSpPr>
        <p:spPr>
          <a:xfrm>
            <a:off x="3134563" y="5346967"/>
            <a:ext cx="1633782" cy="338554"/>
          </a:xfrm>
          <a:prstGeom prst="rect">
            <a:avLst/>
          </a:prstGeom>
          <a:noFill/>
        </p:spPr>
        <p:txBody>
          <a:bodyPr wrap="none" rtlCol="0" anchor="b" anchorCtr="0">
            <a:spAutoFit/>
          </a:bodyPr>
          <a:lstStyle/>
          <a:p>
            <a:pPr algn="r"/>
            <a:r>
              <a:rPr lang="en-US" sz="1600" b="1" dirty="0">
                <a:solidFill>
                  <a:schemeClr val="accent1">
                    <a:lumMod val="50000"/>
                  </a:schemeClr>
                </a:solidFill>
                <a:latin typeface="Poppins" pitchFamily="2" charset="77"/>
                <a:ea typeface="League Spartan" charset="0"/>
                <a:cs typeface="Poppins" pitchFamily="2" charset="77"/>
              </a:rPr>
              <a:t>YOUR TITLE 04</a:t>
            </a:r>
          </a:p>
        </p:txBody>
      </p:sp>
      <p:sp>
        <p:nvSpPr>
          <p:cNvPr id="30" name="Oval 29">
            <a:extLst>
              <a:ext uri="{FF2B5EF4-FFF2-40B4-BE49-F238E27FC236}">
                <a16:creationId xmlns:a16="http://schemas.microsoft.com/office/drawing/2014/main" id="{C78BCBC5-8FB6-6C4A-8983-1C0EE2498FF9}"/>
              </a:ext>
            </a:extLst>
          </p:cNvPr>
          <p:cNvSpPr/>
          <p:nvPr/>
        </p:nvSpPr>
        <p:spPr>
          <a:xfrm>
            <a:off x="4862305" y="1538784"/>
            <a:ext cx="136770" cy="136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1" name="Oval 30">
            <a:extLst>
              <a:ext uri="{FF2B5EF4-FFF2-40B4-BE49-F238E27FC236}">
                <a16:creationId xmlns:a16="http://schemas.microsoft.com/office/drawing/2014/main" id="{BB14FF50-5A65-C64D-BFC0-58FC36434366}"/>
              </a:ext>
            </a:extLst>
          </p:cNvPr>
          <p:cNvSpPr/>
          <p:nvPr/>
        </p:nvSpPr>
        <p:spPr>
          <a:xfrm>
            <a:off x="4862305" y="2849503"/>
            <a:ext cx="136770" cy="136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2" name="Oval 31">
            <a:extLst>
              <a:ext uri="{FF2B5EF4-FFF2-40B4-BE49-F238E27FC236}">
                <a16:creationId xmlns:a16="http://schemas.microsoft.com/office/drawing/2014/main" id="{4497A65A-A93B-F247-B447-78BBCE948C8A}"/>
              </a:ext>
            </a:extLst>
          </p:cNvPr>
          <p:cNvSpPr/>
          <p:nvPr/>
        </p:nvSpPr>
        <p:spPr>
          <a:xfrm>
            <a:off x="4862305" y="4160222"/>
            <a:ext cx="136770" cy="1367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3" name="Oval 32">
            <a:extLst>
              <a:ext uri="{FF2B5EF4-FFF2-40B4-BE49-F238E27FC236}">
                <a16:creationId xmlns:a16="http://schemas.microsoft.com/office/drawing/2014/main" id="{72E2846E-4433-D344-9990-101ADD4622E9}"/>
              </a:ext>
            </a:extLst>
          </p:cNvPr>
          <p:cNvSpPr/>
          <p:nvPr/>
        </p:nvSpPr>
        <p:spPr>
          <a:xfrm>
            <a:off x="4862305" y="5470942"/>
            <a:ext cx="136770" cy="1367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5" name="Freeform 1043">
            <a:extLst>
              <a:ext uri="{FF2B5EF4-FFF2-40B4-BE49-F238E27FC236}">
                <a16:creationId xmlns:a16="http://schemas.microsoft.com/office/drawing/2014/main" id="{E928E1B9-AFBB-6647-B16E-2337E0AB07D9}"/>
              </a:ext>
            </a:extLst>
          </p:cNvPr>
          <p:cNvSpPr>
            <a:spLocks noChangeAspect="1" noChangeArrowheads="1"/>
          </p:cNvSpPr>
          <p:nvPr/>
        </p:nvSpPr>
        <p:spPr bwMode="auto">
          <a:xfrm>
            <a:off x="8690729" y="3661933"/>
            <a:ext cx="298666" cy="297750"/>
          </a:xfrm>
          <a:custGeom>
            <a:avLst/>
            <a:gdLst>
              <a:gd name="T0" fmla="*/ 8707233 w 285392"/>
              <a:gd name="T1" fmla="*/ 120119261 h 283805"/>
              <a:gd name="T2" fmla="*/ 29325211 w 285392"/>
              <a:gd name="T3" fmla="*/ 93833658 h 283805"/>
              <a:gd name="T4" fmla="*/ 1831833 w 285392"/>
              <a:gd name="T5" fmla="*/ 90078391 h 283805"/>
              <a:gd name="T6" fmla="*/ 37878854 w 285392"/>
              <a:gd name="T7" fmla="*/ 91956180 h 283805"/>
              <a:gd name="T8" fmla="*/ 32991136 w 285392"/>
              <a:gd name="T9" fmla="*/ 93833658 h 283805"/>
              <a:gd name="T10" fmla="*/ 31158697 w 285392"/>
              <a:gd name="T11" fmla="*/ 123874713 h 283805"/>
              <a:gd name="T12" fmla="*/ 4886724 w 285392"/>
              <a:gd name="T13" fmla="*/ 121997236 h 283805"/>
              <a:gd name="T14" fmla="*/ 1831833 w 285392"/>
              <a:gd name="T15" fmla="*/ 93833658 h 283805"/>
              <a:gd name="T16" fmla="*/ 1831833 w 285392"/>
              <a:gd name="T17" fmla="*/ 90078391 h 283805"/>
              <a:gd name="T18" fmla="*/ 92800544 w 285392"/>
              <a:gd name="T19" fmla="*/ 120088971 h 283805"/>
              <a:gd name="T20" fmla="*/ 113503367 w 285392"/>
              <a:gd name="T21" fmla="*/ 78618555 h 283805"/>
              <a:gd name="T22" fmla="*/ 86053647 w 285392"/>
              <a:gd name="T23" fmla="*/ 74834539 h 283805"/>
              <a:gd name="T24" fmla="*/ 122091277 w 285392"/>
              <a:gd name="T25" fmla="*/ 76569103 h 283805"/>
              <a:gd name="T26" fmla="*/ 117184208 w 285392"/>
              <a:gd name="T27" fmla="*/ 78618555 h 283805"/>
              <a:gd name="T28" fmla="*/ 115343507 w 285392"/>
              <a:gd name="T29" fmla="*/ 123873484 h 283805"/>
              <a:gd name="T30" fmla="*/ 89120569 w 285392"/>
              <a:gd name="T31" fmla="*/ 121981726 h 283805"/>
              <a:gd name="T32" fmla="*/ 86053647 w 285392"/>
              <a:gd name="T33" fmla="*/ 78618555 h 283805"/>
              <a:gd name="T34" fmla="*/ 86053647 w 285392"/>
              <a:gd name="T35" fmla="*/ 74834539 h 283805"/>
              <a:gd name="T36" fmla="*/ 50541167 w 285392"/>
              <a:gd name="T37" fmla="*/ 120082526 h 283805"/>
              <a:gd name="T38" fmla="*/ 71396916 w 285392"/>
              <a:gd name="T39" fmla="*/ 63381523 h 283805"/>
              <a:gd name="T40" fmla="*/ 19278434 w 285392"/>
              <a:gd name="T41" fmla="*/ 63155325 h 283805"/>
              <a:gd name="T42" fmla="*/ 19278434 w 285392"/>
              <a:gd name="T43" fmla="*/ 79274704 h 283805"/>
              <a:gd name="T44" fmla="*/ 19278434 w 285392"/>
              <a:gd name="T45" fmla="*/ 63155325 h 283805"/>
              <a:gd name="T46" fmla="*/ 78144632 w 285392"/>
              <a:gd name="T47" fmla="*/ 59590565 h 283805"/>
              <a:gd name="T48" fmla="*/ 78144632 w 285392"/>
              <a:gd name="T49" fmla="*/ 63222884 h 283805"/>
              <a:gd name="T50" fmla="*/ 75077743 w 285392"/>
              <a:gd name="T51" fmla="*/ 121978098 h 283805"/>
              <a:gd name="T52" fmla="*/ 48854251 w 285392"/>
              <a:gd name="T53" fmla="*/ 123872957 h 283805"/>
              <a:gd name="T54" fmla="*/ 47014093 w 285392"/>
              <a:gd name="T55" fmla="*/ 63222884 h 283805"/>
              <a:gd name="T56" fmla="*/ 42106458 w 285392"/>
              <a:gd name="T57" fmla="*/ 61485446 h 283805"/>
              <a:gd name="T58" fmla="*/ 19278434 w 285392"/>
              <a:gd name="T59" fmla="*/ 59590565 h 283805"/>
              <a:gd name="T60" fmla="*/ 19278434 w 285392"/>
              <a:gd name="T61" fmla="*/ 82994349 h 283805"/>
              <a:gd name="T62" fmla="*/ 19278434 w 285392"/>
              <a:gd name="T63" fmla="*/ 59590565 h 283805"/>
              <a:gd name="T64" fmla="*/ 92687089 w 285392"/>
              <a:gd name="T65" fmla="*/ 53968565 h 283805"/>
              <a:gd name="T66" fmla="*/ 113615111 w 285392"/>
              <a:gd name="T67" fmla="*/ 53968565 h 283805"/>
              <a:gd name="T68" fmla="*/ 103229073 w 285392"/>
              <a:gd name="T69" fmla="*/ 39496003 h 283805"/>
              <a:gd name="T70" fmla="*/ 103229073 w 285392"/>
              <a:gd name="T71" fmla="*/ 68441051 h 283805"/>
              <a:gd name="T72" fmla="*/ 103229073 w 285392"/>
              <a:gd name="T73" fmla="*/ 39496003 h 283805"/>
              <a:gd name="T74" fmla="*/ 77944262 w 285392"/>
              <a:gd name="T75" fmla="*/ 26940346 h 283805"/>
              <a:gd name="T76" fmla="*/ 74025646 w 285392"/>
              <a:gd name="T77" fmla="*/ 26940346 h 283805"/>
              <a:gd name="T78" fmla="*/ 46779056 w 285392"/>
              <a:gd name="T79" fmla="*/ 24944181 h 283805"/>
              <a:gd name="T80" fmla="*/ 46779056 w 285392"/>
              <a:gd name="T81" fmla="*/ 28936426 h 283805"/>
              <a:gd name="T82" fmla="*/ 46779056 w 285392"/>
              <a:gd name="T83" fmla="*/ 24944181 h 283805"/>
              <a:gd name="T84" fmla="*/ 62887936 w 285392"/>
              <a:gd name="T85" fmla="*/ 10215525 h 283805"/>
              <a:gd name="T86" fmla="*/ 69183073 w 285392"/>
              <a:gd name="T87" fmla="*/ 17020252 h 283805"/>
              <a:gd name="T88" fmla="*/ 65805060 w 285392"/>
              <a:gd name="T89" fmla="*/ 18604316 h 283805"/>
              <a:gd name="T90" fmla="*/ 55978363 w 285392"/>
              <a:gd name="T91" fmla="*/ 20186659 h 283805"/>
              <a:gd name="T92" fmla="*/ 69797559 w 285392"/>
              <a:gd name="T93" fmla="*/ 33009494 h 283805"/>
              <a:gd name="T94" fmla="*/ 62887936 w 285392"/>
              <a:gd name="T95" fmla="*/ 42981519 h 283805"/>
              <a:gd name="T96" fmla="*/ 59202993 w 285392"/>
              <a:gd name="T97" fmla="*/ 42981519 h 283805"/>
              <a:gd name="T98" fmla="*/ 52907711 w 285392"/>
              <a:gd name="T99" fmla="*/ 36015826 h 283805"/>
              <a:gd name="T100" fmla="*/ 56285354 w 285392"/>
              <a:gd name="T101" fmla="*/ 34591336 h 283805"/>
              <a:gd name="T102" fmla="*/ 66112435 w 285392"/>
              <a:gd name="T103" fmla="*/ 33009494 h 283805"/>
              <a:gd name="T104" fmla="*/ 52293370 w 285392"/>
              <a:gd name="T105" fmla="*/ 20186659 h 283805"/>
              <a:gd name="T106" fmla="*/ 59202993 w 285392"/>
              <a:gd name="T107" fmla="*/ 10215525 h 283805"/>
              <a:gd name="T108" fmla="*/ 61045167 w 285392"/>
              <a:gd name="T109" fmla="*/ 3770864 h 283805"/>
              <a:gd name="T110" fmla="*/ 61045167 w 285392"/>
              <a:gd name="T111" fmla="*/ 50118642 h 283805"/>
              <a:gd name="T112" fmla="*/ 61045167 w 285392"/>
              <a:gd name="T113" fmla="*/ 3770864 h 283805"/>
              <a:gd name="T114" fmla="*/ 87454813 w 285392"/>
              <a:gd name="T115" fmla="*/ 26866753 h 283805"/>
              <a:gd name="T116" fmla="*/ 34636116 w 285392"/>
              <a:gd name="T117" fmla="*/ 26866753 h 2838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5392" h="283805">
                <a:moveTo>
                  <a:pt x="20351" y="214978"/>
                </a:moveTo>
                <a:lnTo>
                  <a:pt x="20351" y="275201"/>
                </a:lnTo>
                <a:lnTo>
                  <a:pt x="68549" y="275201"/>
                </a:lnTo>
                <a:lnTo>
                  <a:pt x="68549" y="214978"/>
                </a:lnTo>
                <a:lnTo>
                  <a:pt x="20351" y="214978"/>
                </a:lnTo>
                <a:close/>
                <a:moveTo>
                  <a:pt x="4284" y="206375"/>
                </a:moveTo>
                <a:lnTo>
                  <a:pt x="84259" y="206375"/>
                </a:lnTo>
                <a:cubicBezTo>
                  <a:pt x="86401" y="206375"/>
                  <a:pt x="88543" y="208526"/>
                  <a:pt x="88543" y="210677"/>
                </a:cubicBezTo>
                <a:cubicBezTo>
                  <a:pt x="88543" y="213186"/>
                  <a:pt x="86401" y="214978"/>
                  <a:pt x="84259" y="214978"/>
                </a:cubicBezTo>
                <a:lnTo>
                  <a:pt x="77118" y="214978"/>
                </a:lnTo>
                <a:lnTo>
                  <a:pt x="77118" y="279503"/>
                </a:lnTo>
                <a:cubicBezTo>
                  <a:pt x="77118" y="281654"/>
                  <a:pt x="75333" y="283805"/>
                  <a:pt x="72834" y="283805"/>
                </a:cubicBezTo>
                <a:lnTo>
                  <a:pt x="15709" y="283805"/>
                </a:lnTo>
                <a:cubicBezTo>
                  <a:pt x="13567" y="283805"/>
                  <a:pt x="11425" y="281654"/>
                  <a:pt x="11425" y="279503"/>
                </a:cubicBezTo>
                <a:lnTo>
                  <a:pt x="11425" y="214978"/>
                </a:lnTo>
                <a:lnTo>
                  <a:pt x="4284" y="214978"/>
                </a:lnTo>
                <a:cubicBezTo>
                  <a:pt x="2142" y="214978"/>
                  <a:pt x="0" y="213186"/>
                  <a:pt x="0" y="210677"/>
                </a:cubicBezTo>
                <a:cubicBezTo>
                  <a:pt x="0" y="208526"/>
                  <a:pt x="2142" y="206375"/>
                  <a:pt x="4284" y="206375"/>
                </a:cubicBezTo>
                <a:close/>
                <a:moveTo>
                  <a:pt x="216924" y="180120"/>
                </a:moveTo>
                <a:lnTo>
                  <a:pt x="216924" y="275132"/>
                </a:lnTo>
                <a:lnTo>
                  <a:pt x="265317" y="275132"/>
                </a:lnTo>
                <a:lnTo>
                  <a:pt x="265317" y="180120"/>
                </a:lnTo>
                <a:lnTo>
                  <a:pt x="216924" y="180120"/>
                </a:lnTo>
                <a:close/>
                <a:moveTo>
                  <a:pt x="201152" y="171450"/>
                </a:moveTo>
                <a:lnTo>
                  <a:pt x="281090" y="171450"/>
                </a:lnTo>
                <a:cubicBezTo>
                  <a:pt x="283599" y="171450"/>
                  <a:pt x="285392" y="173256"/>
                  <a:pt x="285392" y="175424"/>
                </a:cubicBezTo>
                <a:cubicBezTo>
                  <a:pt x="285392" y="177953"/>
                  <a:pt x="283599" y="180120"/>
                  <a:pt x="281090" y="180120"/>
                </a:cubicBezTo>
                <a:lnTo>
                  <a:pt x="273921" y="180120"/>
                </a:lnTo>
                <a:lnTo>
                  <a:pt x="273921" y="279467"/>
                </a:lnTo>
                <a:cubicBezTo>
                  <a:pt x="273921" y="281634"/>
                  <a:pt x="272128" y="283802"/>
                  <a:pt x="269619" y="283802"/>
                </a:cubicBezTo>
                <a:lnTo>
                  <a:pt x="212623" y="283802"/>
                </a:lnTo>
                <a:cubicBezTo>
                  <a:pt x="210113" y="283802"/>
                  <a:pt x="208321" y="281634"/>
                  <a:pt x="208321" y="279467"/>
                </a:cubicBezTo>
                <a:lnTo>
                  <a:pt x="208321" y="180120"/>
                </a:lnTo>
                <a:lnTo>
                  <a:pt x="201152" y="180120"/>
                </a:lnTo>
                <a:cubicBezTo>
                  <a:pt x="198642" y="180120"/>
                  <a:pt x="196850" y="177953"/>
                  <a:pt x="196850" y="175424"/>
                </a:cubicBezTo>
                <a:cubicBezTo>
                  <a:pt x="196850" y="173256"/>
                  <a:pt x="198642" y="171450"/>
                  <a:pt x="201152" y="171450"/>
                </a:cubicBezTo>
                <a:close/>
                <a:moveTo>
                  <a:pt x="118141" y="145210"/>
                </a:moveTo>
                <a:lnTo>
                  <a:pt x="118141" y="275117"/>
                </a:lnTo>
                <a:lnTo>
                  <a:pt x="166892" y="275117"/>
                </a:lnTo>
                <a:lnTo>
                  <a:pt x="166892" y="145210"/>
                </a:lnTo>
                <a:lnTo>
                  <a:pt x="118141" y="145210"/>
                </a:lnTo>
                <a:close/>
                <a:moveTo>
                  <a:pt x="45062" y="144692"/>
                </a:moveTo>
                <a:cubicBezTo>
                  <a:pt x="34530" y="144692"/>
                  <a:pt x="26178" y="153215"/>
                  <a:pt x="26178" y="163513"/>
                </a:cubicBezTo>
                <a:cubicBezTo>
                  <a:pt x="26178" y="173455"/>
                  <a:pt x="34530" y="181623"/>
                  <a:pt x="45062" y="181623"/>
                </a:cubicBezTo>
                <a:cubicBezTo>
                  <a:pt x="55593" y="181623"/>
                  <a:pt x="63946" y="173455"/>
                  <a:pt x="63946" y="163513"/>
                </a:cubicBezTo>
                <a:cubicBezTo>
                  <a:pt x="63946" y="153215"/>
                  <a:pt x="55593" y="144692"/>
                  <a:pt x="45062" y="144692"/>
                </a:cubicBezTo>
                <a:close/>
                <a:moveTo>
                  <a:pt x="102727" y="136525"/>
                </a:moveTo>
                <a:lnTo>
                  <a:pt x="182665" y="136525"/>
                </a:lnTo>
                <a:cubicBezTo>
                  <a:pt x="185174" y="136525"/>
                  <a:pt x="186967" y="138334"/>
                  <a:pt x="186967" y="140867"/>
                </a:cubicBezTo>
                <a:cubicBezTo>
                  <a:pt x="186967" y="143039"/>
                  <a:pt x="185174" y="144848"/>
                  <a:pt x="182665" y="144848"/>
                </a:cubicBezTo>
                <a:lnTo>
                  <a:pt x="175496" y="144848"/>
                </a:lnTo>
                <a:lnTo>
                  <a:pt x="175496" y="279459"/>
                </a:lnTo>
                <a:cubicBezTo>
                  <a:pt x="175496" y="281630"/>
                  <a:pt x="173703" y="283801"/>
                  <a:pt x="171194" y="283801"/>
                </a:cubicBezTo>
                <a:lnTo>
                  <a:pt x="114198" y="283801"/>
                </a:lnTo>
                <a:cubicBezTo>
                  <a:pt x="111688" y="283801"/>
                  <a:pt x="109896" y="281630"/>
                  <a:pt x="109896" y="279459"/>
                </a:cubicBezTo>
                <a:lnTo>
                  <a:pt x="109896" y="144848"/>
                </a:lnTo>
                <a:lnTo>
                  <a:pt x="102727" y="144848"/>
                </a:lnTo>
                <a:cubicBezTo>
                  <a:pt x="100217" y="144848"/>
                  <a:pt x="98425" y="143039"/>
                  <a:pt x="98425" y="140867"/>
                </a:cubicBezTo>
                <a:cubicBezTo>
                  <a:pt x="98425" y="138334"/>
                  <a:pt x="100217" y="136525"/>
                  <a:pt x="102727" y="136525"/>
                </a:cubicBezTo>
                <a:close/>
                <a:moveTo>
                  <a:pt x="45062" y="136525"/>
                </a:moveTo>
                <a:cubicBezTo>
                  <a:pt x="60315" y="136525"/>
                  <a:pt x="72662" y="148598"/>
                  <a:pt x="72662" y="163513"/>
                </a:cubicBezTo>
                <a:cubicBezTo>
                  <a:pt x="72662" y="178072"/>
                  <a:pt x="60315" y="190145"/>
                  <a:pt x="45062" y="190145"/>
                </a:cubicBezTo>
                <a:cubicBezTo>
                  <a:pt x="29809" y="190145"/>
                  <a:pt x="17462" y="178072"/>
                  <a:pt x="17462" y="163513"/>
                </a:cubicBezTo>
                <a:cubicBezTo>
                  <a:pt x="17462" y="148598"/>
                  <a:pt x="29809" y="136525"/>
                  <a:pt x="45062" y="136525"/>
                </a:cubicBezTo>
                <a:close/>
                <a:moveTo>
                  <a:pt x="241300" y="99138"/>
                </a:moveTo>
                <a:cubicBezTo>
                  <a:pt x="227530" y="99138"/>
                  <a:pt x="216659" y="110310"/>
                  <a:pt x="216659" y="123645"/>
                </a:cubicBezTo>
                <a:cubicBezTo>
                  <a:pt x="216659" y="136980"/>
                  <a:pt x="227530" y="148153"/>
                  <a:pt x="241300" y="148153"/>
                </a:cubicBezTo>
                <a:cubicBezTo>
                  <a:pt x="254707" y="148153"/>
                  <a:pt x="265578" y="136980"/>
                  <a:pt x="265578" y="123645"/>
                </a:cubicBezTo>
                <a:cubicBezTo>
                  <a:pt x="265578" y="110310"/>
                  <a:pt x="254707" y="99138"/>
                  <a:pt x="241300" y="99138"/>
                </a:cubicBezTo>
                <a:close/>
                <a:moveTo>
                  <a:pt x="241300" y="90488"/>
                </a:moveTo>
                <a:cubicBezTo>
                  <a:pt x="259418" y="90488"/>
                  <a:pt x="274275" y="105265"/>
                  <a:pt x="274275" y="123645"/>
                </a:cubicBezTo>
                <a:cubicBezTo>
                  <a:pt x="274275" y="142026"/>
                  <a:pt x="259418" y="156803"/>
                  <a:pt x="241300" y="156803"/>
                </a:cubicBezTo>
                <a:cubicBezTo>
                  <a:pt x="222819" y="156803"/>
                  <a:pt x="207962" y="142026"/>
                  <a:pt x="207962" y="123645"/>
                </a:cubicBezTo>
                <a:cubicBezTo>
                  <a:pt x="207962" y="105265"/>
                  <a:pt x="222819" y="90488"/>
                  <a:pt x="241300" y="90488"/>
                </a:cubicBezTo>
                <a:close/>
                <a:moveTo>
                  <a:pt x="177800" y="57150"/>
                </a:moveTo>
                <a:cubicBezTo>
                  <a:pt x="179998" y="57150"/>
                  <a:pt x="182196" y="59436"/>
                  <a:pt x="182196" y="61722"/>
                </a:cubicBezTo>
                <a:cubicBezTo>
                  <a:pt x="182196" y="64389"/>
                  <a:pt x="179998" y="66294"/>
                  <a:pt x="177800" y="66294"/>
                </a:cubicBezTo>
                <a:cubicBezTo>
                  <a:pt x="175235" y="66294"/>
                  <a:pt x="173037" y="64389"/>
                  <a:pt x="173037" y="61722"/>
                </a:cubicBezTo>
                <a:cubicBezTo>
                  <a:pt x="173037" y="59436"/>
                  <a:pt x="175235" y="57150"/>
                  <a:pt x="177800" y="57150"/>
                </a:cubicBezTo>
                <a:close/>
                <a:moveTo>
                  <a:pt x="109347" y="57150"/>
                </a:moveTo>
                <a:cubicBezTo>
                  <a:pt x="112014" y="57150"/>
                  <a:pt x="113919" y="59436"/>
                  <a:pt x="113919" y="61722"/>
                </a:cubicBezTo>
                <a:cubicBezTo>
                  <a:pt x="113919" y="64389"/>
                  <a:pt x="112014" y="66294"/>
                  <a:pt x="109347" y="66294"/>
                </a:cubicBezTo>
                <a:cubicBezTo>
                  <a:pt x="107061" y="66294"/>
                  <a:pt x="104775" y="64389"/>
                  <a:pt x="104775" y="61722"/>
                </a:cubicBezTo>
                <a:cubicBezTo>
                  <a:pt x="104775" y="59436"/>
                  <a:pt x="107061" y="57150"/>
                  <a:pt x="109347" y="57150"/>
                </a:cubicBezTo>
                <a:close/>
                <a:moveTo>
                  <a:pt x="142695" y="19050"/>
                </a:moveTo>
                <a:cubicBezTo>
                  <a:pt x="145207" y="19050"/>
                  <a:pt x="147002" y="20863"/>
                  <a:pt x="147002" y="23402"/>
                </a:cubicBezTo>
                <a:lnTo>
                  <a:pt x="147002" y="27391"/>
                </a:lnTo>
                <a:cubicBezTo>
                  <a:pt x="153462" y="28842"/>
                  <a:pt x="159205" y="33194"/>
                  <a:pt x="161717" y="38996"/>
                </a:cubicBezTo>
                <a:cubicBezTo>
                  <a:pt x="162435" y="41535"/>
                  <a:pt x="161359" y="43711"/>
                  <a:pt x="159564" y="45162"/>
                </a:cubicBezTo>
                <a:cubicBezTo>
                  <a:pt x="157052" y="45887"/>
                  <a:pt x="154539" y="44799"/>
                  <a:pt x="153821" y="42623"/>
                </a:cubicBezTo>
                <a:cubicBezTo>
                  <a:pt x="152027" y="38634"/>
                  <a:pt x="147720" y="35732"/>
                  <a:pt x="142695" y="35732"/>
                </a:cubicBezTo>
                <a:cubicBezTo>
                  <a:pt x="136235" y="35732"/>
                  <a:pt x="130851" y="40447"/>
                  <a:pt x="130851" y="46250"/>
                </a:cubicBezTo>
                <a:cubicBezTo>
                  <a:pt x="130851" y="53140"/>
                  <a:pt x="134799" y="56404"/>
                  <a:pt x="142695" y="56404"/>
                </a:cubicBezTo>
                <a:cubicBezTo>
                  <a:pt x="157769" y="56404"/>
                  <a:pt x="163153" y="66559"/>
                  <a:pt x="163153" y="75625"/>
                </a:cubicBezTo>
                <a:cubicBezTo>
                  <a:pt x="163153" y="84692"/>
                  <a:pt x="156334" y="92671"/>
                  <a:pt x="147002" y="94484"/>
                </a:cubicBezTo>
                <a:lnTo>
                  <a:pt x="147002" y="98473"/>
                </a:lnTo>
                <a:cubicBezTo>
                  <a:pt x="147002" y="101012"/>
                  <a:pt x="145207" y="102825"/>
                  <a:pt x="142695" y="102825"/>
                </a:cubicBezTo>
                <a:cubicBezTo>
                  <a:pt x="140183" y="102825"/>
                  <a:pt x="138388" y="101012"/>
                  <a:pt x="138388" y="98473"/>
                </a:cubicBezTo>
                <a:lnTo>
                  <a:pt x="138388" y="94121"/>
                </a:lnTo>
                <a:cubicBezTo>
                  <a:pt x="131569" y="93033"/>
                  <a:pt x="126185" y="88681"/>
                  <a:pt x="123673" y="82516"/>
                </a:cubicBezTo>
                <a:cubicBezTo>
                  <a:pt x="122955" y="80340"/>
                  <a:pt x="123673" y="77801"/>
                  <a:pt x="126185" y="77076"/>
                </a:cubicBezTo>
                <a:cubicBezTo>
                  <a:pt x="127980" y="75988"/>
                  <a:pt x="130851" y="77076"/>
                  <a:pt x="131569" y="79252"/>
                </a:cubicBezTo>
                <a:cubicBezTo>
                  <a:pt x="133363" y="83241"/>
                  <a:pt x="138029" y="86143"/>
                  <a:pt x="142695" y="86143"/>
                </a:cubicBezTo>
                <a:cubicBezTo>
                  <a:pt x="149155" y="86143"/>
                  <a:pt x="154539" y="81428"/>
                  <a:pt x="154539" y="75625"/>
                </a:cubicBezTo>
                <a:cubicBezTo>
                  <a:pt x="154539" y="68735"/>
                  <a:pt x="150591" y="65108"/>
                  <a:pt x="142695" y="65108"/>
                </a:cubicBezTo>
                <a:cubicBezTo>
                  <a:pt x="127621" y="65108"/>
                  <a:pt x="122237" y="55316"/>
                  <a:pt x="122237" y="46250"/>
                </a:cubicBezTo>
                <a:cubicBezTo>
                  <a:pt x="122237" y="37183"/>
                  <a:pt x="129415" y="29567"/>
                  <a:pt x="138388" y="27391"/>
                </a:cubicBezTo>
                <a:lnTo>
                  <a:pt x="138388" y="23402"/>
                </a:lnTo>
                <a:cubicBezTo>
                  <a:pt x="138388" y="20863"/>
                  <a:pt x="140183" y="19050"/>
                  <a:pt x="142695" y="19050"/>
                </a:cubicBezTo>
                <a:close/>
                <a:moveTo>
                  <a:pt x="142695" y="8639"/>
                </a:moveTo>
                <a:cubicBezTo>
                  <a:pt x="113264" y="8639"/>
                  <a:pt x="89935" y="32396"/>
                  <a:pt x="89935" y="61552"/>
                </a:cubicBezTo>
                <a:cubicBezTo>
                  <a:pt x="89935" y="90709"/>
                  <a:pt x="113264" y="114826"/>
                  <a:pt x="142695" y="114826"/>
                </a:cubicBezTo>
                <a:cubicBezTo>
                  <a:pt x="171767" y="114826"/>
                  <a:pt x="195814" y="90709"/>
                  <a:pt x="195814" y="61552"/>
                </a:cubicBezTo>
                <a:cubicBezTo>
                  <a:pt x="195814" y="32396"/>
                  <a:pt x="171767" y="8639"/>
                  <a:pt x="142695" y="8639"/>
                </a:cubicBezTo>
                <a:close/>
                <a:moveTo>
                  <a:pt x="142695" y="0"/>
                </a:moveTo>
                <a:cubicBezTo>
                  <a:pt x="176792" y="0"/>
                  <a:pt x="204428" y="27717"/>
                  <a:pt x="204428" y="61552"/>
                </a:cubicBezTo>
                <a:cubicBezTo>
                  <a:pt x="204428" y="95748"/>
                  <a:pt x="176792" y="123465"/>
                  <a:pt x="142695" y="123465"/>
                </a:cubicBezTo>
                <a:cubicBezTo>
                  <a:pt x="108957" y="123465"/>
                  <a:pt x="80962" y="95748"/>
                  <a:pt x="80962" y="61552"/>
                </a:cubicBezTo>
                <a:cubicBezTo>
                  <a:pt x="80962" y="27717"/>
                  <a:pt x="108957" y="0"/>
                  <a:pt x="142695" y="0"/>
                </a:cubicBez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36" name="Freeform 1016">
            <a:extLst>
              <a:ext uri="{FF2B5EF4-FFF2-40B4-BE49-F238E27FC236}">
                <a16:creationId xmlns:a16="http://schemas.microsoft.com/office/drawing/2014/main" id="{40FCA97C-FB3F-CA4B-A446-517F4C2D4B0F}"/>
              </a:ext>
            </a:extLst>
          </p:cNvPr>
          <p:cNvSpPr>
            <a:spLocks noChangeAspect="1" noChangeArrowheads="1"/>
          </p:cNvSpPr>
          <p:nvPr/>
        </p:nvSpPr>
        <p:spPr bwMode="auto">
          <a:xfrm>
            <a:off x="6457114" y="4558079"/>
            <a:ext cx="302330" cy="301872"/>
          </a:xfrm>
          <a:custGeom>
            <a:avLst/>
            <a:gdLst>
              <a:gd name="T0" fmla="*/ 67396042 w 288565"/>
              <a:gd name="T1" fmla="*/ 92877014 h 288565"/>
              <a:gd name="T2" fmla="*/ 54034295 w 288565"/>
              <a:gd name="T3" fmla="*/ 102044141 h 288565"/>
              <a:gd name="T4" fmla="*/ 78582751 w 288565"/>
              <a:gd name="T5" fmla="*/ 111366086 h 288565"/>
              <a:gd name="T6" fmla="*/ 82311448 w 288565"/>
              <a:gd name="T7" fmla="*/ 115095226 h 288565"/>
              <a:gd name="T8" fmla="*/ 102509904 w 288565"/>
              <a:gd name="T9" fmla="*/ 95829239 h 288565"/>
              <a:gd name="T10" fmla="*/ 75009190 w 288565"/>
              <a:gd name="T11" fmla="*/ 86196073 h 288565"/>
              <a:gd name="T12" fmla="*/ 90080684 w 288565"/>
              <a:gd name="T13" fmla="*/ 91323631 h 288565"/>
              <a:gd name="T14" fmla="*/ 75009190 w 288565"/>
              <a:gd name="T15" fmla="*/ 86196073 h 288565"/>
              <a:gd name="T16" fmla="*/ 80291529 w 288565"/>
              <a:gd name="T17" fmla="*/ 83710061 h 288565"/>
              <a:gd name="T18" fmla="*/ 78582751 w 288565"/>
              <a:gd name="T19" fmla="*/ 45799888 h 288565"/>
              <a:gd name="T20" fmla="*/ 51237058 w 288565"/>
              <a:gd name="T21" fmla="*/ 80447079 h 288565"/>
              <a:gd name="T22" fmla="*/ 50926900 w 288565"/>
              <a:gd name="T23" fmla="*/ 98625689 h 288565"/>
              <a:gd name="T24" fmla="*/ 66619254 w 288565"/>
              <a:gd name="T25" fmla="*/ 88992399 h 288565"/>
              <a:gd name="T26" fmla="*/ 66308541 w 288565"/>
              <a:gd name="T27" fmla="*/ 70814429 h 288565"/>
              <a:gd name="T28" fmla="*/ 89148378 w 288565"/>
              <a:gd name="T29" fmla="*/ 83865550 h 288565"/>
              <a:gd name="T30" fmla="*/ 97227340 w 288565"/>
              <a:gd name="T31" fmla="*/ 89924978 h 288565"/>
              <a:gd name="T32" fmla="*/ 115095226 w 288565"/>
              <a:gd name="T33" fmla="*/ 82311448 h 288565"/>
              <a:gd name="T34" fmla="*/ 111366086 w 288565"/>
              <a:gd name="T35" fmla="*/ 78427280 h 288565"/>
              <a:gd name="T36" fmla="*/ 82311448 w 288565"/>
              <a:gd name="T37" fmla="*/ 49373187 h 288565"/>
              <a:gd name="T38" fmla="*/ 78582751 w 288565"/>
              <a:gd name="T39" fmla="*/ 45799888 h 288565"/>
              <a:gd name="T40" fmla="*/ 82311448 w 288565"/>
              <a:gd name="T41" fmla="*/ 41915146 h 288565"/>
              <a:gd name="T42" fmla="*/ 124572489 w 288565"/>
              <a:gd name="T43" fmla="*/ 80447079 h 288565"/>
              <a:gd name="T44" fmla="*/ 82311448 w 288565"/>
              <a:gd name="T45" fmla="*/ 118824362 h 288565"/>
              <a:gd name="T46" fmla="*/ 78582751 w 288565"/>
              <a:gd name="T47" fmla="*/ 122708207 h 288565"/>
              <a:gd name="T48" fmla="*/ 38186024 w 288565"/>
              <a:gd name="T49" fmla="*/ 82311448 h 288565"/>
              <a:gd name="T50" fmla="*/ 41915146 w 288565"/>
              <a:gd name="T51" fmla="*/ 78427280 h 288565"/>
              <a:gd name="T52" fmla="*/ 80291529 w 288565"/>
              <a:gd name="T53" fmla="*/ 36321478 h 288565"/>
              <a:gd name="T54" fmla="*/ 44303012 w 288565"/>
              <a:gd name="T55" fmla="*/ 47357010 h 288565"/>
              <a:gd name="T56" fmla="*/ 44303012 w 288565"/>
              <a:gd name="T57" fmla="*/ 0 h 288565"/>
              <a:gd name="T58" fmla="*/ 79402078 w 288565"/>
              <a:gd name="T59" fmla="*/ 28103717 h 288565"/>
              <a:gd name="T60" fmla="*/ 46175228 w 288565"/>
              <a:gd name="T61" fmla="*/ 9470595 h 288565"/>
              <a:gd name="T62" fmla="*/ 42431195 w 288565"/>
              <a:gd name="T63" fmla="*/ 13197165 h 288565"/>
              <a:gd name="T64" fmla="*/ 13103777 w 288565"/>
              <a:gd name="T65" fmla="*/ 42233195 h 288565"/>
              <a:gd name="T66" fmla="*/ 9516619 w 288565"/>
              <a:gd name="T67" fmla="*/ 45959116 h 288565"/>
              <a:gd name="T68" fmla="*/ 27298848 w 288565"/>
              <a:gd name="T69" fmla="*/ 53567658 h 288565"/>
              <a:gd name="T70" fmla="*/ 35566931 w 288565"/>
              <a:gd name="T71" fmla="*/ 47666972 h 288565"/>
              <a:gd name="T72" fmla="*/ 58498606 w 288565"/>
              <a:gd name="T73" fmla="*/ 34624555 h 288565"/>
              <a:gd name="T74" fmla="*/ 34630948 w 288565"/>
              <a:gd name="T75" fmla="*/ 54964819 h 288565"/>
              <a:gd name="T76" fmla="*/ 40870936 w 288565"/>
              <a:gd name="T77" fmla="*/ 63504527 h 288565"/>
              <a:gd name="T78" fmla="*/ 28391035 w 288565"/>
              <a:gd name="T79" fmla="*/ 57138811 h 288565"/>
              <a:gd name="T80" fmla="*/ 17939566 w 288565"/>
              <a:gd name="T81" fmla="*/ 66764779 h 288565"/>
              <a:gd name="T82" fmla="*/ 29015049 w 288565"/>
              <a:gd name="T83" fmla="*/ 79341912 h 288565"/>
              <a:gd name="T84" fmla="*/ 1870721 w 288565"/>
              <a:gd name="T85" fmla="*/ 45959116 h 288565"/>
              <a:gd name="T86" fmla="*/ 5772603 w 288565"/>
              <a:gd name="T87" fmla="*/ 42233195 h 288565"/>
              <a:gd name="T88" fmla="*/ 44303012 w 288565"/>
              <a:gd name="T89" fmla="*/ 0 h 2885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565" h="288565">
                <a:moveTo>
                  <a:pt x="216584" y="214784"/>
                </a:moveTo>
                <a:cubicBezTo>
                  <a:pt x="212984" y="224862"/>
                  <a:pt x="201107" y="232420"/>
                  <a:pt x="185991" y="232420"/>
                </a:cubicBezTo>
                <a:cubicBezTo>
                  <a:pt x="171595" y="232420"/>
                  <a:pt x="159358" y="224862"/>
                  <a:pt x="156119" y="215144"/>
                </a:cubicBezTo>
                <a:cubicBezTo>
                  <a:pt x="153959" y="215504"/>
                  <a:pt x="151800" y="216224"/>
                  <a:pt x="149640" y="216584"/>
                </a:cubicBezTo>
                <a:cubicBezTo>
                  <a:pt x="144242" y="218023"/>
                  <a:pt x="139563" y="220183"/>
                  <a:pt x="134884" y="222342"/>
                </a:cubicBezTo>
                <a:cubicBezTo>
                  <a:pt x="129126" y="224862"/>
                  <a:pt x="125167" y="230620"/>
                  <a:pt x="125167" y="236379"/>
                </a:cubicBezTo>
                <a:lnTo>
                  <a:pt x="125167" y="238538"/>
                </a:lnTo>
                <a:cubicBezTo>
                  <a:pt x="139203" y="254734"/>
                  <a:pt x="159358" y="265171"/>
                  <a:pt x="182032" y="266611"/>
                </a:cubicBezTo>
                <a:lnTo>
                  <a:pt x="182032" y="257973"/>
                </a:lnTo>
                <a:cubicBezTo>
                  <a:pt x="182032" y="255814"/>
                  <a:pt x="183832" y="253654"/>
                  <a:pt x="185991" y="253654"/>
                </a:cubicBezTo>
                <a:cubicBezTo>
                  <a:pt x="188871" y="253654"/>
                  <a:pt x="190670" y="255814"/>
                  <a:pt x="190670" y="257973"/>
                </a:cubicBezTo>
                <a:lnTo>
                  <a:pt x="190670" y="266611"/>
                </a:lnTo>
                <a:cubicBezTo>
                  <a:pt x="213344" y="265171"/>
                  <a:pt x="233139" y="254734"/>
                  <a:pt x="247176" y="238538"/>
                </a:cubicBezTo>
                <a:lnTo>
                  <a:pt x="247176" y="236379"/>
                </a:lnTo>
                <a:cubicBezTo>
                  <a:pt x="247176" y="230620"/>
                  <a:pt x="243577" y="224862"/>
                  <a:pt x="237458" y="221982"/>
                </a:cubicBezTo>
                <a:cubicBezTo>
                  <a:pt x="233139" y="220183"/>
                  <a:pt x="228460" y="218023"/>
                  <a:pt x="222702" y="216584"/>
                </a:cubicBezTo>
                <a:cubicBezTo>
                  <a:pt x="220902" y="216224"/>
                  <a:pt x="218743" y="215504"/>
                  <a:pt x="216584" y="214784"/>
                </a:cubicBezTo>
                <a:close/>
                <a:moveTo>
                  <a:pt x="173754" y="199668"/>
                </a:moveTo>
                <a:cubicBezTo>
                  <a:pt x="171955" y="204347"/>
                  <a:pt x="168716" y="208666"/>
                  <a:pt x="164037" y="211545"/>
                </a:cubicBezTo>
                <a:cubicBezTo>
                  <a:pt x="165836" y="217663"/>
                  <a:pt x="174474" y="223422"/>
                  <a:pt x="185991" y="223422"/>
                </a:cubicBezTo>
                <a:cubicBezTo>
                  <a:pt x="198228" y="223422"/>
                  <a:pt x="206866" y="217663"/>
                  <a:pt x="208666" y="211545"/>
                </a:cubicBezTo>
                <a:cubicBezTo>
                  <a:pt x="203987" y="208666"/>
                  <a:pt x="200388" y="204347"/>
                  <a:pt x="198948" y="199668"/>
                </a:cubicBezTo>
                <a:cubicBezTo>
                  <a:pt x="194989" y="201467"/>
                  <a:pt x="190670" y="202547"/>
                  <a:pt x="185991" y="202547"/>
                </a:cubicBezTo>
                <a:cubicBezTo>
                  <a:pt x="181672" y="202547"/>
                  <a:pt x="177713" y="201467"/>
                  <a:pt x="173754" y="199668"/>
                </a:cubicBezTo>
                <a:close/>
                <a:moveTo>
                  <a:pt x="185991" y="138843"/>
                </a:moveTo>
                <a:cubicBezTo>
                  <a:pt x="171595" y="138843"/>
                  <a:pt x="162237" y="148921"/>
                  <a:pt x="162237" y="164037"/>
                </a:cubicBezTo>
                <a:cubicBezTo>
                  <a:pt x="162237" y="180593"/>
                  <a:pt x="173035" y="193909"/>
                  <a:pt x="185991" y="193909"/>
                </a:cubicBezTo>
                <a:cubicBezTo>
                  <a:pt x="199668" y="193909"/>
                  <a:pt x="210465" y="180593"/>
                  <a:pt x="210465" y="164037"/>
                </a:cubicBezTo>
                <a:cubicBezTo>
                  <a:pt x="210465" y="148921"/>
                  <a:pt x="200748" y="138843"/>
                  <a:pt x="185991" y="138843"/>
                </a:cubicBezTo>
                <a:close/>
                <a:moveTo>
                  <a:pt x="182032" y="106092"/>
                </a:moveTo>
                <a:cubicBezTo>
                  <a:pt x="141003" y="108251"/>
                  <a:pt x="108251" y="141003"/>
                  <a:pt x="106092" y="181672"/>
                </a:cubicBezTo>
                <a:lnTo>
                  <a:pt x="114369" y="181672"/>
                </a:lnTo>
                <a:cubicBezTo>
                  <a:pt x="116889" y="181672"/>
                  <a:pt x="118688" y="183832"/>
                  <a:pt x="118688" y="186351"/>
                </a:cubicBezTo>
                <a:cubicBezTo>
                  <a:pt x="118688" y="188871"/>
                  <a:pt x="116889" y="190670"/>
                  <a:pt x="114369" y="190670"/>
                </a:cubicBezTo>
                <a:lnTo>
                  <a:pt x="106092" y="190670"/>
                </a:lnTo>
                <a:cubicBezTo>
                  <a:pt x="106811" y="204347"/>
                  <a:pt x="111130" y="217303"/>
                  <a:pt x="117969" y="228461"/>
                </a:cubicBezTo>
                <a:cubicBezTo>
                  <a:pt x="120128" y="222342"/>
                  <a:pt x="124807" y="216944"/>
                  <a:pt x="131285" y="214064"/>
                </a:cubicBezTo>
                <a:cubicBezTo>
                  <a:pt x="135964" y="211905"/>
                  <a:pt x="141363" y="209745"/>
                  <a:pt x="147121" y="208306"/>
                </a:cubicBezTo>
                <a:cubicBezTo>
                  <a:pt x="149281" y="207586"/>
                  <a:pt x="151800" y="206866"/>
                  <a:pt x="154319" y="206146"/>
                </a:cubicBezTo>
                <a:cubicBezTo>
                  <a:pt x="160078" y="205067"/>
                  <a:pt x="164757" y="200388"/>
                  <a:pt x="165836" y="194989"/>
                </a:cubicBezTo>
                <a:cubicBezTo>
                  <a:pt x="166196" y="194989"/>
                  <a:pt x="166196" y="194629"/>
                  <a:pt x="166196" y="194269"/>
                </a:cubicBezTo>
                <a:cubicBezTo>
                  <a:pt x="158638" y="187431"/>
                  <a:pt x="153599" y="176274"/>
                  <a:pt x="153599" y="164037"/>
                </a:cubicBezTo>
                <a:cubicBezTo>
                  <a:pt x="153599" y="144242"/>
                  <a:pt x="166916" y="130206"/>
                  <a:pt x="185991" y="130206"/>
                </a:cubicBezTo>
                <a:cubicBezTo>
                  <a:pt x="205426" y="130206"/>
                  <a:pt x="218743" y="144242"/>
                  <a:pt x="218743" y="164037"/>
                </a:cubicBezTo>
                <a:cubicBezTo>
                  <a:pt x="218743" y="176274"/>
                  <a:pt x="214064" y="187431"/>
                  <a:pt x="206506" y="194269"/>
                </a:cubicBezTo>
                <a:cubicBezTo>
                  <a:pt x="206506" y="194629"/>
                  <a:pt x="206506" y="194629"/>
                  <a:pt x="206506" y="194629"/>
                </a:cubicBezTo>
                <a:cubicBezTo>
                  <a:pt x="207586" y="200388"/>
                  <a:pt x="212265" y="204707"/>
                  <a:pt x="218383" y="206146"/>
                </a:cubicBezTo>
                <a:cubicBezTo>
                  <a:pt x="220542" y="206866"/>
                  <a:pt x="223062" y="207586"/>
                  <a:pt x="225221" y="208306"/>
                </a:cubicBezTo>
                <a:cubicBezTo>
                  <a:pt x="231340" y="209745"/>
                  <a:pt x="236378" y="211905"/>
                  <a:pt x="241057" y="214064"/>
                </a:cubicBezTo>
                <a:cubicBezTo>
                  <a:pt x="247536" y="216944"/>
                  <a:pt x="252214" y="222342"/>
                  <a:pt x="254374" y="228461"/>
                </a:cubicBezTo>
                <a:cubicBezTo>
                  <a:pt x="261572" y="217303"/>
                  <a:pt x="265531" y="204347"/>
                  <a:pt x="266611" y="190670"/>
                </a:cubicBezTo>
                <a:lnTo>
                  <a:pt x="257973" y="190670"/>
                </a:lnTo>
                <a:cubicBezTo>
                  <a:pt x="255814" y="190670"/>
                  <a:pt x="253654" y="188871"/>
                  <a:pt x="253654" y="186351"/>
                </a:cubicBezTo>
                <a:cubicBezTo>
                  <a:pt x="253654" y="183832"/>
                  <a:pt x="255814" y="181672"/>
                  <a:pt x="257973" y="181672"/>
                </a:cubicBezTo>
                <a:lnTo>
                  <a:pt x="266611" y="181672"/>
                </a:lnTo>
                <a:cubicBezTo>
                  <a:pt x="264091" y="141003"/>
                  <a:pt x="231340" y="108251"/>
                  <a:pt x="190670" y="106092"/>
                </a:cubicBezTo>
                <a:lnTo>
                  <a:pt x="190670" y="114370"/>
                </a:lnTo>
                <a:cubicBezTo>
                  <a:pt x="190670" y="116889"/>
                  <a:pt x="188871" y="118688"/>
                  <a:pt x="185991" y="118688"/>
                </a:cubicBezTo>
                <a:cubicBezTo>
                  <a:pt x="183832" y="118688"/>
                  <a:pt x="182032" y="116889"/>
                  <a:pt x="182032" y="114370"/>
                </a:cubicBezTo>
                <a:lnTo>
                  <a:pt x="182032" y="106092"/>
                </a:lnTo>
                <a:close/>
                <a:moveTo>
                  <a:pt x="185991" y="84137"/>
                </a:moveTo>
                <a:cubicBezTo>
                  <a:pt x="188871" y="84137"/>
                  <a:pt x="190670" y="85937"/>
                  <a:pt x="190670" y="88456"/>
                </a:cubicBezTo>
                <a:lnTo>
                  <a:pt x="190670" y="97094"/>
                </a:lnTo>
                <a:cubicBezTo>
                  <a:pt x="236378" y="99613"/>
                  <a:pt x="273089" y="136324"/>
                  <a:pt x="275249" y="181672"/>
                </a:cubicBezTo>
                <a:lnTo>
                  <a:pt x="284246" y="181672"/>
                </a:lnTo>
                <a:cubicBezTo>
                  <a:pt x="286766" y="181672"/>
                  <a:pt x="288565" y="183832"/>
                  <a:pt x="288565" y="186351"/>
                </a:cubicBezTo>
                <a:cubicBezTo>
                  <a:pt x="288565" y="188871"/>
                  <a:pt x="286766" y="190670"/>
                  <a:pt x="284246" y="190670"/>
                </a:cubicBezTo>
                <a:lnTo>
                  <a:pt x="275249" y="190670"/>
                </a:lnTo>
                <a:cubicBezTo>
                  <a:pt x="273089" y="236379"/>
                  <a:pt x="236378" y="273089"/>
                  <a:pt x="190670" y="275249"/>
                </a:cubicBezTo>
                <a:lnTo>
                  <a:pt x="190670" y="284246"/>
                </a:lnTo>
                <a:cubicBezTo>
                  <a:pt x="190670" y="286766"/>
                  <a:pt x="188871" y="288565"/>
                  <a:pt x="185991" y="288565"/>
                </a:cubicBezTo>
                <a:cubicBezTo>
                  <a:pt x="183832" y="288565"/>
                  <a:pt x="182032" y="286766"/>
                  <a:pt x="182032" y="284246"/>
                </a:cubicBezTo>
                <a:lnTo>
                  <a:pt x="182032" y="275249"/>
                </a:lnTo>
                <a:cubicBezTo>
                  <a:pt x="135964" y="273089"/>
                  <a:pt x="99613" y="236379"/>
                  <a:pt x="97094" y="190670"/>
                </a:cubicBezTo>
                <a:lnTo>
                  <a:pt x="88456" y="190670"/>
                </a:lnTo>
                <a:cubicBezTo>
                  <a:pt x="85937" y="190670"/>
                  <a:pt x="84137" y="188871"/>
                  <a:pt x="84137" y="186351"/>
                </a:cubicBezTo>
                <a:cubicBezTo>
                  <a:pt x="84137" y="183832"/>
                  <a:pt x="85937" y="181672"/>
                  <a:pt x="88456" y="181672"/>
                </a:cubicBezTo>
                <a:lnTo>
                  <a:pt x="97094" y="181672"/>
                </a:lnTo>
                <a:cubicBezTo>
                  <a:pt x="99613" y="136324"/>
                  <a:pt x="135964" y="99613"/>
                  <a:pt x="182032" y="97094"/>
                </a:cubicBezTo>
                <a:lnTo>
                  <a:pt x="182032" y="88456"/>
                </a:lnTo>
                <a:cubicBezTo>
                  <a:pt x="182032" y="85937"/>
                  <a:pt x="183832" y="84137"/>
                  <a:pt x="185991" y="84137"/>
                </a:cubicBezTo>
                <a:close/>
                <a:moveTo>
                  <a:pt x="102625" y="55029"/>
                </a:moveTo>
                <a:cubicBezTo>
                  <a:pt x="87810" y="55029"/>
                  <a:pt x="78776" y="64740"/>
                  <a:pt x="78776" y="80206"/>
                </a:cubicBezTo>
                <a:cubicBezTo>
                  <a:pt x="78776" y="96391"/>
                  <a:pt x="89616" y="109699"/>
                  <a:pt x="102625" y="109699"/>
                </a:cubicBezTo>
                <a:cubicBezTo>
                  <a:pt x="115634" y="109699"/>
                  <a:pt x="126475" y="96391"/>
                  <a:pt x="126475" y="80206"/>
                </a:cubicBezTo>
                <a:cubicBezTo>
                  <a:pt x="126475" y="64740"/>
                  <a:pt x="117441" y="55029"/>
                  <a:pt x="102625" y="55029"/>
                </a:cubicBezTo>
                <a:close/>
                <a:moveTo>
                  <a:pt x="102625" y="0"/>
                </a:moveTo>
                <a:cubicBezTo>
                  <a:pt x="105155" y="0"/>
                  <a:pt x="106962" y="1798"/>
                  <a:pt x="106962" y="4316"/>
                </a:cubicBezTo>
                <a:lnTo>
                  <a:pt x="106962" y="12948"/>
                </a:lnTo>
                <a:cubicBezTo>
                  <a:pt x="140206" y="14746"/>
                  <a:pt x="170199" y="34888"/>
                  <a:pt x="183930" y="65100"/>
                </a:cubicBezTo>
                <a:cubicBezTo>
                  <a:pt x="185376" y="67258"/>
                  <a:pt x="184292" y="70135"/>
                  <a:pt x="182124" y="71214"/>
                </a:cubicBezTo>
                <a:cubicBezTo>
                  <a:pt x="179955" y="71933"/>
                  <a:pt x="177065" y="71214"/>
                  <a:pt x="176342" y="68696"/>
                </a:cubicBezTo>
                <a:cubicBezTo>
                  <a:pt x="163694" y="41721"/>
                  <a:pt x="136593" y="23738"/>
                  <a:pt x="106962" y="21939"/>
                </a:cubicBezTo>
                <a:lnTo>
                  <a:pt x="106962" y="30572"/>
                </a:lnTo>
                <a:cubicBezTo>
                  <a:pt x="106962" y="33089"/>
                  <a:pt x="105155" y="34888"/>
                  <a:pt x="102625" y="34888"/>
                </a:cubicBezTo>
                <a:cubicBezTo>
                  <a:pt x="100096" y="34888"/>
                  <a:pt x="98289" y="33089"/>
                  <a:pt x="98289" y="30572"/>
                </a:cubicBezTo>
                <a:lnTo>
                  <a:pt x="98289" y="21939"/>
                </a:lnTo>
                <a:cubicBezTo>
                  <a:pt x="57094" y="24098"/>
                  <a:pt x="24211" y="56827"/>
                  <a:pt x="22043" y="97830"/>
                </a:cubicBezTo>
                <a:lnTo>
                  <a:pt x="30354" y="97830"/>
                </a:lnTo>
                <a:cubicBezTo>
                  <a:pt x="32883" y="97830"/>
                  <a:pt x="35051" y="99628"/>
                  <a:pt x="35051" y="102146"/>
                </a:cubicBezTo>
                <a:cubicBezTo>
                  <a:pt x="35051" y="104664"/>
                  <a:pt x="32883" y="106462"/>
                  <a:pt x="30354" y="106462"/>
                </a:cubicBezTo>
                <a:lnTo>
                  <a:pt x="22043" y="106462"/>
                </a:lnTo>
                <a:cubicBezTo>
                  <a:pt x="22765" y="120129"/>
                  <a:pt x="27102" y="133437"/>
                  <a:pt x="33967" y="144587"/>
                </a:cubicBezTo>
                <a:cubicBezTo>
                  <a:pt x="36136" y="138472"/>
                  <a:pt x="40833" y="133077"/>
                  <a:pt x="47338" y="130200"/>
                </a:cubicBezTo>
                <a:cubicBezTo>
                  <a:pt x="52035" y="127682"/>
                  <a:pt x="57817" y="125884"/>
                  <a:pt x="63237" y="124086"/>
                </a:cubicBezTo>
                <a:cubicBezTo>
                  <a:pt x="65767" y="123366"/>
                  <a:pt x="67935" y="122647"/>
                  <a:pt x="70464" y="121928"/>
                </a:cubicBezTo>
                <a:cubicBezTo>
                  <a:pt x="76607" y="120489"/>
                  <a:pt x="81305" y="116533"/>
                  <a:pt x="82389" y="111138"/>
                </a:cubicBezTo>
                <a:cubicBezTo>
                  <a:pt x="82389" y="110778"/>
                  <a:pt x="82389" y="110418"/>
                  <a:pt x="82389" y="110418"/>
                </a:cubicBezTo>
                <a:cubicBezTo>
                  <a:pt x="74801" y="103225"/>
                  <a:pt x="69742" y="92435"/>
                  <a:pt x="69742" y="80206"/>
                </a:cubicBezTo>
                <a:cubicBezTo>
                  <a:pt x="69742" y="60064"/>
                  <a:pt x="83473" y="46037"/>
                  <a:pt x="102625" y="46037"/>
                </a:cubicBezTo>
                <a:cubicBezTo>
                  <a:pt x="121777" y="46037"/>
                  <a:pt x="135509" y="60064"/>
                  <a:pt x="135509" y="80206"/>
                </a:cubicBezTo>
                <a:cubicBezTo>
                  <a:pt x="135509" y="101067"/>
                  <a:pt x="120693" y="118331"/>
                  <a:pt x="102625" y="118331"/>
                </a:cubicBezTo>
                <a:cubicBezTo>
                  <a:pt x="98289" y="118331"/>
                  <a:pt x="93953" y="117612"/>
                  <a:pt x="89978" y="115454"/>
                </a:cubicBezTo>
                <a:cubicBezTo>
                  <a:pt x="88532" y="120489"/>
                  <a:pt x="84919" y="124805"/>
                  <a:pt x="80221" y="127323"/>
                </a:cubicBezTo>
                <a:cubicBezTo>
                  <a:pt x="81666" y="132358"/>
                  <a:pt x="87448" y="137034"/>
                  <a:pt x="95398" y="138472"/>
                </a:cubicBezTo>
                <a:cubicBezTo>
                  <a:pt x="97928" y="139192"/>
                  <a:pt x="99373" y="141350"/>
                  <a:pt x="98650" y="143867"/>
                </a:cubicBezTo>
                <a:cubicBezTo>
                  <a:pt x="98289" y="146025"/>
                  <a:pt x="96482" y="147104"/>
                  <a:pt x="94675" y="147104"/>
                </a:cubicBezTo>
                <a:cubicBezTo>
                  <a:pt x="94314" y="147104"/>
                  <a:pt x="93953" y="147104"/>
                  <a:pt x="93591" y="147104"/>
                </a:cubicBezTo>
                <a:cubicBezTo>
                  <a:pt x="82750" y="144587"/>
                  <a:pt x="74801" y="138472"/>
                  <a:pt x="72271" y="130560"/>
                </a:cubicBezTo>
                <a:cubicBezTo>
                  <a:pt x="70103" y="131279"/>
                  <a:pt x="67935" y="131998"/>
                  <a:pt x="65767" y="132358"/>
                </a:cubicBezTo>
                <a:cubicBezTo>
                  <a:pt x="60346" y="134156"/>
                  <a:pt x="55649" y="135955"/>
                  <a:pt x="51312" y="137753"/>
                </a:cubicBezTo>
                <a:cubicBezTo>
                  <a:pt x="45169" y="140990"/>
                  <a:pt x="41556" y="146025"/>
                  <a:pt x="41556" y="152140"/>
                </a:cubicBezTo>
                <a:lnTo>
                  <a:pt x="41556" y="154657"/>
                </a:lnTo>
                <a:cubicBezTo>
                  <a:pt x="48783" y="163289"/>
                  <a:pt x="58178" y="170483"/>
                  <a:pt x="69380" y="175518"/>
                </a:cubicBezTo>
                <a:cubicBezTo>
                  <a:pt x="71548" y="176238"/>
                  <a:pt x="72632" y="179115"/>
                  <a:pt x="71548" y="181273"/>
                </a:cubicBezTo>
                <a:cubicBezTo>
                  <a:pt x="70464" y="182712"/>
                  <a:pt x="69019" y="183791"/>
                  <a:pt x="67212" y="183791"/>
                </a:cubicBezTo>
                <a:cubicBezTo>
                  <a:pt x="66851" y="183791"/>
                  <a:pt x="66128" y="183431"/>
                  <a:pt x="65405" y="183431"/>
                </a:cubicBezTo>
                <a:cubicBezTo>
                  <a:pt x="35051" y="169764"/>
                  <a:pt x="14816" y="139551"/>
                  <a:pt x="13370" y="106462"/>
                </a:cubicBezTo>
                <a:lnTo>
                  <a:pt x="4336" y="106462"/>
                </a:lnTo>
                <a:cubicBezTo>
                  <a:pt x="1807" y="106462"/>
                  <a:pt x="0" y="104664"/>
                  <a:pt x="0" y="102146"/>
                </a:cubicBezTo>
                <a:cubicBezTo>
                  <a:pt x="0" y="99628"/>
                  <a:pt x="1807" y="97830"/>
                  <a:pt x="4336" y="97830"/>
                </a:cubicBezTo>
                <a:lnTo>
                  <a:pt x="13370" y="97830"/>
                </a:lnTo>
                <a:cubicBezTo>
                  <a:pt x="15538" y="52152"/>
                  <a:pt x="52397" y="15465"/>
                  <a:pt x="98289" y="13307"/>
                </a:cubicBezTo>
                <a:lnTo>
                  <a:pt x="98289" y="4316"/>
                </a:lnTo>
                <a:cubicBezTo>
                  <a:pt x="98289" y="1798"/>
                  <a:pt x="100096" y="0"/>
                  <a:pt x="102625" y="0"/>
                </a:cubicBez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37" name="Freeform 1015">
            <a:extLst>
              <a:ext uri="{FF2B5EF4-FFF2-40B4-BE49-F238E27FC236}">
                <a16:creationId xmlns:a16="http://schemas.microsoft.com/office/drawing/2014/main" id="{87446C57-B3FC-614D-80D3-5A7F860F45B1}"/>
              </a:ext>
            </a:extLst>
          </p:cNvPr>
          <p:cNvSpPr>
            <a:spLocks noChangeAspect="1" noChangeArrowheads="1"/>
          </p:cNvSpPr>
          <p:nvPr/>
        </p:nvSpPr>
        <p:spPr bwMode="auto">
          <a:xfrm>
            <a:off x="10489429" y="2205205"/>
            <a:ext cx="307827" cy="307827"/>
          </a:xfrm>
          <a:custGeom>
            <a:avLst/>
            <a:gdLst>
              <a:gd name="T0" fmla="*/ 92894350 w 293329"/>
              <a:gd name="T1" fmla="*/ 118433575 h 293332"/>
              <a:gd name="T2" fmla="*/ 35298861 w 293329"/>
              <a:gd name="T3" fmla="*/ 116334538 h 293332"/>
              <a:gd name="T4" fmla="*/ 103802883 w 293329"/>
              <a:gd name="T5" fmla="*/ 106852417 h 293332"/>
              <a:gd name="T6" fmla="*/ 102233054 w 293329"/>
              <a:gd name="T7" fmla="*/ 124229474 h 293332"/>
              <a:gd name="T8" fmla="*/ 122478131 w 293329"/>
              <a:gd name="T9" fmla="*/ 109490450 h 293332"/>
              <a:gd name="T10" fmla="*/ 128127419 w 293329"/>
              <a:gd name="T11" fmla="*/ 114299877 h 293332"/>
              <a:gd name="T12" fmla="*/ 100350671 w 293329"/>
              <a:gd name="T13" fmla="*/ 128107914 h 293332"/>
              <a:gd name="T14" fmla="*/ 100978028 w 293329"/>
              <a:gd name="T15" fmla="*/ 107008291 h 293332"/>
              <a:gd name="T16" fmla="*/ 5491820 w 293329"/>
              <a:gd name="T17" fmla="*/ 109490450 h 293332"/>
              <a:gd name="T18" fmla="*/ 25894837 w 293329"/>
              <a:gd name="T19" fmla="*/ 124229474 h 293332"/>
              <a:gd name="T20" fmla="*/ 24324031 w 293329"/>
              <a:gd name="T21" fmla="*/ 106852417 h 293332"/>
              <a:gd name="T22" fmla="*/ 29660244 w 293329"/>
              <a:gd name="T23" fmla="*/ 126246529 h 293332"/>
              <a:gd name="T24" fmla="*/ 0 w 293329"/>
              <a:gd name="T25" fmla="*/ 126246529 h 293332"/>
              <a:gd name="T26" fmla="*/ 5335544 w 293329"/>
              <a:gd name="T27" fmla="*/ 106852417 h 293332"/>
              <a:gd name="T28" fmla="*/ 112874612 w 293329"/>
              <a:gd name="T29" fmla="*/ 103457917 h 293332"/>
              <a:gd name="T30" fmla="*/ 14407902 w 293329"/>
              <a:gd name="T31" fmla="*/ 94675905 h 293332"/>
              <a:gd name="T32" fmla="*/ 18876886 w 293329"/>
              <a:gd name="T33" fmla="*/ 98989521 h 293332"/>
              <a:gd name="T34" fmla="*/ 121195977 w 293329"/>
              <a:gd name="T35" fmla="*/ 98989521 h 293332"/>
              <a:gd name="T36" fmla="*/ 112874612 w 293329"/>
              <a:gd name="T37" fmla="*/ 90824297 h 293332"/>
              <a:gd name="T38" fmla="*/ 14407902 w 293329"/>
              <a:gd name="T39" fmla="*/ 107309241 h 293332"/>
              <a:gd name="T40" fmla="*/ 61680683 w 293329"/>
              <a:gd name="T41" fmla="*/ 80424522 h 293332"/>
              <a:gd name="T42" fmla="*/ 79779208 w 293329"/>
              <a:gd name="T43" fmla="*/ 84424761 h 293332"/>
              <a:gd name="T44" fmla="*/ 61680683 w 293329"/>
              <a:gd name="T45" fmla="*/ 80424522 h 293332"/>
              <a:gd name="T46" fmla="*/ 81667314 w 293329"/>
              <a:gd name="T47" fmla="*/ 69171412 h 293332"/>
              <a:gd name="T48" fmla="*/ 59634523 w 293329"/>
              <a:gd name="T49" fmla="*/ 69171412 h 293332"/>
              <a:gd name="T50" fmla="*/ 52829407 w 293329"/>
              <a:gd name="T51" fmla="*/ 101294408 h 293332"/>
              <a:gd name="T52" fmla="*/ 52829407 w 293329"/>
              <a:gd name="T53" fmla="*/ 53319210 h 293332"/>
              <a:gd name="T54" fmla="*/ 45709624 w 293329"/>
              <a:gd name="T55" fmla="*/ 101294408 h 293332"/>
              <a:gd name="T56" fmla="*/ 45709624 w 293329"/>
              <a:gd name="T57" fmla="*/ 53319210 h 293332"/>
              <a:gd name="T58" fmla="*/ 122310456 w 293329"/>
              <a:gd name="T59" fmla="*/ 43861374 h 293332"/>
              <a:gd name="T60" fmla="*/ 118789962 w 293329"/>
              <a:gd name="T61" fmla="*/ 88430527 h 293332"/>
              <a:gd name="T62" fmla="*/ 119750064 w 293329"/>
              <a:gd name="T63" fmla="*/ 42605218 h 293332"/>
              <a:gd name="T64" fmla="*/ 10610067 w 293329"/>
              <a:gd name="T65" fmla="*/ 84675299 h 293332"/>
              <a:gd name="T66" fmla="*/ 6887197 w 293329"/>
              <a:gd name="T67" fmla="*/ 86095637 h 293332"/>
              <a:gd name="T68" fmla="*/ 45709624 w 293329"/>
              <a:gd name="T69" fmla="*/ 37747513 h 293332"/>
              <a:gd name="T70" fmla="*/ 84157075 w 293329"/>
              <a:gd name="T71" fmla="*/ 49544269 h 293332"/>
              <a:gd name="T72" fmla="*/ 45709624 w 293329"/>
              <a:gd name="T73" fmla="*/ 33971757 h 293332"/>
              <a:gd name="T74" fmla="*/ 90010986 w 293329"/>
              <a:gd name="T75" fmla="*/ 37747513 h 293332"/>
              <a:gd name="T76" fmla="*/ 90010986 w 293329"/>
              <a:gd name="T77" fmla="*/ 49544269 h 293332"/>
              <a:gd name="T78" fmla="*/ 90010986 w 293329"/>
              <a:gd name="T79" fmla="*/ 105226700 h 293332"/>
              <a:gd name="T80" fmla="*/ 36058154 w 293329"/>
              <a:gd name="T81" fmla="*/ 43567238 h 293332"/>
              <a:gd name="T82" fmla="*/ 103959598 w 293329"/>
              <a:gd name="T83" fmla="*/ 18690306 h 293332"/>
              <a:gd name="T84" fmla="*/ 124204060 w 293329"/>
              <a:gd name="T85" fmla="*/ 33532597 h 293332"/>
              <a:gd name="T86" fmla="*/ 122791511 w 293329"/>
              <a:gd name="T87" fmla="*/ 16033920 h 293332"/>
              <a:gd name="T88" fmla="*/ 128127419 w 293329"/>
              <a:gd name="T89" fmla="*/ 35407376 h 293332"/>
              <a:gd name="T90" fmla="*/ 98466986 w 293329"/>
              <a:gd name="T91" fmla="*/ 35407376 h 293332"/>
              <a:gd name="T92" fmla="*/ 103802883 w 293329"/>
              <a:gd name="T93" fmla="*/ 16033920 h 293332"/>
              <a:gd name="T94" fmla="*/ 3767028 w 293329"/>
              <a:gd name="T95" fmla="*/ 23532915 h 293332"/>
              <a:gd name="T96" fmla="*/ 25894837 w 293329"/>
              <a:gd name="T97" fmla="*/ 23532915 h 293332"/>
              <a:gd name="T98" fmla="*/ 26993363 w 293329"/>
              <a:gd name="T99" fmla="*/ 16190190 h 293332"/>
              <a:gd name="T100" fmla="*/ 27777184 w 293329"/>
              <a:gd name="T101" fmla="*/ 37282705 h 293332"/>
              <a:gd name="T102" fmla="*/ 0 w 293329"/>
              <a:gd name="T103" fmla="*/ 23532915 h 293332"/>
              <a:gd name="T104" fmla="*/ 112874612 w 293329"/>
              <a:gd name="T105" fmla="*/ 3696763 h 293332"/>
              <a:gd name="T106" fmla="*/ 117343831 w 293329"/>
              <a:gd name="T107" fmla="*/ 8166289 h 293332"/>
              <a:gd name="T108" fmla="*/ 9939250 w 293329"/>
              <a:gd name="T109" fmla="*/ 8166289 h 293332"/>
              <a:gd name="T110" fmla="*/ 14407902 w 293329"/>
              <a:gd name="T111" fmla="*/ 3696763 h 293332"/>
              <a:gd name="T112" fmla="*/ 96452400 w 293329"/>
              <a:gd name="T113" fmla="*/ 14524121 h 293332"/>
              <a:gd name="T114" fmla="*/ 32709116 w 293329"/>
              <a:gd name="T115" fmla="*/ 15472233 h 293332"/>
              <a:gd name="T116" fmla="*/ 63638755 w 293329"/>
              <a:gd name="T117" fmla="*/ 2959750 h 293332"/>
              <a:gd name="T118" fmla="*/ 112874612 w 293329"/>
              <a:gd name="T119" fmla="*/ 16485959 h 293332"/>
              <a:gd name="T120" fmla="*/ 14407902 w 293329"/>
              <a:gd name="T121" fmla="*/ 0 h 293332"/>
              <a:gd name="T122" fmla="*/ 6241744 w 293329"/>
              <a:gd name="T123" fmla="*/ 8166289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Tree>
    <p:extLst>
      <p:ext uri="{BB962C8B-B14F-4D97-AF65-F5344CB8AC3E}">
        <p14:creationId xmlns:p14="http://schemas.microsoft.com/office/powerpoint/2010/main" val="348420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26067-FD03-E548-9DF6-C0F10ACE2BF7}"/>
              </a:ext>
            </a:extLst>
          </p:cNvPr>
          <p:cNvSpPr txBox="1"/>
          <p:nvPr/>
        </p:nvSpPr>
        <p:spPr>
          <a:xfrm>
            <a:off x="3826808" y="306186"/>
            <a:ext cx="4538423" cy="553998"/>
          </a:xfrm>
          <a:prstGeom prst="rect">
            <a:avLst/>
          </a:prstGeom>
          <a:noFill/>
        </p:spPr>
        <p:txBody>
          <a:bodyPr wrap="none" rtlCol="0">
            <a:spAutoFit/>
          </a:bodyPr>
          <a:lstStyle/>
          <a:p>
            <a:pPr algn="ctr"/>
            <a:r>
              <a:rPr lang="en-US" sz="3000" b="1" dirty="0">
                <a:solidFill>
                  <a:schemeClr val="accent1">
                    <a:lumMod val="50000"/>
                  </a:schemeClr>
                </a:solidFill>
                <a:latin typeface="Poppins" pitchFamily="2" charset="77"/>
                <a:cs typeface="Poppins" pitchFamily="2" charset="77"/>
              </a:rPr>
              <a:t>MARKETING STRATEGY</a:t>
            </a:r>
          </a:p>
        </p:txBody>
      </p:sp>
      <p:sp>
        <p:nvSpPr>
          <p:cNvPr id="3" name="TextBox 2">
            <a:extLst>
              <a:ext uri="{FF2B5EF4-FFF2-40B4-BE49-F238E27FC236}">
                <a16:creationId xmlns:a16="http://schemas.microsoft.com/office/drawing/2014/main" id="{8EB5D90F-574B-7643-9299-516DAA57C89E}"/>
              </a:ext>
            </a:extLst>
          </p:cNvPr>
          <p:cNvSpPr txBox="1"/>
          <p:nvPr/>
        </p:nvSpPr>
        <p:spPr>
          <a:xfrm>
            <a:off x="4813438" y="787593"/>
            <a:ext cx="2565126"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EA01732A-4510-7F4A-87A4-BC8E4D3F9C09}"/>
              </a:ext>
            </a:extLst>
          </p:cNvPr>
          <p:cNvSpPr/>
          <p:nvPr/>
        </p:nvSpPr>
        <p:spPr>
          <a:xfrm>
            <a:off x="1588" y="2032648"/>
            <a:ext cx="12188825" cy="17686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Off-page Connector 4">
            <a:extLst>
              <a:ext uri="{FF2B5EF4-FFF2-40B4-BE49-F238E27FC236}">
                <a16:creationId xmlns:a16="http://schemas.microsoft.com/office/drawing/2014/main" id="{441C30B4-8DD3-3B4D-9CAC-BF4CD69D3A49}"/>
              </a:ext>
            </a:extLst>
          </p:cNvPr>
          <p:cNvSpPr/>
          <p:nvPr/>
        </p:nvSpPr>
        <p:spPr>
          <a:xfrm>
            <a:off x="762000" y="1731858"/>
            <a:ext cx="1720516" cy="2838431"/>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ight Triangle 5">
            <a:extLst>
              <a:ext uri="{FF2B5EF4-FFF2-40B4-BE49-F238E27FC236}">
                <a16:creationId xmlns:a16="http://schemas.microsoft.com/office/drawing/2014/main" id="{19BC90ED-78F9-C34A-8A56-75AA4CF02445}"/>
              </a:ext>
            </a:extLst>
          </p:cNvPr>
          <p:cNvSpPr/>
          <p:nvPr/>
        </p:nvSpPr>
        <p:spPr>
          <a:xfrm>
            <a:off x="2482516" y="1731858"/>
            <a:ext cx="156411" cy="3007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Off-page Connector 8">
            <a:extLst>
              <a:ext uri="{FF2B5EF4-FFF2-40B4-BE49-F238E27FC236}">
                <a16:creationId xmlns:a16="http://schemas.microsoft.com/office/drawing/2014/main" id="{FBBF2148-A76D-A844-A7D9-9D79A29668D6}"/>
              </a:ext>
            </a:extLst>
          </p:cNvPr>
          <p:cNvSpPr/>
          <p:nvPr/>
        </p:nvSpPr>
        <p:spPr>
          <a:xfrm>
            <a:off x="2998871" y="1731858"/>
            <a:ext cx="1720516" cy="2838431"/>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ight Triangle 9">
            <a:extLst>
              <a:ext uri="{FF2B5EF4-FFF2-40B4-BE49-F238E27FC236}">
                <a16:creationId xmlns:a16="http://schemas.microsoft.com/office/drawing/2014/main" id="{0AEE98F7-4FA5-184B-885D-0B73E370C995}"/>
              </a:ext>
            </a:extLst>
          </p:cNvPr>
          <p:cNvSpPr/>
          <p:nvPr/>
        </p:nvSpPr>
        <p:spPr>
          <a:xfrm>
            <a:off x="4719387" y="1731858"/>
            <a:ext cx="156411" cy="30079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ff-page Connector 11">
            <a:extLst>
              <a:ext uri="{FF2B5EF4-FFF2-40B4-BE49-F238E27FC236}">
                <a16:creationId xmlns:a16="http://schemas.microsoft.com/office/drawing/2014/main" id="{03816F32-9F2F-8D42-A01C-C1320A75FEAA}"/>
              </a:ext>
            </a:extLst>
          </p:cNvPr>
          <p:cNvSpPr/>
          <p:nvPr/>
        </p:nvSpPr>
        <p:spPr>
          <a:xfrm>
            <a:off x="5235742" y="1731858"/>
            <a:ext cx="1720516" cy="2838431"/>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ight Triangle 12">
            <a:extLst>
              <a:ext uri="{FF2B5EF4-FFF2-40B4-BE49-F238E27FC236}">
                <a16:creationId xmlns:a16="http://schemas.microsoft.com/office/drawing/2014/main" id="{E91969AD-B2DE-5445-80D5-271B4D9BC35C}"/>
              </a:ext>
            </a:extLst>
          </p:cNvPr>
          <p:cNvSpPr/>
          <p:nvPr/>
        </p:nvSpPr>
        <p:spPr>
          <a:xfrm>
            <a:off x="6956258" y="1731858"/>
            <a:ext cx="156411" cy="30079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Off-page Connector 14">
            <a:extLst>
              <a:ext uri="{FF2B5EF4-FFF2-40B4-BE49-F238E27FC236}">
                <a16:creationId xmlns:a16="http://schemas.microsoft.com/office/drawing/2014/main" id="{6144DB56-AF05-BE49-BBD7-B5B7D071728A}"/>
              </a:ext>
            </a:extLst>
          </p:cNvPr>
          <p:cNvSpPr/>
          <p:nvPr/>
        </p:nvSpPr>
        <p:spPr>
          <a:xfrm>
            <a:off x="7472613" y="1731858"/>
            <a:ext cx="1720516" cy="2838431"/>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ight Triangle 15">
            <a:extLst>
              <a:ext uri="{FF2B5EF4-FFF2-40B4-BE49-F238E27FC236}">
                <a16:creationId xmlns:a16="http://schemas.microsoft.com/office/drawing/2014/main" id="{FB0C69A6-B229-6A41-8C15-E0A1520B11A2}"/>
              </a:ext>
            </a:extLst>
          </p:cNvPr>
          <p:cNvSpPr/>
          <p:nvPr/>
        </p:nvSpPr>
        <p:spPr>
          <a:xfrm>
            <a:off x="9193129" y="1731858"/>
            <a:ext cx="156411" cy="30079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ff-page Connector 17">
            <a:extLst>
              <a:ext uri="{FF2B5EF4-FFF2-40B4-BE49-F238E27FC236}">
                <a16:creationId xmlns:a16="http://schemas.microsoft.com/office/drawing/2014/main" id="{88373BC8-909A-524A-8037-92B3E510C3DE}"/>
              </a:ext>
            </a:extLst>
          </p:cNvPr>
          <p:cNvSpPr/>
          <p:nvPr/>
        </p:nvSpPr>
        <p:spPr>
          <a:xfrm>
            <a:off x="9709485" y="1731858"/>
            <a:ext cx="1720516" cy="2838431"/>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9" name="Right Triangle 18">
            <a:extLst>
              <a:ext uri="{FF2B5EF4-FFF2-40B4-BE49-F238E27FC236}">
                <a16:creationId xmlns:a16="http://schemas.microsoft.com/office/drawing/2014/main" id="{E8A08997-1CDD-7C4E-93CC-46B2F0888F2C}"/>
              </a:ext>
            </a:extLst>
          </p:cNvPr>
          <p:cNvSpPr/>
          <p:nvPr/>
        </p:nvSpPr>
        <p:spPr>
          <a:xfrm>
            <a:off x="11430000" y="1731858"/>
            <a:ext cx="156411" cy="30079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a:extLst>
              <a:ext uri="{FF2B5EF4-FFF2-40B4-BE49-F238E27FC236}">
                <a16:creationId xmlns:a16="http://schemas.microsoft.com/office/drawing/2014/main" id="{CB08B86C-3130-E943-B3F2-F5F7EBF3D26F}"/>
              </a:ext>
            </a:extLst>
          </p:cNvPr>
          <p:cNvSpPr txBox="1"/>
          <p:nvPr/>
        </p:nvSpPr>
        <p:spPr>
          <a:xfrm>
            <a:off x="836626" y="4779618"/>
            <a:ext cx="1571264"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01</a:t>
            </a:r>
          </a:p>
        </p:txBody>
      </p:sp>
      <p:sp>
        <p:nvSpPr>
          <p:cNvPr id="21" name="Subtitle 2">
            <a:extLst>
              <a:ext uri="{FF2B5EF4-FFF2-40B4-BE49-F238E27FC236}">
                <a16:creationId xmlns:a16="http://schemas.microsoft.com/office/drawing/2014/main" id="{7096ECFE-45BB-F44E-BBF2-43F19ADE161F}"/>
              </a:ext>
            </a:extLst>
          </p:cNvPr>
          <p:cNvSpPr txBox="1">
            <a:spLocks/>
          </p:cNvSpPr>
          <p:nvPr/>
        </p:nvSpPr>
        <p:spPr>
          <a:xfrm>
            <a:off x="762000" y="5167698"/>
            <a:ext cx="1720516" cy="149335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4" name="TextBox 23">
            <a:extLst>
              <a:ext uri="{FF2B5EF4-FFF2-40B4-BE49-F238E27FC236}">
                <a16:creationId xmlns:a16="http://schemas.microsoft.com/office/drawing/2014/main" id="{C822D4D2-B70F-0E45-B5C6-35E7D4321D74}"/>
              </a:ext>
            </a:extLst>
          </p:cNvPr>
          <p:cNvSpPr txBox="1"/>
          <p:nvPr/>
        </p:nvSpPr>
        <p:spPr>
          <a:xfrm>
            <a:off x="3053459" y="4779618"/>
            <a:ext cx="1611340"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02</a:t>
            </a:r>
          </a:p>
        </p:txBody>
      </p:sp>
      <p:sp>
        <p:nvSpPr>
          <p:cNvPr id="25" name="Subtitle 2">
            <a:extLst>
              <a:ext uri="{FF2B5EF4-FFF2-40B4-BE49-F238E27FC236}">
                <a16:creationId xmlns:a16="http://schemas.microsoft.com/office/drawing/2014/main" id="{4555FDB6-D45D-CD46-BBEF-2145F5A4EA14}"/>
              </a:ext>
            </a:extLst>
          </p:cNvPr>
          <p:cNvSpPr txBox="1">
            <a:spLocks/>
          </p:cNvSpPr>
          <p:nvPr/>
        </p:nvSpPr>
        <p:spPr>
          <a:xfrm>
            <a:off x="2998871" y="5167698"/>
            <a:ext cx="1720516" cy="149335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7" name="TextBox 26">
            <a:extLst>
              <a:ext uri="{FF2B5EF4-FFF2-40B4-BE49-F238E27FC236}">
                <a16:creationId xmlns:a16="http://schemas.microsoft.com/office/drawing/2014/main" id="{5EA18913-FA82-6B4C-B7D3-5640317C8599}"/>
              </a:ext>
            </a:extLst>
          </p:cNvPr>
          <p:cNvSpPr txBox="1"/>
          <p:nvPr/>
        </p:nvSpPr>
        <p:spPr>
          <a:xfrm>
            <a:off x="5287126" y="4779618"/>
            <a:ext cx="1617751"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D851665C-8BA9-D24F-A61B-5797A1C17CF6}"/>
              </a:ext>
            </a:extLst>
          </p:cNvPr>
          <p:cNvSpPr txBox="1">
            <a:spLocks/>
          </p:cNvSpPr>
          <p:nvPr/>
        </p:nvSpPr>
        <p:spPr>
          <a:xfrm>
            <a:off x="5235742" y="5167698"/>
            <a:ext cx="1720516" cy="149335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0" name="TextBox 29">
            <a:extLst>
              <a:ext uri="{FF2B5EF4-FFF2-40B4-BE49-F238E27FC236}">
                <a16:creationId xmlns:a16="http://schemas.microsoft.com/office/drawing/2014/main" id="{15C8637A-E906-994F-ACF8-29BF266319F7}"/>
              </a:ext>
            </a:extLst>
          </p:cNvPr>
          <p:cNvSpPr txBox="1"/>
          <p:nvPr/>
        </p:nvSpPr>
        <p:spPr>
          <a:xfrm>
            <a:off x="7515981" y="4779618"/>
            <a:ext cx="1633781"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04</a:t>
            </a:r>
          </a:p>
        </p:txBody>
      </p:sp>
      <p:sp>
        <p:nvSpPr>
          <p:cNvPr id="31" name="Subtitle 2">
            <a:extLst>
              <a:ext uri="{FF2B5EF4-FFF2-40B4-BE49-F238E27FC236}">
                <a16:creationId xmlns:a16="http://schemas.microsoft.com/office/drawing/2014/main" id="{EE5E3AB0-CC11-E64C-81BB-852163B5B5F8}"/>
              </a:ext>
            </a:extLst>
          </p:cNvPr>
          <p:cNvSpPr txBox="1">
            <a:spLocks/>
          </p:cNvSpPr>
          <p:nvPr/>
        </p:nvSpPr>
        <p:spPr>
          <a:xfrm>
            <a:off x="7472613" y="5167698"/>
            <a:ext cx="1720516" cy="149335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3" name="TextBox 32">
            <a:extLst>
              <a:ext uri="{FF2B5EF4-FFF2-40B4-BE49-F238E27FC236}">
                <a16:creationId xmlns:a16="http://schemas.microsoft.com/office/drawing/2014/main" id="{59252B0B-EC54-CF48-B15B-ED0FF573F758}"/>
              </a:ext>
            </a:extLst>
          </p:cNvPr>
          <p:cNvSpPr txBox="1"/>
          <p:nvPr/>
        </p:nvSpPr>
        <p:spPr>
          <a:xfrm>
            <a:off x="9756059" y="4779618"/>
            <a:ext cx="1627370"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05</a:t>
            </a:r>
          </a:p>
        </p:txBody>
      </p:sp>
      <p:sp>
        <p:nvSpPr>
          <p:cNvPr id="34" name="Subtitle 2">
            <a:extLst>
              <a:ext uri="{FF2B5EF4-FFF2-40B4-BE49-F238E27FC236}">
                <a16:creationId xmlns:a16="http://schemas.microsoft.com/office/drawing/2014/main" id="{22F68AB0-474B-F64C-A4D3-E81DFC25D7DF}"/>
              </a:ext>
            </a:extLst>
          </p:cNvPr>
          <p:cNvSpPr txBox="1">
            <a:spLocks/>
          </p:cNvSpPr>
          <p:nvPr/>
        </p:nvSpPr>
        <p:spPr>
          <a:xfrm>
            <a:off x="9709485" y="5167698"/>
            <a:ext cx="1720516" cy="149335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6" name="Freeform 937">
            <a:extLst>
              <a:ext uri="{FF2B5EF4-FFF2-40B4-BE49-F238E27FC236}">
                <a16:creationId xmlns:a16="http://schemas.microsoft.com/office/drawing/2014/main" id="{A23A3388-79CA-4F48-88E4-BDED9D14279D}"/>
              </a:ext>
            </a:extLst>
          </p:cNvPr>
          <p:cNvSpPr>
            <a:spLocks noChangeAspect="1"/>
          </p:cNvSpPr>
          <p:nvPr/>
        </p:nvSpPr>
        <p:spPr bwMode="auto">
          <a:xfrm>
            <a:off x="3551175" y="2084936"/>
            <a:ext cx="615907" cy="615907"/>
          </a:xfrm>
          <a:custGeom>
            <a:avLst/>
            <a:gdLst>
              <a:gd name="T0" fmla="*/ 6115414 w 293328"/>
              <a:gd name="T1" fmla="*/ 9689725 h 293328"/>
              <a:gd name="T2" fmla="*/ 6115414 w 293328"/>
              <a:gd name="T3" fmla="*/ 10022509 h 293328"/>
              <a:gd name="T4" fmla="*/ 4441169 w 293328"/>
              <a:gd name="T5" fmla="*/ 9849457 h 293328"/>
              <a:gd name="T6" fmla="*/ 326110 w 293328"/>
              <a:gd name="T7" fmla="*/ 9377273 h 293328"/>
              <a:gd name="T8" fmla="*/ 821836 w 293328"/>
              <a:gd name="T9" fmla="*/ 10330664 h 293328"/>
              <a:gd name="T10" fmla="*/ 10331054 w 293328"/>
              <a:gd name="T11" fmla="*/ 9847428 h 293328"/>
              <a:gd name="T12" fmla="*/ 326110 w 293328"/>
              <a:gd name="T13" fmla="*/ 9377273 h 293328"/>
              <a:gd name="T14" fmla="*/ 430543 w 293328"/>
              <a:gd name="T15" fmla="*/ 9050770 h 293328"/>
              <a:gd name="T16" fmla="*/ 9522332 w 293328"/>
              <a:gd name="T17" fmla="*/ 7640234 h 293328"/>
              <a:gd name="T18" fmla="*/ 7371923 w 293328"/>
              <a:gd name="T19" fmla="*/ 2661536 h 293328"/>
              <a:gd name="T20" fmla="*/ 7593000 w 293328"/>
              <a:gd name="T21" fmla="*/ 2886222 h 293328"/>
              <a:gd name="T22" fmla="*/ 5330401 w 293328"/>
              <a:gd name="T23" fmla="*/ 5120035 h 293328"/>
              <a:gd name="T24" fmla="*/ 4147108 w 293328"/>
              <a:gd name="T25" fmla="*/ 3983288 h 293328"/>
              <a:gd name="T26" fmla="*/ 4381182 w 293328"/>
              <a:gd name="T27" fmla="*/ 3745356 h 293328"/>
              <a:gd name="T28" fmla="*/ 7371923 w 293328"/>
              <a:gd name="T29" fmla="*/ 2661536 h 293328"/>
              <a:gd name="T30" fmla="*/ 6711475 w 293328"/>
              <a:gd name="T31" fmla="*/ 1972231 h 293328"/>
              <a:gd name="T32" fmla="*/ 6515349 w 293328"/>
              <a:gd name="T33" fmla="*/ 2221611 h 293328"/>
              <a:gd name="T34" fmla="*/ 3325974 w 293328"/>
              <a:gd name="T35" fmla="*/ 3823196 h 293328"/>
              <a:gd name="T36" fmla="*/ 4110278 w 293328"/>
              <a:gd name="T37" fmla="*/ 5569121 h 293328"/>
              <a:gd name="T38" fmla="*/ 5312790 w 293328"/>
              <a:gd name="T39" fmla="*/ 5831697 h 293328"/>
              <a:gd name="T40" fmla="*/ 7456515 w 293328"/>
              <a:gd name="T41" fmla="*/ 4138196 h 293328"/>
              <a:gd name="T42" fmla="*/ 5312790 w 293328"/>
              <a:gd name="T43" fmla="*/ 6146705 h 293328"/>
              <a:gd name="T44" fmla="*/ 3273670 w 293328"/>
              <a:gd name="T45" fmla="*/ 6855589 h 293328"/>
              <a:gd name="T46" fmla="*/ 3103781 w 293328"/>
              <a:gd name="T47" fmla="*/ 6894996 h 293328"/>
              <a:gd name="T48" fmla="*/ 2999197 w 293328"/>
              <a:gd name="T49" fmla="*/ 3823196 h 293328"/>
              <a:gd name="T50" fmla="*/ 1669652 w 293328"/>
              <a:gd name="T51" fmla="*/ 326516 h 293328"/>
              <a:gd name="T52" fmla="*/ 1187017 w 293328"/>
              <a:gd name="T53" fmla="*/ 7326789 h 293328"/>
              <a:gd name="T54" fmla="*/ 9457110 w 293328"/>
              <a:gd name="T55" fmla="*/ 809663 h 293328"/>
              <a:gd name="T56" fmla="*/ 1669652 w 293328"/>
              <a:gd name="T57" fmla="*/ 326516 h 293328"/>
              <a:gd name="T58" fmla="*/ 8987492 w 293328"/>
              <a:gd name="T59" fmla="*/ 0 h 293328"/>
              <a:gd name="T60" fmla="*/ 9783232 w 293328"/>
              <a:gd name="T61" fmla="*/ 7444346 h 293328"/>
              <a:gd name="T62" fmla="*/ 10657173 w 293328"/>
              <a:gd name="T63" fmla="*/ 9207496 h 293328"/>
              <a:gd name="T64" fmla="*/ 9835375 w 293328"/>
              <a:gd name="T65" fmla="*/ 10657173 h 293328"/>
              <a:gd name="T66" fmla="*/ 0 w 293328"/>
              <a:gd name="T67" fmla="*/ 9847428 h 293328"/>
              <a:gd name="T68" fmla="*/ 26109 w 293328"/>
              <a:gd name="T69" fmla="*/ 9129172 h 293328"/>
              <a:gd name="T70" fmla="*/ 873969 w 293328"/>
              <a:gd name="T71" fmla="*/ 809663 h 293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3328" h="293328">
                <a:moveTo>
                  <a:pt x="126591" y="266700"/>
                </a:moveTo>
                <a:lnTo>
                  <a:pt x="168320" y="266700"/>
                </a:lnTo>
                <a:cubicBezTo>
                  <a:pt x="170860" y="266700"/>
                  <a:pt x="172674" y="268898"/>
                  <a:pt x="172674" y="271096"/>
                </a:cubicBezTo>
                <a:cubicBezTo>
                  <a:pt x="172674" y="273661"/>
                  <a:pt x="170860" y="275859"/>
                  <a:pt x="168320" y="275859"/>
                </a:cubicBezTo>
                <a:lnTo>
                  <a:pt x="126591" y="275859"/>
                </a:lnTo>
                <a:cubicBezTo>
                  <a:pt x="124051" y="275859"/>
                  <a:pt x="122237" y="273661"/>
                  <a:pt x="122237" y="271096"/>
                </a:cubicBezTo>
                <a:cubicBezTo>
                  <a:pt x="122237" y="268898"/>
                  <a:pt x="124051" y="266700"/>
                  <a:pt x="126591" y="266700"/>
                </a:cubicBezTo>
                <a:close/>
                <a:moveTo>
                  <a:pt x="8976" y="258100"/>
                </a:moveTo>
                <a:lnTo>
                  <a:pt x="8976" y="271040"/>
                </a:lnTo>
                <a:cubicBezTo>
                  <a:pt x="8976" y="278589"/>
                  <a:pt x="15079" y="284341"/>
                  <a:pt x="22619" y="284341"/>
                </a:cubicBezTo>
                <a:lnTo>
                  <a:pt x="270709" y="284341"/>
                </a:lnTo>
                <a:cubicBezTo>
                  <a:pt x="278249" y="284341"/>
                  <a:pt x="284352" y="278589"/>
                  <a:pt x="284352" y="271040"/>
                </a:cubicBezTo>
                <a:lnTo>
                  <a:pt x="284352" y="258100"/>
                </a:lnTo>
                <a:lnTo>
                  <a:pt x="8976" y="258100"/>
                </a:lnTo>
                <a:close/>
                <a:moveTo>
                  <a:pt x="31236" y="210290"/>
                </a:moveTo>
                <a:lnTo>
                  <a:pt x="11848" y="249113"/>
                </a:lnTo>
                <a:lnTo>
                  <a:pt x="281480" y="249113"/>
                </a:lnTo>
                <a:lnTo>
                  <a:pt x="262092" y="210290"/>
                </a:lnTo>
                <a:lnTo>
                  <a:pt x="31236" y="210290"/>
                </a:lnTo>
                <a:close/>
                <a:moveTo>
                  <a:pt x="202905" y="73256"/>
                </a:moveTo>
                <a:cubicBezTo>
                  <a:pt x="204337" y="71437"/>
                  <a:pt x="207200" y="71437"/>
                  <a:pt x="208990" y="73256"/>
                </a:cubicBezTo>
                <a:cubicBezTo>
                  <a:pt x="210779" y="75075"/>
                  <a:pt x="210779" y="77986"/>
                  <a:pt x="208990" y="79441"/>
                </a:cubicBezTo>
                <a:lnTo>
                  <a:pt x="149935" y="139468"/>
                </a:lnTo>
                <a:cubicBezTo>
                  <a:pt x="149219" y="140559"/>
                  <a:pt x="147787" y="140923"/>
                  <a:pt x="146713" y="140923"/>
                </a:cubicBezTo>
                <a:cubicBezTo>
                  <a:pt x="145998" y="140923"/>
                  <a:pt x="144566" y="140559"/>
                  <a:pt x="143850" y="139468"/>
                </a:cubicBezTo>
                <a:lnTo>
                  <a:pt x="114144" y="109636"/>
                </a:lnTo>
                <a:cubicBezTo>
                  <a:pt x="112712" y="108181"/>
                  <a:pt x="112712" y="104907"/>
                  <a:pt x="114144" y="103088"/>
                </a:cubicBezTo>
                <a:cubicBezTo>
                  <a:pt x="115933" y="101633"/>
                  <a:pt x="118797" y="101633"/>
                  <a:pt x="120586" y="103088"/>
                </a:cubicBezTo>
                <a:lnTo>
                  <a:pt x="146713" y="130009"/>
                </a:lnTo>
                <a:lnTo>
                  <a:pt x="202905" y="73256"/>
                </a:lnTo>
                <a:close/>
                <a:moveTo>
                  <a:pt x="146230" y="41275"/>
                </a:moveTo>
                <a:cubicBezTo>
                  <a:pt x="160261" y="41275"/>
                  <a:pt x="173573" y="45611"/>
                  <a:pt x="184726" y="54283"/>
                </a:cubicBezTo>
                <a:cubicBezTo>
                  <a:pt x="186884" y="55728"/>
                  <a:pt x="187244" y="58618"/>
                  <a:pt x="185805" y="60425"/>
                </a:cubicBezTo>
                <a:cubicBezTo>
                  <a:pt x="184366" y="62232"/>
                  <a:pt x="181488" y="62593"/>
                  <a:pt x="179329" y="61148"/>
                </a:cubicBezTo>
                <a:cubicBezTo>
                  <a:pt x="169975" y="53921"/>
                  <a:pt x="158462" y="50308"/>
                  <a:pt x="146230" y="50308"/>
                </a:cubicBezTo>
                <a:cubicBezTo>
                  <a:pt x="116369" y="50308"/>
                  <a:pt x="91544" y="74878"/>
                  <a:pt x="91544" y="105229"/>
                </a:cubicBezTo>
                <a:lnTo>
                  <a:pt x="91544" y="174963"/>
                </a:lnTo>
                <a:lnTo>
                  <a:pt x="113131" y="153284"/>
                </a:lnTo>
                <a:cubicBezTo>
                  <a:pt x="114570" y="151839"/>
                  <a:pt x="116729" y="151839"/>
                  <a:pt x="118527" y="152562"/>
                </a:cubicBezTo>
                <a:cubicBezTo>
                  <a:pt x="127162" y="157620"/>
                  <a:pt x="136516" y="160511"/>
                  <a:pt x="146230" y="160511"/>
                </a:cubicBezTo>
                <a:cubicBezTo>
                  <a:pt x="172134" y="160511"/>
                  <a:pt x="194440" y="142083"/>
                  <a:pt x="199836" y="117152"/>
                </a:cubicBezTo>
                <a:cubicBezTo>
                  <a:pt x="200556" y="114984"/>
                  <a:pt x="202714" y="113178"/>
                  <a:pt x="205233" y="113900"/>
                </a:cubicBezTo>
                <a:cubicBezTo>
                  <a:pt x="207751" y="114262"/>
                  <a:pt x="209190" y="116791"/>
                  <a:pt x="208471" y="119320"/>
                </a:cubicBezTo>
                <a:cubicBezTo>
                  <a:pt x="201995" y="148226"/>
                  <a:pt x="176091" y="169182"/>
                  <a:pt x="146230" y="169182"/>
                </a:cubicBezTo>
                <a:cubicBezTo>
                  <a:pt x="136156" y="169182"/>
                  <a:pt x="125723" y="166653"/>
                  <a:pt x="117088" y="161956"/>
                </a:cubicBezTo>
                <a:lnTo>
                  <a:pt x="90105" y="188693"/>
                </a:lnTo>
                <a:cubicBezTo>
                  <a:pt x="89386" y="189777"/>
                  <a:pt x="88306" y="190139"/>
                  <a:pt x="87227" y="190139"/>
                </a:cubicBezTo>
                <a:cubicBezTo>
                  <a:pt x="86508" y="190139"/>
                  <a:pt x="85788" y="190139"/>
                  <a:pt x="85428" y="189777"/>
                </a:cubicBezTo>
                <a:cubicBezTo>
                  <a:pt x="83629" y="189055"/>
                  <a:pt x="82550" y="187610"/>
                  <a:pt x="82550" y="185803"/>
                </a:cubicBezTo>
                <a:lnTo>
                  <a:pt x="82550" y="105229"/>
                </a:lnTo>
                <a:cubicBezTo>
                  <a:pt x="82550" y="69819"/>
                  <a:pt x="111332" y="41275"/>
                  <a:pt x="146230" y="41275"/>
                </a:cubicBezTo>
                <a:close/>
                <a:moveTo>
                  <a:pt x="45956" y="8987"/>
                </a:moveTo>
                <a:cubicBezTo>
                  <a:pt x="38775" y="8987"/>
                  <a:pt x="32672" y="14738"/>
                  <a:pt x="32672" y="22287"/>
                </a:cubicBezTo>
                <a:lnTo>
                  <a:pt x="32672" y="201663"/>
                </a:lnTo>
                <a:lnTo>
                  <a:pt x="260297" y="201663"/>
                </a:lnTo>
                <a:lnTo>
                  <a:pt x="260297" y="22287"/>
                </a:lnTo>
                <a:cubicBezTo>
                  <a:pt x="260297" y="14738"/>
                  <a:pt x="254553" y="8987"/>
                  <a:pt x="247372" y="8987"/>
                </a:cubicBezTo>
                <a:lnTo>
                  <a:pt x="45956" y="8987"/>
                </a:lnTo>
                <a:close/>
                <a:moveTo>
                  <a:pt x="45956" y="0"/>
                </a:moveTo>
                <a:lnTo>
                  <a:pt x="247372" y="0"/>
                </a:lnTo>
                <a:cubicBezTo>
                  <a:pt x="259579" y="0"/>
                  <a:pt x="269273" y="10065"/>
                  <a:pt x="269273" y="22287"/>
                </a:cubicBezTo>
                <a:lnTo>
                  <a:pt x="269273" y="204898"/>
                </a:lnTo>
                <a:lnTo>
                  <a:pt x="292610" y="251270"/>
                </a:lnTo>
                <a:cubicBezTo>
                  <a:pt x="292969" y="251989"/>
                  <a:pt x="293328" y="252707"/>
                  <a:pt x="293328" y="253426"/>
                </a:cubicBezTo>
                <a:lnTo>
                  <a:pt x="293328" y="271040"/>
                </a:lnTo>
                <a:cubicBezTo>
                  <a:pt x="293328" y="283622"/>
                  <a:pt x="282916" y="293328"/>
                  <a:pt x="270709" y="293328"/>
                </a:cubicBezTo>
                <a:lnTo>
                  <a:pt x="22619" y="293328"/>
                </a:lnTo>
                <a:cubicBezTo>
                  <a:pt x="10053" y="293328"/>
                  <a:pt x="0" y="283622"/>
                  <a:pt x="0" y="271040"/>
                </a:cubicBezTo>
                <a:lnTo>
                  <a:pt x="0" y="253426"/>
                </a:lnTo>
                <a:cubicBezTo>
                  <a:pt x="0" y="252707"/>
                  <a:pt x="359" y="251989"/>
                  <a:pt x="718" y="251270"/>
                </a:cubicBezTo>
                <a:lnTo>
                  <a:pt x="24055" y="204898"/>
                </a:lnTo>
                <a:lnTo>
                  <a:pt x="24055" y="22287"/>
                </a:lnTo>
                <a:cubicBezTo>
                  <a:pt x="24055" y="10065"/>
                  <a:pt x="33749" y="0"/>
                  <a:pt x="45956" y="0"/>
                </a:cubicBezTo>
                <a:close/>
              </a:path>
            </a:pathLst>
          </a:custGeom>
          <a:solidFill>
            <a:schemeClr val="bg1"/>
          </a:solidFill>
          <a:ln>
            <a:noFill/>
          </a:ln>
        </p:spPr>
        <p:txBody>
          <a:bodyPr anchor="ctr"/>
          <a:lstStyle/>
          <a:p>
            <a:endParaRPr lang="en-US" sz="900"/>
          </a:p>
        </p:txBody>
      </p:sp>
      <p:sp>
        <p:nvSpPr>
          <p:cNvPr id="37" name="Freeform 938">
            <a:extLst>
              <a:ext uri="{FF2B5EF4-FFF2-40B4-BE49-F238E27FC236}">
                <a16:creationId xmlns:a16="http://schemas.microsoft.com/office/drawing/2014/main" id="{6DD60EBC-47DF-7841-AED9-5EF08A271534}"/>
              </a:ext>
            </a:extLst>
          </p:cNvPr>
          <p:cNvSpPr>
            <a:spLocks noChangeAspect="1"/>
          </p:cNvSpPr>
          <p:nvPr/>
        </p:nvSpPr>
        <p:spPr bwMode="auto">
          <a:xfrm>
            <a:off x="10261789" y="2084936"/>
            <a:ext cx="615907" cy="615907"/>
          </a:xfrm>
          <a:custGeom>
            <a:avLst/>
            <a:gdLst>
              <a:gd name="T0" fmla="*/ 3908867 w 293327"/>
              <a:gd name="T1" fmla="*/ 9106418 h 293328"/>
              <a:gd name="T2" fmla="*/ 4627651 w 293327"/>
              <a:gd name="T3" fmla="*/ 9106418 h 293328"/>
              <a:gd name="T4" fmla="*/ 4268257 w 293327"/>
              <a:gd name="T5" fmla="*/ 8420867 h 293328"/>
              <a:gd name="T6" fmla="*/ 4268257 w 293327"/>
              <a:gd name="T7" fmla="*/ 9791887 h 293328"/>
              <a:gd name="T8" fmla="*/ 4268257 w 293327"/>
              <a:gd name="T9" fmla="*/ 8420867 h 293328"/>
              <a:gd name="T10" fmla="*/ 2117656 w 293327"/>
              <a:gd name="T11" fmla="*/ 7311654 h 293328"/>
              <a:gd name="T12" fmla="*/ 2829577 w 293327"/>
              <a:gd name="T13" fmla="*/ 7311654 h 293328"/>
              <a:gd name="T14" fmla="*/ 4545752 w 293327"/>
              <a:gd name="T15" fmla="*/ 6800492 h 293328"/>
              <a:gd name="T16" fmla="*/ 4780006 w 293327"/>
              <a:gd name="T17" fmla="*/ 7035809 h 293328"/>
              <a:gd name="T18" fmla="*/ 2085617 w 293327"/>
              <a:gd name="T19" fmla="*/ 9676631 h 293328"/>
              <a:gd name="T20" fmla="*/ 1968489 w 293327"/>
              <a:gd name="T21" fmla="*/ 9402106 h 293328"/>
              <a:gd name="T22" fmla="*/ 2473597 w 293327"/>
              <a:gd name="T23" fmla="*/ 6632828 h 293328"/>
              <a:gd name="T24" fmla="*/ 2473597 w 293327"/>
              <a:gd name="T25" fmla="*/ 8003799 h 293328"/>
              <a:gd name="T26" fmla="*/ 2473597 w 293327"/>
              <a:gd name="T27" fmla="*/ 6632828 h 293328"/>
              <a:gd name="T28" fmla="*/ 339617 w 293327"/>
              <a:gd name="T29" fmla="*/ 10331239 h 293328"/>
              <a:gd name="T30" fmla="*/ 5826363 w 293327"/>
              <a:gd name="T31" fmla="*/ 5507530 h 293328"/>
              <a:gd name="T32" fmla="*/ 5277686 w 293327"/>
              <a:gd name="T33" fmla="*/ 5989807 h 293328"/>
              <a:gd name="T34" fmla="*/ 4951088 w 293327"/>
              <a:gd name="T35" fmla="*/ 5989807 h 293328"/>
              <a:gd name="T36" fmla="*/ 1828917 w 293327"/>
              <a:gd name="T37" fmla="*/ 5507530 h 293328"/>
              <a:gd name="T38" fmla="*/ 1672147 w 293327"/>
              <a:gd name="T39" fmla="*/ 6146314 h 293328"/>
              <a:gd name="T40" fmla="*/ 1515406 w 293327"/>
              <a:gd name="T41" fmla="*/ 5507530 h 293328"/>
              <a:gd name="T42" fmla="*/ 3383445 w 293327"/>
              <a:gd name="T43" fmla="*/ 3786598 h 293328"/>
              <a:gd name="T44" fmla="*/ 4951088 w 293327"/>
              <a:gd name="T45" fmla="*/ 5181596 h 293328"/>
              <a:gd name="T46" fmla="*/ 3383445 w 293327"/>
              <a:gd name="T47" fmla="*/ 3460617 h 293328"/>
              <a:gd name="T48" fmla="*/ 5970084 w 293327"/>
              <a:gd name="T49" fmla="*/ 5181596 h 293328"/>
              <a:gd name="T50" fmla="*/ 6780043 w 293327"/>
              <a:gd name="T51" fmla="*/ 10487700 h 293328"/>
              <a:gd name="T52" fmla="*/ 6623220 w 293327"/>
              <a:gd name="T53" fmla="*/ 10657173 h 293328"/>
              <a:gd name="T54" fmla="*/ 39158 w 293327"/>
              <a:gd name="T55" fmla="*/ 10605053 h 293328"/>
              <a:gd name="T56" fmla="*/ 653138 w 293327"/>
              <a:gd name="T57" fmla="*/ 5325002 h 293328"/>
              <a:gd name="T58" fmla="*/ 1515406 w 293327"/>
              <a:gd name="T59" fmla="*/ 5181596 h 293328"/>
              <a:gd name="T60" fmla="*/ 6823927 w 293327"/>
              <a:gd name="T61" fmla="*/ 326867 h 293328"/>
              <a:gd name="T62" fmla="*/ 5266850 w 293327"/>
              <a:gd name="T63" fmla="*/ 2157483 h 293328"/>
              <a:gd name="T64" fmla="*/ 8393994 w 293327"/>
              <a:gd name="T65" fmla="*/ 1895931 h 293328"/>
              <a:gd name="T66" fmla="*/ 6823927 w 293327"/>
              <a:gd name="T67" fmla="*/ 0 h 293328"/>
              <a:gd name="T68" fmla="*/ 8721089 w 293327"/>
              <a:gd name="T69" fmla="*/ 2157483 h 293328"/>
              <a:gd name="T70" fmla="*/ 9794012 w 293327"/>
              <a:gd name="T71" fmla="*/ 2301333 h 293328"/>
              <a:gd name="T72" fmla="*/ 10618320 w 293327"/>
              <a:gd name="T73" fmla="*/ 9322855 h 293328"/>
              <a:gd name="T74" fmla="*/ 7098646 w 293327"/>
              <a:gd name="T75" fmla="*/ 9388255 h 293328"/>
              <a:gd name="T76" fmla="*/ 7098646 w 293327"/>
              <a:gd name="T77" fmla="*/ 9061388 h 293328"/>
              <a:gd name="T78" fmla="*/ 10160357 w 293327"/>
              <a:gd name="T79" fmla="*/ 7871491 h 293328"/>
              <a:gd name="T80" fmla="*/ 6745385 w 293327"/>
              <a:gd name="T81" fmla="*/ 7701477 h 293328"/>
              <a:gd name="T82" fmla="*/ 10121102 w 293327"/>
              <a:gd name="T83" fmla="*/ 7544584 h 293328"/>
              <a:gd name="T84" fmla="*/ 8721089 w 293327"/>
              <a:gd name="T85" fmla="*/ 2484348 h 293328"/>
              <a:gd name="T86" fmla="*/ 8551042 w 293327"/>
              <a:gd name="T87" fmla="*/ 3347336 h 293328"/>
              <a:gd name="T88" fmla="*/ 8393994 w 293327"/>
              <a:gd name="T89" fmla="*/ 2484348 h 293328"/>
              <a:gd name="T90" fmla="*/ 5266850 w 293327"/>
              <a:gd name="T91" fmla="*/ 3177369 h 293328"/>
              <a:gd name="T92" fmla="*/ 4939746 w 293327"/>
              <a:gd name="T93" fmla="*/ 3177369 h 293328"/>
              <a:gd name="T94" fmla="*/ 4167856 w 293327"/>
              <a:gd name="T95" fmla="*/ 2484348 h 293328"/>
              <a:gd name="T96" fmla="*/ 3893078 w 293327"/>
              <a:gd name="T97" fmla="*/ 3347336 h 293328"/>
              <a:gd name="T98" fmla="*/ 3866909 w 293327"/>
              <a:gd name="T99" fmla="*/ 2301333 h 293328"/>
              <a:gd name="T100" fmla="*/ 4939746 w 293327"/>
              <a:gd name="T101" fmla="*/ 2157483 h 293328"/>
              <a:gd name="T102" fmla="*/ 6823927 w 293327"/>
              <a:gd name="T103" fmla="*/ 0 h 2933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3327" h="293328">
                <a:moveTo>
                  <a:pt x="117475" y="240846"/>
                </a:moveTo>
                <a:cubicBezTo>
                  <a:pt x="111980" y="240846"/>
                  <a:pt x="107584" y="245201"/>
                  <a:pt x="107584" y="250644"/>
                </a:cubicBezTo>
                <a:cubicBezTo>
                  <a:pt x="107584" y="256086"/>
                  <a:pt x="111980" y="260441"/>
                  <a:pt x="117475" y="260441"/>
                </a:cubicBezTo>
                <a:cubicBezTo>
                  <a:pt x="122604" y="260441"/>
                  <a:pt x="127366" y="256086"/>
                  <a:pt x="127366" y="250644"/>
                </a:cubicBezTo>
                <a:cubicBezTo>
                  <a:pt x="127366" y="245201"/>
                  <a:pt x="122604" y="240846"/>
                  <a:pt x="117475" y="240846"/>
                </a:cubicBezTo>
                <a:close/>
                <a:moveTo>
                  <a:pt x="117475" y="231775"/>
                </a:moveTo>
                <a:cubicBezTo>
                  <a:pt x="127733" y="231775"/>
                  <a:pt x="136159" y="240121"/>
                  <a:pt x="136159" y="250644"/>
                </a:cubicBezTo>
                <a:cubicBezTo>
                  <a:pt x="136159" y="260804"/>
                  <a:pt x="127733" y="269512"/>
                  <a:pt x="117475" y="269512"/>
                </a:cubicBezTo>
                <a:cubicBezTo>
                  <a:pt x="106851" y="269512"/>
                  <a:pt x="98425" y="260804"/>
                  <a:pt x="98425" y="250644"/>
                </a:cubicBezTo>
                <a:cubicBezTo>
                  <a:pt x="98425" y="240121"/>
                  <a:pt x="106851" y="231775"/>
                  <a:pt x="117475" y="231775"/>
                </a:cubicBezTo>
                <a:close/>
                <a:moveTo>
                  <a:pt x="68080" y="191354"/>
                </a:moveTo>
                <a:cubicBezTo>
                  <a:pt x="62638" y="191354"/>
                  <a:pt x="58283" y="195751"/>
                  <a:pt x="58283" y="201246"/>
                </a:cubicBezTo>
                <a:cubicBezTo>
                  <a:pt x="58283" y="206741"/>
                  <a:pt x="62638" y="211503"/>
                  <a:pt x="68080" y="211503"/>
                </a:cubicBezTo>
                <a:cubicBezTo>
                  <a:pt x="73523" y="211503"/>
                  <a:pt x="77878" y="206741"/>
                  <a:pt x="77878" y="201246"/>
                </a:cubicBezTo>
                <a:cubicBezTo>
                  <a:pt x="77878" y="195751"/>
                  <a:pt x="73523" y="191354"/>
                  <a:pt x="68080" y="191354"/>
                </a:cubicBezTo>
                <a:close/>
                <a:moveTo>
                  <a:pt x="125111" y="187176"/>
                </a:moveTo>
                <a:cubicBezTo>
                  <a:pt x="126902" y="185737"/>
                  <a:pt x="129409" y="185737"/>
                  <a:pt x="131559" y="187176"/>
                </a:cubicBezTo>
                <a:cubicBezTo>
                  <a:pt x="132992" y="188976"/>
                  <a:pt x="132992" y="191854"/>
                  <a:pt x="131559" y="193653"/>
                </a:cubicBezTo>
                <a:lnTo>
                  <a:pt x="60626" y="264901"/>
                </a:lnTo>
                <a:cubicBezTo>
                  <a:pt x="59552" y="265980"/>
                  <a:pt x="58477" y="266340"/>
                  <a:pt x="57402" y="266340"/>
                </a:cubicBezTo>
                <a:cubicBezTo>
                  <a:pt x="56328" y="266340"/>
                  <a:pt x="54895" y="265980"/>
                  <a:pt x="54178" y="264901"/>
                </a:cubicBezTo>
                <a:cubicBezTo>
                  <a:pt x="52387" y="263102"/>
                  <a:pt x="52387" y="260223"/>
                  <a:pt x="54178" y="258784"/>
                </a:cubicBezTo>
                <a:lnTo>
                  <a:pt x="125111" y="187176"/>
                </a:lnTo>
                <a:close/>
                <a:moveTo>
                  <a:pt x="68080" y="182562"/>
                </a:moveTo>
                <a:cubicBezTo>
                  <a:pt x="78240" y="182562"/>
                  <a:pt x="86949" y="190988"/>
                  <a:pt x="86949" y="201246"/>
                </a:cubicBezTo>
                <a:cubicBezTo>
                  <a:pt x="86949" y="211870"/>
                  <a:pt x="78240" y="220296"/>
                  <a:pt x="68080" y="220296"/>
                </a:cubicBezTo>
                <a:cubicBezTo>
                  <a:pt x="57558" y="220296"/>
                  <a:pt x="49212" y="211870"/>
                  <a:pt x="49212" y="201246"/>
                </a:cubicBezTo>
                <a:cubicBezTo>
                  <a:pt x="49212" y="190988"/>
                  <a:pt x="57558" y="182562"/>
                  <a:pt x="68080" y="182562"/>
                </a:cubicBezTo>
                <a:close/>
                <a:moveTo>
                  <a:pt x="26247" y="151588"/>
                </a:moveTo>
                <a:lnTo>
                  <a:pt x="9348" y="284357"/>
                </a:lnTo>
                <a:lnTo>
                  <a:pt x="177258" y="284357"/>
                </a:lnTo>
                <a:lnTo>
                  <a:pt x="160359" y="151588"/>
                </a:lnTo>
                <a:lnTo>
                  <a:pt x="145258" y="151588"/>
                </a:lnTo>
                <a:lnTo>
                  <a:pt x="145258" y="164864"/>
                </a:lnTo>
                <a:cubicBezTo>
                  <a:pt x="145258" y="167376"/>
                  <a:pt x="143101" y="169171"/>
                  <a:pt x="140943" y="169171"/>
                </a:cubicBezTo>
                <a:cubicBezTo>
                  <a:pt x="138426" y="169171"/>
                  <a:pt x="136269" y="167376"/>
                  <a:pt x="136269" y="164864"/>
                </a:cubicBezTo>
                <a:lnTo>
                  <a:pt x="136269" y="151588"/>
                </a:lnTo>
                <a:lnTo>
                  <a:pt x="50337" y="151588"/>
                </a:lnTo>
                <a:lnTo>
                  <a:pt x="50337" y="164864"/>
                </a:lnTo>
                <a:cubicBezTo>
                  <a:pt x="50337" y="167376"/>
                  <a:pt x="48179" y="169171"/>
                  <a:pt x="46022" y="169171"/>
                </a:cubicBezTo>
                <a:cubicBezTo>
                  <a:pt x="43505" y="169171"/>
                  <a:pt x="41708" y="167376"/>
                  <a:pt x="41708" y="164864"/>
                </a:cubicBezTo>
                <a:lnTo>
                  <a:pt x="41708" y="151588"/>
                </a:lnTo>
                <a:lnTo>
                  <a:pt x="26247" y="151588"/>
                </a:lnTo>
                <a:close/>
                <a:moveTo>
                  <a:pt x="93123" y="104221"/>
                </a:moveTo>
                <a:cubicBezTo>
                  <a:pt x="71191" y="104221"/>
                  <a:pt x="52854" y="121086"/>
                  <a:pt x="50696" y="142617"/>
                </a:cubicBezTo>
                <a:lnTo>
                  <a:pt x="136269" y="142617"/>
                </a:lnTo>
                <a:cubicBezTo>
                  <a:pt x="133752" y="121086"/>
                  <a:pt x="115415" y="104221"/>
                  <a:pt x="93123" y="104221"/>
                </a:cubicBezTo>
                <a:close/>
                <a:moveTo>
                  <a:pt x="93123" y="95250"/>
                </a:moveTo>
                <a:cubicBezTo>
                  <a:pt x="120449" y="95250"/>
                  <a:pt x="142741" y="116063"/>
                  <a:pt x="144898" y="142617"/>
                </a:cubicBezTo>
                <a:lnTo>
                  <a:pt x="164314" y="142617"/>
                </a:lnTo>
                <a:cubicBezTo>
                  <a:pt x="166831" y="142617"/>
                  <a:pt x="168629" y="144411"/>
                  <a:pt x="168988" y="146564"/>
                </a:cubicBezTo>
                <a:lnTo>
                  <a:pt x="186606" y="288663"/>
                </a:lnTo>
                <a:cubicBezTo>
                  <a:pt x="186966" y="289740"/>
                  <a:pt x="186606" y="291175"/>
                  <a:pt x="185527" y="291893"/>
                </a:cubicBezTo>
                <a:cubicBezTo>
                  <a:pt x="184808" y="292969"/>
                  <a:pt x="183370" y="293328"/>
                  <a:pt x="182291" y="293328"/>
                </a:cubicBezTo>
                <a:lnTo>
                  <a:pt x="4314" y="293328"/>
                </a:lnTo>
                <a:cubicBezTo>
                  <a:pt x="3236" y="293328"/>
                  <a:pt x="2157" y="292969"/>
                  <a:pt x="1079" y="291893"/>
                </a:cubicBezTo>
                <a:cubicBezTo>
                  <a:pt x="359" y="291175"/>
                  <a:pt x="0" y="289740"/>
                  <a:pt x="0" y="288663"/>
                </a:cubicBezTo>
                <a:lnTo>
                  <a:pt x="17977" y="146564"/>
                </a:lnTo>
                <a:cubicBezTo>
                  <a:pt x="18337" y="144411"/>
                  <a:pt x="20135" y="142617"/>
                  <a:pt x="22292" y="142617"/>
                </a:cubicBezTo>
                <a:lnTo>
                  <a:pt x="41708" y="142617"/>
                </a:lnTo>
                <a:cubicBezTo>
                  <a:pt x="44224" y="116063"/>
                  <a:pt x="66157" y="95250"/>
                  <a:pt x="93123" y="95250"/>
                </a:cubicBezTo>
                <a:close/>
                <a:moveTo>
                  <a:pt x="187814" y="8997"/>
                </a:moveTo>
                <a:cubicBezTo>
                  <a:pt x="164046" y="8997"/>
                  <a:pt x="144960" y="28431"/>
                  <a:pt x="144960" y="52184"/>
                </a:cubicBezTo>
                <a:lnTo>
                  <a:pt x="144960" y="59382"/>
                </a:lnTo>
                <a:lnTo>
                  <a:pt x="231027" y="59382"/>
                </a:lnTo>
                <a:lnTo>
                  <a:pt x="231027" y="52184"/>
                </a:lnTo>
                <a:cubicBezTo>
                  <a:pt x="231027" y="28431"/>
                  <a:pt x="211941" y="8997"/>
                  <a:pt x="187814" y="8997"/>
                </a:cubicBezTo>
                <a:close/>
                <a:moveTo>
                  <a:pt x="187814" y="0"/>
                </a:moveTo>
                <a:cubicBezTo>
                  <a:pt x="216623" y="0"/>
                  <a:pt x="240030" y="23393"/>
                  <a:pt x="240030" y="52184"/>
                </a:cubicBezTo>
                <a:lnTo>
                  <a:pt x="240030" y="59382"/>
                </a:lnTo>
                <a:lnTo>
                  <a:pt x="265238" y="59382"/>
                </a:lnTo>
                <a:cubicBezTo>
                  <a:pt x="267399" y="59382"/>
                  <a:pt x="269199" y="61182"/>
                  <a:pt x="269560" y="63341"/>
                </a:cubicBezTo>
                <a:lnTo>
                  <a:pt x="293327" y="253004"/>
                </a:lnTo>
                <a:cubicBezTo>
                  <a:pt x="293327" y="254443"/>
                  <a:pt x="292967" y="255523"/>
                  <a:pt x="292247" y="256603"/>
                </a:cubicBezTo>
                <a:cubicBezTo>
                  <a:pt x="291526" y="257682"/>
                  <a:pt x="290086" y="258402"/>
                  <a:pt x="288646" y="258402"/>
                </a:cubicBezTo>
                <a:lnTo>
                  <a:pt x="195376" y="258402"/>
                </a:lnTo>
                <a:cubicBezTo>
                  <a:pt x="192855" y="258402"/>
                  <a:pt x="190695" y="255883"/>
                  <a:pt x="190695" y="253724"/>
                </a:cubicBezTo>
                <a:cubicBezTo>
                  <a:pt x="190695" y="251204"/>
                  <a:pt x="192855" y="249405"/>
                  <a:pt x="195376" y="249405"/>
                </a:cubicBezTo>
                <a:lnTo>
                  <a:pt x="283964" y="249405"/>
                </a:lnTo>
                <a:lnTo>
                  <a:pt x="279643" y="216655"/>
                </a:lnTo>
                <a:lnTo>
                  <a:pt x="190335" y="216655"/>
                </a:lnTo>
                <a:cubicBezTo>
                  <a:pt x="187814" y="216655"/>
                  <a:pt x="185653" y="214855"/>
                  <a:pt x="185653" y="211976"/>
                </a:cubicBezTo>
                <a:cubicBezTo>
                  <a:pt x="185653" y="209817"/>
                  <a:pt x="187814" y="207657"/>
                  <a:pt x="190335" y="207657"/>
                </a:cubicBezTo>
                <a:lnTo>
                  <a:pt x="278562" y="207657"/>
                </a:lnTo>
                <a:lnTo>
                  <a:pt x="261277" y="68379"/>
                </a:lnTo>
                <a:lnTo>
                  <a:pt x="240030" y="68379"/>
                </a:lnTo>
                <a:lnTo>
                  <a:pt x="240030" y="87454"/>
                </a:lnTo>
                <a:cubicBezTo>
                  <a:pt x="240030" y="90333"/>
                  <a:pt x="237870" y="92132"/>
                  <a:pt x="235349" y="92132"/>
                </a:cubicBezTo>
                <a:cubicBezTo>
                  <a:pt x="232828" y="92132"/>
                  <a:pt x="231027" y="90333"/>
                  <a:pt x="231027" y="87454"/>
                </a:cubicBezTo>
                <a:lnTo>
                  <a:pt x="231027" y="68379"/>
                </a:lnTo>
                <a:lnTo>
                  <a:pt x="144960" y="68379"/>
                </a:lnTo>
                <a:lnTo>
                  <a:pt x="144960" y="87454"/>
                </a:lnTo>
                <a:cubicBezTo>
                  <a:pt x="144960" y="90333"/>
                  <a:pt x="142800" y="92132"/>
                  <a:pt x="140639" y="92132"/>
                </a:cubicBezTo>
                <a:cubicBezTo>
                  <a:pt x="138118" y="92132"/>
                  <a:pt x="135957" y="90333"/>
                  <a:pt x="135957" y="87454"/>
                </a:cubicBezTo>
                <a:lnTo>
                  <a:pt x="135957" y="68379"/>
                </a:lnTo>
                <a:lnTo>
                  <a:pt x="114711" y="68379"/>
                </a:lnTo>
                <a:lnTo>
                  <a:pt x="112190" y="88173"/>
                </a:lnTo>
                <a:cubicBezTo>
                  <a:pt x="111830" y="90693"/>
                  <a:pt x="109669" y="92132"/>
                  <a:pt x="107148" y="92132"/>
                </a:cubicBezTo>
                <a:cubicBezTo>
                  <a:pt x="104628" y="91772"/>
                  <a:pt x="103187" y="89613"/>
                  <a:pt x="103547" y="87094"/>
                </a:cubicBezTo>
                <a:lnTo>
                  <a:pt x="106428" y="63341"/>
                </a:lnTo>
                <a:cubicBezTo>
                  <a:pt x="106788" y="61182"/>
                  <a:pt x="108589" y="59382"/>
                  <a:pt x="110750" y="59382"/>
                </a:cubicBezTo>
                <a:lnTo>
                  <a:pt x="135957" y="59382"/>
                </a:lnTo>
                <a:lnTo>
                  <a:pt x="135957" y="52184"/>
                </a:lnTo>
                <a:cubicBezTo>
                  <a:pt x="135957" y="23393"/>
                  <a:pt x="159365" y="0"/>
                  <a:pt x="187814" y="0"/>
                </a:cubicBezTo>
                <a:close/>
              </a:path>
            </a:pathLst>
          </a:custGeom>
          <a:solidFill>
            <a:schemeClr val="bg1"/>
          </a:solidFill>
          <a:ln>
            <a:noFill/>
          </a:ln>
        </p:spPr>
        <p:txBody>
          <a:bodyPr anchor="ctr"/>
          <a:lstStyle/>
          <a:p>
            <a:endParaRPr lang="en-US" sz="900"/>
          </a:p>
        </p:txBody>
      </p:sp>
      <p:sp>
        <p:nvSpPr>
          <p:cNvPr id="38" name="Freeform 939">
            <a:extLst>
              <a:ext uri="{FF2B5EF4-FFF2-40B4-BE49-F238E27FC236}">
                <a16:creationId xmlns:a16="http://schemas.microsoft.com/office/drawing/2014/main" id="{B708F14C-FED4-0C4F-9C4C-C0075516BC22}"/>
              </a:ext>
            </a:extLst>
          </p:cNvPr>
          <p:cNvSpPr>
            <a:spLocks noChangeAspect="1"/>
          </p:cNvSpPr>
          <p:nvPr/>
        </p:nvSpPr>
        <p:spPr bwMode="auto">
          <a:xfrm>
            <a:off x="5788047" y="2084936"/>
            <a:ext cx="615907" cy="615907"/>
          </a:xfrm>
          <a:custGeom>
            <a:avLst/>
            <a:gdLst>
              <a:gd name="T0" fmla="*/ 3011771 w 293098"/>
              <a:gd name="T1" fmla="*/ 7671040 h 293328"/>
              <a:gd name="T2" fmla="*/ 2676123 w 293098"/>
              <a:gd name="T3" fmla="*/ 7671040 h 293328"/>
              <a:gd name="T4" fmla="*/ 2309547 w 293098"/>
              <a:gd name="T5" fmla="*/ 5317185 h 293328"/>
              <a:gd name="T6" fmla="*/ 3363275 w 293098"/>
              <a:gd name="T7" fmla="*/ 8138882 h 293328"/>
              <a:gd name="T8" fmla="*/ 2309547 w 293098"/>
              <a:gd name="T9" fmla="*/ 5317185 h 293328"/>
              <a:gd name="T10" fmla="*/ 5022963 w 293098"/>
              <a:gd name="T11" fmla="*/ 2025314 h 293328"/>
              <a:gd name="T12" fmla="*/ 4179952 w 293098"/>
              <a:gd name="T13" fmla="*/ 4481167 h 293328"/>
              <a:gd name="T14" fmla="*/ 3692527 w 293098"/>
              <a:gd name="T15" fmla="*/ 8138882 h 293328"/>
              <a:gd name="T16" fmla="*/ 7538815 w 293098"/>
              <a:gd name="T17" fmla="*/ 8138882 h 293328"/>
              <a:gd name="T18" fmla="*/ 7920842 w 293098"/>
              <a:gd name="T19" fmla="*/ 7446510 h 293328"/>
              <a:gd name="T20" fmla="*/ 8026205 w 293098"/>
              <a:gd name="T21" fmla="*/ 7211383 h 293328"/>
              <a:gd name="T22" fmla="*/ 8276464 w 293098"/>
              <a:gd name="T23" fmla="*/ 6453713 h 293328"/>
              <a:gd name="T24" fmla="*/ 8302807 w 293098"/>
              <a:gd name="T25" fmla="*/ 6205512 h 293328"/>
              <a:gd name="T26" fmla="*/ 8250135 w 293098"/>
              <a:gd name="T27" fmla="*/ 5500129 h 293328"/>
              <a:gd name="T28" fmla="*/ 8250135 w 293098"/>
              <a:gd name="T29" fmla="*/ 5173504 h 293328"/>
              <a:gd name="T30" fmla="*/ 8092095 w 293098"/>
              <a:gd name="T31" fmla="*/ 4376701 h 293328"/>
              <a:gd name="T32" fmla="*/ 5971389 w 293098"/>
              <a:gd name="T33" fmla="*/ 4311343 h 293328"/>
              <a:gd name="T34" fmla="*/ 6050359 w 293098"/>
              <a:gd name="T35" fmla="*/ 3057301 h 293328"/>
              <a:gd name="T36" fmla="*/ 5391801 w 293098"/>
              <a:gd name="T37" fmla="*/ 1685660 h 293328"/>
              <a:gd name="T38" fmla="*/ 6300653 w 293098"/>
              <a:gd name="T39" fmla="*/ 4050098 h 293328"/>
              <a:gd name="T40" fmla="*/ 8776992 w 293098"/>
              <a:gd name="T41" fmla="*/ 4768612 h 293328"/>
              <a:gd name="T42" fmla="*/ 8829705 w 293098"/>
              <a:gd name="T43" fmla="*/ 5839741 h 293328"/>
              <a:gd name="T44" fmla="*/ 8737523 w 293098"/>
              <a:gd name="T45" fmla="*/ 6767227 h 293328"/>
              <a:gd name="T46" fmla="*/ 8302807 w 293098"/>
              <a:gd name="T47" fmla="*/ 7681658 h 293328"/>
              <a:gd name="T48" fmla="*/ 7512500 w 293098"/>
              <a:gd name="T49" fmla="*/ 8465448 h 293328"/>
              <a:gd name="T50" fmla="*/ 1545513 w 293098"/>
              <a:gd name="T51" fmla="*/ 8308702 h 293328"/>
              <a:gd name="T52" fmla="*/ 1980236 w 293098"/>
              <a:gd name="T53" fmla="*/ 8138882 h 293328"/>
              <a:gd name="T54" fmla="*/ 636641 w 293098"/>
              <a:gd name="T55" fmla="*/ 5317185 h 293328"/>
              <a:gd name="T56" fmla="*/ 636641 w 293098"/>
              <a:gd name="T57" fmla="*/ 5003760 h 293328"/>
              <a:gd name="T58" fmla="*/ 3942868 w 293098"/>
              <a:gd name="T59" fmla="*/ 4272152 h 293328"/>
              <a:gd name="T60" fmla="*/ 4667318 w 293098"/>
              <a:gd name="T61" fmla="*/ 1946951 h 293328"/>
              <a:gd name="T62" fmla="*/ 5391801 w 293098"/>
              <a:gd name="T63" fmla="*/ 1685660 h 293328"/>
              <a:gd name="T64" fmla="*/ 328914 w 293098"/>
              <a:gd name="T65" fmla="*/ 5328636 h 293328"/>
              <a:gd name="T66" fmla="*/ 7960206 w 293098"/>
              <a:gd name="T67" fmla="*/ 9638465 h 293328"/>
              <a:gd name="T68" fmla="*/ 10341641 w 293098"/>
              <a:gd name="T69" fmla="*/ 10265362 h 293328"/>
              <a:gd name="T70" fmla="*/ 9696987 w 293098"/>
              <a:gd name="T71" fmla="*/ 7901406 h 293328"/>
              <a:gd name="T72" fmla="*/ 5368217 w 293098"/>
              <a:gd name="T73" fmla="*/ 326516 h 293328"/>
              <a:gd name="T74" fmla="*/ 10736365 w 293098"/>
              <a:gd name="T75" fmla="*/ 5328636 h 293328"/>
              <a:gd name="T76" fmla="*/ 10736365 w 293098"/>
              <a:gd name="T77" fmla="*/ 10448194 h 293328"/>
              <a:gd name="T78" fmla="*/ 10578499 w 293098"/>
              <a:gd name="T79" fmla="*/ 10657173 h 293328"/>
              <a:gd name="T80" fmla="*/ 8078583 w 293098"/>
              <a:gd name="T81" fmla="*/ 9938848 h 293328"/>
              <a:gd name="T82" fmla="*/ 0 w 293098"/>
              <a:gd name="T83" fmla="*/ 5328636 h 293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3098" h="293328">
                <a:moveTo>
                  <a:pt x="77421" y="206375"/>
                </a:moveTo>
                <a:cubicBezTo>
                  <a:pt x="79986" y="206375"/>
                  <a:pt x="82184" y="208573"/>
                  <a:pt x="82184" y="211138"/>
                </a:cubicBezTo>
                <a:cubicBezTo>
                  <a:pt x="82184" y="213702"/>
                  <a:pt x="79986" y="215534"/>
                  <a:pt x="77421" y="215534"/>
                </a:cubicBezTo>
                <a:cubicBezTo>
                  <a:pt x="74857" y="215534"/>
                  <a:pt x="73025" y="213702"/>
                  <a:pt x="73025" y="211138"/>
                </a:cubicBezTo>
                <a:cubicBezTo>
                  <a:pt x="73025" y="208573"/>
                  <a:pt x="74857" y="206375"/>
                  <a:pt x="77421" y="206375"/>
                </a:cubicBezTo>
                <a:close/>
                <a:moveTo>
                  <a:pt x="63021" y="146351"/>
                </a:moveTo>
                <a:lnTo>
                  <a:pt x="63021" y="224014"/>
                </a:lnTo>
                <a:lnTo>
                  <a:pt x="91776" y="224014"/>
                </a:lnTo>
                <a:lnTo>
                  <a:pt x="91776" y="146351"/>
                </a:lnTo>
                <a:lnTo>
                  <a:pt x="63021" y="146351"/>
                </a:lnTo>
                <a:close/>
                <a:moveTo>
                  <a:pt x="146769" y="55026"/>
                </a:moveTo>
                <a:cubicBezTo>
                  <a:pt x="142096" y="55026"/>
                  <a:pt x="138861" y="55385"/>
                  <a:pt x="137064" y="55745"/>
                </a:cubicBezTo>
                <a:cubicBezTo>
                  <a:pt x="138502" y="63655"/>
                  <a:pt x="141018" y="80554"/>
                  <a:pt x="138502" y="88464"/>
                </a:cubicBezTo>
                <a:cubicBezTo>
                  <a:pt x="133829" y="102127"/>
                  <a:pt x="123046" y="113992"/>
                  <a:pt x="114061" y="123340"/>
                </a:cubicBezTo>
                <a:cubicBezTo>
                  <a:pt x="107591" y="130531"/>
                  <a:pt x="100761" y="137722"/>
                  <a:pt x="100761" y="142037"/>
                </a:cubicBezTo>
                <a:lnTo>
                  <a:pt x="100761" y="224014"/>
                </a:lnTo>
                <a:lnTo>
                  <a:pt x="204997" y="224014"/>
                </a:lnTo>
                <a:cubicBezTo>
                  <a:pt x="205357" y="224014"/>
                  <a:pt x="205357" y="224014"/>
                  <a:pt x="205716" y="224014"/>
                </a:cubicBezTo>
                <a:cubicBezTo>
                  <a:pt x="212545" y="223295"/>
                  <a:pt x="217577" y="217901"/>
                  <a:pt x="217577" y="211430"/>
                </a:cubicBezTo>
                <a:cubicBezTo>
                  <a:pt x="217577" y="209272"/>
                  <a:pt x="217218" y="207115"/>
                  <a:pt x="216140" y="204958"/>
                </a:cubicBezTo>
                <a:cubicBezTo>
                  <a:pt x="215421" y="203879"/>
                  <a:pt x="215421" y="202441"/>
                  <a:pt x="216140" y="201003"/>
                </a:cubicBezTo>
                <a:cubicBezTo>
                  <a:pt x="216499" y="199924"/>
                  <a:pt x="217577" y="198845"/>
                  <a:pt x="219015" y="198486"/>
                </a:cubicBezTo>
                <a:cubicBezTo>
                  <a:pt x="225126" y="197407"/>
                  <a:pt x="229439" y="192014"/>
                  <a:pt x="229439" y="186261"/>
                </a:cubicBezTo>
                <a:cubicBezTo>
                  <a:pt x="229439" y="183025"/>
                  <a:pt x="228361" y="179789"/>
                  <a:pt x="225844" y="177632"/>
                </a:cubicBezTo>
                <a:cubicBezTo>
                  <a:pt x="225126" y="176553"/>
                  <a:pt x="224766" y="175475"/>
                  <a:pt x="224766" y="174036"/>
                </a:cubicBezTo>
                <a:cubicBezTo>
                  <a:pt x="224766" y="172598"/>
                  <a:pt x="225485" y="171520"/>
                  <a:pt x="226563" y="170800"/>
                </a:cubicBezTo>
                <a:cubicBezTo>
                  <a:pt x="229798" y="168284"/>
                  <a:pt x="231955" y="164688"/>
                  <a:pt x="231955" y="160733"/>
                </a:cubicBezTo>
                <a:cubicBezTo>
                  <a:pt x="231955" y="154261"/>
                  <a:pt x="228001" y="151385"/>
                  <a:pt x="225126" y="151385"/>
                </a:cubicBezTo>
                <a:cubicBezTo>
                  <a:pt x="222610" y="151385"/>
                  <a:pt x="220812" y="149227"/>
                  <a:pt x="220812" y="146711"/>
                </a:cubicBezTo>
                <a:cubicBezTo>
                  <a:pt x="220812" y="144194"/>
                  <a:pt x="222610" y="142396"/>
                  <a:pt x="225126" y="142396"/>
                </a:cubicBezTo>
                <a:cubicBezTo>
                  <a:pt x="225844" y="142037"/>
                  <a:pt x="230517" y="139520"/>
                  <a:pt x="230517" y="131250"/>
                </a:cubicBezTo>
                <a:cubicBezTo>
                  <a:pt x="230517" y="125138"/>
                  <a:pt x="225485" y="120464"/>
                  <a:pt x="220812" y="120464"/>
                </a:cubicBezTo>
                <a:lnTo>
                  <a:pt x="166538" y="120464"/>
                </a:lnTo>
                <a:cubicBezTo>
                  <a:pt x="165100" y="120464"/>
                  <a:pt x="163662" y="119744"/>
                  <a:pt x="162944" y="118666"/>
                </a:cubicBezTo>
                <a:cubicBezTo>
                  <a:pt x="161865" y="117587"/>
                  <a:pt x="161865" y="116149"/>
                  <a:pt x="162225" y="114711"/>
                </a:cubicBezTo>
                <a:cubicBezTo>
                  <a:pt x="163303" y="110037"/>
                  <a:pt x="166538" y="98172"/>
                  <a:pt x="165100" y="84149"/>
                </a:cubicBezTo>
                <a:cubicBezTo>
                  <a:pt x="163303" y="67610"/>
                  <a:pt x="155755" y="55385"/>
                  <a:pt x="146769" y="55026"/>
                </a:cubicBezTo>
                <a:close/>
                <a:moveTo>
                  <a:pt x="147128" y="46396"/>
                </a:moveTo>
                <a:cubicBezTo>
                  <a:pt x="161146" y="46756"/>
                  <a:pt x="171929" y="61857"/>
                  <a:pt x="173727" y="83430"/>
                </a:cubicBezTo>
                <a:cubicBezTo>
                  <a:pt x="174805" y="94576"/>
                  <a:pt x="173727" y="105003"/>
                  <a:pt x="171929" y="111475"/>
                </a:cubicBezTo>
                <a:lnTo>
                  <a:pt x="220812" y="111475"/>
                </a:lnTo>
                <a:cubicBezTo>
                  <a:pt x="230877" y="111475"/>
                  <a:pt x="239503" y="120823"/>
                  <a:pt x="239503" y="131250"/>
                </a:cubicBezTo>
                <a:cubicBezTo>
                  <a:pt x="239503" y="137722"/>
                  <a:pt x="237346" y="142756"/>
                  <a:pt x="234471" y="146351"/>
                </a:cubicBezTo>
                <a:cubicBezTo>
                  <a:pt x="238065" y="149227"/>
                  <a:pt x="240941" y="154261"/>
                  <a:pt x="240941" y="160733"/>
                </a:cubicBezTo>
                <a:cubicBezTo>
                  <a:pt x="240941" y="165767"/>
                  <a:pt x="238784" y="170800"/>
                  <a:pt x="235190" y="175115"/>
                </a:cubicBezTo>
                <a:cubicBezTo>
                  <a:pt x="237346" y="178351"/>
                  <a:pt x="238425" y="181946"/>
                  <a:pt x="238425" y="186261"/>
                </a:cubicBezTo>
                <a:cubicBezTo>
                  <a:pt x="238425" y="194531"/>
                  <a:pt x="233393" y="202081"/>
                  <a:pt x="225844" y="205677"/>
                </a:cubicBezTo>
                <a:cubicBezTo>
                  <a:pt x="226204" y="207475"/>
                  <a:pt x="226563" y="209272"/>
                  <a:pt x="226563" y="211430"/>
                </a:cubicBezTo>
                <a:cubicBezTo>
                  <a:pt x="226563" y="222576"/>
                  <a:pt x="218296" y="231564"/>
                  <a:pt x="206435" y="232643"/>
                </a:cubicBezTo>
                <a:cubicBezTo>
                  <a:pt x="206435" y="232643"/>
                  <a:pt x="205716" y="233003"/>
                  <a:pt x="204997" y="233003"/>
                </a:cubicBezTo>
                <a:lnTo>
                  <a:pt x="46846" y="233003"/>
                </a:lnTo>
                <a:cubicBezTo>
                  <a:pt x="44330" y="233003"/>
                  <a:pt x="42173" y="230845"/>
                  <a:pt x="42173" y="228688"/>
                </a:cubicBezTo>
                <a:cubicBezTo>
                  <a:pt x="42173" y="226171"/>
                  <a:pt x="44330" y="224014"/>
                  <a:pt x="46846" y="224014"/>
                </a:cubicBezTo>
                <a:lnTo>
                  <a:pt x="54035" y="224014"/>
                </a:lnTo>
                <a:lnTo>
                  <a:pt x="54035" y="146351"/>
                </a:lnTo>
                <a:lnTo>
                  <a:pt x="17373" y="146351"/>
                </a:lnTo>
                <a:cubicBezTo>
                  <a:pt x="14497" y="146351"/>
                  <a:pt x="12700" y="144553"/>
                  <a:pt x="12700" y="142037"/>
                </a:cubicBezTo>
                <a:cubicBezTo>
                  <a:pt x="12700" y="139520"/>
                  <a:pt x="14497" y="137722"/>
                  <a:pt x="17373" y="137722"/>
                </a:cubicBezTo>
                <a:lnTo>
                  <a:pt x="92854" y="137722"/>
                </a:lnTo>
                <a:cubicBezTo>
                  <a:pt x="94651" y="131250"/>
                  <a:pt x="100761" y="125138"/>
                  <a:pt x="107591" y="117587"/>
                </a:cubicBezTo>
                <a:cubicBezTo>
                  <a:pt x="116217" y="108239"/>
                  <a:pt x="125922" y="97452"/>
                  <a:pt x="129876" y="85587"/>
                </a:cubicBezTo>
                <a:cubicBezTo>
                  <a:pt x="131673" y="80194"/>
                  <a:pt x="129157" y="62936"/>
                  <a:pt x="127360" y="53587"/>
                </a:cubicBezTo>
                <a:cubicBezTo>
                  <a:pt x="127000" y="51790"/>
                  <a:pt x="127719" y="49992"/>
                  <a:pt x="129516" y="48913"/>
                </a:cubicBezTo>
                <a:cubicBezTo>
                  <a:pt x="130235" y="48554"/>
                  <a:pt x="135267" y="46037"/>
                  <a:pt x="147128" y="46396"/>
                </a:cubicBezTo>
                <a:close/>
                <a:moveTo>
                  <a:pt x="146485" y="8987"/>
                </a:moveTo>
                <a:cubicBezTo>
                  <a:pt x="70729" y="8987"/>
                  <a:pt x="8976" y="70816"/>
                  <a:pt x="8976" y="146664"/>
                </a:cubicBezTo>
                <a:cubicBezTo>
                  <a:pt x="8976" y="222871"/>
                  <a:pt x="70729" y="284341"/>
                  <a:pt x="146485" y="284341"/>
                </a:cubicBezTo>
                <a:cubicBezTo>
                  <a:pt x="171617" y="284341"/>
                  <a:pt x="196031" y="277870"/>
                  <a:pt x="217214" y="265289"/>
                </a:cubicBezTo>
                <a:cubicBezTo>
                  <a:pt x="218291" y="264570"/>
                  <a:pt x="219727" y="264211"/>
                  <a:pt x="220804" y="264570"/>
                </a:cubicBezTo>
                <a:lnTo>
                  <a:pt x="282198" y="282544"/>
                </a:lnTo>
                <a:lnTo>
                  <a:pt x="264247" y="221074"/>
                </a:lnTo>
                <a:cubicBezTo>
                  <a:pt x="263888" y="219996"/>
                  <a:pt x="264247" y="218558"/>
                  <a:pt x="264606" y="217479"/>
                </a:cubicBezTo>
                <a:cubicBezTo>
                  <a:pt x="277531" y="196271"/>
                  <a:pt x="283993" y="171827"/>
                  <a:pt x="283993" y="146664"/>
                </a:cubicBezTo>
                <a:cubicBezTo>
                  <a:pt x="283993" y="70816"/>
                  <a:pt x="222599" y="8987"/>
                  <a:pt x="146485" y="8987"/>
                </a:cubicBezTo>
                <a:close/>
                <a:moveTo>
                  <a:pt x="146485" y="0"/>
                </a:moveTo>
                <a:cubicBezTo>
                  <a:pt x="227266" y="0"/>
                  <a:pt x="292969" y="66142"/>
                  <a:pt x="292969" y="146664"/>
                </a:cubicBezTo>
                <a:cubicBezTo>
                  <a:pt x="292969" y="172546"/>
                  <a:pt x="286147" y="198068"/>
                  <a:pt x="273222" y="220355"/>
                </a:cubicBezTo>
                <a:lnTo>
                  <a:pt x="292969" y="287576"/>
                </a:lnTo>
                <a:cubicBezTo>
                  <a:pt x="293328" y="289373"/>
                  <a:pt x="292969" y="291171"/>
                  <a:pt x="291533" y="292249"/>
                </a:cubicBezTo>
                <a:cubicBezTo>
                  <a:pt x="290815" y="292968"/>
                  <a:pt x="289738" y="293328"/>
                  <a:pt x="288661" y="293328"/>
                </a:cubicBezTo>
                <a:cubicBezTo>
                  <a:pt x="287943" y="293328"/>
                  <a:pt x="287584" y="293328"/>
                  <a:pt x="287225" y="293328"/>
                </a:cubicBezTo>
                <a:lnTo>
                  <a:pt x="220445" y="273557"/>
                </a:lnTo>
                <a:cubicBezTo>
                  <a:pt x="197826" y="286498"/>
                  <a:pt x="172694" y="293328"/>
                  <a:pt x="146485" y="293328"/>
                </a:cubicBezTo>
                <a:cubicBezTo>
                  <a:pt x="66061" y="293328"/>
                  <a:pt x="0" y="227545"/>
                  <a:pt x="0" y="146664"/>
                </a:cubicBezTo>
                <a:cubicBezTo>
                  <a:pt x="0" y="66142"/>
                  <a:pt x="66061" y="0"/>
                  <a:pt x="146485" y="0"/>
                </a:cubicBezTo>
                <a:close/>
              </a:path>
            </a:pathLst>
          </a:custGeom>
          <a:solidFill>
            <a:schemeClr val="bg1"/>
          </a:solidFill>
          <a:ln>
            <a:noFill/>
          </a:ln>
        </p:spPr>
        <p:txBody>
          <a:bodyPr anchor="ctr"/>
          <a:lstStyle/>
          <a:p>
            <a:endParaRPr lang="en-US" sz="900"/>
          </a:p>
        </p:txBody>
      </p:sp>
      <p:sp>
        <p:nvSpPr>
          <p:cNvPr id="39" name="Freeform 940">
            <a:extLst>
              <a:ext uri="{FF2B5EF4-FFF2-40B4-BE49-F238E27FC236}">
                <a16:creationId xmlns:a16="http://schemas.microsoft.com/office/drawing/2014/main" id="{99C4181A-667B-DC4D-9C66-F7CC62AC5626}"/>
              </a:ext>
            </a:extLst>
          </p:cNvPr>
          <p:cNvSpPr>
            <a:spLocks noChangeAspect="1"/>
          </p:cNvSpPr>
          <p:nvPr/>
        </p:nvSpPr>
        <p:spPr bwMode="auto">
          <a:xfrm>
            <a:off x="8024917" y="2084936"/>
            <a:ext cx="615907" cy="615907"/>
          </a:xfrm>
          <a:custGeom>
            <a:avLst/>
            <a:gdLst>
              <a:gd name="T0" fmla="*/ 10094907 w 293328"/>
              <a:gd name="T1" fmla="*/ 5511422 h 293328"/>
              <a:gd name="T2" fmla="*/ 4550546 w 293328"/>
              <a:gd name="T3" fmla="*/ 4401261 h 293328"/>
              <a:gd name="T4" fmla="*/ 4184428 w 293328"/>
              <a:gd name="T5" fmla="*/ 5798781 h 293328"/>
              <a:gd name="T6" fmla="*/ 5400559 w 293328"/>
              <a:gd name="T7" fmla="*/ 6582348 h 293328"/>
              <a:gd name="T8" fmla="*/ 6472759 w 293328"/>
              <a:gd name="T9" fmla="*/ 5798781 h 293328"/>
              <a:gd name="T10" fmla="*/ 6119705 w 293328"/>
              <a:gd name="T11" fmla="*/ 4401261 h 293328"/>
              <a:gd name="T12" fmla="*/ 5321798 w 293328"/>
              <a:gd name="T13" fmla="*/ 1095835 h 293328"/>
              <a:gd name="T14" fmla="*/ 6224538 w 293328"/>
              <a:gd name="T15" fmla="*/ 1515135 h 293328"/>
              <a:gd name="T16" fmla="*/ 7258088 w 293328"/>
              <a:gd name="T17" fmla="*/ 1764202 h 293328"/>
              <a:gd name="T18" fmla="*/ 7859976 w 293328"/>
              <a:gd name="T19" fmla="*/ 2157309 h 293328"/>
              <a:gd name="T20" fmla="*/ 8461775 w 293328"/>
              <a:gd name="T21" fmla="*/ 3022167 h 293328"/>
              <a:gd name="T22" fmla="*/ 9207529 w 293328"/>
              <a:gd name="T23" fmla="*/ 3703596 h 293328"/>
              <a:gd name="T24" fmla="*/ 9168242 w 293328"/>
              <a:gd name="T25" fmla="*/ 4712642 h 293328"/>
              <a:gd name="T26" fmla="*/ 8815000 w 293328"/>
              <a:gd name="T27" fmla="*/ 4267100 h 293328"/>
              <a:gd name="T28" fmla="*/ 8762695 w 293328"/>
              <a:gd name="T29" fmla="*/ 3677397 h 293328"/>
              <a:gd name="T30" fmla="*/ 8147770 w 293328"/>
              <a:gd name="T31" fmla="*/ 2773181 h 293328"/>
              <a:gd name="T32" fmla="*/ 7624468 w 293328"/>
              <a:gd name="T33" fmla="*/ 2484890 h 293328"/>
              <a:gd name="T34" fmla="*/ 6800175 w 293328"/>
              <a:gd name="T35" fmla="*/ 1711767 h 293328"/>
              <a:gd name="T36" fmla="*/ 5688134 w 293328"/>
              <a:gd name="T37" fmla="*/ 1685538 h 293328"/>
              <a:gd name="T38" fmla="*/ 5112459 w 293328"/>
              <a:gd name="T39" fmla="*/ 1502117 h 293328"/>
              <a:gd name="T40" fmla="*/ 4039633 w 293328"/>
              <a:gd name="T41" fmla="*/ 1724841 h 293328"/>
              <a:gd name="T42" fmla="*/ 3581696 w 293328"/>
              <a:gd name="T43" fmla="*/ 2104830 h 293328"/>
              <a:gd name="T44" fmla="*/ 2561279 w 293328"/>
              <a:gd name="T45" fmla="*/ 2563511 h 293328"/>
              <a:gd name="T46" fmla="*/ 2103257 w 293328"/>
              <a:gd name="T47" fmla="*/ 3585664 h 293328"/>
              <a:gd name="T48" fmla="*/ 1723820 w 293328"/>
              <a:gd name="T49" fmla="*/ 4044268 h 293328"/>
              <a:gd name="T50" fmla="*/ 1501500 w 293328"/>
              <a:gd name="T51" fmla="*/ 5118887 h 293328"/>
              <a:gd name="T52" fmla="*/ 1684654 w 293328"/>
              <a:gd name="T53" fmla="*/ 5695410 h 293328"/>
              <a:gd name="T54" fmla="*/ 1710818 w 293328"/>
              <a:gd name="T55" fmla="*/ 6822380 h 293328"/>
              <a:gd name="T56" fmla="*/ 2495735 w 293328"/>
              <a:gd name="T57" fmla="*/ 7634848 h 293328"/>
              <a:gd name="T58" fmla="*/ 2770578 w 293328"/>
              <a:gd name="T59" fmla="*/ 8159066 h 293328"/>
              <a:gd name="T60" fmla="*/ 3673264 w 293328"/>
              <a:gd name="T61" fmla="*/ 8774958 h 293328"/>
              <a:gd name="T62" fmla="*/ 4261997 w 293328"/>
              <a:gd name="T63" fmla="*/ 8827318 h 293328"/>
              <a:gd name="T64" fmla="*/ 4706832 w 293328"/>
              <a:gd name="T65" fmla="*/ 9181164 h 293328"/>
              <a:gd name="T66" fmla="*/ 3921927 w 293328"/>
              <a:gd name="T67" fmla="*/ 9272849 h 293328"/>
              <a:gd name="T68" fmla="*/ 3280772 w 293328"/>
              <a:gd name="T69" fmla="*/ 8656988 h 293328"/>
              <a:gd name="T70" fmla="*/ 2338782 w 293328"/>
              <a:gd name="T71" fmla="*/ 8316252 h 293328"/>
              <a:gd name="T72" fmla="*/ 1985501 w 293328"/>
              <a:gd name="T73" fmla="*/ 7359697 h 293328"/>
              <a:gd name="T74" fmla="*/ 1422960 w 293328"/>
              <a:gd name="T75" fmla="*/ 6468575 h 293328"/>
              <a:gd name="T76" fmla="*/ 1279018 w 293328"/>
              <a:gd name="T77" fmla="*/ 5760948 h 293328"/>
              <a:gd name="T78" fmla="*/ 1462171 w 293328"/>
              <a:gd name="T79" fmla="*/ 4712642 h 293328"/>
              <a:gd name="T80" fmla="*/ 1409958 w 293328"/>
              <a:gd name="T81" fmla="*/ 3703596 h 293328"/>
              <a:gd name="T82" fmla="*/ 2168654 w 293328"/>
              <a:gd name="T83" fmla="*/ 3022167 h 293328"/>
              <a:gd name="T84" fmla="*/ 2770578 w 293328"/>
              <a:gd name="T85" fmla="*/ 2157309 h 293328"/>
              <a:gd name="T86" fmla="*/ 3372357 w 293328"/>
              <a:gd name="T87" fmla="*/ 1764202 h 293328"/>
              <a:gd name="T88" fmla="*/ 4405936 w 293328"/>
              <a:gd name="T89" fmla="*/ 1515135 h 293328"/>
              <a:gd name="T90" fmla="*/ 5321798 w 293328"/>
              <a:gd name="T91" fmla="*/ 1095835 h 293328"/>
              <a:gd name="T92" fmla="*/ 5165152 w 293328"/>
              <a:gd name="T93" fmla="*/ 10330664 h 293328"/>
              <a:gd name="T94" fmla="*/ 3792097 w 293328"/>
              <a:gd name="T95" fmla="*/ 7705561 h 293328"/>
              <a:gd name="T96" fmla="*/ 3556700 w 293328"/>
              <a:gd name="T97" fmla="*/ 7535724 h 293328"/>
              <a:gd name="T98" fmla="*/ 2563005 w 293328"/>
              <a:gd name="T99" fmla="*/ 4466614 h 293328"/>
              <a:gd name="T100" fmla="*/ 5178176 w 293328"/>
              <a:gd name="T101" fmla="*/ 2546746 h 293328"/>
              <a:gd name="T102" fmla="*/ 7950382 w 293328"/>
              <a:gd name="T103" fmla="*/ 4349099 h 293328"/>
              <a:gd name="T104" fmla="*/ 6799670 w 293328"/>
              <a:gd name="T105" fmla="*/ 5837939 h 293328"/>
              <a:gd name="T106" fmla="*/ 5335118 w 293328"/>
              <a:gd name="T107" fmla="*/ 326516 h 293328"/>
              <a:gd name="T108" fmla="*/ 10617946 w 293328"/>
              <a:gd name="T109" fmla="*/ 5446145 h 293328"/>
              <a:gd name="T110" fmla="*/ 0 w 293328"/>
              <a:gd name="T111" fmla="*/ 5328636 h 2933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3328" h="293328">
                <a:moveTo>
                  <a:pt x="277852" y="151696"/>
                </a:moveTo>
                <a:cubicBezTo>
                  <a:pt x="210908" y="157088"/>
                  <a:pt x="156922" y="211009"/>
                  <a:pt x="151523" y="277870"/>
                </a:cubicBezTo>
                <a:lnTo>
                  <a:pt x="277852" y="151696"/>
                </a:lnTo>
                <a:close/>
                <a:moveTo>
                  <a:pt x="146844" y="81959"/>
                </a:moveTo>
                <a:lnTo>
                  <a:pt x="128489" y="118625"/>
                </a:lnTo>
                <a:cubicBezTo>
                  <a:pt x="127769" y="120423"/>
                  <a:pt x="126689" y="121141"/>
                  <a:pt x="125249" y="121141"/>
                </a:cubicBezTo>
                <a:lnTo>
                  <a:pt x="84579" y="127252"/>
                </a:lnTo>
                <a:lnTo>
                  <a:pt x="114092" y="155651"/>
                </a:lnTo>
                <a:cubicBezTo>
                  <a:pt x="114812" y="156729"/>
                  <a:pt x="115532" y="158167"/>
                  <a:pt x="115172" y="159605"/>
                </a:cubicBezTo>
                <a:lnTo>
                  <a:pt x="108334" y="200225"/>
                </a:lnTo>
                <a:lnTo>
                  <a:pt x="144685" y="181173"/>
                </a:lnTo>
                <a:cubicBezTo>
                  <a:pt x="145764" y="180454"/>
                  <a:pt x="147204" y="180454"/>
                  <a:pt x="148644" y="181173"/>
                </a:cubicBezTo>
                <a:lnTo>
                  <a:pt x="175997" y="195552"/>
                </a:lnTo>
                <a:cubicBezTo>
                  <a:pt x="178156" y="193035"/>
                  <a:pt x="180316" y="190160"/>
                  <a:pt x="182835" y="188003"/>
                </a:cubicBezTo>
                <a:lnTo>
                  <a:pt x="178156" y="159605"/>
                </a:lnTo>
                <a:cubicBezTo>
                  <a:pt x="177797" y="158167"/>
                  <a:pt x="178516" y="156729"/>
                  <a:pt x="179596" y="155651"/>
                </a:cubicBezTo>
                <a:lnTo>
                  <a:pt x="208749" y="127252"/>
                </a:lnTo>
                <a:lnTo>
                  <a:pt x="168439" y="121141"/>
                </a:lnTo>
                <a:cubicBezTo>
                  <a:pt x="166639" y="121141"/>
                  <a:pt x="165560" y="120423"/>
                  <a:pt x="164840" y="118625"/>
                </a:cubicBezTo>
                <a:lnTo>
                  <a:pt x="146844" y="81959"/>
                </a:lnTo>
                <a:close/>
                <a:moveTo>
                  <a:pt x="146477" y="30162"/>
                </a:moveTo>
                <a:cubicBezTo>
                  <a:pt x="150798" y="30162"/>
                  <a:pt x="155119" y="31965"/>
                  <a:pt x="158360" y="35212"/>
                </a:cubicBezTo>
                <a:lnTo>
                  <a:pt x="162681" y="40261"/>
                </a:lnTo>
                <a:cubicBezTo>
                  <a:pt x="165202" y="42425"/>
                  <a:pt x="168443" y="43147"/>
                  <a:pt x="171324" y="41704"/>
                </a:cubicBezTo>
                <a:lnTo>
                  <a:pt x="177806" y="39179"/>
                </a:lnTo>
                <a:cubicBezTo>
                  <a:pt x="181767" y="37376"/>
                  <a:pt x="186448" y="37015"/>
                  <a:pt x="190769" y="38818"/>
                </a:cubicBezTo>
                <a:cubicBezTo>
                  <a:pt x="195091" y="40622"/>
                  <a:pt x="197972" y="44229"/>
                  <a:pt x="199772" y="48557"/>
                </a:cubicBezTo>
                <a:lnTo>
                  <a:pt x="202293" y="54688"/>
                </a:lnTo>
                <a:cubicBezTo>
                  <a:pt x="203373" y="57574"/>
                  <a:pt x="206254" y="59377"/>
                  <a:pt x="209495" y="59738"/>
                </a:cubicBezTo>
                <a:lnTo>
                  <a:pt x="216337" y="59377"/>
                </a:lnTo>
                <a:cubicBezTo>
                  <a:pt x="220658" y="59377"/>
                  <a:pt x="225339" y="60820"/>
                  <a:pt x="228580" y="64427"/>
                </a:cubicBezTo>
                <a:cubicBezTo>
                  <a:pt x="231461" y="67673"/>
                  <a:pt x="233622" y="72001"/>
                  <a:pt x="233262" y="76329"/>
                </a:cubicBezTo>
                <a:lnTo>
                  <a:pt x="232902" y="83182"/>
                </a:lnTo>
                <a:cubicBezTo>
                  <a:pt x="232902" y="86428"/>
                  <a:pt x="235062" y="89314"/>
                  <a:pt x="237943" y="90396"/>
                </a:cubicBezTo>
                <a:lnTo>
                  <a:pt x="244425" y="92920"/>
                </a:lnTo>
                <a:cubicBezTo>
                  <a:pt x="248386" y="94363"/>
                  <a:pt x="251987" y="97609"/>
                  <a:pt x="253428" y="101937"/>
                </a:cubicBezTo>
                <a:cubicBezTo>
                  <a:pt x="255228" y="105905"/>
                  <a:pt x="255228" y="110954"/>
                  <a:pt x="253428" y="114922"/>
                </a:cubicBezTo>
                <a:lnTo>
                  <a:pt x="250547" y="121414"/>
                </a:lnTo>
                <a:cubicBezTo>
                  <a:pt x="249106" y="123939"/>
                  <a:pt x="249826" y="127546"/>
                  <a:pt x="252347" y="129710"/>
                </a:cubicBezTo>
                <a:cubicBezTo>
                  <a:pt x="254148" y="131513"/>
                  <a:pt x="254148" y="134399"/>
                  <a:pt x="252347" y="136202"/>
                </a:cubicBezTo>
                <a:cubicBezTo>
                  <a:pt x="250907" y="137645"/>
                  <a:pt x="248026" y="138005"/>
                  <a:pt x="246225" y="136202"/>
                </a:cubicBezTo>
                <a:cubicBezTo>
                  <a:pt x="241184" y="131513"/>
                  <a:pt x="239744" y="123939"/>
                  <a:pt x="242624" y="117447"/>
                </a:cubicBezTo>
                <a:lnTo>
                  <a:pt x="245145" y="111315"/>
                </a:lnTo>
                <a:cubicBezTo>
                  <a:pt x="246225" y="109512"/>
                  <a:pt x="246225" y="107348"/>
                  <a:pt x="245145" y="105544"/>
                </a:cubicBezTo>
                <a:cubicBezTo>
                  <a:pt x="244785" y="103380"/>
                  <a:pt x="242984" y="101937"/>
                  <a:pt x="241184" y="101216"/>
                </a:cubicBezTo>
                <a:lnTo>
                  <a:pt x="234702" y="98691"/>
                </a:lnTo>
                <a:cubicBezTo>
                  <a:pt x="228220" y="96167"/>
                  <a:pt x="223899" y="90035"/>
                  <a:pt x="224259" y="82821"/>
                </a:cubicBezTo>
                <a:lnTo>
                  <a:pt x="224259" y="76329"/>
                </a:lnTo>
                <a:cubicBezTo>
                  <a:pt x="224259" y="74165"/>
                  <a:pt x="223539" y="72001"/>
                  <a:pt x="222098" y="70558"/>
                </a:cubicBezTo>
                <a:cubicBezTo>
                  <a:pt x="220658" y="69116"/>
                  <a:pt x="218497" y="68394"/>
                  <a:pt x="216337" y="68394"/>
                </a:cubicBezTo>
                <a:lnTo>
                  <a:pt x="209855" y="68394"/>
                </a:lnTo>
                <a:cubicBezTo>
                  <a:pt x="202653" y="68755"/>
                  <a:pt x="196531" y="64427"/>
                  <a:pt x="194010" y="57934"/>
                </a:cubicBezTo>
                <a:lnTo>
                  <a:pt x="191490" y="51442"/>
                </a:lnTo>
                <a:cubicBezTo>
                  <a:pt x="190769" y="49639"/>
                  <a:pt x="189329" y="47835"/>
                  <a:pt x="187168" y="47114"/>
                </a:cubicBezTo>
                <a:cubicBezTo>
                  <a:pt x="185368" y="46393"/>
                  <a:pt x="183207" y="46393"/>
                  <a:pt x="181407" y="47475"/>
                </a:cubicBezTo>
                <a:lnTo>
                  <a:pt x="174925" y="49999"/>
                </a:lnTo>
                <a:cubicBezTo>
                  <a:pt x="168803" y="52885"/>
                  <a:pt x="161241" y="51442"/>
                  <a:pt x="156560" y="46393"/>
                </a:cubicBezTo>
                <a:lnTo>
                  <a:pt x="151878" y="41343"/>
                </a:lnTo>
                <a:cubicBezTo>
                  <a:pt x="150438" y="39900"/>
                  <a:pt x="148637" y="39179"/>
                  <a:pt x="146477" y="39179"/>
                </a:cubicBezTo>
                <a:cubicBezTo>
                  <a:pt x="144316" y="39179"/>
                  <a:pt x="142155" y="39900"/>
                  <a:pt x="140715" y="41343"/>
                </a:cubicBezTo>
                <a:lnTo>
                  <a:pt x="136034" y="46393"/>
                </a:lnTo>
                <a:cubicBezTo>
                  <a:pt x="131352" y="51442"/>
                  <a:pt x="123790" y="52885"/>
                  <a:pt x="117308" y="49999"/>
                </a:cubicBezTo>
                <a:lnTo>
                  <a:pt x="111186" y="47475"/>
                </a:lnTo>
                <a:cubicBezTo>
                  <a:pt x="109386" y="46393"/>
                  <a:pt x="107225" y="46393"/>
                  <a:pt x="105425" y="47114"/>
                </a:cubicBezTo>
                <a:cubicBezTo>
                  <a:pt x="103264" y="47835"/>
                  <a:pt x="101824" y="49639"/>
                  <a:pt x="101104" y="51442"/>
                </a:cubicBezTo>
                <a:lnTo>
                  <a:pt x="98583" y="57934"/>
                </a:lnTo>
                <a:cubicBezTo>
                  <a:pt x="96062" y="64427"/>
                  <a:pt x="89940" y="68755"/>
                  <a:pt x="82738" y="68394"/>
                </a:cubicBezTo>
                <a:lnTo>
                  <a:pt x="76256" y="68394"/>
                </a:lnTo>
                <a:cubicBezTo>
                  <a:pt x="74096" y="68394"/>
                  <a:pt x="71935" y="69116"/>
                  <a:pt x="70495" y="70558"/>
                </a:cubicBezTo>
                <a:cubicBezTo>
                  <a:pt x="69054" y="72001"/>
                  <a:pt x="68334" y="74165"/>
                  <a:pt x="68334" y="76329"/>
                </a:cubicBezTo>
                <a:lnTo>
                  <a:pt x="68694" y="82821"/>
                </a:lnTo>
                <a:cubicBezTo>
                  <a:pt x="68694" y="90035"/>
                  <a:pt x="64373" y="96167"/>
                  <a:pt x="57891" y="98691"/>
                </a:cubicBezTo>
                <a:lnTo>
                  <a:pt x="51409" y="101216"/>
                </a:lnTo>
                <a:cubicBezTo>
                  <a:pt x="49609" y="101937"/>
                  <a:pt x="47808" y="103380"/>
                  <a:pt x="47088" y="105544"/>
                </a:cubicBezTo>
                <a:cubicBezTo>
                  <a:pt x="46368" y="107348"/>
                  <a:pt x="46368" y="109512"/>
                  <a:pt x="47448" y="111315"/>
                </a:cubicBezTo>
                <a:lnTo>
                  <a:pt x="49969" y="117447"/>
                </a:lnTo>
                <a:cubicBezTo>
                  <a:pt x="52850" y="123939"/>
                  <a:pt x="51409" y="131513"/>
                  <a:pt x="46368" y="136202"/>
                </a:cubicBezTo>
                <a:lnTo>
                  <a:pt x="41326" y="140891"/>
                </a:lnTo>
                <a:cubicBezTo>
                  <a:pt x="39886" y="142334"/>
                  <a:pt x="39166" y="144498"/>
                  <a:pt x="39166" y="146301"/>
                </a:cubicBezTo>
                <a:cubicBezTo>
                  <a:pt x="39166" y="148465"/>
                  <a:pt x="39886" y="150629"/>
                  <a:pt x="41326" y="152072"/>
                </a:cubicBezTo>
                <a:lnTo>
                  <a:pt x="46368" y="156761"/>
                </a:lnTo>
                <a:cubicBezTo>
                  <a:pt x="51409" y="161450"/>
                  <a:pt x="52850" y="169024"/>
                  <a:pt x="49969" y="175155"/>
                </a:cubicBezTo>
                <a:lnTo>
                  <a:pt x="47448" y="181648"/>
                </a:lnTo>
                <a:cubicBezTo>
                  <a:pt x="46368" y="183451"/>
                  <a:pt x="46368" y="185615"/>
                  <a:pt x="47088" y="187779"/>
                </a:cubicBezTo>
                <a:cubicBezTo>
                  <a:pt x="47808" y="189583"/>
                  <a:pt x="49609" y="191025"/>
                  <a:pt x="51409" y="191747"/>
                </a:cubicBezTo>
                <a:lnTo>
                  <a:pt x="57891" y="194271"/>
                </a:lnTo>
                <a:cubicBezTo>
                  <a:pt x="64373" y="196796"/>
                  <a:pt x="68694" y="202928"/>
                  <a:pt x="68694" y="210141"/>
                </a:cubicBezTo>
                <a:lnTo>
                  <a:pt x="68334" y="216994"/>
                </a:lnTo>
                <a:cubicBezTo>
                  <a:pt x="68334" y="218798"/>
                  <a:pt x="69054" y="220962"/>
                  <a:pt x="70495" y="222405"/>
                </a:cubicBezTo>
                <a:cubicBezTo>
                  <a:pt x="71935" y="223847"/>
                  <a:pt x="74096" y="224929"/>
                  <a:pt x="76256" y="224569"/>
                </a:cubicBezTo>
                <a:lnTo>
                  <a:pt x="82738" y="224569"/>
                </a:lnTo>
                <a:cubicBezTo>
                  <a:pt x="89940" y="224569"/>
                  <a:pt x="96062" y="228536"/>
                  <a:pt x="98583" y="235028"/>
                </a:cubicBezTo>
                <a:lnTo>
                  <a:pt x="101104" y="241521"/>
                </a:lnTo>
                <a:cubicBezTo>
                  <a:pt x="101824" y="243324"/>
                  <a:pt x="103264" y="245127"/>
                  <a:pt x="105425" y="245488"/>
                </a:cubicBezTo>
                <a:cubicBezTo>
                  <a:pt x="107225" y="246570"/>
                  <a:pt x="109386" y="246570"/>
                  <a:pt x="111186" y="245488"/>
                </a:cubicBezTo>
                <a:lnTo>
                  <a:pt x="117308" y="242963"/>
                </a:lnTo>
                <a:cubicBezTo>
                  <a:pt x="123790" y="240078"/>
                  <a:pt x="131352" y="241521"/>
                  <a:pt x="136034" y="246570"/>
                </a:cubicBezTo>
                <a:cubicBezTo>
                  <a:pt x="137834" y="248373"/>
                  <a:pt x="137834" y="251259"/>
                  <a:pt x="136034" y="252702"/>
                </a:cubicBezTo>
                <a:cubicBezTo>
                  <a:pt x="134233" y="254505"/>
                  <a:pt x="131352" y="254505"/>
                  <a:pt x="129552" y="252702"/>
                </a:cubicBezTo>
                <a:cubicBezTo>
                  <a:pt x="127391" y="250177"/>
                  <a:pt x="123790" y="249816"/>
                  <a:pt x="121269" y="250898"/>
                </a:cubicBezTo>
                <a:lnTo>
                  <a:pt x="114788" y="253784"/>
                </a:lnTo>
                <a:cubicBezTo>
                  <a:pt x="112627" y="254866"/>
                  <a:pt x="110466" y="255226"/>
                  <a:pt x="107946" y="255226"/>
                </a:cubicBezTo>
                <a:cubicBezTo>
                  <a:pt x="105785" y="255226"/>
                  <a:pt x="103624" y="254866"/>
                  <a:pt x="101824" y="253784"/>
                </a:cubicBezTo>
                <a:cubicBezTo>
                  <a:pt x="97863" y="251980"/>
                  <a:pt x="94262" y="248734"/>
                  <a:pt x="92821" y="244406"/>
                </a:cubicBezTo>
                <a:lnTo>
                  <a:pt x="90300" y="238274"/>
                </a:lnTo>
                <a:cubicBezTo>
                  <a:pt x="89220" y="235389"/>
                  <a:pt x="85979" y="233225"/>
                  <a:pt x="83098" y="233225"/>
                </a:cubicBezTo>
                <a:lnTo>
                  <a:pt x="76256" y="233586"/>
                </a:lnTo>
                <a:cubicBezTo>
                  <a:pt x="71935" y="233586"/>
                  <a:pt x="67254" y="231782"/>
                  <a:pt x="64373" y="228897"/>
                </a:cubicBezTo>
                <a:cubicBezTo>
                  <a:pt x="60772" y="225651"/>
                  <a:pt x="59332" y="220962"/>
                  <a:pt x="59332" y="216634"/>
                </a:cubicBezTo>
                <a:lnTo>
                  <a:pt x="59692" y="209781"/>
                </a:lnTo>
                <a:cubicBezTo>
                  <a:pt x="59692" y="206535"/>
                  <a:pt x="57891" y="203649"/>
                  <a:pt x="54650" y="202567"/>
                </a:cubicBezTo>
                <a:lnTo>
                  <a:pt x="48528" y="200042"/>
                </a:lnTo>
                <a:cubicBezTo>
                  <a:pt x="44207" y="198239"/>
                  <a:pt x="40606" y="195354"/>
                  <a:pt x="38806" y="191025"/>
                </a:cubicBezTo>
                <a:cubicBezTo>
                  <a:pt x="37005" y="186697"/>
                  <a:pt x="37365" y="182008"/>
                  <a:pt x="39166" y="178041"/>
                </a:cubicBezTo>
                <a:lnTo>
                  <a:pt x="41686" y="171549"/>
                </a:lnTo>
                <a:cubicBezTo>
                  <a:pt x="43487" y="168663"/>
                  <a:pt x="42407" y="165417"/>
                  <a:pt x="40246" y="162892"/>
                </a:cubicBezTo>
                <a:lnTo>
                  <a:pt x="35205" y="158564"/>
                </a:lnTo>
                <a:cubicBezTo>
                  <a:pt x="32324" y="155318"/>
                  <a:pt x="30163" y="150990"/>
                  <a:pt x="30163" y="146301"/>
                </a:cubicBezTo>
                <a:cubicBezTo>
                  <a:pt x="30163" y="141973"/>
                  <a:pt x="32324" y="137645"/>
                  <a:pt x="35205" y="134399"/>
                </a:cubicBezTo>
                <a:lnTo>
                  <a:pt x="40246" y="129710"/>
                </a:lnTo>
                <a:cubicBezTo>
                  <a:pt x="42407" y="127546"/>
                  <a:pt x="43487" y="123939"/>
                  <a:pt x="41686" y="121414"/>
                </a:cubicBezTo>
                <a:lnTo>
                  <a:pt x="39166" y="114922"/>
                </a:lnTo>
                <a:cubicBezTo>
                  <a:pt x="37365" y="110954"/>
                  <a:pt x="37005" y="105905"/>
                  <a:pt x="38806" y="101937"/>
                </a:cubicBezTo>
                <a:cubicBezTo>
                  <a:pt x="40606" y="97609"/>
                  <a:pt x="44207" y="94363"/>
                  <a:pt x="48528" y="92920"/>
                </a:cubicBezTo>
                <a:lnTo>
                  <a:pt x="54650" y="90396"/>
                </a:lnTo>
                <a:cubicBezTo>
                  <a:pt x="57891" y="89314"/>
                  <a:pt x="59692" y="86428"/>
                  <a:pt x="59692" y="83182"/>
                </a:cubicBezTo>
                <a:lnTo>
                  <a:pt x="59332" y="76329"/>
                </a:lnTo>
                <a:cubicBezTo>
                  <a:pt x="59332" y="71640"/>
                  <a:pt x="60772" y="67673"/>
                  <a:pt x="64373" y="64427"/>
                </a:cubicBezTo>
                <a:cubicBezTo>
                  <a:pt x="67254" y="60820"/>
                  <a:pt x="71575" y="59377"/>
                  <a:pt x="76256" y="59377"/>
                </a:cubicBezTo>
                <a:lnTo>
                  <a:pt x="83098" y="59738"/>
                </a:lnTo>
                <a:cubicBezTo>
                  <a:pt x="86339" y="59377"/>
                  <a:pt x="89220" y="57574"/>
                  <a:pt x="90300" y="54688"/>
                </a:cubicBezTo>
                <a:lnTo>
                  <a:pt x="92821" y="48557"/>
                </a:lnTo>
                <a:cubicBezTo>
                  <a:pt x="94262" y="44229"/>
                  <a:pt x="97863" y="40622"/>
                  <a:pt x="101824" y="38818"/>
                </a:cubicBezTo>
                <a:cubicBezTo>
                  <a:pt x="105785" y="37015"/>
                  <a:pt x="110826" y="37376"/>
                  <a:pt x="114788" y="39179"/>
                </a:cubicBezTo>
                <a:lnTo>
                  <a:pt x="121269" y="41704"/>
                </a:lnTo>
                <a:cubicBezTo>
                  <a:pt x="124150" y="43147"/>
                  <a:pt x="127391" y="42425"/>
                  <a:pt x="129552" y="40261"/>
                </a:cubicBezTo>
                <a:lnTo>
                  <a:pt x="134233" y="35212"/>
                </a:lnTo>
                <a:cubicBezTo>
                  <a:pt x="137474" y="31965"/>
                  <a:pt x="141795" y="30162"/>
                  <a:pt x="146477" y="30162"/>
                </a:cubicBezTo>
                <a:close/>
                <a:moveTo>
                  <a:pt x="146844" y="8987"/>
                </a:moveTo>
                <a:cubicBezTo>
                  <a:pt x="70543" y="8987"/>
                  <a:pt x="8638" y="70816"/>
                  <a:pt x="8638" y="146664"/>
                </a:cubicBezTo>
                <a:cubicBezTo>
                  <a:pt x="8638" y="221434"/>
                  <a:pt x="68383" y="282184"/>
                  <a:pt x="142165" y="284341"/>
                </a:cubicBezTo>
                <a:cubicBezTo>
                  <a:pt x="143245" y="253786"/>
                  <a:pt x="153682" y="225747"/>
                  <a:pt x="170598" y="202741"/>
                </a:cubicBezTo>
                <a:lnTo>
                  <a:pt x="146844" y="189800"/>
                </a:lnTo>
                <a:lnTo>
                  <a:pt x="104375" y="212087"/>
                </a:lnTo>
                <a:cubicBezTo>
                  <a:pt x="103655" y="212447"/>
                  <a:pt x="102935" y="212806"/>
                  <a:pt x="102215" y="212806"/>
                </a:cubicBezTo>
                <a:cubicBezTo>
                  <a:pt x="101495" y="212806"/>
                  <a:pt x="100416" y="212447"/>
                  <a:pt x="99696" y="211728"/>
                </a:cubicBezTo>
                <a:cubicBezTo>
                  <a:pt x="98256" y="211009"/>
                  <a:pt x="97536" y="209212"/>
                  <a:pt x="97896" y="207414"/>
                </a:cubicBezTo>
                <a:lnTo>
                  <a:pt x="105814" y="160683"/>
                </a:lnTo>
                <a:lnTo>
                  <a:pt x="71982" y="127252"/>
                </a:lnTo>
                <a:cubicBezTo>
                  <a:pt x="70543" y="126174"/>
                  <a:pt x="70183" y="124377"/>
                  <a:pt x="70543" y="122939"/>
                </a:cubicBezTo>
                <a:cubicBezTo>
                  <a:pt x="71263" y="121141"/>
                  <a:pt x="72702" y="119704"/>
                  <a:pt x="74142" y="119704"/>
                </a:cubicBezTo>
                <a:lnTo>
                  <a:pt x="121650" y="112874"/>
                </a:lnTo>
                <a:lnTo>
                  <a:pt x="142525" y="70097"/>
                </a:lnTo>
                <a:cubicBezTo>
                  <a:pt x="143965" y="66861"/>
                  <a:pt x="149004" y="66861"/>
                  <a:pt x="150803" y="70097"/>
                </a:cubicBezTo>
                <a:lnTo>
                  <a:pt x="171678" y="112874"/>
                </a:lnTo>
                <a:lnTo>
                  <a:pt x="218826" y="119704"/>
                </a:lnTo>
                <a:cubicBezTo>
                  <a:pt x="220626" y="119704"/>
                  <a:pt x="222066" y="121141"/>
                  <a:pt x="222426" y="122939"/>
                </a:cubicBezTo>
                <a:cubicBezTo>
                  <a:pt x="223145" y="124377"/>
                  <a:pt x="222426" y="126174"/>
                  <a:pt x="221706" y="127252"/>
                </a:cubicBezTo>
                <a:lnTo>
                  <a:pt x="187154" y="160683"/>
                </a:lnTo>
                <a:lnTo>
                  <a:pt x="190753" y="180095"/>
                </a:lnTo>
                <a:cubicBezTo>
                  <a:pt x="215587" y="157448"/>
                  <a:pt x="248339" y="143429"/>
                  <a:pt x="284690" y="142350"/>
                </a:cubicBezTo>
                <a:cubicBezTo>
                  <a:pt x="282171" y="68659"/>
                  <a:pt x="221346" y="8987"/>
                  <a:pt x="146844" y="8987"/>
                </a:cubicBezTo>
                <a:close/>
                <a:moveTo>
                  <a:pt x="146844" y="0"/>
                </a:moveTo>
                <a:cubicBezTo>
                  <a:pt x="227464" y="0"/>
                  <a:pt x="293328" y="66143"/>
                  <a:pt x="293328" y="146664"/>
                </a:cubicBezTo>
                <a:cubicBezTo>
                  <a:pt x="293328" y="148102"/>
                  <a:pt x="292968" y="149180"/>
                  <a:pt x="292248" y="149899"/>
                </a:cubicBezTo>
                <a:lnTo>
                  <a:pt x="149723" y="292249"/>
                </a:lnTo>
                <a:cubicBezTo>
                  <a:pt x="149004" y="292968"/>
                  <a:pt x="147564" y="293328"/>
                  <a:pt x="146844" y="293328"/>
                </a:cubicBezTo>
                <a:cubicBezTo>
                  <a:pt x="65864" y="293328"/>
                  <a:pt x="0" y="227545"/>
                  <a:pt x="0" y="146664"/>
                </a:cubicBezTo>
                <a:cubicBezTo>
                  <a:pt x="0" y="66143"/>
                  <a:pt x="65864" y="0"/>
                  <a:pt x="146844" y="0"/>
                </a:cubicBezTo>
                <a:close/>
              </a:path>
            </a:pathLst>
          </a:custGeom>
          <a:solidFill>
            <a:schemeClr val="bg1"/>
          </a:solidFill>
          <a:ln>
            <a:noFill/>
          </a:ln>
        </p:spPr>
        <p:txBody>
          <a:bodyPr anchor="ctr"/>
          <a:lstStyle/>
          <a:p>
            <a:endParaRPr lang="en-US" sz="900"/>
          </a:p>
        </p:txBody>
      </p:sp>
      <p:sp>
        <p:nvSpPr>
          <p:cNvPr id="40" name="Freeform 941">
            <a:extLst>
              <a:ext uri="{FF2B5EF4-FFF2-40B4-BE49-F238E27FC236}">
                <a16:creationId xmlns:a16="http://schemas.microsoft.com/office/drawing/2014/main" id="{2D27DA43-CE3C-3D45-9DBC-E4DA53865B00}"/>
              </a:ext>
            </a:extLst>
          </p:cNvPr>
          <p:cNvSpPr>
            <a:spLocks noChangeAspect="1"/>
          </p:cNvSpPr>
          <p:nvPr/>
        </p:nvSpPr>
        <p:spPr bwMode="auto">
          <a:xfrm>
            <a:off x="1314304" y="2084936"/>
            <a:ext cx="615907" cy="615907"/>
          </a:xfrm>
          <a:custGeom>
            <a:avLst/>
            <a:gdLst>
              <a:gd name="T0" fmla="*/ 8791151 w 293297"/>
              <a:gd name="T1" fmla="*/ 9873534 h 293328"/>
              <a:gd name="T2" fmla="*/ 9563036 w 293297"/>
              <a:gd name="T3" fmla="*/ 10265362 h 293328"/>
              <a:gd name="T4" fmla="*/ 10347942 w 293297"/>
              <a:gd name="T5" fmla="*/ 9364179 h 293328"/>
              <a:gd name="T6" fmla="*/ 9876978 w 293297"/>
              <a:gd name="T7" fmla="*/ 8776513 h 293328"/>
              <a:gd name="T8" fmla="*/ 7260594 w 293297"/>
              <a:gd name="T9" fmla="*/ 8358578 h 293328"/>
              <a:gd name="T10" fmla="*/ 9654586 w 293297"/>
              <a:gd name="T11" fmla="*/ 8554467 h 293328"/>
              <a:gd name="T12" fmla="*/ 7208277 w 293297"/>
              <a:gd name="T13" fmla="*/ 6660746 h 293328"/>
              <a:gd name="T14" fmla="*/ 6671911 w 293297"/>
              <a:gd name="T15" fmla="*/ 7209250 h 293328"/>
              <a:gd name="T16" fmla="*/ 7862355 w 293297"/>
              <a:gd name="T17" fmla="*/ 7313723 h 293328"/>
              <a:gd name="T18" fmla="*/ 4099798 w 293297"/>
              <a:gd name="T19" fmla="*/ 2969551 h 293328"/>
              <a:gd name="T20" fmla="*/ 4099798 w 293297"/>
              <a:gd name="T21" fmla="*/ 4156033 h 293328"/>
              <a:gd name="T22" fmla="*/ 4099798 w 293297"/>
              <a:gd name="T23" fmla="*/ 2969551 h 293328"/>
              <a:gd name="T24" fmla="*/ 5010500 w 293297"/>
              <a:gd name="T25" fmla="*/ 3562779 h 293328"/>
              <a:gd name="T26" fmla="*/ 3175872 w 293297"/>
              <a:gd name="T27" fmla="*/ 3562779 h 293328"/>
              <a:gd name="T28" fmla="*/ 4122180 w 293297"/>
              <a:gd name="T29" fmla="*/ 1872354 h 293328"/>
              <a:gd name="T30" fmla="*/ 2417047 w 293297"/>
              <a:gd name="T31" fmla="*/ 3579292 h 293328"/>
              <a:gd name="T32" fmla="*/ 4122180 w 293297"/>
              <a:gd name="T33" fmla="*/ 5995078 h 293328"/>
              <a:gd name="T34" fmla="*/ 5328810 w 293297"/>
              <a:gd name="T35" fmla="*/ 2371298 h 293328"/>
              <a:gd name="T36" fmla="*/ 4122180 w 293297"/>
              <a:gd name="T37" fmla="*/ 1557292 h 293328"/>
              <a:gd name="T38" fmla="*/ 5551781 w 293297"/>
              <a:gd name="T39" fmla="*/ 5010397 h 293328"/>
              <a:gd name="T40" fmla="*/ 6181360 w 293297"/>
              <a:gd name="T41" fmla="*/ 6060737 h 293328"/>
              <a:gd name="T42" fmla="*/ 6181360 w 293297"/>
              <a:gd name="T43" fmla="*/ 6389016 h 293328"/>
              <a:gd name="T44" fmla="*/ 1905551 w 293297"/>
              <a:gd name="T45" fmla="*/ 6231438 h 293328"/>
              <a:gd name="T46" fmla="*/ 3728613 w 293297"/>
              <a:gd name="T47" fmla="*/ 6060737 h 293328"/>
              <a:gd name="T48" fmla="*/ 2692503 w 293297"/>
              <a:gd name="T49" fmla="*/ 2148102 h 293328"/>
              <a:gd name="T50" fmla="*/ 4068543 w 293297"/>
              <a:gd name="T51" fmla="*/ 326516 h 293328"/>
              <a:gd name="T52" fmla="*/ 313994 w 293297"/>
              <a:gd name="T53" fmla="*/ 4074791 h 293328"/>
              <a:gd name="T54" fmla="*/ 4068543 w 293297"/>
              <a:gd name="T55" fmla="*/ 7810025 h 293328"/>
              <a:gd name="T56" fmla="*/ 7823107 w 293297"/>
              <a:gd name="T57" fmla="*/ 4074791 h 293328"/>
              <a:gd name="T58" fmla="*/ 4068543 w 293297"/>
              <a:gd name="T59" fmla="*/ 326516 h 293328"/>
              <a:gd name="T60" fmla="*/ 6946623 w 293297"/>
              <a:gd name="T61" fmla="*/ 1188447 h 293328"/>
              <a:gd name="T62" fmla="*/ 7404468 w 293297"/>
              <a:gd name="T63" fmla="*/ 6399509 h 293328"/>
              <a:gd name="T64" fmla="*/ 8241734 w 293297"/>
              <a:gd name="T65" fmla="*/ 6921938 h 293328"/>
              <a:gd name="T66" fmla="*/ 10491898 w 293297"/>
              <a:gd name="T67" fmla="*/ 8946261 h 293328"/>
              <a:gd name="T68" fmla="*/ 9785448 w 293297"/>
              <a:gd name="T69" fmla="*/ 10487389 h 293328"/>
              <a:gd name="T70" fmla="*/ 8948185 w 293297"/>
              <a:gd name="T71" fmla="*/ 10487389 h 293328"/>
              <a:gd name="T72" fmla="*/ 6933476 w 293297"/>
              <a:gd name="T73" fmla="*/ 8241038 h 293328"/>
              <a:gd name="T74" fmla="*/ 6410235 w 293297"/>
              <a:gd name="T75" fmla="*/ 7405158 h 293328"/>
              <a:gd name="T76" fmla="*/ 1190544 w 293297"/>
              <a:gd name="T77" fmla="*/ 6948058 h 293328"/>
              <a:gd name="T78" fmla="*/ 1190544 w 293297"/>
              <a:gd name="T79" fmla="*/ 1188447 h 2933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3297" h="293328">
                <a:moveTo>
                  <a:pt x="271538" y="241564"/>
                </a:moveTo>
                <a:lnTo>
                  <a:pt x="241687" y="271759"/>
                </a:lnTo>
                <a:lnTo>
                  <a:pt x="252117" y="282544"/>
                </a:lnTo>
                <a:cubicBezTo>
                  <a:pt x="254994" y="285419"/>
                  <a:pt x="259670" y="285419"/>
                  <a:pt x="262906" y="282544"/>
                </a:cubicBezTo>
                <a:lnTo>
                  <a:pt x="282328" y="262773"/>
                </a:lnTo>
                <a:cubicBezTo>
                  <a:pt x="283766" y="261694"/>
                  <a:pt x="284486" y="259537"/>
                  <a:pt x="284486" y="257740"/>
                </a:cubicBezTo>
                <a:cubicBezTo>
                  <a:pt x="284486" y="255583"/>
                  <a:pt x="283766" y="253786"/>
                  <a:pt x="282328" y="252348"/>
                </a:cubicBezTo>
                <a:lnTo>
                  <a:pt x="271538" y="241564"/>
                </a:lnTo>
                <a:close/>
                <a:moveTo>
                  <a:pt x="229818" y="200225"/>
                </a:moveTo>
                <a:lnTo>
                  <a:pt x="199608" y="230061"/>
                </a:lnTo>
                <a:lnTo>
                  <a:pt x="235213" y="265289"/>
                </a:lnTo>
                <a:lnTo>
                  <a:pt x="265424" y="235453"/>
                </a:lnTo>
                <a:lnTo>
                  <a:pt x="229818" y="200225"/>
                </a:lnTo>
                <a:close/>
                <a:moveTo>
                  <a:pt x="198169" y="183330"/>
                </a:moveTo>
                <a:cubicBezTo>
                  <a:pt x="196011" y="186206"/>
                  <a:pt x="193493" y="188722"/>
                  <a:pt x="190976" y="191238"/>
                </a:cubicBezTo>
                <a:cubicBezTo>
                  <a:pt x="188458" y="193754"/>
                  <a:pt x="185941" y="195911"/>
                  <a:pt x="183423" y="198428"/>
                </a:cubicBezTo>
                <a:lnTo>
                  <a:pt x="201046" y="216042"/>
                </a:lnTo>
                <a:lnTo>
                  <a:pt x="216152" y="201303"/>
                </a:lnTo>
                <a:lnTo>
                  <a:pt x="198169" y="183330"/>
                </a:lnTo>
                <a:close/>
                <a:moveTo>
                  <a:pt x="112712" y="81734"/>
                </a:moveTo>
                <a:cubicBezTo>
                  <a:pt x="103641" y="81734"/>
                  <a:pt x="96384" y="88991"/>
                  <a:pt x="96384" y="98062"/>
                </a:cubicBezTo>
                <a:cubicBezTo>
                  <a:pt x="96384" y="107134"/>
                  <a:pt x="103641" y="114391"/>
                  <a:pt x="112712" y="114391"/>
                </a:cubicBezTo>
                <a:cubicBezTo>
                  <a:pt x="121784" y="114391"/>
                  <a:pt x="129041" y="107134"/>
                  <a:pt x="129041" y="98062"/>
                </a:cubicBezTo>
                <a:cubicBezTo>
                  <a:pt x="129041" y="88991"/>
                  <a:pt x="121784" y="81734"/>
                  <a:pt x="112712" y="81734"/>
                </a:cubicBezTo>
                <a:close/>
                <a:moveTo>
                  <a:pt x="112712" y="73025"/>
                </a:moveTo>
                <a:cubicBezTo>
                  <a:pt x="126501" y="73025"/>
                  <a:pt x="137749" y="84274"/>
                  <a:pt x="137749" y="98062"/>
                </a:cubicBezTo>
                <a:cubicBezTo>
                  <a:pt x="137749" y="112214"/>
                  <a:pt x="126501" y="123462"/>
                  <a:pt x="112712" y="123462"/>
                </a:cubicBezTo>
                <a:cubicBezTo>
                  <a:pt x="98924" y="123462"/>
                  <a:pt x="87312" y="112214"/>
                  <a:pt x="87312" y="98062"/>
                </a:cubicBezTo>
                <a:cubicBezTo>
                  <a:pt x="87312" y="84274"/>
                  <a:pt x="98924" y="73025"/>
                  <a:pt x="112712" y="73025"/>
                </a:cubicBezTo>
                <a:close/>
                <a:moveTo>
                  <a:pt x="113326" y="51535"/>
                </a:moveTo>
                <a:cubicBezTo>
                  <a:pt x="100706" y="51535"/>
                  <a:pt x="89167" y="56595"/>
                  <a:pt x="80152" y="65268"/>
                </a:cubicBezTo>
                <a:cubicBezTo>
                  <a:pt x="71498" y="74302"/>
                  <a:pt x="66450" y="85867"/>
                  <a:pt x="66450" y="98515"/>
                </a:cubicBezTo>
                <a:cubicBezTo>
                  <a:pt x="66450" y="111163"/>
                  <a:pt x="71498" y="123089"/>
                  <a:pt x="80152" y="131762"/>
                </a:cubicBezTo>
                <a:lnTo>
                  <a:pt x="113326" y="165009"/>
                </a:lnTo>
                <a:lnTo>
                  <a:pt x="146500" y="131762"/>
                </a:lnTo>
                <a:cubicBezTo>
                  <a:pt x="164529" y="113332"/>
                  <a:pt x="164529" y="83698"/>
                  <a:pt x="146500" y="65268"/>
                </a:cubicBezTo>
                <a:cubicBezTo>
                  <a:pt x="137485" y="56595"/>
                  <a:pt x="125946" y="51535"/>
                  <a:pt x="113326" y="51535"/>
                </a:cubicBezTo>
                <a:close/>
                <a:moveTo>
                  <a:pt x="113326" y="42862"/>
                </a:moveTo>
                <a:cubicBezTo>
                  <a:pt x="128110" y="42862"/>
                  <a:pt x="142173" y="48644"/>
                  <a:pt x="152630" y="59124"/>
                </a:cubicBezTo>
                <a:cubicBezTo>
                  <a:pt x="174265" y="80807"/>
                  <a:pt x="174265" y="116223"/>
                  <a:pt x="152630" y="137906"/>
                </a:cubicBezTo>
                <a:lnTo>
                  <a:pt x="124143" y="166816"/>
                </a:lnTo>
                <a:lnTo>
                  <a:pt x="169938" y="166816"/>
                </a:lnTo>
                <a:cubicBezTo>
                  <a:pt x="172101" y="166816"/>
                  <a:pt x="174265" y="168623"/>
                  <a:pt x="174265" y="171514"/>
                </a:cubicBezTo>
                <a:cubicBezTo>
                  <a:pt x="174265" y="173682"/>
                  <a:pt x="172101" y="175851"/>
                  <a:pt x="169938" y="175851"/>
                </a:cubicBezTo>
                <a:lnTo>
                  <a:pt x="56714" y="175851"/>
                </a:lnTo>
                <a:cubicBezTo>
                  <a:pt x="54551" y="175851"/>
                  <a:pt x="52387" y="173682"/>
                  <a:pt x="52387" y="171514"/>
                </a:cubicBezTo>
                <a:cubicBezTo>
                  <a:pt x="52387" y="168623"/>
                  <a:pt x="54551" y="166816"/>
                  <a:pt x="56714" y="166816"/>
                </a:cubicBezTo>
                <a:lnTo>
                  <a:pt x="102508" y="166816"/>
                </a:lnTo>
                <a:lnTo>
                  <a:pt x="74022" y="137906"/>
                </a:lnTo>
                <a:cubicBezTo>
                  <a:pt x="52387" y="116223"/>
                  <a:pt x="52387" y="80807"/>
                  <a:pt x="74022" y="59124"/>
                </a:cubicBezTo>
                <a:cubicBezTo>
                  <a:pt x="84479" y="48644"/>
                  <a:pt x="98542" y="42862"/>
                  <a:pt x="113326" y="42862"/>
                </a:cubicBezTo>
                <a:close/>
                <a:moveTo>
                  <a:pt x="111852" y="8987"/>
                </a:moveTo>
                <a:cubicBezTo>
                  <a:pt x="84159" y="8987"/>
                  <a:pt x="58624" y="19771"/>
                  <a:pt x="38843" y="39182"/>
                </a:cubicBezTo>
                <a:cubicBezTo>
                  <a:pt x="19422" y="58594"/>
                  <a:pt x="8632" y="84476"/>
                  <a:pt x="8632" y="112155"/>
                </a:cubicBezTo>
                <a:cubicBezTo>
                  <a:pt x="8632" y="139474"/>
                  <a:pt x="19422" y="165356"/>
                  <a:pt x="38843" y="185127"/>
                </a:cubicBezTo>
                <a:cubicBezTo>
                  <a:pt x="58624" y="204539"/>
                  <a:pt x="84159" y="214963"/>
                  <a:pt x="111852" y="214963"/>
                </a:cubicBezTo>
                <a:cubicBezTo>
                  <a:pt x="139186" y="214963"/>
                  <a:pt x="165441" y="204539"/>
                  <a:pt x="184862" y="185127"/>
                </a:cubicBezTo>
                <a:cubicBezTo>
                  <a:pt x="204283" y="165356"/>
                  <a:pt x="215073" y="139474"/>
                  <a:pt x="215073" y="112155"/>
                </a:cubicBezTo>
                <a:cubicBezTo>
                  <a:pt x="215073" y="84476"/>
                  <a:pt x="204283" y="58594"/>
                  <a:pt x="184862" y="39182"/>
                </a:cubicBezTo>
                <a:cubicBezTo>
                  <a:pt x="165441" y="19771"/>
                  <a:pt x="139186" y="8987"/>
                  <a:pt x="111852" y="8987"/>
                </a:cubicBezTo>
                <a:close/>
                <a:moveTo>
                  <a:pt x="111852" y="0"/>
                </a:moveTo>
                <a:cubicBezTo>
                  <a:pt x="142063" y="0"/>
                  <a:pt x="170116" y="11863"/>
                  <a:pt x="190976" y="32712"/>
                </a:cubicBezTo>
                <a:cubicBezTo>
                  <a:pt x="212195" y="54280"/>
                  <a:pt x="223704" y="82319"/>
                  <a:pt x="223704" y="112155"/>
                </a:cubicBezTo>
                <a:cubicBezTo>
                  <a:pt x="223704" y="135520"/>
                  <a:pt x="216511" y="157448"/>
                  <a:pt x="203564" y="176140"/>
                </a:cubicBezTo>
                <a:lnTo>
                  <a:pt x="222266" y="194833"/>
                </a:lnTo>
                <a:lnTo>
                  <a:pt x="226582" y="190519"/>
                </a:lnTo>
                <a:cubicBezTo>
                  <a:pt x="228380" y="188722"/>
                  <a:pt x="231257" y="188722"/>
                  <a:pt x="233055" y="190519"/>
                </a:cubicBezTo>
                <a:lnTo>
                  <a:pt x="288442" y="246237"/>
                </a:lnTo>
                <a:cubicBezTo>
                  <a:pt x="294916" y="252348"/>
                  <a:pt x="294916" y="262773"/>
                  <a:pt x="288442" y="269243"/>
                </a:cubicBezTo>
                <a:lnTo>
                  <a:pt x="269021" y="288654"/>
                </a:lnTo>
                <a:cubicBezTo>
                  <a:pt x="265784" y="291890"/>
                  <a:pt x="261828" y="293328"/>
                  <a:pt x="257512" y="293328"/>
                </a:cubicBezTo>
                <a:cubicBezTo>
                  <a:pt x="253196" y="293328"/>
                  <a:pt x="249240" y="291890"/>
                  <a:pt x="246003" y="288654"/>
                </a:cubicBezTo>
                <a:lnTo>
                  <a:pt x="190616" y="233296"/>
                </a:lnTo>
                <a:cubicBezTo>
                  <a:pt x="188458" y="231139"/>
                  <a:pt x="188458" y="228623"/>
                  <a:pt x="190616" y="226826"/>
                </a:cubicBezTo>
                <a:lnTo>
                  <a:pt x="194572" y="222512"/>
                </a:lnTo>
                <a:lnTo>
                  <a:pt x="176230" y="203820"/>
                </a:lnTo>
                <a:cubicBezTo>
                  <a:pt x="157169" y="217120"/>
                  <a:pt x="135230" y="224309"/>
                  <a:pt x="111852" y="224309"/>
                </a:cubicBezTo>
                <a:cubicBezTo>
                  <a:pt x="82001" y="224309"/>
                  <a:pt x="53948" y="212087"/>
                  <a:pt x="32729" y="191238"/>
                </a:cubicBezTo>
                <a:cubicBezTo>
                  <a:pt x="11509" y="170029"/>
                  <a:pt x="0" y="141991"/>
                  <a:pt x="0" y="112155"/>
                </a:cubicBezTo>
                <a:cubicBezTo>
                  <a:pt x="0" y="82319"/>
                  <a:pt x="11509" y="54280"/>
                  <a:pt x="32729" y="32712"/>
                </a:cubicBezTo>
                <a:cubicBezTo>
                  <a:pt x="53948" y="11863"/>
                  <a:pt x="82001" y="0"/>
                  <a:pt x="111852" y="0"/>
                </a:cubicBezTo>
                <a:close/>
              </a:path>
            </a:pathLst>
          </a:custGeom>
          <a:solidFill>
            <a:schemeClr val="bg1"/>
          </a:solidFill>
          <a:ln>
            <a:noFill/>
          </a:ln>
        </p:spPr>
        <p:txBody>
          <a:bodyPr anchor="ctr"/>
          <a:lstStyle/>
          <a:p>
            <a:endParaRPr lang="en-US" sz="900"/>
          </a:p>
        </p:txBody>
      </p:sp>
      <p:sp>
        <p:nvSpPr>
          <p:cNvPr id="41" name="TextBox 40">
            <a:extLst>
              <a:ext uri="{FF2B5EF4-FFF2-40B4-BE49-F238E27FC236}">
                <a16:creationId xmlns:a16="http://schemas.microsoft.com/office/drawing/2014/main" id="{DAE42158-6E65-8A44-BCAB-5D98E75B6C05}"/>
              </a:ext>
            </a:extLst>
          </p:cNvPr>
          <p:cNvSpPr txBox="1"/>
          <p:nvPr/>
        </p:nvSpPr>
        <p:spPr>
          <a:xfrm>
            <a:off x="1233369" y="3048618"/>
            <a:ext cx="777777"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01</a:t>
            </a:r>
          </a:p>
        </p:txBody>
      </p:sp>
      <p:sp>
        <p:nvSpPr>
          <p:cNvPr id="42" name="TextBox 41">
            <a:extLst>
              <a:ext uri="{FF2B5EF4-FFF2-40B4-BE49-F238E27FC236}">
                <a16:creationId xmlns:a16="http://schemas.microsoft.com/office/drawing/2014/main" id="{CA0334B3-1FB0-6E47-9D6E-20C08B4E51E0}"/>
              </a:ext>
            </a:extLst>
          </p:cNvPr>
          <p:cNvSpPr txBox="1"/>
          <p:nvPr/>
        </p:nvSpPr>
        <p:spPr>
          <a:xfrm>
            <a:off x="3413334" y="3048618"/>
            <a:ext cx="891591"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02</a:t>
            </a:r>
          </a:p>
        </p:txBody>
      </p:sp>
      <p:sp>
        <p:nvSpPr>
          <p:cNvPr id="43" name="TextBox 42">
            <a:extLst>
              <a:ext uri="{FF2B5EF4-FFF2-40B4-BE49-F238E27FC236}">
                <a16:creationId xmlns:a16="http://schemas.microsoft.com/office/drawing/2014/main" id="{7B426818-E318-1B4B-AF61-F119E6BFCF36}"/>
              </a:ext>
            </a:extLst>
          </p:cNvPr>
          <p:cNvSpPr txBox="1"/>
          <p:nvPr/>
        </p:nvSpPr>
        <p:spPr>
          <a:xfrm>
            <a:off x="5640587" y="3048618"/>
            <a:ext cx="910827"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03</a:t>
            </a:r>
          </a:p>
        </p:txBody>
      </p:sp>
      <p:sp>
        <p:nvSpPr>
          <p:cNvPr id="44" name="TextBox 43">
            <a:extLst>
              <a:ext uri="{FF2B5EF4-FFF2-40B4-BE49-F238E27FC236}">
                <a16:creationId xmlns:a16="http://schemas.microsoft.com/office/drawing/2014/main" id="{50FF063E-5128-B046-8DA7-9006A72A6668}"/>
              </a:ext>
            </a:extLst>
          </p:cNvPr>
          <p:cNvSpPr txBox="1"/>
          <p:nvPr/>
        </p:nvSpPr>
        <p:spPr>
          <a:xfrm>
            <a:off x="7856619" y="3048618"/>
            <a:ext cx="952505"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04</a:t>
            </a:r>
          </a:p>
        </p:txBody>
      </p:sp>
      <p:sp>
        <p:nvSpPr>
          <p:cNvPr id="45" name="TextBox 44">
            <a:extLst>
              <a:ext uri="{FF2B5EF4-FFF2-40B4-BE49-F238E27FC236}">
                <a16:creationId xmlns:a16="http://schemas.microsoft.com/office/drawing/2014/main" id="{1EDCB83A-7A28-4340-BA79-F6F1C51C5AAE}"/>
              </a:ext>
            </a:extLst>
          </p:cNvPr>
          <p:cNvSpPr txBox="1"/>
          <p:nvPr/>
        </p:nvSpPr>
        <p:spPr>
          <a:xfrm>
            <a:off x="10101505" y="3048618"/>
            <a:ext cx="936475"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05</a:t>
            </a:r>
          </a:p>
        </p:txBody>
      </p:sp>
    </p:spTree>
    <p:extLst>
      <p:ext uri="{BB962C8B-B14F-4D97-AF65-F5344CB8AC3E}">
        <p14:creationId xmlns:p14="http://schemas.microsoft.com/office/powerpoint/2010/main" val="358383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C565F-D118-A648-A0F0-3FB2E72E5762}"/>
              </a:ext>
            </a:extLst>
          </p:cNvPr>
          <p:cNvSpPr/>
          <p:nvPr/>
        </p:nvSpPr>
        <p:spPr>
          <a:xfrm>
            <a:off x="0" y="0"/>
            <a:ext cx="12192000" cy="6858000"/>
          </a:xfrm>
          <a:prstGeom prst="rect">
            <a:avLst/>
          </a:prstGeom>
          <a:gradFill flip="none" rotWithShape="1">
            <a:gsLst>
              <a:gs pos="0">
                <a:schemeClr val="accent5">
                  <a:lumMod val="40000"/>
                  <a:lumOff val="60000"/>
                  <a:alpha val="24000"/>
                </a:schemeClr>
              </a:gs>
              <a:gs pos="46000">
                <a:schemeClr val="accent5">
                  <a:lumMod val="95000"/>
                  <a:lumOff val="5000"/>
                  <a:alpha val="78000"/>
                </a:schemeClr>
              </a:gs>
              <a:gs pos="100000">
                <a:schemeClr val="accent5">
                  <a:lumMod val="60000"/>
                  <a:alpha val="76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6B4657-6CCB-464D-BDB3-11EA88325981}"/>
              </a:ext>
            </a:extLst>
          </p:cNvPr>
          <p:cNvSpPr txBox="1"/>
          <p:nvPr/>
        </p:nvSpPr>
        <p:spPr>
          <a:xfrm>
            <a:off x="3896887" y="2768035"/>
            <a:ext cx="4660900" cy="1015663"/>
          </a:xfrm>
          <a:prstGeom prst="rect">
            <a:avLst/>
          </a:prstGeom>
          <a:noFill/>
          <a:effectLst>
            <a:outerShdw blurRad="50800" dist="50800" dir="5400000" algn="ctr" rotWithShape="0">
              <a:srgbClr val="000000">
                <a:alpha val="92000"/>
              </a:srgbClr>
            </a:outerShdw>
          </a:effectLst>
        </p:spPr>
        <p:txBody>
          <a:bodyPr wrap="square" rtlCol="0">
            <a:spAutoFit/>
          </a:bodyPr>
          <a:lstStyle/>
          <a:p>
            <a:pPr algn="ctr"/>
            <a:r>
              <a:rPr lang="en-US" sz="6000" b="1" dirty="0">
                <a:solidFill>
                  <a:schemeClr val="bg1"/>
                </a:solidFill>
                <a:latin typeface="Montserrat ExtraBold" pitchFamily="2" charset="77"/>
              </a:rPr>
              <a:t>THANKS</a:t>
            </a:r>
          </a:p>
        </p:txBody>
      </p:sp>
      <p:sp>
        <p:nvSpPr>
          <p:cNvPr id="15" name="TextBox 39">
            <a:extLst>
              <a:ext uri="{FF2B5EF4-FFF2-40B4-BE49-F238E27FC236}">
                <a16:creationId xmlns:a16="http://schemas.microsoft.com/office/drawing/2014/main" id="{ACEECFEE-113E-4043-B8EC-F38C137002A3}"/>
              </a:ext>
            </a:extLst>
          </p:cNvPr>
          <p:cNvSpPr txBox="1">
            <a:spLocks noChangeArrowheads="1"/>
          </p:cNvSpPr>
          <p:nvPr/>
        </p:nvSpPr>
        <p:spPr bwMode="auto">
          <a:xfrm>
            <a:off x="3495762" y="3744088"/>
            <a:ext cx="5517273" cy="102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97" tIns="121899" rIns="243797" bIns="121899">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en-US" altLang="es-MX" sz="1800" dirty="0">
                <a:solidFill>
                  <a:schemeClr val="bg1"/>
                </a:solidFill>
                <a:latin typeface="Lato" panose="020F0502020204030203" pitchFamily="34" charset="77"/>
                <a:cs typeface="Arial" panose="020B0604020202020204" pitchFamily="34" charset="0"/>
              </a:rPr>
              <a:t>Email: </a:t>
            </a:r>
            <a:r>
              <a:rPr lang="en-US" altLang="es-MX" sz="1800" dirty="0" err="1">
                <a:solidFill>
                  <a:schemeClr val="bg1"/>
                </a:solidFill>
                <a:latin typeface="Lato" panose="020F0502020204030203" pitchFamily="34" charset="77"/>
                <a:cs typeface="Arial" panose="020B0604020202020204" pitchFamily="34" charset="0"/>
              </a:rPr>
              <a:t>hello@ppthemes.com</a:t>
            </a:r>
            <a:endParaRPr lang="en-US" altLang="es-MX" sz="1800" dirty="0">
              <a:solidFill>
                <a:schemeClr val="bg1"/>
              </a:solidFill>
              <a:latin typeface="Lato" panose="020F0502020204030203" pitchFamily="34" charset="77"/>
              <a:cs typeface="Arial" panose="020B0604020202020204" pitchFamily="34" charset="0"/>
            </a:endParaRPr>
          </a:p>
          <a:p>
            <a:pPr algn="ctr">
              <a:lnSpc>
                <a:spcPct val="150000"/>
              </a:lnSpc>
            </a:pPr>
            <a:r>
              <a:rPr lang="en-US" altLang="es-MX" sz="1800" dirty="0" err="1">
                <a:solidFill>
                  <a:schemeClr val="bg1"/>
                </a:solidFill>
                <a:latin typeface="Lato" panose="020F0502020204030203" pitchFamily="34" charset="77"/>
                <a:cs typeface="Arial" panose="020B0604020202020204" pitchFamily="34" charset="0"/>
              </a:rPr>
              <a:t>Cel</a:t>
            </a:r>
            <a:r>
              <a:rPr lang="en-US" altLang="es-MX" sz="1800" dirty="0">
                <a:solidFill>
                  <a:schemeClr val="bg1"/>
                </a:solidFill>
                <a:latin typeface="Lato" panose="020F0502020204030203" pitchFamily="34" charset="77"/>
                <a:cs typeface="Arial" panose="020B0604020202020204" pitchFamily="34" charset="0"/>
              </a:rPr>
              <a:t>: 320 222 222 </a:t>
            </a:r>
          </a:p>
        </p:txBody>
      </p:sp>
      <p:sp>
        <p:nvSpPr>
          <p:cNvPr id="16" name="Rectangle 40">
            <a:extLst>
              <a:ext uri="{FF2B5EF4-FFF2-40B4-BE49-F238E27FC236}">
                <a16:creationId xmlns:a16="http://schemas.microsoft.com/office/drawing/2014/main" id="{799D8BD1-672A-1D40-8525-CC70F52ADCB8}"/>
              </a:ext>
            </a:extLst>
          </p:cNvPr>
          <p:cNvSpPr>
            <a:spLocks noChangeArrowheads="1"/>
          </p:cNvSpPr>
          <p:nvPr/>
        </p:nvSpPr>
        <p:spPr bwMode="auto">
          <a:xfrm>
            <a:off x="4801580" y="3528687"/>
            <a:ext cx="2991437" cy="55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3797" tIns="121899" rIns="243797" bIns="121899">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altLang="es-MX" sz="2000" b="1" spc="600" dirty="0">
                <a:solidFill>
                  <a:schemeClr val="bg1"/>
                </a:solidFill>
                <a:latin typeface="Lato" panose="020F0502020204030203" pitchFamily="34" charset="77"/>
                <a:cs typeface="Arial" panose="020B0604020202020204" pitchFamily="34" charset="0"/>
              </a:rPr>
              <a:t>CONTACT US</a:t>
            </a:r>
            <a:r>
              <a:rPr lang="en-US" altLang="es-MX" sz="2000" b="1" spc="600" dirty="0">
                <a:solidFill>
                  <a:schemeClr val="bg1"/>
                </a:solidFill>
                <a:latin typeface="Lato" panose="020F0502020204030203" pitchFamily="34" charset="77"/>
                <a:cs typeface="Arial" panose="020B0604020202020204" pitchFamily="34" charset="0"/>
              </a:rPr>
              <a:t> </a:t>
            </a:r>
          </a:p>
        </p:txBody>
      </p:sp>
      <p:grpSp>
        <p:nvGrpSpPr>
          <p:cNvPr id="19" name="Group 71">
            <a:extLst>
              <a:ext uri="{FF2B5EF4-FFF2-40B4-BE49-F238E27FC236}">
                <a16:creationId xmlns:a16="http://schemas.microsoft.com/office/drawing/2014/main" id="{7C3A33B9-5A13-0E4A-B233-4CF2B7CBEFC4}"/>
              </a:ext>
            </a:extLst>
          </p:cNvPr>
          <p:cNvGrpSpPr>
            <a:grpSpLocks/>
          </p:cNvGrpSpPr>
          <p:nvPr/>
        </p:nvGrpSpPr>
        <p:grpSpPr bwMode="auto">
          <a:xfrm>
            <a:off x="5068688" y="5129917"/>
            <a:ext cx="2665197" cy="870702"/>
            <a:chOff x="2315487" y="10721814"/>
            <a:chExt cx="2562325" cy="760766"/>
          </a:xfrm>
          <a:solidFill>
            <a:schemeClr val="accent5"/>
          </a:solidFill>
        </p:grpSpPr>
        <p:sp>
          <p:nvSpPr>
            <p:cNvPr id="24" name="Freeform 312">
              <a:extLst>
                <a:ext uri="{FF2B5EF4-FFF2-40B4-BE49-F238E27FC236}">
                  <a16:creationId xmlns:a16="http://schemas.microsoft.com/office/drawing/2014/main" id="{DADA3341-4DC2-8F4E-89A9-7749F2E1062B}"/>
                </a:ext>
              </a:extLst>
            </p:cNvPr>
            <p:cNvSpPr>
              <a:spLocks noEditPoints="1"/>
            </p:cNvSpPr>
            <p:nvPr/>
          </p:nvSpPr>
          <p:spPr bwMode="auto">
            <a:xfrm>
              <a:off x="2315487" y="10724906"/>
              <a:ext cx="752023" cy="754581"/>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grpFill/>
            <a:ln>
              <a:noFill/>
            </a:ln>
          </p:spPr>
          <p:txBody>
            <a:bodyPr lIns="68580" tIns="34290" rIns="68580" bIns="34290"/>
            <a:lstStyle/>
            <a:p>
              <a:pPr defTabSz="1828434" fontAlgn="auto">
                <a:spcBef>
                  <a:spcPts val="0"/>
                </a:spcBef>
                <a:spcAft>
                  <a:spcPts val="0"/>
                </a:spcAft>
                <a:defRPr/>
              </a:pPr>
              <a:endParaRPr lang="en-US" sz="1200" dirty="0">
                <a:latin typeface="+mn-lt"/>
                <a:ea typeface="+mn-ea"/>
              </a:endParaRPr>
            </a:p>
          </p:txBody>
        </p:sp>
        <p:sp>
          <p:nvSpPr>
            <p:cNvPr id="25" name="Freeform 317">
              <a:extLst>
                <a:ext uri="{FF2B5EF4-FFF2-40B4-BE49-F238E27FC236}">
                  <a16:creationId xmlns:a16="http://schemas.microsoft.com/office/drawing/2014/main" id="{0CD737C3-8BC6-034D-A4A6-7869C869C6FB}"/>
                </a:ext>
              </a:extLst>
            </p:cNvPr>
            <p:cNvSpPr>
              <a:spLocks noEditPoints="1"/>
            </p:cNvSpPr>
            <p:nvPr/>
          </p:nvSpPr>
          <p:spPr bwMode="auto">
            <a:xfrm>
              <a:off x="4125789" y="10721814"/>
              <a:ext cx="752023" cy="757672"/>
            </a:xfrm>
            <a:custGeom>
              <a:avLst/>
              <a:gdLst>
                <a:gd name="T0" fmla="*/ 59 w 185"/>
                <a:gd name="T1" fmla="*/ 126 h 186"/>
                <a:gd name="T2" fmla="*/ 76 w 185"/>
                <a:gd name="T3" fmla="*/ 126 h 186"/>
                <a:gd name="T4" fmla="*/ 76 w 185"/>
                <a:gd name="T5" fmla="*/ 80 h 186"/>
                <a:gd name="T6" fmla="*/ 59 w 185"/>
                <a:gd name="T7" fmla="*/ 80 h 186"/>
                <a:gd name="T8" fmla="*/ 59 w 185"/>
                <a:gd name="T9" fmla="*/ 126 h 186"/>
                <a:gd name="T10" fmla="*/ 67 w 185"/>
                <a:gd name="T11" fmla="*/ 59 h 186"/>
                <a:gd name="T12" fmla="*/ 59 w 185"/>
                <a:gd name="T13" fmla="*/ 67 h 186"/>
                <a:gd name="T14" fmla="*/ 67 w 185"/>
                <a:gd name="T15" fmla="*/ 76 h 186"/>
                <a:gd name="T16" fmla="*/ 76 w 185"/>
                <a:gd name="T17" fmla="*/ 67 h 186"/>
                <a:gd name="T18" fmla="*/ 67 w 185"/>
                <a:gd name="T19" fmla="*/ 59 h 186"/>
                <a:gd name="T20" fmla="*/ 115 w 185"/>
                <a:gd name="T21" fmla="*/ 80 h 186"/>
                <a:gd name="T22" fmla="*/ 101 w 185"/>
                <a:gd name="T23" fmla="*/ 88 h 186"/>
                <a:gd name="T24" fmla="*/ 101 w 185"/>
                <a:gd name="T25" fmla="*/ 80 h 186"/>
                <a:gd name="T26" fmla="*/ 84 w 185"/>
                <a:gd name="T27" fmla="*/ 80 h 186"/>
                <a:gd name="T28" fmla="*/ 84 w 185"/>
                <a:gd name="T29" fmla="*/ 126 h 186"/>
                <a:gd name="T30" fmla="*/ 101 w 185"/>
                <a:gd name="T31" fmla="*/ 126 h 186"/>
                <a:gd name="T32" fmla="*/ 101 w 185"/>
                <a:gd name="T33" fmla="*/ 101 h 186"/>
                <a:gd name="T34" fmla="*/ 108 w 185"/>
                <a:gd name="T35" fmla="*/ 93 h 186"/>
                <a:gd name="T36" fmla="*/ 114 w 185"/>
                <a:gd name="T37" fmla="*/ 101 h 186"/>
                <a:gd name="T38" fmla="*/ 114 w 185"/>
                <a:gd name="T39" fmla="*/ 126 h 186"/>
                <a:gd name="T40" fmla="*/ 130 w 185"/>
                <a:gd name="T41" fmla="*/ 126 h 186"/>
                <a:gd name="T42" fmla="*/ 130 w 185"/>
                <a:gd name="T43" fmla="*/ 101 h 186"/>
                <a:gd name="T44" fmla="*/ 115 w 185"/>
                <a:gd name="T45" fmla="*/ 80 h 186"/>
                <a:gd name="T46" fmla="*/ 92 w 185"/>
                <a:gd name="T47" fmla="*/ 0 h 186"/>
                <a:gd name="T48" fmla="*/ 0 w 185"/>
                <a:gd name="T49" fmla="*/ 93 h 186"/>
                <a:gd name="T50" fmla="*/ 92 w 185"/>
                <a:gd name="T51" fmla="*/ 186 h 186"/>
                <a:gd name="T52" fmla="*/ 185 w 185"/>
                <a:gd name="T53" fmla="*/ 93 h 186"/>
                <a:gd name="T54" fmla="*/ 92 w 185"/>
                <a:gd name="T55" fmla="*/ 0 h 186"/>
                <a:gd name="T56" fmla="*/ 92 w 185"/>
                <a:gd name="T57" fmla="*/ 177 h 186"/>
                <a:gd name="T58" fmla="*/ 8 w 185"/>
                <a:gd name="T59" fmla="*/ 93 h 186"/>
                <a:gd name="T60" fmla="*/ 92 w 185"/>
                <a:gd name="T61" fmla="*/ 8 h 186"/>
                <a:gd name="T62" fmla="*/ 177 w 185"/>
                <a:gd name="T63" fmla="*/ 93 h 186"/>
                <a:gd name="T64" fmla="*/ 92 w 185"/>
                <a:gd name="T65"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86">
                  <a:moveTo>
                    <a:pt x="59" y="126"/>
                  </a:moveTo>
                  <a:cubicBezTo>
                    <a:pt x="76" y="126"/>
                    <a:pt x="76" y="126"/>
                    <a:pt x="76" y="126"/>
                  </a:cubicBezTo>
                  <a:cubicBezTo>
                    <a:pt x="76" y="80"/>
                    <a:pt x="76" y="80"/>
                    <a:pt x="76" y="80"/>
                  </a:cubicBezTo>
                  <a:cubicBezTo>
                    <a:pt x="59" y="80"/>
                    <a:pt x="59" y="80"/>
                    <a:pt x="59" y="80"/>
                  </a:cubicBezTo>
                  <a:lnTo>
                    <a:pt x="59" y="126"/>
                  </a:lnTo>
                  <a:close/>
                  <a:moveTo>
                    <a:pt x="67" y="59"/>
                  </a:moveTo>
                  <a:cubicBezTo>
                    <a:pt x="62" y="59"/>
                    <a:pt x="59" y="63"/>
                    <a:pt x="59" y="67"/>
                  </a:cubicBezTo>
                  <a:cubicBezTo>
                    <a:pt x="59" y="72"/>
                    <a:pt x="62" y="76"/>
                    <a:pt x="67" y="76"/>
                  </a:cubicBezTo>
                  <a:cubicBezTo>
                    <a:pt x="72" y="76"/>
                    <a:pt x="76" y="72"/>
                    <a:pt x="76" y="67"/>
                  </a:cubicBezTo>
                  <a:cubicBezTo>
                    <a:pt x="76" y="63"/>
                    <a:pt x="72" y="59"/>
                    <a:pt x="67" y="59"/>
                  </a:cubicBezTo>
                  <a:close/>
                  <a:moveTo>
                    <a:pt x="115" y="80"/>
                  </a:moveTo>
                  <a:cubicBezTo>
                    <a:pt x="103" y="80"/>
                    <a:pt x="101" y="88"/>
                    <a:pt x="101" y="88"/>
                  </a:cubicBezTo>
                  <a:cubicBezTo>
                    <a:pt x="101" y="80"/>
                    <a:pt x="101" y="80"/>
                    <a:pt x="101" y="80"/>
                  </a:cubicBezTo>
                  <a:cubicBezTo>
                    <a:pt x="84" y="80"/>
                    <a:pt x="84" y="80"/>
                    <a:pt x="84" y="80"/>
                  </a:cubicBezTo>
                  <a:cubicBezTo>
                    <a:pt x="84" y="126"/>
                    <a:pt x="84" y="126"/>
                    <a:pt x="84" y="126"/>
                  </a:cubicBezTo>
                  <a:cubicBezTo>
                    <a:pt x="101" y="126"/>
                    <a:pt x="101" y="126"/>
                    <a:pt x="101" y="126"/>
                  </a:cubicBezTo>
                  <a:cubicBezTo>
                    <a:pt x="101" y="101"/>
                    <a:pt x="101" y="101"/>
                    <a:pt x="101" y="101"/>
                  </a:cubicBezTo>
                  <a:cubicBezTo>
                    <a:pt x="101" y="101"/>
                    <a:pt x="101" y="93"/>
                    <a:pt x="108" y="93"/>
                  </a:cubicBezTo>
                  <a:cubicBezTo>
                    <a:pt x="112" y="93"/>
                    <a:pt x="114" y="96"/>
                    <a:pt x="114" y="101"/>
                  </a:cubicBezTo>
                  <a:cubicBezTo>
                    <a:pt x="114" y="126"/>
                    <a:pt x="114" y="126"/>
                    <a:pt x="114" y="126"/>
                  </a:cubicBezTo>
                  <a:cubicBezTo>
                    <a:pt x="130" y="126"/>
                    <a:pt x="130" y="126"/>
                    <a:pt x="130" y="126"/>
                  </a:cubicBezTo>
                  <a:cubicBezTo>
                    <a:pt x="130" y="101"/>
                    <a:pt x="130" y="101"/>
                    <a:pt x="130" y="101"/>
                  </a:cubicBezTo>
                  <a:cubicBezTo>
                    <a:pt x="130" y="88"/>
                    <a:pt x="125" y="80"/>
                    <a:pt x="115" y="80"/>
                  </a:cubicBezTo>
                  <a:close/>
                  <a:moveTo>
                    <a:pt x="92" y="0"/>
                  </a:moveTo>
                  <a:cubicBezTo>
                    <a:pt x="41" y="0"/>
                    <a:pt x="0" y="41"/>
                    <a:pt x="0" y="93"/>
                  </a:cubicBezTo>
                  <a:cubicBezTo>
                    <a:pt x="0" y="144"/>
                    <a:pt x="41" y="186"/>
                    <a:pt x="92" y="186"/>
                  </a:cubicBezTo>
                  <a:cubicBezTo>
                    <a:pt x="144" y="186"/>
                    <a:pt x="185" y="144"/>
                    <a:pt x="185" y="93"/>
                  </a:cubicBezTo>
                  <a:cubicBezTo>
                    <a:pt x="185" y="41"/>
                    <a:pt x="144" y="0"/>
                    <a:pt x="92" y="0"/>
                  </a:cubicBezTo>
                  <a:close/>
                  <a:moveTo>
                    <a:pt x="92" y="177"/>
                  </a:moveTo>
                  <a:cubicBezTo>
                    <a:pt x="46" y="177"/>
                    <a:pt x="8" y="139"/>
                    <a:pt x="8" y="93"/>
                  </a:cubicBezTo>
                  <a:cubicBezTo>
                    <a:pt x="8" y="46"/>
                    <a:pt x="46" y="8"/>
                    <a:pt x="92" y="8"/>
                  </a:cubicBezTo>
                  <a:cubicBezTo>
                    <a:pt x="139" y="8"/>
                    <a:pt x="177" y="46"/>
                    <a:pt x="177" y="93"/>
                  </a:cubicBezTo>
                  <a:cubicBezTo>
                    <a:pt x="177" y="139"/>
                    <a:pt x="139" y="177"/>
                    <a:pt x="92" y="177"/>
                  </a:cubicBezTo>
                  <a:close/>
                </a:path>
              </a:pathLst>
            </a:custGeom>
            <a:grpFill/>
            <a:ln>
              <a:noFill/>
            </a:ln>
          </p:spPr>
          <p:txBody>
            <a:bodyPr lIns="68580" tIns="34290" rIns="68580" bIns="34290"/>
            <a:lstStyle/>
            <a:p>
              <a:pPr defTabSz="1828434" fontAlgn="auto">
                <a:spcBef>
                  <a:spcPts val="0"/>
                </a:spcBef>
                <a:spcAft>
                  <a:spcPts val="0"/>
                </a:spcAft>
                <a:defRPr/>
              </a:pPr>
              <a:endParaRPr lang="en-US" sz="1200" dirty="0">
                <a:latin typeface="+mn-lt"/>
                <a:ea typeface="+mn-ea"/>
              </a:endParaRPr>
            </a:p>
          </p:txBody>
        </p:sp>
        <p:grpSp>
          <p:nvGrpSpPr>
            <p:cNvPr id="26" name="Group 74">
              <a:extLst>
                <a:ext uri="{FF2B5EF4-FFF2-40B4-BE49-F238E27FC236}">
                  <a16:creationId xmlns:a16="http://schemas.microsoft.com/office/drawing/2014/main" id="{2D7C6C1B-2B60-1047-9640-2EC0DD4E2D24}"/>
                </a:ext>
              </a:extLst>
            </p:cNvPr>
            <p:cNvGrpSpPr>
              <a:grpSpLocks/>
            </p:cNvGrpSpPr>
            <p:nvPr/>
          </p:nvGrpSpPr>
          <p:grpSpPr bwMode="auto">
            <a:xfrm>
              <a:off x="3214892" y="10726294"/>
              <a:ext cx="756286" cy="756286"/>
              <a:chOff x="7407689" y="7016750"/>
              <a:chExt cx="1339808" cy="1339808"/>
            </a:xfrm>
            <a:grpFill/>
          </p:grpSpPr>
          <p:sp>
            <p:nvSpPr>
              <p:cNvPr id="27" name="Freeform 16">
                <a:extLst>
                  <a:ext uri="{FF2B5EF4-FFF2-40B4-BE49-F238E27FC236}">
                    <a16:creationId xmlns:a16="http://schemas.microsoft.com/office/drawing/2014/main" id="{0246F5AA-11F6-8B4B-B991-4C1160FD0F35}"/>
                  </a:ext>
                </a:extLst>
              </p:cNvPr>
              <p:cNvSpPr>
                <a:spLocks/>
              </p:cNvSpPr>
              <p:nvPr/>
            </p:nvSpPr>
            <p:spPr bwMode="auto">
              <a:xfrm>
                <a:off x="7833821" y="7469018"/>
                <a:ext cx="548578" cy="449249"/>
              </a:xfrm>
              <a:custGeom>
                <a:avLst/>
                <a:gdLst/>
                <a:ahLst/>
                <a:cxnLst>
                  <a:cxn ang="0">
                    <a:pos x="174" y="0"/>
                  </a:cxn>
                  <a:cxn ang="0">
                    <a:pos x="216" y="16"/>
                  </a:cxn>
                  <a:cxn ang="0">
                    <a:pos x="243" y="7"/>
                  </a:cxn>
                  <a:cxn ang="0">
                    <a:pos x="249" y="4"/>
                  </a:cxn>
                  <a:cxn ang="0">
                    <a:pos x="232" y="29"/>
                  </a:cxn>
                  <a:cxn ang="0">
                    <a:pos x="226" y="33"/>
                  </a:cxn>
                  <a:cxn ang="0">
                    <a:pos x="226" y="33"/>
                  </a:cxn>
                  <a:cxn ang="0">
                    <a:pos x="256" y="25"/>
                  </a:cxn>
                  <a:cxn ang="0">
                    <a:pos x="256" y="25"/>
                  </a:cxn>
                  <a:cxn ang="0">
                    <a:pos x="238" y="45"/>
                  </a:cxn>
                  <a:cxn ang="0">
                    <a:pos x="230" y="52"/>
                  </a:cxn>
                  <a:cxn ang="0">
                    <a:pos x="228" y="85"/>
                  </a:cxn>
                  <a:cxn ang="0">
                    <a:pos x="125" y="202"/>
                  </a:cxn>
                  <a:cxn ang="0">
                    <a:pos x="50" y="205"/>
                  </a:cxn>
                  <a:cxn ang="0">
                    <a:pos x="19" y="195"/>
                  </a:cxn>
                  <a:cxn ang="0">
                    <a:pos x="5" y="187"/>
                  </a:cxn>
                  <a:cxn ang="0">
                    <a:pos x="0" y="184"/>
                  </a:cxn>
                  <a:cxn ang="0">
                    <a:pos x="17" y="185"/>
                  </a:cxn>
                  <a:cxn ang="0">
                    <a:pos x="32" y="183"/>
                  </a:cxn>
                  <a:cxn ang="0">
                    <a:pos x="63" y="172"/>
                  </a:cxn>
                  <a:cxn ang="0">
                    <a:pos x="78" y="162"/>
                  </a:cxn>
                  <a:cxn ang="0">
                    <a:pos x="62" y="160"/>
                  </a:cxn>
                  <a:cxn ang="0">
                    <a:pos x="29" y="126"/>
                  </a:cxn>
                  <a:cxn ang="0">
                    <a:pos x="52" y="125"/>
                  </a:cxn>
                  <a:cxn ang="0">
                    <a:pos x="35" y="118"/>
                  </a:cxn>
                  <a:cxn ang="0">
                    <a:pos x="10" y="73"/>
                  </a:cxn>
                  <a:cxn ang="0">
                    <a:pos x="16" y="76"/>
                  </a:cxn>
                  <a:cxn ang="0">
                    <a:pos x="27" y="79"/>
                  </a:cxn>
                  <a:cxn ang="0">
                    <a:pos x="34" y="79"/>
                  </a:cxn>
                  <a:cxn ang="0">
                    <a:pos x="33" y="79"/>
                  </a:cxn>
                  <a:cxn ang="0">
                    <a:pos x="24" y="71"/>
                  </a:cxn>
                  <a:cxn ang="0">
                    <a:pos x="12" y="23"/>
                  </a:cxn>
                  <a:cxn ang="0">
                    <a:pos x="18" y="10"/>
                  </a:cxn>
                  <a:cxn ang="0">
                    <a:pos x="18" y="10"/>
                  </a:cxn>
                  <a:cxn ang="0">
                    <a:pos x="23" y="15"/>
                  </a:cxn>
                  <a:cxn ang="0">
                    <a:pos x="38" y="30"/>
                  </a:cxn>
                  <a:cxn ang="0">
                    <a:pos x="103" y="61"/>
                  </a:cxn>
                  <a:cxn ang="0">
                    <a:pos x="126" y="64"/>
                  </a:cxn>
                  <a:cxn ang="0">
                    <a:pos x="126" y="40"/>
                  </a:cxn>
                  <a:cxn ang="0">
                    <a:pos x="156" y="4"/>
                  </a:cxn>
                  <a:cxn ang="0">
                    <a:pos x="168" y="1"/>
                  </a:cxn>
                  <a:cxn ang="0">
                    <a:pos x="174" y="0"/>
                  </a:cxn>
                </a:cxnLst>
                <a:rect l="0" t="0" r="r" b="b"/>
                <a:pathLst>
                  <a:path w="256" h="210">
                    <a:moveTo>
                      <a:pt x="174" y="0"/>
                    </a:moveTo>
                    <a:cubicBezTo>
                      <a:pt x="194" y="0"/>
                      <a:pt x="205" y="7"/>
                      <a:pt x="216" y="16"/>
                    </a:cubicBezTo>
                    <a:cubicBezTo>
                      <a:pt x="224" y="16"/>
                      <a:pt x="236" y="11"/>
                      <a:pt x="243" y="7"/>
                    </a:cubicBezTo>
                    <a:cubicBezTo>
                      <a:pt x="245" y="6"/>
                      <a:pt x="247" y="5"/>
                      <a:pt x="249" y="4"/>
                    </a:cubicBezTo>
                    <a:cubicBezTo>
                      <a:pt x="245" y="14"/>
                      <a:pt x="240" y="22"/>
                      <a:pt x="232" y="29"/>
                    </a:cubicBezTo>
                    <a:cubicBezTo>
                      <a:pt x="230" y="30"/>
                      <a:pt x="229" y="32"/>
                      <a:pt x="226" y="33"/>
                    </a:cubicBezTo>
                    <a:cubicBezTo>
                      <a:pt x="226" y="33"/>
                      <a:pt x="226" y="33"/>
                      <a:pt x="226" y="33"/>
                    </a:cubicBezTo>
                    <a:cubicBezTo>
                      <a:pt x="238" y="33"/>
                      <a:pt x="247" y="27"/>
                      <a:pt x="256" y="25"/>
                    </a:cubicBezTo>
                    <a:cubicBezTo>
                      <a:pt x="256" y="25"/>
                      <a:pt x="256" y="25"/>
                      <a:pt x="256" y="25"/>
                    </a:cubicBezTo>
                    <a:cubicBezTo>
                      <a:pt x="251" y="32"/>
                      <a:pt x="245" y="40"/>
                      <a:pt x="238" y="45"/>
                    </a:cubicBezTo>
                    <a:cubicBezTo>
                      <a:pt x="235" y="47"/>
                      <a:pt x="233" y="50"/>
                      <a:pt x="230" y="52"/>
                    </a:cubicBezTo>
                    <a:cubicBezTo>
                      <a:pt x="230" y="64"/>
                      <a:pt x="230" y="75"/>
                      <a:pt x="228" y="85"/>
                    </a:cubicBezTo>
                    <a:cubicBezTo>
                      <a:pt x="214" y="144"/>
                      <a:pt x="180" y="184"/>
                      <a:pt x="125" y="202"/>
                    </a:cubicBezTo>
                    <a:cubicBezTo>
                      <a:pt x="105" y="208"/>
                      <a:pt x="73" y="210"/>
                      <a:pt x="50" y="205"/>
                    </a:cubicBezTo>
                    <a:cubicBezTo>
                      <a:pt x="39" y="202"/>
                      <a:pt x="29" y="199"/>
                      <a:pt x="19" y="195"/>
                    </a:cubicBezTo>
                    <a:cubicBezTo>
                      <a:pt x="14" y="192"/>
                      <a:pt x="9" y="190"/>
                      <a:pt x="5" y="187"/>
                    </a:cubicBezTo>
                    <a:cubicBezTo>
                      <a:pt x="3" y="186"/>
                      <a:pt x="2" y="185"/>
                      <a:pt x="0" y="184"/>
                    </a:cubicBezTo>
                    <a:cubicBezTo>
                      <a:pt x="5" y="184"/>
                      <a:pt x="11" y="186"/>
                      <a:pt x="17" y="185"/>
                    </a:cubicBezTo>
                    <a:cubicBezTo>
                      <a:pt x="22" y="184"/>
                      <a:pt x="27" y="184"/>
                      <a:pt x="32" y="183"/>
                    </a:cubicBezTo>
                    <a:cubicBezTo>
                      <a:pt x="44" y="180"/>
                      <a:pt x="54" y="177"/>
                      <a:pt x="63" y="172"/>
                    </a:cubicBezTo>
                    <a:cubicBezTo>
                      <a:pt x="68" y="169"/>
                      <a:pt x="74" y="166"/>
                      <a:pt x="78" y="162"/>
                    </a:cubicBezTo>
                    <a:cubicBezTo>
                      <a:pt x="72" y="162"/>
                      <a:pt x="66" y="161"/>
                      <a:pt x="62" y="160"/>
                    </a:cubicBezTo>
                    <a:cubicBezTo>
                      <a:pt x="45" y="154"/>
                      <a:pt x="35" y="143"/>
                      <a:pt x="29" y="126"/>
                    </a:cubicBezTo>
                    <a:cubicBezTo>
                      <a:pt x="34" y="127"/>
                      <a:pt x="49" y="128"/>
                      <a:pt x="52" y="125"/>
                    </a:cubicBezTo>
                    <a:cubicBezTo>
                      <a:pt x="46" y="125"/>
                      <a:pt x="39" y="121"/>
                      <a:pt x="35" y="118"/>
                    </a:cubicBezTo>
                    <a:cubicBezTo>
                      <a:pt x="21" y="109"/>
                      <a:pt x="10" y="95"/>
                      <a:pt x="10" y="73"/>
                    </a:cubicBezTo>
                    <a:cubicBezTo>
                      <a:pt x="12" y="74"/>
                      <a:pt x="14" y="75"/>
                      <a:pt x="16" y="76"/>
                    </a:cubicBezTo>
                    <a:cubicBezTo>
                      <a:pt x="19" y="77"/>
                      <a:pt x="22" y="78"/>
                      <a:pt x="27" y="79"/>
                    </a:cubicBezTo>
                    <a:cubicBezTo>
                      <a:pt x="28" y="79"/>
                      <a:pt x="32" y="80"/>
                      <a:pt x="34" y="79"/>
                    </a:cubicBezTo>
                    <a:cubicBezTo>
                      <a:pt x="33" y="79"/>
                      <a:pt x="33" y="79"/>
                      <a:pt x="33" y="79"/>
                    </a:cubicBezTo>
                    <a:cubicBezTo>
                      <a:pt x="31" y="76"/>
                      <a:pt x="26" y="74"/>
                      <a:pt x="24" y="71"/>
                    </a:cubicBezTo>
                    <a:cubicBezTo>
                      <a:pt x="15" y="60"/>
                      <a:pt x="7" y="43"/>
                      <a:pt x="12" y="23"/>
                    </a:cubicBezTo>
                    <a:cubicBezTo>
                      <a:pt x="13" y="18"/>
                      <a:pt x="15" y="14"/>
                      <a:pt x="18" y="10"/>
                    </a:cubicBezTo>
                    <a:cubicBezTo>
                      <a:pt x="18" y="10"/>
                      <a:pt x="18" y="10"/>
                      <a:pt x="18" y="10"/>
                    </a:cubicBezTo>
                    <a:cubicBezTo>
                      <a:pt x="19" y="12"/>
                      <a:pt x="21" y="13"/>
                      <a:pt x="23" y="15"/>
                    </a:cubicBezTo>
                    <a:cubicBezTo>
                      <a:pt x="27" y="21"/>
                      <a:pt x="33" y="26"/>
                      <a:pt x="38" y="30"/>
                    </a:cubicBezTo>
                    <a:cubicBezTo>
                      <a:pt x="57" y="45"/>
                      <a:pt x="75" y="54"/>
                      <a:pt x="103" y="61"/>
                    </a:cubicBezTo>
                    <a:cubicBezTo>
                      <a:pt x="110" y="63"/>
                      <a:pt x="118" y="64"/>
                      <a:pt x="126" y="64"/>
                    </a:cubicBezTo>
                    <a:cubicBezTo>
                      <a:pt x="124" y="57"/>
                      <a:pt x="124" y="46"/>
                      <a:pt x="126" y="40"/>
                    </a:cubicBezTo>
                    <a:cubicBezTo>
                      <a:pt x="131" y="23"/>
                      <a:pt x="141" y="11"/>
                      <a:pt x="156" y="4"/>
                    </a:cubicBezTo>
                    <a:cubicBezTo>
                      <a:pt x="160" y="3"/>
                      <a:pt x="164" y="2"/>
                      <a:pt x="168" y="1"/>
                    </a:cubicBezTo>
                    <a:cubicBezTo>
                      <a:pt x="170" y="1"/>
                      <a:pt x="172" y="0"/>
                      <a:pt x="174" y="0"/>
                    </a:cubicBezTo>
                  </a:path>
                </a:pathLst>
              </a:custGeom>
              <a:grpFill/>
              <a:ln w="9525">
                <a:solidFill>
                  <a:schemeClr val="tx1">
                    <a:lumMod val="40000"/>
                    <a:lumOff val="60000"/>
                  </a:schemeClr>
                </a:solidFill>
                <a:round/>
                <a:headEnd/>
                <a:tailEnd/>
              </a:ln>
            </p:spPr>
            <p:txBody>
              <a:bodyPr/>
              <a:lstStyle/>
              <a:p>
                <a:pPr defTabSz="1828434" fontAlgn="auto">
                  <a:spcBef>
                    <a:spcPts val="0"/>
                  </a:spcBef>
                  <a:spcAft>
                    <a:spcPts val="0"/>
                  </a:spcAft>
                  <a:defRPr/>
                </a:pPr>
                <a:endParaRPr lang="en-US" sz="1200" dirty="0">
                  <a:latin typeface="+mn-lt"/>
                  <a:ea typeface="+mn-ea"/>
                </a:endParaRPr>
              </a:p>
            </p:txBody>
          </p:sp>
          <p:sp>
            <p:nvSpPr>
              <p:cNvPr id="28" name="Oval 76">
                <a:extLst>
                  <a:ext uri="{FF2B5EF4-FFF2-40B4-BE49-F238E27FC236}">
                    <a16:creationId xmlns:a16="http://schemas.microsoft.com/office/drawing/2014/main" id="{35B4EED8-25D7-CB46-A87F-F5CAF10F6E40}"/>
                  </a:ext>
                </a:extLst>
              </p:cNvPr>
              <p:cNvSpPr/>
              <p:nvPr/>
            </p:nvSpPr>
            <p:spPr>
              <a:xfrm>
                <a:off x="7405813" y="7014289"/>
                <a:ext cx="1344312" cy="1342269"/>
              </a:xfrm>
              <a:prstGeom prst="ellipse">
                <a:avLst/>
              </a:prstGeom>
              <a:noFill/>
              <a:ln w="28575" cmpd="sng">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sz="3200" dirty="0">
                  <a:solidFill>
                    <a:schemeClr val="tx1"/>
                  </a:solidFill>
                  <a:cs typeface="Lato Light"/>
                </a:endParaRPr>
              </a:p>
            </p:txBody>
          </p:sp>
        </p:grpSp>
      </p:grpSp>
    </p:spTree>
    <p:extLst>
      <p:ext uri="{BB962C8B-B14F-4D97-AF65-F5344CB8AC3E}">
        <p14:creationId xmlns:p14="http://schemas.microsoft.com/office/powerpoint/2010/main" val="4133644645"/>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タイトル 15"/>
          <p:cNvSpPr>
            <a:spLocks noGrp="1"/>
          </p:cNvSpPr>
          <p:nvPr>
            <p:ph type="ctrTitle" idx="4294967295"/>
          </p:nvPr>
        </p:nvSpPr>
        <p:spPr>
          <a:xfrm>
            <a:off x="0" y="1674813"/>
            <a:ext cx="12192000" cy="1057275"/>
          </a:xfrm>
          <a:prstGeom prst="rect">
            <a:avLst/>
          </a:prstGeom>
        </p:spPr>
        <p:txBody>
          <a:bodyPr/>
          <a:lstStyle/>
          <a:p>
            <a:pPr algn="ctr"/>
            <a:r>
              <a:rPr kumimoji="1" lang="en-US" altLang="ja-JP" dirty="0">
                <a:solidFill>
                  <a:schemeClr val="bg1"/>
                </a:solidFill>
                <a:latin typeface="Lato Light" panose="020F0302020204030203" pitchFamily="34" charset="77"/>
              </a:rPr>
              <a:t>Thanks for downloading this template</a:t>
            </a:r>
          </a:p>
        </p:txBody>
      </p:sp>
      <p:sp>
        <p:nvSpPr>
          <p:cNvPr id="17" name="サブタイトル 16"/>
          <p:cNvSpPr>
            <a:spLocks noGrp="1"/>
          </p:cNvSpPr>
          <p:nvPr>
            <p:ph type="subTitle" idx="4294967295"/>
          </p:nvPr>
        </p:nvSpPr>
        <p:spPr>
          <a:xfrm>
            <a:off x="1909482" y="2430440"/>
            <a:ext cx="8229600" cy="2149475"/>
          </a:xfrm>
        </p:spPr>
        <p:txBody>
          <a:bodyPr/>
          <a:lstStyle/>
          <a:p>
            <a:pPr marL="0" indent="0" algn="ctr">
              <a:buNone/>
            </a:pPr>
            <a:r>
              <a:rPr lang="en-US" sz="2400" dirty="0">
                <a:solidFill>
                  <a:schemeClr val="bg1"/>
                </a:solidFill>
                <a:hlinkClick r:id="rId2">
                  <a:extLst>
                    <a:ext uri="{A12FA001-AC4F-418D-AE19-62706E023703}">
                      <ahyp:hlinkClr xmlns:ahyp="http://schemas.microsoft.com/office/drawing/2018/hyperlinkcolor" val="tx"/>
                    </a:ext>
                  </a:extLst>
                </a:hlinkClick>
              </a:rPr>
              <a:t>https://ppthemes.com/</a:t>
            </a:r>
            <a:r>
              <a:rPr lang="en-US" sz="2400" dirty="0">
                <a:solidFill>
                  <a:schemeClr val="bg1"/>
                </a:solidFill>
              </a:rPr>
              <a:t> </a:t>
            </a:r>
          </a:p>
          <a:p>
            <a:pPr marL="0" indent="0" algn="ctr">
              <a:buNone/>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a:buNone/>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4">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a:buNone/>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
        <p:nvSpPr>
          <p:cNvPr id="4" name="CuadroTexto 3">
            <a:extLst>
              <a:ext uri="{FF2B5EF4-FFF2-40B4-BE49-F238E27FC236}">
                <a16:creationId xmlns:a16="http://schemas.microsoft.com/office/drawing/2014/main" id="{F3C1E99B-F7CB-459B-A348-CDF66B2291AB}"/>
              </a:ext>
            </a:extLst>
          </p:cNvPr>
          <p:cNvSpPr txBox="1"/>
          <p:nvPr/>
        </p:nvSpPr>
        <p:spPr>
          <a:xfrm>
            <a:off x="2506980" y="4256134"/>
            <a:ext cx="7178040" cy="2031325"/>
          </a:xfrm>
          <a:prstGeom prst="rect">
            <a:avLst/>
          </a:prstGeom>
          <a:noFill/>
        </p:spPr>
        <p:txBody>
          <a:bodyPr wrap="square" rtlCol="0">
            <a:spAutoFit/>
          </a:bodyPr>
          <a:lstStyle/>
          <a:p>
            <a:pPr marL="0" indent="0" algn="ctr">
              <a:buNone/>
            </a:pPr>
            <a:r>
              <a:rPr lang="en-US" altLang="ja-JP" sz="1800" dirty="0">
                <a:solidFill>
                  <a:schemeClr val="bg1"/>
                </a:solidFill>
                <a:cs typeface="Arial" panose="020B0604020202020204" pitchFamily="34" charset="0"/>
              </a:rPr>
              <a:t>If you liked the presentation and want to thank, you can follow me on social networks </a:t>
            </a:r>
            <a:r>
              <a:rPr lang="es-CO" altLang="ja-JP" sz="1800" dirty="0">
                <a:solidFill>
                  <a:schemeClr val="bg1"/>
                </a:solidFill>
                <a:cs typeface="Arial" panose="020B0604020202020204" pitchFamily="34" charset="0"/>
                <a:sym typeface="Wingdings" panose="05000000000000000000" pitchFamily="2" charset="2"/>
              </a:rPr>
              <a:t></a:t>
            </a:r>
            <a:endParaRPr lang="es-CO" altLang="ja-JP" dirty="0">
              <a:solidFill>
                <a:schemeClr val="bg1"/>
              </a:solidFill>
              <a:cs typeface="Arial" panose="020B0604020202020204" pitchFamily="34" charset="0"/>
            </a:endParaRPr>
          </a:p>
          <a:p>
            <a:pPr marL="0" indent="0" algn="ctr">
              <a:buNone/>
            </a:pPr>
            <a:r>
              <a:rPr lang="es-CO" altLang="ja-JP" sz="1800"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https://www.instagram.com/ppthemes/</a:t>
            </a:r>
            <a:r>
              <a:rPr lang="es-CO" altLang="ja-JP" sz="1800" dirty="0">
                <a:solidFill>
                  <a:schemeClr val="bg1"/>
                </a:solidFill>
                <a:cs typeface="Arial" panose="020B0604020202020204" pitchFamily="34" charset="0"/>
              </a:rPr>
              <a:t> </a:t>
            </a:r>
          </a:p>
          <a:p>
            <a:pPr marL="0" indent="0" algn="ctr">
              <a:buNone/>
            </a:pPr>
            <a:r>
              <a:rPr lang="es-CO" altLang="ja-JP" sz="1800" dirty="0">
                <a:solidFill>
                  <a:schemeClr val="bg1"/>
                </a:solidFill>
                <a:cs typeface="Arial" panose="020B0604020202020204" pitchFamily="34" charset="0"/>
                <a:hlinkClick r:id="rId7"/>
              </a:rPr>
              <a:t>https://www.facebook.com/Freeppthemes</a:t>
            </a:r>
            <a:r>
              <a:rPr lang="es-CO" altLang="ja-JP" sz="1800" dirty="0">
                <a:solidFill>
                  <a:schemeClr val="bg1"/>
                </a:solidFill>
                <a:cs typeface="Arial" panose="020B0604020202020204" pitchFamily="34" charset="0"/>
              </a:rPr>
              <a:t> </a:t>
            </a:r>
          </a:p>
          <a:p>
            <a:pPr marL="0" indent="0" algn="ctr">
              <a:buNone/>
            </a:pPr>
            <a:r>
              <a:rPr lang="es-CO" altLang="ja-JP" dirty="0">
                <a:solidFill>
                  <a:schemeClr val="bg1"/>
                </a:solidFill>
                <a:cs typeface="Arial" panose="020B0604020202020204" pitchFamily="34" charset="0"/>
                <a:hlinkClick r:id="rId8">
                  <a:extLst>
                    <a:ext uri="{A12FA001-AC4F-418D-AE19-62706E023703}">
                      <ahyp:hlinkClr xmlns:ahyp="http://schemas.microsoft.com/office/drawing/2018/hyperlinkcolor" val="tx"/>
                    </a:ext>
                  </a:extLst>
                </a:hlinkClick>
              </a:rPr>
              <a:t>https://www.youtube.com/channel/UC-43Jmwyva1Ju7Jkluos39Q</a:t>
            </a:r>
            <a:r>
              <a:rPr lang="es-CO" altLang="ja-JP" dirty="0">
                <a:solidFill>
                  <a:schemeClr val="bg1"/>
                </a:solidFill>
                <a:cs typeface="Arial" panose="020B0604020202020204" pitchFamily="34" charset="0"/>
              </a:rPr>
              <a:t> </a:t>
            </a:r>
            <a:endParaRPr lang="es-CO" altLang="ja-JP" sz="1800" dirty="0">
              <a:solidFill>
                <a:schemeClr val="bg1"/>
              </a:solidFill>
              <a:cs typeface="Arial" panose="020B0604020202020204" pitchFamily="34" charset="0"/>
            </a:endParaRPr>
          </a:p>
          <a:p>
            <a:pPr marL="0" indent="0" algn="ctr">
              <a:buNone/>
            </a:pPr>
            <a:endParaRPr lang="es-CO" altLang="ja-JP" sz="1800" dirty="0">
              <a:solidFill>
                <a:schemeClr val="bg1"/>
              </a:solidFill>
              <a:cs typeface="Arial" panose="020B0604020202020204" pitchFamily="34" charset="0"/>
            </a:endParaRPr>
          </a:p>
          <a:p>
            <a:pPr marL="0" indent="0" algn="ctr">
              <a:buNone/>
            </a:pPr>
            <a:endParaRPr lang="es-CO" altLang="ja-JP" sz="1800" dirty="0">
              <a:solidFill>
                <a:schemeClr val="bg1"/>
              </a:solidFill>
              <a:cs typeface="Arial" panose="020B0604020202020204" pitchFamily="34" charset="0"/>
            </a:endParaRPr>
          </a:p>
        </p:txBody>
      </p:sp>
    </p:spTree>
    <p:extLst>
      <p:ext uri="{BB962C8B-B14F-4D97-AF65-F5344CB8AC3E}">
        <p14:creationId xmlns:p14="http://schemas.microsoft.com/office/powerpoint/2010/main" val="3313802975"/>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5692AF6-70F6-BA4E-9D7F-8D19C0E1083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a:extLst>
              <a:ext uri="{FF2B5EF4-FFF2-40B4-BE49-F238E27FC236}">
                <a16:creationId xmlns:a16="http://schemas.microsoft.com/office/drawing/2014/main" id="{8CC940EA-C4AE-B84A-B691-CAEFD2B57E14}"/>
              </a:ext>
            </a:extLst>
          </p:cNvPr>
          <p:cNvSpPr/>
          <p:nvPr/>
        </p:nvSpPr>
        <p:spPr>
          <a:xfrm>
            <a:off x="0" y="0"/>
            <a:ext cx="12192000" cy="6858000"/>
          </a:xfrm>
          <a:prstGeom prst="rect">
            <a:avLst/>
          </a:prstGeom>
          <a:gradFill flip="none" rotWithShape="1">
            <a:gsLst>
              <a:gs pos="0">
                <a:schemeClr val="accent5">
                  <a:lumMod val="40000"/>
                  <a:lumOff val="60000"/>
                  <a:alpha val="24000"/>
                </a:schemeClr>
              </a:gs>
              <a:gs pos="46000">
                <a:schemeClr val="accent5">
                  <a:lumMod val="95000"/>
                  <a:lumOff val="5000"/>
                  <a:alpha val="78000"/>
                </a:schemeClr>
              </a:gs>
              <a:gs pos="100000">
                <a:schemeClr val="accent5">
                  <a:lumMod val="60000"/>
                  <a:alpha val="76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2">
            <a:extLst>
              <a:ext uri="{FF2B5EF4-FFF2-40B4-BE49-F238E27FC236}">
                <a16:creationId xmlns:a16="http://schemas.microsoft.com/office/drawing/2014/main" id="{41C8CB85-60EE-944C-8D15-8C413067875F}"/>
              </a:ext>
            </a:extLst>
          </p:cNvPr>
          <p:cNvSpPr/>
          <p:nvPr/>
        </p:nvSpPr>
        <p:spPr>
          <a:xfrm rot="10800000">
            <a:off x="5865847" y="0"/>
            <a:ext cx="6326154" cy="4431696"/>
          </a:xfrm>
          <a:custGeom>
            <a:avLst/>
            <a:gdLst>
              <a:gd name="connsiteX0" fmla="*/ 0 w 4404049"/>
              <a:gd name="connsiteY0" fmla="*/ 4404049 h 4404049"/>
              <a:gd name="connsiteX1" fmla="*/ 0 w 4404049"/>
              <a:gd name="connsiteY1" fmla="*/ 0 h 4404049"/>
              <a:gd name="connsiteX2" fmla="*/ 4404049 w 4404049"/>
              <a:gd name="connsiteY2" fmla="*/ 4404049 h 4404049"/>
              <a:gd name="connsiteX3" fmla="*/ 0 w 4404049"/>
              <a:gd name="connsiteY3" fmla="*/ 4404049 h 4404049"/>
              <a:gd name="connsiteX0" fmla="*/ 0 w 4404049"/>
              <a:gd name="connsiteY0" fmla="*/ 4404049 h 4404049"/>
              <a:gd name="connsiteX1" fmla="*/ 0 w 4404049"/>
              <a:gd name="connsiteY1" fmla="*/ 0 h 4404049"/>
              <a:gd name="connsiteX2" fmla="*/ 1996751 w 4404049"/>
              <a:gd name="connsiteY2" fmla="*/ 2071396 h 4404049"/>
              <a:gd name="connsiteX3" fmla="*/ 4404049 w 4404049"/>
              <a:gd name="connsiteY3" fmla="*/ 4404049 h 4404049"/>
              <a:gd name="connsiteX4" fmla="*/ 0 w 4404049"/>
              <a:gd name="connsiteY4" fmla="*/ 4404049 h 4404049"/>
              <a:gd name="connsiteX0" fmla="*/ 0 w 4440983"/>
              <a:gd name="connsiteY0" fmla="*/ 4460344 h 4460344"/>
              <a:gd name="connsiteX1" fmla="*/ 0 w 4440983"/>
              <a:gd name="connsiteY1" fmla="*/ 56295 h 4460344"/>
              <a:gd name="connsiteX2" fmla="*/ 1996751 w 4440983"/>
              <a:gd name="connsiteY2" fmla="*/ 2127691 h 4460344"/>
              <a:gd name="connsiteX3" fmla="*/ 4404049 w 4440983"/>
              <a:gd name="connsiteY3" fmla="*/ 4460344 h 4460344"/>
              <a:gd name="connsiteX4" fmla="*/ 0 w 4440983"/>
              <a:gd name="connsiteY4" fmla="*/ 4460344 h 4460344"/>
              <a:gd name="connsiteX0" fmla="*/ 0 w 4435990"/>
              <a:gd name="connsiteY0" fmla="*/ 4448857 h 4448857"/>
              <a:gd name="connsiteX1" fmla="*/ 0 w 4435990"/>
              <a:gd name="connsiteY1" fmla="*/ 44808 h 4448857"/>
              <a:gd name="connsiteX2" fmla="*/ 1642188 w 4435990"/>
              <a:gd name="connsiteY2" fmla="*/ 2638719 h 4448857"/>
              <a:gd name="connsiteX3" fmla="*/ 4404049 w 4435990"/>
              <a:gd name="connsiteY3" fmla="*/ 4448857 h 4448857"/>
              <a:gd name="connsiteX4" fmla="*/ 0 w 4435990"/>
              <a:gd name="connsiteY4" fmla="*/ 4448857 h 4448857"/>
              <a:gd name="connsiteX0" fmla="*/ 0 w 4456853"/>
              <a:gd name="connsiteY0" fmla="*/ 4439670 h 4439670"/>
              <a:gd name="connsiteX1" fmla="*/ 0 w 4456853"/>
              <a:gd name="connsiteY1" fmla="*/ 35621 h 4439670"/>
              <a:gd name="connsiteX2" fmla="*/ 1642188 w 4456853"/>
              <a:gd name="connsiteY2" fmla="*/ 2629532 h 4439670"/>
              <a:gd name="connsiteX3" fmla="*/ 4404049 w 4456853"/>
              <a:gd name="connsiteY3" fmla="*/ 4439670 h 4439670"/>
              <a:gd name="connsiteX4" fmla="*/ 0 w 4456853"/>
              <a:gd name="connsiteY4" fmla="*/ 4439670 h 4439670"/>
              <a:gd name="connsiteX0" fmla="*/ 0 w 4455686"/>
              <a:gd name="connsiteY0" fmla="*/ 4448527 h 4448527"/>
              <a:gd name="connsiteX1" fmla="*/ 0 w 4455686"/>
              <a:gd name="connsiteY1" fmla="*/ 44478 h 4448527"/>
              <a:gd name="connsiteX2" fmla="*/ 1604866 w 4455686"/>
              <a:gd name="connsiteY2" fmla="*/ 2003908 h 4448527"/>
              <a:gd name="connsiteX3" fmla="*/ 4404049 w 4455686"/>
              <a:gd name="connsiteY3" fmla="*/ 4448527 h 4448527"/>
              <a:gd name="connsiteX4" fmla="*/ 0 w 4455686"/>
              <a:gd name="connsiteY4" fmla="*/ 4448527 h 4448527"/>
              <a:gd name="connsiteX0" fmla="*/ 0 w 4460003"/>
              <a:gd name="connsiteY0" fmla="*/ 4439055 h 4439055"/>
              <a:gd name="connsiteX1" fmla="*/ 0 w 4460003"/>
              <a:gd name="connsiteY1" fmla="*/ 35006 h 4439055"/>
              <a:gd name="connsiteX2" fmla="*/ 1735495 w 4460003"/>
              <a:gd name="connsiteY2" fmla="*/ 2684901 h 4439055"/>
              <a:gd name="connsiteX3" fmla="*/ 4404049 w 4460003"/>
              <a:gd name="connsiteY3" fmla="*/ 4439055 h 4439055"/>
              <a:gd name="connsiteX4" fmla="*/ 0 w 4460003"/>
              <a:gd name="connsiteY4" fmla="*/ 4439055 h 4439055"/>
              <a:gd name="connsiteX0" fmla="*/ 0 w 4460648"/>
              <a:gd name="connsiteY0" fmla="*/ 4431696 h 4431696"/>
              <a:gd name="connsiteX1" fmla="*/ 0 w 4460648"/>
              <a:gd name="connsiteY1" fmla="*/ 27647 h 4431696"/>
              <a:gd name="connsiteX2" fmla="*/ 1735495 w 4460648"/>
              <a:gd name="connsiteY2" fmla="*/ 2677542 h 4431696"/>
              <a:gd name="connsiteX3" fmla="*/ 4404049 w 4460648"/>
              <a:gd name="connsiteY3" fmla="*/ 4431696 h 4431696"/>
              <a:gd name="connsiteX4" fmla="*/ 0 w 4460648"/>
              <a:gd name="connsiteY4" fmla="*/ 4431696 h 4431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648" h="4431696">
                <a:moveTo>
                  <a:pt x="0" y="4431696"/>
                </a:moveTo>
                <a:lnTo>
                  <a:pt x="0" y="27647"/>
                </a:lnTo>
                <a:cubicBezTo>
                  <a:pt x="332792" y="-361128"/>
                  <a:pt x="-99525" y="3492415"/>
                  <a:pt x="1735495" y="2677542"/>
                </a:cubicBezTo>
                <a:cubicBezTo>
                  <a:pt x="3570515" y="1862669"/>
                  <a:pt x="4736841" y="4042921"/>
                  <a:pt x="4404049" y="4431696"/>
                </a:cubicBezTo>
                <a:lnTo>
                  <a:pt x="0" y="4431696"/>
                </a:lnTo>
                <a:close/>
              </a:path>
            </a:pathLst>
          </a:cu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82E911C0-BD89-1E4B-9662-815591E90A62}"/>
              </a:ext>
            </a:extLst>
          </p:cNvPr>
          <p:cNvSpPr/>
          <p:nvPr/>
        </p:nvSpPr>
        <p:spPr>
          <a:xfrm>
            <a:off x="1" y="2454297"/>
            <a:ext cx="6326154" cy="4431696"/>
          </a:xfrm>
          <a:custGeom>
            <a:avLst/>
            <a:gdLst>
              <a:gd name="connsiteX0" fmla="*/ 0 w 4404049"/>
              <a:gd name="connsiteY0" fmla="*/ 4404049 h 4404049"/>
              <a:gd name="connsiteX1" fmla="*/ 0 w 4404049"/>
              <a:gd name="connsiteY1" fmla="*/ 0 h 4404049"/>
              <a:gd name="connsiteX2" fmla="*/ 4404049 w 4404049"/>
              <a:gd name="connsiteY2" fmla="*/ 4404049 h 4404049"/>
              <a:gd name="connsiteX3" fmla="*/ 0 w 4404049"/>
              <a:gd name="connsiteY3" fmla="*/ 4404049 h 4404049"/>
              <a:gd name="connsiteX0" fmla="*/ 0 w 4404049"/>
              <a:gd name="connsiteY0" fmla="*/ 4404049 h 4404049"/>
              <a:gd name="connsiteX1" fmla="*/ 0 w 4404049"/>
              <a:gd name="connsiteY1" fmla="*/ 0 h 4404049"/>
              <a:gd name="connsiteX2" fmla="*/ 1996751 w 4404049"/>
              <a:gd name="connsiteY2" fmla="*/ 2071396 h 4404049"/>
              <a:gd name="connsiteX3" fmla="*/ 4404049 w 4404049"/>
              <a:gd name="connsiteY3" fmla="*/ 4404049 h 4404049"/>
              <a:gd name="connsiteX4" fmla="*/ 0 w 4404049"/>
              <a:gd name="connsiteY4" fmla="*/ 4404049 h 4404049"/>
              <a:gd name="connsiteX0" fmla="*/ 0 w 4440983"/>
              <a:gd name="connsiteY0" fmla="*/ 4460344 h 4460344"/>
              <a:gd name="connsiteX1" fmla="*/ 0 w 4440983"/>
              <a:gd name="connsiteY1" fmla="*/ 56295 h 4460344"/>
              <a:gd name="connsiteX2" fmla="*/ 1996751 w 4440983"/>
              <a:gd name="connsiteY2" fmla="*/ 2127691 h 4460344"/>
              <a:gd name="connsiteX3" fmla="*/ 4404049 w 4440983"/>
              <a:gd name="connsiteY3" fmla="*/ 4460344 h 4460344"/>
              <a:gd name="connsiteX4" fmla="*/ 0 w 4440983"/>
              <a:gd name="connsiteY4" fmla="*/ 4460344 h 4460344"/>
              <a:gd name="connsiteX0" fmla="*/ 0 w 4435990"/>
              <a:gd name="connsiteY0" fmla="*/ 4448857 h 4448857"/>
              <a:gd name="connsiteX1" fmla="*/ 0 w 4435990"/>
              <a:gd name="connsiteY1" fmla="*/ 44808 h 4448857"/>
              <a:gd name="connsiteX2" fmla="*/ 1642188 w 4435990"/>
              <a:gd name="connsiteY2" fmla="*/ 2638719 h 4448857"/>
              <a:gd name="connsiteX3" fmla="*/ 4404049 w 4435990"/>
              <a:gd name="connsiteY3" fmla="*/ 4448857 h 4448857"/>
              <a:gd name="connsiteX4" fmla="*/ 0 w 4435990"/>
              <a:gd name="connsiteY4" fmla="*/ 4448857 h 4448857"/>
              <a:gd name="connsiteX0" fmla="*/ 0 w 4456853"/>
              <a:gd name="connsiteY0" fmla="*/ 4439670 h 4439670"/>
              <a:gd name="connsiteX1" fmla="*/ 0 w 4456853"/>
              <a:gd name="connsiteY1" fmla="*/ 35621 h 4439670"/>
              <a:gd name="connsiteX2" fmla="*/ 1642188 w 4456853"/>
              <a:gd name="connsiteY2" fmla="*/ 2629532 h 4439670"/>
              <a:gd name="connsiteX3" fmla="*/ 4404049 w 4456853"/>
              <a:gd name="connsiteY3" fmla="*/ 4439670 h 4439670"/>
              <a:gd name="connsiteX4" fmla="*/ 0 w 4456853"/>
              <a:gd name="connsiteY4" fmla="*/ 4439670 h 4439670"/>
              <a:gd name="connsiteX0" fmla="*/ 0 w 4455686"/>
              <a:gd name="connsiteY0" fmla="*/ 4448527 h 4448527"/>
              <a:gd name="connsiteX1" fmla="*/ 0 w 4455686"/>
              <a:gd name="connsiteY1" fmla="*/ 44478 h 4448527"/>
              <a:gd name="connsiteX2" fmla="*/ 1604866 w 4455686"/>
              <a:gd name="connsiteY2" fmla="*/ 2003908 h 4448527"/>
              <a:gd name="connsiteX3" fmla="*/ 4404049 w 4455686"/>
              <a:gd name="connsiteY3" fmla="*/ 4448527 h 4448527"/>
              <a:gd name="connsiteX4" fmla="*/ 0 w 4455686"/>
              <a:gd name="connsiteY4" fmla="*/ 4448527 h 4448527"/>
              <a:gd name="connsiteX0" fmla="*/ 0 w 4460003"/>
              <a:gd name="connsiteY0" fmla="*/ 4439055 h 4439055"/>
              <a:gd name="connsiteX1" fmla="*/ 0 w 4460003"/>
              <a:gd name="connsiteY1" fmla="*/ 35006 h 4439055"/>
              <a:gd name="connsiteX2" fmla="*/ 1735495 w 4460003"/>
              <a:gd name="connsiteY2" fmla="*/ 2684901 h 4439055"/>
              <a:gd name="connsiteX3" fmla="*/ 4404049 w 4460003"/>
              <a:gd name="connsiteY3" fmla="*/ 4439055 h 4439055"/>
              <a:gd name="connsiteX4" fmla="*/ 0 w 4460003"/>
              <a:gd name="connsiteY4" fmla="*/ 4439055 h 4439055"/>
              <a:gd name="connsiteX0" fmla="*/ 0 w 4460648"/>
              <a:gd name="connsiteY0" fmla="*/ 4431696 h 4431696"/>
              <a:gd name="connsiteX1" fmla="*/ 0 w 4460648"/>
              <a:gd name="connsiteY1" fmla="*/ 27647 h 4431696"/>
              <a:gd name="connsiteX2" fmla="*/ 1735495 w 4460648"/>
              <a:gd name="connsiteY2" fmla="*/ 2677542 h 4431696"/>
              <a:gd name="connsiteX3" fmla="*/ 4404049 w 4460648"/>
              <a:gd name="connsiteY3" fmla="*/ 4431696 h 4431696"/>
              <a:gd name="connsiteX4" fmla="*/ 0 w 4460648"/>
              <a:gd name="connsiteY4" fmla="*/ 4431696 h 4431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648" h="4431696">
                <a:moveTo>
                  <a:pt x="0" y="4431696"/>
                </a:moveTo>
                <a:lnTo>
                  <a:pt x="0" y="27647"/>
                </a:lnTo>
                <a:cubicBezTo>
                  <a:pt x="332792" y="-361128"/>
                  <a:pt x="-99525" y="3492415"/>
                  <a:pt x="1735495" y="2677542"/>
                </a:cubicBezTo>
                <a:cubicBezTo>
                  <a:pt x="3570515" y="1862669"/>
                  <a:pt x="4736841" y="4042921"/>
                  <a:pt x="4404049" y="4431696"/>
                </a:cubicBezTo>
                <a:lnTo>
                  <a:pt x="0" y="4431696"/>
                </a:lnTo>
                <a:close/>
              </a:path>
            </a:pathLst>
          </a:custGeom>
          <a:solidFill>
            <a:schemeClr val="accent1">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E2C1986-D45D-CD46-BE55-E5F3B846220F}"/>
              </a:ext>
            </a:extLst>
          </p:cNvPr>
          <p:cNvSpPr txBox="1"/>
          <p:nvPr/>
        </p:nvSpPr>
        <p:spPr>
          <a:xfrm>
            <a:off x="3820023" y="2546487"/>
            <a:ext cx="6492378" cy="2215991"/>
          </a:xfrm>
          <a:prstGeom prst="rect">
            <a:avLst/>
          </a:prstGeom>
          <a:noFill/>
        </p:spPr>
        <p:txBody>
          <a:bodyPr wrap="square" rtlCol="0">
            <a:spAutoFit/>
          </a:bodyPr>
          <a:lstStyle/>
          <a:p>
            <a:r>
              <a:rPr lang="en-US" sz="6600" b="1" dirty="0">
                <a:solidFill>
                  <a:schemeClr val="accent1"/>
                </a:solidFill>
                <a:effectLst>
                  <a:outerShdw blurRad="7540" dist="50800" dir="5400000" algn="ctr" rotWithShape="0">
                    <a:srgbClr val="000000">
                      <a:alpha val="85000"/>
                    </a:srgbClr>
                  </a:outerShdw>
                </a:effectLst>
                <a:latin typeface="Montserrat Black" pitchFamily="2" charset="77"/>
              </a:rPr>
              <a:t>WORLD</a:t>
            </a:r>
            <a:r>
              <a:rPr lang="en-US" sz="6600" b="1" dirty="0">
                <a:solidFill>
                  <a:schemeClr val="accent1"/>
                </a:solidFill>
                <a:effectLst>
                  <a:outerShdw blurRad="7540" dist="50800" dir="5400000" algn="ctr" rotWithShape="0">
                    <a:srgbClr val="000000">
                      <a:alpha val="85000"/>
                    </a:srgbClr>
                  </a:outerShdw>
                </a:effectLst>
                <a:latin typeface="Montserrat" pitchFamily="2" charset="77"/>
              </a:rPr>
              <a:t> </a:t>
            </a:r>
            <a:r>
              <a:rPr lang="en-US" sz="7200" b="1" dirty="0">
                <a:solidFill>
                  <a:schemeClr val="bg1"/>
                </a:solidFill>
                <a:effectLst>
                  <a:outerShdw blurRad="7540" dist="50800" dir="5400000" algn="ctr" rotWithShape="0">
                    <a:srgbClr val="000000">
                      <a:alpha val="85000"/>
                    </a:srgbClr>
                  </a:outerShdw>
                </a:effectLst>
                <a:latin typeface="Montserrat" pitchFamily="2" charset="77"/>
              </a:rPr>
              <a:t>WATER</a:t>
            </a:r>
            <a:r>
              <a:rPr lang="en-US" sz="7200" b="1" dirty="0">
                <a:solidFill>
                  <a:schemeClr val="accent1"/>
                </a:solidFill>
                <a:effectLst>
                  <a:outerShdw blurRad="7540" dist="50800" dir="5400000" algn="ctr" rotWithShape="0">
                    <a:srgbClr val="000000">
                      <a:alpha val="85000"/>
                    </a:srgbClr>
                  </a:outerShdw>
                </a:effectLst>
                <a:latin typeface="Montserrat" pitchFamily="2" charset="77"/>
              </a:rPr>
              <a:t> </a:t>
            </a:r>
            <a:r>
              <a:rPr lang="en-US" sz="7200" b="1" dirty="0">
                <a:solidFill>
                  <a:schemeClr val="accent3"/>
                </a:solidFill>
                <a:effectLst>
                  <a:outerShdw blurRad="7540" dist="50800" dir="5400000" algn="ctr" rotWithShape="0">
                    <a:srgbClr val="000000">
                      <a:alpha val="85000"/>
                    </a:srgbClr>
                  </a:outerShdw>
                </a:effectLst>
                <a:latin typeface="Montserrat" pitchFamily="2" charset="77"/>
              </a:rPr>
              <a:t>DAY</a:t>
            </a:r>
            <a:endParaRPr lang="en-US" sz="6600" b="1" dirty="0">
              <a:solidFill>
                <a:schemeClr val="accent3"/>
              </a:solidFill>
              <a:effectLst>
                <a:outerShdw blurRad="7540" dist="50800" dir="5400000" algn="ctr" rotWithShape="0">
                  <a:srgbClr val="000000">
                    <a:alpha val="85000"/>
                  </a:srgbClr>
                </a:outerShdw>
              </a:effectLst>
              <a:latin typeface="Montserrat" pitchFamily="2" charset="77"/>
            </a:endParaRPr>
          </a:p>
        </p:txBody>
      </p:sp>
      <p:sp>
        <p:nvSpPr>
          <p:cNvPr id="16" name="TextBox 15">
            <a:extLst>
              <a:ext uri="{FF2B5EF4-FFF2-40B4-BE49-F238E27FC236}">
                <a16:creationId xmlns:a16="http://schemas.microsoft.com/office/drawing/2014/main" id="{54EC1399-52DC-1848-B685-138330EF6640}"/>
              </a:ext>
            </a:extLst>
          </p:cNvPr>
          <p:cNvSpPr txBox="1"/>
          <p:nvPr/>
        </p:nvSpPr>
        <p:spPr>
          <a:xfrm>
            <a:off x="6376954" y="4540820"/>
            <a:ext cx="3489821" cy="523220"/>
          </a:xfrm>
          <a:prstGeom prst="rect">
            <a:avLst/>
          </a:prstGeom>
          <a:noFill/>
        </p:spPr>
        <p:txBody>
          <a:bodyPr wrap="square" rtlCol="0">
            <a:spAutoFit/>
          </a:bodyPr>
          <a:lstStyle/>
          <a:p>
            <a:r>
              <a:rPr lang="en-US" sz="2800" dirty="0" err="1">
                <a:solidFill>
                  <a:schemeClr val="bg1"/>
                </a:solidFill>
              </a:rPr>
              <a:t>www.ppthemes.com</a:t>
            </a:r>
            <a:endParaRPr lang="en-US" sz="2800" dirty="0">
              <a:solidFill>
                <a:schemeClr val="bg1"/>
              </a:solidFill>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D807B41-19A9-4B12-93E4-6B5DE38141CA}"/>
              </a:ext>
            </a:extLst>
          </p:cNvPr>
          <p:cNvSpPr/>
          <p:nvPr/>
        </p:nvSpPr>
        <p:spPr>
          <a:xfrm>
            <a:off x="5663711" y="1205"/>
            <a:ext cx="6526702" cy="6855591"/>
          </a:xfrm>
          <a:custGeom>
            <a:avLst/>
            <a:gdLst/>
            <a:ahLst/>
            <a:cxnLst>
              <a:cxn ang="3cd4">
                <a:pos x="hc" y="t"/>
              </a:cxn>
              <a:cxn ang="cd2">
                <a:pos x="l" y="vc"/>
              </a:cxn>
              <a:cxn ang="cd4">
                <a:pos x="hc" y="b"/>
              </a:cxn>
              <a:cxn ang="0">
                <a:pos x="r" y="vc"/>
              </a:cxn>
            </a:cxnLst>
            <a:rect l="l" t="t" r="r" b="b"/>
            <a:pathLst>
              <a:path w="10479" h="11007">
                <a:moveTo>
                  <a:pt x="178" y="3411"/>
                </a:moveTo>
                <a:cubicBezTo>
                  <a:pt x="-678" y="7686"/>
                  <a:pt x="2630" y="5999"/>
                  <a:pt x="3019" y="8503"/>
                </a:cubicBezTo>
                <a:cubicBezTo>
                  <a:pt x="3291" y="10256"/>
                  <a:pt x="1657" y="10165"/>
                  <a:pt x="1105" y="11007"/>
                </a:cubicBezTo>
                <a:lnTo>
                  <a:pt x="10479" y="11007"/>
                </a:lnTo>
                <a:lnTo>
                  <a:pt x="10479" y="0"/>
                </a:lnTo>
                <a:lnTo>
                  <a:pt x="0" y="0"/>
                </a:lnTo>
                <a:cubicBezTo>
                  <a:pt x="339" y="664"/>
                  <a:pt x="515" y="1723"/>
                  <a:pt x="178" y="3411"/>
                </a:cubicBezTo>
                <a:close/>
              </a:path>
            </a:pathLst>
          </a:custGeom>
          <a:solidFill>
            <a:schemeClr val="accent3">
              <a:lumMod val="75000"/>
              <a:lumOff val="2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14" name="Freeform: Shape 13">
            <a:extLst>
              <a:ext uri="{FF2B5EF4-FFF2-40B4-BE49-F238E27FC236}">
                <a16:creationId xmlns:a16="http://schemas.microsoft.com/office/drawing/2014/main" id="{B0919FF7-41A5-4134-A958-32081D8C11D5}"/>
              </a:ext>
            </a:extLst>
          </p:cNvPr>
          <p:cNvSpPr/>
          <p:nvPr/>
        </p:nvSpPr>
        <p:spPr>
          <a:xfrm>
            <a:off x="1588" y="1205"/>
            <a:ext cx="7560085" cy="6855591"/>
          </a:xfrm>
          <a:custGeom>
            <a:avLst/>
            <a:gdLst/>
            <a:ahLst/>
            <a:cxnLst>
              <a:cxn ang="3cd4">
                <a:pos x="hc" y="t"/>
              </a:cxn>
              <a:cxn ang="cd2">
                <a:pos x="l" y="vc"/>
              </a:cxn>
              <a:cxn ang="cd4">
                <a:pos x="hc" y="b"/>
              </a:cxn>
              <a:cxn ang="0">
                <a:pos x="r" y="vc"/>
              </a:cxn>
            </a:cxnLst>
            <a:rect l="l" t="t" r="r" b="b"/>
            <a:pathLst>
              <a:path w="12138" h="11007">
                <a:moveTo>
                  <a:pt x="0" y="11007"/>
                </a:moveTo>
                <a:lnTo>
                  <a:pt x="10194" y="11007"/>
                </a:lnTo>
                <a:cubicBezTo>
                  <a:pt x="10746" y="10165"/>
                  <a:pt x="12380" y="10256"/>
                  <a:pt x="12108" y="8503"/>
                </a:cubicBezTo>
                <a:cubicBezTo>
                  <a:pt x="11719" y="5999"/>
                  <a:pt x="8412" y="7686"/>
                  <a:pt x="9268" y="3411"/>
                </a:cubicBezTo>
                <a:cubicBezTo>
                  <a:pt x="9605" y="1723"/>
                  <a:pt x="9429" y="664"/>
                  <a:pt x="9090" y="0"/>
                </a:cubicBezTo>
                <a:lnTo>
                  <a:pt x="0" y="0"/>
                </a:lnTo>
                <a:close/>
              </a:path>
            </a:pathLst>
          </a:custGeom>
          <a:solidFill>
            <a:schemeClr val="accent1"/>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15" name="Freeform: Shape 14">
            <a:extLst>
              <a:ext uri="{FF2B5EF4-FFF2-40B4-BE49-F238E27FC236}">
                <a16:creationId xmlns:a16="http://schemas.microsoft.com/office/drawing/2014/main" id="{97987FE1-1658-418D-AFA7-7EFE0C3D80D9}"/>
              </a:ext>
            </a:extLst>
          </p:cNvPr>
          <p:cNvSpPr/>
          <p:nvPr/>
        </p:nvSpPr>
        <p:spPr>
          <a:xfrm>
            <a:off x="7131876" y="792281"/>
            <a:ext cx="3888116" cy="3680691"/>
          </a:xfrm>
          <a:custGeom>
            <a:avLst/>
            <a:gdLst/>
            <a:ahLst/>
            <a:cxnLst>
              <a:cxn ang="3cd4">
                <a:pos x="hc" y="t"/>
              </a:cxn>
              <a:cxn ang="cd2">
                <a:pos x="l" y="vc"/>
              </a:cxn>
              <a:cxn ang="cd4">
                <a:pos x="hc" y="b"/>
              </a:cxn>
              <a:cxn ang="0">
                <a:pos x="r" y="vc"/>
              </a:cxn>
            </a:cxnLst>
            <a:rect l="l" t="t" r="r" b="b"/>
            <a:pathLst>
              <a:path w="6243" h="5910">
                <a:moveTo>
                  <a:pt x="2569" y="5909"/>
                </a:moveTo>
                <a:cubicBezTo>
                  <a:pt x="2027" y="5892"/>
                  <a:pt x="1513" y="5768"/>
                  <a:pt x="1047" y="5485"/>
                </a:cubicBezTo>
                <a:cubicBezTo>
                  <a:pt x="355" y="5067"/>
                  <a:pt x="-32" y="4475"/>
                  <a:pt x="2" y="3640"/>
                </a:cubicBezTo>
                <a:cubicBezTo>
                  <a:pt x="32" y="2935"/>
                  <a:pt x="153" y="2256"/>
                  <a:pt x="550" y="1659"/>
                </a:cubicBezTo>
                <a:cubicBezTo>
                  <a:pt x="1025" y="945"/>
                  <a:pt x="1691" y="485"/>
                  <a:pt x="2486" y="173"/>
                </a:cubicBezTo>
                <a:cubicBezTo>
                  <a:pt x="3008" y="-32"/>
                  <a:pt x="3518" y="-45"/>
                  <a:pt x="4048" y="80"/>
                </a:cubicBezTo>
                <a:cubicBezTo>
                  <a:pt x="4628" y="217"/>
                  <a:pt x="5083" y="538"/>
                  <a:pt x="5406" y="1033"/>
                </a:cubicBezTo>
                <a:cubicBezTo>
                  <a:pt x="5818" y="1664"/>
                  <a:pt x="6120" y="2342"/>
                  <a:pt x="6223" y="3096"/>
                </a:cubicBezTo>
                <a:cubicBezTo>
                  <a:pt x="6319" y="3796"/>
                  <a:pt x="6059" y="4360"/>
                  <a:pt x="5527" y="4799"/>
                </a:cubicBezTo>
                <a:cubicBezTo>
                  <a:pt x="4783" y="5414"/>
                  <a:pt x="3934" y="5796"/>
                  <a:pt x="2967" y="5902"/>
                </a:cubicBezTo>
                <a:cubicBezTo>
                  <a:pt x="2939" y="5905"/>
                  <a:pt x="2910" y="5909"/>
                  <a:pt x="2881" y="5909"/>
                </a:cubicBezTo>
                <a:cubicBezTo>
                  <a:pt x="2777" y="5910"/>
                  <a:pt x="2672" y="5909"/>
                  <a:pt x="2569" y="5909"/>
                </a:cubicBezTo>
                <a:close/>
              </a:path>
            </a:pathLst>
          </a:custGeom>
          <a:solidFill>
            <a:schemeClr val="accent4"/>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32" name="Freeform: Shape 31">
            <a:extLst>
              <a:ext uri="{FF2B5EF4-FFF2-40B4-BE49-F238E27FC236}">
                <a16:creationId xmlns:a16="http://schemas.microsoft.com/office/drawing/2014/main" id="{D7C4725B-ADAC-482C-AED1-58504890BEB7}"/>
              </a:ext>
            </a:extLst>
          </p:cNvPr>
          <p:cNvSpPr/>
          <p:nvPr/>
        </p:nvSpPr>
        <p:spPr>
          <a:xfrm>
            <a:off x="7035329" y="671439"/>
            <a:ext cx="3887493" cy="3680691"/>
          </a:xfrm>
          <a:custGeom>
            <a:avLst/>
            <a:gdLst/>
            <a:ahLst/>
            <a:cxnLst>
              <a:cxn ang="3cd4">
                <a:pos x="hc" y="t"/>
              </a:cxn>
              <a:cxn ang="cd2">
                <a:pos x="l" y="vc"/>
              </a:cxn>
              <a:cxn ang="cd4">
                <a:pos x="hc" y="b"/>
              </a:cxn>
              <a:cxn ang="0">
                <a:pos x="r" y="vc"/>
              </a:cxn>
            </a:cxnLst>
            <a:rect l="l" t="t" r="r" b="b"/>
            <a:pathLst>
              <a:path w="6242" h="5910">
                <a:moveTo>
                  <a:pt x="2568" y="5910"/>
                </a:moveTo>
                <a:cubicBezTo>
                  <a:pt x="2026" y="5892"/>
                  <a:pt x="1512" y="5769"/>
                  <a:pt x="1046" y="5486"/>
                </a:cubicBezTo>
                <a:cubicBezTo>
                  <a:pt x="354" y="5068"/>
                  <a:pt x="-33" y="4476"/>
                  <a:pt x="2" y="3640"/>
                </a:cubicBezTo>
                <a:cubicBezTo>
                  <a:pt x="31" y="2935"/>
                  <a:pt x="152" y="2257"/>
                  <a:pt x="549" y="1659"/>
                </a:cubicBezTo>
                <a:cubicBezTo>
                  <a:pt x="1025" y="945"/>
                  <a:pt x="1690" y="485"/>
                  <a:pt x="2486" y="173"/>
                </a:cubicBezTo>
                <a:cubicBezTo>
                  <a:pt x="3008" y="-32"/>
                  <a:pt x="3517" y="-45"/>
                  <a:pt x="4047" y="81"/>
                </a:cubicBezTo>
                <a:cubicBezTo>
                  <a:pt x="4627" y="218"/>
                  <a:pt x="5082" y="539"/>
                  <a:pt x="5406" y="1033"/>
                </a:cubicBezTo>
                <a:cubicBezTo>
                  <a:pt x="5817" y="1664"/>
                  <a:pt x="6120" y="2343"/>
                  <a:pt x="6222" y="3097"/>
                </a:cubicBezTo>
                <a:cubicBezTo>
                  <a:pt x="6318" y="3797"/>
                  <a:pt x="6058" y="4360"/>
                  <a:pt x="5527" y="4799"/>
                </a:cubicBezTo>
                <a:cubicBezTo>
                  <a:pt x="4783" y="5414"/>
                  <a:pt x="3933" y="5796"/>
                  <a:pt x="2967" y="5902"/>
                </a:cubicBezTo>
                <a:cubicBezTo>
                  <a:pt x="2938" y="5906"/>
                  <a:pt x="2909" y="5909"/>
                  <a:pt x="2880" y="5910"/>
                </a:cubicBezTo>
                <a:cubicBezTo>
                  <a:pt x="2776" y="5910"/>
                  <a:pt x="2672" y="5910"/>
                  <a:pt x="2568" y="5910"/>
                </a:cubicBezTo>
                <a:close/>
              </a:path>
            </a:pathLst>
          </a:custGeom>
          <a:solidFill>
            <a:schemeClr val="bg2">
              <a:lumMod val="9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50" name="Freeform: Shape 249">
            <a:extLst>
              <a:ext uri="{FF2B5EF4-FFF2-40B4-BE49-F238E27FC236}">
                <a16:creationId xmlns:a16="http://schemas.microsoft.com/office/drawing/2014/main" id="{9E640397-475D-42A2-8B42-293F71C06BD9}"/>
              </a:ext>
            </a:extLst>
          </p:cNvPr>
          <p:cNvSpPr/>
          <p:nvPr/>
        </p:nvSpPr>
        <p:spPr>
          <a:xfrm>
            <a:off x="746573" y="1057463"/>
            <a:ext cx="1014698" cy="926869"/>
          </a:xfrm>
          <a:custGeom>
            <a:avLst/>
            <a:gdLst/>
            <a:ahLst/>
            <a:cxnLst>
              <a:cxn ang="3cd4">
                <a:pos x="hc" y="t"/>
              </a:cxn>
              <a:cxn ang="cd2">
                <a:pos x="l" y="vc"/>
              </a:cxn>
              <a:cxn ang="cd4">
                <a:pos x="hc" y="b"/>
              </a:cxn>
              <a:cxn ang="0">
                <a:pos x="r" y="vc"/>
              </a:cxn>
            </a:cxnLst>
            <a:rect l="l" t="t" r="r" b="b"/>
            <a:pathLst>
              <a:path w="1630" h="1489">
                <a:moveTo>
                  <a:pt x="1077" y="0"/>
                </a:moveTo>
                <a:lnTo>
                  <a:pt x="552" y="0"/>
                </a:lnTo>
                <a:cubicBezTo>
                  <a:pt x="449" y="0"/>
                  <a:pt x="353" y="54"/>
                  <a:pt x="301" y="144"/>
                </a:cubicBezTo>
                <a:lnTo>
                  <a:pt x="39" y="599"/>
                </a:lnTo>
                <a:cubicBezTo>
                  <a:pt x="-13" y="689"/>
                  <a:pt x="-13" y="799"/>
                  <a:pt x="39" y="889"/>
                </a:cubicBezTo>
                <a:lnTo>
                  <a:pt x="301" y="1344"/>
                </a:lnTo>
                <a:cubicBezTo>
                  <a:pt x="353" y="1433"/>
                  <a:pt x="449" y="1489"/>
                  <a:pt x="552" y="1489"/>
                </a:cubicBezTo>
                <a:lnTo>
                  <a:pt x="1077" y="1489"/>
                </a:lnTo>
                <a:cubicBezTo>
                  <a:pt x="1181" y="1489"/>
                  <a:pt x="1277" y="1433"/>
                  <a:pt x="1328" y="1344"/>
                </a:cubicBezTo>
                <a:lnTo>
                  <a:pt x="1592" y="889"/>
                </a:lnTo>
                <a:cubicBezTo>
                  <a:pt x="1643" y="799"/>
                  <a:pt x="1643" y="689"/>
                  <a:pt x="1592" y="599"/>
                </a:cubicBezTo>
                <a:lnTo>
                  <a:pt x="1328" y="144"/>
                </a:lnTo>
                <a:cubicBezTo>
                  <a:pt x="1277" y="54"/>
                  <a:pt x="1181" y="0"/>
                  <a:pt x="1077" y="0"/>
                </a:cubicBezTo>
                <a:close/>
              </a:path>
            </a:pathLst>
          </a:custGeom>
          <a:solidFill>
            <a:schemeClr val="accent3">
              <a:lumMod val="75000"/>
              <a:lumOff val="2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51" name="Freeform: Shape 250">
            <a:extLst>
              <a:ext uri="{FF2B5EF4-FFF2-40B4-BE49-F238E27FC236}">
                <a16:creationId xmlns:a16="http://schemas.microsoft.com/office/drawing/2014/main" id="{5FA0761C-4069-43D0-B13A-3CC6739AC285}"/>
              </a:ext>
            </a:extLst>
          </p:cNvPr>
          <p:cNvSpPr/>
          <p:nvPr/>
        </p:nvSpPr>
        <p:spPr>
          <a:xfrm>
            <a:off x="825058" y="1129095"/>
            <a:ext cx="857728" cy="783603"/>
          </a:xfrm>
          <a:custGeom>
            <a:avLst/>
            <a:gdLst/>
            <a:ahLst/>
            <a:cxnLst>
              <a:cxn ang="3cd4">
                <a:pos x="hc" y="t"/>
              </a:cxn>
              <a:cxn ang="cd2">
                <a:pos x="l" y="vc"/>
              </a:cxn>
              <a:cxn ang="cd4">
                <a:pos x="hc" y="b"/>
              </a:cxn>
              <a:cxn ang="0">
                <a:pos x="r" y="vc"/>
              </a:cxn>
            </a:cxnLst>
            <a:rect l="l" t="t" r="r" b="b"/>
            <a:pathLst>
              <a:path w="1378" h="1259">
                <a:moveTo>
                  <a:pt x="911" y="0"/>
                </a:moveTo>
                <a:lnTo>
                  <a:pt x="467" y="0"/>
                </a:lnTo>
                <a:cubicBezTo>
                  <a:pt x="379" y="0"/>
                  <a:pt x="299" y="47"/>
                  <a:pt x="255" y="122"/>
                </a:cubicBezTo>
                <a:lnTo>
                  <a:pt x="33" y="506"/>
                </a:lnTo>
                <a:cubicBezTo>
                  <a:pt x="-11" y="582"/>
                  <a:pt x="-11" y="676"/>
                  <a:pt x="33" y="752"/>
                </a:cubicBezTo>
                <a:lnTo>
                  <a:pt x="255" y="1136"/>
                </a:lnTo>
                <a:cubicBezTo>
                  <a:pt x="299" y="1212"/>
                  <a:pt x="379" y="1259"/>
                  <a:pt x="467" y="1259"/>
                </a:cubicBezTo>
                <a:lnTo>
                  <a:pt x="911" y="1259"/>
                </a:lnTo>
                <a:cubicBezTo>
                  <a:pt x="998" y="1259"/>
                  <a:pt x="1080" y="1212"/>
                  <a:pt x="1123" y="1136"/>
                </a:cubicBezTo>
                <a:lnTo>
                  <a:pt x="1345" y="752"/>
                </a:lnTo>
                <a:cubicBezTo>
                  <a:pt x="1389" y="676"/>
                  <a:pt x="1389" y="582"/>
                  <a:pt x="1345" y="506"/>
                </a:cubicBezTo>
                <a:lnTo>
                  <a:pt x="1123" y="122"/>
                </a:lnTo>
                <a:cubicBezTo>
                  <a:pt x="1080" y="47"/>
                  <a:pt x="998" y="0"/>
                  <a:pt x="911" y="0"/>
                </a:cubicBezTo>
                <a:close/>
              </a:path>
            </a:pathLst>
          </a:custGeom>
          <a:solidFill>
            <a:schemeClr val="accent4">
              <a:alpha val="20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86" name="Freeform: Shape 285">
            <a:extLst>
              <a:ext uri="{FF2B5EF4-FFF2-40B4-BE49-F238E27FC236}">
                <a16:creationId xmlns:a16="http://schemas.microsoft.com/office/drawing/2014/main" id="{59D398F1-F1C5-464D-8103-789F7934D01D}"/>
              </a:ext>
            </a:extLst>
          </p:cNvPr>
          <p:cNvSpPr/>
          <p:nvPr/>
        </p:nvSpPr>
        <p:spPr>
          <a:xfrm>
            <a:off x="1020647" y="1287312"/>
            <a:ext cx="466549" cy="466548"/>
          </a:xfrm>
          <a:custGeom>
            <a:avLst/>
            <a:gdLst>
              <a:gd name="connsiteX0" fmla="*/ 466544 w 933098"/>
              <a:gd name="connsiteY0" fmla="*/ 410918 h 933095"/>
              <a:gd name="connsiteX1" fmla="*/ 410911 w 933098"/>
              <a:gd name="connsiteY1" fmla="*/ 466550 h 933095"/>
              <a:gd name="connsiteX2" fmla="*/ 466544 w 933098"/>
              <a:gd name="connsiteY2" fmla="*/ 522183 h 933095"/>
              <a:gd name="connsiteX3" fmla="*/ 522176 w 933098"/>
              <a:gd name="connsiteY3" fmla="*/ 466550 h 933095"/>
              <a:gd name="connsiteX4" fmla="*/ 466544 w 933098"/>
              <a:gd name="connsiteY4" fmla="*/ 410918 h 933095"/>
              <a:gd name="connsiteX5" fmla="*/ 466544 w 933098"/>
              <a:gd name="connsiteY5" fmla="*/ 386192 h 933095"/>
              <a:gd name="connsiteX6" fmla="*/ 546902 w 933098"/>
              <a:gd name="connsiteY6" fmla="*/ 466550 h 933095"/>
              <a:gd name="connsiteX7" fmla="*/ 466544 w 933098"/>
              <a:gd name="connsiteY7" fmla="*/ 548145 h 933095"/>
              <a:gd name="connsiteX8" fmla="*/ 384949 w 933098"/>
              <a:gd name="connsiteY8" fmla="*/ 466550 h 933095"/>
              <a:gd name="connsiteX9" fmla="*/ 466544 w 933098"/>
              <a:gd name="connsiteY9" fmla="*/ 386192 h 933095"/>
              <a:gd name="connsiteX10" fmla="*/ 33584 w 933098"/>
              <a:gd name="connsiteY10" fmla="*/ 179391 h 933095"/>
              <a:gd name="connsiteX11" fmla="*/ 115677 w 933098"/>
              <a:gd name="connsiteY11" fmla="*/ 179391 h 933095"/>
              <a:gd name="connsiteX12" fmla="*/ 128116 w 933098"/>
              <a:gd name="connsiteY12" fmla="*/ 193072 h 933095"/>
              <a:gd name="connsiteX13" fmla="*/ 128116 w 933098"/>
              <a:gd name="connsiteY13" fmla="*/ 275159 h 933095"/>
              <a:gd name="connsiteX14" fmla="*/ 115677 w 933098"/>
              <a:gd name="connsiteY14" fmla="*/ 287596 h 933095"/>
              <a:gd name="connsiteX15" fmla="*/ 103239 w 933098"/>
              <a:gd name="connsiteY15" fmla="*/ 275159 h 933095"/>
              <a:gd name="connsiteX16" fmla="*/ 103239 w 933098"/>
              <a:gd name="connsiteY16" fmla="*/ 217947 h 933095"/>
              <a:gd name="connsiteX17" fmla="*/ 26121 w 933098"/>
              <a:gd name="connsiteY17" fmla="*/ 466694 h 933095"/>
              <a:gd name="connsiteX18" fmla="*/ 466441 w 933098"/>
              <a:gd name="connsiteY18" fmla="*/ 906977 h 933095"/>
              <a:gd name="connsiteX19" fmla="*/ 773670 w 933098"/>
              <a:gd name="connsiteY19" fmla="*/ 782603 h 933095"/>
              <a:gd name="connsiteX20" fmla="*/ 791084 w 933098"/>
              <a:gd name="connsiteY20" fmla="*/ 782603 h 933095"/>
              <a:gd name="connsiteX21" fmla="*/ 791084 w 933098"/>
              <a:gd name="connsiteY21" fmla="*/ 801259 h 933095"/>
              <a:gd name="connsiteX22" fmla="*/ 466441 w 933098"/>
              <a:gd name="connsiteY22" fmla="*/ 933095 h 933095"/>
              <a:gd name="connsiteX23" fmla="*/ 0 w 933098"/>
              <a:gd name="connsiteY23" fmla="*/ 466694 h 933095"/>
              <a:gd name="connsiteX24" fmla="*/ 80850 w 933098"/>
              <a:gd name="connsiteY24" fmla="*/ 205510 h 933095"/>
              <a:gd name="connsiteX25" fmla="*/ 33584 w 933098"/>
              <a:gd name="connsiteY25" fmla="*/ 205510 h 933095"/>
              <a:gd name="connsiteX26" fmla="*/ 19901 w 933098"/>
              <a:gd name="connsiteY26" fmla="*/ 193072 h 933095"/>
              <a:gd name="connsiteX27" fmla="*/ 33584 w 933098"/>
              <a:gd name="connsiteY27" fmla="*/ 179391 h 933095"/>
              <a:gd name="connsiteX28" fmla="*/ 451627 w 933098"/>
              <a:gd name="connsiteY28" fmla="*/ 149450 h 933095"/>
              <a:gd name="connsiteX29" fmla="*/ 439192 w 933098"/>
              <a:gd name="connsiteY29" fmla="*/ 161885 h 933095"/>
              <a:gd name="connsiteX30" fmla="*/ 431730 w 933098"/>
              <a:gd name="connsiteY30" fmla="*/ 196704 h 933095"/>
              <a:gd name="connsiteX31" fmla="*/ 403129 w 933098"/>
              <a:gd name="connsiteY31" fmla="*/ 226548 h 933095"/>
              <a:gd name="connsiteX32" fmla="*/ 340953 w 933098"/>
              <a:gd name="connsiteY32" fmla="*/ 252662 h 933095"/>
              <a:gd name="connsiteX33" fmla="*/ 299916 w 933098"/>
              <a:gd name="connsiteY33" fmla="*/ 251419 h 933095"/>
              <a:gd name="connsiteX34" fmla="*/ 270072 w 933098"/>
              <a:gd name="connsiteY34" fmla="*/ 231522 h 933095"/>
              <a:gd name="connsiteX35" fmla="*/ 252662 w 933098"/>
              <a:gd name="connsiteY35" fmla="*/ 232766 h 933095"/>
              <a:gd name="connsiteX36" fmla="*/ 231522 w 933098"/>
              <a:gd name="connsiteY36" fmla="*/ 252662 h 933095"/>
              <a:gd name="connsiteX37" fmla="*/ 230279 w 933098"/>
              <a:gd name="connsiteY37" fmla="*/ 271315 h 933095"/>
              <a:gd name="connsiteX38" fmla="*/ 251419 w 933098"/>
              <a:gd name="connsiteY38" fmla="*/ 299916 h 933095"/>
              <a:gd name="connsiteX39" fmla="*/ 252662 w 933098"/>
              <a:gd name="connsiteY39" fmla="*/ 342196 h 933095"/>
              <a:gd name="connsiteX40" fmla="*/ 226548 w 933098"/>
              <a:gd name="connsiteY40" fmla="*/ 404373 h 933095"/>
              <a:gd name="connsiteX41" fmla="*/ 195460 w 933098"/>
              <a:gd name="connsiteY41" fmla="*/ 432974 h 933095"/>
              <a:gd name="connsiteX42" fmla="*/ 160641 w 933098"/>
              <a:gd name="connsiteY42" fmla="*/ 439191 h 933095"/>
              <a:gd name="connsiteX43" fmla="*/ 149450 w 933098"/>
              <a:gd name="connsiteY43" fmla="*/ 452870 h 933095"/>
              <a:gd name="connsiteX44" fmla="*/ 149450 w 933098"/>
              <a:gd name="connsiteY44" fmla="*/ 481471 h 933095"/>
              <a:gd name="connsiteX45" fmla="*/ 160641 w 933098"/>
              <a:gd name="connsiteY45" fmla="*/ 493907 h 933095"/>
              <a:gd name="connsiteX46" fmla="*/ 195460 w 933098"/>
              <a:gd name="connsiteY46" fmla="*/ 501368 h 933095"/>
              <a:gd name="connsiteX47" fmla="*/ 226548 w 933098"/>
              <a:gd name="connsiteY47" fmla="*/ 529969 h 933095"/>
              <a:gd name="connsiteX48" fmla="*/ 252662 w 933098"/>
              <a:gd name="connsiteY48" fmla="*/ 592145 h 933095"/>
              <a:gd name="connsiteX49" fmla="*/ 251419 w 933098"/>
              <a:gd name="connsiteY49" fmla="*/ 633182 h 933095"/>
              <a:gd name="connsiteX50" fmla="*/ 230279 w 933098"/>
              <a:gd name="connsiteY50" fmla="*/ 663026 h 933095"/>
              <a:gd name="connsiteX51" fmla="*/ 231522 w 933098"/>
              <a:gd name="connsiteY51" fmla="*/ 680436 h 933095"/>
              <a:gd name="connsiteX52" fmla="*/ 252662 w 933098"/>
              <a:gd name="connsiteY52" fmla="*/ 701576 h 933095"/>
              <a:gd name="connsiteX53" fmla="*/ 270072 w 933098"/>
              <a:gd name="connsiteY53" fmla="*/ 702819 h 933095"/>
              <a:gd name="connsiteX54" fmla="*/ 299916 w 933098"/>
              <a:gd name="connsiteY54" fmla="*/ 681679 h 933095"/>
              <a:gd name="connsiteX55" fmla="*/ 322300 w 933098"/>
              <a:gd name="connsiteY55" fmla="*/ 676705 h 933095"/>
              <a:gd name="connsiteX56" fmla="*/ 340953 w 933098"/>
              <a:gd name="connsiteY56" fmla="*/ 681679 h 933095"/>
              <a:gd name="connsiteX57" fmla="*/ 403129 w 933098"/>
              <a:gd name="connsiteY57" fmla="*/ 706550 h 933095"/>
              <a:gd name="connsiteX58" fmla="*/ 431730 w 933098"/>
              <a:gd name="connsiteY58" fmla="*/ 737638 h 933095"/>
              <a:gd name="connsiteX59" fmla="*/ 439192 w 933098"/>
              <a:gd name="connsiteY59" fmla="*/ 772457 h 933095"/>
              <a:gd name="connsiteX60" fmla="*/ 451627 w 933098"/>
              <a:gd name="connsiteY60" fmla="*/ 783649 h 933095"/>
              <a:gd name="connsiteX61" fmla="*/ 481471 w 933098"/>
              <a:gd name="connsiteY61" fmla="*/ 783649 h 933095"/>
              <a:gd name="connsiteX62" fmla="*/ 495150 w 933098"/>
              <a:gd name="connsiteY62" fmla="*/ 772457 h 933095"/>
              <a:gd name="connsiteX63" fmla="*/ 500124 w 933098"/>
              <a:gd name="connsiteY63" fmla="*/ 737638 h 933095"/>
              <a:gd name="connsiteX64" fmla="*/ 529969 w 933098"/>
              <a:gd name="connsiteY64" fmla="*/ 706550 h 933095"/>
              <a:gd name="connsiteX65" fmla="*/ 592145 w 933098"/>
              <a:gd name="connsiteY65" fmla="*/ 681679 h 933095"/>
              <a:gd name="connsiteX66" fmla="*/ 633182 w 933098"/>
              <a:gd name="connsiteY66" fmla="*/ 681679 h 933095"/>
              <a:gd name="connsiteX67" fmla="*/ 661783 w 933098"/>
              <a:gd name="connsiteY67" fmla="*/ 702819 h 933095"/>
              <a:gd name="connsiteX68" fmla="*/ 680436 w 933098"/>
              <a:gd name="connsiteY68" fmla="*/ 701576 h 933095"/>
              <a:gd name="connsiteX69" fmla="*/ 700332 w 933098"/>
              <a:gd name="connsiteY69" fmla="*/ 680436 h 933095"/>
              <a:gd name="connsiteX70" fmla="*/ 702819 w 933098"/>
              <a:gd name="connsiteY70" fmla="*/ 663026 h 933095"/>
              <a:gd name="connsiteX71" fmla="*/ 682923 w 933098"/>
              <a:gd name="connsiteY71" fmla="*/ 633182 h 933095"/>
              <a:gd name="connsiteX72" fmla="*/ 680436 w 933098"/>
              <a:gd name="connsiteY72" fmla="*/ 592145 h 933095"/>
              <a:gd name="connsiteX73" fmla="*/ 706550 w 933098"/>
              <a:gd name="connsiteY73" fmla="*/ 529969 h 933095"/>
              <a:gd name="connsiteX74" fmla="*/ 737638 w 933098"/>
              <a:gd name="connsiteY74" fmla="*/ 501368 h 933095"/>
              <a:gd name="connsiteX75" fmla="*/ 772457 w 933098"/>
              <a:gd name="connsiteY75" fmla="*/ 493907 h 933095"/>
              <a:gd name="connsiteX76" fmla="*/ 783649 w 933098"/>
              <a:gd name="connsiteY76" fmla="*/ 481471 h 933095"/>
              <a:gd name="connsiteX77" fmla="*/ 783649 w 933098"/>
              <a:gd name="connsiteY77" fmla="*/ 452870 h 933095"/>
              <a:gd name="connsiteX78" fmla="*/ 772457 w 933098"/>
              <a:gd name="connsiteY78" fmla="*/ 439191 h 933095"/>
              <a:gd name="connsiteX79" fmla="*/ 737638 w 933098"/>
              <a:gd name="connsiteY79" fmla="*/ 432974 h 933095"/>
              <a:gd name="connsiteX80" fmla="*/ 706550 w 933098"/>
              <a:gd name="connsiteY80" fmla="*/ 404373 h 933095"/>
              <a:gd name="connsiteX81" fmla="*/ 680436 w 933098"/>
              <a:gd name="connsiteY81" fmla="*/ 342196 h 933095"/>
              <a:gd name="connsiteX82" fmla="*/ 682923 w 933098"/>
              <a:gd name="connsiteY82" fmla="*/ 299916 h 933095"/>
              <a:gd name="connsiteX83" fmla="*/ 702819 w 933098"/>
              <a:gd name="connsiteY83" fmla="*/ 271315 h 933095"/>
              <a:gd name="connsiteX84" fmla="*/ 700332 w 933098"/>
              <a:gd name="connsiteY84" fmla="*/ 252662 h 933095"/>
              <a:gd name="connsiteX85" fmla="*/ 680436 w 933098"/>
              <a:gd name="connsiteY85" fmla="*/ 232766 h 933095"/>
              <a:gd name="connsiteX86" fmla="*/ 661783 w 933098"/>
              <a:gd name="connsiteY86" fmla="*/ 231522 h 933095"/>
              <a:gd name="connsiteX87" fmla="*/ 633182 w 933098"/>
              <a:gd name="connsiteY87" fmla="*/ 251419 h 933095"/>
              <a:gd name="connsiteX88" fmla="*/ 592145 w 933098"/>
              <a:gd name="connsiteY88" fmla="*/ 252662 h 933095"/>
              <a:gd name="connsiteX89" fmla="*/ 529969 w 933098"/>
              <a:gd name="connsiteY89" fmla="*/ 226548 h 933095"/>
              <a:gd name="connsiteX90" fmla="*/ 500124 w 933098"/>
              <a:gd name="connsiteY90" fmla="*/ 196704 h 933095"/>
              <a:gd name="connsiteX91" fmla="*/ 495150 w 933098"/>
              <a:gd name="connsiteY91" fmla="*/ 161885 h 933095"/>
              <a:gd name="connsiteX92" fmla="*/ 481471 w 933098"/>
              <a:gd name="connsiteY92" fmla="*/ 149450 h 933095"/>
              <a:gd name="connsiteX93" fmla="*/ 451627 w 933098"/>
              <a:gd name="connsiteY93" fmla="*/ 124579 h 933095"/>
              <a:gd name="connsiteX94" fmla="*/ 481471 w 933098"/>
              <a:gd name="connsiteY94" fmla="*/ 124579 h 933095"/>
              <a:gd name="connsiteX95" fmla="*/ 520021 w 933098"/>
              <a:gd name="connsiteY95" fmla="*/ 156911 h 933095"/>
              <a:gd name="connsiteX96" fmla="*/ 526238 w 933098"/>
              <a:gd name="connsiteY96" fmla="*/ 191730 h 933095"/>
              <a:gd name="connsiteX97" fmla="*/ 536187 w 933098"/>
              <a:gd name="connsiteY97" fmla="*/ 201678 h 933095"/>
              <a:gd name="connsiteX98" fmla="*/ 604581 w 933098"/>
              <a:gd name="connsiteY98" fmla="*/ 230279 h 933095"/>
              <a:gd name="connsiteX99" fmla="*/ 619503 w 933098"/>
              <a:gd name="connsiteY99" fmla="*/ 229035 h 933095"/>
              <a:gd name="connsiteX100" fmla="*/ 648104 w 933098"/>
              <a:gd name="connsiteY100" fmla="*/ 210382 h 933095"/>
              <a:gd name="connsiteX101" fmla="*/ 697845 w 933098"/>
              <a:gd name="connsiteY101" fmla="*/ 214113 h 933095"/>
              <a:gd name="connsiteX102" fmla="*/ 718985 w 933098"/>
              <a:gd name="connsiteY102" fmla="*/ 235253 h 933095"/>
              <a:gd name="connsiteX103" fmla="*/ 723959 w 933098"/>
              <a:gd name="connsiteY103" fmla="*/ 284994 h 933095"/>
              <a:gd name="connsiteX104" fmla="*/ 704063 w 933098"/>
              <a:gd name="connsiteY104" fmla="*/ 313595 h 933095"/>
              <a:gd name="connsiteX105" fmla="*/ 702819 w 933098"/>
              <a:gd name="connsiteY105" fmla="*/ 328518 h 933095"/>
              <a:gd name="connsiteX106" fmla="*/ 731420 w 933098"/>
              <a:gd name="connsiteY106" fmla="*/ 396912 h 933095"/>
              <a:gd name="connsiteX107" fmla="*/ 741369 w 933098"/>
              <a:gd name="connsiteY107" fmla="*/ 406860 h 933095"/>
              <a:gd name="connsiteX108" fmla="*/ 776187 w 933098"/>
              <a:gd name="connsiteY108" fmla="*/ 414321 h 933095"/>
              <a:gd name="connsiteX109" fmla="*/ 808519 w 933098"/>
              <a:gd name="connsiteY109" fmla="*/ 452870 h 933095"/>
              <a:gd name="connsiteX110" fmla="*/ 808519 w 933098"/>
              <a:gd name="connsiteY110" fmla="*/ 481471 h 933095"/>
              <a:gd name="connsiteX111" fmla="*/ 776187 w 933098"/>
              <a:gd name="connsiteY111" fmla="*/ 520021 h 933095"/>
              <a:gd name="connsiteX112" fmla="*/ 741369 w 933098"/>
              <a:gd name="connsiteY112" fmla="*/ 526238 h 933095"/>
              <a:gd name="connsiteX113" fmla="*/ 731420 w 933098"/>
              <a:gd name="connsiteY113" fmla="*/ 536187 h 933095"/>
              <a:gd name="connsiteX114" fmla="*/ 702819 w 933098"/>
              <a:gd name="connsiteY114" fmla="*/ 604581 h 933095"/>
              <a:gd name="connsiteX115" fmla="*/ 704063 w 933098"/>
              <a:gd name="connsiteY115" fmla="*/ 619503 h 933095"/>
              <a:gd name="connsiteX116" fmla="*/ 723959 w 933098"/>
              <a:gd name="connsiteY116" fmla="*/ 649348 h 933095"/>
              <a:gd name="connsiteX117" fmla="*/ 718985 w 933098"/>
              <a:gd name="connsiteY117" fmla="*/ 699089 h 933095"/>
              <a:gd name="connsiteX118" fmla="*/ 697845 w 933098"/>
              <a:gd name="connsiteY118" fmla="*/ 720229 h 933095"/>
              <a:gd name="connsiteX119" fmla="*/ 648104 w 933098"/>
              <a:gd name="connsiteY119" fmla="*/ 723959 h 933095"/>
              <a:gd name="connsiteX120" fmla="*/ 619503 w 933098"/>
              <a:gd name="connsiteY120" fmla="*/ 704063 h 933095"/>
              <a:gd name="connsiteX121" fmla="*/ 604581 w 933098"/>
              <a:gd name="connsiteY121" fmla="*/ 704063 h 933095"/>
              <a:gd name="connsiteX122" fmla="*/ 536187 w 933098"/>
              <a:gd name="connsiteY122" fmla="*/ 731420 h 933095"/>
              <a:gd name="connsiteX123" fmla="*/ 526238 w 933098"/>
              <a:gd name="connsiteY123" fmla="*/ 742612 h 933095"/>
              <a:gd name="connsiteX124" fmla="*/ 520021 w 933098"/>
              <a:gd name="connsiteY124" fmla="*/ 777431 h 933095"/>
              <a:gd name="connsiteX125" fmla="*/ 481471 w 933098"/>
              <a:gd name="connsiteY125" fmla="*/ 808519 h 933095"/>
              <a:gd name="connsiteX126" fmla="*/ 451627 w 933098"/>
              <a:gd name="connsiteY126" fmla="*/ 808519 h 933095"/>
              <a:gd name="connsiteX127" fmla="*/ 413077 w 933098"/>
              <a:gd name="connsiteY127" fmla="*/ 777431 h 933095"/>
              <a:gd name="connsiteX128" fmla="*/ 406860 w 933098"/>
              <a:gd name="connsiteY128" fmla="*/ 742612 h 933095"/>
              <a:gd name="connsiteX129" fmla="*/ 396912 w 933098"/>
              <a:gd name="connsiteY129" fmla="*/ 731420 h 933095"/>
              <a:gd name="connsiteX130" fmla="*/ 328518 w 933098"/>
              <a:gd name="connsiteY130" fmla="*/ 704063 h 933095"/>
              <a:gd name="connsiteX131" fmla="*/ 313595 w 933098"/>
              <a:gd name="connsiteY131" fmla="*/ 704063 h 933095"/>
              <a:gd name="connsiteX132" fmla="*/ 284994 w 933098"/>
              <a:gd name="connsiteY132" fmla="*/ 723959 h 933095"/>
              <a:gd name="connsiteX133" fmla="*/ 234010 w 933098"/>
              <a:gd name="connsiteY133" fmla="*/ 720229 h 933095"/>
              <a:gd name="connsiteX134" fmla="*/ 214113 w 933098"/>
              <a:gd name="connsiteY134" fmla="*/ 699089 h 933095"/>
              <a:gd name="connsiteX135" fmla="*/ 209139 w 933098"/>
              <a:gd name="connsiteY135" fmla="*/ 649348 h 933095"/>
              <a:gd name="connsiteX136" fmla="*/ 230279 w 933098"/>
              <a:gd name="connsiteY136" fmla="*/ 619503 h 933095"/>
              <a:gd name="connsiteX137" fmla="*/ 230279 w 933098"/>
              <a:gd name="connsiteY137" fmla="*/ 604581 h 933095"/>
              <a:gd name="connsiteX138" fmla="*/ 201678 w 933098"/>
              <a:gd name="connsiteY138" fmla="*/ 536187 h 933095"/>
              <a:gd name="connsiteX139" fmla="*/ 190486 w 933098"/>
              <a:gd name="connsiteY139" fmla="*/ 526238 h 933095"/>
              <a:gd name="connsiteX140" fmla="*/ 155667 w 933098"/>
              <a:gd name="connsiteY140" fmla="*/ 520021 h 933095"/>
              <a:gd name="connsiteX141" fmla="*/ 124579 w 933098"/>
              <a:gd name="connsiteY141" fmla="*/ 481471 h 933095"/>
              <a:gd name="connsiteX142" fmla="*/ 124579 w 933098"/>
              <a:gd name="connsiteY142" fmla="*/ 452870 h 933095"/>
              <a:gd name="connsiteX143" fmla="*/ 155667 w 933098"/>
              <a:gd name="connsiteY143" fmla="*/ 414321 h 933095"/>
              <a:gd name="connsiteX144" fmla="*/ 190486 w 933098"/>
              <a:gd name="connsiteY144" fmla="*/ 406860 h 933095"/>
              <a:gd name="connsiteX145" fmla="*/ 201678 w 933098"/>
              <a:gd name="connsiteY145" fmla="*/ 396912 h 933095"/>
              <a:gd name="connsiteX146" fmla="*/ 230279 w 933098"/>
              <a:gd name="connsiteY146" fmla="*/ 328518 h 933095"/>
              <a:gd name="connsiteX147" fmla="*/ 230279 w 933098"/>
              <a:gd name="connsiteY147" fmla="*/ 313595 h 933095"/>
              <a:gd name="connsiteX148" fmla="*/ 209139 w 933098"/>
              <a:gd name="connsiteY148" fmla="*/ 284994 h 933095"/>
              <a:gd name="connsiteX149" fmla="*/ 214113 w 933098"/>
              <a:gd name="connsiteY149" fmla="*/ 235253 h 933095"/>
              <a:gd name="connsiteX150" fmla="*/ 234010 w 933098"/>
              <a:gd name="connsiteY150" fmla="*/ 214113 h 933095"/>
              <a:gd name="connsiteX151" fmla="*/ 284994 w 933098"/>
              <a:gd name="connsiteY151" fmla="*/ 210382 h 933095"/>
              <a:gd name="connsiteX152" fmla="*/ 313595 w 933098"/>
              <a:gd name="connsiteY152" fmla="*/ 229035 h 933095"/>
              <a:gd name="connsiteX153" fmla="*/ 328518 w 933098"/>
              <a:gd name="connsiteY153" fmla="*/ 230279 h 933095"/>
              <a:gd name="connsiteX154" fmla="*/ 396912 w 933098"/>
              <a:gd name="connsiteY154" fmla="*/ 201678 h 933095"/>
              <a:gd name="connsiteX155" fmla="*/ 406860 w 933098"/>
              <a:gd name="connsiteY155" fmla="*/ 191730 h 933095"/>
              <a:gd name="connsiteX156" fmla="*/ 413077 w 933098"/>
              <a:gd name="connsiteY156" fmla="*/ 156911 h 933095"/>
              <a:gd name="connsiteX157" fmla="*/ 451627 w 933098"/>
              <a:gd name="connsiteY157" fmla="*/ 124579 h 933095"/>
              <a:gd name="connsiteX158" fmla="*/ 466661 w 933098"/>
              <a:gd name="connsiteY158" fmla="*/ 0 h 933095"/>
              <a:gd name="connsiteX159" fmla="*/ 933098 w 933098"/>
              <a:gd name="connsiteY159" fmla="*/ 466402 h 933095"/>
              <a:gd name="connsiteX160" fmla="*/ 852249 w 933098"/>
              <a:gd name="connsiteY160" fmla="*/ 728832 h 933095"/>
              <a:gd name="connsiteX161" fmla="*/ 903246 w 933098"/>
              <a:gd name="connsiteY161" fmla="*/ 728832 h 933095"/>
              <a:gd name="connsiteX162" fmla="*/ 916928 w 933098"/>
              <a:gd name="connsiteY162" fmla="*/ 741269 h 933095"/>
              <a:gd name="connsiteX163" fmla="*/ 903246 w 933098"/>
              <a:gd name="connsiteY163" fmla="*/ 754950 h 933095"/>
              <a:gd name="connsiteX164" fmla="*/ 821153 w 933098"/>
              <a:gd name="connsiteY164" fmla="*/ 754950 h 933095"/>
              <a:gd name="connsiteX165" fmla="*/ 808715 w 933098"/>
              <a:gd name="connsiteY165" fmla="*/ 741269 h 933095"/>
              <a:gd name="connsiteX166" fmla="*/ 808715 w 933098"/>
              <a:gd name="connsiteY166" fmla="*/ 659182 h 933095"/>
              <a:gd name="connsiteX167" fmla="*/ 821153 w 933098"/>
              <a:gd name="connsiteY167" fmla="*/ 646745 h 933095"/>
              <a:gd name="connsiteX168" fmla="*/ 834835 w 933098"/>
              <a:gd name="connsiteY168" fmla="*/ 659182 h 933095"/>
              <a:gd name="connsiteX169" fmla="*/ 834835 w 933098"/>
              <a:gd name="connsiteY169" fmla="*/ 708932 h 933095"/>
              <a:gd name="connsiteX170" fmla="*/ 906978 w 933098"/>
              <a:gd name="connsiteY170" fmla="*/ 466402 h 933095"/>
              <a:gd name="connsiteX171" fmla="*/ 466661 w 933098"/>
              <a:gd name="connsiteY171" fmla="*/ 26119 h 933095"/>
              <a:gd name="connsiteX172" fmla="*/ 164409 w 933098"/>
              <a:gd name="connsiteY172" fmla="*/ 146761 h 933095"/>
              <a:gd name="connsiteX173" fmla="*/ 145752 w 933098"/>
              <a:gd name="connsiteY173" fmla="*/ 145518 h 933095"/>
              <a:gd name="connsiteX174" fmla="*/ 146995 w 933098"/>
              <a:gd name="connsiteY174" fmla="*/ 128105 h 933095"/>
              <a:gd name="connsiteX175" fmla="*/ 466661 w 933098"/>
              <a:gd name="connsiteY175" fmla="*/ 0 h 93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933098" h="933095">
                <a:moveTo>
                  <a:pt x="466544" y="410918"/>
                </a:moveTo>
                <a:cubicBezTo>
                  <a:pt x="435637" y="410918"/>
                  <a:pt x="410911" y="435643"/>
                  <a:pt x="410911" y="466550"/>
                </a:cubicBezTo>
                <a:cubicBezTo>
                  <a:pt x="410911" y="497457"/>
                  <a:pt x="435637" y="522183"/>
                  <a:pt x="466544" y="522183"/>
                </a:cubicBezTo>
                <a:cubicBezTo>
                  <a:pt x="497451" y="522183"/>
                  <a:pt x="522176" y="497457"/>
                  <a:pt x="522176" y="466550"/>
                </a:cubicBezTo>
                <a:cubicBezTo>
                  <a:pt x="522176" y="435643"/>
                  <a:pt x="497451" y="410918"/>
                  <a:pt x="466544" y="410918"/>
                </a:cubicBezTo>
                <a:close/>
                <a:moveTo>
                  <a:pt x="466544" y="386192"/>
                </a:moveTo>
                <a:cubicBezTo>
                  <a:pt x="511050" y="386192"/>
                  <a:pt x="546902" y="422044"/>
                  <a:pt x="546902" y="466550"/>
                </a:cubicBezTo>
                <a:cubicBezTo>
                  <a:pt x="546902" y="512293"/>
                  <a:pt x="511050" y="548145"/>
                  <a:pt x="466544" y="548145"/>
                </a:cubicBezTo>
                <a:cubicBezTo>
                  <a:pt x="422038" y="548145"/>
                  <a:pt x="384949" y="512293"/>
                  <a:pt x="384949" y="466550"/>
                </a:cubicBezTo>
                <a:cubicBezTo>
                  <a:pt x="384949" y="422044"/>
                  <a:pt x="422038" y="386192"/>
                  <a:pt x="466544" y="386192"/>
                </a:cubicBezTo>
                <a:close/>
                <a:moveTo>
                  <a:pt x="33584" y="179391"/>
                </a:moveTo>
                <a:lnTo>
                  <a:pt x="115677" y="179391"/>
                </a:lnTo>
                <a:cubicBezTo>
                  <a:pt x="121896" y="179391"/>
                  <a:pt x="128116" y="185610"/>
                  <a:pt x="128116" y="193072"/>
                </a:cubicBezTo>
                <a:lnTo>
                  <a:pt x="128116" y="275159"/>
                </a:lnTo>
                <a:cubicBezTo>
                  <a:pt x="128116" y="281377"/>
                  <a:pt x="121896" y="287596"/>
                  <a:pt x="115677" y="287596"/>
                </a:cubicBezTo>
                <a:cubicBezTo>
                  <a:pt x="109458" y="287596"/>
                  <a:pt x="103239" y="281377"/>
                  <a:pt x="103239" y="275159"/>
                </a:cubicBezTo>
                <a:lnTo>
                  <a:pt x="103239" y="217947"/>
                </a:lnTo>
                <a:cubicBezTo>
                  <a:pt x="52241" y="292571"/>
                  <a:pt x="26121" y="377145"/>
                  <a:pt x="26121" y="466694"/>
                </a:cubicBezTo>
                <a:cubicBezTo>
                  <a:pt x="26121" y="709223"/>
                  <a:pt x="223892" y="906977"/>
                  <a:pt x="466441" y="906977"/>
                </a:cubicBezTo>
                <a:cubicBezTo>
                  <a:pt x="582118" y="906977"/>
                  <a:pt x="690332" y="863446"/>
                  <a:pt x="773670" y="782603"/>
                </a:cubicBezTo>
                <a:cubicBezTo>
                  <a:pt x="778645" y="777628"/>
                  <a:pt x="786108" y="778872"/>
                  <a:pt x="791084" y="782603"/>
                </a:cubicBezTo>
                <a:cubicBezTo>
                  <a:pt x="796059" y="787578"/>
                  <a:pt x="796059" y="796284"/>
                  <a:pt x="791084" y="801259"/>
                </a:cubicBezTo>
                <a:cubicBezTo>
                  <a:pt x="704015" y="885833"/>
                  <a:pt x="588337" y="933095"/>
                  <a:pt x="466441" y="933095"/>
                </a:cubicBezTo>
                <a:cubicBezTo>
                  <a:pt x="208966" y="933095"/>
                  <a:pt x="0" y="724147"/>
                  <a:pt x="0" y="466694"/>
                </a:cubicBezTo>
                <a:cubicBezTo>
                  <a:pt x="0" y="372170"/>
                  <a:pt x="28608" y="282621"/>
                  <a:pt x="80850" y="205510"/>
                </a:cubicBezTo>
                <a:lnTo>
                  <a:pt x="33584" y="205510"/>
                </a:lnTo>
                <a:cubicBezTo>
                  <a:pt x="26121" y="205510"/>
                  <a:pt x="19901" y="199291"/>
                  <a:pt x="19901" y="193072"/>
                </a:cubicBezTo>
                <a:cubicBezTo>
                  <a:pt x="19901" y="185610"/>
                  <a:pt x="26121" y="179391"/>
                  <a:pt x="33584" y="179391"/>
                </a:cubicBezTo>
                <a:close/>
                <a:moveTo>
                  <a:pt x="451627" y="149450"/>
                </a:moveTo>
                <a:cubicBezTo>
                  <a:pt x="445409" y="149450"/>
                  <a:pt x="439192" y="155667"/>
                  <a:pt x="439192" y="161885"/>
                </a:cubicBezTo>
                <a:lnTo>
                  <a:pt x="431730" y="196704"/>
                </a:lnTo>
                <a:cubicBezTo>
                  <a:pt x="429243" y="211626"/>
                  <a:pt x="418052" y="222818"/>
                  <a:pt x="403129" y="226548"/>
                </a:cubicBezTo>
                <a:cubicBezTo>
                  <a:pt x="381989" y="232766"/>
                  <a:pt x="360849" y="241471"/>
                  <a:pt x="340953" y="252662"/>
                </a:cubicBezTo>
                <a:cubicBezTo>
                  <a:pt x="328518" y="260124"/>
                  <a:pt x="312352" y="258880"/>
                  <a:pt x="299916" y="251419"/>
                </a:cubicBezTo>
                <a:lnTo>
                  <a:pt x="270072" y="231522"/>
                </a:lnTo>
                <a:cubicBezTo>
                  <a:pt x="265098" y="227792"/>
                  <a:pt x="257637" y="227792"/>
                  <a:pt x="252662" y="232766"/>
                </a:cubicBezTo>
                <a:lnTo>
                  <a:pt x="231522" y="252662"/>
                </a:lnTo>
                <a:cubicBezTo>
                  <a:pt x="227792" y="257636"/>
                  <a:pt x="226548" y="265098"/>
                  <a:pt x="230279" y="271315"/>
                </a:cubicBezTo>
                <a:lnTo>
                  <a:pt x="251419" y="299916"/>
                </a:lnTo>
                <a:cubicBezTo>
                  <a:pt x="260124" y="312352"/>
                  <a:pt x="260124" y="328518"/>
                  <a:pt x="252662" y="342196"/>
                </a:cubicBezTo>
                <a:cubicBezTo>
                  <a:pt x="241471" y="360849"/>
                  <a:pt x="231522" y="381989"/>
                  <a:pt x="226548" y="404373"/>
                </a:cubicBezTo>
                <a:cubicBezTo>
                  <a:pt x="222818" y="418052"/>
                  <a:pt x="210383" y="429243"/>
                  <a:pt x="195460" y="432974"/>
                </a:cubicBezTo>
                <a:lnTo>
                  <a:pt x="160641" y="439191"/>
                </a:lnTo>
                <a:cubicBezTo>
                  <a:pt x="154424" y="440435"/>
                  <a:pt x="149450" y="445409"/>
                  <a:pt x="149450" y="452870"/>
                </a:cubicBezTo>
                <a:lnTo>
                  <a:pt x="149450" y="481471"/>
                </a:lnTo>
                <a:cubicBezTo>
                  <a:pt x="149450" y="487689"/>
                  <a:pt x="154424" y="493907"/>
                  <a:pt x="160641" y="493907"/>
                </a:cubicBezTo>
                <a:lnTo>
                  <a:pt x="195460" y="501368"/>
                </a:lnTo>
                <a:cubicBezTo>
                  <a:pt x="210383" y="503855"/>
                  <a:pt x="222818" y="515047"/>
                  <a:pt x="226548" y="529969"/>
                </a:cubicBezTo>
                <a:cubicBezTo>
                  <a:pt x="231522" y="551109"/>
                  <a:pt x="241471" y="572249"/>
                  <a:pt x="252662" y="592145"/>
                </a:cubicBezTo>
                <a:cubicBezTo>
                  <a:pt x="260124" y="604581"/>
                  <a:pt x="260124" y="621990"/>
                  <a:pt x="251419" y="633182"/>
                </a:cubicBezTo>
                <a:lnTo>
                  <a:pt x="230279" y="663026"/>
                </a:lnTo>
                <a:cubicBezTo>
                  <a:pt x="226548" y="668001"/>
                  <a:pt x="227792" y="676705"/>
                  <a:pt x="231522" y="680436"/>
                </a:cubicBezTo>
                <a:lnTo>
                  <a:pt x="252662" y="701576"/>
                </a:lnTo>
                <a:cubicBezTo>
                  <a:pt x="257637" y="705306"/>
                  <a:pt x="265098" y="706550"/>
                  <a:pt x="270072" y="702819"/>
                </a:cubicBezTo>
                <a:lnTo>
                  <a:pt x="299916" y="681679"/>
                </a:lnTo>
                <a:cubicBezTo>
                  <a:pt x="306134" y="677949"/>
                  <a:pt x="313595" y="676705"/>
                  <a:pt x="322300" y="676705"/>
                </a:cubicBezTo>
                <a:cubicBezTo>
                  <a:pt x="328518" y="676705"/>
                  <a:pt x="335979" y="677949"/>
                  <a:pt x="340953" y="681679"/>
                </a:cubicBezTo>
                <a:cubicBezTo>
                  <a:pt x="360849" y="691628"/>
                  <a:pt x="381989" y="701576"/>
                  <a:pt x="403129" y="706550"/>
                </a:cubicBezTo>
                <a:cubicBezTo>
                  <a:pt x="418052" y="710280"/>
                  <a:pt x="429243" y="722716"/>
                  <a:pt x="431730" y="737638"/>
                </a:cubicBezTo>
                <a:lnTo>
                  <a:pt x="439192" y="772457"/>
                </a:lnTo>
                <a:cubicBezTo>
                  <a:pt x="439192" y="778674"/>
                  <a:pt x="445409" y="783649"/>
                  <a:pt x="451627" y="783649"/>
                </a:cubicBezTo>
                <a:lnTo>
                  <a:pt x="481471" y="783649"/>
                </a:lnTo>
                <a:cubicBezTo>
                  <a:pt x="487689" y="783649"/>
                  <a:pt x="492663" y="778674"/>
                  <a:pt x="495150" y="772457"/>
                </a:cubicBezTo>
                <a:lnTo>
                  <a:pt x="500124" y="737638"/>
                </a:lnTo>
                <a:cubicBezTo>
                  <a:pt x="503855" y="722716"/>
                  <a:pt x="515047" y="710280"/>
                  <a:pt x="529969" y="706550"/>
                </a:cubicBezTo>
                <a:cubicBezTo>
                  <a:pt x="551109" y="701576"/>
                  <a:pt x="572249" y="691628"/>
                  <a:pt x="592145" y="681679"/>
                </a:cubicBezTo>
                <a:cubicBezTo>
                  <a:pt x="604581" y="674218"/>
                  <a:pt x="620747" y="674218"/>
                  <a:pt x="633182" y="681679"/>
                </a:cubicBezTo>
                <a:lnTo>
                  <a:pt x="661783" y="702819"/>
                </a:lnTo>
                <a:cubicBezTo>
                  <a:pt x="668001" y="706550"/>
                  <a:pt x="675462" y="705306"/>
                  <a:pt x="680436" y="701576"/>
                </a:cubicBezTo>
                <a:lnTo>
                  <a:pt x="700332" y="680436"/>
                </a:lnTo>
                <a:cubicBezTo>
                  <a:pt x="705306" y="676705"/>
                  <a:pt x="705306" y="668001"/>
                  <a:pt x="702819" y="663026"/>
                </a:cubicBezTo>
                <a:lnTo>
                  <a:pt x="682923" y="633182"/>
                </a:lnTo>
                <a:cubicBezTo>
                  <a:pt x="674218" y="621990"/>
                  <a:pt x="672975" y="604581"/>
                  <a:pt x="680436" y="592145"/>
                </a:cubicBezTo>
                <a:cubicBezTo>
                  <a:pt x="691628" y="572249"/>
                  <a:pt x="700332" y="551109"/>
                  <a:pt x="706550" y="529969"/>
                </a:cubicBezTo>
                <a:cubicBezTo>
                  <a:pt x="710281" y="515047"/>
                  <a:pt x="722716" y="503855"/>
                  <a:pt x="737638" y="501368"/>
                </a:cubicBezTo>
                <a:lnTo>
                  <a:pt x="772457" y="493907"/>
                </a:lnTo>
                <a:cubicBezTo>
                  <a:pt x="778675" y="493907"/>
                  <a:pt x="783649" y="487689"/>
                  <a:pt x="783649" y="481471"/>
                </a:cubicBezTo>
                <a:lnTo>
                  <a:pt x="783649" y="452870"/>
                </a:lnTo>
                <a:cubicBezTo>
                  <a:pt x="783649" y="445409"/>
                  <a:pt x="778675" y="440435"/>
                  <a:pt x="772457" y="439191"/>
                </a:cubicBezTo>
                <a:lnTo>
                  <a:pt x="737638" y="432974"/>
                </a:lnTo>
                <a:cubicBezTo>
                  <a:pt x="722716" y="429243"/>
                  <a:pt x="710281" y="418052"/>
                  <a:pt x="706550" y="404373"/>
                </a:cubicBezTo>
                <a:cubicBezTo>
                  <a:pt x="700332" y="381989"/>
                  <a:pt x="691628" y="360849"/>
                  <a:pt x="680436" y="342196"/>
                </a:cubicBezTo>
                <a:cubicBezTo>
                  <a:pt x="672975" y="328518"/>
                  <a:pt x="674218" y="312352"/>
                  <a:pt x="682923" y="299916"/>
                </a:cubicBezTo>
                <a:lnTo>
                  <a:pt x="702819" y="271315"/>
                </a:lnTo>
                <a:cubicBezTo>
                  <a:pt x="705306" y="265098"/>
                  <a:pt x="705306" y="257636"/>
                  <a:pt x="700332" y="252662"/>
                </a:cubicBezTo>
                <a:lnTo>
                  <a:pt x="680436" y="232766"/>
                </a:lnTo>
                <a:cubicBezTo>
                  <a:pt x="675462" y="227792"/>
                  <a:pt x="668001" y="227792"/>
                  <a:pt x="661783" y="231522"/>
                </a:cubicBezTo>
                <a:lnTo>
                  <a:pt x="633182" y="251419"/>
                </a:lnTo>
                <a:cubicBezTo>
                  <a:pt x="620747" y="258880"/>
                  <a:pt x="604581" y="260124"/>
                  <a:pt x="592145" y="252662"/>
                </a:cubicBezTo>
                <a:cubicBezTo>
                  <a:pt x="572249" y="241471"/>
                  <a:pt x="551109" y="232766"/>
                  <a:pt x="529969" y="226548"/>
                </a:cubicBezTo>
                <a:cubicBezTo>
                  <a:pt x="515047" y="222818"/>
                  <a:pt x="503855" y="211626"/>
                  <a:pt x="500124" y="196704"/>
                </a:cubicBezTo>
                <a:lnTo>
                  <a:pt x="495150" y="161885"/>
                </a:lnTo>
                <a:cubicBezTo>
                  <a:pt x="492663" y="155667"/>
                  <a:pt x="487689" y="149450"/>
                  <a:pt x="481471" y="149450"/>
                </a:cubicBezTo>
                <a:close/>
                <a:moveTo>
                  <a:pt x="451627" y="124579"/>
                </a:moveTo>
                <a:lnTo>
                  <a:pt x="481471" y="124579"/>
                </a:lnTo>
                <a:cubicBezTo>
                  <a:pt x="500124" y="124579"/>
                  <a:pt x="516290" y="137014"/>
                  <a:pt x="520021" y="156911"/>
                </a:cubicBezTo>
                <a:lnTo>
                  <a:pt x="526238" y="191730"/>
                </a:lnTo>
                <a:cubicBezTo>
                  <a:pt x="527482" y="196704"/>
                  <a:pt x="531213" y="200434"/>
                  <a:pt x="536187" y="201678"/>
                </a:cubicBezTo>
                <a:cubicBezTo>
                  <a:pt x="559814" y="207895"/>
                  <a:pt x="583441" y="217844"/>
                  <a:pt x="604581" y="230279"/>
                </a:cubicBezTo>
                <a:cubicBezTo>
                  <a:pt x="609555" y="232766"/>
                  <a:pt x="614529" y="232766"/>
                  <a:pt x="619503" y="229035"/>
                </a:cubicBezTo>
                <a:lnTo>
                  <a:pt x="648104" y="210382"/>
                </a:lnTo>
                <a:cubicBezTo>
                  <a:pt x="664270" y="199191"/>
                  <a:pt x="685410" y="201678"/>
                  <a:pt x="697845" y="214113"/>
                </a:cubicBezTo>
                <a:lnTo>
                  <a:pt x="718985" y="235253"/>
                </a:lnTo>
                <a:cubicBezTo>
                  <a:pt x="732664" y="247688"/>
                  <a:pt x="733908" y="268828"/>
                  <a:pt x="723959" y="284994"/>
                </a:cubicBezTo>
                <a:lnTo>
                  <a:pt x="704063" y="313595"/>
                </a:lnTo>
                <a:cubicBezTo>
                  <a:pt x="700332" y="318569"/>
                  <a:pt x="700332" y="323543"/>
                  <a:pt x="702819" y="328518"/>
                </a:cubicBezTo>
                <a:cubicBezTo>
                  <a:pt x="716498" y="350901"/>
                  <a:pt x="725203" y="373285"/>
                  <a:pt x="731420" y="396912"/>
                </a:cubicBezTo>
                <a:cubicBezTo>
                  <a:pt x="732664" y="401886"/>
                  <a:pt x="737638" y="406860"/>
                  <a:pt x="741369" y="406860"/>
                </a:cubicBezTo>
                <a:lnTo>
                  <a:pt x="776187" y="414321"/>
                </a:lnTo>
                <a:cubicBezTo>
                  <a:pt x="796084" y="418052"/>
                  <a:pt x="808519" y="434217"/>
                  <a:pt x="808519" y="452870"/>
                </a:cubicBezTo>
                <a:lnTo>
                  <a:pt x="808519" y="481471"/>
                </a:lnTo>
                <a:cubicBezTo>
                  <a:pt x="808519" y="500124"/>
                  <a:pt x="796084" y="516290"/>
                  <a:pt x="776187" y="520021"/>
                </a:cubicBezTo>
                <a:lnTo>
                  <a:pt x="741369" y="526238"/>
                </a:lnTo>
                <a:cubicBezTo>
                  <a:pt x="737638" y="527482"/>
                  <a:pt x="732664" y="531212"/>
                  <a:pt x="731420" y="536187"/>
                </a:cubicBezTo>
                <a:cubicBezTo>
                  <a:pt x="725203" y="561057"/>
                  <a:pt x="716498" y="583441"/>
                  <a:pt x="702819" y="604581"/>
                </a:cubicBezTo>
                <a:cubicBezTo>
                  <a:pt x="700332" y="609555"/>
                  <a:pt x="700332" y="615772"/>
                  <a:pt x="704063" y="619503"/>
                </a:cubicBezTo>
                <a:lnTo>
                  <a:pt x="723959" y="649348"/>
                </a:lnTo>
                <a:cubicBezTo>
                  <a:pt x="733908" y="664270"/>
                  <a:pt x="732664" y="685410"/>
                  <a:pt x="718985" y="699089"/>
                </a:cubicBezTo>
                <a:lnTo>
                  <a:pt x="697845" y="720229"/>
                </a:lnTo>
                <a:cubicBezTo>
                  <a:pt x="685410" y="732664"/>
                  <a:pt x="664270" y="735151"/>
                  <a:pt x="648104" y="723959"/>
                </a:cubicBezTo>
                <a:lnTo>
                  <a:pt x="619503" y="704063"/>
                </a:lnTo>
                <a:cubicBezTo>
                  <a:pt x="614529" y="701576"/>
                  <a:pt x="609555" y="700332"/>
                  <a:pt x="604581" y="704063"/>
                </a:cubicBezTo>
                <a:cubicBezTo>
                  <a:pt x="583441" y="715255"/>
                  <a:pt x="559814" y="725203"/>
                  <a:pt x="536187" y="731420"/>
                </a:cubicBezTo>
                <a:cubicBezTo>
                  <a:pt x="531213" y="732664"/>
                  <a:pt x="527482" y="736395"/>
                  <a:pt x="526238" y="742612"/>
                </a:cubicBezTo>
                <a:lnTo>
                  <a:pt x="520021" y="777431"/>
                </a:lnTo>
                <a:cubicBezTo>
                  <a:pt x="516290" y="794840"/>
                  <a:pt x="500124" y="808519"/>
                  <a:pt x="481471" y="808519"/>
                </a:cubicBezTo>
                <a:lnTo>
                  <a:pt x="451627" y="808519"/>
                </a:lnTo>
                <a:cubicBezTo>
                  <a:pt x="432974" y="808519"/>
                  <a:pt x="416808" y="794840"/>
                  <a:pt x="413077" y="777431"/>
                </a:cubicBezTo>
                <a:lnTo>
                  <a:pt x="406860" y="742612"/>
                </a:lnTo>
                <a:cubicBezTo>
                  <a:pt x="405616" y="736395"/>
                  <a:pt x="401886" y="732664"/>
                  <a:pt x="396912" y="731420"/>
                </a:cubicBezTo>
                <a:cubicBezTo>
                  <a:pt x="373285" y="725203"/>
                  <a:pt x="349658" y="715255"/>
                  <a:pt x="328518" y="704063"/>
                </a:cubicBezTo>
                <a:cubicBezTo>
                  <a:pt x="324787" y="700332"/>
                  <a:pt x="318569" y="701576"/>
                  <a:pt x="313595" y="704063"/>
                </a:cubicBezTo>
                <a:lnTo>
                  <a:pt x="284994" y="723959"/>
                </a:lnTo>
                <a:cubicBezTo>
                  <a:pt x="268828" y="735151"/>
                  <a:pt x="247688" y="732664"/>
                  <a:pt x="234010" y="720229"/>
                </a:cubicBezTo>
                <a:lnTo>
                  <a:pt x="214113" y="699089"/>
                </a:lnTo>
                <a:cubicBezTo>
                  <a:pt x="200434" y="685410"/>
                  <a:pt x="197947" y="664270"/>
                  <a:pt x="209139" y="649348"/>
                </a:cubicBezTo>
                <a:lnTo>
                  <a:pt x="230279" y="619503"/>
                </a:lnTo>
                <a:cubicBezTo>
                  <a:pt x="231522" y="615772"/>
                  <a:pt x="232766" y="609555"/>
                  <a:pt x="230279" y="604581"/>
                </a:cubicBezTo>
                <a:cubicBezTo>
                  <a:pt x="217844" y="583441"/>
                  <a:pt x="207895" y="561057"/>
                  <a:pt x="201678" y="536187"/>
                </a:cubicBezTo>
                <a:cubicBezTo>
                  <a:pt x="200434" y="531212"/>
                  <a:pt x="196704" y="527482"/>
                  <a:pt x="190486" y="526238"/>
                </a:cubicBezTo>
                <a:lnTo>
                  <a:pt x="155667" y="520021"/>
                </a:lnTo>
                <a:cubicBezTo>
                  <a:pt x="138258" y="516290"/>
                  <a:pt x="124579" y="500124"/>
                  <a:pt x="124579" y="481471"/>
                </a:cubicBezTo>
                <a:lnTo>
                  <a:pt x="124579" y="452870"/>
                </a:lnTo>
                <a:cubicBezTo>
                  <a:pt x="124579" y="434217"/>
                  <a:pt x="138258" y="418052"/>
                  <a:pt x="155667" y="414321"/>
                </a:cubicBezTo>
                <a:lnTo>
                  <a:pt x="190486" y="406860"/>
                </a:lnTo>
                <a:cubicBezTo>
                  <a:pt x="196704" y="406860"/>
                  <a:pt x="200434" y="401886"/>
                  <a:pt x="201678" y="396912"/>
                </a:cubicBezTo>
                <a:cubicBezTo>
                  <a:pt x="207895" y="373285"/>
                  <a:pt x="217844" y="350901"/>
                  <a:pt x="230279" y="328518"/>
                </a:cubicBezTo>
                <a:cubicBezTo>
                  <a:pt x="232766" y="323543"/>
                  <a:pt x="232766" y="318569"/>
                  <a:pt x="230279" y="313595"/>
                </a:cubicBezTo>
                <a:lnTo>
                  <a:pt x="209139" y="284994"/>
                </a:lnTo>
                <a:cubicBezTo>
                  <a:pt x="197947" y="268828"/>
                  <a:pt x="200434" y="247688"/>
                  <a:pt x="214113" y="235253"/>
                </a:cubicBezTo>
                <a:lnTo>
                  <a:pt x="234010" y="214113"/>
                </a:lnTo>
                <a:cubicBezTo>
                  <a:pt x="247688" y="201678"/>
                  <a:pt x="268828" y="199191"/>
                  <a:pt x="284994" y="210382"/>
                </a:cubicBezTo>
                <a:lnTo>
                  <a:pt x="313595" y="229035"/>
                </a:lnTo>
                <a:cubicBezTo>
                  <a:pt x="318569" y="232766"/>
                  <a:pt x="324787" y="232766"/>
                  <a:pt x="328518" y="230279"/>
                </a:cubicBezTo>
                <a:cubicBezTo>
                  <a:pt x="349658" y="217844"/>
                  <a:pt x="373285" y="207895"/>
                  <a:pt x="396912" y="201678"/>
                </a:cubicBezTo>
                <a:cubicBezTo>
                  <a:pt x="401886" y="200434"/>
                  <a:pt x="405616" y="196704"/>
                  <a:pt x="406860" y="191730"/>
                </a:cubicBezTo>
                <a:lnTo>
                  <a:pt x="413077" y="156911"/>
                </a:lnTo>
                <a:cubicBezTo>
                  <a:pt x="416808" y="137014"/>
                  <a:pt x="432974" y="124579"/>
                  <a:pt x="451627" y="124579"/>
                </a:cubicBezTo>
                <a:close/>
                <a:moveTo>
                  <a:pt x="466661" y="0"/>
                </a:moveTo>
                <a:cubicBezTo>
                  <a:pt x="724134" y="0"/>
                  <a:pt x="933098" y="210192"/>
                  <a:pt x="933098" y="466402"/>
                </a:cubicBezTo>
                <a:cubicBezTo>
                  <a:pt x="933098" y="560927"/>
                  <a:pt x="905734" y="650476"/>
                  <a:pt x="852249" y="728832"/>
                </a:cubicBezTo>
                <a:lnTo>
                  <a:pt x="903246" y="728832"/>
                </a:lnTo>
                <a:cubicBezTo>
                  <a:pt x="911953" y="728832"/>
                  <a:pt x="916928" y="735050"/>
                  <a:pt x="916928" y="741269"/>
                </a:cubicBezTo>
                <a:cubicBezTo>
                  <a:pt x="916928" y="748731"/>
                  <a:pt x="911953" y="754950"/>
                  <a:pt x="903246" y="754950"/>
                </a:cubicBezTo>
                <a:lnTo>
                  <a:pt x="821153" y="754950"/>
                </a:lnTo>
                <a:cubicBezTo>
                  <a:pt x="814934" y="754950"/>
                  <a:pt x="808715" y="748731"/>
                  <a:pt x="808715" y="741269"/>
                </a:cubicBezTo>
                <a:lnTo>
                  <a:pt x="808715" y="659182"/>
                </a:lnTo>
                <a:cubicBezTo>
                  <a:pt x="808715" y="651720"/>
                  <a:pt x="814934" y="646745"/>
                  <a:pt x="821153" y="646745"/>
                </a:cubicBezTo>
                <a:cubicBezTo>
                  <a:pt x="828616" y="646745"/>
                  <a:pt x="834835" y="651720"/>
                  <a:pt x="834835" y="659182"/>
                </a:cubicBezTo>
                <a:lnTo>
                  <a:pt x="834835" y="708932"/>
                </a:lnTo>
                <a:cubicBezTo>
                  <a:pt x="882101" y="636795"/>
                  <a:pt x="906978" y="553464"/>
                  <a:pt x="906978" y="466402"/>
                </a:cubicBezTo>
                <a:cubicBezTo>
                  <a:pt x="906978" y="223873"/>
                  <a:pt x="709208" y="26119"/>
                  <a:pt x="466661" y="26119"/>
                </a:cubicBezTo>
                <a:cubicBezTo>
                  <a:pt x="353472" y="26119"/>
                  <a:pt x="246502" y="69649"/>
                  <a:pt x="164409" y="146761"/>
                </a:cubicBezTo>
                <a:cubicBezTo>
                  <a:pt x="159434" y="150493"/>
                  <a:pt x="150727" y="150493"/>
                  <a:pt x="145752" y="145518"/>
                </a:cubicBezTo>
                <a:cubicBezTo>
                  <a:pt x="140776" y="140543"/>
                  <a:pt x="142020" y="133080"/>
                  <a:pt x="146995" y="128105"/>
                </a:cubicBezTo>
                <a:cubicBezTo>
                  <a:pt x="234064" y="44775"/>
                  <a:pt x="347253" y="0"/>
                  <a:pt x="466661" y="0"/>
                </a:cubicBezTo>
                <a:close/>
              </a:path>
            </a:pathLst>
          </a:custGeom>
          <a:solidFill>
            <a:schemeClr val="bg1"/>
          </a:solidFill>
          <a:ln cap="flat">
            <a:noFill/>
            <a:prstDash val="solid"/>
          </a:ln>
        </p:spPr>
        <p:txBody>
          <a:bodyPr vert="horz" wrap="square" lIns="45000" tIns="22500" rIns="45000" bIns="22500" anchor="ctr" anchorCtr="1" compatLnSpc="0">
            <a:noAutofit/>
          </a:bodyPr>
          <a:lstStyle/>
          <a:p>
            <a:pPr hangingPunct="0"/>
            <a:endParaRPr lang="en-US" sz="900" dirty="0">
              <a:latin typeface="Poppins" panose="00000500000000000000" pitchFamily="2" charset="0"/>
              <a:ea typeface="Microsoft YaHei" pitchFamily="2"/>
              <a:cs typeface="Lucida Sans" pitchFamily="2"/>
            </a:endParaRPr>
          </a:p>
        </p:txBody>
      </p:sp>
      <p:sp>
        <p:nvSpPr>
          <p:cNvPr id="256" name="Freeform: Shape 255">
            <a:extLst>
              <a:ext uri="{FF2B5EF4-FFF2-40B4-BE49-F238E27FC236}">
                <a16:creationId xmlns:a16="http://schemas.microsoft.com/office/drawing/2014/main" id="{DAB898C7-50D0-4330-810B-F2F9244F7F3B}"/>
              </a:ext>
            </a:extLst>
          </p:cNvPr>
          <p:cNvSpPr/>
          <p:nvPr/>
        </p:nvSpPr>
        <p:spPr>
          <a:xfrm>
            <a:off x="746573" y="3595141"/>
            <a:ext cx="1014698" cy="926869"/>
          </a:xfrm>
          <a:custGeom>
            <a:avLst/>
            <a:gdLst/>
            <a:ahLst/>
            <a:cxnLst>
              <a:cxn ang="3cd4">
                <a:pos x="hc" y="t"/>
              </a:cxn>
              <a:cxn ang="cd2">
                <a:pos x="l" y="vc"/>
              </a:cxn>
              <a:cxn ang="cd4">
                <a:pos x="hc" y="b"/>
              </a:cxn>
              <a:cxn ang="0">
                <a:pos x="r" y="vc"/>
              </a:cxn>
            </a:cxnLst>
            <a:rect l="l" t="t" r="r" b="b"/>
            <a:pathLst>
              <a:path w="1630" h="1489">
                <a:moveTo>
                  <a:pt x="1077" y="0"/>
                </a:moveTo>
                <a:lnTo>
                  <a:pt x="552" y="0"/>
                </a:lnTo>
                <a:cubicBezTo>
                  <a:pt x="449" y="0"/>
                  <a:pt x="353" y="55"/>
                  <a:pt x="301" y="145"/>
                </a:cubicBezTo>
                <a:lnTo>
                  <a:pt x="39" y="599"/>
                </a:lnTo>
                <a:cubicBezTo>
                  <a:pt x="-13" y="689"/>
                  <a:pt x="-13" y="800"/>
                  <a:pt x="39" y="890"/>
                </a:cubicBezTo>
                <a:lnTo>
                  <a:pt x="301" y="1344"/>
                </a:lnTo>
                <a:cubicBezTo>
                  <a:pt x="353" y="1434"/>
                  <a:pt x="449" y="1489"/>
                  <a:pt x="552" y="1489"/>
                </a:cubicBezTo>
                <a:lnTo>
                  <a:pt x="1077" y="1489"/>
                </a:lnTo>
                <a:cubicBezTo>
                  <a:pt x="1181" y="1489"/>
                  <a:pt x="1277" y="1434"/>
                  <a:pt x="1328" y="1344"/>
                </a:cubicBezTo>
                <a:lnTo>
                  <a:pt x="1592" y="890"/>
                </a:lnTo>
                <a:cubicBezTo>
                  <a:pt x="1643" y="800"/>
                  <a:pt x="1643" y="689"/>
                  <a:pt x="1592" y="599"/>
                </a:cubicBezTo>
                <a:lnTo>
                  <a:pt x="1328" y="145"/>
                </a:lnTo>
                <a:cubicBezTo>
                  <a:pt x="1277" y="55"/>
                  <a:pt x="1181" y="0"/>
                  <a:pt x="1077" y="0"/>
                </a:cubicBez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57" name="Freeform: Shape 256">
            <a:extLst>
              <a:ext uri="{FF2B5EF4-FFF2-40B4-BE49-F238E27FC236}">
                <a16:creationId xmlns:a16="http://schemas.microsoft.com/office/drawing/2014/main" id="{2298A282-CEB8-4F0C-9B9E-B05F4B040F13}"/>
              </a:ext>
            </a:extLst>
          </p:cNvPr>
          <p:cNvSpPr/>
          <p:nvPr/>
        </p:nvSpPr>
        <p:spPr>
          <a:xfrm>
            <a:off x="825058" y="3666774"/>
            <a:ext cx="857728" cy="783603"/>
          </a:xfrm>
          <a:custGeom>
            <a:avLst/>
            <a:gdLst/>
            <a:ahLst/>
            <a:cxnLst>
              <a:cxn ang="3cd4">
                <a:pos x="hc" y="t"/>
              </a:cxn>
              <a:cxn ang="cd2">
                <a:pos x="l" y="vc"/>
              </a:cxn>
              <a:cxn ang="cd4">
                <a:pos x="hc" y="b"/>
              </a:cxn>
              <a:cxn ang="0">
                <a:pos x="r" y="vc"/>
              </a:cxn>
            </a:cxnLst>
            <a:rect l="l" t="t" r="r" b="b"/>
            <a:pathLst>
              <a:path w="1378" h="1259">
                <a:moveTo>
                  <a:pt x="911" y="0"/>
                </a:moveTo>
                <a:lnTo>
                  <a:pt x="467" y="0"/>
                </a:lnTo>
                <a:cubicBezTo>
                  <a:pt x="379" y="0"/>
                  <a:pt x="299" y="47"/>
                  <a:pt x="255" y="122"/>
                </a:cubicBezTo>
                <a:lnTo>
                  <a:pt x="33" y="507"/>
                </a:lnTo>
                <a:cubicBezTo>
                  <a:pt x="-11" y="582"/>
                  <a:pt x="-11" y="676"/>
                  <a:pt x="33" y="752"/>
                </a:cubicBezTo>
                <a:lnTo>
                  <a:pt x="255" y="1136"/>
                </a:lnTo>
                <a:cubicBezTo>
                  <a:pt x="299" y="1212"/>
                  <a:pt x="379" y="1259"/>
                  <a:pt x="467" y="1259"/>
                </a:cubicBezTo>
                <a:lnTo>
                  <a:pt x="911" y="1259"/>
                </a:lnTo>
                <a:cubicBezTo>
                  <a:pt x="998" y="1259"/>
                  <a:pt x="1080" y="1212"/>
                  <a:pt x="1123" y="1136"/>
                </a:cubicBezTo>
                <a:lnTo>
                  <a:pt x="1345" y="752"/>
                </a:lnTo>
                <a:cubicBezTo>
                  <a:pt x="1389" y="676"/>
                  <a:pt x="1389" y="582"/>
                  <a:pt x="1345" y="507"/>
                </a:cubicBezTo>
                <a:lnTo>
                  <a:pt x="1123" y="122"/>
                </a:lnTo>
                <a:cubicBezTo>
                  <a:pt x="1080" y="47"/>
                  <a:pt x="998" y="0"/>
                  <a:pt x="911" y="0"/>
                </a:cubicBezTo>
                <a:close/>
              </a:path>
            </a:pathLst>
          </a:custGeom>
          <a:solidFill>
            <a:schemeClr val="accent3">
              <a:lumMod val="75000"/>
              <a:lumOff val="2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58" name="Freeform: Shape 257">
            <a:extLst>
              <a:ext uri="{FF2B5EF4-FFF2-40B4-BE49-F238E27FC236}">
                <a16:creationId xmlns:a16="http://schemas.microsoft.com/office/drawing/2014/main" id="{DBF3BAD3-542B-4971-979D-B79001B12AD9}"/>
              </a:ext>
            </a:extLst>
          </p:cNvPr>
          <p:cNvSpPr/>
          <p:nvPr/>
        </p:nvSpPr>
        <p:spPr>
          <a:xfrm>
            <a:off x="1021891" y="3826235"/>
            <a:ext cx="462812" cy="463435"/>
          </a:xfrm>
          <a:custGeom>
            <a:avLst/>
            <a:gdLst/>
            <a:ahLst/>
            <a:cxnLst>
              <a:cxn ang="3cd4">
                <a:pos x="hc" y="t"/>
              </a:cxn>
              <a:cxn ang="cd2">
                <a:pos x="l" y="vc"/>
              </a:cxn>
              <a:cxn ang="cd4">
                <a:pos x="hc" y="b"/>
              </a:cxn>
              <a:cxn ang="0">
                <a:pos x="r" y="vc"/>
              </a:cxn>
            </a:cxnLst>
            <a:rect l="l" t="t" r="r" b="b"/>
            <a:pathLst>
              <a:path w="744" h="745">
                <a:moveTo>
                  <a:pt x="706" y="707"/>
                </a:moveTo>
                <a:cubicBezTo>
                  <a:pt x="694" y="718"/>
                  <a:pt x="678" y="725"/>
                  <a:pt x="661" y="724"/>
                </a:cubicBezTo>
                <a:cubicBezTo>
                  <a:pt x="644" y="724"/>
                  <a:pt x="629" y="717"/>
                  <a:pt x="617" y="705"/>
                </a:cubicBezTo>
                <a:lnTo>
                  <a:pt x="500" y="581"/>
                </a:lnTo>
                <a:lnTo>
                  <a:pt x="580" y="501"/>
                </a:lnTo>
                <a:lnTo>
                  <a:pt x="704" y="618"/>
                </a:lnTo>
                <a:cubicBezTo>
                  <a:pt x="717" y="629"/>
                  <a:pt x="723" y="645"/>
                  <a:pt x="724" y="662"/>
                </a:cubicBezTo>
                <a:cubicBezTo>
                  <a:pt x="724" y="678"/>
                  <a:pt x="718" y="694"/>
                  <a:pt x="706" y="707"/>
                </a:cubicBezTo>
                <a:close/>
                <a:moveTo>
                  <a:pt x="423" y="497"/>
                </a:moveTo>
                <a:cubicBezTo>
                  <a:pt x="426" y="494"/>
                  <a:pt x="429" y="492"/>
                  <a:pt x="432" y="490"/>
                </a:cubicBezTo>
                <a:cubicBezTo>
                  <a:pt x="433" y="489"/>
                  <a:pt x="434" y="489"/>
                  <a:pt x="434" y="489"/>
                </a:cubicBezTo>
                <a:cubicBezTo>
                  <a:pt x="437" y="486"/>
                  <a:pt x="440" y="484"/>
                  <a:pt x="443" y="481"/>
                </a:cubicBezTo>
                <a:cubicBezTo>
                  <a:pt x="444" y="481"/>
                  <a:pt x="445" y="480"/>
                  <a:pt x="447" y="479"/>
                </a:cubicBezTo>
                <a:cubicBezTo>
                  <a:pt x="449" y="477"/>
                  <a:pt x="451" y="475"/>
                  <a:pt x="453" y="473"/>
                </a:cubicBezTo>
                <a:cubicBezTo>
                  <a:pt x="457" y="470"/>
                  <a:pt x="460" y="467"/>
                  <a:pt x="463" y="464"/>
                </a:cubicBezTo>
                <a:cubicBezTo>
                  <a:pt x="476" y="451"/>
                  <a:pt x="487" y="437"/>
                  <a:pt x="497" y="422"/>
                </a:cubicBezTo>
                <a:lnTo>
                  <a:pt x="565" y="486"/>
                </a:lnTo>
                <a:lnTo>
                  <a:pt x="486" y="566"/>
                </a:lnTo>
                <a:lnTo>
                  <a:pt x="421" y="497"/>
                </a:lnTo>
                <a:cubicBezTo>
                  <a:pt x="422" y="497"/>
                  <a:pt x="423" y="497"/>
                  <a:pt x="423" y="497"/>
                </a:cubicBezTo>
                <a:close/>
                <a:moveTo>
                  <a:pt x="258" y="522"/>
                </a:moveTo>
                <a:cubicBezTo>
                  <a:pt x="276" y="468"/>
                  <a:pt x="263" y="410"/>
                  <a:pt x="222" y="369"/>
                </a:cubicBezTo>
                <a:cubicBezTo>
                  <a:pt x="171" y="318"/>
                  <a:pt x="92" y="311"/>
                  <a:pt x="33" y="351"/>
                </a:cubicBezTo>
                <a:cubicBezTo>
                  <a:pt x="27" y="332"/>
                  <a:pt x="23" y="313"/>
                  <a:pt x="21" y="294"/>
                </a:cubicBezTo>
                <a:cubicBezTo>
                  <a:pt x="35" y="286"/>
                  <a:pt x="50" y="281"/>
                  <a:pt x="64" y="277"/>
                </a:cubicBezTo>
                <a:cubicBezTo>
                  <a:pt x="76" y="273"/>
                  <a:pt x="85" y="263"/>
                  <a:pt x="87" y="251"/>
                </a:cubicBezTo>
                <a:lnTo>
                  <a:pt x="92" y="209"/>
                </a:lnTo>
                <a:cubicBezTo>
                  <a:pt x="92" y="204"/>
                  <a:pt x="97" y="199"/>
                  <a:pt x="102" y="199"/>
                </a:cubicBezTo>
                <a:lnTo>
                  <a:pt x="130" y="199"/>
                </a:lnTo>
                <a:cubicBezTo>
                  <a:pt x="136" y="199"/>
                  <a:pt x="140" y="204"/>
                  <a:pt x="141" y="209"/>
                </a:cubicBezTo>
                <a:lnTo>
                  <a:pt x="145" y="251"/>
                </a:lnTo>
                <a:cubicBezTo>
                  <a:pt x="147" y="263"/>
                  <a:pt x="156" y="273"/>
                  <a:pt x="168" y="277"/>
                </a:cubicBezTo>
                <a:cubicBezTo>
                  <a:pt x="187" y="281"/>
                  <a:pt x="204" y="289"/>
                  <a:pt x="220" y="299"/>
                </a:cubicBezTo>
                <a:cubicBezTo>
                  <a:pt x="231" y="305"/>
                  <a:pt x="245" y="304"/>
                  <a:pt x="255" y="296"/>
                </a:cubicBezTo>
                <a:lnTo>
                  <a:pt x="289" y="270"/>
                </a:lnTo>
                <a:cubicBezTo>
                  <a:pt x="292" y="267"/>
                  <a:pt x="298" y="267"/>
                  <a:pt x="302" y="271"/>
                </a:cubicBezTo>
                <a:lnTo>
                  <a:pt x="322" y="291"/>
                </a:lnTo>
                <a:cubicBezTo>
                  <a:pt x="326" y="295"/>
                  <a:pt x="326" y="300"/>
                  <a:pt x="323" y="305"/>
                </a:cubicBezTo>
                <a:lnTo>
                  <a:pt x="296" y="338"/>
                </a:lnTo>
                <a:cubicBezTo>
                  <a:pt x="288" y="348"/>
                  <a:pt x="287" y="362"/>
                  <a:pt x="293" y="373"/>
                </a:cubicBezTo>
                <a:cubicBezTo>
                  <a:pt x="303" y="389"/>
                  <a:pt x="310" y="406"/>
                  <a:pt x="314" y="425"/>
                </a:cubicBezTo>
                <a:cubicBezTo>
                  <a:pt x="317" y="437"/>
                  <a:pt x="328" y="446"/>
                  <a:pt x="341" y="447"/>
                </a:cubicBezTo>
                <a:lnTo>
                  <a:pt x="384" y="453"/>
                </a:lnTo>
                <a:cubicBezTo>
                  <a:pt x="390" y="453"/>
                  <a:pt x="393" y="457"/>
                  <a:pt x="393" y="462"/>
                </a:cubicBezTo>
                <a:lnTo>
                  <a:pt x="393" y="491"/>
                </a:lnTo>
                <a:cubicBezTo>
                  <a:pt x="352" y="514"/>
                  <a:pt x="305" y="524"/>
                  <a:pt x="258" y="522"/>
                </a:cubicBezTo>
                <a:close/>
                <a:moveTo>
                  <a:pt x="40" y="371"/>
                </a:moveTo>
                <a:cubicBezTo>
                  <a:pt x="92" y="333"/>
                  <a:pt x="162" y="338"/>
                  <a:pt x="207" y="383"/>
                </a:cubicBezTo>
                <a:cubicBezTo>
                  <a:pt x="243" y="420"/>
                  <a:pt x="254" y="472"/>
                  <a:pt x="237" y="520"/>
                </a:cubicBezTo>
                <a:cubicBezTo>
                  <a:pt x="184" y="513"/>
                  <a:pt x="134" y="489"/>
                  <a:pt x="93" y="449"/>
                </a:cubicBezTo>
                <a:cubicBezTo>
                  <a:pt x="70" y="426"/>
                  <a:pt x="53" y="399"/>
                  <a:pt x="40" y="371"/>
                </a:cubicBezTo>
                <a:close/>
                <a:moveTo>
                  <a:pt x="93" y="94"/>
                </a:moveTo>
                <a:cubicBezTo>
                  <a:pt x="134" y="53"/>
                  <a:pt x="185" y="30"/>
                  <a:pt x="239" y="23"/>
                </a:cubicBezTo>
                <a:cubicBezTo>
                  <a:pt x="237" y="26"/>
                  <a:pt x="236" y="31"/>
                  <a:pt x="235" y="35"/>
                </a:cubicBezTo>
                <a:cubicBezTo>
                  <a:pt x="235" y="37"/>
                  <a:pt x="233" y="38"/>
                  <a:pt x="231" y="38"/>
                </a:cubicBezTo>
                <a:lnTo>
                  <a:pt x="201" y="42"/>
                </a:lnTo>
                <a:cubicBezTo>
                  <a:pt x="188" y="43"/>
                  <a:pt x="179" y="54"/>
                  <a:pt x="179" y="66"/>
                </a:cubicBezTo>
                <a:lnTo>
                  <a:pt x="179" y="87"/>
                </a:lnTo>
                <a:cubicBezTo>
                  <a:pt x="179" y="99"/>
                  <a:pt x="188" y="110"/>
                  <a:pt x="201" y="111"/>
                </a:cubicBezTo>
                <a:lnTo>
                  <a:pt x="232" y="115"/>
                </a:lnTo>
                <a:cubicBezTo>
                  <a:pt x="234" y="115"/>
                  <a:pt x="235" y="116"/>
                  <a:pt x="235" y="118"/>
                </a:cubicBezTo>
                <a:cubicBezTo>
                  <a:pt x="240" y="132"/>
                  <a:pt x="245" y="146"/>
                  <a:pt x="253" y="158"/>
                </a:cubicBezTo>
                <a:cubicBezTo>
                  <a:pt x="253" y="160"/>
                  <a:pt x="253" y="162"/>
                  <a:pt x="252" y="163"/>
                </a:cubicBezTo>
                <a:lnTo>
                  <a:pt x="232" y="188"/>
                </a:lnTo>
                <a:cubicBezTo>
                  <a:pt x="224" y="198"/>
                  <a:pt x="225" y="212"/>
                  <a:pt x="234" y="221"/>
                </a:cubicBezTo>
                <a:lnTo>
                  <a:pt x="249" y="236"/>
                </a:lnTo>
                <a:cubicBezTo>
                  <a:pt x="258" y="245"/>
                  <a:pt x="271" y="245"/>
                  <a:pt x="282" y="237"/>
                </a:cubicBezTo>
                <a:lnTo>
                  <a:pt x="307" y="217"/>
                </a:lnTo>
                <a:cubicBezTo>
                  <a:pt x="309" y="216"/>
                  <a:pt x="310" y="216"/>
                  <a:pt x="312" y="216"/>
                </a:cubicBezTo>
                <a:cubicBezTo>
                  <a:pt x="324" y="224"/>
                  <a:pt x="338" y="229"/>
                  <a:pt x="352" y="233"/>
                </a:cubicBezTo>
                <a:cubicBezTo>
                  <a:pt x="353" y="234"/>
                  <a:pt x="354" y="235"/>
                  <a:pt x="354" y="237"/>
                </a:cubicBezTo>
                <a:lnTo>
                  <a:pt x="358" y="269"/>
                </a:lnTo>
                <a:cubicBezTo>
                  <a:pt x="360" y="281"/>
                  <a:pt x="370" y="291"/>
                  <a:pt x="383" y="291"/>
                </a:cubicBezTo>
                <a:lnTo>
                  <a:pt x="404" y="291"/>
                </a:lnTo>
                <a:cubicBezTo>
                  <a:pt x="416" y="291"/>
                  <a:pt x="427" y="281"/>
                  <a:pt x="428" y="269"/>
                </a:cubicBezTo>
                <a:lnTo>
                  <a:pt x="432" y="237"/>
                </a:lnTo>
                <a:cubicBezTo>
                  <a:pt x="432" y="235"/>
                  <a:pt x="433" y="234"/>
                  <a:pt x="435" y="233"/>
                </a:cubicBezTo>
                <a:cubicBezTo>
                  <a:pt x="449" y="229"/>
                  <a:pt x="462" y="224"/>
                  <a:pt x="475" y="216"/>
                </a:cubicBezTo>
                <a:cubicBezTo>
                  <a:pt x="476" y="216"/>
                  <a:pt x="478" y="216"/>
                  <a:pt x="479" y="217"/>
                </a:cubicBezTo>
                <a:lnTo>
                  <a:pt x="505" y="237"/>
                </a:lnTo>
                <a:cubicBezTo>
                  <a:pt x="510" y="241"/>
                  <a:pt x="515" y="243"/>
                  <a:pt x="521" y="243"/>
                </a:cubicBezTo>
                <a:cubicBezTo>
                  <a:pt x="522" y="252"/>
                  <a:pt x="522" y="262"/>
                  <a:pt x="522" y="271"/>
                </a:cubicBezTo>
                <a:cubicBezTo>
                  <a:pt x="522" y="316"/>
                  <a:pt x="510" y="360"/>
                  <a:pt x="488" y="398"/>
                </a:cubicBezTo>
                <a:lnTo>
                  <a:pt x="486" y="401"/>
                </a:lnTo>
                <a:cubicBezTo>
                  <a:pt x="484" y="405"/>
                  <a:pt x="481" y="409"/>
                  <a:pt x="478" y="414"/>
                </a:cubicBezTo>
                <a:cubicBezTo>
                  <a:pt x="475" y="417"/>
                  <a:pt x="472" y="421"/>
                  <a:pt x="470" y="425"/>
                </a:cubicBezTo>
                <a:cubicBezTo>
                  <a:pt x="469" y="425"/>
                  <a:pt x="469" y="426"/>
                  <a:pt x="468" y="427"/>
                </a:cubicBezTo>
                <a:cubicBezTo>
                  <a:pt x="465" y="430"/>
                  <a:pt x="463" y="433"/>
                  <a:pt x="460" y="435"/>
                </a:cubicBezTo>
                <a:cubicBezTo>
                  <a:pt x="460" y="437"/>
                  <a:pt x="459" y="438"/>
                  <a:pt x="458" y="439"/>
                </a:cubicBezTo>
                <a:cubicBezTo>
                  <a:pt x="455" y="442"/>
                  <a:pt x="452" y="445"/>
                  <a:pt x="448" y="449"/>
                </a:cubicBezTo>
                <a:cubicBezTo>
                  <a:pt x="445" y="452"/>
                  <a:pt x="442" y="456"/>
                  <a:pt x="438" y="459"/>
                </a:cubicBezTo>
                <a:cubicBezTo>
                  <a:pt x="437" y="459"/>
                  <a:pt x="436" y="461"/>
                  <a:pt x="435" y="461"/>
                </a:cubicBezTo>
                <a:cubicBezTo>
                  <a:pt x="432" y="464"/>
                  <a:pt x="429" y="466"/>
                  <a:pt x="427" y="468"/>
                </a:cubicBezTo>
                <a:cubicBezTo>
                  <a:pt x="426" y="469"/>
                  <a:pt x="424" y="470"/>
                  <a:pt x="423" y="470"/>
                </a:cubicBezTo>
                <a:cubicBezTo>
                  <a:pt x="421" y="473"/>
                  <a:pt x="418" y="475"/>
                  <a:pt x="415" y="477"/>
                </a:cubicBezTo>
                <a:cubicBezTo>
                  <a:pt x="415" y="477"/>
                  <a:pt x="414" y="477"/>
                  <a:pt x="414" y="478"/>
                </a:cubicBezTo>
                <a:lnTo>
                  <a:pt x="414" y="462"/>
                </a:lnTo>
                <a:cubicBezTo>
                  <a:pt x="414" y="446"/>
                  <a:pt x="402" y="434"/>
                  <a:pt x="386" y="432"/>
                </a:cubicBezTo>
                <a:lnTo>
                  <a:pt x="343" y="427"/>
                </a:lnTo>
                <a:cubicBezTo>
                  <a:pt x="339" y="426"/>
                  <a:pt x="336" y="423"/>
                  <a:pt x="334" y="420"/>
                </a:cubicBezTo>
                <a:cubicBezTo>
                  <a:pt x="330" y="399"/>
                  <a:pt x="322" y="380"/>
                  <a:pt x="311" y="362"/>
                </a:cubicBezTo>
                <a:cubicBezTo>
                  <a:pt x="310" y="359"/>
                  <a:pt x="310" y="354"/>
                  <a:pt x="312" y="351"/>
                </a:cubicBezTo>
                <a:lnTo>
                  <a:pt x="339" y="318"/>
                </a:lnTo>
                <a:cubicBezTo>
                  <a:pt x="349" y="305"/>
                  <a:pt x="348" y="288"/>
                  <a:pt x="337" y="277"/>
                </a:cubicBezTo>
                <a:lnTo>
                  <a:pt x="316" y="256"/>
                </a:lnTo>
                <a:cubicBezTo>
                  <a:pt x="305" y="245"/>
                  <a:pt x="288" y="244"/>
                  <a:pt x="276" y="254"/>
                </a:cubicBezTo>
                <a:lnTo>
                  <a:pt x="242" y="280"/>
                </a:lnTo>
                <a:cubicBezTo>
                  <a:pt x="239" y="283"/>
                  <a:pt x="234" y="283"/>
                  <a:pt x="231" y="281"/>
                </a:cubicBezTo>
                <a:cubicBezTo>
                  <a:pt x="213" y="271"/>
                  <a:pt x="193" y="262"/>
                  <a:pt x="173" y="257"/>
                </a:cubicBezTo>
                <a:cubicBezTo>
                  <a:pt x="169" y="256"/>
                  <a:pt x="166" y="253"/>
                  <a:pt x="166" y="248"/>
                </a:cubicBezTo>
                <a:lnTo>
                  <a:pt x="161" y="206"/>
                </a:lnTo>
                <a:cubicBezTo>
                  <a:pt x="159" y="191"/>
                  <a:pt x="146" y="179"/>
                  <a:pt x="130" y="179"/>
                </a:cubicBezTo>
                <a:lnTo>
                  <a:pt x="102" y="179"/>
                </a:lnTo>
                <a:cubicBezTo>
                  <a:pt x="86" y="179"/>
                  <a:pt x="73" y="191"/>
                  <a:pt x="71" y="206"/>
                </a:cubicBezTo>
                <a:lnTo>
                  <a:pt x="66" y="248"/>
                </a:lnTo>
                <a:cubicBezTo>
                  <a:pt x="65" y="253"/>
                  <a:pt x="63" y="256"/>
                  <a:pt x="59" y="257"/>
                </a:cubicBezTo>
                <a:cubicBezTo>
                  <a:pt x="46" y="260"/>
                  <a:pt x="33" y="265"/>
                  <a:pt x="20" y="271"/>
                </a:cubicBezTo>
                <a:cubicBezTo>
                  <a:pt x="20" y="207"/>
                  <a:pt x="45" y="143"/>
                  <a:pt x="93" y="94"/>
                </a:cubicBezTo>
                <a:close/>
                <a:moveTo>
                  <a:pt x="298" y="22"/>
                </a:moveTo>
                <a:cubicBezTo>
                  <a:pt x="274" y="64"/>
                  <a:pt x="281" y="118"/>
                  <a:pt x="316" y="152"/>
                </a:cubicBezTo>
                <a:cubicBezTo>
                  <a:pt x="336" y="173"/>
                  <a:pt x="364" y="185"/>
                  <a:pt x="393" y="185"/>
                </a:cubicBezTo>
                <a:cubicBezTo>
                  <a:pt x="423" y="185"/>
                  <a:pt x="449" y="173"/>
                  <a:pt x="470" y="152"/>
                </a:cubicBezTo>
                <a:cubicBezTo>
                  <a:pt x="475" y="148"/>
                  <a:pt x="479" y="143"/>
                  <a:pt x="483" y="137"/>
                </a:cubicBezTo>
                <a:cubicBezTo>
                  <a:pt x="500" y="163"/>
                  <a:pt x="511" y="191"/>
                  <a:pt x="517" y="221"/>
                </a:cubicBezTo>
                <a:lnTo>
                  <a:pt x="492" y="201"/>
                </a:lnTo>
                <a:cubicBezTo>
                  <a:pt x="484" y="195"/>
                  <a:pt x="473" y="194"/>
                  <a:pt x="464" y="199"/>
                </a:cubicBezTo>
                <a:cubicBezTo>
                  <a:pt x="453" y="205"/>
                  <a:pt x="442" y="210"/>
                  <a:pt x="429" y="213"/>
                </a:cubicBezTo>
                <a:cubicBezTo>
                  <a:pt x="420" y="216"/>
                  <a:pt x="412" y="224"/>
                  <a:pt x="411" y="234"/>
                </a:cubicBezTo>
                <a:lnTo>
                  <a:pt x="407" y="267"/>
                </a:lnTo>
                <a:cubicBezTo>
                  <a:pt x="407" y="268"/>
                  <a:pt x="406" y="271"/>
                  <a:pt x="404" y="271"/>
                </a:cubicBezTo>
                <a:lnTo>
                  <a:pt x="383" y="271"/>
                </a:lnTo>
                <a:cubicBezTo>
                  <a:pt x="381" y="271"/>
                  <a:pt x="379" y="268"/>
                  <a:pt x="379" y="267"/>
                </a:cubicBezTo>
                <a:lnTo>
                  <a:pt x="375" y="234"/>
                </a:lnTo>
                <a:cubicBezTo>
                  <a:pt x="374" y="224"/>
                  <a:pt x="367" y="216"/>
                  <a:pt x="356" y="213"/>
                </a:cubicBezTo>
                <a:cubicBezTo>
                  <a:pt x="344" y="210"/>
                  <a:pt x="333" y="205"/>
                  <a:pt x="322" y="199"/>
                </a:cubicBezTo>
                <a:cubicBezTo>
                  <a:pt x="313" y="194"/>
                  <a:pt x="302" y="195"/>
                  <a:pt x="294" y="201"/>
                </a:cubicBezTo>
                <a:lnTo>
                  <a:pt x="269" y="221"/>
                </a:lnTo>
                <a:cubicBezTo>
                  <a:pt x="267" y="223"/>
                  <a:pt x="265" y="223"/>
                  <a:pt x="264" y="221"/>
                </a:cubicBezTo>
                <a:lnTo>
                  <a:pt x="249" y="206"/>
                </a:lnTo>
                <a:cubicBezTo>
                  <a:pt x="247" y="205"/>
                  <a:pt x="247" y="203"/>
                  <a:pt x="248" y="201"/>
                </a:cubicBezTo>
                <a:lnTo>
                  <a:pt x="269" y="176"/>
                </a:lnTo>
                <a:cubicBezTo>
                  <a:pt x="275" y="168"/>
                  <a:pt x="276" y="157"/>
                  <a:pt x="270" y="147"/>
                </a:cubicBezTo>
                <a:cubicBezTo>
                  <a:pt x="264" y="136"/>
                  <a:pt x="259" y="125"/>
                  <a:pt x="256" y="113"/>
                </a:cubicBezTo>
                <a:cubicBezTo>
                  <a:pt x="253" y="103"/>
                  <a:pt x="245" y="95"/>
                  <a:pt x="235" y="95"/>
                </a:cubicBezTo>
                <a:lnTo>
                  <a:pt x="203" y="91"/>
                </a:lnTo>
                <a:cubicBezTo>
                  <a:pt x="201" y="91"/>
                  <a:pt x="200" y="89"/>
                  <a:pt x="200" y="87"/>
                </a:cubicBezTo>
                <a:lnTo>
                  <a:pt x="200" y="66"/>
                </a:lnTo>
                <a:cubicBezTo>
                  <a:pt x="200" y="64"/>
                  <a:pt x="201" y="62"/>
                  <a:pt x="203" y="62"/>
                </a:cubicBezTo>
                <a:lnTo>
                  <a:pt x="234" y="59"/>
                </a:lnTo>
                <a:cubicBezTo>
                  <a:pt x="244" y="58"/>
                  <a:pt x="253" y="50"/>
                  <a:pt x="255" y="40"/>
                </a:cubicBezTo>
                <a:cubicBezTo>
                  <a:pt x="257" y="34"/>
                  <a:pt x="259" y="27"/>
                  <a:pt x="262" y="21"/>
                </a:cubicBezTo>
                <a:cubicBezTo>
                  <a:pt x="265" y="20"/>
                  <a:pt x="268" y="20"/>
                  <a:pt x="271" y="20"/>
                </a:cubicBezTo>
                <a:cubicBezTo>
                  <a:pt x="280" y="20"/>
                  <a:pt x="289" y="21"/>
                  <a:pt x="298" y="22"/>
                </a:cubicBezTo>
                <a:close/>
                <a:moveTo>
                  <a:pt x="470" y="119"/>
                </a:moveTo>
                <a:cubicBezTo>
                  <a:pt x="466" y="126"/>
                  <a:pt x="462" y="132"/>
                  <a:pt x="456" y="138"/>
                </a:cubicBezTo>
                <a:cubicBezTo>
                  <a:pt x="421" y="173"/>
                  <a:pt x="365" y="173"/>
                  <a:pt x="330" y="138"/>
                </a:cubicBezTo>
                <a:cubicBezTo>
                  <a:pt x="300" y="108"/>
                  <a:pt x="296" y="60"/>
                  <a:pt x="320" y="25"/>
                </a:cubicBezTo>
                <a:cubicBezTo>
                  <a:pt x="367" y="34"/>
                  <a:pt x="412" y="58"/>
                  <a:pt x="448" y="94"/>
                </a:cubicBezTo>
                <a:cubicBezTo>
                  <a:pt x="456" y="101"/>
                  <a:pt x="464" y="110"/>
                  <a:pt x="470" y="119"/>
                </a:cubicBezTo>
                <a:close/>
                <a:moveTo>
                  <a:pt x="718" y="602"/>
                </a:moveTo>
                <a:lnTo>
                  <a:pt x="508" y="404"/>
                </a:lnTo>
                <a:cubicBezTo>
                  <a:pt x="531" y="364"/>
                  <a:pt x="542" y="319"/>
                  <a:pt x="542" y="271"/>
                </a:cubicBezTo>
                <a:cubicBezTo>
                  <a:pt x="542" y="199"/>
                  <a:pt x="514" y="130"/>
                  <a:pt x="463" y="79"/>
                </a:cubicBezTo>
                <a:cubicBezTo>
                  <a:pt x="357" y="-26"/>
                  <a:pt x="185" y="-26"/>
                  <a:pt x="79" y="79"/>
                </a:cubicBezTo>
                <a:cubicBezTo>
                  <a:pt x="-26" y="185"/>
                  <a:pt x="-26" y="357"/>
                  <a:pt x="79" y="464"/>
                </a:cubicBezTo>
                <a:cubicBezTo>
                  <a:pt x="132" y="516"/>
                  <a:pt x="201" y="543"/>
                  <a:pt x="271" y="543"/>
                </a:cubicBezTo>
                <a:cubicBezTo>
                  <a:pt x="317" y="543"/>
                  <a:pt x="363" y="532"/>
                  <a:pt x="404" y="508"/>
                </a:cubicBezTo>
                <a:lnTo>
                  <a:pt x="602" y="719"/>
                </a:lnTo>
                <a:cubicBezTo>
                  <a:pt x="618" y="735"/>
                  <a:pt x="638" y="744"/>
                  <a:pt x="660" y="745"/>
                </a:cubicBezTo>
                <a:cubicBezTo>
                  <a:pt x="661" y="745"/>
                  <a:pt x="662" y="745"/>
                  <a:pt x="662" y="745"/>
                </a:cubicBezTo>
                <a:cubicBezTo>
                  <a:pt x="684" y="745"/>
                  <a:pt x="705" y="737"/>
                  <a:pt x="720" y="721"/>
                </a:cubicBezTo>
                <a:cubicBezTo>
                  <a:pt x="736" y="705"/>
                  <a:pt x="745" y="684"/>
                  <a:pt x="744" y="661"/>
                </a:cubicBezTo>
                <a:cubicBezTo>
                  <a:pt x="744" y="639"/>
                  <a:pt x="735" y="618"/>
                  <a:pt x="718" y="602"/>
                </a:cubicBezTo>
                <a:close/>
              </a:path>
            </a:pathLst>
          </a:custGeom>
          <a:solidFill>
            <a:schemeClr val="bg1"/>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59" name="Freeform: Shape 258">
            <a:extLst>
              <a:ext uri="{FF2B5EF4-FFF2-40B4-BE49-F238E27FC236}">
                <a16:creationId xmlns:a16="http://schemas.microsoft.com/office/drawing/2014/main" id="{B8639595-D780-49B2-9580-6E9BDA294AC7}"/>
              </a:ext>
            </a:extLst>
          </p:cNvPr>
          <p:cNvSpPr/>
          <p:nvPr/>
        </p:nvSpPr>
        <p:spPr>
          <a:xfrm>
            <a:off x="746573" y="2325677"/>
            <a:ext cx="1014698" cy="927492"/>
          </a:xfrm>
          <a:custGeom>
            <a:avLst/>
            <a:gdLst/>
            <a:ahLst/>
            <a:cxnLst>
              <a:cxn ang="3cd4">
                <a:pos x="hc" y="t"/>
              </a:cxn>
              <a:cxn ang="cd2">
                <a:pos x="l" y="vc"/>
              </a:cxn>
              <a:cxn ang="cd4">
                <a:pos x="hc" y="b"/>
              </a:cxn>
              <a:cxn ang="0">
                <a:pos x="r" y="vc"/>
              </a:cxn>
            </a:cxnLst>
            <a:rect l="l" t="t" r="r" b="b"/>
            <a:pathLst>
              <a:path w="1630" h="1490">
                <a:moveTo>
                  <a:pt x="1077" y="0"/>
                </a:moveTo>
                <a:lnTo>
                  <a:pt x="552" y="0"/>
                </a:lnTo>
                <a:cubicBezTo>
                  <a:pt x="449" y="0"/>
                  <a:pt x="353" y="56"/>
                  <a:pt x="301" y="145"/>
                </a:cubicBezTo>
                <a:lnTo>
                  <a:pt x="39" y="600"/>
                </a:lnTo>
                <a:cubicBezTo>
                  <a:pt x="-13" y="690"/>
                  <a:pt x="-13" y="800"/>
                  <a:pt x="39" y="890"/>
                </a:cubicBezTo>
                <a:lnTo>
                  <a:pt x="301" y="1345"/>
                </a:lnTo>
                <a:cubicBezTo>
                  <a:pt x="353" y="1435"/>
                  <a:pt x="449" y="1490"/>
                  <a:pt x="552" y="1490"/>
                </a:cubicBezTo>
                <a:lnTo>
                  <a:pt x="1077" y="1490"/>
                </a:lnTo>
                <a:cubicBezTo>
                  <a:pt x="1181" y="1490"/>
                  <a:pt x="1277" y="1435"/>
                  <a:pt x="1328" y="1345"/>
                </a:cubicBezTo>
                <a:lnTo>
                  <a:pt x="1592" y="890"/>
                </a:lnTo>
                <a:cubicBezTo>
                  <a:pt x="1643" y="800"/>
                  <a:pt x="1643" y="690"/>
                  <a:pt x="1592" y="600"/>
                </a:cubicBezTo>
                <a:lnTo>
                  <a:pt x="1328" y="145"/>
                </a:lnTo>
                <a:cubicBezTo>
                  <a:pt x="1277" y="56"/>
                  <a:pt x="1181" y="0"/>
                  <a:pt x="1077" y="0"/>
                </a:cubicBez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60" name="Freeform: Shape 259">
            <a:extLst>
              <a:ext uri="{FF2B5EF4-FFF2-40B4-BE49-F238E27FC236}">
                <a16:creationId xmlns:a16="http://schemas.microsoft.com/office/drawing/2014/main" id="{7B4EC532-5119-4AFF-A35C-739F79EF9B51}"/>
              </a:ext>
            </a:extLst>
          </p:cNvPr>
          <p:cNvSpPr/>
          <p:nvPr/>
        </p:nvSpPr>
        <p:spPr>
          <a:xfrm>
            <a:off x="825058" y="2397310"/>
            <a:ext cx="857728" cy="784224"/>
          </a:xfrm>
          <a:custGeom>
            <a:avLst/>
            <a:gdLst/>
            <a:ahLst/>
            <a:cxnLst>
              <a:cxn ang="3cd4">
                <a:pos x="hc" y="t"/>
              </a:cxn>
              <a:cxn ang="cd2">
                <a:pos x="l" y="vc"/>
              </a:cxn>
              <a:cxn ang="cd4">
                <a:pos x="hc" y="b"/>
              </a:cxn>
              <a:cxn ang="0">
                <a:pos x="r" y="vc"/>
              </a:cxn>
            </a:cxnLst>
            <a:rect l="l" t="t" r="r" b="b"/>
            <a:pathLst>
              <a:path w="1378" h="1260">
                <a:moveTo>
                  <a:pt x="911" y="0"/>
                </a:moveTo>
                <a:lnTo>
                  <a:pt x="467" y="0"/>
                </a:lnTo>
                <a:cubicBezTo>
                  <a:pt x="379" y="0"/>
                  <a:pt x="299" y="48"/>
                  <a:pt x="255" y="124"/>
                </a:cubicBezTo>
                <a:lnTo>
                  <a:pt x="33" y="508"/>
                </a:lnTo>
                <a:cubicBezTo>
                  <a:pt x="-11" y="583"/>
                  <a:pt x="-11" y="677"/>
                  <a:pt x="33" y="753"/>
                </a:cubicBezTo>
                <a:lnTo>
                  <a:pt x="255" y="1137"/>
                </a:lnTo>
                <a:cubicBezTo>
                  <a:pt x="299" y="1213"/>
                  <a:pt x="379" y="1260"/>
                  <a:pt x="467" y="1260"/>
                </a:cubicBezTo>
                <a:lnTo>
                  <a:pt x="911" y="1260"/>
                </a:lnTo>
                <a:cubicBezTo>
                  <a:pt x="998" y="1260"/>
                  <a:pt x="1080" y="1213"/>
                  <a:pt x="1123" y="1137"/>
                </a:cubicBezTo>
                <a:lnTo>
                  <a:pt x="1345" y="753"/>
                </a:lnTo>
                <a:cubicBezTo>
                  <a:pt x="1389" y="677"/>
                  <a:pt x="1389" y="583"/>
                  <a:pt x="1345" y="508"/>
                </a:cubicBezTo>
                <a:lnTo>
                  <a:pt x="1123" y="124"/>
                </a:lnTo>
                <a:cubicBezTo>
                  <a:pt x="1080" y="48"/>
                  <a:pt x="998" y="0"/>
                  <a:pt x="911" y="0"/>
                </a:cubicBezTo>
                <a:close/>
              </a:path>
            </a:pathLst>
          </a:custGeom>
          <a:solidFill>
            <a:schemeClr val="accent3">
              <a:lumMod val="75000"/>
              <a:lumOff val="2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87" name="Freeform: Shape 286">
            <a:extLst>
              <a:ext uri="{FF2B5EF4-FFF2-40B4-BE49-F238E27FC236}">
                <a16:creationId xmlns:a16="http://schemas.microsoft.com/office/drawing/2014/main" id="{72C6B017-6F91-4EFA-B987-8AC2A707EAB6}"/>
              </a:ext>
            </a:extLst>
          </p:cNvPr>
          <p:cNvSpPr/>
          <p:nvPr/>
        </p:nvSpPr>
        <p:spPr>
          <a:xfrm>
            <a:off x="1006942" y="2548676"/>
            <a:ext cx="493957" cy="481499"/>
          </a:xfrm>
          <a:custGeom>
            <a:avLst/>
            <a:gdLst>
              <a:gd name="connsiteX0" fmla="*/ 679612 w 987913"/>
              <a:gd name="connsiteY0" fmla="*/ 832189 h 962997"/>
              <a:gd name="connsiteX1" fmla="*/ 692663 w 987913"/>
              <a:gd name="connsiteY1" fmla="*/ 845764 h 962997"/>
              <a:gd name="connsiteX2" fmla="*/ 692663 w 987913"/>
              <a:gd name="connsiteY2" fmla="*/ 949423 h 962997"/>
              <a:gd name="connsiteX3" fmla="*/ 679612 w 987913"/>
              <a:gd name="connsiteY3" fmla="*/ 962997 h 962997"/>
              <a:gd name="connsiteX4" fmla="*/ 667747 w 987913"/>
              <a:gd name="connsiteY4" fmla="*/ 949423 h 962997"/>
              <a:gd name="connsiteX5" fmla="*/ 667747 w 987913"/>
              <a:gd name="connsiteY5" fmla="*/ 845764 h 962997"/>
              <a:gd name="connsiteX6" fmla="*/ 679612 w 987913"/>
              <a:gd name="connsiteY6" fmla="*/ 832189 h 962997"/>
              <a:gd name="connsiteX7" fmla="*/ 308363 w 987913"/>
              <a:gd name="connsiteY7" fmla="*/ 832189 h 962997"/>
              <a:gd name="connsiteX8" fmla="*/ 321414 w 987913"/>
              <a:gd name="connsiteY8" fmla="*/ 845764 h 962997"/>
              <a:gd name="connsiteX9" fmla="*/ 321414 w 987913"/>
              <a:gd name="connsiteY9" fmla="*/ 949423 h 962997"/>
              <a:gd name="connsiteX10" fmla="*/ 308363 w 987913"/>
              <a:gd name="connsiteY10" fmla="*/ 962997 h 962997"/>
              <a:gd name="connsiteX11" fmla="*/ 296498 w 987913"/>
              <a:gd name="connsiteY11" fmla="*/ 949423 h 962997"/>
              <a:gd name="connsiteX12" fmla="*/ 296498 w 987913"/>
              <a:gd name="connsiteY12" fmla="*/ 845764 h 962997"/>
              <a:gd name="connsiteX13" fmla="*/ 308363 w 987913"/>
              <a:gd name="connsiteY13" fmla="*/ 832189 h 962997"/>
              <a:gd name="connsiteX14" fmla="*/ 465365 w 987913"/>
              <a:gd name="connsiteY14" fmla="*/ 750763 h 962997"/>
              <a:gd name="connsiteX15" fmla="*/ 466608 w 987913"/>
              <a:gd name="connsiteY15" fmla="*/ 753245 h 962997"/>
              <a:gd name="connsiteX16" fmla="*/ 469095 w 987913"/>
              <a:gd name="connsiteY16" fmla="*/ 759450 h 962997"/>
              <a:gd name="connsiteX17" fmla="*/ 517581 w 987913"/>
              <a:gd name="connsiteY17" fmla="*/ 759450 h 962997"/>
              <a:gd name="connsiteX18" fmla="*/ 522554 w 987913"/>
              <a:gd name="connsiteY18" fmla="*/ 753245 h 962997"/>
              <a:gd name="connsiteX19" fmla="*/ 523797 w 987913"/>
              <a:gd name="connsiteY19" fmla="*/ 750763 h 962997"/>
              <a:gd name="connsiteX20" fmla="*/ 423095 w 987913"/>
              <a:gd name="connsiteY20" fmla="*/ 660162 h 962997"/>
              <a:gd name="connsiteX21" fmla="*/ 383311 w 987913"/>
              <a:gd name="connsiteY21" fmla="*/ 673814 h 962997"/>
              <a:gd name="connsiteX22" fmla="*/ 383311 w 987913"/>
              <a:gd name="connsiteY22" fmla="*/ 724699 h 962997"/>
              <a:gd name="connsiteX23" fmla="*/ 469095 w 987913"/>
              <a:gd name="connsiteY23" fmla="*/ 724699 h 962997"/>
              <a:gd name="connsiteX24" fmla="*/ 459149 w 987913"/>
              <a:gd name="connsiteY24" fmla="*/ 711047 h 962997"/>
              <a:gd name="connsiteX25" fmla="*/ 567311 w 987913"/>
              <a:gd name="connsiteY25" fmla="*/ 657680 h 962997"/>
              <a:gd name="connsiteX26" fmla="*/ 520068 w 987913"/>
              <a:gd name="connsiteY26" fmla="*/ 724699 h 962997"/>
              <a:gd name="connsiteX27" fmla="*/ 604608 w 987913"/>
              <a:gd name="connsiteY27" fmla="*/ 724699 h 962997"/>
              <a:gd name="connsiteX28" fmla="*/ 604608 w 987913"/>
              <a:gd name="connsiteY28" fmla="*/ 671332 h 962997"/>
              <a:gd name="connsiteX29" fmla="*/ 572284 w 987913"/>
              <a:gd name="connsiteY29" fmla="*/ 631616 h 962997"/>
              <a:gd name="connsiteX30" fmla="*/ 574770 w 987913"/>
              <a:gd name="connsiteY30" fmla="*/ 632857 h 962997"/>
              <a:gd name="connsiteX31" fmla="*/ 768716 w 987913"/>
              <a:gd name="connsiteY31" fmla="*/ 704842 h 962997"/>
              <a:gd name="connsiteX32" fmla="*/ 797310 w 987913"/>
              <a:gd name="connsiteY32" fmla="*/ 744557 h 962997"/>
              <a:gd name="connsiteX33" fmla="*/ 797310 w 987913"/>
              <a:gd name="connsiteY33" fmla="*/ 948099 h 962997"/>
              <a:gd name="connsiteX34" fmla="*/ 784878 w 987913"/>
              <a:gd name="connsiteY34" fmla="*/ 961751 h 962997"/>
              <a:gd name="connsiteX35" fmla="*/ 772445 w 987913"/>
              <a:gd name="connsiteY35" fmla="*/ 948099 h 962997"/>
              <a:gd name="connsiteX36" fmla="*/ 772445 w 987913"/>
              <a:gd name="connsiteY36" fmla="*/ 744557 h 962997"/>
              <a:gd name="connsiteX37" fmla="*/ 758770 w 987913"/>
              <a:gd name="connsiteY37" fmla="*/ 728423 h 962997"/>
              <a:gd name="connsiteX38" fmla="*/ 629473 w 987913"/>
              <a:gd name="connsiteY38" fmla="*/ 680019 h 962997"/>
              <a:gd name="connsiteX39" fmla="*/ 629473 w 987913"/>
              <a:gd name="connsiteY39" fmla="*/ 725941 h 962997"/>
              <a:gd name="connsiteX40" fmla="*/ 605851 w 987913"/>
              <a:gd name="connsiteY40" fmla="*/ 750763 h 962997"/>
              <a:gd name="connsiteX41" fmla="*/ 553635 w 987913"/>
              <a:gd name="connsiteY41" fmla="*/ 750763 h 962997"/>
              <a:gd name="connsiteX42" fmla="*/ 543689 w 987913"/>
              <a:gd name="connsiteY42" fmla="*/ 765656 h 962997"/>
              <a:gd name="connsiteX43" fmla="*/ 539960 w 987913"/>
              <a:gd name="connsiteY43" fmla="*/ 785514 h 962997"/>
              <a:gd name="connsiteX44" fmla="*/ 559851 w 987913"/>
              <a:gd name="connsiteY44" fmla="*/ 946858 h 962997"/>
              <a:gd name="connsiteX45" fmla="*/ 548662 w 987913"/>
              <a:gd name="connsiteY45" fmla="*/ 961751 h 962997"/>
              <a:gd name="connsiteX46" fmla="*/ 547419 w 987913"/>
              <a:gd name="connsiteY46" fmla="*/ 961751 h 962997"/>
              <a:gd name="connsiteX47" fmla="*/ 533743 w 987913"/>
              <a:gd name="connsiteY47" fmla="*/ 950581 h 962997"/>
              <a:gd name="connsiteX48" fmla="*/ 513851 w 987913"/>
              <a:gd name="connsiteY48" fmla="*/ 789237 h 962997"/>
              <a:gd name="connsiteX49" fmla="*/ 513851 w 987913"/>
              <a:gd name="connsiteY49" fmla="*/ 785514 h 962997"/>
              <a:gd name="connsiteX50" fmla="*/ 472825 w 987913"/>
              <a:gd name="connsiteY50" fmla="*/ 785514 h 962997"/>
              <a:gd name="connsiteX51" fmla="*/ 472825 w 987913"/>
              <a:gd name="connsiteY51" fmla="*/ 789237 h 962997"/>
              <a:gd name="connsiteX52" fmla="*/ 452933 w 987913"/>
              <a:gd name="connsiteY52" fmla="*/ 950581 h 962997"/>
              <a:gd name="connsiteX53" fmla="*/ 439257 w 987913"/>
              <a:gd name="connsiteY53" fmla="*/ 961751 h 962997"/>
              <a:gd name="connsiteX54" fmla="*/ 428068 w 987913"/>
              <a:gd name="connsiteY54" fmla="*/ 946858 h 962997"/>
              <a:gd name="connsiteX55" fmla="*/ 447960 w 987913"/>
              <a:gd name="connsiteY55" fmla="*/ 785514 h 962997"/>
              <a:gd name="connsiteX56" fmla="*/ 444230 w 987913"/>
              <a:gd name="connsiteY56" fmla="*/ 765656 h 962997"/>
              <a:gd name="connsiteX57" fmla="*/ 435527 w 987913"/>
              <a:gd name="connsiteY57" fmla="*/ 750763 h 962997"/>
              <a:gd name="connsiteX58" fmla="*/ 382068 w 987913"/>
              <a:gd name="connsiteY58" fmla="*/ 750763 h 962997"/>
              <a:gd name="connsiteX59" fmla="*/ 358446 w 987913"/>
              <a:gd name="connsiteY59" fmla="*/ 725941 h 962997"/>
              <a:gd name="connsiteX60" fmla="*/ 358446 w 987913"/>
              <a:gd name="connsiteY60" fmla="*/ 681261 h 962997"/>
              <a:gd name="connsiteX61" fmla="*/ 227906 w 987913"/>
              <a:gd name="connsiteY61" fmla="*/ 728423 h 962997"/>
              <a:gd name="connsiteX62" fmla="*/ 216717 w 987913"/>
              <a:gd name="connsiteY62" fmla="*/ 745798 h 962997"/>
              <a:gd name="connsiteX63" fmla="*/ 216717 w 987913"/>
              <a:gd name="connsiteY63" fmla="*/ 948099 h 962997"/>
              <a:gd name="connsiteX64" fmla="*/ 203042 w 987913"/>
              <a:gd name="connsiteY64" fmla="*/ 961751 h 962997"/>
              <a:gd name="connsiteX65" fmla="*/ 190609 w 987913"/>
              <a:gd name="connsiteY65" fmla="*/ 948099 h 962997"/>
              <a:gd name="connsiteX66" fmla="*/ 190609 w 987913"/>
              <a:gd name="connsiteY66" fmla="*/ 745798 h 962997"/>
              <a:gd name="connsiteX67" fmla="*/ 220447 w 987913"/>
              <a:gd name="connsiteY67" fmla="*/ 704842 h 962997"/>
              <a:gd name="connsiteX68" fmla="*/ 418122 w 987913"/>
              <a:gd name="connsiteY68" fmla="*/ 632857 h 962997"/>
              <a:gd name="connsiteX69" fmla="*/ 442987 w 987913"/>
              <a:gd name="connsiteY69" fmla="*/ 641545 h 962997"/>
              <a:gd name="connsiteX70" fmla="*/ 481527 w 987913"/>
              <a:gd name="connsiteY70" fmla="*/ 698636 h 962997"/>
              <a:gd name="connsiteX71" fmla="*/ 493960 w 987913"/>
              <a:gd name="connsiteY71" fmla="*/ 716012 h 962997"/>
              <a:gd name="connsiteX72" fmla="*/ 547419 w 987913"/>
              <a:gd name="connsiteY72" fmla="*/ 642786 h 962997"/>
              <a:gd name="connsiteX73" fmla="*/ 549905 w 987913"/>
              <a:gd name="connsiteY73" fmla="*/ 640304 h 962997"/>
              <a:gd name="connsiteX74" fmla="*/ 572284 w 987913"/>
              <a:gd name="connsiteY74" fmla="*/ 631616 h 962997"/>
              <a:gd name="connsiteX75" fmla="*/ 493960 w 987913"/>
              <a:gd name="connsiteY75" fmla="*/ 405992 h 962997"/>
              <a:gd name="connsiteX76" fmla="*/ 405990 w 987913"/>
              <a:gd name="connsiteY76" fmla="*/ 493960 h 962997"/>
              <a:gd name="connsiteX77" fmla="*/ 493960 w 987913"/>
              <a:gd name="connsiteY77" fmla="*/ 581928 h 962997"/>
              <a:gd name="connsiteX78" fmla="*/ 581931 w 987913"/>
              <a:gd name="connsiteY78" fmla="*/ 493960 h 962997"/>
              <a:gd name="connsiteX79" fmla="*/ 493960 w 987913"/>
              <a:gd name="connsiteY79" fmla="*/ 405992 h 962997"/>
              <a:gd name="connsiteX80" fmla="*/ 493960 w 987913"/>
              <a:gd name="connsiteY80" fmla="*/ 381212 h 962997"/>
              <a:gd name="connsiteX81" fmla="*/ 607950 w 987913"/>
              <a:gd name="connsiteY81" fmla="*/ 493960 h 962997"/>
              <a:gd name="connsiteX82" fmla="*/ 493960 w 987913"/>
              <a:gd name="connsiteY82" fmla="*/ 607946 h 962997"/>
              <a:gd name="connsiteX83" fmla="*/ 379970 w 987913"/>
              <a:gd name="connsiteY83" fmla="*/ 493960 h 962997"/>
              <a:gd name="connsiteX84" fmla="*/ 493960 w 987913"/>
              <a:gd name="connsiteY84" fmla="*/ 381212 h 962997"/>
              <a:gd name="connsiteX85" fmla="*/ 476557 w 987913"/>
              <a:gd name="connsiteY85" fmla="*/ 221751 h 962997"/>
              <a:gd name="connsiteX86" fmla="*/ 686614 w 987913"/>
              <a:gd name="connsiteY86" fmla="*/ 301255 h 962997"/>
              <a:gd name="connsiteX87" fmla="*/ 764919 w 987913"/>
              <a:gd name="connsiteY87" fmla="*/ 511194 h 962997"/>
              <a:gd name="connsiteX88" fmla="*/ 713959 w 987913"/>
              <a:gd name="connsiteY88" fmla="*/ 652809 h 962997"/>
              <a:gd name="connsiteX89" fmla="*/ 704015 w 987913"/>
              <a:gd name="connsiteY89" fmla="*/ 657778 h 962997"/>
              <a:gd name="connsiteX90" fmla="*/ 695314 w 987913"/>
              <a:gd name="connsiteY90" fmla="*/ 654052 h 962997"/>
              <a:gd name="connsiteX91" fmla="*/ 694072 w 987913"/>
              <a:gd name="connsiteY91" fmla="*/ 637902 h 962997"/>
              <a:gd name="connsiteX92" fmla="*/ 740060 w 987913"/>
              <a:gd name="connsiteY92" fmla="*/ 508709 h 962997"/>
              <a:gd name="connsiteX93" fmla="*/ 667970 w 987913"/>
              <a:gd name="connsiteY93" fmla="*/ 318646 h 962997"/>
              <a:gd name="connsiteX94" fmla="*/ 477800 w 987913"/>
              <a:gd name="connsiteY94" fmla="*/ 247838 h 962997"/>
              <a:gd name="connsiteX95" fmla="*/ 247856 w 987913"/>
              <a:gd name="connsiteY95" fmla="*/ 476411 h 962997"/>
              <a:gd name="connsiteX96" fmla="*/ 292602 w 987913"/>
              <a:gd name="connsiteY96" fmla="*/ 635418 h 962997"/>
              <a:gd name="connsiteX97" fmla="*/ 290116 w 987913"/>
              <a:gd name="connsiteY97" fmla="*/ 652809 h 962997"/>
              <a:gd name="connsiteX98" fmla="*/ 271472 w 987913"/>
              <a:gd name="connsiteY98" fmla="*/ 650325 h 962997"/>
              <a:gd name="connsiteX99" fmla="*/ 222997 w 987913"/>
              <a:gd name="connsiteY99" fmla="*/ 475169 h 962997"/>
              <a:gd name="connsiteX100" fmla="*/ 476557 w 987913"/>
              <a:gd name="connsiteY100" fmla="*/ 221751 h 962997"/>
              <a:gd name="connsiteX101" fmla="*/ 452897 w 987913"/>
              <a:gd name="connsiteY101" fmla="*/ 0 h 962997"/>
              <a:gd name="connsiteX102" fmla="*/ 533772 w 987913"/>
              <a:gd name="connsiteY102" fmla="*/ 0 h 962997"/>
              <a:gd name="connsiteX103" fmla="*/ 569854 w 987913"/>
              <a:gd name="connsiteY103" fmla="*/ 36075 h 962997"/>
              <a:gd name="connsiteX104" fmla="*/ 569854 w 987913"/>
              <a:gd name="connsiteY104" fmla="*/ 88321 h 962997"/>
              <a:gd name="connsiteX105" fmla="*/ 578564 w 987913"/>
              <a:gd name="connsiteY105" fmla="*/ 98273 h 962997"/>
              <a:gd name="connsiteX106" fmla="*/ 715428 w 987913"/>
              <a:gd name="connsiteY106" fmla="*/ 154251 h 962997"/>
              <a:gd name="connsiteX107" fmla="*/ 727871 w 987913"/>
              <a:gd name="connsiteY107" fmla="*/ 153007 h 962997"/>
              <a:gd name="connsiteX108" fmla="*/ 763953 w 987913"/>
              <a:gd name="connsiteY108" fmla="*/ 116932 h 962997"/>
              <a:gd name="connsiteX109" fmla="*/ 813722 w 987913"/>
              <a:gd name="connsiteY109" fmla="*/ 116932 h 962997"/>
              <a:gd name="connsiteX110" fmla="*/ 872200 w 987913"/>
              <a:gd name="connsiteY110" fmla="*/ 174154 h 962997"/>
              <a:gd name="connsiteX111" fmla="*/ 882154 w 987913"/>
              <a:gd name="connsiteY111" fmla="*/ 199034 h 962997"/>
              <a:gd name="connsiteX112" fmla="*/ 872200 w 987913"/>
              <a:gd name="connsiteY112" fmla="*/ 223913 h 962997"/>
              <a:gd name="connsiteX113" fmla="*/ 834874 w 987913"/>
              <a:gd name="connsiteY113" fmla="*/ 261231 h 962997"/>
              <a:gd name="connsiteX114" fmla="*/ 832385 w 987913"/>
              <a:gd name="connsiteY114" fmla="*/ 273671 h 962997"/>
              <a:gd name="connsiteX115" fmla="*/ 889620 w 987913"/>
              <a:gd name="connsiteY115" fmla="*/ 410507 h 962997"/>
              <a:gd name="connsiteX116" fmla="*/ 900818 w 987913"/>
              <a:gd name="connsiteY116" fmla="*/ 417970 h 962997"/>
              <a:gd name="connsiteX117" fmla="*/ 951831 w 987913"/>
              <a:gd name="connsiteY117" fmla="*/ 417970 h 962997"/>
              <a:gd name="connsiteX118" fmla="*/ 987913 w 987913"/>
              <a:gd name="connsiteY118" fmla="*/ 454045 h 962997"/>
              <a:gd name="connsiteX119" fmla="*/ 987913 w 987913"/>
              <a:gd name="connsiteY119" fmla="*/ 534903 h 962997"/>
              <a:gd name="connsiteX120" fmla="*/ 951831 w 987913"/>
              <a:gd name="connsiteY120" fmla="*/ 569733 h 962997"/>
              <a:gd name="connsiteX121" fmla="*/ 900818 w 987913"/>
              <a:gd name="connsiteY121" fmla="*/ 569733 h 962997"/>
              <a:gd name="connsiteX122" fmla="*/ 889620 w 987913"/>
              <a:gd name="connsiteY122" fmla="*/ 578441 h 962997"/>
              <a:gd name="connsiteX123" fmla="*/ 832385 w 987913"/>
              <a:gd name="connsiteY123" fmla="*/ 715277 h 962997"/>
              <a:gd name="connsiteX124" fmla="*/ 834874 w 987913"/>
              <a:gd name="connsiteY124" fmla="*/ 727716 h 962997"/>
              <a:gd name="connsiteX125" fmla="*/ 872200 w 987913"/>
              <a:gd name="connsiteY125" fmla="*/ 763791 h 962997"/>
              <a:gd name="connsiteX126" fmla="*/ 872200 w 987913"/>
              <a:gd name="connsiteY126" fmla="*/ 814793 h 962997"/>
              <a:gd name="connsiteX127" fmla="*/ 843583 w 987913"/>
              <a:gd name="connsiteY127" fmla="*/ 842160 h 962997"/>
              <a:gd name="connsiteX128" fmla="*/ 834874 w 987913"/>
              <a:gd name="connsiteY128" fmla="*/ 845892 h 962997"/>
              <a:gd name="connsiteX129" fmla="*/ 824920 w 987913"/>
              <a:gd name="connsiteY129" fmla="*/ 842160 h 962997"/>
              <a:gd name="connsiteX130" fmla="*/ 824920 w 987913"/>
              <a:gd name="connsiteY130" fmla="*/ 824745 h 962997"/>
              <a:gd name="connsiteX131" fmla="*/ 853537 w 987913"/>
              <a:gd name="connsiteY131" fmla="*/ 797378 h 962997"/>
              <a:gd name="connsiteX132" fmla="*/ 853537 w 987913"/>
              <a:gd name="connsiteY132" fmla="*/ 782450 h 962997"/>
              <a:gd name="connsiteX133" fmla="*/ 816210 w 987913"/>
              <a:gd name="connsiteY133" fmla="*/ 746376 h 962997"/>
              <a:gd name="connsiteX134" fmla="*/ 811234 w 987913"/>
              <a:gd name="connsiteY134" fmla="*/ 701593 h 962997"/>
              <a:gd name="connsiteX135" fmla="*/ 864735 w 987913"/>
              <a:gd name="connsiteY135" fmla="*/ 573465 h 962997"/>
              <a:gd name="connsiteX136" fmla="*/ 900818 w 987913"/>
              <a:gd name="connsiteY136" fmla="*/ 544854 h 962997"/>
              <a:gd name="connsiteX137" fmla="*/ 951831 w 987913"/>
              <a:gd name="connsiteY137" fmla="*/ 544854 h 962997"/>
              <a:gd name="connsiteX138" fmla="*/ 961784 w 987913"/>
              <a:gd name="connsiteY138" fmla="*/ 534903 h 962997"/>
              <a:gd name="connsiteX139" fmla="*/ 961784 w 987913"/>
              <a:gd name="connsiteY139" fmla="*/ 454045 h 962997"/>
              <a:gd name="connsiteX140" fmla="*/ 951831 w 987913"/>
              <a:gd name="connsiteY140" fmla="*/ 444094 h 962997"/>
              <a:gd name="connsiteX141" fmla="*/ 900818 w 987913"/>
              <a:gd name="connsiteY141" fmla="*/ 444094 h 962997"/>
              <a:gd name="connsiteX142" fmla="*/ 864735 w 987913"/>
              <a:gd name="connsiteY142" fmla="*/ 415482 h 962997"/>
              <a:gd name="connsiteX143" fmla="*/ 811234 w 987913"/>
              <a:gd name="connsiteY143" fmla="*/ 287355 h 962997"/>
              <a:gd name="connsiteX144" fmla="*/ 816210 w 987913"/>
              <a:gd name="connsiteY144" fmla="*/ 242572 h 962997"/>
              <a:gd name="connsiteX145" fmla="*/ 853537 w 987913"/>
              <a:gd name="connsiteY145" fmla="*/ 206497 h 962997"/>
              <a:gd name="connsiteX146" fmla="*/ 857270 w 987913"/>
              <a:gd name="connsiteY146" fmla="*/ 199034 h 962997"/>
              <a:gd name="connsiteX147" fmla="*/ 853537 w 987913"/>
              <a:gd name="connsiteY147" fmla="*/ 191570 h 962997"/>
              <a:gd name="connsiteX148" fmla="*/ 796303 w 987913"/>
              <a:gd name="connsiteY148" fmla="*/ 134348 h 962997"/>
              <a:gd name="connsiteX149" fmla="*/ 782616 w 987913"/>
              <a:gd name="connsiteY149" fmla="*/ 134348 h 962997"/>
              <a:gd name="connsiteX150" fmla="*/ 745290 w 987913"/>
              <a:gd name="connsiteY150" fmla="*/ 171666 h 962997"/>
              <a:gd name="connsiteX151" fmla="*/ 700498 w 987913"/>
              <a:gd name="connsiteY151" fmla="*/ 176642 h 962997"/>
              <a:gd name="connsiteX152" fmla="*/ 573587 w 987913"/>
              <a:gd name="connsiteY152" fmla="*/ 124396 h 962997"/>
              <a:gd name="connsiteX153" fmla="*/ 543726 w 987913"/>
              <a:gd name="connsiteY153" fmla="*/ 88321 h 962997"/>
              <a:gd name="connsiteX154" fmla="*/ 543726 w 987913"/>
              <a:gd name="connsiteY154" fmla="*/ 36075 h 962997"/>
              <a:gd name="connsiteX155" fmla="*/ 533772 w 987913"/>
              <a:gd name="connsiteY155" fmla="*/ 26123 h 962997"/>
              <a:gd name="connsiteX156" fmla="*/ 452897 w 987913"/>
              <a:gd name="connsiteY156" fmla="*/ 26123 h 962997"/>
              <a:gd name="connsiteX157" fmla="*/ 444188 w 987913"/>
              <a:gd name="connsiteY157" fmla="*/ 36075 h 962997"/>
              <a:gd name="connsiteX158" fmla="*/ 444188 w 987913"/>
              <a:gd name="connsiteY158" fmla="*/ 88321 h 962997"/>
              <a:gd name="connsiteX159" fmla="*/ 415571 w 987913"/>
              <a:gd name="connsiteY159" fmla="*/ 124396 h 962997"/>
              <a:gd name="connsiteX160" fmla="*/ 287416 w 987913"/>
              <a:gd name="connsiteY160" fmla="*/ 176642 h 962997"/>
              <a:gd name="connsiteX161" fmla="*/ 242624 w 987913"/>
              <a:gd name="connsiteY161" fmla="*/ 171666 h 962997"/>
              <a:gd name="connsiteX162" fmla="*/ 205297 w 987913"/>
              <a:gd name="connsiteY162" fmla="*/ 134348 h 962997"/>
              <a:gd name="connsiteX163" fmla="*/ 191610 w 987913"/>
              <a:gd name="connsiteY163" fmla="*/ 134348 h 962997"/>
              <a:gd name="connsiteX164" fmla="*/ 134376 w 987913"/>
              <a:gd name="connsiteY164" fmla="*/ 191570 h 962997"/>
              <a:gd name="connsiteX165" fmla="*/ 134376 w 987913"/>
              <a:gd name="connsiteY165" fmla="*/ 206497 h 962997"/>
              <a:gd name="connsiteX166" fmla="*/ 171703 w 987913"/>
              <a:gd name="connsiteY166" fmla="*/ 242572 h 962997"/>
              <a:gd name="connsiteX167" fmla="*/ 175436 w 987913"/>
              <a:gd name="connsiteY167" fmla="*/ 287355 h 962997"/>
              <a:gd name="connsiteX168" fmla="*/ 123178 w 987913"/>
              <a:gd name="connsiteY168" fmla="*/ 415482 h 962997"/>
              <a:gd name="connsiteX169" fmla="*/ 88340 w 987913"/>
              <a:gd name="connsiteY169" fmla="*/ 444094 h 962997"/>
              <a:gd name="connsiteX170" fmla="*/ 36083 w 987913"/>
              <a:gd name="connsiteY170" fmla="*/ 444094 h 962997"/>
              <a:gd name="connsiteX171" fmla="*/ 26129 w 987913"/>
              <a:gd name="connsiteY171" fmla="*/ 454045 h 962997"/>
              <a:gd name="connsiteX172" fmla="*/ 26129 w 987913"/>
              <a:gd name="connsiteY172" fmla="*/ 534903 h 962997"/>
              <a:gd name="connsiteX173" fmla="*/ 36083 w 987913"/>
              <a:gd name="connsiteY173" fmla="*/ 544854 h 962997"/>
              <a:gd name="connsiteX174" fmla="*/ 88340 w 987913"/>
              <a:gd name="connsiteY174" fmla="*/ 544854 h 962997"/>
              <a:gd name="connsiteX175" fmla="*/ 123178 w 987913"/>
              <a:gd name="connsiteY175" fmla="*/ 573465 h 962997"/>
              <a:gd name="connsiteX176" fmla="*/ 175436 w 987913"/>
              <a:gd name="connsiteY176" fmla="*/ 701593 h 962997"/>
              <a:gd name="connsiteX177" fmla="*/ 171703 w 987913"/>
              <a:gd name="connsiteY177" fmla="*/ 746376 h 962997"/>
              <a:gd name="connsiteX178" fmla="*/ 134376 w 987913"/>
              <a:gd name="connsiteY178" fmla="*/ 782450 h 962997"/>
              <a:gd name="connsiteX179" fmla="*/ 134376 w 987913"/>
              <a:gd name="connsiteY179" fmla="*/ 797378 h 962997"/>
              <a:gd name="connsiteX180" fmla="*/ 159261 w 987913"/>
              <a:gd name="connsiteY180" fmla="*/ 822257 h 962997"/>
              <a:gd name="connsiteX181" fmla="*/ 159261 w 987913"/>
              <a:gd name="connsiteY181" fmla="*/ 839672 h 962997"/>
              <a:gd name="connsiteX182" fmla="*/ 141842 w 987913"/>
              <a:gd name="connsiteY182" fmla="*/ 839672 h 962997"/>
              <a:gd name="connsiteX183" fmla="*/ 116957 w 987913"/>
              <a:gd name="connsiteY183" fmla="*/ 814793 h 962997"/>
              <a:gd name="connsiteX184" fmla="*/ 116957 w 987913"/>
              <a:gd name="connsiteY184" fmla="*/ 763791 h 962997"/>
              <a:gd name="connsiteX185" fmla="*/ 153040 w 987913"/>
              <a:gd name="connsiteY185" fmla="*/ 727716 h 962997"/>
              <a:gd name="connsiteX186" fmla="*/ 154284 w 987913"/>
              <a:gd name="connsiteY186" fmla="*/ 715277 h 962997"/>
              <a:gd name="connsiteX187" fmla="*/ 97050 w 987913"/>
              <a:gd name="connsiteY187" fmla="*/ 578441 h 962997"/>
              <a:gd name="connsiteX188" fmla="*/ 88340 w 987913"/>
              <a:gd name="connsiteY188" fmla="*/ 569733 h 962997"/>
              <a:gd name="connsiteX189" fmla="*/ 36083 w 987913"/>
              <a:gd name="connsiteY189" fmla="*/ 569733 h 962997"/>
              <a:gd name="connsiteX190" fmla="*/ 0 w 987913"/>
              <a:gd name="connsiteY190" fmla="*/ 534903 h 962997"/>
              <a:gd name="connsiteX191" fmla="*/ 0 w 987913"/>
              <a:gd name="connsiteY191" fmla="*/ 454045 h 962997"/>
              <a:gd name="connsiteX192" fmla="*/ 36083 w 987913"/>
              <a:gd name="connsiteY192" fmla="*/ 417970 h 962997"/>
              <a:gd name="connsiteX193" fmla="*/ 88340 w 987913"/>
              <a:gd name="connsiteY193" fmla="*/ 417970 h 962997"/>
              <a:gd name="connsiteX194" fmla="*/ 97050 w 987913"/>
              <a:gd name="connsiteY194" fmla="*/ 410507 h 962997"/>
              <a:gd name="connsiteX195" fmla="*/ 154284 w 987913"/>
              <a:gd name="connsiteY195" fmla="*/ 273671 h 962997"/>
              <a:gd name="connsiteX196" fmla="*/ 153040 w 987913"/>
              <a:gd name="connsiteY196" fmla="*/ 261231 h 962997"/>
              <a:gd name="connsiteX197" fmla="*/ 116957 w 987913"/>
              <a:gd name="connsiteY197" fmla="*/ 223913 h 962997"/>
              <a:gd name="connsiteX198" fmla="*/ 105759 w 987913"/>
              <a:gd name="connsiteY198" fmla="*/ 199034 h 962997"/>
              <a:gd name="connsiteX199" fmla="*/ 116957 w 987913"/>
              <a:gd name="connsiteY199" fmla="*/ 174154 h 962997"/>
              <a:gd name="connsiteX200" fmla="*/ 172947 w 987913"/>
              <a:gd name="connsiteY200" fmla="*/ 116932 h 962997"/>
              <a:gd name="connsiteX201" fmla="*/ 199076 w 987913"/>
              <a:gd name="connsiteY201" fmla="*/ 105737 h 962997"/>
              <a:gd name="connsiteX202" fmla="*/ 223960 w 987913"/>
              <a:gd name="connsiteY202" fmla="*/ 116932 h 962997"/>
              <a:gd name="connsiteX203" fmla="*/ 261287 w 987913"/>
              <a:gd name="connsiteY203" fmla="*/ 153007 h 962997"/>
              <a:gd name="connsiteX204" fmla="*/ 273729 w 987913"/>
              <a:gd name="connsiteY204" fmla="*/ 154251 h 962997"/>
              <a:gd name="connsiteX205" fmla="*/ 410594 w 987913"/>
              <a:gd name="connsiteY205" fmla="*/ 98273 h 962997"/>
              <a:gd name="connsiteX206" fmla="*/ 418059 w 987913"/>
              <a:gd name="connsiteY206" fmla="*/ 88321 h 962997"/>
              <a:gd name="connsiteX207" fmla="*/ 418059 w 987913"/>
              <a:gd name="connsiteY207" fmla="*/ 36075 h 962997"/>
              <a:gd name="connsiteX208" fmla="*/ 452897 w 987913"/>
              <a:gd name="connsiteY208" fmla="*/ 0 h 96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987913" h="962997">
                <a:moveTo>
                  <a:pt x="679612" y="832189"/>
                </a:moveTo>
                <a:cubicBezTo>
                  <a:pt x="686731" y="832189"/>
                  <a:pt x="692663" y="838359"/>
                  <a:pt x="692663" y="845764"/>
                </a:cubicBezTo>
                <a:lnTo>
                  <a:pt x="692663" y="949423"/>
                </a:lnTo>
                <a:cubicBezTo>
                  <a:pt x="692663" y="956827"/>
                  <a:pt x="686731" y="962997"/>
                  <a:pt x="679612" y="962997"/>
                </a:cubicBezTo>
                <a:cubicBezTo>
                  <a:pt x="672493" y="962997"/>
                  <a:pt x="667747" y="956827"/>
                  <a:pt x="667747" y="949423"/>
                </a:cubicBezTo>
                <a:lnTo>
                  <a:pt x="667747" y="845764"/>
                </a:lnTo>
                <a:cubicBezTo>
                  <a:pt x="667747" y="838359"/>
                  <a:pt x="672493" y="832189"/>
                  <a:pt x="679612" y="832189"/>
                </a:cubicBezTo>
                <a:close/>
                <a:moveTo>
                  <a:pt x="308363" y="832189"/>
                </a:moveTo>
                <a:cubicBezTo>
                  <a:pt x="315482" y="832189"/>
                  <a:pt x="321414" y="838359"/>
                  <a:pt x="321414" y="845764"/>
                </a:cubicBezTo>
                <a:lnTo>
                  <a:pt x="321414" y="949423"/>
                </a:lnTo>
                <a:cubicBezTo>
                  <a:pt x="321414" y="956827"/>
                  <a:pt x="315482" y="962997"/>
                  <a:pt x="308363" y="962997"/>
                </a:cubicBezTo>
                <a:cubicBezTo>
                  <a:pt x="301244" y="962997"/>
                  <a:pt x="296498" y="956827"/>
                  <a:pt x="296498" y="949423"/>
                </a:cubicBezTo>
                <a:lnTo>
                  <a:pt x="296498" y="845764"/>
                </a:lnTo>
                <a:cubicBezTo>
                  <a:pt x="296498" y="838359"/>
                  <a:pt x="301244" y="832189"/>
                  <a:pt x="308363" y="832189"/>
                </a:cubicBezTo>
                <a:close/>
                <a:moveTo>
                  <a:pt x="465365" y="750763"/>
                </a:moveTo>
                <a:lnTo>
                  <a:pt x="466608" y="753245"/>
                </a:lnTo>
                <a:cubicBezTo>
                  <a:pt x="466608" y="755727"/>
                  <a:pt x="469095" y="756968"/>
                  <a:pt x="469095" y="759450"/>
                </a:cubicBezTo>
                <a:lnTo>
                  <a:pt x="517581" y="759450"/>
                </a:lnTo>
                <a:cubicBezTo>
                  <a:pt x="520068" y="756968"/>
                  <a:pt x="520068" y="755727"/>
                  <a:pt x="522554" y="753245"/>
                </a:cubicBezTo>
                <a:lnTo>
                  <a:pt x="523797" y="750763"/>
                </a:lnTo>
                <a:close/>
                <a:moveTo>
                  <a:pt x="423095" y="660162"/>
                </a:moveTo>
                <a:lnTo>
                  <a:pt x="383311" y="673814"/>
                </a:lnTo>
                <a:lnTo>
                  <a:pt x="383311" y="724699"/>
                </a:lnTo>
                <a:lnTo>
                  <a:pt x="469095" y="724699"/>
                </a:lnTo>
                <a:lnTo>
                  <a:pt x="459149" y="711047"/>
                </a:lnTo>
                <a:close/>
                <a:moveTo>
                  <a:pt x="567311" y="657680"/>
                </a:moveTo>
                <a:lnTo>
                  <a:pt x="520068" y="724699"/>
                </a:lnTo>
                <a:lnTo>
                  <a:pt x="604608" y="724699"/>
                </a:lnTo>
                <a:lnTo>
                  <a:pt x="604608" y="671332"/>
                </a:lnTo>
                <a:close/>
                <a:moveTo>
                  <a:pt x="572284" y="631616"/>
                </a:moveTo>
                <a:lnTo>
                  <a:pt x="574770" y="632857"/>
                </a:lnTo>
                <a:lnTo>
                  <a:pt x="768716" y="704842"/>
                </a:lnTo>
                <a:cubicBezTo>
                  <a:pt x="787364" y="713529"/>
                  <a:pt x="797310" y="727182"/>
                  <a:pt x="797310" y="744557"/>
                </a:cubicBezTo>
                <a:lnTo>
                  <a:pt x="797310" y="948099"/>
                </a:lnTo>
                <a:cubicBezTo>
                  <a:pt x="797310" y="955546"/>
                  <a:pt x="792337" y="961751"/>
                  <a:pt x="784878" y="961751"/>
                </a:cubicBezTo>
                <a:cubicBezTo>
                  <a:pt x="777418" y="961751"/>
                  <a:pt x="772445" y="955546"/>
                  <a:pt x="772445" y="948099"/>
                </a:cubicBezTo>
                <a:lnTo>
                  <a:pt x="772445" y="744557"/>
                </a:lnTo>
                <a:cubicBezTo>
                  <a:pt x="772445" y="735869"/>
                  <a:pt x="764986" y="730905"/>
                  <a:pt x="758770" y="728423"/>
                </a:cubicBezTo>
                <a:lnTo>
                  <a:pt x="629473" y="680019"/>
                </a:lnTo>
                <a:lnTo>
                  <a:pt x="629473" y="725941"/>
                </a:lnTo>
                <a:cubicBezTo>
                  <a:pt x="629473" y="739593"/>
                  <a:pt x="619527" y="750763"/>
                  <a:pt x="605851" y="750763"/>
                </a:cubicBezTo>
                <a:lnTo>
                  <a:pt x="553635" y="750763"/>
                </a:lnTo>
                <a:lnTo>
                  <a:pt x="543689" y="765656"/>
                </a:lnTo>
                <a:cubicBezTo>
                  <a:pt x="539960" y="771862"/>
                  <a:pt x="538716" y="779308"/>
                  <a:pt x="539960" y="785514"/>
                </a:cubicBezTo>
                <a:lnTo>
                  <a:pt x="559851" y="946858"/>
                </a:lnTo>
                <a:cubicBezTo>
                  <a:pt x="561095" y="954305"/>
                  <a:pt x="554878" y="960510"/>
                  <a:pt x="548662" y="961751"/>
                </a:cubicBezTo>
                <a:lnTo>
                  <a:pt x="547419" y="961751"/>
                </a:lnTo>
                <a:cubicBezTo>
                  <a:pt x="539960" y="961751"/>
                  <a:pt x="534987" y="956787"/>
                  <a:pt x="533743" y="950581"/>
                </a:cubicBezTo>
                <a:lnTo>
                  <a:pt x="513851" y="789237"/>
                </a:lnTo>
                <a:cubicBezTo>
                  <a:pt x="513851" y="787996"/>
                  <a:pt x="513851" y="786755"/>
                  <a:pt x="513851" y="785514"/>
                </a:cubicBezTo>
                <a:lnTo>
                  <a:pt x="472825" y="785514"/>
                </a:lnTo>
                <a:cubicBezTo>
                  <a:pt x="472825" y="786755"/>
                  <a:pt x="472825" y="787996"/>
                  <a:pt x="472825" y="789237"/>
                </a:cubicBezTo>
                <a:lnTo>
                  <a:pt x="452933" y="950581"/>
                </a:lnTo>
                <a:cubicBezTo>
                  <a:pt x="452933" y="956787"/>
                  <a:pt x="446717" y="961751"/>
                  <a:pt x="439257" y="961751"/>
                </a:cubicBezTo>
                <a:cubicBezTo>
                  <a:pt x="431798" y="960510"/>
                  <a:pt x="428068" y="954305"/>
                  <a:pt x="428068" y="946858"/>
                </a:cubicBezTo>
                <a:lnTo>
                  <a:pt x="447960" y="785514"/>
                </a:lnTo>
                <a:cubicBezTo>
                  <a:pt x="449203" y="779308"/>
                  <a:pt x="446717" y="771862"/>
                  <a:pt x="444230" y="765656"/>
                </a:cubicBezTo>
                <a:lnTo>
                  <a:pt x="435527" y="750763"/>
                </a:lnTo>
                <a:lnTo>
                  <a:pt x="382068" y="750763"/>
                </a:lnTo>
                <a:cubicBezTo>
                  <a:pt x="368392" y="750763"/>
                  <a:pt x="358446" y="739593"/>
                  <a:pt x="358446" y="725941"/>
                </a:cubicBezTo>
                <a:lnTo>
                  <a:pt x="358446" y="681261"/>
                </a:lnTo>
                <a:lnTo>
                  <a:pt x="227906" y="728423"/>
                </a:lnTo>
                <a:cubicBezTo>
                  <a:pt x="222933" y="730905"/>
                  <a:pt x="216717" y="739593"/>
                  <a:pt x="216717" y="745798"/>
                </a:cubicBezTo>
                <a:lnTo>
                  <a:pt x="216717" y="948099"/>
                </a:lnTo>
                <a:cubicBezTo>
                  <a:pt x="216717" y="955546"/>
                  <a:pt x="210501" y="961751"/>
                  <a:pt x="203042" y="961751"/>
                </a:cubicBezTo>
                <a:cubicBezTo>
                  <a:pt x="195582" y="961751"/>
                  <a:pt x="190609" y="955546"/>
                  <a:pt x="190609" y="948099"/>
                </a:cubicBezTo>
                <a:lnTo>
                  <a:pt x="190609" y="745798"/>
                </a:lnTo>
                <a:cubicBezTo>
                  <a:pt x="190609" y="728423"/>
                  <a:pt x="203042" y="709806"/>
                  <a:pt x="220447" y="704842"/>
                </a:cubicBezTo>
                <a:lnTo>
                  <a:pt x="418122" y="632857"/>
                </a:lnTo>
                <a:cubicBezTo>
                  <a:pt x="426825" y="630375"/>
                  <a:pt x="436771" y="634098"/>
                  <a:pt x="442987" y="641545"/>
                </a:cubicBezTo>
                <a:lnTo>
                  <a:pt x="481527" y="698636"/>
                </a:lnTo>
                <a:lnTo>
                  <a:pt x="493960" y="716012"/>
                </a:lnTo>
                <a:lnTo>
                  <a:pt x="547419" y="642786"/>
                </a:lnTo>
                <a:cubicBezTo>
                  <a:pt x="547419" y="641545"/>
                  <a:pt x="548662" y="640304"/>
                  <a:pt x="549905" y="640304"/>
                </a:cubicBezTo>
                <a:cubicBezTo>
                  <a:pt x="554878" y="632857"/>
                  <a:pt x="563581" y="630375"/>
                  <a:pt x="572284" y="631616"/>
                </a:cubicBezTo>
                <a:close/>
                <a:moveTo>
                  <a:pt x="493960" y="405992"/>
                </a:moveTo>
                <a:cubicBezTo>
                  <a:pt x="445638" y="405992"/>
                  <a:pt x="405990" y="445639"/>
                  <a:pt x="405990" y="493960"/>
                </a:cubicBezTo>
                <a:cubicBezTo>
                  <a:pt x="405990" y="542280"/>
                  <a:pt x="445638" y="581928"/>
                  <a:pt x="493960" y="581928"/>
                </a:cubicBezTo>
                <a:cubicBezTo>
                  <a:pt x="542282" y="581928"/>
                  <a:pt x="581931" y="542280"/>
                  <a:pt x="581931" y="493960"/>
                </a:cubicBezTo>
                <a:cubicBezTo>
                  <a:pt x="581931" y="445639"/>
                  <a:pt x="542282" y="405992"/>
                  <a:pt x="493960" y="405992"/>
                </a:cubicBezTo>
                <a:close/>
                <a:moveTo>
                  <a:pt x="493960" y="381212"/>
                </a:moveTo>
                <a:cubicBezTo>
                  <a:pt x="557150" y="381212"/>
                  <a:pt x="607950" y="432011"/>
                  <a:pt x="607950" y="493960"/>
                </a:cubicBezTo>
                <a:cubicBezTo>
                  <a:pt x="607950" y="557148"/>
                  <a:pt x="557150" y="607946"/>
                  <a:pt x="493960" y="607946"/>
                </a:cubicBezTo>
                <a:cubicBezTo>
                  <a:pt x="430770" y="607946"/>
                  <a:pt x="379970" y="557148"/>
                  <a:pt x="379970" y="493960"/>
                </a:cubicBezTo>
                <a:cubicBezTo>
                  <a:pt x="379970" y="432011"/>
                  <a:pt x="430770" y="381212"/>
                  <a:pt x="493960" y="381212"/>
                </a:cubicBezTo>
                <a:close/>
                <a:moveTo>
                  <a:pt x="476557" y="221751"/>
                </a:moveTo>
                <a:cubicBezTo>
                  <a:pt x="554862" y="216782"/>
                  <a:pt x="631925" y="245354"/>
                  <a:pt x="686614" y="301255"/>
                </a:cubicBezTo>
                <a:cubicBezTo>
                  <a:pt x="741303" y="355913"/>
                  <a:pt x="769891" y="432932"/>
                  <a:pt x="764919" y="511194"/>
                </a:cubicBezTo>
                <a:cubicBezTo>
                  <a:pt x="762433" y="562126"/>
                  <a:pt x="745032" y="610573"/>
                  <a:pt x="713959" y="652809"/>
                </a:cubicBezTo>
                <a:cubicBezTo>
                  <a:pt x="711473" y="655294"/>
                  <a:pt x="707744" y="657778"/>
                  <a:pt x="704015" y="657778"/>
                </a:cubicBezTo>
                <a:cubicBezTo>
                  <a:pt x="701529" y="657778"/>
                  <a:pt x="697800" y="656536"/>
                  <a:pt x="695314" y="654052"/>
                </a:cubicBezTo>
                <a:cubicBezTo>
                  <a:pt x="690343" y="651567"/>
                  <a:pt x="689100" y="642871"/>
                  <a:pt x="694072" y="637902"/>
                </a:cubicBezTo>
                <a:cubicBezTo>
                  <a:pt x="721416" y="599393"/>
                  <a:pt x="737574" y="554672"/>
                  <a:pt x="740060" y="508709"/>
                </a:cubicBezTo>
                <a:cubicBezTo>
                  <a:pt x="745032" y="437901"/>
                  <a:pt x="717687" y="368336"/>
                  <a:pt x="667970" y="318646"/>
                </a:cubicBezTo>
                <a:cubicBezTo>
                  <a:pt x="618252" y="268956"/>
                  <a:pt x="548647" y="242869"/>
                  <a:pt x="477800" y="247838"/>
                </a:cubicBezTo>
                <a:cubicBezTo>
                  <a:pt x="354749" y="255292"/>
                  <a:pt x="255314" y="353429"/>
                  <a:pt x="247856" y="476411"/>
                </a:cubicBezTo>
                <a:cubicBezTo>
                  <a:pt x="244127" y="534796"/>
                  <a:pt x="259042" y="589455"/>
                  <a:pt x="292602" y="635418"/>
                </a:cubicBezTo>
                <a:cubicBezTo>
                  <a:pt x="296331" y="640387"/>
                  <a:pt x="295088" y="649083"/>
                  <a:pt x="290116" y="652809"/>
                </a:cubicBezTo>
                <a:cubicBezTo>
                  <a:pt x="283901" y="657778"/>
                  <a:pt x="276444" y="656536"/>
                  <a:pt x="271472" y="650325"/>
                </a:cubicBezTo>
                <a:cubicBezTo>
                  <a:pt x="235426" y="599393"/>
                  <a:pt x="218025" y="538523"/>
                  <a:pt x="222997" y="475169"/>
                </a:cubicBezTo>
                <a:cubicBezTo>
                  <a:pt x="230455" y="339764"/>
                  <a:pt x="339833" y="230447"/>
                  <a:pt x="476557" y="221751"/>
                </a:cubicBezTo>
                <a:close/>
                <a:moveTo>
                  <a:pt x="452897" y="0"/>
                </a:moveTo>
                <a:lnTo>
                  <a:pt x="533772" y="0"/>
                </a:lnTo>
                <a:cubicBezTo>
                  <a:pt x="553679" y="0"/>
                  <a:pt x="569854" y="16172"/>
                  <a:pt x="569854" y="36075"/>
                </a:cubicBezTo>
                <a:lnTo>
                  <a:pt x="569854" y="88321"/>
                </a:lnTo>
                <a:cubicBezTo>
                  <a:pt x="569854" y="93297"/>
                  <a:pt x="573587" y="97029"/>
                  <a:pt x="578564" y="98273"/>
                </a:cubicBezTo>
                <a:cubicBezTo>
                  <a:pt x="627089" y="108225"/>
                  <a:pt x="673125" y="126884"/>
                  <a:pt x="715428" y="154251"/>
                </a:cubicBezTo>
                <a:cubicBezTo>
                  <a:pt x="719161" y="156739"/>
                  <a:pt x="724138" y="156739"/>
                  <a:pt x="727871" y="153007"/>
                </a:cubicBezTo>
                <a:lnTo>
                  <a:pt x="763953" y="116932"/>
                </a:lnTo>
                <a:cubicBezTo>
                  <a:pt x="777639" y="103249"/>
                  <a:pt x="800035" y="103249"/>
                  <a:pt x="813722" y="116932"/>
                </a:cubicBezTo>
                <a:lnTo>
                  <a:pt x="872200" y="174154"/>
                </a:lnTo>
                <a:cubicBezTo>
                  <a:pt x="878422" y="180374"/>
                  <a:pt x="882154" y="190326"/>
                  <a:pt x="882154" y="199034"/>
                </a:cubicBezTo>
                <a:cubicBezTo>
                  <a:pt x="882154" y="208985"/>
                  <a:pt x="878422" y="217693"/>
                  <a:pt x="872200" y="223913"/>
                </a:cubicBezTo>
                <a:lnTo>
                  <a:pt x="834874" y="261231"/>
                </a:lnTo>
                <a:cubicBezTo>
                  <a:pt x="831141" y="264963"/>
                  <a:pt x="831141" y="269939"/>
                  <a:pt x="832385" y="273671"/>
                </a:cubicBezTo>
                <a:cubicBezTo>
                  <a:pt x="861002" y="315966"/>
                  <a:pt x="880910" y="361992"/>
                  <a:pt x="889620" y="410507"/>
                </a:cubicBezTo>
                <a:cubicBezTo>
                  <a:pt x="890864" y="415482"/>
                  <a:pt x="895841" y="417970"/>
                  <a:pt x="900818" y="417970"/>
                </a:cubicBezTo>
                <a:lnTo>
                  <a:pt x="951831" y="417970"/>
                </a:lnTo>
                <a:cubicBezTo>
                  <a:pt x="971738" y="417970"/>
                  <a:pt x="987913" y="434142"/>
                  <a:pt x="987913" y="454045"/>
                </a:cubicBezTo>
                <a:lnTo>
                  <a:pt x="987913" y="534903"/>
                </a:lnTo>
                <a:cubicBezTo>
                  <a:pt x="987913" y="554806"/>
                  <a:pt x="971738" y="569733"/>
                  <a:pt x="951831" y="569733"/>
                </a:cubicBezTo>
                <a:lnTo>
                  <a:pt x="900818" y="569733"/>
                </a:lnTo>
                <a:cubicBezTo>
                  <a:pt x="895841" y="569733"/>
                  <a:pt x="890864" y="574709"/>
                  <a:pt x="889620" y="578441"/>
                </a:cubicBezTo>
                <a:cubicBezTo>
                  <a:pt x="880910" y="626955"/>
                  <a:pt x="861002" y="674226"/>
                  <a:pt x="832385" y="715277"/>
                </a:cubicBezTo>
                <a:cubicBezTo>
                  <a:pt x="831141" y="719008"/>
                  <a:pt x="831141" y="725228"/>
                  <a:pt x="834874" y="727716"/>
                </a:cubicBezTo>
                <a:lnTo>
                  <a:pt x="872200" y="763791"/>
                </a:lnTo>
                <a:cubicBezTo>
                  <a:pt x="885887" y="778718"/>
                  <a:pt x="885887" y="801110"/>
                  <a:pt x="872200" y="814793"/>
                </a:cubicBezTo>
                <a:lnTo>
                  <a:pt x="843583" y="842160"/>
                </a:lnTo>
                <a:cubicBezTo>
                  <a:pt x="841095" y="844648"/>
                  <a:pt x="837362" y="845892"/>
                  <a:pt x="834874" y="845892"/>
                </a:cubicBezTo>
                <a:cubicBezTo>
                  <a:pt x="831141" y="845892"/>
                  <a:pt x="827408" y="844648"/>
                  <a:pt x="824920" y="842160"/>
                </a:cubicBezTo>
                <a:cubicBezTo>
                  <a:pt x="821187" y="838428"/>
                  <a:pt x="821187" y="829721"/>
                  <a:pt x="824920" y="824745"/>
                </a:cubicBezTo>
                <a:lnTo>
                  <a:pt x="853537" y="797378"/>
                </a:lnTo>
                <a:cubicBezTo>
                  <a:pt x="857270" y="793646"/>
                  <a:pt x="857270" y="786182"/>
                  <a:pt x="853537" y="782450"/>
                </a:cubicBezTo>
                <a:lnTo>
                  <a:pt x="816210" y="746376"/>
                </a:lnTo>
                <a:cubicBezTo>
                  <a:pt x="805012" y="733936"/>
                  <a:pt x="802524" y="715277"/>
                  <a:pt x="811234" y="701593"/>
                </a:cubicBezTo>
                <a:cubicBezTo>
                  <a:pt x="837362" y="661786"/>
                  <a:pt x="854781" y="619492"/>
                  <a:pt x="864735" y="573465"/>
                </a:cubicBezTo>
                <a:cubicBezTo>
                  <a:pt x="868468" y="556050"/>
                  <a:pt x="883398" y="544854"/>
                  <a:pt x="900818" y="544854"/>
                </a:cubicBezTo>
                <a:lnTo>
                  <a:pt x="951831" y="544854"/>
                </a:lnTo>
                <a:cubicBezTo>
                  <a:pt x="956808" y="544854"/>
                  <a:pt x="961784" y="539878"/>
                  <a:pt x="961784" y="534903"/>
                </a:cubicBezTo>
                <a:lnTo>
                  <a:pt x="961784" y="454045"/>
                </a:lnTo>
                <a:cubicBezTo>
                  <a:pt x="961784" y="447825"/>
                  <a:pt x="956808" y="444094"/>
                  <a:pt x="951831" y="444094"/>
                </a:cubicBezTo>
                <a:lnTo>
                  <a:pt x="900818" y="444094"/>
                </a:lnTo>
                <a:cubicBezTo>
                  <a:pt x="883398" y="444094"/>
                  <a:pt x="868468" y="432898"/>
                  <a:pt x="864735" y="415482"/>
                </a:cubicBezTo>
                <a:cubicBezTo>
                  <a:pt x="854781" y="369456"/>
                  <a:pt x="837362" y="327161"/>
                  <a:pt x="811234" y="287355"/>
                </a:cubicBezTo>
                <a:cubicBezTo>
                  <a:pt x="802524" y="273671"/>
                  <a:pt x="805012" y="255012"/>
                  <a:pt x="816210" y="242572"/>
                </a:cubicBezTo>
                <a:lnTo>
                  <a:pt x="853537" y="206497"/>
                </a:lnTo>
                <a:cubicBezTo>
                  <a:pt x="854781" y="204009"/>
                  <a:pt x="857270" y="202765"/>
                  <a:pt x="857270" y="199034"/>
                </a:cubicBezTo>
                <a:cubicBezTo>
                  <a:pt x="857270" y="196546"/>
                  <a:pt x="854781" y="194058"/>
                  <a:pt x="853537" y="191570"/>
                </a:cubicBezTo>
                <a:lnTo>
                  <a:pt x="796303" y="134348"/>
                </a:lnTo>
                <a:cubicBezTo>
                  <a:pt x="792570" y="131860"/>
                  <a:pt x="786349" y="131860"/>
                  <a:pt x="782616" y="134348"/>
                </a:cubicBezTo>
                <a:lnTo>
                  <a:pt x="745290" y="171666"/>
                </a:lnTo>
                <a:cubicBezTo>
                  <a:pt x="732847" y="184106"/>
                  <a:pt x="714184" y="185350"/>
                  <a:pt x="700498" y="176642"/>
                </a:cubicBezTo>
                <a:cubicBezTo>
                  <a:pt x="660683" y="150519"/>
                  <a:pt x="618379" y="133104"/>
                  <a:pt x="573587" y="124396"/>
                </a:cubicBezTo>
                <a:cubicBezTo>
                  <a:pt x="556168" y="119420"/>
                  <a:pt x="543726" y="105737"/>
                  <a:pt x="543726" y="88321"/>
                </a:cubicBezTo>
                <a:lnTo>
                  <a:pt x="543726" y="36075"/>
                </a:lnTo>
                <a:cubicBezTo>
                  <a:pt x="543726" y="31099"/>
                  <a:pt x="539993" y="26123"/>
                  <a:pt x="533772" y="26123"/>
                </a:cubicBezTo>
                <a:lnTo>
                  <a:pt x="452897" y="26123"/>
                </a:lnTo>
                <a:cubicBezTo>
                  <a:pt x="447920" y="26123"/>
                  <a:pt x="444188" y="31099"/>
                  <a:pt x="444188" y="36075"/>
                </a:cubicBezTo>
                <a:lnTo>
                  <a:pt x="444188" y="88321"/>
                </a:lnTo>
                <a:cubicBezTo>
                  <a:pt x="444188" y="105737"/>
                  <a:pt x="431745" y="119420"/>
                  <a:pt x="415571" y="124396"/>
                </a:cubicBezTo>
                <a:cubicBezTo>
                  <a:pt x="369534" y="133104"/>
                  <a:pt x="325987" y="150519"/>
                  <a:pt x="287416" y="176642"/>
                </a:cubicBezTo>
                <a:cubicBezTo>
                  <a:pt x="273729" y="185350"/>
                  <a:pt x="253822" y="184106"/>
                  <a:pt x="242624" y="171666"/>
                </a:cubicBezTo>
                <a:lnTo>
                  <a:pt x="205297" y="134348"/>
                </a:lnTo>
                <a:cubicBezTo>
                  <a:pt x="201564" y="131860"/>
                  <a:pt x="195343" y="131860"/>
                  <a:pt x="191610" y="134348"/>
                </a:cubicBezTo>
                <a:lnTo>
                  <a:pt x="134376" y="191570"/>
                </a:lnTo>
                <a:cubicBezTo>
                  <a:pt x="130644" y="196546"/>
                  <a:pt x="130644" y="202765"/>
                  <a:pt x="134376" y="206497"/>
                </a:cubicBezTo>
                <a:lnTo>
                  <a:pt x="171703" y="242572"/>
                </a:lnTo>
                <a:cubicBezTo>
                  <a:pt x="182901" y="255012"/>
                  <a:pt x="185389" y="273671"/>
                  <a:pt x="175436" y="287355"/>
                </a:cubicBezTo>
                <a:cubicBezTo>
                  <a:pt x="150551" y="327161"/>
                  <a:pt x="131888" y="369456"/>
                  <a:pt x="123178" y="415482"/>
                </a:cubicBezTo>
                <a:cubicBezTo>
                  <a:pt x="119446" y="432898"/>
                  <a:pt x="104515" y="444094"/>
                  <a:pt x="88340" y="444094"/>
                </a:cubicBezTo>
                <a:lnTo>
                  <a:pt x="36083" y="444094"/>
                </a:lnTo>
                <a:cubicBezTo>
                  <a:pt x="29861" y="444094"/>
                  <a:pt x="26129" y="447825"/>
                  <a:pt x="26129" y="454045"/>
                </a:cubicBezTo>
                <a:lnTo>
                  <a:pt x="26129" y="534903"/>
                </a:lnTo>
                <a:cubicBezTo>
                  <a:pt x="26129" y="539878"/>
                  <a:pt x="29861" y="544854"/>
                  <a:pt x="36083" y="544854"/>
                </a:cubicBezTo>
                <a:lnTo>
                  <a:pt x="88340" y="544854"/>
                </a:lnTo>
                <a:cubicBezTo>
                  <a:pt x="104515" y="544854"/>
                  <a:pt x="119446" y="556050"/>
                  <a:pt x="123178" y="573465"/>
                </a:cubicBezTo>
                <a:cubicBezTo>
                  <a:pt x="131888" y="619492"/>
                  <a:pt x="150551" y="661786"/>
                  <a:pt x="175436" y="701593"/>
                </a:cubicBezTo>
                <a:cubicBezTo>
                  <a:pt x="185389" y="715277"/>
                  <a:pt x="182901" y="733936"/>
                  <a:pt x="171703" y="746376"/>
                </a:cubicBezTo>
                <a:lnTo>
                  <a:pt x="134376" y="782450"/>
                </a:lnTo>
                <a:cubicBezTo>
                  <a:pt x="130644" y="786182"/>
                  <a:pt x="130644" y="793646"/>
                  <a:pt x="134376" y="797378"/>
                </a:cubicBezTo>
                <a:lnTo>
                  <a:pt x="159261" y="822257"/>
                </a:lnTo>
                <a:cubicBezTo>
                  <a:pt x="164238" y="825989"/>
                  <a:pt x="164238" y="834697"/>
                  <a:pt x="159261" y="839672"/>
                </a:cubicBezTo>
                <a:cubicBezTo>
                  <a:pt x="154284" y="844648"/>
                  <a:pt x="145574" y="844648"/>
                  <a:pt x="141842" y="839672"/>
                </a:cubicBezTo>
                <a:lnTo>
                  <a:pt x="116957" y="814793"/>
                </a:lnTo>
                <a:cubicBezTo>
                  <a:pt x="102026" y="801110"/>
                  <a:pt x="102026" y="778718"/>
                  <a:pt x="116957" y="763791"/>
                </a:cubicBezTo>
                <a:lnTo>
                  <a:pt x="153040" y="727716"/>
                </a:lnTo>
                <a:cubicBezTo>
                  <a:pt x="155528" y="725228"/>
                  <a:pt x="156772" y="719008"/>
                  <a:pt x="154284" y="715277"/>
                </a:cubicBezTo>
                <a:cubicBezTo>
                  <a:pt x="126911" y="674226"/>
                  <a:pt x="108248" y="626955"/>
                  <a:pt x="97050" y="578441"/>
                </a:cubicBezTo>
                <a:cubicBezTo>
                  <a:pt x="97050" y="574709"/>
                  <a:pt x="93317" y="569733"/>
                  <a:pt x="88340" y="569733"/>
                </a:cubicBezTo>
                <a:lnTo>
                  <a:pt x="36083" y="569733"/>
                </a:lnTo>
                <a:cubicBezTo>
                  <a:pt x="16175" y="569733"/>
                  <a:pt x="0" y="554806"/>
                  <a:pt x="0" y="534903"/>
                </a:cubicBezTo>
                <a:lnTo>
                  <a:pt x="0" y="454045"/>
                </a:lnTo>
                <a:cubicBezTo>
                  <a:pt x="0" y="434142"/>
                  <a:pt x="16175" y="417970"/>
                  <a:pt x="36083" y="417970"/>
                </a:cubicBezTo>
                <a:lnTo>
                  <a:pt x="88340" y="417970"/>
                </a:lnTo>
                <a:cubicBezTo>
                  <a:pt x="93317" y="417970"/>
                  <a:pt x="97050" y="415482"/>
                  <a:pt x="97050" y="410507"/>
                </a:cubicBezTo>
                <a:cubicBezTo>
                  <a:pt x="108248" y="361992"/>
                  <a:pt x="126911" y="315966"/>
                  <a:pt x="154284" y="273671"/>
                </a:cubicBezTo>
                <a:cubicBezTo>
                  <a:pt x="156772" y="269939"/>
                  <a:pt x="155528" y="264963"/>
                  <a:pt x="153040" y="261231"/>
                </a:cubicBezTo>
                <a:lnTo>
                  <a:pt x="116957" y="223913"/>
                </a:lnTo>
                <a:cubicBezTo>
                  <a:pt x="109492" y="217693"/>
                  <a:pt x="105759" y="208985"/>
                  <a:pt x="105759" y="199034"/>
                </a:cubicBezTo>
                <a:cubicBezTo>
                  <a:pt x="105759" y="190326"/>
                  <a:pt x="109492" y="180374"/>
                  <a:pt x="116957" y="174154"/>
                </a:cubicBezTo>
                <a:lnTo>
                  <a:pt x="172947" y="116932"/>
                </a:lnTo>
                <a:cubicBezTo>
                  <a:pt x="180412" y="109469"/>
                  <a:pt x="189122" y="105737"/>
                  <a:pt x="199076" y="105737"/>
                </a:cubicBezTo>
                <a:cubicBezTo>
                  <a:pt x="209030" y="105737"/>
                  <a:pt x="216495" y="109469"/>
                  <a:pt x="223960" y="116932"/>
                </a:cubicBezTo>
                <a:lnTo>
                  <a:pt x="261287" y="153007"/>
                </a:lnTo>
                <a:cubicBezTo>
                  <a:pt x="263775" y="156739"/>
                  <a:pt x="268752" y="156739"/>
                  <a:pt x="273729" y="154251"/>
                </a:cubicBezTo>
                <a:cubicBezTo>
                  <a:pt x="314789" y="126884"/>
                  <a:pt x="360825" y="108225"/>
                  <a:pt x="410594" y="98273"/>
                </a:cubicBezTo>
                <a:cubicBezTo>
                  <a:pt x="414326" y="97029"/>
                  <a:pt x="418059" y="93297"/>
                  <a:pt x="418059" y="88321"/>
                </a:cubicBezTo>
                <a:lnTo>
                  <a:pt x="418059" y="36075"/>
                </a:lnTo>
                <a:cubicBezTo>
                  <a:pt x="418059" y="16172"/>
                  <a:pt x="432990" y="0"/>
                  <a:pt x="452897" y="0"/>
                </a:cubicBezTo>
                <a:close/>
              </a:path>
            </a:pathLst>
          </a:custGeom>
          <a:solidFill>
            <a:schemeClr val="bg1"/>
          </a:solidFill>
          <a:ln cap="flat">
            <a:noFill/>
            <a:prstDash val="solid"/>
          </a:ln>
        </p:spPr>
        <p:txBody>
          <a:bodyPr vert="horz" wrap="square" lIns="45000" tIns="22500" rIns="45000" bIns="22500" anchor="ctr" anchorCtr="1" compatLnSpc="0">
            <a:noAutofit/>
          </a:bodyPr>
          <a:lstStyle/>
          <a:p>
            <a:pPr hangingPunct="0"/>
            <a:endParaRPr lang="en-US" sz="900" dirty="0">
              <a:latin typeface="Poppins" panose="00000500000000000000" pitchFamily="2" charset="0"/>
              <a:ea typeface="Microsoft YaHei" pitchFamily="2"/>
              <a:cs typeface="Lucida Sans" pitchFamily="2"/>
            </a:endParaRPr>
          </a:p>
        </p:txBody>
      </p:sp>
      <p:sp>
        <p:nvSpPr>
          <p:cNvPr id="267" name="Freeform: Shape 266">
            <a:extLst>
              <a:ext uri="{FF2B5EF4-FFF2-40B4-BE49-F238E27FC236}">
                <a16:creationId xmlns:a16="http://schemas.microsoft.com/office/drawing/2014/main" id="{B2012BD4-B363-4F59-A786-5DA9D0BDF13E}"/>
              </a:ext>
            </a:extLst>
          </p:cNvPr>
          <p:cNvSpPr/>
          <p:nvPr/>
        </p:nvSpPr>
        <p:spPr>
          <a:xfrm>
            <a:off x="746573" y="5037936"/>
            <a:ext cx="1134294" cy="105270"/>
          </a:xfrm>
          <a:custGeom>
            <a:avLst/>
            <a:gdLst/>
            <a:ahLst/>
            <a:cxnLst>
              <a:cxn ang="3cd4">
                <a:pos x="hc" y="t"/>
              </a:cxn>
              <a:cxn ang="cd2">
                <a:pos x="l" y="vc"/>
              </a:cxn>
              <a:cxn ang="cd4">
                <a:pos x="hc" y="b"/>
              </a:cxn>
              <a:cxn ang="0">
                <a:pos x="r" y="vc"/>
              </a:cxn>
            </a:cxnLst>
            <a:rect l="l" t="t" r="r" b="b"/>
            <a:pathLst>
              <a:path w="1822" h="170">
                <a:moveTo>
                  <a:pt x="1822" y="170"/>
                </a:moveTo>
                <a:lnTo>
                  <a:pt x="0" y="170"/>
                </a:lnTo>
                <a:lnTo>
                  <a:pt x="0" y="0"/>
                </a:lnTo>
                <a:lnTo>
                  <a:pt x="1822" y="0"/>
                </a:lnTo>
                <a:close/>
              </a:path>
            </a:pathLst>
          </a:custGeom>
          <a:solidFill>
            <a:schemeClr val="accent3">
              <a:lumMod val="75000"/>
              <a:lumOff val="25000"/>
            </a:schemeClr>
          </a:solidFill>
          <a:ln cap="flat">
            <a:noFill/>
            <a:prstDash val="solid"/>
          </a:ln>
        </p:spPr>
        <p:txBody>
          <a:bodyPr vert="horz" wrap="none" lIns="45000" tIns="22500" rIns="45000" bIns="22500" anchor="ctr" anchorCtr="1" compatLnSpc="0"/>
          <a:lstStyle/>
          <a:p>
            <a:pPr hangingPunct="0"/>
            <a:endParaRPr lang="en-US" sz="900" dirty="0">
              <a:latin typeface="Poppins" panose="00000500000000000000" pitchFamily="2" charset="0"/>
              <a:ea typeface="Microsoft YaHei" pitchFamily="2"/>
              <a:cs typeface="Lucida Sans" pitchFamily="2"/>
            </a:endParaRPr>
          </a:p>
        </p:txBody>
      </p:sp>
      <p:sp>
        <p:nvSpPr>
          <p:cNvPr id="289" name="TextBox 288">
            <a:extLst>
              <a:ext uri="{FF2B5EF4-FFF2-40B4-BE49-F238E27FC236}">
                <a16:creationId xmlns:a16="http://schemas.microsoft.com/office/drawing/2014/main" id="{B2A13573-37BB-48B8-B24B-2725DD356F19}"/>
              </a:ext>
            </a:extLst>
          </p:cNvPr>
          <p:cNvSpPr txBox="1"/>
          <p:nvPr/>
        </p:nvSpPr>
        <p:spPr>
          <a:xfrm>
            <a:off x="698047" y="5354792"/>
            <a:ext cx="6646950" cy="977191"/>
          </a:xfrm>
          <a:prstGeom prst="rect">
            <a:avLst/>
          </a:prstGeom>
          <a:noFill/>
        </p:spPr>
        <p:txBody>
          <a:bodyPr wrap="square" rtlCol="0" anchor="t">
            <a:spAutoFit/>
          </a:bodyPr>
          <a:lstStyle>
            <a:defPPr>
              <a:defRPr lang="en-US"/>
            </a:defPPr>
            <a:lvl1pPr algn="ctr">
              <a:lnSpc>
                <a:spcPts val="9400"/>
              </a:lnSpc>
              <a:defRPr sz="8000" b="1" spc="-290">
                <a:solidFill>
                  <a:schemeClr val="tx2"/>
                </a:solidFill>
                <a:latin typeface="Raleway" panose="020B0503030101060003" pitchFamily="34" charset="77"/>
              </a:defRPr>
            </a:lvl1pPr>
          </a:lstStyle>
          <a:p>
            <a:pPr algn="l">
              <a:lnSpc>
                <a:spcPts val="6450"/>
              </a:lnSpc>
            </a:pPr>
            <a:r>
              <a:rPr lang="en-US" sz="6750" spc="-265" dirty="0">
                <a:solidFill>
                  <a:schemeClr val="accent1">
                    <a:lumMod val="50000"/>
                  </a:schemeClr>
                </a:solidFill>
                <a:latin typeface="Poppins" panose="00000500000000000000" pitchFamily="2" charset="0"/>
                <a:cs typeface="Poppins" panose="00000500000000000000" pitchFamily="2" charset="0"/>
              </a:rPr>
              <a:t>INTRODUCTION</a:t>
            </a:r>
          </a:p>
        </p:txBody>
      </p:sp>
      <p:sp>
        <p:nvSpPr>
          <p:cNvPr id="290" name="TextBox 289">
            <a:extLst>
              <a:ext uri="{FF2B5EF4-FFF2-40B4-BE49-F238E27FC236}">
                <a16:creationId xmlns:a16="http://schemas.microsoft.com/office/drawing/2014/main" id="{A43CE555-F891-4224-863B-02CB0EC12299}"/>
              </a:ext>
            </a:extLst>
          </p:cNvPr>
          <p:cNvSpPr txBox="1"/>
          <p:nvPr/>
        </p:nvSpPr>
        <p:spPr>
          <a:xfrm>
            <a:off x="1994214" y="1024643"/>
            <a:ext cx="2990851" cy="353943"/>
          </a:xfrm>
          <a:prstGeom prst="rect">
            <a:avLst/>
          </a:prstGeom>
          <a:noFill/>
        </p:spPr>
        <p:txBody>
          <a:bodyPr wrap="square" rtlCol="0" anchor="b">
            <a:spAutoFit/>
          </a:bodyPr>
          <a:lstStyle/>
          <a:p>
            <a:r>
              <a:rPr lang="en-US" sz="1700" b="1" spc="-15" dirty="0">
                <a:solidFill>
                  <a:schemeClr val="bg1"/>
                </a:solidFill>
                <a:latin typeface="Poppins" panose="00000500000000000000" pitchFamily="2" charset="0"/>
                <a:cs typeface="Poppins" panose="00000500000000000000" pitchFamily="2" charset="0"/>
              </a:rPr>
              <a:t>TITL E</a:t>
            </a:r>
          </a:p>
        </p:txBody>
      </p:sp>
      <p:sp>
        <p:nvSpPr>
          <p:cNvPr id="291" name="TextBox 290">
            <a:extLst>
              <a:ext uri="{FF2B5EF4-FFF2-40B4-BE49-F238E27FC236}">
                <a16:creationId xmlns:a16="http://schemas.microsoft.com/office/drawing/2014/main" id="{FF8C8FC9-F6DD-47FF-B32F-9A9D1F40AD8D}"/>
              </a:ext>
            </a:extLst>
          </p:cNvPr>
          <p:cNvSpPr txBox="1"/>
          <p:nvPr/>
        </p:nvSpPr>
        <p:spPr>
          <a:xfrm>
            <a:off x="1994214" y="1398734"/>
            <a:ext cx="2990852" cy="808555"/>
          </a:xfrm>
          <a:prstGeom prst="rect">
            <a:avLst/>
          </a:prstGeom>
          <a:noFill/>
        </p:spPr>
        <p:txBody>
          <a:bodyPr wrap="square" rtlCol="0">
            <a:spAutoFit/>
          </a:bodyPr>
          <a:lstStyle/>
          <a:p>
            <a:pPr lvl="0" algn="just">
              <a:lnSpc>
                <a:spcPts val="1850"/>
              </a:lnSpc>
            </a:pPr>
            <a:r>
              <a:rPr lang="en-US" sz="1200" spc="-10" dirty="0">
                <a:solidFill>
                  <a:schemeClr val="bg1"/>
                </a:solidFill>
                <a:latin typeface="Poppins" panose="00000500000000000000" pitchFamily="2" charset="0"/>
              </a:rPr>
              <a:t>You can do whatever you want, go a impress your audience with an amazing presentation. </a:t>
            </a:r>
          </a:p>
        </p:txBody>
      </p:sp>
      <p:sp>
        <p:nvSpPr>
          <p:cNvPr id="292" name="TextBox 291">
            <a:extLst>
              <a:ext uri="{FF2B5EF4-FFF2-40B4-BE49-F238E27FC236}">
                <a16:creationId xmlns:a16="http://schemas.microsoft.com/office/drawing/2014/main" id="{15F16EAA-D57E-4643-9273-7E669B8E793A}"/>
              </a:ext>
            </a:extLst>
          </p:cNvPr>
          <p:cNvSpPr txBox="1"/>
          <p:nvPr/>
        </p:nvSpPr>
        <p:spPr>
          <a:xfrm>
            <a:off x="1994214" y="2288863"/>
            <a:ext cx="2990851" cy="353943"/>
          </a:xfrm>
          <a:prstGeom prst="rect">
            <a:avLst/>
          </a:prstGeom>
          <a:noFill/>
        </p:spPr>
        <p:txBody>
          <a:bodyPr wrap="square" rtlCol="0" anchor="b">
            <a:spAutoFit/>
          </a:bodyPr>
          <a:lstStyle/>
          <a:p>
            <a:r>
              <a:rPr lang="en-US" sz="1700" b="1" spc="-15" dirty="0">
                <a:solidFill>
                  <a:schemeClr val="bg1"/>
                </a:solidFill>
                <a:latin typeface="Poppins" panose="00000500000000000000" pitchFamily="2" charset="0"/>
                <a:cs typeface="Poppins" panose="00000500000000000000" pitchFamily="2" charset="0"/>
              </a:rPr>
              <a:t>TITLE</a:t>
            </a:r>
          </a:p>
        </p:txBody>
      </p:sp>
      <p:sp>
        <p:nvSpPr>
          <p:cNvPr id="293" name="TextBox 292">
            <a:extLst>
              <a:ext uri="{FF2B5EF4-FFF2-40B4-BE49-F238E27FC236}">
                <a16:creationId xmlns:a16="http://schemas.microsoft.com/office/drawing/2014/main" id="{4FDBA294-525E-4391-822D-8C88FB02FEB2}"/>
              </a:ext>
            </a:extLst>
          </p:cNvPr>
          <p:cNvSpPr txBox="1"/>
          <p:nvPr/>
        </p:nvSpPr>
        <p:spPr>
          <a:xfrm>
            <a:off x="1994214" y="2668669"/>
            <a:ext cx="2990852" cy="808555"/>
          </a:xfrm>
          <a:prstGeom prst="rect">
            <a:avLst/>
          </a:prstGeom>
          <a:noFill/>
        </p:spPr>
        <p:txBody>
          <a:bodyPr wrap="square" rtlCol="0">
            <a:spAutoFit/>
          </a:bodyPr>
          <a:lstStyle/>
          <a:p>
            <a:pPr lvl="0" algn="just">
              <a:lnSpc>
                <a:spcPts val="1850"/>
              </a:lnSpc>
            </a:pPr>
            <a:r>
              <a:rPr lang="en-US" sz="1200" spc="-10" dirty="0">
                <a:solidFill>
                  <a:schemeClr val="bg1"/>
                </a:solidFill>
                <a:latin typeface="Poppins" panose="00000500000000000000" pitchFamily="2" charset="0"/>
              </a:rPr>
              <a:t>You can do whatever you want, go a impress your audience with an amazing presentation. </a:t>
            </a:r>
          </a:p>
        </p:txBody>
      </p:sp>
      <p:sp>
        <p:nvSpPr>
          <p:cNvPr id="294" name="TextBox 293">
            <a:extLst>
              <a:ext uri="{FF2B5EF4-FFF2-40B4-BE49-F238E27FC236}">
                <a16:creationId xmlns:a16="http://schemas.microsoft.com/office/drawing/2014/main" id="{30440997-736E-4C62-AD50-1BBDF5FA7A38}"/>
              </a:ext>
            </a:extLst>
          </p:cNvPr>
          <p:cNvSpPr txBox="1"/>
          <p:nvPr/>
        </p:nvSpPr>
        <p:spPr>
          <a:xfrm>
            <a:off x="1983737" y="3557845"/>
            <a:ext cx="2990851" cy="353943"/>
          </a:xfrm>
          <a:prstGeom prst="rect">
            <a:avLst/>
          </a:prstGeom>
          <a:noFill/>
        </p:spPr>
        <p:txBody>
          <a:bodyPr wrap="square" rtlCol="0" anchor="b">
            <a:spAutoFit/>
          </a:bodyPr>
          <a:lstStyle/>
          <a:p>
            <a:r>
              <a:rPr lang="en-US" sz="1700" b="1" spc="-15" dirty="0">
                <a:solidFill>
                  <a:schemeClr val="bg1"/>
                </a:solidFill>
                <a:latin typeface="Poppins" panose="00000500000000000000" pitchFamily="2" charset="0"/>
                <a:cs typeface="Poppins" panose="00000500000000000000" pitchFamily="2" charset="0"/>
              </a:rPr>
              <a:t>TITLE</a:t>
            </a:r>
          </a:p>
        </p:txBody>
      </p:sp>
      <p:sp>
        <p:nvSpPr>
          <p:cNvPr id="295" name="TextBox 294">
            <a:extLst>
              <a:ext uri="{FF2B5EF4-FFF2-40B4-BE49-F238E27FC236}">
                <a16:creationId xmlns:a16="http://schemas.microsoft.com/office/drawing/2014/main" id="{21ED46E4-80C3-4245-A06D-92AA04040F79}"/>
              </a:ext>
            </a:extLst>
          </p:cNvPr>
          <p:cNvSpPr txBox="1"/>
          <p:nvPr/>
        </p:nvSpPr>
        <p:spPr>
          <a:xfrm>
            <a:off x="1983737" y="3937652"/>
            <a:ext cx="2990852" cy="808555"/>
          </a:xfrm>
          <a:prstGeom prst="rect">
            <a:avLst/>
          </a:prstGeom>
          <a:noFill/>
        </p:spPr>
        <p:txBody>
          <a:bodyPr wrap="square" rtlCol="0">
            <a:spAutoFit/>
          </a:bodyPr>
          <a:lstStyle/>
          <a:p>
            <a:pPr lvl="0" algn="just">
              <a:lnSpc>
                <a:spcPts val="1850"/>
              </a:lnSpc>
            </a:pPr>
            <a:r>
              <a:rPr lang="en-US" sz="1200" spc="-10" dirty="0">
                <a:solidFill>
                  <a:schemeClr val="bg1"/>
                </a:solidFill>
                <a:latin typeface="Poppins" panose="00000500000000000000" pitchFamily="2" charset="0"/>
              </a:rPr>
              <a:t>You can do whatever you want, go a impress your audience with an amazing presentation. </a:t>
            </a:r>
          </a:p>
        </p:txBody>
      </p:sp>
      <p:sp>
        <p:nvSpPr>
          <p:cNvPr id="5" name="Picture Placeholder 4">
            <a:extLst>
              <a:ext uri="{FF2B5EF4-FFF2-40B4-BE49-F238E27FC236}">
                <a16:creationId xmlns:a16="http://schemas.microsoft.com/office/drawing/2014/main" id="{CF51EC8D-9808-9743-9717-6A309F67A407}"/>
              </a:ext>
            </a:extLst>
          </p:cNvPr>
          <p:cNvSpPr>
            <a:spLocks noGrp="1"/>
          </p:cNvSpPr>
          <p:nvPr>
            <p:ph type="pic" sz="quarter" idx="10"/>
          </p:nvPr>
        </p:nvSpPr>
        <p:spPr/>
      </p:sp>
    </p:spTree>
    <p:extLst>
      <p:ext uri="{BB962C8B-B14F-4D97-AF65-F5344CB8AC3E}">
        <p14:creationId xmlns:p14="http://schemas.microsoft.com/office/powerpoint/2010/main" val="39735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ardrop 72">
            <a:extLst>
              <a:ext uri="{FF2B5EF4-FFF2-40B4-BE49-F238E27FC236}">
                <a16:creationId xmlns:a16="http://schemas.microsoft.com/office/drawing/2014/main" id="{773F5C43-BD29-954A-8273-635931F338AB}"/>
              </a:ext>
            </a:extLst>
          </p:cNvPr>
          <p:cNvSpPr/>
          <p:nvPr/>
        </p:nvSpPr>
        <p:spPr>
          <a:xfrm rot="18900000">
            <a:off x="9993376" y="4379945"/>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ardrop 73">
            <a:extLst>
              <a:ext uri="{FF2B5EF4-FFF2-40B4-BE49-F238E27FC236}">
                <a16:creationId xmlns:a16="http://schemas.microsoft.com/office/drawing/2014/main" id="{47D56D6B-8364-EC44-9ECA-54E909DAFF13}"/>
              </a:ext>
            </a:extLst>
          </p:cNvPr>
          <p:cNvSpPr/>
          <p:nvPr/>
        </p:nvSpPr>
        <p:spPr>
          <a:xfrm rot="18900000">
            <a:off x="9904920" y="4294210"/>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ardrop 66">
            <a:extLst>
              <a:ext uri="{FF2B5EF4-FFF2-40B4-BE49-F238E27FC236}">
                <a16:creationId xmlns:a16="http://schemas.microsoft.com/office/drawing/2014/main" id="{000D89AF-BB28-BE4D-9501-93E75A7ED082}"/>
              </a:ext>
            </a:extLst>
          </p:cNvPr>
          <p:cNvSpPr/>
          <p:nvPr/>
        </p:nvSpPr>
        <p:spPr>
          <a:xfrm rot="18900000">
            <a:off x="7143751" y="4377194"/>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ardrop 71">
            <a:extLst>
              <a:ext uri="{FF2B5EF4-FFF2-40B4-BE49-F238E27FC236}">
                <a16:creationId xmlns:a16="http://schemas.microsoft.com/office/drawing/2014/main" id="{8E5C77D6-C919-C549-AECA-A4BED1A20376}"/>
              </a:ext>
            </a:extLst>
          </p:cNvPr>
          <p:cNvSpPr/>
          <p:nvPr/>
        </p:nvSpPr>
        <p:spPr>
          <a:xfrm rot="18900000">
            <a:off x="7055295" y="4291459"/>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ardrop 57">
            <a:extLst>
              <a:ext uri="{FF2B5EF4-FFF2-40B4-BE49-F238E27FC236}">
                <a16:creationId xmlns:a16="http://schemas.microsoft.com/office/drawing/2014/main" id="{638A767E-AFFB-E141-8DEF-046C82C3B6A1}"/>
              </a:ext>
            </a:extLst>
          </p:cNvPr>
          <p:cNvSpPr/>
          <p:nvPr/>
        </p:nvSpPr>
        <p:spPr>
          <a:xfrm rot="18900000">
            <a:off x="4314596" y="4377193"/>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ardrop 58">
            <a:extLst>
              <a:ext uri="{FF2B5EF4-FFF2-40B4-BE49-F238E27FC236}">
                <a16:creationId xmlns:a16="http://schemas.microsoft.com/office/drawing/2014/main" id="{E1D1E74F-E91F-8348-870C-73A2EF9829B6}"/>
              </a:ext>
            </a:extLst>
          </p:cNvPr>
          <p:cNvSpPr/>
          <p:nvPr/>
        </p:nvSpPr>
        <p:spPr>
          <a:xfrm rot="18900000">
            <a:off x="4226140" y="4291458"/>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ardrop 51">
            <a:extLst>
              <a:ext uri="{FF2B5EF4-FFF2-40B4-BE49-F238E27FC236}">
                <a16:creationId xmlns:a16="http://schemas.microsoft.com/office/drawing/2014/main" id="{03CAB0DA-F377-F94F-814C-8E53D5920352}"/>
              </a:ext>
            </a:extLst>
          </p:cNvPr>
          <p:cNvSpPr/>
          <p:nvPr/>
        </p:nvSpPr>
        <p:spPr>
          <a:xfrm rot="18900000">
            <a:off x="1477007" y="4377194"/>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ardrop 56">
            <a:extLst>
              <a:ext uri="{FF2B5EF4-FFF2-40B4-BE49-F238E27FC236}">
                <a16:creationId xmlns:a16="http://schemas.microsoft.com/office/drawing/2014/main" id="{CDE97B3A-D7B1-9645-8379-44B6A030DCCB}"/>
              </a:ext>
            </a:extLst>
          </p:cNvPr>
          <p:cNvSpPr/>
          <p:nvPr/>
        </p:nvSpPr>
        <p:spPr>
          <a:xfrm rot="18900000">
            <a:off x="1388551" y="4291459"/>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ardrop 49">
            <a:extLst>
              <a:ext uri="{FF2B5EF4-FFF2-40B4-BE49-F238E27FC236}">
                <a16:creationId xmlns:a16="http://schemas.microsoft.com/office/drawing/2014/main" id="{8E0C0D5D-F159-9642-B416-B3CE9E79650A}"/>
              </a:ext>
            </a:extLst>
          </p:cNvPr>
          <p:cNvSpPr/>
          <p:nvPr/>
        </p:nvSpPr>
        <p:spPr>
          <a:xfrm rot="18900000">
            <a:off x="8507599" y="1628670"/>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ardrop 50">
            <a:extLst>
              <a:ext uri="{FF2B5EF4-FFF2-40B4-BE49-F238E27FC236}">
                <a16:creationId xmlns:a16="http://schemas.microsoft.com/office/drawing/2014/main" id="{858BC791-9642-CC43-A7D0-E43FE2894C4A}"/>
              </a:ext>
            </a:extLst>
          </p:cNvPr>
          <p:cNvSpPr/>
          <p:nvPr/>
        </p:nvSpPr>
        <p:spPr>
          <a:xfrm rot="18900000">
            <a:off x="8419143" y="1542935"/>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a:extLst>
              <a:ext uri="{FF2B5EF4-FFF2-40B4-BE49-F238E27FC236}">
                <a16:creationId xmlns:a16="http://schemas.microsoft.com/office/drawing/2014/main" id="{633F0B22-E8BF-8B4B-A07A-BBC78E6B1871}"/>
              </a:ext>
            </a:extLst>
          </p:cNvPr>
          <p:cNvSpPr/>
          <p:nvPr/>
        </p:nvSpPr>
        <p:spPr>
          <a:xfrm rot="18900000">
            <a:off x="5690949" y="1696366"/>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a:extLst>
              <a:ext uri="{FF2B5EF4-FFF2-40B4-BE49-F238E27FC236}">
                <a16:creationId xmlns:a16="http://schemas.microsoft.com/office/drawing/2014/main" id="{9AEEDE20-6DD9-C94F-A93D-7DA7A9B3F683}"/>
              </a:ext>
            </a:extLst>
          </p:cNvPr>
          <p:cNvSpPr/>
          <p:nvPr/>
        </p:nvSpPr>
        <p:spPr>
          <a:xfrm rot="18900000">
            <a:off x="5602493" y="1610631"/>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4">
            <a:extLst>
              <a:ext uri="{FF2B5EF4-FFF2-40B4-BE49-F238E27FC236}">
                <a16:creationId xmlns:a16="http://schemas.microsoft.com/office/drawing/2014/main" id="{D971E587-8026-FB4E-8AC6-5D645124124F}"/>
              </a:ext>
            </a:extLst>
          </p:cNvPr>
          <p:cNvSpPr/>
          <p:nvPr/>
        </p:nvSpPr>
        <p:spPr>
          <a:xfrm rot="18900000">
            <a:off x="2885797" y="1565509"/>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70513D-9FF5-8740-B554-48CEC9FA1C84}"/>
              </a:ext>
            </a:extLst>
          </p:cNvPr>
          <p:cNvSpPr txBox="1"/>
          <p:nvPr/>
        </p:nvSpPr>
        <p:spPr>
          <a:xfrm>
            <a:off x="4146604" y="306186"/>
            <a:ext cx="3898824" cy="553998"/>
          </a:xfrm>
          <a:prstGeom prst="rect">
            <a:avLst/>
          </a:prstGeom>
          <a:noFill/>
        </p:spPr>
        <p:txBody>
          <a:bodyPr wrap="none" rtlCol="0">
            <a:spAutoFit/>
          </a:bodyPr>
          <a:lstStyle/>
          <a:p>
            <a:pPr algn="ctr"/>
            <a:r>
              <a:rPr lang="en-US" sz="3000" b="1" dirty="0">
                <a:solidFill>
                  <a:schemeClr val="accent1">
                    <a:lumMod val="50000"/>
                  </a:schemeClr>
                </a:solidFill>
                <a:latin typeface="Poppins" pitchFamily="2" charset="77"/>
                <a:cs typeface="Poppins" pitchFamily="2" charset="77"/>
              </a:rPr>
              <a:t>AGENDA PPTHEMES</a:t>
            </a:r>
          </a:p>
        </p:txBody>
      </p:sp>
      <p:sp>
        <p:nvSpPr>
          <p:cNvPr id="3" name="TextBox 2">
            <a:extLst>
              <a:ext uri="{FF2B5EF4-FFF2-40B4-BE49-F238E27FC236}">
                <a16:creationId xmlns:a16="http://schemas.microsoft.com/office/drawing/2014/main" id="{1130B2BB-CACD-0144-B6DA-EF2FD2D8A9DA}"/>
              </a:ext>
            </a:extLst>
          </p:cNvPr>
          <p:cNvSpPr txBox="1"/>
          <p:nvPr/>
        </p:nvSpPr>
        <p:spPr>
          <a:xfrm>
            <a:off x="4813438" y="787593"/>
            <a:ext cx="2565126"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WRITE YOUR SUBTITLE HERE</a:t>
            </a:r>
          </a:p>
        </p:txBody>
      </p:sp>
      <p:sp>
        <p:nvSpPr>
          <p:cNvPr id="10" name="TextBox 9">
            <a:extLst>
              <a:ext uri="{FF2B5EF4-FFF2-40B4-BE49-F238E27FC236}">
                <a16:creationId xmlns:a16="http://schemas.microsoft.com/office/drawing/2014/main" id="{5C0E55AF-7A1A-4840-8BDB-C95D9C0D1DB2}"/>
              </a:ext>
            </a:extLst>
          </p:cNvPr>
          <p:cNvSpPr txBox="1"/>
          <p:nvPr/>
        </p:nvSpPr>
        <p:spPr>
          <a:xfrm>
            <a:off x="2809285" y="2698549"/>
            <a:ext cx="950901"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01</a:t>
            </a:r>
          </a:p>
        </p:txBody>
      </p:sp>
      <p:sp>
        <p:nvSpPr>
          <p:cNvPr id="11" name="Subtitle 2">
            <a:extLst>
              <a:ext uri="{FF2B5EF4-FFF2-40B4-BE49-F238E27FC236}">
                <a16:creationId xmlns:a16="http://schemas.microsoft.com/office/drawing/2014/main" id="{83AB1ABF-CFC0-954B-A34E-0CDBEF1BE071}"/>
              </a:ext>
            </a:extLst>
          </p:cNvPr>
          <p:cNvSpPr txBox="1">
            <a:spLocks/>
          </p:cNvSpPr>
          <p:nvPr/>
        </p:nvSpPr>
        <p:spPr>
          <a:xfrm>
            <a:off x="1992853" y="3086628"/>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5" name="TextBox 24">
            <a:extLst>
              <a:ext uri="{FF2B5EF4-FFF2-40B4-BE49-F238E27FC236}">
                <a16:creationId xmlns:a16="http://schemas.microsoft.com/office/drawing/2014/main" id="{420A833F-CD6E-4941-8461-3D2F3BF9F73D}"/>
              </a:ext>
            </a:extLst>
          </p:cNvPr>
          <p:cNvSpPr txBox="1"/>
          <p:nvPr/>
        </p:nvSpPr>
        <p:spPr>
          <a:xfrm>
            <a:off x="1356565" y="5407561"/>
            <a:ext cx="1013419"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04</a:t>
            </a:r>
          </a:p>
        </p:txBody>
      </p:sp>
      <p:sp>
        <p:nvSpPr>
          <p:cNvPr id="26" name="Subtitle 2">
            <a:extLst>
              <a:ext uri="{FF2B5EF4-FFF2-40B4-BE49-F238E27FC236}">
                <a16:creationId xmlns:a16="http://schemas.microsoft.com/office/drawing/2014/main" id="{8ED6E1FB-6468-A642-B288-4D079DB95E02}"/>
              </a:ext>
            </a:extLst>
          </p:cNvPr>
          <p:cNvSpPr txBox="1">
            <a:spLocks/>
          </p:cNvSpPr>
          <p:nvPr/>
        </p:nvSpPr>
        <p:spPr>
          <a:xfrm>
            <a:off x="723708" y="5795641"/>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2" name="TextBox 31">
            <a:extLst>
              <a:ext uri="{FF2B5EF4-FFF2-40B4-BE49-F238E27FC236}">
                <a16:creationId xmlns:a16="http://schemas.microsoft.com/office/drawing/2014/main" id="{8D04ADCF-1C6C-7347-84DC-C0D64FA657DC}"/>
              </a:ext>
            </a:extLst>
          </p:cNvPr>
          <p:cNvSpPr txBox="1"/>
          <p:nvPr/>
        </p:nvSpPr>
        <p:spPr>
          <a:xfrm>
            <a:off x="4202692" y="5407561"/>
            <a:ext cx="1007007"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05</a:t>
            </a:r>
          </a:p>
        </p:txBody>
      </p:sp>
      <p:sp>
        <p:nvSpPr>
          <p:cNvPr id="33" name="Subtitle 2">
            <a:extLst>
              <a:ext uri="{FF2B5EF4-FFF2-40B4-BE49-F238E27FC236}">
                <a16:creationId xmlns:a16="http://schemas.microsoft.com/office/drawing/2014/main" id="{D483A156-1BC3-8F4E-8B37-C01AE0FD3261}"/>
              </a:ext>
            </a:extLst>
          </p:cNvPr>
          <p:cNvSpPr txBox="1">
            <a:spLocks/>
          </p:cNvSpPr>
          <p:nvPr/>
        </p:nvSpPr>
        <p:spPr>
          <a:xfrm>
            <a:off x="3566628" y="5795641"/>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9" name="TextBox 38">
            <a:extLst>
              <a:ext uri="{FF2B5EF4-FFF2-40B4-BE49-F238E27FC236}">
                <a16:creationId xmlns:a16="http://schemas.microsoft.com/office/drawing/2014/main" id="{35A69060-918C-7845-8D00-910CA769B052}"/>
              </a:ext>
            </a:extLst>
          </p:cNvPr>
          <p:cNvSpPr txBox="1"/>
          <p:nvPr/>
        </p:nvSpPr>
        <p:spPr>
          <a:xfrm>
            <a:off x="7046413" y="5407561"/>
            <a:ext cx="1005404"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06</a:t>
            </a:r>
          </a:p>
        </p:txBody>
      </p:sp>
      <p:sp>
        <p:nvSpPr>
          <p:cNvPr id="40" name="Subtitle 2">
            <a:extLst>
              <a:ext uri="{FF2B5EF4-FFF2-40B4-BE49-F238E27FC236}">
                <a16:creationId xmlns:a16="http://schemas.microsoft.com/office/drawing/2014/main" id="{C3CA23F0-9AB8-1246-B139-B83327199104}"/>
              </a:ext>
            </a:extLst>
          </p:cNvPr>
          <p:cNvSpPr txBox="1">
            <a:spLocks/>
          </p:cNvSpPr>
          <p:nvPr/>
        </p:nvSpPr>
        <p:spPr>
          <a:xfrm>
            <a:off x="6409547" y="5795641"/>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46" name="TextBox 45">
            <a:extLst>
              <a:ext uri="{FF2B5EF4-FFF2-40B4-BE49-F238E27FC236}">
                <a16:creationId xmlns:a16="http://schemas.microsoft.com/office/drawing/2014/main" id="{9022D339-DD8C-EA42-B218-88255B9A5C21}"/>
              </a:ext>
            </a:extLst>
          </p:cNvPr>
          <p:cNvSpPr txBox="1"/>
          <p:nvPr/>
        </p:nvSpPr>
        <p:spPr>
          <a:xfrm>
            <a:off x="9900552" y="5407561"/>
            <a:ext cx="982962"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07</a:t>
            </a:r>
          </a:p>
        </p:txBody>
      </p:sp>
      <p:sp>
        <p:nvSpPr>
          <p:cNvPr id="47" name="Subtitle 2">
            <a:extLst>
              <a:ext uri="{FF2B5EF4-FFF2-40B4-BE49-F238E27FC236}">
                <a16:creationId xmlns:a16="http://schemas.microsoft.com/office/drawing/2014/main" id="{7FF6FFDA-09CC-ED4F-AC8E-0A7F02DF5A69}"/>
              </a:ext>
            </a:extLst>
          </p:cNvPr>
          <p:cNvSpPr txBox="1">
            <a:spLocks/>
          </p:cNvSpPr>
          <p:nvPr/>
        </p:nvSpPr>
        <p:spPr>
          <a:xfrm>
            <a:off x="9252466" y="5795641"/>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53" name="TextBox 52">
            <a:extLst>
              <a:ext uri="{FF2B5EF4-FFF2-40B4-BE49-F238E27FC236}">
                <a16:creationId xmlns:a16="http://schemas.microsoft.com/office/drawing/2014/main" id="{E2FD30B1-3FF7-EE44-BC7A-1D1906753400}"/>
              </a:ext>
            </a:extLst>
          </p:cNvPr>
          <p:cNvSpPr txBox="1"/>
          <p:nvPr/>
        </p:nvSpPr>
        <p:spPr>
          <a:xfrm>
            <a:off x="5600511" y="2698549"/>
            <a:ext cx="990977"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02</a:t>
            </a:r>
          </a:p>
        </p:txBody>
      </p:sp>
      <p:sp>
        <p:nvSpPr>
          <p:cNvPr id="54" name="Subtitle 2">
            <a:extLst>
              <a:ext uri="{FF2B5EF4-FFF2-40B4-BE49-F238E27FC236}">
                <a16:creationId xmlns:a16="http://schemas.microsoft.com/office/drawing/2014/main" id="{2783E49C-3A92-9949-8F44-768627CDF1D6}"/>
              </a:ext>
            </a:extLst>
          </p:cNvPr>
          <p:cNvSpPr txBox="1">
            <a:spLocks/>
          </p:cNvSpPr>
          <p:nvPr/>
        </p:nvSpPr>
        <p:spPr>
          <a:xfrm>
            <a:off x="4956433" y="3086628"/>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60" name="TextBox 59">
            <a:extLst>
              <a:ext uri="{FF2B5EF4-FFF2-40B4-BE49-F238E27FC236}">
                <a16:creationId xmlns:a16="http://schemas.microsoft.com/office/drawing/2014/main" id="{D5229787-44B4-C946-A969-DB65C10787C9}"/>
              </a:ext>
            </a:extLst>
          </p:cNvPr>
          <p:cNvSpPr txBox="1"/>
          <p:nvPr/>
        </p:nvSpPr>
        <p:spPr>
          <a:xfrm>
            <a:off x="8408571" y="2698549"/>
            <a:ext cx="997389"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TITLE 03</a:t>
            </a:r>
          </a:p>
        </p:txBody>
      </p:sp>
      <p:sp>
        <p:nvSpPr>
          <p:cNvPr id="61" name="Subtitle 2">
            <a:extLst>
              <a:ext uri="{FF2B5EF4-FFF2-40B4-BE49-F238E27FC236}">
                <a16:creationId xmlns:a16="http://schemas.microsoft.com/office/drawing/2014/main" id="{32403EB2-A35E-4B43-869A-0EC9BF598750}"/>
              </a:ext>
            </a:extLst>
          </p:cNvPr>
          <p:cNvSpPr txBox="1">
            <a:spLocks/>
          </p:cNvSpPr>
          <p:nvPr/>
        </p:nvSpPr>
        <p:spPr>
          <a:xfrm>
            <a:off x="7767698" y="3086628"/>
            <a:ext cx="2506602" cy="76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64" name="TextBox 63">
            <a:extLst>
              <a:ext uri="{FF2B5EF4-FFF2-40B4-BE49-F238E27FC236}">
                <a16:creationId xmlns:a16="http://schemas.microsoft.com/office/drawing/2014/main" id="{DC35BED8-EB01-5646-9F76-34FACECFB7E9}"/>
              </a:ext>
            </a:extLst>
          </p:cNvPr>
          <p:cNvSpPr txBox="1"/>
          <p:nvPr/>
        </p:nvSpPr>
        <p:spPr>
          <a:xfrm>
            <a:off x="3120267" y="1760566"/>
            <a:ext cx="328937"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1</a:t>
            </a:r>
          </a:p>
        </p:txBody>
      </p:sp>
      <p:sp>
        <p:nvSpPr>
          <p:cNvPr id="65" name="TextBox 64">
            <a:extLst>
              <a:ext uri="{FF2B5EF4-FFF2-40B4-BE49-F238E27FC236}">
                <a16:creationId xmlns:a16="http://schemas.microsoft.com/office/drawing/2014/main" id="{2EE92524-5BB9-CD4D-B416-27CD77659997}"/>
              </a:ext>
            </a:extLst>
          </p:cNvPr>
          <p:cNvSpPr txBox="1"/>
          <p:nvPr/>
        </p:nvSpPr>
        <p:spPr>
          <a:xfrm>
            <a:off x="5893861" y="1760566"/>
            <a:ext cx="404278"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2</a:t>
            </a:r>
          </a:p>
        </p:txBody>
      </p:sp>
      <p:sp>
        <p:nvSpPr>
          <p:cNvPr id="66" name="TextBox 65">
            <a:extLst>
              <a:ext uri="{FF2B5EF4-FFF2-40B4-BE49-F238E27FC236}">
                <a16:creationId xmlns:a16="http://schemas.microsoft.com/office/drawing/2014/main" id="{52ACA523-A480-144D-9990-3BC0777124A7}"/>
              </a:ext>
            </a:extLst>
          </p:cNvPr>
          <p:cNvSpPr txBox="1"/>
          <p:nvPr/>
        </p:nvSpPr>
        <p:spPr>
          <a:xfrm>
            <a:off x="8698714" y="1760566"/>
            <a:ext cx="417102"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3</a:t>
            </a:r>
          </a:p>
        </p:txBody>
      </p:sp>
      <p:sp>
        <p:nvSpPr>
          <p:cNvPr id="68" name="TextBox 67">
            <a:extLst>
              <a:ext uri="{FF2B5EF4-FFF2-40B4-BE49-F238E27FC236}">
                <a16:creationId xmlns:a16="http://schemas.microsoft.com/office/drawing/2014/main" id="{0F8AB5EA-558D-4D4A-87CB-8872B052A140}"/>
              </a:ext>
            </a:extLst>
          </p:cNvPr>
          <p:cNvSpPr txBox="1"/>
          <p:nvPr/>
        </p:nvSpPr>
        <p:spPr>
          <a:xfrm>
            <a:off x="10197108" y="4469578"/>
            <a:ext cx="389850"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7</a:t>
            </a:r>
          </a:p>
        </p:txBody>
      </p:sp>
      <p:sp>
        <p:nvSpPr>
          <p:cNvPr id="69" name="TextBox 68">
            <a:extLst>
              <a:ext uri="{FF2B5EF4-FFF2-40B4-BE49-F238E27FC236}">
                <a16:creationId xmlns:a16="http://schemas.microsoft.com/office/drawing/2014/main" id="{6D4C4D60-57BB-4E45-8E34-F684E7932CA1}"/>
              </a:ext>
            </a:extLst>
          </p:cNvPr>
          <p:cNvSpPr txBox="1"/>
          <p:nvPr/>
        </p:nvSpPr>
        <p:spPr>
          <a:xfrm>
            <a:off x="7334151" y="4469578"/>
            <a:ext cx="429926"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6</a:t>
            </a:r>
          </a:p>
        </p:txBody>
      </p:sp>
      <p:sp>
        <p:nvSpPr>
          <p:cNvPr id="70" name="TextBox 69">
            <a:extLst>
              <a:ext uri="{FF2B5EF4-FFF2-40B4-BE49-F238E27FC236}">
                <a16:creationId xmlns:a16="http://schemas.microsoft.com/office/drawing/2014/main" id="{9C59C42C-695A-3740-B403-3E70054E445F}"/>
              </a:ext>
            </a:extLst>
          </p:cNvPr>
          <p:cNvSpPr txBox="1"/>
          <p:nvPr/>
        </p:nvSpPr>
        <p:spPr>
          <a:xfrm>
            <a:off x="4488827" y="4469578"/>
            <a:ext cx="434735"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5</a:t>
            </a:r>
          </a:p>
        </p:txBody>
      </p:sp>
      <p:sp>
        <p:nvSpPr>
          <p:cNvPr id="71" name="TextBox 70">
            <a:extLst>
              <a:ext uri="{FF2B5EF4-FFF2-40B4-BE49-F238E27FC236}">
                <a16:creationId xmlns:a16="http://schemas.microsoft.com/office/drawing/2014/main" id="{B545F235-DCC6-F643-8D99-3FE369DDFA66}"/>
              </a:ext>
            </a:extLst>
          </p:cNvPr>
          <p:cNvSpPr txBox="1"/>
          <p:nvPr/>
        </p:nvSpPr>
        <p:spPr>
          <a:xfrm>
            <a:off x="1641098" y="4469578"/>
            <a:ext cx="44435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4</a:t>
            </a:r>
          </a:p>
        </p:txBody>
      </p:sp>
      <p:sp>
        <p:nvSpPr>
          <p:cNvPr id="43" name="Teardrop 42">
            <a:extLst>
              <a:ext uri="{FF2B5EF4-FFF2-40B4-BE49-F238E27FC236}">
                <a16:creationId xmlns:a16="http://schemas.microsoft.com/office/drawing/2014/main" id="{92AA5C2F-78ED-B848-A51A-5DD006892559}"/>
              </a:ext>
            </a:extLst>
          </p:cNvPr>
          <p:cNvSpPr/>
          <p:nvPr/>
        </p:nvSpPr>
        <p:spPr>
          <a:xfrm rot="18900000">
            <a:off x="2797341" y="1479774"/>
            <a:ext cx="1025060" cy="1025060"/>
          </a:xfrm>
          <a:prstGeom prst="teardrop">
            <a:avLst/>
          </a:prstGeom>
          <a:noFill/>
          <a:ln>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58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ardrop 30">
            <a:extLst>
              <a:ext uri="{FF2B5EF4-FFF2-40B4-BE49-F238E27FC236}">
                <a16:creationId xmlns:a16="http://schemas.microsoft.com/office/drawing/2014/main" id="{A8DF1FDB-700B-3742-B333-DBC696472CB4}"/>
              </a:ext>
            </a:extLst>
          </p:cNvPr>
          <p:cNvSpPr/>
          <p:nvPr/>
        </p:nvSpPr>
        <p:spPr>
          <a:xfrm rot="18900000">
            <a:off x="1831522" y="3580565"/>
            <a:ext cx="1099749" cy="109974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ardrop 31">
            <a:extLst>
              <a:ext uri="{FF2B5EF4-FFF2-40B4-BE49-F238E27FC236}">
                <a16:creationId xmlns:a16="http://schemas.microsoft.com/office/drawing/2014/main" id="{A5448A11-CDB7-0C4B-82D7-C05289C5B14D}"/>
              </a:ext>
            </a:extLst>
          </p:cNvPr>
          <p:cNvSpPr/>
          <p:nvPr/>
        </p:nvSpPr>
        <p:spPr>
          <a:xfrm rot="18900000">
            <a:off x="3671013" y="3499965"/>
            <a:ext cx="1099749" cy="1099749"/>
          </a:xfrm>
          <a:prstGeom prst="teardrop">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a:extLst>
              <a:ext uri="{FF2B5EF4-FFF2-40B4-BE49-F238E27FC236}">
                <a16:creationId xmlns:a16="http://schemas.microsoft.com/office/drawing/2014/main" id="{C9314D30-D8A9-3149-B3BC-5D0C96F5B50C}"/>
              </a:ext>
            </a:extLst>
          </p:cNvPr>
          <p:cNvSpPr/>
          <p:nvPr/>
        </p:nvSpPr>
        <p:spPr>
          <a:xfrm rot="18900000">
            <a:off x="5563346" y="3610793"/>
            <a:ext cx="1099749" cy="1099749"/>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a:extLst>
              <a:ext uri="{FF2B5EF4-FFF2-40B4-BE49-F238E27FC236}">
                <a16:creationId xmlns:a16="http://schemas.microsoft.com/office/drawing/2014/main" id="{BBA1F788-0F3E-BA4F-82F7-F633B62415C2}"/>
              </a:ext>
            </a:extLst>
          </p:cNvPr>
          <p:cNvSpPr/>
          <p:nvPr/>
        </p:nvSpPr>
        <p:spPr>
          <a:xfrm rot="18900000">
            <a:off x="7415537" y="3466693"/>
            <a:ext cx="1099749" cy="1099749"/>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a:extLst>
              <a:ext uri="{FF2B5EF4-FFF2-40B4-BE49-F238E27FC236}">
                <a16:creationId xmlns:a16="http://schemas.microsoft.com/office/drawing/2014/main" id="{70085147-A319-1943-A34C-EE3FCEB9BA15}"/>
              </a:ext>
            </a:extLst>
          </p:cNvPr>
          <p:cNvSpPr/>
          <p:nvPr/>
        </p:nvSpPr>
        <p:spPr>
          <a:xfrm rot="18900000">
            <a:off x="9319014" y="3582822"/>
            <a:ext cx="1099749" cy="1099749"/>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07B570-94B5-9142-AB59-8C0491A24BC7}"/>
              </a:ext>
            </a:extLst>
          </p:cNvPr>
          <p:cNvSpPr txBox="1"/>
          <p:nvPr/>
        </p:nvSpPr>
        <p:spPr>
          <a:xfrm>
            <a:off x="4116949" y="306186"/>
            <a:ext cx="3958136" cy="553998"/>
          </a:xfrm>
          <a:prstGeom prst="rect">
            <a:avLst/>
          </a:prstGeom>
          <a:noFill/>
        </p:spPr>
        <p:txBody>
          <a:bodyPr wrap="none" rtlCol="0">
            <a:spAutoFit/>
          </a:bodyPr>
          <a:lstStyle/>
          <a:p>
            <a:pPr algn="ctr"/>
            <a:r>
              <a:rPr lang="en-US" sz="3000" b="1" dirty="0">
                <a:solidFill>
                  <a:schemeClr val="accent1">
                    <a:lumMod val="50000"/>
                  </a:schemeClr>
                </a:solidFill>
                <a:latin typeface="Poppins" pitchFamily="2" charset="77"/>
                <a:cs typeface="Poppins" pitchFamily="2" charset="77"/>
              </a:rPr>
              <a:t>TIMELINE PPTHEMES</a:t>
            </a:r>
          </a:p>
        </p:txBody>
      </p:sp>
      <p:sp>
        <p:nvSpPr>
          <p:cNvPr id="3" name="TextBox 2">
            <a:extLst>
              <a:ext uri="{FF2B5EF4-FFF2-40B4-BE49-F238E27FC236}">
                <a16:creationId xmlns:a16="http://schemas.microsoft.com/office/drawing/2014/main" id="{97FDD5BA-5D23-1940-86B4-EDE2D0F8E778}"/>
              </a:ext>
            </a:extLst>
          </p:cNvPr>
          <p:cNvSpPr txBox="1"/>
          <p:nvPr/>
        </p:nvSpPr>
        <p:spPr>
          <a:xfrm>
            <a:off x="4813438" y="787593"/>
            <a:ext cx="2565126"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WRITE YOUR SUBTITLE HERE</a:t>
            </a:r>
          </a:p>
        </p:txBody>
      </p:sp>
      <p:sp>
        <p:nvSpPr>
          <p:cNvPr id="4" name="Freeform 91">
            <a:extLst>
              <a:ext uri="{FF2B5EF4-FFF2-40B4-BE49-F238E27FC236}">
                <a16:creationId xmlns:a16="http://schemas.microsoft.com/office/drawing/2014/main" id="{E757234B-2F63-1A4C-AF8D-12EA00DFF82A}"/>
              </a:ext>
            </a:extLst>
          </p:cNvPr>
          <p:cNvSpPr>
            <a:spLocks noChangeArrowheads="1"/>
          </p:cNvSpPr>
          <p:nvPr/>
        </p:nvSpPr>
        <p:spPr bwMode="auto">
          <a:xfrm>
            <a:off x="1365894" y="3037398"/>
            <a:ext cx="3838791" cy="1961840"/>
          </a:xfrm>
          <a:custGeom>
            <a:avLst/>
            <a:gdLst>
              <a:gd name="T0" fmla="*/ 2752 w 5383"/>
              <a:gd name="T1" fmla="*/ 1377 h 2753"/>
              <a:gd name="T2" fmla="*/ 2752 w 5383"/>
              <a:gd name="T3" fmla="*/ 1377 h 2753"/>
              <a:gd name="T4" fmla="*/ 2349 w 5383"/>
              <a:gd name="T5" fmla="*/ 404 h 2753"/>
              <a:gd name="T6" fmla="*/ 2349 w 5383"/>
              <a:gd name="T7" fmla="*/ 404 h 2753"/>
              <a:gd name="T8" fmla="*/ 1376 w 5383"/>
              <a:gd name="T9" fmla="*/ 0 h 2753"/>
              <a:gd name="T10" fmla="*/ 1376 w 5383"/>
              <a:gd name="T11" fmla="*/ 0 h 2753"/>
              <a:gd name="T12" fmla="*/ 403 w 5383"/>
              <a:gd name="T13" fmla="*/ 404 h 2753"/>
              <a:gd name="T14" fmla="*/ 403 w 5383"/>
              <a:gd name="T15" fmla="*/ 404 h 2753"/>
              <a:gd name="T16" fmla="*/ 1 w 5383"/>
              <a:gd name="T17" fmla="*/ 1314 h 2753"/>
              <a:gd name="T18" fmla="*/ 1 w 5383"/>
              <a:gd name="T19" fmla="*/ 1314 h 2753"/>
              <a:gd name="T20" fmla="*/ 62 w 5383"/>
              <a:gd name="T21" fmla="*/ 1377 h 2753"/>
              <a:gd name="T22" fmla="*/ 62 w 5383"/>
              <a:gd name="T23" fmla="*/ 1377 h 2753"/>
              <a:gd name="T24" fmla="*/ 126 w 5383"/>
              <a:gd name="T25" fmla="*/ 1314 h 2753"/>
              <a:gd name="T26" fmla="*/ 126 w 5383"/>
              <a:gd name="T27" fmla="*/ 1314 h 2753"/>
              <a:gd name="T28" fmla="*/ 491 w 5383"/>
              <a:gd name="T29" fmla="*/ 491 h 2753"/>
              <a:gd name="T30" fmla="*/ 491 w 5383"/>
              <a:gd name="T31" fmla="*/ 491 h 2753"/>
              <a:gd name="T32" fmla="*/ 1376 w 5383"/>
              <a:gd name="T33" fmla="*/ 125 h 2753"/>
              <a:gd name="T34" fmla="*/ 1376 w 5383"/>
              <a:gd name="T35" fmla="*/ 125 h 2753"/>
              <a:gd name="T36" fmla="*/ 2261 w 5383"/>
              <a:gd name="T37" fmla="*/ 491 h 2753"/>
              <a:gd name="T38" fmla="*/ 2261 w 5383"/>
              <a:gd name="T39" fmla="*/ 491 h 2753"/>
              <a:gd name="T40" fmla="*/ 2628 w 5383"/>
              <a:gd name="T41" fmla="*/ 1377 h 2753"/>
              <a:gd name="T42" fmla="*/ 2630 w 5383"/>
              <a:gd name="T43" fmla="*/ 1377 h 2753"/>
              <a:gd name="T44" fmla="*/ 2630 w 5383"/>
              <a:gd name="T45" fmla="*/ 1377 h 2753"/>
              <a:gd name="T46" fmla="*/ 3033 w 5383"/>
              <a:gd name="T47" fmla="*/ 2349 h 2753"/>
              <a:gd name="T48" fmla="*/ 3033 w 5383"/>
              <a:gd name="T49" fmla="*/ 2349 h 2753"/>
              <a:gd name="T50" fmla="*/ 4006 w 5383"/>
              <a:gd name="T51" fmla="*/ 2752 h 2753"/>
              <a:gd name="T52" fmla="*/ 4006 w 5383"/>
              <a:gd name="T53" fmla="*/ 2752 h 2753"/>
              <a:gd name="T54" fmla="*/ 4979 w 5383"/>
              <a:gd name="T55" fmla="*/ 2349 h 2753"/>
              <a:gd name="T56" fmla="*/ 4979 w 5383"/>
              <a:gd name="T57" fmla="*/ 2349 h 2753"/>
              <a:gd name="T58" fmla="*/ 5382 w 5383"/>
              <a:gd name="T59" fmla="*/ 1377 h 2753"/>
              <a:gd name="T60" fmla="*/ 5258 w 5383"/>
              <a:gd name="T61" fmla="*/ 1377 h 2753"/>
              <a:gd name="T62" fmla="*/ 5258 w 5383"/>
              <a:gd name="T63" fmla="*/ 1377 h 2753"/>
              <a:gd name="T64" fmla="*/ 4891 w 5383"/>
              <a:gd name="T65" fmla="*/ 2261 h 2753"/>
              <a:gd name="T66" fmla="*/ 4891 w 5383"/>
              <a:gd name="T67" fmla="*/ 2261 h 2753"/>
              <a:gd name="T68" fmla="*/ 4006 w 5383"/>
              <a:gd name="T69" fmla="*/ 2628 h 2753"/>
              <a:gd name="T70" fmla="*/ 4006 w 5383"/>
              <a:gd name="T71" fmla="*/ 2628 h 2753"/>
              <a:gd name="T72" fmla="*/ 3121 w 5383"/>
              <a:gd name="T73" fmla="*/ 2261 h 2753"/>
              <a:gd name="T74" fmla="*/ 3121 w 5383"/>
              <a:gd name="T75" fmla="*/ 2261 h 2753"/>
              <a:gd name="T76" fmla="*/ 2754 w 5383"/>
              <a:gd name="T77" fmla="*/ 1377 h 2753"/>
              <a:gd name="T78" fmla="*/ 2752 w 5383"/>
              <a:gd name="T79" fmla="*/ 1377 h 2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83" h="2753">
                <a:moveTo>
                  <a:pt x="2752" y="1377"/>
                </a:moveTo>
                <a:lnTo>
                  <a:pt x="2752" y="1377"/>
                </a:lnTo>
                <a:cubicBezTo>
                  <a:pt x="2752" y="1011"/>
                  <a:pt x="2607" y="662"/>
                  <a:pt x="2349" y="404"/>
                </a:cubicBezTo>
                <a:lnTo>
                  <a:pt x="2349" y="404"/>
                </a:lnTo>
                <a:cubicBezTo>
                  <a:pt x="2091" y="146"/>
                  <a:pt x="1741" y="0"/>
                  <a:pt x="1376" y="0"/>
                </a:cubicBezTo>
                <a:lnTo>
                  <a:pt x="1376" y="0"/>
                </a:lnTo>
                <a:cubicBezTo>
                  <a:pt x="1011" y="0"/>
                  <a:pt x="661" y="146"/>
                  <a:pt x="403" y="404"/>
                </a:cubicBezTo>
                <a:lnTo>
                  <a:pt x="403" y="404"/>
                </a:lnTo>
                <a:cubicBezTo>
                  <a:pt x="160" y="647"/>
                  <a:pt x="17" y="972"/>
                  <a:pt x="1" y="1314"/>
                </a:cubicBezTo>
                <a:lnTo>
                  <a:pt x="1" y="1314"/>
                </a:lnTo>
                <a:cubicBezTo>
                  <a:pt x="0" y="1348"/>
                  <a:pt x="28" y="1377"/>
                  <a:pt x="62" y="1377"/>
                </a:cubicBezTo>
                <a:lnTo>
                  <a:pt x="62" y="1377"/>
                </a:lnTo>
                <a:cubicBezTo>
                  <a:pt x="97" y="1377"/>
                  <a:pt x="124" y="1348"/>
                  <a:pt x="126" y="1314"/>
                </a:cubicBezTo>
                <a:lnTo>
                  <a:pt x="126" y="1314"/>
                </a:lnTo>
                <a:cubicBezTo>
                  <a:pt x="141" y="1005"/>
                  <a:pt x="271" y="711"/>
                  <a:pt x="491" y="491"/>
                </a:cubicBezTo>
                <a:lnTo>
                  <a:pt x="491" y="491"/>
                </a:lnTo>
                <a:cubicBezTo>
                  <a:pt x="726" y="257"/>
                  <a:pt x="1044" y="125"/>
                  <a:pt x="1376" y="125"/>
                </a:cubicBezTo>
                <a:lnTo>
                  <a:pt x="1376" y="125"/>
                </a:lnTo>
                <a:cubicBezTo>
                  <a:pt x="1708" y="125"/>
                  <a:pt x="2026" y="257"/>
                  <a:pt x="2261" y="491"/>
                </a:cubicBezTo>
                <a:lnTo>
                  <a:pt x="2261" y="491"/>
                </a:lnTo>
                <a:cubicBezTo>
                  <a:pt x="2496" y="726"/>
                  <a:pt x="2628" y="1044"/>
                  <a:pt x="2628" y="1377"/>
                </a:cubicBezTo>
                <a:lnTo>
                  <a:pt x="2630" y="1377"/>
                </a:lnTo>
                <a:lnTo>
                  <a:pt x="2630" y="1377"/>
                </a:lnTo>
                <a:cubicBezTo>
                  <a:pt x="2630" y="1741"/>
                  <a:pt x="2775" y="2091"/>
                  <a:pt x="3033" y="2349"/>
                </a:cubicBezTo>
                <a:lnTo>
                  <a:pt x="3033" y="2349"/>
                </a:lnTo>
                <a:cubicBezTo>
                  <a:pt x="3291" y="2607"/>
                  <a:pt x="3641" y="2752"/>
                  <a:pt x="4006" y="2752"/>
                </a:cubicBezTo>
                <a:lnTo>
                  <a:pt x="4006" y="2752"/>
                </a:lnTo>
                <a:cubicBezTo>
                  <a:pt x="4371" y="2752"/>
                  <a:pt x="4721" y="2607"/>
                  <a:pt x="4979" y="2349"/>
                </a:cubicBezTo>
                <a:lnTo>
                  <a:pt x="4979" y="2349"/>
                </a:lnTo>
                <a:cubicBezTo>
                  <a:pt x="5237" y="2091"/>
                  <a:pt x="5382" y="1741"/>
                  <a:pt x="5382" y="1377"/>
                </a:cubicBezTo>
                <a:lnTo>
                  <a:pt x="5258" y="1377"/>
                </a:lnTo>
                <a:lnTo>
                  <a:pt x="5258" y="1377"/>
                </a:lnTo>
                <a:cubicBezTo>
                  <a:pt x="5258" y="1708"/>
                  <a:pt x="5126" y="2027"/>
                  <a:pt x="4891" y="2261"/>
                </a:cubicBezTo>
                <a:lnTo>
                  <a:pt x="4891" y="2261"/>
                </a:lnTo>
                <a:cubicBezTo>
                  <a:pt x="4656" y="2496"/>
                  <a:pt x="4338" y="2628"/>
                  <a:pt x="4006" y="2628"/>
                </a:cubicBezTo>
                <a:lnTo>
                  <a:pt x="4006" y="2628"/>
                </a:lnTo>
                <a:cubicBezTo>
                  <a:pt x="3674" y="2628"/>
                  <a:pt x="3356" y="2496"/>
                  <a:pt x="3121" y="2261"/>
                </a:cubicBezTo>
                <a:lnTo>
                  <a:pt x="3121" y="2261"/>
                </a:lnTo>
                <a:cubicBezTo>
                  <a:pt x="2886" y="2027"/>
                  <a:pt x="2754" y="1708"/>
                  <a:pt x="2754" y="1377"/>
                </a:cubicBezTo>
                <a:lnTo>
                  <a:pt x="2752" y="1377"/>
                </a:lnTo>
              </a:path>
            </a:pathLst>
          </a:custGeom>
          <a:solidFill>
            <a:schemeClr val="bg1">
              <a:lumMod val="95000"/>
            </a:schemeClr>
          </a:solidFill>
          <a:ln>
            <a:noFill/>
          </a:ln>
          <a:effectLst/>
        </p:spPr>
        <p:txBody>
          <a:bodyPr wrap="none" anchor="ctr"/>
          <a:lstStyle/>
          <a:p>
            <a:endParaRPr lang="en-US" sz="3265" dirty="0">
              <a:latin typeface="Lato Light" panose="020F0502020204030203" pitchFamily="34" charset="0"/>
            </a:endParaRPr>
          </a:p>
        </p:txBody>
      </p:sp>
      <p:sp>
        <p:nvSpPr>
          <p:cNvPr id="5" name="Freeform 92">
            <a:extLst>
              <a:ext uri="{FF2B5EF4-FFF2-40B4-BE49-F238E27FC236}">
                <a16:creationId xmlns:a16="http://schemas.microsoft.com/office/drawing/2014/main" id="{0A91A2D6-3793-B049-99F9-DB2292EB259C}"/>
              </a:ext>
            </a:extLst>
          </p:cNvPr>
          <p:cNvSpPr>
            <a:spLocks noChangeArrowheads="1"/>
          </p:cNvSpPr>
          <p:nvPr/>
        </p:nvSpPr>
        <p:spPr bwMode="auto">
          <a:xfrm>
            <a:off x="5116651" y="3037398"/>
            <a:ext cx="3835648" cy="1961840"/>
          </a:xfrm>
          <a:custGeom>
            <a:avLst/>
            <a:gdLst>
              <a:gd name="T0" fmla="*/ 2750 w 5381"/>
              <a:gd name="T1" fmla="*/ 1377 h 2753"/>
              <a:gd name="T2" fmla="*/ 2750 w 5381"/>
              <a:gd name="T3" fmla="*/ 1377 h 2753"/>
              <a:gd name="T4" fmla="*/ 2347 w 5381"/>
              <a:gd name="T5" fmla="*/ 404 h 2753"/>
              <a:gd name="T6" fmla="*/ 2347 w 5381"/>
              <a:gd name="T7" fmla="*/ 404 h 2753"/>
              <a:gd name="T8" fmla="*/ 1376 w 5381"/>
              <a:gd name="T9" fmla="*/ 0 h 2753"/>
              <a:gd name="T10" fmla="*/ 1376 w 5381"/>
              <a:gd name="T11" fmla="*/ 0 h 2753"/>
              <a:gd name="T12" fmla="*/ 402 w 5381"/>
              <a:gd name="T13" fmla="*/ 404 h 2753"/>
              <a:gd name="T14" fmla="*/ 402 w 5381"/>
              <a:gd name="T15" fmla="*/ 404 h 2753"/>
              <a:gd name="T16" fmla="*/ 0 w 5381"/>
              <a:gd name="T17" fmla="*/ 1377 h 2753"/>
              <a:gd name="T18" fmla="*/ 124 w 5381"/>
              <a:gd name="T19" fmla="*/ 1377 h 2753"/>
              <a:gd name="T20" fmla="*/ 124 w 5381"/>
              <a:gd name="T21" fmla="*/ 1377 h 2753"/>
              <a:gd name="T22" fmla="*/ 491 w 5381"/>
              <a:gd name="T23" fmla="*/ 491 h 2753"/>
              <a:gd name="T24" fmla="*/ 491 w 5381"/>
              <a:gd name="T25" fmla="*/ 491 h 2753"/>
              <a:gd name="T26" fmla="*/ 1376 w 5381"/>
              <a:gd name="T27" fmla="*/ 125 h 2753"/>
              <a:gd name="T28" fmla="*/ 1376 w 5381"/>
              <a:gd name="T29" fmla="*/ 125 h 2753"/>
              <a:gd name="T30" fmla="*/ 2260 w 5381"/>
              <a:gd name="T31" fmla="*/ 491 h 2753"/>
              <a:gd name="T32" fmla="*/ 2260 w 5381"/>
              <a:gd name="T33" fmla="*/ 491 h 2753"/>
              <a:gd name="T34" fmla="*/ 2627 w 5381"/>
              <a:gd name="T35" fmla="*/ 1377 h 2753"/>
              <a:gd name="T36" fmla="*/ 2628 w 5381"/>
              <a:gd name="T37" fmla="*/ 1377 h 2753"/>
              <a:gd name="T38" fmla="*/ 2628 w 5381"/>
              <a:gd name="T39" fmla="*/ 1377 h 2753"/>
              <a:gd name="T40" fmla="*/ 3031 w 5381"/>
              <a:gd name="T41" fmla="*/ 2349 h 2753"/>
              <a:gd name="T42" fmla="*/ 3031 w 5381"/>
              <a:gd name="T43" fmla="*/ 2349 h 2753"/>
              <a:gd name="T44" fmla="*/ 4004 w 5381"/>
              <a:gd name="T45" fmla="*/ 2752 h 2753"/>
              <a:gd name="T46" fmla="*/ 4004 w 5381"/>
              <a:gd name="T47" fmla="*/ 2752 h 2753"/>
              <a:gd name="T48" fmla="*/ 4977 w 5381"/>
              <a:gd name="T49" fmla="*/ 2349 h 2753"/>
              <a:gd name="T50" fmla="*/ 4977 w 5381"/>
              <a:gd name="T51" fmla="*/ 2349 h 2753"/>
              <a:gd name="T52" fmla="*/ 5380 w 5381"/>
              <a:gd name="T53" fmla="*/ 1377 h 2753"/>
              <a:gd name="T54" fmla="*/ 5256 w 5381"/>
              <a:gd name="T55" fmla="*/ 1377 h 2753"/>
              <a:gd name="T56" fmla="*/ 5256 w 5381"/>
              <a:gd name="T57" fmla="*/ 1377 h 2753"/>
              <a:gd name="T58" fmla="*/ 4889 w 5381"/>
              <a:gd name="T59" fmla="*/ 2261 h 2753"/>
              <a:gd name="T60" fmla="*/ 4889 w 5381"/>
              <a:gd name="T61" fmla="*/ 2261 h 2753"/>
              <a:gd name="T62" fmla="*/ 4004 w 5381"/>
              <a:gd name="T63" fmla="*/ 2628 h 2753"/>
              <a:gd name="T64" fmla="*/ 4004 w 5381"/>
              <a:gd name="T65" fmla="*/ 2628 h 2753"/>
              <a:gd name="T66" fmla="*/ 3119 w 5381"/>
              <a:gd name="T67" fmla="*/ 2261 h 2753"/>
              <a:gd name="T68" fmla="*/ 3119 w 5381"/>
              <a:gd name="T69" fmla="*/ 2261 h 2753"/>
              <a:gd name="T70" fmla="*/ 2752 w 5381"/>
              <a:gd name="T71" fmla="*/ 1377 h 2753"/>
              <a:gd name="T72" fmla="*/ 2750 w 5381"/>
              <a:gd name="T73" fmla="*/ 1377 h 2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81" h="2753">
                <a:moveTo>
                  <a:pt x="2750" y="1377"/>
                </a:moveTo>
                <a:lnTo>
                  <a:pt x="2750" y="1377"/>
                </a:lnTo>
                <a:cubicBezTo>
                  <a:pt x="2750" y="1011"/>
                  <a:pt x="2606" y="662"/>
                  <a:pt x="2347" y="404"/>
                </a:cubicBezTo>
                <a:lnTo>
                  <a:pt x="2347" y="404"/>
                </a:lnTo>
                <a:cubicBezTo>
                  <a:pt x="2089" y="146"/>
                  <a:pt x="1740" y="0"/>
                  <a:pt x="1376" y="0"/>
                </a:cubicBezTo>
                <a:lnTo>
                  <a:pt x="1376" y="0"/>
                </a:lnTo>
                <a:cubicBezTo>
                  <a:pt x="1010" y="0"/>
                  <a:pt x="661" y="146"/>
                  <a:pt x="402" y="404"/>
                </a:cubicBezTo>
                <a:lnTo>
                  <a:pt x="402" y="404"/>
                </a:lnTo>
                <a:cubicBezTo>
                  <a:pt x="144" y="662"/>
                  <a:pt x="0" y="1011"/>
                  <a:pt x="0" y="1377"/>
                </a:cubicBezTo>
                <a:lnTo>
                  <a:pt x="124" y="1377"/>
                </a:lnTo>
                <a:lnTo>
                  <a:pt x="124" y="1377"/>
                </a:lnTo>
                <a:cubicBezTo>
                  <a:pt x="124" y="1044"/>
                  <a:pt x="256" y="726"/>
                  <a:pt x="491" y="491"/>
                </a:cubicBezTo>
                <a:lnTo>
                  <a:pt x="491" y="491"/>
                </a:lnTo>
                <a:cubicBezTo>
                  <a:pt x="725" y="257"/>
                  <a:pt x="1044" y="125"/>
                  <a:pt x="1376" y="125"/>
                </a:cubicBezTo>
                <a:lnTo>
                  <a:pt x="1376" y="125"/>
                </a:lnTo>
                <a:cubicBezTo>
                  <a:pt x="1707" y="125"/>
                  <a:pt x="2025" y="257"/>
                  <a:pt x="2260" y="491"/>
                </a:cubicBezTo>
                <a:lnTo>
                  <a:pt x="2260" y="491"/>
                </a:lnTo>
                <a:cubicBezTo>
                  <a:pt x="2494" y="726"/>
                  <a:pt x="2627" y="1044"/>
                  <a:pt x="2627" y="1377"/>
                </a:cubicBezTo>
                <a:lnTo>
                  <a:pt x="2628" y="1377"/>
                </a:lnTo>
                <a:lnTo>
                  <a:pt x="2628" y="1377"/>
                </a:lnTo>
                <a:cubicBezTo>
                  <a:pt x="2628" y="1741"/>
                  <a:pt x="2773" y="2091"/>
                  <a:pt x="3031" y="2349"/>
                </a:cubicBezTo>
                <a:lnTo>
                  <a:pt x="3031" y="2349"/>
                </a:lnTo>
                <a:cubicBezTo>
                  <a:pt x="3289" y="2607"/>
                  <a:pt x="3639" y="2752"/>
                  <a:pt x="4004" y="2752"/>
                </a:cubicBezTo>
                <a:lnTo>
                  <a:pt x="4004" y="2752"/>
                </a:lnTo>
                <a:cubicBezTo>
                  <a:pt x="4369" y="2752"/>
                  <a:pt x="4719" y="2607"/>
                  <a:pt x="4977" y="2349"/>
                </a:cubicBezTo>
                <a:lnTo>
                  <a:pt x="4977" y="2349"/>
                </a:lnTo>
                <a:cubicBezTo>
                  <a:pt x="5235" y="2091"/>
                  <a:pt x="5380" y="1741"/>
                  <a:pt x="5380" y="1377"/>
                </a:cubicBezTo>
                <a:lnTo>
                  <a:pt x="5256" y="1377"/>
                </a:lnTo>
                <a:lnTo>
                  <a:pt x="5256" y="1377"/>
                </a:lnTo>
                <a:cubicBezTo>
                  <a:pt x="5256" y="1708"/>
                  <a:pt x="5124" y="2027"/>
                  <a:pt x="4889" y="2261"/>
                </a:cubicBezTo>
                <a:lnTo>
                  <a:pt x="4889" y="2261"/>
                </a:lnTo>
                <a:cubicBezTo>
                  <a:pt x="4654" y="2496"/>
                  <a:pt x="4336" y="2628"/>
                  <a:pt x="4004" y="2628"/>
                </a:cubicBezTo>
                <a:lnTo>
                  <a:pt x="4004" y="2628"/>
                </a:lnTo>
                <a:cubicBezTo>
                  <a:pt x="3672" y="2628"/>
                  <a:pt x="3354" y="2496"/>
                  <a:pt x="3119" y="2261"/>
                </a:cubicBezTo>
                <a:lnTo>
                  <a:pt x="3119" y="2261"/>
                </a:lnTo>
                <a:cubicBezTo>
                  <a:pt x="2885" y="2027"/>
                  <a:pt x="2752" y="1708"/>
                  <a:pt x="2752" y="1377"/>
                </a:cubicBezTo>
                <a:lnTo>
                  <a:pt x="2750" y="1377"/>
                </a:lnTo>
              </a:path>
            </a:pathLst>
          </a:custGeom>
          <a:solidFill>
            <a:schemeClr val="bg1">
              <a:lumMod val="95000"/>
            </a:schemeClr>
          </a:solidFill>
          <a:ln>
            <a:noFill/>
          </a:ln>
          <a:effectLst/>
        </p:spPr>
        <p:txBody>
          <a:bodyPr wrap="none" anchor="ctr"/>
          <a:lstStyle/>
          <a:p>
            <a:endParaRPr lang="en-US" sz="3265" dirty="0">
              <a:latin typeface="Lato Light" panose="020F0502020204030203" pitchFamily="34" charset="0"/>
            </a:endParaRPr>
          </a:p>
        </p:txBody>
      </p:sp>
      <p:sp>
        <p:nvSpPr>
          <p:cNvPr id="6" name="Freeform 93">
            <a:extLst>
              <a:ext uri="{FF2B5EF4-FFF2-40B4-BE49-F238E27FC236}">
                <a16:creationId xmlns:a16="http://schemas.microsoft.com/office/drawing/2014/main" id="{40820004-A495-C846-AAA7-65166A65C596}"/>
              </a:ext>
            </a:extLst>
          </p:cNvPr>
          <p:cNvSpPr>
            <a:spLocks noChangeArrowheads="1"/>
          </p:cNvSpPr>
          <p:nvPr/>
        </p:nvSpPr>
        <p:spPr bwMode="auto">
          <a:xfrm>
            <a:off x="8864267" y="3037398"/>
            <a:ext cx="1961840" cy="980920"/>
          </a:xfrm>
          <a:custGeom>
            <a:avLst/>
            <a:gdLst>
              <a:gd name="T0" fmla="*/ 2690 w 2753"/>
              <a:gd name="T1" fmla="*/ 1377 h 1378"/>
              <a:gd name="T2" fmla="*/ 2690 w 2753"/>
              <a:gd name="T3" fmla="*/ 1377 h 1378"/>
              <a:gd name="T4" fmla="*/ 2751 w 2753"/>
              <a:gd name="T5" fmla="*/ 1314 h 1378"/>
              <a:gd name="T6" fmla="*/ 2751 w 2753"/>
              <a:gd name="T7" fmla="*/ 1314 h 1378"/>
              <a:gd name="T8" fmla="*/ 2349 w 2753"/>
              <a:gd name="T9" fmla="*/ 404 h 1378"/>
              <a:gd name="T10" fmla="*/ 2349 w 2753"/>
              <a:gd name="T11" fmla="*/ 404 h 1378"/>
              <a:gd name="T12" fmla="*/ 1376 w 2753"/>
              <a:gd name="T13" fmla="*/ 0 h 1378"/>
              <a:gd name="T14" fmla="*/ 1376 w 2753"/>
              <a:gd name="T15" fmla="*/ 0 h 1378"/>
              <a:gd name="T16" fmla="*/ 403 w 2753"/>
              <a:gd name="T17" fmla="*/ 404 h 1378"/>
              <a:gd name="T18" fmla="*/ 403 w 2753"/>
              <a:gd name="T19" fmla="*/ 404 h 1378"/>
              <a:gd name="T20" fmla="*/ 0 w 2753"/>
              <a:gd name="T21" fmla="*/ 1377 h 1378"/>
              <a:gd name="T22" fmla="*/ 124 w 2753"/>
              <a:gd name="T23" fmla="*/ 1377 h 1378"/>
              <a:gd name="T24" fmla="*/ 124 w 2753"/>
              <a:gd name="T25" fmla="*/ 1377 h 1378"/>
              <a:gd name="T26" fmla="*/ 491 w 2753"/>
              <a:gd name="T27" fmla="*/ 491 h 1378"/>
              <a:gd name="T28" fmla="*/ 491 w 2753"/>
              <a:gd name="T29" fmla="*/ 491 h 1378"/>
              <a:gd name="T30" fmla="*/ 1376 w 2753"/>
              <a:gd name="T31" fmla="*/ 125 h 1378"/>
              <a:gd name="T32" fmla="*/ 1376 w 2753"/>
              <a:gd name="T33" fmla="*/ 125 h 1378"/>
              <a:gd name="T34" fmla="*/ 2261 w 2753"/>
              <a:gd name="T35" fmla="*/ 491 h 1378"/>
              <a:gd name="T36" fmla="*/ 2261 w 2753"/>
              <a:gd name="T37" fmla="*/ 491 h 1378"/>
              <a:gd name="T38" fmla="*/ 2626 w 2753"/>
              <a:gd name="T39" fmla="*/ 1314 h 1378"/>
              <a:gd name="T40" fmla="*/ 2626 w 2753"/>
              <a:gd name="T41" fmla="*/ 1314 h 1378"/>
              <a:gd name="T42" fmla="*/ 2690 w 2753"/>
              <a:gd name="T43" fmla="*/ 1377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53" h="1378">
                <a:moveTo>
                  <a:pt x="2690" y="1377"/>
                </a:moveTo>
                <a:lnTo>
                  <a:pt x="2690" y="1377"/>
                </a:lnTo>
                <a:cubicBezTo>
                  <a:pt x="2724" y="1377"/>
                  <a:pt x="2752" y="1348"/>
                  <a:pt x="2751" y="1314"/>
                </a:cubicBezTo>
                <a:lnTo>
                  <a:pt x="2751" y="1314"/>
                </a:lnTo>
                <a:cubicBezTo>
                  <a:pt x="2735" y="972"/>
                  <a:pt x="2593" y="647"/>
                  <a:pt x="2349" y="404"/>
                </a:cubicBezTo>
                <a:lnTo>
                  <a:pt x="2349" y="404"/>
                </a:lnTo>
                <a:cubicBezTo>
                  <a:pt x="2091" y="146"/>
                  <a:pt x="1741" y="0"/>
                  <a:pt x="1376" y="0"/>
                </a:cubicBezTo>
                <a:lnTo>
                  <a:pt x="1376" y="0"/>
                </a:lnTo>
                <a:cubicBezTo>
                  <a:pt x="1011" y="0"/>
                  <a:pt x="661" y="146"/>
                  <a:pt x="403" y="404"/>
                </a:cubicBezTo>
                <a:lnTo>
                  <a:pt x="403" y="404"/>
                </a:lnTo>
                <a:cubicBezTo>
                  <a:pt x="145" y="662"/>
                  <a:pt x="0" y="1011"/>
                  <a:pt x="0" y="1377"/>
                </a:cubicBezTo>
                <a:lnTo>
                  <a:pt x="124" y="1377"/>
                </a:lnTo>
                <a:lnTo>
                  <a:pt x="124" y="1377"/>
                </a:lnTo>
                <a:cubicBezTo>
                  <a:pt x="124" y="1044"/>
                  <a:pt x="256" y="726"/>
                  <a:pt x="491" y="491"/>
                </a:cubicBezTo>
                <a:lnTo>
                  <a:pt x="491" y="491"/>
                </a:lnTo>
                <a:cubicBezTo>
                  <a:pt x="726" y="257"/>
                  <a:pt x="1044" y="125"/>
                  <a:pt x="1376" y="125"/>
                </a:cubicBezTo>
                <a:lnTo>
                  <a:pt x="1376" y="125"/>
                </a:lnTo>
                <a:cubicBezTo>
                  <a:pt x="1708" y="125"/>
                  <a:pt x="2026" y="257"/>
                  <a:pt x="2261" y="491"/>
                </a:cubicBezTo>
                <a:lnTo>
                  <a:pt x="2261" y="491"/>
                </a:lnTo>
                <a:cubicBezTo>
                  <a:pt x="2481" y="711"/>
                  <a:pt x="2611" y="1005"/>
                  <a:pt x="2626" y="1314"/>
                </a:cubicBezTo>
                <a:lnTo>
                  <a:pt x="2626" y="1314"/>
                </a:lnTo>
                <a:cubicBezTo>
                  <a:pt x="2628" y="1348"/>
                  <a:pt x="2656" y="1377"/>
                  <a:pt x="2690" y="1377"/>
                </a:cubicBezTo>
              </a:path>
            </a:pathLst>
          </a:custGeom>
          <a:solidFill>
            <a:schemeClr val="bg1">
              <a:lumMod val="95000"/>
            </a:schemeClr>
          </a:solidFill>
          <a:ln>
            <a:noFill/>
          </a:ln>
          <a:effectLst/>
        </p:spPr>
        <p:txBody>
          <a:bodyPr wrap="none" anchor="ctr"/>
          <a:lstStyle/>
          <a:p>
            <a:endParaRPr lang="en-US" sz="3265" dirty="0">
              <a:latin typeface="Lato Light" panose="020F0502020204030203" pitchFamily="34" charset="0"/>
            </a:endParaRPr>
          </a:p>
        </p:txBody>
      </p:sp>
      <p:sp>
        <p:nvSpPr>
          <p:cNvPr id="24" name="TextBox 23">
            <a:extLst>
              <a:ext uri="{FF2B5EF4-FFF2-40B4-BE49-F238E27FC236}">
                <a16:creationId xmlns:a16="http://schemas.microsoft.com/office/drawing/2014/main" id="{B4C1B726-327C-6347-98A7-A715BA31A35A}"/>
              </a:ext>
            </a:extLst>
          </p:cNvPr>
          <p:cNvSpPr txBox="1"/>
          <p:nvPr/>
        </p:nvSpPr>
        <p:spPr>
          <a:xfrm>
            <a:off x="1962348" y="3787485"/>
            <a:ext cx="84189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2017</a:t>
            </a:r>
          </a:p>
        </p:txBody>
      </p:sp>
      <p:sp>
        <p:nvSpPr>
          <p:cNvPr id="25" name="TextBox 24">
            <a:extLst>
              <a:ext uri="{FF2B5EF4-FFF2-40B4-BE49-F238E27FC236}">
                <a16:creationId xmlns:a16="http://schemas.microsoft.com/office/drawing/2014/main" id="{100551AC-D78D-9947-B4C2-E0C7E308C9D0}"/>
              </a:ext>
            </a:extLst>
          </p:cNvPr>
          <p:cNvSpPr txBox="1"/>
          <p:nvPr/>
        </p:nvSpPr>
        <p:spPr>
          <a:xfrm>
            <a:off x="3811137" y="3787485"/>
            <a:ext cx="875561"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2018</a:t>
            </a:r>
          </a:p>
        </p:txBody>
      </p:sp>
      <p:sp>
        <p:nvSpPr>
          <p:cNvPr id="26" name="TextBox 25">
            <a:extLst>
              <a:ext uri="{FF2B5EF4-FFF2-40B4-BE49-F238E27FC236}">
                <a16:creationId xmlns:a16="http://schemas.microsoft.com/office/drawing/2014/main" id="{C4EF785B-69C4-1044-AE6D-1829BC319F2E}"/>
              </a:ext>
            </a:extLst>
          </p:cNvPr>
          <p:cNvSpPr txBox="1"/>
          <p:nvPr/>
        </p:nvSpPr>
        <p:spPr>
          <a:xfrm>
            <a:off x="5683466" y="3787485"/>
            <a:ext cx="865943"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2019</a:t>
            </a:r>
          </a:p>
        </p:txBody>
      </p:sp>
      <p:sp>
        <p:nvSpPr>
          <p:cNvPr id="27" name="TextBox 26">
            <a:extLst>
              <a:ext uri="{FF2B5EF4-FFF2-40B4-BE49-F238E27FC236}">
                <a16:creationId xmlns:a16="http://schemas.microsoft.com/office/drawing/2014/main" id="{BE30BBC4-A5BE-E548-9F53-52682E06F897}"/>
              </a:ext>
            </a:extLst>
          </p:cNvPr>
          <p:cNvSpPr txBox="1"/>
          <p:nvPr/>
        </p:nvSpPr>
        <p:spPr>
          <a:xfrm>
            <a:off x="7514920" y="3787485"/>
            <a:ext cx="938077"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2020</a:t>
            </a:r>
          </a:p>
        </p:txBody>
      </p:sp>
      <p:sp>
        <p:nvSpPr>
          <p:cNvPr id="28" name="TextBox 27">
            <a:extLst>
              <a:ext uri="{FF2B5EF4-FFF2-40B4-BE49-F238E27FC236}">
                <a16:creationId xmlns:a16="http://schemas.microsoft.com/office/drawing/2014/main" id="{AFCF5D4A-AE02-A843-8AB3-BC9F23679065}"/>
              </a:ext>
            </a:extLst>
          </p:cNvPr>
          <p:cNvSpPr txBox="1"/>
          <p:nvPr/>
        </p:nvSpPr>
        <p:spPr>
          <a:xfrm>
            <a:off x="9424919" y="3787485"/>
            <a:ext cx="85311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2021</a:t>
            </a:r>
          </a:p>
        </p:txBody>
      </p:sp>
      <p:sp>
        <p:nvSpPr>
          <p:cNvPr id="29" name="Subtitle 2">
            <a:extLst>
              <a:ext uri="{FF2B5EF4-FFF2-40B4-BE49-F238E27FC236}">
                <a16:creationId xmlns:a16="http://schemas.microsoft.com/office/drawing/2014/main" id="{6EC0F172-E6FF-C040-A547-11FFDCA3A893}"/>
              </a:ext>
            </a:extLst>
          </p:cNvPr>
          <p:cNvSpPr txBox="1">
            <a:spLocks/>
          </p:cNvSpPr>
          <p:nvPr/>
        </p:nvSpPr>
        <p:spPr>
          <a:xfrm>
            <a:off x="965200" y="5476187"/>
            <a:ext cx="2805663" cy="76238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0" name="TextBox 29">
            <a:extLst>
              <a:ext uri="{FF2B5EF4-FFF2-40B4-BE49-F238E27FC236}">
                <a16:creationId xmlns:a16="http://schemas.microsoft.com/office/drawing/2014/main" id="{42DC3F93-C242-9743-9329-3CE25EF2751A}"/>
              </a:ext>
            </a:extLst>
          </p:cNvPr>
          <p:cNvSpPr txBox="1"/>
          <p:nvPr/>
        </p:nvSpPr>
        <p:spPr>
          <a:xfrm>
            <a:off x="1595765" y="5139055"/>
            <a:ext cx="1571264"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01</a:t>
            </a:r>
          </a:p>
        </p:txBody>
      </p:sp>
      <p:sp>
        <p:nvSpPr>
          <p:cNvPr id="33" name="Subtitle 2">
            <a:extLst>
              <a:ext uri="{FF2B5EF4-FFF2-40B4-BE49-F238E27FC236}">
                <a16:creationId xmlns:a16="http://schemas.microsoft.com/office/drawing/2014/main" id="{172A3612-2365-3C41-9880-E813C2C47D30}"/>
              </a:ext>
            </a:extLst>
          </p:cNvPr>
          <p:cNvSpPr txBox="1">
            <a:spLocks/>
          </p:cNvSpPr>
          <p:nvPr/>
        </p:nvSpPr>
        <p:spPr>
          <a:xfrm>
            <a:off x="3024552" y="2155324"/>
            <a:ext cx="2565126" cy="76238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4" name="TextBox 33">
            <a:extLst>
              <a:ext uri="{FF2B5EF4-FFF2-40B4-BE49-F238E27FC236}">
                <a16:creationId xmlns:a16="http://schemas.microsoft.com/office/drawing/2014/main" id="{7740CE6A-1F0F-0848-B78C-D9C56B5D60F2}"/>
              </a:ext>
            </a:extLst>
          </p:cNvPr>
          <p:cNvSpPr txBox="1"/>
          <p:nvPr/>
        </p:nvSpPr>
        <p:spPr>
          <a:xfrm>
            <a:off x="3443248" y="1818192"/>
            <a:ext cx="1611340"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02</a:t>
            </a:r>
          </a:p>
        </p:txBody>
      </p:sp>
      <p:sp>
        <p:nvSpPr>
          <p:cNvPr id="37" name="Subtitle 2">
            <a:extLst>
              <a:ext uri="{FF2B5EF4-FFF2-40B4-BE49-F238E27FC236}">
                <a16:creationId xmlns:a16="http://schemas.microsoft.com/office/drawing/2014/main" id="{AE82AC5E-A581-0343-AF6C-9C78E8FB8392}"/>
              </a:ext>
            </a:extLst>
          </p:cNvPr>
          <p:cNvSpPr txBox="1">
            <a:spLocks/>
          </p:cNvSpPr>
          <p:nvPr/>
        </p:nvSpPr>
        <p:spPr>
          <a:xfrm>
            <a:off x="4679803" y="5476187"/>
            <a:ext cx="2805663" cy="76238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8" name="TextBox 37">
            <a:extLst>
              <a:ext uri="{FF2B5EF4-FFF2-40B4-BE49-F238E27FC236}">
                <a16:creationId xmlns:a16="http://schemas.microsoft.com/office/drawing/2014/main" id="{7912A140-A04A-AC48-88C7-03A2901E0213}"/>
              </a:ext>
            </a:extLst>
          </p:cNvPr>
          <p:cNvSpPr txBox="1"/>
          <p:nvPr/>
        </p:nvSpPr>
        <p:spPr>
          <a:xfrm>
            <a:off x="5287125" y="5139055"/>
            <a:ext cx="1617751"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03</a:t>
            </a:r>
          </a:p>
        </p:txBody>
      </p:sp>
      <p:sp>
        <p:nvSpPr>
          <p:cNvPr id="40" name="Subtitle 2">
            <a:extLst>
              <a:ext uri="{FF2B5EF4-FFF2-40B4-BE49-F238E27FC236}">
                <a16:creationId xmlns:a16="http://schemas.microsoft.com/office/drawing/2014/main" id="{53CFF780-B2E3-1547-94DB-455F9E8ACD85}"/>
              </a:ext>
            </a:extLst>
          </p:cNvPr>
          <p:cNvSpPr txBox="1">
            <a:spLocks/>
          </p:cNvSpPr>
          <p:nvPr/>
        </p:nvSpPr>
        <p:spPr>
          <a:xfrm>
            <a:off x="6654800" y="2155324"/>
            <a:ext cx="2703150" cy="76238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41" name="TextBox 40">
            <a:extLst>
              <a:ext uri="{FF2B5EF4-FFF2-40B4-BE49-F238E27FC236}">
                <a16:creationId xmlns:a16="http://schemas.microsoft.com/office/drawing/2014/main" id="{94F46AB4-52BB-A84A-AD04-707B50FC2CB0}"/>
              </a:ext>
            </a:extLst>
          </p:cNvPr>
          <p:cNvSpPr txBox="1"/>
          <p:nvPr/>
        </p:nvSpPr>
        <p:spPr>
          <a:xfrm>
            <a:off x="7126193" y="1818192"/>
            <a:ext cx="1633781"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04</a:t>
            </a:r>
          </a:p>
        </p:txBody>
      </p:sp>
      <p:sp>
        <p:nvSpPr>
          <p:cNvPr id="43" name="Subtitle 2">
            <a:extLst>
              <a:ext uri="{FF2B5EF4-FFF2-40B4-BE49-F238E27FC236}">
                <a16:creationId xmlns:a16="http://schemas.microsoft.com/office/drawing/2014/main" id="{025E0F43-822F-4349-BD4F-1AF4072BB2A8}"/>
              </a:ext>
            </a:extLst>
          </p:cNvPr>
          <p:cNvSpPr txBox="1">
            <a:spLocks/>
          </p:cNvSpPr>
          <p:nvPr/>
        </p:nvSpPr>
        <p:spPr>
          <a:xfrm>
            <a:off x="8435281" y="5476187"/>
            <a:ext cx="2805663" cy="76238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44" name="TextBox 43">
            <a:extLst>
              <a:ext uri="{FF2B5EF4-FFF2-40B4-BE49-F238E27FC236}">
                <a16:creationId xmlns:a16="http://schemas.microsoft.com/office/drawing/2014/main" id="{F8BD2022-832D-8F46-898B-F766302ADB8B}"/>
              </a:ext>
            </a:extLst>
          </p:cNvPr>
          <p:cNvSpPr txBox="1"/>
          <p:nvPr/>
        </p:nvSpPr>
        <p:spPr>
          <a:xfrm>
            <a:off x="9037794" y="5139055"/>
            <a:ext cx="1627370" cy="338554"/>
          </a:xfrm>
          <a:prstGeom prst="rect">
            <a:avLst/>
          </a:prstGeom>
          <a:noFill/>
        </p:spPr>
        <p:txBody>
          <a:bodyPr wrap="none" rtlCol="0" anchor="b" anchorCtr="0">
            <a:spAutoFit/>
          </a:bodyPr>
          <a:lstStyle/>
          <a:p>
            <a:pPr algn="ctr"/>
            <a:r>
              <a:rPr lang="en-US" sz="1600" b="1" dirty="0">
                <a:solidFill>
                  <a:schemeClr val="accent1">
                    <a:lumMod val="50000"/>
                  </a:schemeClr>
                </a:solidFill>
                <a:latin typeface="Poppins" pitchFamily="2" charset="77"/>
                <a:ea typeface="League Spartan" charset="0"/>
                <a:cs typeface="Poppins" pitchFamily="2" charset="77"/>
              </a:rPr>
              <a:t>YOUR TITLE 05</a:t>
            </a:r>
          </a:p>
        </p:txBody>
      </p:sp>
    </p:spTree>
    <p:extLst>
      <p:ext uri="{BB962C8B-B14F-4D97-AF65-F5344CB8AC3E}">
        <p14:creationId xmlns:p14="http://schemas.microsoft.com/office/powerpoint/2010/main" val="3618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FFA89BDA-EA67-5647-9653-317653F9F842}"/>
              </a:ext>
            </a:extLst>
          </p:cNvPr>
          <p:cNvSpPr txBox="1">
            <a:spLocks/>
          </p:cNvSpPr>
          <p:nvPr/>
        </p:nvSpPr>
        <p:spPr>
          <a:xfrm>
            <a:off x="1588" y="1"/>
            <a:ext cx="4905375" cy="6858000"/>
          </a:xfrm>
          <a:custGeom>
            <a:avLst/>
            <a:gdLst>
              <a:gd name="connsiteX0" fmla="*/ 2499956 w 9810749"/>
              <a:gd name="connsiteY0" fmla="*/ 0 h 13715999"/>
              <a:gd name="connsiteX1" fmla="*/ 8323390 w 9810749"/>
              <a:gd name="connsiteY1" fmla="*/ 0 h 13715999"/>
              <a:gd name="connsiteX2" fmla="*/ 8379367 w 9810749"/>
              <a:gd name="connsiteY2" fmla="*/ 50185 h 13715999"/>
              <a:gd name="connsiteX3" fmla="*/ 9288339 w 9810749"/>
              <a:gd name="connsiteY3" fmla="*/ 5720798 h 13715999"/>
              <a:gd name="connsiteX4" fmla="*/ 8630311 w 9810749"/>
              <a:gd name="connsiteY4" fmla="*/ 13698167 h 13715999"/>
              <a:gd name="connsiteX5" fmla="*/ 8615327 w 9810749"/>
              <a:gd name="connsiteY5" fmla="*/ 13715999 h 13715999"/>
              <a:gd name="connsiteX6" fmla="*/ 3441992 w 9810749"/>
              <a:gd name="connsiteY6" fmla="*/ 13715999 h 13715999"/>
              <a:gd name="connsiteX7" fmla="*/ 3318247 w 9810749"/>
              <a:gd name="connsiteY7" fmla="*/ 13592835 h 13715999"/>
              <a:gd name="connsiteX8" fmla="*/ 295523 w 9810749"/>
              <a:gd name="connsiteY8" fmla="*/ 12067053 h 13715999"/>
              <a:gd name="connsiteX9" fmla="*/ 0 w 9810749"/>
              <a:gd name="connsiteY9" fmla="*/ 12060915 h 13715999"/>
              <a:gd name="connsiteX10" fmla="*/ 0 w 9810749"/>
              <a:gd name="connsiteY10" fmla="*/ 3018769 h 13715999"/>
              <a:gd name="connsiteX11" fmla="*/ 170603 w 9810749"/>
              <a:gd name="connsiteY11" fmla="*/ 2818167 h 13715999"/>
              <a:gd name="connsiteX12" fmla="*/ 2419785 w 9810749"/>
              <a:gd name="connsiteY12" fmla="*/ 62853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0749" h="13715999">
                <a:moveTo>
                  <a:pt x="2499956" y="0"/>
                </a:moveTo>
                <a:lnTo>
                  <a:pt x="8323390" y="0"/>
                </a:lnTo>
                <a:lnTo>
                  <a:pt x="8379367" y="50185"/>
                </a:lnTo>
                <a:cubicBezTo>
                  <a:pt x="9778502" y="1393911"/>
                  <a:pt x="10289371" y="3716402"/>
                  <a:pt x="9288339" y="5720798"/>
                </a:cubicBezTo>
                <a:cubicBezTo>
                  <a:pt x="7886393" y="8527167"/>
                  <a:pt x="10806957" y="10914948"/>
                  <a:pt x="8630311" y="13698167"/>
                </a:cubicBezTo>
                <a:lnTo>
                  <a:pt x="8615327" y="13715999"/>
                </a:lnTo>
                <a:lnTo>
                  <a:pt x="3441992" y="13715999"/>
                </a:lnTo>
                <a:lnTo>
                  <a:pt x="3318247" y="13592835"/>
                </a:lnTo>
                <a:cubicBezTo>
                  <a:pt x="2379913" y="12680792"/>
                  <a:pt x="1528169" y="12133652"/>
                  <a:pt x="295523" y="12067053"/>
                </a:cubicBezTo>
                <a:lnTo>
                  <a:pt x="0" y="12060915"/>
                </a:lnTo>
                <a:lnTo>
                  <a:pt x="0" y="3018769"/>
                </a:lnTo>
                <a:lnTo>
                  <a:pt x="170603" y="2818167"/>
                </a:lnTo>
                <a:cubicBezTo>
                  <a:pt x="1024765" y="1772550"/>
                  <a:pt x="1579903" y="785682"/>
                  <a:pt x="2419785" y="62853"/>
                </a:cubicBezTo>
                <a:close/>
              </a:path>
            </a:pathLst>
          </a:custGeom>
          <a:solidFill>
            <a:schemeClr val="bg2">
              <a:lumMod val="95000"/>
            </a:schemeClr>
          </a:solidFill>
          <a:ln>
            <a:noFill/>
          </a:ln>
          <a:effectLst/>
        </p:spPr>
      </p:sp>
      <p:sp>
        <p:nvSpPr>
          <p:cNvPr id="14" name="Rounded Rectangle 13">
            <a:extLst>
              <a:ext uri="{FF2B5EF4-FFF2-40B4-BE49-F238E27FC236}">
                <a16:creationId xmlns:a16="http://schemas.microsoft.com/office/drawing/2014/main" id="{DEBC1B88-96AD-F145-A48E-232DF1B7B3F2}"/>
              </a:ext>
            </a:extLst>
          </p:cNvPr>
          <p:cNvSpPr/>
          <p:nvPr/>
        </p:nvSpPr>
        <p:spPr>
          <a:xfrm>
            <a:off x="6423653" y="2600655"/>
            <a:ext cx="4752754" cy="3413051"/>
          </a:xfrm>
          <a:prstGeom prst="roundRect">
            <a:avLst>
              <a:gd name="adj" fmla="val 8405"/>
            </a:avLst>
          </a:prstGeom>
          <a:solidFill>
            <a:schemeClr val="bg2"/>
          </a:solidFill>
          <a:ln>
            <a:noFill/>
          </a:ln>
          <a:effectLst>
            <a:outerShdw blurRad="635000" algn="ctr" rotWithShape="0">
              <a:srgbClr val="898989">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dirty="0">
              <a:latin typeface="Poppins" pitchFamily="2" charset="77"/>
            </a:endParaRPr>
          </a:p>
        </p:txBody>
      </p:sp>
      <p:sp>
        <p:nvSpPr>
          <p:cNvPr id="3" name="Oval 2">
            <a:extLst>
              <a:ext uri="{FF2B5EF4-FFF2-40B4-BE49-F238E27FC236}">
                <a16:creationId xmlns:a16="http://schemas.microsoft.com/office/drawing/2014/main" id="{8E9F8B3A-A2E7-AF44-81ED-A2A04C256401}"/>
              </a:ext>
            </a:extLst>
          </p:cNvPr>
          <p:cNvSpPr/>
          <p:nvPr/>
        </p:nvSpPr>
        <p:spPr>
          <a:xfrm>
            <a:off x="7223123" y="844295"/>
            <a:ext cx="1124653" cy="112465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1"/>
              </a:solidFill>
              <a:latin typeface="Poppins" pitchFamily="2" charset="77"/>
            </a:endParaRPr>
          </a:p>
        </p:txBody>
      </p:sp>
      <p:sp>
        <p:nvSpPr>
          <p:cNvPr id="4" name="TextBox 3">
            <a:extLst>
              <a:ext uri="{FF2B5EF4-FFF2-40B4-BE49-F238E27FC236}">
                <a16:creationId xmlns:a16="http://schemas.microsoft.com/office/drawing/2014/main" id="{00CACF72-4903-F144-843E-B743C9D2895A}"/>
              </a:ext>
            </a:extLst>
          </p:cNvPr>
          <p:cNvSpPr txBox="1"/>
          <p:nvPr/>
        </p:nvSpPr>
        <p:spPr>
          <a:xfrm>
            <a:off x="6423653" y="1014565"/>
            <a:ext cx="4752753" cy="892552"/>
          </a:xfrm>
          <a:prstGeom prst="rect">
            <a:avLst/>
          </a:prstGeom>
          <a:noFill/>
        </p:spPr>
        <p:txBody>
          <a:bodyPr wrap="square" rtlCol="0" anchor="b">
            <a:spAutoFit/>
          </a:bodyPr>
          <a:lstStyle/>
          <a:p>
            <a:pPr algn="ctr"/>
            <a:r>
              <a:rPr lang="en-US" sz="5200" b="1" dirty="0">
                <a:solidFill>
                  <a:schemeClr val="accent1">
                    <a:lumMod val="50000"/>
                  </a:schemeClr>
                </a:solidFill>
                <a:latin typeface="Poppins" pitchFamily="2" charset="77"/>
                <a:ea typeface="Arimo" panose="020B0604020202020204" pitchFamily="34" charset="0"/>
                <a:cs typeface="Poppins" pitchFamily="2" charset="77"/>
              </a:rPr>
              <a:t>Our Mission</a:t>
            </a:r>
          </a:p>
        </p:txBody>
      </p:sp>
      <p:sp>
        <p:nvSpPr>
          <p:cNvPr id="6" name="TextBox 5">
            <a:extLst>
              <a:ext uri="{FF2B5EF4-FFF2-40B4-BE49-F238E27FC236}">
                <a16:creationId xmlns:a16="http://schemas.microsoft.com/office/drawing/2014/main" id="{C0521490-E300-984D-B012-AB5FD0788790}"/>
              </a:ext>
            </a:extLst>
          </p:cNvPr>
          <p:cNvSpPr txBox="1"/>
          <p:nvPr/>
        </p:nvSpPr>
        <p:spPr>
          <a:xfrm>
            <a:off x="6723716" y="3174565"/>
            <a:ext cx="4152627" cy="2265236"/>
          </a:xfrm>
          <a:prstGeom prst="rect">
            <a:avLst/>
          </a:prstGeom>
          <a:noFill/>
        </p:spPr>
        <p:txBody>
          <a:bodyPr wrap="square" rtlCol="0" anchor="ctr">
            <a:spAutoFit/>
          </a:bodyPr>
          <a:lstStyle/>
          <a:p>
            <a:pPr lvl="0">
              <a:lnSpc>
                <a:spcPts val="1850"/>
              </a:lnSpc>
            </a:pPr>
            <a:r>
              <a:rPr lang="en-US" sz="1100" spc="-10" dirty="0">
                <a:solidFill>
                  <a:schemeClr val="accent1">
                    <a:lumMod val="50000"/>
                  </a:schemeClr>
                </a:solidFill>
                <a:latin typeface="Poppins" panose="00000500000000000000" pitchFamily="2" charset="0"/>
              </a:rPr>
              <a:t>You can do whatever you want, go a impress your audience with an amazing presentation. </a:t>
            </a:r>
          </a:p>
          <a:p>
            <a:pPr lvl="0">
              <a:lnSpc>
                <a:spcPts val="1850"/>
              </a:lnSpc>
            </a:pPr>
            <a:endParaRPr lang="en-US" sz="1100" spc="-10" dirty="0">
              <a:solidFill>
                <a:schemeClr val="accent1">
                  <a:lumMod val="50000"/>
                </a:schemeClr>
              </a:solidFill>
              <a:latin typeface="Poppins" panose="00000500000000000000" pitchFamily="2" charset="0"/>
            </a:endParaRPr>
          </a:p>
          <a:p>
            <a:pPr>
              <a:lnSpc>
                <a:spcPts val="1850"/>
              </a:lnSpc>
            </a:pPr>
            <a:r>
              <a:rPr lang="en-US" sz="1100" dirty="0" err="1">
                <a:solidFill>
                  <a:srgbClr val="000000"/>
                </a:solidFill>
                <a:latin typeface="Open Sans" panose="020B0606030504020204" pitchFamily="34" charset="0"/>
              </a:rPr>
              <a:t>orem</a:t>
            </a:r>
            <a:r>
              <a:rPr lang="en-US" sz="1100" dirty="0">
                <a:solidFill>
                  <a:srgbClr val="000000"/>
                </a:solidFill>
                <a:latin typeface="Open Sans" panose="020B0606030504020204" pitchFamily="34" charset="0"/>
              </a:rPr>
              <a:t> ipsum dolor sit </a:t>
            </a:r>
            <a:r>
              <a:rPr lang="en-US" sz="1100" dirty="0" err="1">
                <a:solidFill>
                  <a:srgbClr val="000000"/>
                </a:solidFill>
                <a:latin typeface="Open Sans" panose="020B0606030504020204" pitchFamily="34" charset="0"/>
              </a:rPr>
              <a:t>amet</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consectetur</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adipiscing</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elit</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Praesent</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ultrices</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faucibus</a:t>
            </a:r>
            <a:r>
              <a:rPr lang="en-US" sz="1100" dirty="0">
                <a:solidFill>
                  <a:srgbClr val="000000"/>
                </a:solidFill>
                <a:latin typeface="Open Sans" panose="020B0606030504020204" pitchFamily="34" charset="0"/>
              </a:rPr>
              <a:t> tempus. </a:t>
            </a:r>
            <a:r>
              <a:rPr lang="en-US" sz="1100" dirty="0" err="1">
                <a:solidFill>
                  <a:srgbClr val="000000"/>
                </a:solidFill>
                <a:latin typeface="Open Sans" panose="020B0606030504020204" pitchFamily="34" charset="0"/>
              </a:rPr>
              <a:t>Fusce</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eu</a:t>
            </a:r>
            <a:r>
              <a:rPr lang="en-US" sz="1100" dirty="0">
                <a:solidFill>
                  <a:srgbClr val="000000"/>
                </a:solidFill>
                <a:latin typeface="Open Sans" panose="020B0606030504020204" pitchFamily="34" charset="0"/>
              </a:rPr>
              <a:t> dui ante. </a:t>
            </a:r>
            <a:r>
              <a:rPr lang="en-US" sz="1100" dirty="0" err="1">
                <a:solidFill>
                  <a:srgbClr val="000000"/>
                </a:solidFill>
                <a:latin typeface="Open Sans" panose="020B0606030504020204" pitchFamily="34" charset="0"/>
              </a:rPr>
              <a:t>Aliquam</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quis</a:t>
            </a:r>
            <a:r>
              <a:rPr lang="en-US" sz="1100" dirty="0">
                <a:solidFill>
                  <a:srgbClr val="000000"/>
                </a:solidFill>
                <a:latin typeface="Open Sans" panose="020B0606030504020204" pitchFamily="34" charset="0"/>
              </a:rPr>
              <a:t> ligula </a:t>
            </a:r>
            <a:r>
              <a:rPr lang="en-US" sz="1100" dirty="0" err="1">
                <a:solidFill>
                  <a:srgbClr val="000000"/>
                </a:solidFill>
                <a:latin typeface="Open Sans" panose="020B0606030504020204" pitchFamily="34" charset="0"/>
              </a:rPr>
              <a:t>quam</a:t>
            </a:r>
            <a:r>
              <a:rPr lang="en-US" sz="1100" dirty="0">
                <a:solidFill>
                  <a:srgbClr val="000000"/>
                </a:solidFill>
                <a:latin typeface="Open Sans" panose="020B0606030504020204" pitchFamily="34" charset="0"/>
              </a:rPr>
              <a:t>. Duis </a:t>
            </a:r>
            <a:r>
              <a:rPr lang="en-US" sz="1100" dirty="0" err="1">
                <a:solidFill>
                  <a:srgbClr val="000000"/>
                </a:solidFill>
                <a:latin typeface="Open Sans" panose="020B0606030504020204" pitchFamily="34" charset="0"/>
              </a:rPr>
              <a:t>varius</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odio</a:t>
            </a:r>
            <a:r>
              <a:rPr lang="en-US" sz="1100" dirty="0">
                <a:solidFill>
                  <a:srgbClr val="000000"/>
                </a:solidFill>
                <a:latin typeface="Open Sans" panose="020B0606030504020204" pitchFamily="34" charset="0"/>
              </a:rPr>
              <a:t> dolor, vel convallis </a:t>
            </a:r>
            <a:r>
              <a:rPr lang="en-US" sz="1100" dirty="0" err="1">
                <a:solidFill>
                  <a:srgbClr val="000000"/>
                </a:solidFill>
                <a:latin typeface="Open Sans" panose="020B0606030504020204" pitchFamily="34" charset="0"/>
              </a:rPr>
              <a:t>orci</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rhoncus</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ut.</a:t>
            </a:r>
            <a:r>
              <a:rPr lang="en-US" sz="1100" dirty="0">
                <a:solidFill>
                  <a:srgbClr val="000000"/>
                </a:solidFill>
                <a:latin typeface="Open Sans" panose="020B0606030504020204" pitchFamily="34" charset="0"/>
              </a:rPr>
              <a:t> Ut </a:t>
            </a:r>
            <a:r>
              <a:rPr lang="en-US" sz="1100" dirty="0" err="1">
                <a:solidFill>
                  <a:srgbClr val="000000"/>
                </a:solidFill>
                <a:latin typeface="Open Sans" panose="020B0606030504020204" pitchFamily="34" charset="0"/>
              </a:rPr>
              <a:t>ornare</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scelerisque</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venenatis</a:t>
            </a:r>
            <a:r>
              <a:rPr lang="en-US" sz="1100" dirty="0">
                <a:solidFill>
                  <a:srgbClr val="000000"/>
                </a:solidFill>
                <a:latin typeface="Open Sans" panose="020B0606030504020204" pitchFamily="34" charset="0"/>
              </a:rPr>
              <a:t>. Morbi </a:t>
            </a:r>
            <a:r>
              <a:rPr lang="en-US" sz="1100" dirty="0" err="1">
                <a:solidFill>
                  <a:srgbClr val="000000"/>
                </a:solidFill>
                <a:latin typeface="Open Sans" panose="020B0606030504020204" pitchFamily="34" charset="0"/>
              </a:rPr>
              <a:t>lacus</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nulla</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mollis</a:t>
            </a:r>
            <a:r>
              <a:rPr lang="en-US" sz="1100" dirty="0">
                <a:solidFill>
                  <a:srgbClr val="000000"/>
                </a:solidFill>
                <a:latin typeface="Open Sans" panose="020B0606030504020204" pitchFamily="34" charset="0"/>
              </a:rPr>
              <a:t> vitae </a:t>
            </a:r>
            <a:r>
              <a:rPr lang="en-US" sz="1100" dirty="0" err="1">
                <a:solidFill>
                  <a:srgbClr val="000000"/>
                </a:solidFill>
                <a:latin typeface="Open Sans" panose="020B0606030504020204" pitchFamily="34" charset="0"/>
              </a:rPr>
              <a:t>tellus</a:t>
            </a:r>
            <a:r>
              <a:rPr lang="en-US" sz="1100" dirty="0">
                <a:solidFill>
                  <a:srgbClr val="000000"/>
                </a:solidFill>
                <a:latin typeface="Open Sans" panose="020B0606030504020204" pitchFamily="34" charset="0"/>
              </a:rPr>
              <a:t> sed, </a:t>
            </a:r>
            <a:r>
              <a:rPr lang="en-US" sz="1100" dirty="0" err="1">
                <a:solidFill>
                  <a:srgbClr val="000000"/>
                </a:solidFill>
                <a:latin typeface="Open Sans" panose="020B0606030504020204" pitchFamily="34" charset="0"/>
              </a:rPr>
              <a:t>ultrices</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condimentum</a:t>
            </a:r>
            <a:r>
              <a:rPr lang="en-US" sz="1100" dirty="0">
                <a:solidFill>
                  <a:srgbClr val="000000"/>
                </a:solidFill>
                <a:latin typeface="Open Sans" panose="020B0606030504020204" pitchFamily="34" charset="0"/>
              </a:rPr>
              <a:t> </a:t>
            </a:r>
            <a:r>
              <a:rPr lang="en-US" sz="1100" dirty="0" err="1">
                <a:solidFill>
                  <a:srgbClr val="000000"/>
                </a:solidFill>
                <a:latin typeface="Open Sans" panose="020B0606030504020204" pitchFamily="34" charset="0"/>
              </a:rPr>
              <a:t>quam</a:t>
            </a:r>
            <a:r>
              <a:rPr lang="en-US" sz="1100" dirty="0">
                <a:solidFill>
                  <a:srgbClr val="000000"/>
                </a:solidFill>
                <a:latin typeface="Open Sans" panose="020B0606030504020204" pitchFamily="34" charset="0"/>
              </a:rPr>
              <a:t>.</a:t>
            </a:r>
            <a:endParaRPr lang="en-US" sz="1100" spc="-10" dirty="0">
              <a:solidFill>
                <a:schemeClr val="accent1">
                  <a:lumMod val="50000"/>
                </a:schemeClr>
              </a:solidFill>
              <a:latin typeface="Poppins" panose="00000500000000000000" pitchFamily="2" charset="0"/>
            </a:endParaRPr>
          </a:p>
        </p:txBody>
      </p:sp>
      <p:sp>
        <p:nvSpPr>
          <p:cNvPr id="13" name="Freeform 12">
            <a:extLst>
              <a:ext uri="{FF2B5EF4-FFF2-40B4-BE49-F238E27FC236}">
                <a16:creationId xmlns:a16="http://schemas.microsoft.com/office/drawing/2014/main" id="{2AF5C64E-8054-E447-9C75-1C2D3EC08B63}"/>
              </a:ext>
            </a:extLst>
          </p:cNvPr>
          <p:cNvSpPr>
            <a:spLocks noChangeArrowheads="1"/>
          </p:cNvSpPr>
          <p:nvPr/>
        </p:nvSpPr>
        <p:spPr bwMode="auto">
          <a:xfrm rot="9000000">
            <a:off x="97321" y="3282686"/>
            <a:ext cx="5395350" cy="3467029"/>
          </a:xfrm>
          <a:custGeom>
            <a:avLst/>
            <a:gdLst>
              <a:gd name="connsiteX0" fmla="*/ 1003077 w 10790700"/>
              <a:gd name="connsiteY0" fmla="*/ 6718104 h 6934058"/>
              <a:gd name="connsiteX1" fmla="*/ 324738 w 10790700"/>
              <a:gd name="connsiteY1" fmla="*/ 6030028 h 6934058"/>
              <a:gd name="connsiteX2" fmla="*/ 4610759 w 10790700"/>
              <a:gd name="connsiteY2" fmla="*/ 67351 h 6934058"/>
              <a:gd name="connsiteX3" fmla="*/ 10610103 w 10790700"/>
              <a:gd name="connsiteY3" fmla="*/ 5339677 h 6934058"/>
              <a:gd name="connsiteX4" fmla="*/ 5568564 w 10790700"/>
              <a:gd name="connsiteY4" fmla="*/ 5658040 h 6934058"/>
              <a:gd name="connsiteX5" fmla="*/ 1003077 w 10790700"/>
              <a:gd name="connsiteY5" fmla="*/ 6718104 h 693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0700" h="6934058">
                <a:moveTo>
                  <a:pt x="1003077" y="6718104"/>
                </a:moveTo>
                <a:cubicBezTo>
                  <a:pt x="767743" y="6575013"/>
                  <a:pt x="541534" y="6353100"/>
                  <a:pt x="324738" y="6030028"/>
                </a:cubicBezTo>
                <a:cubicBezTo>
                  <a:pt x="-652752" y="4574657"/>
                  <a:pt x="520236" y="761774"/>
                  <a:pt x="4610759" y="67351"/>
                </a:cubicBezTo>
                <a:cubicBezTo>
                  <a:pt x="8370701" y="-571411"/>
                  <a:pt x="11599811" y="3497383"/>
                  <a:pt x="10610103" y="5339677"/>
                </a:cubicBezTo>
                <a:cubicBezTo>
                  <a:pt x="9809783" y="6830346"/>
                  <a:pt x="8002106" y="5233104"/>
                  <a:pt x="5568564" y="5658040"/>
                </a:cubicBezTo>
                <a:cubicBezTo>
                  <a:pt x="3810800" y="5965032"/>
                  <a:pt x="2273885" y="7490794"/>
                  <a:pt x="1003077" y="6718104"/>
                </a:cubicBezTo>
                <a:close/>
              </a:path>
            </a:pathLst>
          </a:custGeom>
          <a:solidFill>
            <a:srgbClr val="00D0B3">
              <a:alpha val="30000"/>
            </a:srgbClr>
          </a:solidFill>
          <a:ln>
            <a:noFill/>
          </a:ln>
          <a:effectLst/>
        </p:spPr>
        <p:txBody>
          <a:bodyPr wrap="square" anchor="ctr">
            <a:noAutofit/>
          </a:bodyPr>
          <a:lstStyle/>
          <a:p>
            <a:endParaRPr lang="en-US" sz="3266" dirty="0">
              <a:latin typeface="Poppins" pitchFamily="2" charset="77"/>
            </a:endParaRPr>
          </a:p>
        </p:txBody>
      </p:sp>
      <p:sp>
        <p:nvSpPr>
          <p:cNvPr id="9" name="Picture Placeholder 8">
            <a:extLst>
              <a:ext uri="{FF2B5EF4-FFF2-40B4-BE49-F238E27FC236}">
                <a16:creationId xmlns:a16="http://schemas.microsoft.com/office/drawing/2014/main" id="{7047A3AB-D012-744F-A93B-1688106FFEF4}"/>
              </a:ext>
            </a:extLst>
          </p:cNvPr>
          <p:cNvSpPr>
            <a:spLocks noGrp="1"/>
          </p:cNvSpPr>
          <p:nvPr>
            <p:ph type="pic" sz="quarter" idx="10"/>
          </p:nvPr>
        </p:nvSpPr>
        <p:spPr/>
      </p:sp>
    </p:spTree>
    <p:extLst>
      <p:ext uri="{BB962C8B-B14F-4D97-AF65-F5344CB8AC3E}">
        <p14:creationId xmlns:p14="http://schemas.microsoft.com/office/powerpoint/2010/main" val="268477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4">
            <a:extLst>
              <a:ext uri="{FF2B5EF4-FFF2-40B4-BE49-F238E27FC236}">
                <a16:creationId xmlns:a16="http://schemas.microsoft.com/office/drawing/2014/main" id="{2B022896-B648-F845-9A83-9E6D13E6850E}"/>
              </a:ext>
            </a:extLst>
          </p:cNvPr>
          <p:cNvSpPr>
            <a:spLocks noChangeArrowheads="1"/>
          </p:cNvSpPr>
          <p:nvPr/>
        </p:nvSpPr>
        <p:spPr bwMode="auto">
          <a:xfrm>
            <a:off x="1435524" y="1691051"/>
            <a:ext cx="4785950" cy="4785949"/>
          </a:xfrm>
          <a:custGeom>
            <a:avLst/>
            <a:gdLst>
              <a:gd name="T0" fmla="*/ 4215 w 4216"/>
              <a:gd name="T1" fmla="*/ 2107 h 4216"/>
              <a:gd name="T2" fmla="*/ 4215 w 4216"/>
              <a:gd name="T3" fmla="*/ 2107 h 4216"/>
              <a:gd name="T4" fmla="*/ 2107 w 4216"/>
              <a:gd name="T5" fmla="*/ 4215 h 4216"/>
              <a:gd name="T6" fmla="*/ 2107 w 4216"/>
              <a:gd name="T7" fmla="*/ 4215 h 4216"/>
              <a:gd name="T8" fmla="*/ 0 w 4216"/>
              <a:gd name="T9" fmla="*/ 2107 h 4216"/>
              <a:gd name="T10" fmla="*/ 0 w 4216"/>
              <a:gd name="T11" fmla="*/ 2107 h 4216"/>
              <a:gd name="T12" fmla="*/ 2107 w 4216"/>
              <a:gd name="T13" fmla="*/ 0 h 4216"/>
              <a:gd name="T14" fmla="*/ 2107 w 4216"/>
              <a:gd name="T15" fmla="*/ 0 h 4216"/>
              <a:gd name="T16" fmla="*/ 4215 w 4216"/>
              <a:gd name="T17" fmla="*/ 2107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16" h="4216">
                <a:moveTo>
                  <a:pt x="4215" y="2107"/>
                </a:moveTo>
                <a:lnTo>
                  <a:pt x="4215" y="2107"/>
                </a:lnTo>
                <a:cubicBezTo>
                  <a:pt x="4215" y="3271"/>
                  <a:pt x="3271" y="4215"/>
                  <a:pt x="2107" y="4215"/>
                </a:cubicBezTo>
                <a:lnTo>
                  <a:pt x="2107" y="4215"/>
                </a:lnTo>
                <a:cubicBezTo>
                  <a:pt x="944" y="4215"/>
                  <a:pt x="0" y="3271"/>
                  <a:pt x="0" y="2107"/>
                </a:cubicBezTo>
                <a:lnTo>
                  <a:pt x="0" y="2107"/>
                </a:lnTo>
                <a:cubicBezTo>
                  <a:pt x="0" y="944"/>
                  <a:pt x="944" y="0"/>
                  <a:pt x="2107" y="0"/>
                </a:cubicBezTo>
                <a:lnTo>
                  <a:pt x="2107" y="0"/>
                </a:lnTo>
                <a:cubicBezTo>
                  <a:pt x="3271" y="0"/>
                  <a:pt x="4215" y="944"/>
                  <a:pt x="4215" y="2107"/>
                </a:cubicBezTo>
              </a:path>
            </a:pathLst>
          </a:custGeom>
          <a:noFill/>
          <a:ln w="25400" cap="flat">
            <a:solidFill>
              <a:schemeClr val="bg1">
                <a:lumMod val="85000"/>
              </a:schemeClr>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9" name="Teardrop 28">
            <a:extLst>
              <a:ext uri="{FF2B5EF4-FFF2-40B4-BE49-F238E27FC236}">
                <a16:creationId xmlns:a16="http://schemas.microsoft.com/office/drawing/2014/main" id="{63C8EB27-FFA7-774E-9388-5B651AF33C04}"/>
              </a:ext>
            </a:extLst>
          </p:cNvPr>
          <p:cNvSpPr/>
          <p:nvPr/>
        </p:nvSpPr>
        <p:spPr>
          <a:xfrm rot="18900000">
            <a:off x="4796087" y="1821283"/>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ardrop 31">
            <a:extLst>
              <a:ext uri="{FF2B5EF4-FFF2-40B4-BE49-F238E27FC236}">
                <a16:creationId xmlns:a16="http://schemas.microsoft.com/office/drawing/2014/main" id="{5F558536-4E36-BB42-AE18-1943948CA446}"/>
              </a:ext>
            </a:extLst>
          </p:cNvPr>
          <p:cNvSpPr/>
          <p:nvPr/>
        </p:nvSpPr>
        <p:spPr>
          <a:xfrm rot="18900000">
            <a:off x="5682395" y="3141205"/>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ardrop 32">
            <a:extLst>
              <a:ext uri="{FF2B5EF4-FFF2-40B4-BE49-F238E27FC236}">
                <a16:creationId xmlns:a16="http://schemas.microsoft.com/office/drawing/2014/main" id="{3D0009F6-CFA2-F04E-A317-BD931220E790}"/>
              </a:ext>
            </a:extLst>
          </p:cNvPr>
          <p:cNvSpPr/>
          <p:nvPr/>
        </p:nvSpPr>
        <p:spPr>
          <a:xfrm rot="18900000">
            <a:off x="5645944" y="4445267"/>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ardrop 33">
            <a:extLst>
              <a:ext uri="{FF2B5EF4-FFF2-40B4-BE49-F238E27FC236}">
                <a16:creationId xmlns:a16="http://schemas.microsoft.com/office/drawing/2014/main" id="{B2C57503-010E-3B47-8CBD-513DAB723210}"/>
              </a:ext>
            </a:extLst>
          </p:cNvPr>
          <p:cNvSpPr/>
          <p:nvPr/>
        </p:nvSpPr>
        <p:spPr>
          <a:xfrm rot="18900000">
            <a:off x="4754040" y="5723929"/>
            <a:ext cx="853583" cy="8535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567004A-BD37-6043-90E7-1438C8C25E6B}"/>
              </a:ext>
            </a:extLst>
          </p:cNvPr>
          <p:cNvSpPr txBox="1"/>
          <p:nvPr/>
        </p:nvSpPr>
        <p:spPr>
          <a:xfrm>
            <a:off x="762001" y="437301"/>
            <a:ext cx="10668000" cy="553998"/>
          </a:xfrm>
          <a:prstGeom prst="rect">
            <a:avLst/>
          </a:prstGeom>
          <a:noFill/>
        </p:spPr>
        <p:txBody>
          <a:bodyPr wrap="square" rtlCol="0" anchor="b">
            <a:spAutoFit/>
          </a:bodyPr>
          <a:lstStyle/>
          <a:p>
            <a:pPr algn="ctr"/>
            <a:r>
              <a:rPr lang="en-US" sz="3000" b="1" spc="-145" dirty="0">
                <a:solidFill>
                  <a:schemeClr val="accent1">
                    <a:lumMod val="50000"/>
                  </a:schemeClr>
                </a:solidFill>
                <a:latin typeface="Poppins" pitchFamily="2" charset="77"/>
                <a:cs typeface="Poppins" pitchFamily="2" charset="77"/>
              </a:rPr>
              <a:t>OBJECTIVE PPTHEMES</a:t>
            </a:r>
          </a:p>
        </p:txBody>
      </p:sp>
      <p:sp>
        <p:nvSpPr>
          <p:cNvPr id="18" name="TextBox 17">
            <a:extLst>
              <a:ext uri="{FF2B5EF4-FFF2-40B4-BE49-F238E27FC236}">
                <a16:creationId xmlns:a16="http://schemas.microsoft.com/office/drawing/2014/main" id="{CFC0672E-7D4E-6C42-957C-EF221C10029E}"/>
              </a:ext>
            </a:extLst>
          </p:cNvPr>
          <p:cNvSpPr txBox="1"/>
          <p:nvPr/>
        </p:nvSpPr>
        <p:spPr>
          <a:xfrm>
            <a:off x="762001" y="947744"/>
            <a:ext cx="10667999" cy="323165"/>
          </a:xfrm>
          <a:prstGeom prst="rect">
            <a:avLst/>
          </a:prstGeom>
          <a:noFill/>
        </p:spPr>
        <p:txBody>
          <a:bodyPr wrap="square" rtlCol="0">
            <a:spAutoFit/>
          </a:bodyPr>
          <a:lstStyle/>
          <a:p>
            <a:pPr algn="ctr"/>
            <a:r>
              <a:rPr lang="en-US" sz="1500" spc="-60" dirty="0">
                <a:latin typeface="Poppins" pitchFamily="2" charset="77"/>
                <a:cs typeface="Poppins" pitchFamily="2" charset="77"/>
              </a:rPr>
              <a:t>Make a big impact with our professional slides and charts</a:t>
            </a:r>
          </a:p>
        </p:txBody>
      </p:sp>
      <p:grpSp>
        <p:nvGrpSpPr>
          <p:cNvPr id="2" name="Group 1">
            <a:extLst>
              <a:ext uri="{FF2B5EF4-FFF2-40B4-BE49-F238E27FC236}">
                <a16:creationId xmlns:a16="http://schemas.microsoft.com/office/drawing/2014/main" id="{47914820-3EC0-4143-BD75-619C0CFC2919}"/>
              </a:ext>
            </a:extLst>
          </p:cNvPr>
          <p:cNvGrpSpPr/>
          <p:nvPr/>
        </p:nvGrpSpPr>
        <p:grpSpPr>
          <a:xfrm flipH="1">
            <a:off x="1402710" y="2411835"/>
            <a:ext cx="4076532" cy="3344383"/>
            <a:chOff x="2889206" y="4921253"/>
            <a:chExt cx="7619032" cy="6250648"/>
          </a:xfrm>
        </p:grpSpPr>
        <p:sp>
          <p:nvSpPr>
            <p:cNvPr id="3" name="Freeform 70">
              <a:extLst>
                <a:ext uri="{FF2B5EF4-FFF2-40B4-BE49-F238E27FC236}">
                  <a16:creationId xmlns:a16="http://schemas.microsoft.com/office/drawing/2014/main" id="{9A2A606B-95B7-C048-A1F5-7CDE958913B6}"/>
                </a:ext>
              </a:extLst>
            </p:cNvPr>
            <p:cNvSpPr>
              <a:spLocks noChangeArrowheads="1"/>
            </p:cNvSpPr>
            <p:nvPr/>
          </p:nvSpPr>
          <p:spPr bwMode="auto">
            <a:xfrm flipV="1">
              <a:off x="2889207" y="4921254"/>
              <a:ext cx="6250650" cy="6250647"/>
            </a:xfrm>
            <a:prstGeom prst="ellipse">
              <a:avLst/>
            </a:prstGeom>
            <a:solidFill>
              <a:schemeClr val="bg1"/>
            </a:solidFill>
            <a:ln>
              <a:noFill/>
            </a:ln>
            <a:effectLst/>
          </p:spPr>
          <p:txBody>
            <a:bodyPr wrap="none" anchor="ctr"/>
            <a:lstStyle/>
            <a:p>
              <a:endParaRPr lang="en-US" dirty="0">
                <a:latin typeface="Poppins" pitchFamily="2" charset="77"/>
              </a:endParaRPr>
            </a:p>
          </p:txBody>
        </p:sp>
        <p:sp>
          <p:nvSpPr>
            <p:cNvPr id="4" name="Freeform 3">
              <a:extLst>
                <a:ext uri="{FF2B5EF4-FFF2-40B4-BE49-F238E27FC236}">
                  <a16:creationId xmlns:a16="http://schemas.microsoft.com/office/drawing/2014/main" id="{9CE94FCB-03DD-7A45-9B93-DAAE84BC26D4}"/>
                </a:ext>
              </a:extLst>
            </p:cNvPr>
            <p:cNvSpPr>
              <a:spLocks noChangeArrowheads="1"/>
            </p:cNvSpPr>
            <p:nvPr/>
          </p:nvSpPr>
          <p:spPr bwMode="auto">
            <a:xfrm flipV="1">
              <a:off x="2889206" y="4921253"/>
              <a:ext cx="6258717" cy="6250647"/>
            </a:xfrm>
            <a:custGeom>
              <a:avLst/>
              <a:gdLst>
                <a:gd name="connsiteX0" fmla="*/ 2130013 w 4250287"/>
                <a:gd name="connsiteY0" fmla="*/ 1417177 h 4250286"/>
                <a:gd name="connsiteX1" fmla="*/ 2838601 w 4250287"/>
                <a:gd name="connsiteY1" fmla="*/ 2124520 h 4250286"/>
                <a:gd name="connsiteX2" fmla="*/ 2130013 w 4250287"/>
                <a:gd name="connsiteY2" fmla="*/ 2833109 h 4250286"/>
                <a:gd name="connsiteX3" fmla="*/ 1422669 w 4250287"/>
                <a:gd name="connsiteY3" fmla="*/ 2124520 h 4250286"/>
                <a:gd name="connsiteX4" fmla="*/ 2130013 w 4250287"/>
                <a:gd name="connsiteY4" fmla="*/ 1417177 h 4250286"/>
                <a:gd name="connsiteX5" fmla="*/ 2124517 w 4250287"/>
                <a:gd name="connsiteY5" fmla="*/ 1061324 h 4250286"/>
                <a:gd name="connsiteX6" fmla="*/ 1062256 w 4250287"/>
                <a:gd name="connsiteY6" fmla="*/ 2124518 h 4250286"/>
                <a:gd name="connsiteX7" fmla="*/ 2124517 w 4250287"/>
                <a:gd name="connsiteY7" fmla="*/ 3187713 h 4250286"/>
                <a:gd name="connsiteX8" fmla="*/ 3186777 w 4250287"/>
                <a:gd name="connsiteY8" fmla="*/ 2124518 h 4250286"/>
                <a:gd name="connsiteX9" fmla="*/ 2124517 w 4250287"/>
                <a:gd name="connsiteY9" fmla="*/ 1061324 h 4250286"/>
                <a:gd name="connsiteX10" fmla="*/ 2124517 w 4250287"/>
                <a:gd name="connsiteY10" fmla="*/ 708587 h 4250286"/>
                <a:gd name="connsiteX11" fmla="*/ 3541693 w 4250287"/>
                <a:gd name="connsiteY11" fmla="*/ 2124518 h 4250286"/>
                <a:gd name="connsiteX12" fmla="*/ 2124517 w 4250287"/>
                <a:gd name="connsiteY12" fmla="*/ 3541696 h 4250286"/>
                <a:gd name="connsiteX13" fmla="*/ 708584 w 4250287"/>
                <a:gd name="connsiteY13" fmla="*/ 2124518 h 4250286"/>
                <a:gd name="connsiteX14" fmla="*/ 2124517 w 4250287"/>
                <a:gd name="connsiteY14" fmla="*/ 708587 h 4250286"/>
                <a:gd name="connsiteX15" fmla="*/ 2124521 w 4250287"/>
                <a:gd name="connsiteY15" fmla="*/ 355125 h 4250286"/>
                <a:gd name="connsiteX16" fmla="*/ 353672 w 4250287"/>
                <a:gd name="connsiteY16" fmla="*/ 2124520 h 4250286"/>
                <a:gd name="connsiteX17" fmla="*/ 2124521 w 4250287"/>
                <a:gd name="connsiteY17" fmla="*/ 3896407 h 4250286"/>
                <a:gd name="connsiteX18" fmla="*/ 3895371 w 4250287"/>
                <a:gd name="connsiteY18" fmla="*/ 2124520 h 4250286"/>
                <a:gd name="connsiteX19" fmla="*/ 2124521 w 4250287"/>
                <a:gd name="connsiteY19" fmla="*/ 355125 h 4250286"/>
                <a:gd name="connsiteX20" fmla="*/ 2124521 w 4250287"/>
                <a:gd name="connsiteY20" fmla="*/ 0 h 4250286"/>
                <a:gd name="connsiteX21" fmla="*/ 4250287 w 4250287"/>
                <a:gd name="connsiteY21" fmla="*/ 2124520 h 4250286"/>
                <a:gd name="connsiteX22" fmla="*/ 2124521 w 4250287"/>
                <a:gd name="connsiteY22" fmla="*/ 4250286 h 4250286"/>
                <a:gd name="connsiteX23" fmla="*/ 0 w 4250287"/>
                <a:gd name="connsiteY23" fmla="*/ 2124520 h 4250286"/>
                <a:gd name="connsiteX24" fmla="*/ 2124521 w 4250287"/>
                <a:gd name="connsiteY24" fmla="*/ 0 h 425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50287" h="4250286">
                  <a:moveTo>
                    <a:pt x="2130013" y="1417177"/>
                  </a:moveTo>
                  <a:cubicBezTo>
                    <a:pt x="2521045" y="1417177"/>
                    <a:pt x="2838601" y="1733489"/>
                    <a:pt x="2838601" y="2124520"/>
                  </a:cubicBezTo>
                  <a:cubicBezTo>
                    <a:pt x="2838601" y="2515552"/>
                    <a:pt x="2521045" y="2833109"/>
                    <a:pt x="2130013" y="2833109"/>
                  </a:cubicBezTo>
                  <a:cubicBezTo>
                    <a:pt x="1738981" y="2833109"/>
                    <a:pt x="1422669" y="2515552"/>
                    <a:pt x="1422669" y="2124520"/>
                  </a:cubicBezTo>
                  <a:cubicBezTo>
                    <a:pt x="1422669" y="1733489"/>
                    <a:pt x="1738981" y="1417177"/>
                    <a:pt x="2130013" y="1417177"/>
                  </a:cubicBezTo>
                  <a:close/>
                  <a:moveTo>
                    <a:pt x="2124517" y="1061324"/>
                  </a:moveTo>
                  <a:cubicBezTo>
                    <a:pt x="1537969" y="1061324"/>
                    <a:pt x="1062256" y="1537455"/>
                    <a:pt x="1062256" y="2124518"/>
                  </a:cubicBezTo>
                  <a:cubicBezTo>
                    <a:pt x="1062256" y="2711581"/>
                    <a:pt x="1537969" y="3187713"/>
                    <a:pt x="2124517" y="3187713"/>
                  </a:cubicBezTo>
                  <a:cubicBezTo>
                    <a:pt x="2711063" y="3187713"/>
                    <a:pt x="3186777" y="2711581"/>
                    <a:pt x="3186777" y="2124518"/>
                  </a:cubicBezTo>
                  <a:cubicBezTo>
                    <a:pt x="3186777" y="1537455"/>
                    <a:pt x="2711063" y="1061324"/>
                    <a:pt x="2124517" y="1061324"/>
                  </a:cubicBezTo>
                  <a:close/>
                  <a:moveTo>
                    <a:pt x="2124517" y="708587"/>
                  </a:moveTo>
                  <a:cubicBezTo>
                    <a:pt x="2906579" y="708587"/>
                    <a:pt x="3541693" y="1341768"/>
                    <a:pt x="3541693" y="2124518"/>
                  </a:cubicBezTo>
                  <a:cubicBezTo>
                    <a:pt x="3541693" y="2908515"/>
                    <a:pt x="2906579" y="3541696"/>
                    <a:pt x="2124517" y="3541696"/>
                  </a:cubicBezTo>
                  <a:cubicBezTo>
                    <a:pt x="1342453" y="3541696"/>
                    <a:pt x="708584" y="2908515"/>
                    <a:pt x="708584" y="2124518"/>
                  </a:cubicBezTo>
                  <a:cubicBezTo>
                    <a:pt x="708584" y="1341768"/>
                    <a:pt x="1342453" y="708587"/>
                    <a:pt x="2124517" y="708587"/>
                  </a:cubicBezTo>
                  <a:close/>
                  <a:moveTo>
                    <a:pt x="2124521" y="355125"/>
                  </a:moveTo>
                  <a:cubicBezTo>
                    <a:pt x="1146943" y="355125"/>
                    <a:pt x="353672" y="1146369"/>
                    <a:pt x="353672" y="2124520"/>
                  </a:cubicBezTo>
                  <a:cubicBezTo>
                    <a:pt x="353672" y="3103918"/>
                    <a:pt x="1146943" y="3896407"/>
                    <a:pt x="2124521" y="3896407"/>
                  </a:cubicBezTo>
                  <a:cubicBezTo>
                    <a:pt x="3103345" y="3896407"/>
                    <a:pt x="3895371" y="3103918"/>
                    <a:pt x="3895371" y="2124520"/>
                  </a:cubicBezTo>
                  <a:cubicBezTo>
                    <a:pt x="3895371" y="1146369"/>
                    <a:pt x="3103345" y="355125"/>
                    <a:pt x="2124521" y="355125"/>
                  </a:cubicBezTo>
                  <a:close/>
                  <a:moveTo>
                    <a:pt x="2124521" y="0"/>
                  </a:moveTo>
                  <a:cubicBezTo>
                    <a:pt x="3298861" y="0"/>
                    <a:pt x="4250287" y="950738"/>
                    <a:pt x="4250287" y="2124520"/>
                  </a:cubicBezTo>
                  <a:cubicBezTo>
                    <a:pt x="4250287" y="3298302"/>
                    <a:pt x="3298861" y="4250286"/>
                    <a:pt x="2124521" y="4250286"/>
                  </a:cubicBezTo>
                  <a:cubicBezTo>
                    <a:pt x="951427" y="4250286"/>
                    <a:pt x="0" y="3298302"/>
                    <a:pt x="0" y="2124520"/>
                  </a:cubicBezTo>
                  <a:cubicBezTo>
                    <a:pt x="0" y="950738"/>
                    <a:pt x="951427" y="0"/>
                    <a:pt x="2124521" y="0"/>
                  </a:cubicBezTo>
                  <a:close/>
                </a:path>
              </a:pathLst>
            </a:custGeom>
            <a:solidFill>
              <a:schemeClr val="accent6"/>
            </a:solidFill>
            <a:ln>
              <a:noFill/>
            </a:ln>
            <a:effectLst/>
          </p:spPr>
          <p:txBody>
            <a:bodyPr wrap="square" anchor="ctr">
              <a:noAutofit/>
            </a:bodyPr>
            <a:lstStyle/>
            <a:p>
              <a:endParaRPr lang="en-US" dirty="0">
                <a:latin typeface="Poppins" pitchFamily="2" charset="77"/>
              </a:endParaRPr>
            </a:p>
          </p:txBody>
        </p:sp>
        <p:sp>
          <p:nvSpPr>
            <p:cNvPr id="5" name="Freeform 89">
              <a:extLst>
                <a:ext uri="{FF2B5EF4-FFF2-40B4-BE49-F238E27FC236}">
                  <a16:creationId xmlns:a16="http://schemas.microsoft.com/office/drawing/2014/main" id="{AFAC8D9B-C184-9B46-ABC8-57B8A9AB263E}"/>
                </a:ext>
              </a:extLst>
            </p:cNvPr>
            <p:cNvSpPr>
              <a:spLocks noChangeArrowheads="1"/>
            </p:cNvSpPr>
            <p:nvPr/>
          </p:nvSpPr>
          <p:spPr bwMode="auto">
            <a:xfrm flipV="1">
              <a:off x="5591099" y="7623145"/>
              <a:ext cx="846865" cy="846865"/>
            </a:xfrm>
            <a:custGeom>
              <a:avLst/>
              <a:gdLst>
                <a:gd name="T0" fmla="*/ 461 w 462"/>
                <a:gd name="T1" fmla="*/ 231 h 463"/>
                <a:gd name="T2" fmla="*/ 461 w 462"/>
                <a:gd name="T3" fmla="*/ 231 h 463"/>
                <a:gd name="T4" fmla="*/ 230 w 462"/>
                <a:gd name="T5" fmla="*/ 462 h 463"/>
                <a:gd name="T6" fmla="*/ 230 w 462"/>
                <a:gd name="T7" fmla="*/ 462 h 463"/>
                <a:gd name="T8" fmla="*/ 0 w 462"/>
                <a:gd name="T9" fmla="*/ 231 h 463"/>
                <a:gd name="T10" fmla="*/ 0 w 462"/>
                <a:gd name="T11" fmla="*/ 231 h 463"/>
                <a:gd name="T12" fmla="*/ 230 w 462"/>
                <a:gd name="T13" fmla="*/ 0 h 463"/>
                <a:gd name="T14" fmla="*/ 230 w 462"/>
                <a:gd name="T15" fmla="*/ 0 h 463"/>
                <a:gd name="T16" fmla="*/ 461 w 462"/>
                <a:gd name="T17" fmla="*/ 231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463">
                  <a:moveTo>
                    <a:pt x="461" y="231"/>
                  </a:moveTo>
                  <a:lnTo>
                    <a:pt x="461" y="231"/>
                  </a:lnTo>
                  <a:cubicBezTo>
                    <a:pt x="461" y="359"/>
                    <a:pt x="358" y="462"/>
                    <a:pt x="230" y="462"/>
                  </a:cubicBezTo>
                  <a:lnTo>
                    <a:pt x="230" y="462"/>
                  </a:lnTo>
                  <a:cubicBezTo>
                    <a:pt x="103" y="462"/>
                    <a:pt x="0" y="359"/>
                    <a:pt x="0" y="231"/>
                  </a:cubicBezTo>
                  <a:lnTo>
                    <a:pt x="0" y="231"/>
                  </a:lnTo>
                  <a:cubicBezTo>
                    <a:pt x="0" y="104"/>
                    <a:pt x="103" y="0"/>
                    <a:pt x="230" y="0"/>
                  </a:cubicBezTo>
                  <a:lnTo>
                    <a:pt x="230" y="0"/>
                  </a:lnTo>
                  <a:cubicBezTo>
                    <a:pt x="358" y="0"/>
                    <a:pt x="461" y="104"/>
                    <a:pt x="461" y="231"/>
                  </a:cubicBezTo>
                </a:path>
              </a:pathLst>
            </a:custGeom>
            <a:solidFill>
              <a:srgbClr val="111340">
                <a:alpha val="30000"/>
              </a:srgbClr>
            </a:solidFill>
            <a:ln>
              <a:noFill/>
            </a:ln>
            <a:effectLst/>
          </p:spPr>
          <p:txBody>
            <a:bodyPr wrap="none" anchor="ctr"/>
            <a:lstStyle/>
            <a:p>
              <a:endParaRPr lang="en-US" dirty="0">
                <a:latin typeface="Poppins" pitchFamily="2" charset="77"/>
              </a:endParaRPr>
            </a:p>
          </p:txBody>
        </p:sp>
        <p:sp>
          <p:nvSpPr>
            <p:cNvPr id="6" name="Freeform 90">
              <a:extLst>
                <a:ext uri="{FF2B5EF4-FFF2-40B4-BE49-F238E27FC236}">
                  <a16:creationId xmlns:a16="http://schemas.microsoft.com/office/drawing/2014/main" id="{23EC4DB6-AC3E-F340-9392-5BABCD1B871E}"/>
                </a:ext>
              </a:extLst>
            </p:cNvPr>
            <p:cNvSpPr>
              <a:spLocks noChangeArrowheads="1"/>
            </p:cNvSpPr>
            <p:nvPr/>
          </p:nvSpPr>
          <p:spPr bwMode="auto">
            <a:xfrm flipV="1">
              <a:off x="5954048" y="5872961"/>
              <a:ext cx="4210117" cy="2234101"/>
            </a:xfrm>
            <a:custGeom>
              <a:avLst/>
              <a:gdLst>
                <a:gd name="T0" fmla="*/ 2240 w 2301"/>
                <a:gd name="T1" fmla="*/ 1209 h 1220"/>
                <a:gd name="T2" fmla="*/ 25 w 2301"/>
                <a:gd name="T3" fmla="*/ 76 h 1220"/>
                <a:gd name="T4" fmla="*/ 25 w 2301"/>
                <a:gd name="T5" fmla="*/ 76 h 1220"/>
                <a:gd name="T6" fmla="*/ 9 w 2301"/>
                <a:gd name="T7" fmla="*/ 26 h 1220"/>
                <a:gd name="T8" fmla="*/ 9 w 2301"/>
                <a:gd name="T9" fmla="*/ 26 h 1220"/>
                <a:gd name="T10" fmla="*/ 59 w 2301"/>
                <a:gd name="T11" fmla="*/ 10 h 1220"/>
                <a:gd name="T12" fmla="*/ 2274 w 2301"/>
                <a:gd name="T13" fmla="*/ 1143 h 1220"/>
                <a:gd name="T14" fmla="*/ 2274 w 2301"/>
                <a:gd name="T15" fmla="*/ 1143 h 1220"/>
                <a:gd name="T16" fmla="*/ 2290 w 2301"/>
                <a:gd name="T17" fmla="*/ 1193 h 1220"/>
                <a:gd name="T18" fmla="*/ 2290 w 2301"/>
                <a:gd name="T19" fmla="*/ 1193 h 1220"/>
                <a:gd name="T20" fmla="*/ 2240 w 2301"/>
                <a:gd name="T21" fmla="*/ 1209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1" h="1220">
                  <a:moveTo>
                    <a:pt x="2240" y="1209"/>
                  </a:moveTo>
                  <a:lnTo>
                    <a:pt x="25" y="76"/>
                  </a:lnTo>
                  <a:lnTo>
                    <a:pt x="25" y="76"/>
                  </a:lnTo>
                  <a:cubicBezTo>
                    <a:pt x="7" y="66"/>
                    <a:pt x="0" y="44"/>
                    <a:pt x="9" y="26"/>
                  </a:cubicBezTo>
                  <a:lnTo>
                    <a:pt x="9" y="26"/>
                  </a:lnTo>
                  <a:cubicBezTo>
                    <a:pt x="18" y="8"/>
                    <a:pt x="41" y="0"/>
                    <a:pt x="59" y="10"/>
                  </a:cubicBezTo>
                  <a:lnTo>
                    <a:pt x="2274" y="1143"/>
                  </a:lnTo>
                  <a:lnTo>
                    <a:pt x="2274" y="1143"/>
                  </a:lnTo>
                  <a:cubicBezTo>
                    <a:pt x="2292" y="1153"/>
                    <a:pt x="2300" y="1175"/>
                    <a:pt x="2290" y="1193"/>
                  </a:cubicBezTo>
                  <a:lnTo>
                    <a:pt x="2290" y="1193"/>
                  </a:lnTo>
                  <a:cubicBezTo>
                    <a:pt x="2281" y="1212"/>
                    <a:pt x="2259" y="1219"/>
                    <a:pt x="2240" y="1209"/>
                  </a:cubicBezTo>
                </a:path>
              </a:pathLst>
            </a:custGeom>
            <a:solidFill>
              <a:schemeClr val="accent3">
                <a:lumMod val="75000"/>
                <a:lumOff val="25000"/>
              </a:schemeClr>
            </a:solidFill>
            <a:ln>
              <a:noFill/>
            </a:ln>
            <a:effectLst/>
          </p:spPr>
          <p:txBody>
            <a:bodyPr wrap="none" anchor="ctr"/>
            <a:lstStyle/>
            <a:p>
              <a:endParaRPr lang="en-US" dirty="0">
                <a:latin typeface="Poppins" pitchFamily="2" charset="77"/>
              </a:endParaRPr>
            </a:p>
          </p:txBody>
        </p:sp>
        <p:sp>
          <p:nvSpPr>
            <p:cNvPr id="7" name="Freeform 6">
              <a:extLst>
                <a:ext uri="{FF2B5EF4-FFF2-40B4-BE49-F238E27FC236}">
                  <a16:creationId xmlns:a16="http://schemas.microsoft.com/office/drawing/2014/main" id="{457C3510-798E-1C43-A30E-2C0B59B7419D}"/>
                </a:ext>
              </a:extLst>
            </p:cNvPr>
            <p:cNvSpPr>
              <a:spLocks noChangeArrowheads="1"/>
            </p:cNvSpPr>
            <p:nvPr/>
          </p:nvSpPr>
          <p:spPr bwMode="auto">
            <a:xfrm flipV="1">
              <a:off x="9147924" y="5446329"/>
              <a:ext cx="1360314" cy="1192838"/>
            </a:xfrm>
            <a:custGeom>
              <a:avLst/>
              <a:gdLst>
                <a:gd name="connsiteX0" fmla="*/ 0 w 926446"/>
                <a:gd name="connsiteY0" fmla="*/ 192251 h 812386"/>
                <a:gd name="connsiteX1" fmla="*/ 576610 w 926446"/>
                <a:gd name="connsiteY1" fmla="*/ 489197 h 812386"/>
                <a:gd name="connsiteX2" fmla="*/ 651172 w 926446"/>
                <a:gd name="connsiteY2" fmla="*/ 812234 h 812386"/>
                <a:gd name="connsiteX3" fmla="*/ 461040 w 926446"/>
                <a:gd name="connsiteY3" fmla="*/ 699171 h 812386"/>
                <a:gd name="connsiteX4" fmla="*/ 197588 w 926446"/>
                <a:gd name="connsiteY4" fmla="*/ 387316 h 812386"/>
                <a:gd name="connsiteX5" fmla="*/ 218714 w 926446"/>
                <a:gd name="connsiteY5" fmla="*/ 560016 h 812386"/>
                <a:gd name="connsiteX6" fmla="*/ 69590 w 926446"/>
                <a:gd name="connsiteY6" fmla="*/ 476772 h 812386"/>
                <a:gd name="connsiteX7" fmla="*/ 311928 w 926446"/>
                <a:gd name="connsiteY7" fmla="*/ 0 h 812386"/>
                <a:gd name="connsiteX8" fmla="*/ 466772 w 926446"/>
                <a:gd name="connsiteY8" fmla="*/ 72097 h 812386"/>
                <a:gd name="connsiteX9" fmla="*/ 313176 w 926446"/>
                <a:gd name="connsiteY9" fmla="*/ 156624 h 812386"/>
                <a:gd name="connsiteX10" fmla="*/ 722764 w 926446"/>
                <a:gd name="connsiteY10" fmla="*/ 186457 h 812386"/>
                <a:gd name="connsiteX11" fmla="*/ 926310 w 926446"/>
                <a:gd name="connsiteY11" fmla="*/ 275957 h 812386"/>
                <a:gd name="connsiteX12" fmla="*/ 619118 w 926446"/>
                <a:gd name="connsiteY12" fmla="*/ 405234 h 812386"/>
                <a:gd name="connsiteX13" fmla="*/ 38452 w 926446"/>
                <a:gd name="connsiteY13" fmla="*/ 109388 h 81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6446" h="812386">
                  <a:moveTo>
                    <a:pt x="0" y="192251"/>
                  </a:moveTo>
                  <a:lnTo>
                    <a:pt x="576610" y="489197"/>
                  </a:lnTo>
                  <a:cubicBezTo>
                    <a:pt x="581582" y="509076"/>
                    <a:pt x="648688" y="806021"/>
                    <a:pt x="651172" y="812234"/>
                  </a:cubicBezTo>
                  <a:cubicBezTo>
                    <a:pt x="652416" y="817204"/>
                    <a:pt x="461040" y="699171"/>
                    <a:pt x="461040" y="699171"/>
                  </a:cubicBezTo>
                  <a:lnTo>
                    <a:pt x="197588" y="387316"/>
                  </a:lnTo>
                  <a:lnTo>
                    <a:pt x="218714" y="560016"/>
                  </a:lnTo>
                  <a:lnTo>
                    <a:pt x="69590" y="476772"/>
                  </a:lnTo>
                  <a:close/>
                  <a:moveTo>
                    <a:pt x="311928" y="0"/>
                  </a:moveTo>
                  <a:lnTo>
                    <a:pt x="466772" y="72097"/>
                  </a:lnTo>
                  <a:lnTo>
                    <a:pt x="313176" y="156624"/>
                  </a:lnTo>
                  <a:lnTo>
                    <a:pt x="722764" y="186457"/>
                  </a:lnTo>
                  <a:cubicBezTo>
                    <a:pt x="722764" y="186457"/>
                    <a:pt x="932554" y="274714"/>
                    <a:pt x="926310" y="275957"/>
                  </a:cubicBezTo>
                  <a:cubicBezTo>
                    <a:pt x="921314" y="277200"/>
                    <a:pt x="639098" y="396533"/>
                    <a:pt x="619118" y="405234"/>
                  </a:cubicBezTo>
                  <a:lnTo>
                    <a:pt x="38452" y="109388"/>
                  </a:lnTo>
                  <a:close/>
                </a:path>
              </a:pathLst>
            </a:custGeom>
            <a:solidFill>
              <a:schemeClr val="accent6"/>
            </a:solidFill>
            <a:ln>
              <a:noFill/>
            </a:ln>
            <a:effectLst/>
          </p:spPr>
          <p:txBody>
            <a:bodyPr wrap="square" anchor="ctr">
              <a:noAutofit/>
            </a:bodyPr>
            <a:lstStyle/>
            <a:p>
              <a:endParaRPr lang="en-US" dirty="0">
                <a:latin typeface="Poppins" pitchFamily="2" charset="77"/>
              </a:endParaRPr>
            </a:p>
          </p:txBody>
        </p:sp>
      </p:grpSp>
      <p:sp>
        <p:nvSpPr>
          <p:cNvPr id="20" name="TextBox 19">
            <a:extLst>
              <a:ext uri="{FF2B5EF4-FFF2-40B4-BE49-F238E27FC236}">
                <a16:creationId xmlns:a16="http://schemas.microsoft.com/office/drawing/2014/main" id="{21740B5F-3200-CC4D-AB25-D85A1C316CC8}"/>
              </a:ext>
            </a:extLst>
          </p:cNvPr>
          <p:cNvSpPr txBox="1"/>
          <p:nvPr/>
        </p:nvSpPr>
        <p:spPr>
          <a:xfrm>
            <a:off x="6067832" y="1699018"/>
            <a:ext cx="3844894" cy="353943"/>
          </a:xfrm>
          <a:prstGeom prst="rect">
            <a:avLst/>
          </a:prstGeom>
          <a:noFill/>
        </p:spPr>
        <p:txBody>
          <a:bodyPr wrap="square" rtlCol="0" anchor="b">
            <a:spAutoFit/>
          </a:bodyPr>
          <a:lstStyle/>
          <a:p>
            <a:r>
              <a:rPr lang="en-US" sz="1700" b="1" spc="-15" dirty="0">
                <a:solidFill>
                  <a:schemeClr val="accent1">
                    <a:lumMod val="50000"/>
                  </a:schemeClr>
                </a:solidFill>
                <a:latin typeface="Poppins" pitchFamily="2" charset="77"/>
                <a:cs typeface="Poppins" pitchFamily="2" charset="77"/>
              </a:rPr>
              <a:t>OBJECTIVE 01</a:t>
            </a:r>
          </a:p>
        </p:txBody>
      </p:sp>
      <p:sp>
        <p:nvSpPr>
          <p:cNvPr id="21" name="TextBox 20">
            <a:extLst>
              <a:ext uri="{FF2B5EF4-FFF2-40B4-BE49-F238E27FC236}">
                <a16:creationId xmlns:a16="http://schemas.microsoft.com/office/drawing/2014/main" id="{CF911509-2E50-194C-8EAD-0101B1411A5A}"/>
              </a:ext>
            </a:extLst>
          </p:cNvPr>
          <p:cNvSpPr txBox="1"/>
          <p:nvPr/>
        </p:nvSpPr>
        <p:spPr>
          <a:xfrm>
            <a:off x="6067833" y="2074349"/>
            <a:ext cx="3844895" cy="561051"/>
          </a:xfrm>
          <a:prstGeom prst="rect">
            <a:avLst/>
          </a:prstGeom>
          <a:noFill/>
        </p:spPr>
        <p:txBody>
          <a:bodyPr wrap="square" rtlCol="0">
            <a:spAutoFit/>
          </a:body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4" name="TextBox 23">
            <a:extLst>
              <a:ext uri="{FF2B5EF4-FFF2-40B4-BE49-F238E27FC236}">
                <a16:creationId xmlns:a16="http://schemas.microsoft.com/office/drawing/2014/main" id="{88B1CDF8-68CA-1842-956C-60CDFE140AFF}"/>
              </a:ext>
            </a:extLst>
          </p:cNvPr>
          <p:cNvSpPr txBox="1"/>
          <p:nvPr/>
        </p:nvSpPr>
        <p:spPr>
          <a:xfrm>
            <a:off x="6944396" y="2957704"/>
            <a:ext cx="3844894" cy="353943"/>
          </a:xfrm>
          <a:prstGeom prst="rect">
            <a:avLst/>
          </a:prstGeom>
          <a:noFill/>
        </p:spPr>
        <p:txBody>
          <a:bodyPr wrap="square" rtlCol="0" anchor="b">
            <a:spAutoFit/>
          </a:bodyPr>
          <a:lstStyle/>
          <a:p>
            <a:r>
              <a:rPr lang="en-US" sz="1700" b="1" spc="-15" dirty="0">
                <a:solidFill>
                  <a:schemeClr val="accent1">
                    <a:lumMod val="50000"/>
                  </a:schemeClr>
                </a:solidFill>
                <a:latin typeface="Poppins" pitchFamily="2" charset="77"/>
                <a:cs typeface="Poppins" pitchFamily="2" charset="77"/>
              </a:rPr>
              <a:t>OBJECTIVE 02</a:t>
            </a:r>
          </a:p>
        </p:txBody>
      </p:sp>
      <p:sp>
        <p:nvSpPr>
          <p:cNvPr id="25" name="TextBox 24">
            <a:extLst>
              <a:ext uri="{FF2B5EF4-FFF2-40B4-BE49-F238E27FC236}">
                <a16:creationId xmlns:a16="http://schemas.microsoft.com/office/drawing/2014/main" id="{FC9B3DF9-13A4-9448-A064-E66B0FC8BFB1}"/>
              </a:ext>
            </a:extLst>
          </p:cNvPr>
          <p:cNvSpPr txBox="1"/>
          <p:nvPr/>
        </p:nvSpPr>
        <p:spPr>
          <a:xfrm>
            <a:off x="6944396" y="3333035"/>
            <a:ext cx="3844895" cy="561051"/>
          </a:xfrm>
          <a:prstGeom prst="rect">
            <a:avLst/>
          </a:prstGeom>
          <a:noFill/>
        </p:spPr>
        <p:txBody>
          <a:bodyPr wrap="square" rtlCol="0">
            <a:spAutoFit/>
          </a:body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7" name="TextBox 26">
            <a:extLst>
              <a:ext uri="{FF2B5EF4-FFF2-40B4-BE49-F238E27FC236}">
                <a16:creationId xmlns:a16="http://schemas.microsoft.com/office/drawing/2014/main" id="{5B8DF84E-A0F7-BF4E-AD6D-235CD02A4E59}"/>
              </a:ext>
            </a:extLst>
          </p:cNvPr>
          <p:cNvSpPr txBox="1"/>
          <p:nvPr/>
        </p:nvSpPr>
        <p:spPr>
          <a:xfrm>
            <a:off x="6944396" y="4320455"/>
            <a:ext cx="3844894" cy="353943"/>
          </a:xfrm>
          <a:prstGeom prst="rect">
            <a:avLst/>
          </a:prstGeom>
          <a:noFill/>
        </p:spPr>
        <p:txBody>
          <a:bodyPr wrap="square" rtlCol="0" anchor="b">
            <a:spAutoFit/>
          </a:bodyPr>
          <a:lstStyle/>
          <a:p>
            <a:r>
              <a:rPr lang="en-US" sz="1700" b="1" spc="-15" dirty="0">
                <a:solidFill>
                  <a:schemeClr val="accent1">
                    <a:lumMod val="50000"/>
                  </a:schemeClr>
                </a:solidFill>
                <a:latin typeface="Poppins" pitchFamily="2" charset="77"/>
                <a:cs typeface="Poppins" pitchFamily="2" charset="77"/>
              </a:rPr>
              <a:t>OBJECTIVE 03</a:t>
            </a:r>
          </a:p>
        </p:txBody>
      </p:sp>
      <p:sp>
        <p:nvSpPr>
          <p:cNvPr id="28" name="TextBox 27">
            <a:extLst>
              <a:ext uri="{FF2B5EF4-FFF2-40B4-BE49-F238E27FC236}">
                <a16:creationId xmlns:a16="http://schemas.microsoft.com/office/drawing/2014/main" id="{6A7B579A-CE8B-E54F-B4F0-5F4E375C6037}"/>
              </a:ext>
            </a:extLst>
          </p:cNvPr>
          <p:cNvSpPr txBox="1"/>
          <p:nvPr/>
        </p:nvSpPr>
        <p:spPr>
          <a:xfrm>
            <a:off x="6944396" y="4695786"/>
            <a:ext cx="3844895" cy="561051"/>
          </a:xfrm>
          <a:prstGeom prst="rect">
            <a:avLst/>
          </a:prstGeom>
          <a:noFill/>
        </p:spPr>
        <p:txBody>
          <a:bodyPr wrap="square" rtlCol="0">
            <a:spAutoFit/>
          </a:body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0" name="TextBox 29">
            <a:extLst>
              <a:ext uri="{FF2B5EF4-FFF2-40B4-BE49-F238E27FC236}">
                <a16:creationId xmlns:a16="http://schemas.microsoft.com/office/drawing/2014/main" id="{70443158-9D6A-D042-9216-186E5607BD98}"/>
              </a:ext>
            </a:extLst>
          </p:cNvPr>
          <p:cNvSpPr txBox="1"/>
          <p:nvPr/>
        </p:nvSpPr>
        <p:spPr>
          <a:xfrm>
            <a:off x="6067832" y="5554611"/>
            <a:ext cx="3844894" cy="353943"/>
          </a:xfrm>
          <a:prstGeom prst="rect">
            <a:avLst/>
          </a:prstGeom>
          <a:noFill/>
        </p:spPr>
        <p:txBody>
          <a:bodyPr wrap="square" rtlCol="0" anchor="b">
            <a:spAutoFit/>
          </a:bodyPr>
          <a:lstStyle/>
          <a:p>
            <a:r>
              <a:rPr lang="en-US" sz="1700" b="1" spc="-15" dirty="0">
                <a:solidFill>
                  <a:schemeClr val="accent1">
                    <a:lumMod val="50000"/>
                  </a:schemeClr>
                </a:solidFill>
                <a:latin typeface="Poppins" pitchFamily="2" charset="77"/>
                <a:cs typeface="Poppins" pitchFamily="2" charset="77"/>
              </a:rPr>
              <a:t>OBJECTIVE 04</a:t>
            </a:r>
          </a:p>
        </p:txBody>
      </p:sp>
      <p:sp>
        <p:nvSpPr>
          <p:cNvPr id="31" name="TextBox 30">
            <a:extLst>
              <a:ext uri="{FF2B5EF4-FFF2-40B4-BE49-F238E27FC236}">
                <a16:creationId xmlns:a16="http://schemas.microsoft.com/office/drawing/2014/main" id="{E95F0003-45AF-4148-8A92-7269E209AF02}"/>
              </a:ext>
            </a:extLst>
          </p:cNvPr>
          <p:cNvSpPr txBox="1"/>
          <p:nvPr/>
        </p:nvSpPr>
        <p:spPr>
          <a:xfrm>
            <a:off x="6067833" y="5929942"/>
            <a:ext cx="3844895" cy="561051"/>
          </a:xfrm>
          <a:prstGeom prst="rect">
            <a:avLst/>
          </a:prstGeom>
          <a:noFill/>
        </p:spPr>
        <p:txBody>
          <a:bodyPr wrap="square" rtlCol="0">
            <a:spAutoFit/>
          </a:bodyPr>
          <a:lstStyle/>
          <a:p>
            <a:pPr lvl="0">
              <a:lnSpc>
                <a:spcPts val="1850"/>
              </a:lnSpc>
            </a:pPr>
            <a:r>
              <a:rPr lang="en-US" sz="12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5" name="Freeform 34">
            <a:extLst>
              <a:ext uri="{FF2B5EF4-FFF2-40B4-BE49-F238E27FC236}">
                <a16:creationId xmlns:a16="http://schemas.microsoft.com/office/drawing/2014/main" id="{463A5EB6-3F99-5449-9D18-7510D64439F8}"/>
              </a:ext>
            </a:extLst>
          </p:cNvPr>
          <p:cNvSpPr>
            <a:spLocks noChangeArrowheads="1"/>
          </p:cNvSpPr>
          <p:nvPr/>
        </p:nvSpPr>
        <p:spPr bwMode="auto">
          <a:xfrm>
            <a:off x="4977662" y="5772555"/>
            <a:ext cx="523319" cy="481900"/>
          </a:xfrm>
          <a:custGeom>
            <a:avLst/>
            <a:gdLst>
              <a:gd name="connsiteX0" fmla="*/ 444116 w 556182"/>
              <a:gd name="connsiteY0" fmla="*/ 383978 h 512161"/>
              <a:gd name="connsiteX1" fmla="*/ 452152 w 556182"/>
              <a:gd name="connsiteY1" fmla="*/ 391592 h 512161"/>
              <a:gd name="connsiteX2" fmla="*/ 444116 w 556182"/>
              <a:gd name="connsiteY2" fmla="*/ 399628 h 512161"/>
              <a:gd name="connsiteX3" fmla="*/ 436502 w 556182"/>
              <a:gd name="connsiteY3" fmla="*/ 391592 h 512161"/>
              <a:gd name="connsiteX4" fmla="*/ 444116 w 556182"/>
              <a:gd name="connsiteY4" fmla="*/ 383978 h 512161"/>
              <a:gd name="connsiteX5" fmla="*/ 112355 w 556182"/>
              <a:gd name="connsiteY5" fmla="*/ 383978 h 512161"/>
              <a:gd name="connsiteX6" fmla="*/ 119969 w 556182"/>
              <a:gd name="connsiteY6" fmla="*/ 391592 h 512161"/>
              <a:gd name="connsiteX7" fmla="*/ 112355 w 556182"/>
              <a:gd name="connsiteY7" fmla="*/ 399628 h 512161"/>
              <a:gd name="connsiteX8" fmla="*/ 104319 w 556182"/>
              <a:gd name="connsiteY8" fmla="*/ 391592 h 512161"/>
              <a:gd name="connsiteX9" fmla="*/ 112355 w 556182"/>
              <a:gd name="connsiteY9" fmla="*/ 383978 h 512161"/>
              <a:gd name="connsiteX10" fmla="*/ 434805 w 556182"/>
              <a:gd name="connsiteY10" fmla="*/ 377406 h 512161"/>
              <a:gd name="connsiteX11" fmla="*/ 431159 w 556182"/>
              <a:gd name="connsiteY11" fmla="*/ 379834 h 512161"/>
              <a:gd name="connsiteX12" fmla="*/ 427918 w 556182"/>
              <a:gd name="connsiteY12" fmla="*/ 399663 h 512161"/>
              <a:gd name="connsiteX13" fmla="*/ 538908 w 556182"/>
              <a:gd name="connsiteY13" fmla="*/ 415445 h 512161"/>
              <a:gd name="connsiteX14" fmla="*/ 541743 w 556182"/>
              <a:gd name="connsiteY14" fmla="*/ 397235 h 512161"/>
              <a:gd name="connsiteX15" fmla="*/ 539313 w 556182"/>
              <a:gd name="connsiteY15" fmla="*/ 393593 h 512161"/>
              <a:gd name="connsiteX16" fmla="*/ 121279 w 556182"/>
              <a:gd name="connsiteY16" fmla="*/ 377406 h 512161"/>
              <a:gd name="connsiteX17" fmla="*/ 16771 w 556182"/>
              <a:gd name="connsiteY17" fmla="*/ 393593 h 512161"/>
              <a:gd name="connsiteX18" fmla="*/ 14341 w 556182"/>
              <a:gd name="connsiteY18" fmla="*/ 397235 h 512161"/>
              <a:gd name="connsiteX19" fmla="*/ 16771 w 556182"/>
              <a:gd name="connsiteY19" fmla="*/ 415445 h 512161"/>
              <a:gd name="connsiteX20" fmla="*/ 128166 w 556182"/>
              <a:gd name="connsiteY20" fmla="*/ 399663 h 512161"/>
              <a:gd name="connsiteX21" fmla="*/ 124925 w 556182"/>
              <a:gd name="connsiteY21" fmla="*/ 379834 h 512161"/>
              <a:gd name="connsiteX22" fmla="*/ 123710 w 556182"/>
              <a:gd name="connsiteY22" fmla="*/ 377811 h 512161"/>
              <a:gd name="connsiteX23" fmla="*/ 121279 w 556182"/>
              <a:gd name="connsiteY23" fmla="*/ 377406 h 512161"/>
              <a:gd name="connsiteX24" fmla="*/ 499211 w 556182"/>
              <a:gd name="connsiteY24" fmla="*/ 222419 h 512161"/>
              <a:gd name="connsiteX25" fmla="*/ 499211 w 556182"/>
              <a:gd name="connsiteY25" fmla="*/ 283928 h 512161"/>
              <a:gd name="connsiteX26" fmla="*/ 499211 w 556182"/>
              <a:gd name="connsiteY26" fmla="*/ 288379 h 512161"/>
              <a:gd name="connsiteX27" fmla="*/ 495565 w 556182"/>
              <a:gd name="connsiteY27" fmla="*/ 301733 h 512161"/>
              <a:gd name="connsiteX28" fmla="*/ 480578 w 556182"/>
              <a:gd name="connsiteY28" fmla="*/ 307803 h 512161"/>
              <a:gd name="connsiteX29" fmla="*/ 467615 w 556182"/>
              <a:gd name="connsiteY29" fmla="*/ 297687 h 512161"/>
              <a:gd name="connsiteX30" fmla="*/ 463970 w 556182"/>
              <a:gd name="connsiteY30" fmla="*/ 288784 h 512161"/>
              <a:gd name="connsiteX31" fmla="*/ 446147 w 556182"/>
              <a:gd name="connsiteY31" fmla="*/ 279881 h 512161"/>
              <a:gd name="connsiteX32" fmla="*/ 436020 w 556182"/>
              <a:gd name="connsiteY32" fmla="*/ 293235 h 512161"/>
              <a:gd name="connsiteX33" fmla="*/ 436020 w 556182"/>
              <a:gd name="connsiteY33" fmla="*/ 294449 h 512161"/>
              <a:gd name="connsiteX34" fmla="*/ 440881 w 556182"/>
              <a:gd name="connsiteY34" fmla="*/ 363648 h 512161"/>
              <a:gd name="connsiteX35" fmla="*/ 528376 w 556182"/>
              <a:gd name="connsiteY35" fmla="*/ 377406 h 512161"/>
              <a:gd name="connsiteX36" fmla="*/ 533237 w 556182"/>
              <a:gd name="connsiteY36" fmla="*/ 299305 h 512161"/>
              <a:gd name="connsiteX37" fmla="*/ 532832 w 556182"/>
              <a:gd name="connsiteY37" fmla="*/ 290807 h 512161"/>
              <a:gd name="connsiteX38" fmla="*/ 532022 w 556182"/>
              <a:gd name="connsiteY38" fmla="*/ 288784 h 512161"/>
              <a:gd name="connsiteX39" fmla="*/ 56873 w 556182"/>
              <a:gd name="connsiteY39" fmla="*/ 222014 h 512161"/>
              <a:gd name="connsiteX40" fmla="*/ 23657 w 556182"/>
              <a:gd name="connsiteY40" fmla="*/ 288784 h 512161"/>
              <a:gd name="connsiteX41" fmla="*/ 23252 w 556182"/>
              <a:gd name="connsiteY41" fmla="*/ 290403 h 512161"/>
              <a:gd name="connsiteX42" fmla="*/ 22442 w 556182"/>
              <a:gd name="connsiteY42" fmla="*/ 299305 h 512161"/>
              <a:gd name="connsiteX43" fmla="*/ 27708 w 556182"/>
              <a:gd name="connsiteY43" fmla="*/ 377406 h 512161"/>
              <a:gd name="connsiteX44" fmla="*/ 115203 w 556182"/>
              <a:gd name="connsiteY44" fmla="*/ 363648 h 512161"/>
              <a:gd name="connsiteX45" fmla="*/ 120064 w 556182"/>
              <a:gd name="connsiteY45" fmla="*/ 292831 h 512161"/>
              <a:gd name="connsiteX46" fmla="*/ 109937 w 556182"/>
              <a:gd name="connsiteY46" fmla="*/ 279881 h 512161"/>
              <a:gd name="connsiteX47" fmla="*/ 91709 w 556182"/>
              <a:gd name="connsiteY47" fmla="*/ 288784 h 512161"/>
              <a:gd name="connsiteX48" fmla="*/ 88063 w 556182"/>
              <a:gd name="connsiteY48" fmla="*/ 297687 h 512161"/>
              <a:gd name="connsiteX49" fmla="*/ 75101 w 556182"/>
              <a:gd name="connsiteY49" fmla="*/ 307803 h 512161"/>
              <a:gd name="connsiteX50" fmla="*/ 60519 w 556182"/>
              <a:gd name="connsiteY50" fmla="*/ 301733 h 512161"/>
              <a:gd name="connsiteX51" fmla="*/ 57278 w 556182"/>
              <a:gd name="connsiteY51" fmla="*/ 287165 h 512161"/>
              <a:gd name="connsiteX52" fmla="*/ 56873 w 556182"/>
              <a:gd name="connsiteY52" fmla="*/ 283928 h 512161"/>
              <a:gd name="connsiteX53" fmla="*/ 420222 w 556182"/>
              <a:gd name="connsiteY53" fmla="*/ 126108 h 512161"/>
              <a:gd name="connsiteX54" fmla="*/ 402399 w 556182"/>
              <a:gd name="connsiteY54" fmla="*/ 131773 h 512161"/>
              <a:gd name="connsiteX55" fmla="*/ 395108 w 556182"/>
              <a:gd name="connsiteY55" fmla="*/ 148769 h 512161"/>
              <a:gd name="connsiteX56" fmla="*/ 400779 w 556182"/>
              <a:gd name="connsiteY56" fmla="*/ 163742 h 512161"/>
              <a:gd name="connsiteX57" fmla="*/ 401994 w 556182"/>
              <a:gd name="connsiteY57" fmla="*/ 171430 h 512161"/>
              <a:gd name="connsiteX58" fmla="*/ 395108 w 556182"/>
              <a:gd name="connsiteY58" fmla="*/ 175882 h 512161"/>
              <a:gd name="connsiteX59" fmla="*/ 356626 w 556182"/>
              <a:gd name="connsiteY59" fmla="*/ 175882 h 512161"/>
              <a:gd name="connsiteX60" fmla="*/ 350145 w 556182"/>
              <a:gd name="connsiteY60" fmla="*/ 182356 h 512161"/>
              <a:gd name="connsiteX61" fmla="*/ 350145 w 556182"/>
              <a:gd name="connsiteY61" fmla="*/ 196924 h 512161"/>
              <a:gd name="connsiteX62" fmla="*/ 350145 w 556182"/>
              <a:gd name="connsiteY62" fmla="*/ 211088 h 512161"/>
              <a:gd name="connsiteX63" fmla="*/ 345689 w 556182"/>
              <a:gd name="connsiteY63" fmla="*/ 217563 h 512161"/>
              <a:gd name="connsiteX64" fmla="*/ 337993 w 556182"/>
              <a:gd name="connsiteY64" fmla="*/ 216349 h 512161"/>
              <a:gd name="connsiteX65" fmla="*/ 330296 w 556182"/>
              <a:gd name="connsiteY65" fmla="*/ 211897 h 512161"/>
              <a:gd name="connsiteX66" fmla="*/ 329486 w 556182"/>
              <a:gd name="connsiteY66" fmla="*/ 211492 h 512161"/>
              <a:gd name="connsiteX67" fmla="*/ 325030 w 556182"/>
              <a:gd name="connsiteY67" fmla="*/ 210683 h 512161"/>
              <a:gd name="connsiteX68" fmla="*/ 324625 w 556182"/>
              <a:gd name="connsiteY68" fmla="*/ 210683 h 512161"/>
              <a:gd name="connsiteX69" fmla="*/ 320169 w 556182"/>
              <a:gd name="connsiteY69" fmla="*/ 210683 h 512161"/>
              <a:gd name="connsiteX70" fmla="*/ 300321 w 556182"/>
              <a:gd name="connsiteY70" fmla="*/ 230512 h 512161"/>
              <a:gd name="connsiteX71" fmla="*/ 305992 w 556182"/>
              <a:gd name="connsiteY71" fmla="*/ 248317 h 512161"/>
              <a:gd name="connsiteX72" fmla="*/ 309233 w 556182"/>
              <a:gd name="connsiteY72" fmla="*/ 251150 h 512161"/>
              <a:gd name="connsiteX73" fmla="*/ 310043 w 556182"/>
              <a:gd name="connsiteY73" fmla="*/ 251959 h 512161"/>
              <a:gd name="connsiteX74" fmla="*/ 312878 w 556182"/>
              <a:gd name="connsiteY74" fmla="*/ 253173 h 512161"/>
              <a:gd name="connsiteX75" fmla="*/ 313688 w 556182"/>
              <a:gd name="connsiteY75" fmla="*/ 253983 h 512161"/>
              <a:gd name="connsiteX76" fmla="*/ 317739 w 556182"/>
              <a:gd name="connsiteY76" fmla="*/ 255197 h 512161"/>
              <a:gd name="connsiteX77" fmla="*/ 319359 w 556182"/>
              <a:gd name="connsiteY77" fmla="*/ 255601 h 512161"/>
              <a:gd name="connsiteX78" fmla="*/ 321790 w 556182"/>
              <a:gd name="connsiteY78" fmla="*/ 255601 h 512161"/>
              <a:gd name="connsiteX79" fmla="*/ 323410 w 556182"/>
              <a:gd name="connsiteY79" fmla="*/ 255601 h 512161"/>
              <a:gd name="connsiteX80" fmla="*/ 325435 w 556182"/>
              <a:gd name="connsiteY80" fmla="*/ 255601 h 512161"/>
              <a:gd name="connsiteX81" fmla="*/ 328271 w 556182"/>
              <a:gd name="connsiteY81" fmla="*/ 255197 h 512161"/>
              <a:gd name="connsiteX82" fmla="*/ 337993 w 556182"/>
              <a:gd name="connsiteY82" fmla="*/ 250341 h 512161"/>
              <a:gd name="connsiteX83" fmla="*/ 345689 w 556182"/>
              <a:gd name="connsiteY83" fmla="*/ 249127 h 512161"/>
              <a:gd name="connsiteX84" fmla="*/ 350145 w 556182"/>
              <a:gd name="connsiteY84" fmla="*/ 255601 h 512161"/>
              <a:gd name="connsiteX85" fmla="*/ 350145 w 556182"/>
              <a:gd name="connsiteY85" fmla="*/ 269360 h 512161"/>
              <a:gd name="connsiteX86" fmla="*/ 350145 w 556182"/>
              <a:gd name="connsiteY86" fmla="*/ 283928 h 512161"/>
              <a:gd name="connsiteX87" fmla="*/ 356626 w 556182"/>
              <a:gd name="connsiteY87" fmla="*/ 290807 h 512161"/>
              <a:gd name="connsiteX88" fmla="*/ 380930 w 556182"/>
              <a:gd name="connsiteY88" fmla="*/ 290807 h 512161"/>
              <a:gd name="connsiteX89" fmla="*/ 380525 w 556182"/>
              <a:gd name="connsiteY89" fmla="*/ 284333 h 512161"/>
              <a:gd name="connsiteX90" fmla="*/ 380525 w 556182"/>
              <a:gd name="connsiteY90" fmla="*/ 277858 h 512161"/>
              <a:gd name="connsiteX91" fmla="*/ 392677 w 556182"/>
              <a:gd name="connsiteY91" fmla="*/ 250341 h 512161"/>
              <a:gd name="connsiteX92" fmla="*/ 421842 w 556182"/>
              <a:gd name="connsiteY92" fmla="*/ 241033 h 512161"/>
              <a:gd name="connsiteX93" fmla="*/ 452223 w 556182"/>
              <a:gd name="connsiteY93" fmla="*/ 265313 h 512161"/>
              <a:gd name="connsiteX94" fmla="*/ 477337 w 556182"/>
              <a:gd name="connsiteY94" fmla="*/ 283523 h 512161"/>
              <a:gd name="connsiteX95" fmla="*/ 480173 w 556182"/>
              <a:gd name="connsiteY95" fmla="*/ 290807 h 512161"/>
              <a:gd name="connsiteX96" fmla="*/ 485033 w 556182"/>
              <a:gd name="connsiteY96" fmla="*/ 283928 h 512161"/>
              <a:gd name="connsiteX97" fmla="*/ 485033 w 556182"/>
              <a:gd name="connsiteY97" fmla="*/ 182356 h 512161"/>
              <a:gd name="connsiteX98" fmla="*/ 478552 w 556182"/>
              <a:gd name="connsiteY98" fmla="*/ 175882 h 512161"/>
              <a:gd name="connsiteX99" fmla="*/ 439665 w 556182"/>
              <a:gd name="connsiteY99" fmla="*/ 175882 h 512161"/>
              <a:gd name="connsiteX100" fmla="*/ 433184 w 556182"/>
              <a:gd name="connsiteY100" fmla="*/ 171430 h 512161"/>
              <a:gd name="connsiteX101" fmla="*/ 434399 w 556182"/>
              <a:gd name="connsiteY101" fmla="*/ 163742 h 512161"/>
              <a:gd name="connsiteX102" fmla="*/ 440070 w 556182"/>
              <a:gd name="connsiteY102" fmla="*/ 145936 h 512161"/>
              <a:gd name="connsiteX103" fmla="*/ 420222 w 556182"/>
              <a:gd name="connsiteY103" fmla="*/ 126108 h 512161"/>
              <a:gd name="connsiteX104" fmla="*/ 275612 w 556182"/>
              <a:gd name="connsiteY104" fmla="*/ 126108 h 512161"/>
              <a:gd name="connsiteX105" fmla="*/ 255763 w 556182"/>
              <a:gd name="connsiteY105" fmla="*/ 145936 h 512161"/>
              <a:gd name="connsiteX106" fmla="*/ 261434 w 556182"/>
              <a:gd name="connsiteY106" fmla="*/ 163742 h 512161"/>
              <a:gd name="connsiteX107" fmla="*/ 262649 w 556182"/>
              <a:gd name="connsiteY107" fmla="*/ 171430 h 512161"/>
              <a:gd name="connsiteX108" fmla="*/ 255763 w 556182"/>
              <a:gd name="connsiteY108" fmla="*/ 175882 h 512161"/>
              <a:gd name="connsiteX109" fmla="*/ 227003 w 556182"/>
              <a:gd name="connsiteY109" fmla="*/ 175882 h 512161"/>
              <a:gd name="connsiteX110" fmla="*/ 220522 w 556182"/>
              <a:gd name="connsiteY110" fmla="*/ 182356 h 512161"/>
              <a:gd name="connsiteX111" fmla="*/ 220522 w 556182"/>
              <a:gd name="connsiteY111" fmla="*/ 196924 h 512161"/>
              <a:gd name="connsiteX112" fmla="*/ 223357 w 556182"/>
              <a:gd name="connsiteY112" fmla="*/ 197329 h 512161"/>
              <a:gd name="connsiteX113" fmla="*/ 224167 w 556182"/>
              <a:gd name="connsiteY113" fmla="*/ 197329 h 512161"/>
              <a:gd name="connsiteX114" fmla="*/ 225383 w 556182"/>
              <a:gd name="connsiteY114" fmla="*/ 197329 h 512161"/>
              <a:gd name="connsiteX115" fmla="*/ 228218 w 556182"/>
              <a:gd name="connsiteY115" fmla="*/ 196520 h 512161"/>
              <a:gd name="connsiteX116" fmla="*/ 229433 w 556182"/>
              <a:gd name="connsiteY116" fmla="*/ 196115 h 512161"/>
              <a:gd name="connsiteX117" fmla="*/ 232674 w 556182"/>
              <a:gd name="connsiteY117" fmla="*/ 196115 h 512161"/>
              <a:gd name="connsiteX118" fmla="*/ 233484 w 556182"/>
              <a:gd name="connsiteY118" fmla="*/ 196115 h 512161"/>
              <a:gd name="connsiteX119" fmla="*/ 237535 w 556182"/>
              <a:gd name="connsiteY119" fmla="*/ 196115 h 512161"/>
              <a:gd name="connsiteX120" fmla="*/ 270346 w 556182"/>
              <a:gd name="connsiteY120" fmla="*/ 228893 h 512161"/>
              <a:gd name="connsiteX121" fmla="*/ 261029 w 556182"/>
              <a:gd name="connsiteY121" fmla="*/ 258029 h 512161"/>
              <a:gd name="connsiteX122" fmla="*/ 257788 w 556182"/>
              <a:gd name="connsiteY122" fmla="*/ 261267 h 512161"/>
              <a:gd name="connsiteX123" fmla="*/ 256573 w 556182"/>
              <a:gd name="connsiteY123" fmla="*/ 261671 h 512161"/>
              <a:gd name="connsiteX124" fmla="*/ 253332 w 556182"/>
              <a:gd name="connsiteY124" fmla="*/ 264099 h 512161"/>
              <a:gd name="connsiteX125" fmla="*/ 252927 w 556182"/>
              <a:gd name="connsiteY125" fmla="*/ 264504 h 512161"/>
              <a:gd name="connsiteX126" fmla="*/ 238750 w 556182"/>
              <a:gd name="connsiteY126" fmla="*/ 269765 h 512161"/>
              <a:gd name="connsiteX127" fmla="*/ 233484 w 556182"/>
              <a:gd name="connsiteY127" fmla="*/ 270169 h 512161"/>
              <a:gd name="connsiteX128" fmla="*/ 229028 w 556182"/>
              <a:gd name="connsiteY128" fmla="*/ 269765 h 512161"/>
              <a:gd name="connsiteX129" fmla="*/ 228218 w 556182"/>
              <a:gd name="connsiteY129" fmla="*/ 269765 h 512161"/>
              <a:gd name="connsiteX130" fmla="*/ 223357 w 556182"/>
              <a:gd name="connsiteY130" fmla="*/ 268955 h 512161"/>
              <a:gd name="connsiteX131" fmla="*/ 220522 w 556182"/>
              <a:gd name="connsiteY131" fmla="*/ 269360 h 512161"/>
              <a:gd name="connsiteX132" fmla="*/ 220522 w 556182"/>
              <a:gd name="connsiteY132" fmla="*/ 283928 h 512161"/>
              <a:gd name="connsiteX133" fmla="*/ 227003 w 556182"/>
              <a:gd name="connsiteY133" fmla="*/ 290807 h 512161"/>
              <a:gd name="connsiteX134" fmla="*/ 255763 w 556182"/>
              <a:gd name="connsiteY134" fmla="*/ 290807 h 512161"/>
              <a:gd name="connsiteX135" fmla="*/ 262649 w 556182"/>
              <a:gd name="connsiteY135" fmla="*/ 295259 h 512161"/>
              <a:gd name="connsiteX136" fmla="*/ 261434 w 556182"/>
              <a:gd name="connsiteY136" fmla="*/ 302947 h 512161"/>
              <a:gd name="connsiteX137" fmla="*/ 255763 w 556182"/>
              <a:gd name="connsiteY137" fmla="*/ 320348 h 512161"/>
              <a:gd name="connsiteX138" fmla="*/ 275612 w 556182"/>
              <a:gd name="connsiteY138" fmla="*/ 340177 h 512161"/>
              <a:gd name="connsiteX139" fmla="*/ 293030 w 556182"/>
              <a:gd name="connsiteY139" fmla="*/ 334511 h 512161"/>
              <a:gd name="connsiteX140" fmla="*/ 300726 w 556182"/>
              <a:gd name="connsiteY140" fmla="*/ 317920 h 512161"/>
              <a:gd name="connsiteX141" fmla="*/ 295055 w 556182"/>
              <a:gd name="connsiteY141" fmla="*/ 302947 h 512161"/>
              <a:gd name="connsiteX142" fmla="*/ 293840 w 556182"/>
              <a:gd name="connsiteY142" fmla="*/ 295259 h 512161"/>
              <a:gd name="connsiteX143" fmla="*/ 300321 w 556182"/>
              <a:gd name="connsiteY143" fmla="*/ 290807 h 512161"/>
              <a:gd name="connsiteX144" fmla="*/ 329081 w 556182"/>
              <a:gd name="connsiteY144" fmla="*/ 290807 h 512161"/>
              <a:gd name="connsiteX145" fmla="*/ 335562 w 556182"/>
              <a:gd name="connsiteY145" fmla="*/ 284333 h 512161"/>
              <a:gd name="connsiteX146" fmla="*/ 335562 w 556182"/>
              <a:gd name="connsiteY146" fmla="*/ 283928 h 512161"/>
              <a:gd name="connsiteX147" fmla="*/ 335562 w 556182"/>
              <a:gd name="connsiteY147" fmla="*/ 269360 h 512161"/>
              <a:gd name="connsiteX148" fmla="*/ 333132 w 556182"/>
              <a:gd name="connsiteY148" fmla="*/ 268955 h 512161"/>
              <a:gd name="connsiteX149" fmla="*/ 327866 w 556182"/>
              <a:gd name="connsiteY149" fmla="*/ 269765 h 512161"/>
              <a:gd name="connsiteX150" fmla="*/ 327461 w 556182"/>
              <a:gd name="connsiteY150" fmla="*/ 269765 h 512161"/>
              <a:gd name="connsiteX151" fmla="*/ 323005 w 556182"/>
              <a:gd name="connsiteY151" fmla="*/ 270169 h 512161"/>
              <a:gd name="connsiteX152" fmla="*/ 317334 w 556182"/>
              <a:gd name="connsiteY152" fmla="*/ 269765 h 512161"/>
              <a:gd name="connsiteX153" fmla="*/ 303562 w 556182"/>
              <a:gd name="connsiteY153" fmla="*/ 264504 h 512161"/>
              <a:gd name="connsiteX154" fmla="*/ 302751 w 556182"/>
              <a:gd name="connsiteY154" fmla="*/ 264099 h 512161"/>
              <a:gd name="connsiteX155" fmla="*/ 299511 w 556182"/>
              <a:gd name="connsiteY155" fmla="*/ 261671 h 512161"/>
              <a:gd name="connsiteX156" fmla="*/ 299106 w 556182"/>
              <a:gd name="connsiteY156" fmla="*/ 261267 h 512161"/>
              <a:gd name="connsiteX157" fmla="*/ 295460 w 556182"/>
              <a:gd name="connsiteY157" fmla="*/ 258029 h 512161"/>
              <a:gd name="connsiteX158" fmla="*/ 286143 w 556182"/>
              <a:gd name="connsiteY158" fmla="*/ 228893 h 512161"/>
              <a:gd name="connsiteX159" fmla="*/ 318549 w 556182"/>
              <a:gd name="connsiteY159" fmla="*/ 196115 h 512161"/>
              <a:gd name="connsiteX160" fmla="*/ 322600 w 556182"/>
              <a:gd name="connsiteY160" fmla="*/ 196115 h 512161"/>
              <a:gd name="connsiteX161" fmla="*/ 323815 w 556182"/>
              <a:gd name="connsiteY161" fmla="*/ 196115 h 512161"/>
              <a:gd name="connsiteX162" fmla="*/ 327056 w 556182"/>
              <a:gd name="connsiteY162" fmla="*/ 196115 h 512161"/>
              <a:gd name="connsiteX163" fmla="*/ 328271 w 556182"/>
              <a:gd name="connsiteY163" fmla="*/ 196520 h 512161"/>
              <a:gd name="connsiteX164" fmla="*/ 330701 w 556182"/>
              <a:gd name="connsiteY164" fmla="*/ 197329 h 512161"/>
              <a:gd name="connsiteX165" fmla="*/ 331917 w 556182"/>
              <a:gd name="connsiteY165" fmla="*/ 197329 h 512161"/>
              <a:gd name="connsiteX166" fmla="*/ 333132 w 556182"/>
              <a:gd name="connsiteY166" fmla="*/ 197329 h 512161"/>
              <a:gd name="connsiteX167" fmla="*/ 335562 w 556182"/>
              <a:gd name="connsiteY167" fmla="*/ 196924 h 512161"/>
              <a:gd name="connsiteX168" fmla="*/ 335562 w 556182"/>
              <a:gd name="connsiteY168" fmla="*/ 182356 h 512161"/>
              <a:gd name="connsiteX169" fmla="*/ 329081 w 556182"/>
              <a:gd name="connsiteY169" fmla="*/ 175882 h 512161"/>
              <a:gd name="connsiteX170" fmla="*/ 300321 w 556182"/>
              <a:gd name="connsiteY170" fmla="*/ 175882 h 512161"/>
              <a:gd name="connsiteX171" fmla="*/ 293840 w 556182"/>
              <a:gd name="connsiteY171" fmla="*/ 171430 h 512161"/>
              <a:gd name="connsiteX172" fmla="*/ 295055 w 556182"/>
              <a:gd name="connsiteY172" fmla="*/ 163742 h 512161"/>
              <a:gd name="connsiteX173" fmla="*/ 300726 w 556182"/>
              <a:gd name="connsiteY173" fmla="*/ 148769 h 512161"/>
              <a:gd name="connsiteX174" fmla="*/ 293030 w 556182"/>
              <a:gd name="connsiteY174" fmla="*/ 131773 h 512161"/>
              <a:gd name="connsiteX175" fmla="*/ 275612 w 556182"/>
              <a:gd name="connsiteY175" fmla="*/ 126108 h 512161"/>
              <a:gd name="connsiteX176" fmla="*/ 136267 w 556182"/>
              <a:gd name="connsiteY176" fmla="*/ 126108 h 512161"/>
              <a:gd name="connsiteX177" fmla="*/ 116418 w 556182"/>
              <a:gd name="connsiteY177" fmla="*/ 145936 h 512161"/>
              <a:gd name="connsiteX178" fmla="*/ 121684 w 556182"/>
              <a:gd name="connsiteY178" fmla="*/ 163742 h 512161"/>
              <a:gd name="connsiteX179" fmla="*/ 122900 w 556182"/>
              <a:gd name="connsiteY179" fmla="*/ 171430 h 512161"/>
              <a:gd name="connsiteX180" fmla="*/ 116418 w 556182"/>
              <a:gd name="connsiteY180" fmla="*/ 175882 h 512161"/>
              <a:gd name="connsiteX181" fmla="*/ 77532 w 556182"/>
              <a:gd name="connsiteY181" fmla="*/ 175882 h 512161"/>
              <a:gd name="connsiteX182" fmla="*/ 71456 w 556182"/>
              <a:gd name="connsiteY182" fmla="*/ 182356 h 512161"/>
              <a:gd name="connsiteX183" fmla="*/ 71456 w 556182"/>
              <a:gd name="connsiteY183" fmla="*/ 283928 h 512161"/>
              <a:gd name="connsiteX184" fmla="*/ 75911 w 556182"/>
              <a:gd name="connsiteY184" fmla="*/ 289593 h 512161"/>
              <a:gd name="connsiteX185" fmla="*/ 78747 w 556182"/>
              <a:gd name="connsiteY185" fmla="*/ 283523 h 512161"/>
              <a:gd name="connsiteX186" fmla="*/ 103861 w 556182"/>
              <a:gd name="connsiteY186" fmla="*/ 265313 h 512161"/>
              <a:gd name="connsiteX187" fmla="*/ 134647 w 556182"/>
              <a:gd name="connsiteY187" fmla="*/ 240224 h 512161"/>
              <a:gd name="connsiteX188" fmla="*/ 163407 w 556182"/>
              <a:gd name="connsiteY188" fmla="*/ 249531 h 512161"/>
              <a:gd name="connsiteX189" fmla="*/ 175559 w 556182"/>
              <a:gd name="connsiteY189" fmla="*/ 277049 h 512161"/>
              <a:gd name="connsiteX190" fmla="*/ 175559 w 556182"/>
              <a:gd name="connsiteY190" fmla="*/ 283523 h 512161"/>
              <a:gd name="connsiteX191" fmla="*/ 175559 w 556182"/>
              <a:gd name="connsiteY191" fmla="*/ 289593 h 512161"/>
              <a:gd name="connsiteX192" fmla="*/ 199863 w 556182"/>
              <a:gd name="connsiteY192" fmla="*/ 289593 h 512161"/>
              <a:gd name="connsiteX193" fmla="*/ 206344 w 556182"/>
              <a:gd name="connsiteY193" fmla="*/ 283928 h 512161"/>
              <a:gd name="connsiteX194" fmla="*/ 206344 w 556182"/>
              <a:gd name="connsiteY194" fmla="*/ 269360 h 512161"/>
              <a:gd name="connsiteX195" fmla="*/ 206344 w 556182"/>
              <a:gd name="connsiteY195" fmla="*/ 255601 h 512161"/>
              <a:gd name="connsiteX196" fmla="*/ 210395 w 556182"/>
              <a:gd name="connsiteY196" fmla="*/ 249127 h 512161"/>
              <a:gd name="connsiteX197" fmla="*/ 218091 w 556182"/>
              <a:gd name="connsiteY197" fmla="*/ 250341 h 512161"/>
              <a:gd name="connsiteX198" fmla="*/ 227813 w 556182"/>
              <a:gd name="connsiteY198" fmla="*/ 254792 h 512161"/>
              <a:gd name="connsiteX199" fmla="*/ 230648 w 556182"/>
              <a:gd name="connsiteY199" fmla="*/ 255601 h 512161"/>
              <a:gd name="connsiteX200" fmla="*/ 232674 w 556182"/>
              <a:gd name="connsiteY200" fmla="*/ 255601 h 512161"/>
              <a:gd name="connsiteX201" fmla="*/ 234294 w 556182"/>
              <a:gd name="connsiteY201" fmla="*/ 255601 h 512161"/>
              <a:gd name="connsiteX202" fmla="*/ 237130 w 556182"/>
              <a:gd name="connsiteY202" fmla="*/ 255601 h 512161"/>
              <a:gd name="connsiteX203" fmla="*/ 238750 w 556182"/>
              <a:gd name="connsiteY203" fmla="*/ 255197 h 512161"/>
              <a:gd name="connsiteX204" fmla="*/ 242396 w 556182"/>
              <a:gd name="connsiteY204" fmla="*/ 253983 h 512161"/>
              <a:gd name="connsiteX205" fmla="*/ 243611 w 556182"/>
              <a:gd name="connsiteY205" fmla="*/ 253173 h 512161"/>
              <a:gd name="connsiteX206" fmla="*/ 246041 w 556182"/>
              <a:gd name="connsiteY206" fmla="*/ 251959 h 512161"/>
              <a:gd name="connsiteX207" fmla="*/ 247256 w 556182"/>
              <a:gd name="connsiteY207" fmla="*/ 251150 h 512161"/>
              <a:gd name="connsiteX208" fmla="*/ 250092 w 556182"/>
              <a:gd name="connsiteY208" fmla="*/ 248317 h 512161"/>
              <a:gd name="connsiteX209" fmla="*/ 255763 w 556182"/>
              <a:gd name="connsiteY209" fmla="*/ 230512 h 512161"/>
              <a:gd name="connsiteX210" fmla="*/ 236319 w 556182"/>
              <a:gd name="connsiteY210" fmla="*/ 210683 h 512161"/>
              <a:gd name="connsiteX211" fmla="*/ 231459 w 556182"/>
              <a:gd name="connsiteY211" fmla="*/ 210683 h 512161"/>
              <a:gd name="connsiteX212" fmla="*/ 231054 w 556182"/>
              <a:gd name="connsiteY212" fmla="*/ 210683 h 512161"/>
              <a:gd name="connsiteX213" fmla="*/ 227003 w 556182"/>
              <a:gd name="connsiteY213" fmla="*/ 211492 h 512161"/>
              <a:gd name="connsiteX214" fmla="*/ 226193 w 556182"/>
              <a:gd name="connsiteY214" fmla="*/ 211897 h 512161"/>
              <a:gd name="connsiteX215" fmla="*/ 218091 w 556182"/>
              <a:gd name="connsiteY215" fmla="*/ 216349 h 512161"/>
              <a:gd name="connsiteX216" fmla="*/ 210395 w 556182"/>
              <a:gd name="connsiteY216" fmla="*/ 217563 h 512161"/>
              <a:gd name="connsiteX217" fmla="*/ 206344 w 556182"/>
              <a:gd name="connsiteY217" fmla="*/ 211088 h 512161"/>
              <a:gd name="connsiteX218" fmla="*/ 206344 w 556182"/>
              <a:gd name="connsiteY218" fmla="*/ 196924 h 512161"/>
              <a:gd name="connsiteX219" fmla="*/ 206344 w 556182"/>
              <a:gd name="connsiteY219" fmla="*/ 182356 h 512161"/>
              <a:gd name="connsiteX220" fmla="*/ 199863 w 556182"/>
              <a:gd name="connsiteY220" fmla="*/ 175882 h 512161"/>
              <a:gd name="connsiteX221" fmla="*/ 160976 w 556182"/>
              <a:gd name="connsiteY221" fmla="*/ 175882 h 512161"/>
              <a:gd name="connsiteX222" fmla="*/ 154495 w 556182"/>
              <a:gd name="connsiteY222" fmla="*/ 171430 h 512161"/>
              <a:gd name="connsiteX223" fmla="*/ 155710 w 556182"/>
              <a:gd name="connsiteY223" fmla="*/ 163742 h 512161"/>
              <a:gd name="connsiteX224" fmla="*/ 161381 w 556182"/>
              <a:gd name="connsiteY224" fmla="*/ 148769 h 512161"/>
              <a:gd name="connsiteX225" fmla="*/ 153685 w 556182"/>
              <a:gd name="connsiteY225" fmla="*/ 131773 h 512161"/>
              <a:gd name="connsiteX226" fmla="*/ 136267 w 556182"/>
              <a:gd name="connsiteY226" fmla="*/ 126108 h 512161"/>
              <a:gd name="connsiteX227" fmla="*/ 134647 w 556182"/>
              <a:gd name="connsiteY227" fmla="*/ 111944 h 512161"/>
              <a:gd name="connsiteX228" fmla="*/ 163407 w 556182"/>
              <a:gd name="connsiteY228" fmla="*/ 121252 h 512161"/>
              <a:gd name="connsiteX229" fmla="*/ 175559 w 556182"/>
              <a:gd name="connsiteY229" fmla="*/ 148769 h 512161"/>
              <a:gd name="connsiteX230" fmla="*/ 173533 w 556182"/>
              <a:gd name="connsiteY230" fmla="*/ 161314 h 512161"/>
              <a:gd name="connsiteX231" fmla="*/ 199863 w 556182"/>
              <a:gd name="connsiteY231" fmla="*/ 161314 h 512161"/>
              <a:gd name="connsiteX232" fmla="*/ 213230 w 556182"/>
              <a:gd name="connsiteY232" fmla="*/ 166574 h 512161"/>
              <a:gd name="connsiteX233" fmla="*/ 227003 w 556182"/>
              <a:gd name="connsiteY233" fmla="*/ 161314 h 512161"/>
              <a:gd name="connsiteX234" fmla="*/ 243611 w 556182"/>
              <a:gd name="connsiteY234" fmla="*/ 161314 h 512161"/>
              <a:gd name="connsiteX235" fmla="*/ 241180 w 556182"/>
              <a:gd name="connsiteY235" fmla="*/ 144318 h 512161"/>
              <a:gd name="connsiteX236" fmla="*/ 273991 w 556182"/>
              <a:gd name="connsiteY236" fmla="*/ 111944 h 512161"/>
              <a:gd name="connsiteX237" fmla="*/ 302751 w 556182"/>
              <a:gd name="connsiteY237" fmla="*/ 121252 h 512161"/>
              <a:gd name="connsiteX238" fmla="*/ 314904 w 556182"/>
              <a:gd name="connsiteY238" fmla="*/ 148769 h 512161"/>
              <a:gd name="connsiteX239" fmla="*/ 312878 w 556182"/>
              <a:gd name="connsiteY239" fmla="*/ 161314 h 512161"/>
              <a:gd name="connsiteX240" fmla="*/ 329081 w 556182"/>
              <a:gd name="connsiteY240" fmla="*/ 161314 h 512161"/>
              <a:gd name="connsiteX241" fmla="*/ 342853 w 556182"/>
              <a:gd name="connsiteY241" fmla="*/ 166574 h 512161"/>
              <a:gd name="connsiteX242" fmla="*/ 356626 w 556182"/>
              <a:gd name="connsiteY242" fmla="*/ 161314 h 512161"/>
              <a:gd name="connsiteX243" fmla="*/ 382955 w 556182"/>
              <a:gd name="connsiteY243" fmla="*/ 161314 h 512161"/>
              <a:gd name="connsiteX244" fmla="*/ 380525 w 556182"/>
              <a:gd name="connsiteY244" fmla="*/ 148769 h 512161"/>
              <a:gd name="connsiteX245" fmla="*/ 392677 w 556182"/>
              <a:gd name="connsiteY245" fmla="*/ 121252 h 512161"/>
              <a:gd name="connsiteX246" fmla="*/ 421842 w 556182"/>
              <a:gd name="connsiteY246" fmla="*/ 111944 h 512161"/>
              <a:gd name="connsiteX247" fmla="*/ 454248 w 556182"/>
              <a:gd name="connsiteY247" fmla="*/ 144318 h 512161"/>
              <a:gd name="connsiteX248" fmla="*/ 452223 w 556182"/>
              <a:gd name="connsiteY248" fmla="*/ 161314 h 512161"/>
              <a:gd name="connsiteX249" fmla="*/ 478552 w 556182"/>
              <a:gd name="connsiteY249" fmla="*/ 161314 h 512161"/>
              <a:gd name="connsiteX250" fmla="*/ 499211 w 556182"/>
              <a:gd name="connsiteY250" fmla="*/ 182356 h 512161"/>
              <a:gd name="connsiteX251" fmla="*/ 499211 w 556182"/>
              <a:gd name="connsiteY251" fmla="*/ 201376 h 512161"/>
              <a:gd name="connsiteX252" fmla="*/ 510958 w 556182"/>
              <a:gd name="connsiteY252" fmla="*/ 213516 h 512161"/>
              <a:gd name="connsiteX253" fmla="*/ 544984 w 556182"/>
              <a:gd name="connsiteY253" fmla="*/ 282309 h 512161"/>
              <a:gd name="connsiteX254" fmla="*/ 546604 w 556182"/>
              <a:gd name="connsiteY254" fmla="*/ 286761 h 512161"/>
              <a:gd name="connsiteX255" fmla="*/ 547819 w 556182"/>
              <a:gd name="connsiteY255" fmla="*/ 300519 h 512161"/>
              <a:gd name="connsiteX256" fmla="*/ 542148 w 556182"/>
              <a:gd name="connsiteY256" fmla="*/ 379834 h 512161"/>
              <a:gd name="connsiteX257" fmla="*/ 555921 w 556182"/>
              <a:gd name="connsiteY257" fmla="*/ 399663 h 512161"/>
              <a:gd name="connsiteX258" fmla="*/ 539313 w 556182"/>
              <a:gd name="connsiteY258" fmla="*/ 506091 h 512161"/>
              <a:gd name="connsiteX259" fmla="*/ 532022 w 556182"/>
              <a:gd name="connsiteY259" fmla="*/ 512161 h 512161"/>
              <a:gd name="connsiteX260" fmla="*/ 530806 w 556182"/>
              <a:gd name="connsiteY260" fmla="*/ 512161 h 512161"/>
              <a:gd name="connsiteX261" fmla="*/ 524730 w 556182"/>
              <a:gd name="connsiteY261" fmla="*/ 503663 h 512161"/>
              <a:gd name="connsiteX262" fmla="*/ 536882 w 556182"/>
              <a:gd name="connsiteY262" fmla="*/ 429204 h 512161"/>
              <a:gd name="connsiteX263" fmla="*/ 425893 w 556182"/>
              <a:gd name="connsiteY263" fmla="*/ 413826 h 512161"/>
              <a:gd name="connsiteX264" fmla="*/ 415361 w 556182"/>
              <a:gd name="connsiteY264" fmla="*/ 482215 h 512161"/>
              <a:gd name="connsiteX265" fmla="*/ 406855 w 556182"/>
              <a:gd name="connsiteY265" fmla="*/ 488285 h 512161"/>
              <a:gd name="connsiteX266" fmla="*/ 401184 w 556182"/>
              <a:gd name="connsiteY266" fmla="*/ 480192 h 512161"/>
              <a:gd name="connsiteX267" fmla="*/ 416981 w 556182"/>
              <a:gd name="connsiteY267" fmla="*/ 377406 h 512161"/>
              <a:gd name="connsiteX268" fmla="*/ 424273 w 556182"/>
              <a:gd name="connsiteY268" fmla="*/ 366076 h 512161"/>
              <a:gd name="connsiteX269" fmla="*/ 426703 w 556182"/>
              <a:gd name="connsiteY269" fmla="*/ 364457 h 512161"/>
              <a:gd name="connsiteX270" fmla="*/ 421842 w 556182"/>
              <a:gd name="connsiteY270" fmla="*/ 295663 h 512161"/>
              <a:gd name="connsiteX271" fmla="*/ 421842 w 556182"/>
              <a:gd name="connsiteY271" fmla="*/ 293235 h 512161"/>
              <a:gd name="connsiteX272" fmla="*/ 438045 w 556182"/>
              <a:gd name="connsiteY272" fmla="*/ 267741 h 512161"/>
              <a:gd name="connsiteX273" fmla="*/ 420222 w 556182"/>
              <a:gd name="connsiteY273" fmla="*/ 255601 h 512161"/>
              <a:gd name="connsiteX274" fmla="*/ 402399 w 556182"/>
              <a:gd name="connsiteY274" fmla="*/ 261267 h 512161"/>
              <a:gd name="connsiteX275" fmla="*/ 395108 w 556182"/>
              <a:gd name="connsiteY275" fmla="*/ 277858 h 512161"/>
              <a:gd name="connsiteX276" fmla="*/ 395108 w 556182"/>
              <a:gd name="connsiteY276" fmla="*/ 283523 h 512161"/>
              <a:gd name="connsiteX277" fmla="*/ 395108 w 556182"/>
              <a:gd name="connsiteY277" fmla="*/ 294045 h 512161"/>
              <a:gd name="connsiteX278" fmla="*/ 382145 w 556182"/>
              <a:gd name="connsiteY278" fmla="*/ 304971 h 512161"/>
              <a:gd name="connsiteX279" fmla="*/ 356626 w 556182"/>
              <a:gd name="connsiteY279" fmla="*/ 304971 h 512161"/>
              <a:gd name="connsiteX280" fmla="*/ 342853 w 556182"/>
              <a:gd name="connsiteY280" fmla="*/ 299710 h 512161"/>
              <a:gd name="connsiteX281" fmla="*/ 329081 w 556182"/>
              <a:gd name="connsiteY281" fmla="*/ 305375 h 512161"/>
              <a:gd name="connsiteX282" fmla="*/ 312878 w 556182"/>
              <a:gd name="connsiteY282" fmla="*/ 305375 h 512161"/>
              <a:gd name="connsiteX283" fmla="*/ 314904 w 556182"/>
              <a:gd name="connsiteY283" fmla="*/ 317920 h 512161"/>
              <a:gd name="connsiteX284" fmla="*/ 302751 w 556182"/>
              <a:gd name="connsiteY284" fmla="*/ 345437 h 512161"/>
              <a:gd name="connsiteX285" fmla="*/ 278042 w 556182"/>
              <a:gd name="connsiteY285" fmla="*/ 354745 h 512161"/>
              <a:gd name="connsiteX286" fmla="*/ 273991 w 556182"/>
              <a:gd name="connsiteY286" fmla="*/ 354745 h 512161"/>
              <a:gd name="connsiteX287" fmla="*/ 241180 w 556182"/>
              <a:gd name="connsiteY287" fmla="*/ 322371 h 512161"/>
              <a:gd name="connsiteX288" fmla="*/ 243611 w 556182"/>
              <a:gd name="connsiteY288" fmla="*/ 305375 h 512161"/>
              <a:gd name="connsiteX289" fmla="*/ 227003 w 556182"/>
              <a:gd name="connsiteY289" fmla="*/ 305375 h 512161"/>
              <a:gd name="connsiteX290" fmla="*/ 212825 w 556182"/>
              <a:gd name="connsiteY290" fmla="*/ 299305 h 512161"/>
              <a:gd name="connsiteX291" fmla="*/ 199863 w 556182"/>
              <a:gd name="connsiteY291" fmla="*/ 304161 h 512161"/>
              <a:gd name="connsiteX292" fmla="*/ 171103 w 556182"/>
              <a:gd name="connsiteY292" fmla="*/ 304161 h 512161"/>
              <a:gd name="connsiteX293" fmla="*/ 167457 w 556182"/>
              <a:gd name="connsiteY293" fmla="*/ 302947 h 512161"/>
              <a:gd name="connsiteX294" fmla="*/ 160976 w 556182"/>
              <a:gd name="connsiteY294" fmla="*/ 294045 h 512161"/>
              <a:gd name="connsiteX295" fmla="*/ 160976 w 556182"/>
              <a:gd name="connsiteY295" fmla="*/ 283119 h 512161"/>
              <a:gd name="connsiteX296" fmla="*/ 161381 w 556182"/>
              <a:gd name="connsiteY296" fmla="*/ 277049 h 512161"/>
              <a:gd name="connsiteX297" fmla="*/ 153685 w 556182"/>
              <a:gd name="connsiteY297" fmla="*/ 260457 h 512161"/>
              <a:gd name="connsiteX298" fmla="*/ 136267 w 556182"/>
              <a:gd name="connsiteY298" fmla="*/ 254387 h 512161"/>
              <a:gd name="connsiteX299" fmla="*/ 118039 w 556182"/>
              <a:gd name="connsiteY299" fmla="*/ 267741 h 512161"/>
              <a:gd name="connsiteX300" fmla="*/ 134242 w 556182"/>
              <a:gd name="connsiteY300" fmla="*/ 292831 h 512161"/>
              <a:gd name="connsiteX301" fmla="*/ 133837 w 556182"/>
              <a:gd name="connsiteY301" fmla="*/ 295663 h 512161"/>
              <a:gd name="connsiteX302" fmla="*/ 129381 w 556182"/>
              <a:gd name="connsiteY302" fmla="*/ 364457 h 512161"/>
              <a:gd name="connsiteX303" fmla="*/ 132216 w 556182"/>
              <a:gd name="connsiteY303" fmla="*/ 366076 h 512161"/>
              <a:gd name="connsiteX304" fmla="*/ 139102 w 556182"/>
              <a:gd name="connsiteY304" fmla="*/ 377406 h 512161"/>
              <a:gd name="connsiteX305" fmla="*/ 154900 w 556182"/>
              <a:gd name="connsiteY305" fmla="*/ 480192 h 512161"/>
              <a:gd name="connsiteX306" fmla="*/ 149229 w 556182"/>
              <a:gd name="connsiteY306" fmla="*/ 488285 h 512161"/>
              <a:gd name="connsiteX307" fmla="*/ 141128 w 556182"/>
              <a:gd name="connsiteY307" fmla="*/ 482215 h 512161"/>
              <a:gd name="connsiteX308" fmla="*/ 130191 w 556182"/>
              <a:gd name="connsiteY308" fmla="*/ 413826 h 512161"/>
              <a:gd name="connsiteX309" fmla="*/ 19201 w 556182"/>
              <a:gd name="connsiteY309" fmla="*/ 429204 h 512161"/>
              <a:gd name="connsiteX310" fmla="*/ 30138 w 556182"/>
              <a:gd name="connsiteY310" fmla="*/ 504067 h 512161"/>
              <a:gd name="connsiteX311" fmla="*/ 24062 w 556182"/>
              <a:gd name="connsiteY311" fmla="*/ 512161 h 512161"/>
              <a:gd name="connsiteX312" fmla="*/ 22847 w 556182"/>
              <a:gd name="connsiteY312" fmla="*/ 512161 h 512161"/>
              <a:gd name="connsiteX313" fmla="*/ 15556 w 556182"/>
              <a:gd name="connsiteY313" fmla="*/ 506091 h 512161"/>
              <a:gd name="connsiteX314" fmla="*/ 163 w 556182"/>
              <a:gd name="connsiteY314" fmla="*/ 399663 h 512161"/>
              <a:gd name="connsiteX315" fmla="*/ 13530 w 556182"/>
              <a:gd name="connsiteY315" fmla="*/ 379834 h 512161"/>
              <a:gd name="connsiteX316" fmla="*/ 8265 w 556182"/>
              <a:gd name="connsiteY316" fmla="*/ 300519 h 512161"/>
              <a:gd name="connsiteX317" fmla="*/ 9480 w 556182"/>
              <a:gd name="connsiteY317" fmla="*/ 286761 h 512161"/>
              <a:gd name="connsiteX318" fmla="*/ 10695 w 556182"/>
              <a:gd name="connsiteY318" fmla="*/ 282309 h 512161"/>
              <a:gd name="connsiteX319" fmla="*/ 45126 w 556182"/>
              <a:gd name="connsiteY319" fmla="*/ 213516 h 512161"/>
              <a:gd name="connsiteX320" fmla="*/ 56873 w 556182"/>
              <a:gd name="connsiteY320" fmla="*/ 201376 h 512161"/>
              <a:gd name="connsiteX321" fmla="*/ 56873 w 556182"/>
              <a:gd name="connsiteY321" fmla="*/ 182356 h 512161"/>
              <a:gd name="connsiteX322" fmla="*/ 77532 w 556182"/>
              <a:gd name="connsiteY322" fmla="*/ 161314 h 512161"/>
              <a:gd name="connsiteX323" fmla="*/ 104266 w 556182"/>
              <a:gd name="connsiteY323" fmla="*/ 161314 h 512161"/>
              <a:gd name="connsiteX324" fmla="*/ 101836 w 556182"/>
              <a:gd name="connsiteY324" fmla="*/ 144318 h 512161"/>
              <a:gd name="connsiteX325" fmla="*/ 134647 w 556182"/>
              <a:gd name="connsiteY325" fmla="*/ 111944 h 512161"/>
              <a:gd name="connsiteX326" fmla="*/ 207696 w 556182"/>
              <a:gd name="connsiteY326" fmla="*/ 76796 h 512161"/>
              <a:gd name="connsiteX327" fmla="*/ 215067 w 556182"/>
              <a:gd name="connsiteY327" fmla="*/ 84168 h 512161"/>
              <a:gd name="connsiteX328" fmla="*/ 215067 w 556182"/>
              <a:gd name="connsiteY328" fmla="*/ 101367 h 512161"/>
              <a:gd name="connsiteX329" fmla="*/ 232267 w 556182"/>
              <a:gd name="connsiteY329" fmla="*/ 101367 h 512161"/>
              <a:gd name="connsiteX330" fmla="*/ 239638 w 556182"/>
              <a:gd name="connsiteY330" fmla="*/ 108738 h 512161"/>
              <a:gd name="connsiteX331" fmla="*/ 232267 w 556182"/>
              <a:gd name="connsiteY331" fmla="*/ 116110 h 512161"/>
              <a:gd name="connsiteX332" fmla="*/ 215067 w 556182"/>
              <a:gd name="connsiteY332" fmla="*/ 116110 h 512161"/>
              <a:gd name="connsiteX333" fmla="*/ 215067 w 556182"/>
              <a:gd name="connsiteY333" fmla="*/ 133309 h 512161"/>
              <a:gd name="connsiteX334" fmla="*/ 207696 w 556182"/>
              <a:gd name="connsiteY334" fmla="*/ 140681 h 512161"/>
              <a:gd name="connsiteX335" fmla="*/ 200325 w 556182"/>
              <a:gd name="connsiteY335" fmla="*/ 133309 h 512161"/>
              <a:gd name="connsiteX336" fmla="*/ 200325 w 556182"/>
              <a:gd name="connsiteY336" fmla="*/ 116110 h 512161"/>
              <a:gd name="connsiteX337" fmla="*/ 183125 w 556182"/>
              <a:gd name="connsiteY337" fmla="*/ 116110 h 512161"/>
              <a:gd name="connsiteX338" fmla="*/ 175754 w 556182"/>
              <a:gd name="connsiteY338" fmla="*/ 108738 h 512161"/>
              <a:gd name="connsiteX339" fmla="*/ 183125 w 556182"/>
              <a:gd name="connsiteY339" fmla="*/ 101367 h 512161"/>
              <a:gd name="connsiteX340" fmla="*/ 200325 w 556182"/>
              <a:gd name="connsiteY340" fmla="*/ 101367 h 512161"/>
              <a:gd name="connsiteX341" fmla="*/ 200325 w 556182"/>
              <a:gd name="connsiteY341" fmla="*/ 84168 h 512161"/>
              <a:gd name="connsiteX342" fmla="*/ 207696 w 556182"/>
              <a:gd name="connsiteY342" fmla="*/ 76796 h 512161"/>
              <a:gd name="connsiteX343" fmla="*/ 354144 w 556182"/>
              <a:gd name="connsiteY343" fmla="*/ 51795 h 512161"/>
              <a:gd name="connsiteX344" fmla="*/ 361130 w 556182"/>
              <a:gd name="connsiteY344" fmla="*/ 58572 h 512161"/>
              <a:gd name="connsiteX345" fmla="*/ 361130 w 556182"/>
              <a:gd name="connsiteY345" fmla="*/ 66944 h 512161"/>
              <a:gd name="connsiteX346" fmla="*/ 369759 w 556182"/>
              <a:gd name="connsiteY346" fmla="*/ 66944 h 512161"/>
              <a:gd name="connsiteX347" fmla="*/ 377156 w 556182"/>
              <a:gd name="connsiteY347" fmla="*/ 73721 h 512161"/>
              <a:gd name="connsiteX348" fmla="*/ 369759 w 556182"/>
              <a:gd name="connsiteY348" fmla="*/ 80498 h 512161"/>
              <a:gd name="connsiteX349" fmla="*/ 361130 w 556182"/>
              <a:gd name="connsiteY349" fmla="*/ 80498 h 512161"/>
              <a:gd name="connsiteX350" fmla="*/ 361130 w 556182"/>
              <a:gd name="connsiteY350" fmla="*/ 88869 h 512161"/>
              <a:gd name="connsiteX351" fmla="*/ 354144 w 556182"/>
              <a:gd name="connsiteY351" fmla="*/ 96045 h 512161"/>
              <a:gd name="connsiteX352" fmla="*/ 346747 w 556182"/>
              <a:gd name="connsiteY352" fmla="*/ 88869 h 512161"/>
              <a:gd name="connsiteX353" fmla="*/ 346747 w 556182"/>
              <a:gd name="connsiteY353" fmla="*/ 80498 h 512161"/>
              <a:gd name="connsiteX354" fmla="*/ 338117 w 556182"/>
              <a:gd name="connsiteY354" fmla="*/ 80498 h 512161"/>
              <a:gd name="connsiteX355" fmla="*/ 331131 w 556182"/>
              <a:gd name="connsiteY355" fmla="*/ 73721 h 512161"/>
              <a:gd name="connsiteX356" fmla="*/ 338117 w 556182"/>
              <a:gd name="connsiteY356" fmla="*/ 66944 h 512161"/>
              <a:gd name="connsiteX357" fmla="*/ 346747 w 556182"/>
              <a:gd name="connsiteY357" fmla="*/ 66944 h 512161"/>
              <a:gd name="connsiteX358" fmla="*/ 346747 w 556182"/>
              <a:gd name="connsiteY358" fmla="*/ 58572 h 512161"/>
              <a:gd name="connsiteX359" fmla="*/ 354144 w 556182"/>
              <a:gd name="connsiteY359" fmla="*/ 51795 h 512161"/>
              <a:gd name="connsiteX360" fmla="*/ 278923 w 556182"/>
              <a:gd name="connsiteY360" fmla="*/ 0 h 512161"/>
              <a:gd name="connsiteX361" fmla="*/ 286399 w 556182"/>
              <a:gd name="connsiteY361" fmla="*/ 7390 h 512161"/>
              <a:gd name="connsiteX362" fmla="*/ 286399 w 556182"/>
              <a:gd name="connsiteY362" fmla="*/ 10675 h 512161"/>
              <a:gd name="connsiteX363" fmla="*/ 289307 w 556182"/>
              <a:gd name="connsiteY363" fmla="*/ 10675 h 512161"/>
              <a:gd name="connsiteX364" fmla="*/ 296783 w 556182"/>
              <a:gd name="connsiteY364" fmla="*/ 18065 h 512161"/>
              <a:gd name="connsiteX365" fmla="*/ 289307 w 556182"/>
              <a:gd name="connsiteY365" fmla="*/ 25045 h 512161"/>
              <a:gd name="connsiteX366" fmla="*/ 286399 w 556182"/>
              <a:gd name="connsiteY366" fmla="*/ 25045 h 512161"/>
              <a:gd name="connsiteX367" fmla="*/ 286399 w 556182"/>
              <a:gd name="connsiteY367" fmla="*/ 27919 h 512161"/>
              <a:gd name="connsiteX368" fmla="*/ 278923 w 556182"/>
              <a:gd name="connsiteY368" fmla="*/ 35309 h 512161"/>
              <a:gd name="connsiteX369" fmla="*/ 271863 w 556182"/>
              <a:gd name="connsiteY369" fmla="*/ 27919 h 512161"/>
              <a:gd name="connsiteX370" fmla="*/ 271863 w 556182"/>
              <a:gd name="connsiteY370" fmla="*/ 25045 h 512161"/>
              <a:gd name="connsiteX371" fmla="*/ 268540 w 556182"/>
              <a:gd name="connsiteY371" fmla="*/ 25045 h 512161"/>
              <a:gd name="connsiteX372" fmla="*/ 261479 w 556182"/>
              <a:gd name="connsiteY372" fmla="*/ 18065 h 512161"/>
              <a:gd name="connsiteX373" fmla="*/ 268540 w 556182"/>
              <a:gd name="connsiteY373" fmla="*/ 10675 h 512161"/>
              <a:gd name="connsiteX374" fmla="*/ 271863 w 556182"/>
              <a:gd name="connsiteY374" fmla="*/ 10675 h 512161"/>
              <a:gd name="connsiteX375" fmla="*/ 271863 w 556182"/>
              <a:gd name="connsiteY375" fmla="*/ 7390 h 512161"/>
              <a:gd name="connsiteX376" fmla="*/ 278923 w 556182"/>
              <a:gd name="connsiteY376" fmla="*/ 0 h 51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Lst>
            <a:rect l="l" t="t" r="r" b="b"/>
            <a:pathLst>
              <a:path w="556182" h="512161">
                <a:moveTo>
                  <a:pt x="444116" y="383978"/>
                </a:moveTo>
                <a:cubicBezTo>
                  <a:pt x="448345" y="383978"/>
                  <a:pt x="452152" y="387785"/>
                  <a:pt x="452152" y="391592"/>
                </a:cubicBezTo>
                <a:cubicBezTo>
                  <a:pt x="452152" y="396244"/>
                  <a:pt x="448345" y="399628"/>
                  <a:pt x="444116" y="399628"/>
                </a:cubicBezTo>
                <a:cubicBezTo>
                  <a:pt x="439886" y="399628"/>
                  <a:pt x="436502" y="396244"/>
                  <a:pt x="436502" y="391592"/>
                </a:cubicBezTo>
                <a:cubicBezTo>
                  <a:pt x="436502" y="387785"/>
                  <a:pt x="439886" y="383978"/>
                  <a:pt x="444116" y="383978"/>
                </a:cubicBezTo>
                <a:close/>
                <a:moveTo>
                  <a:pt x="112355" y="383978"/>
                </a:moveTo>
                <a:cubicBezTo>
                  <a:pt x="116585" y="383978"/>
                  <a:pt x="119969" y="387785"/>
                  <a:pt x="119969" y="391592"/>
                </a:cubicBezTo>
                <a:cubicBezTo>
                  <a:pt x="119969" y="396244"/>
                  <a:pt x="116585" y="399628"/>
                  <a:pt x="112355" y="399628"/>
                </a:cubicBezTo>
                <a:cubicBezTo>
                  <a:pt x="108126" y="399628"/>
                  <a:pt x="104319" y="396244"/>
                  <a:pt x="104319" y="391592"/>
                </a:cubicBezTo>
                <a:cubicBezTo>
                  <a:pt x="104319" y="387785"/>
                  <a:pt x="108126" y="383978"/>
                  <a:pt x="112355" y="383978"/>
                </a:cubicBezTo>
                <a:close/>
                <a:moveTo>
                  <a:pt x="434805" y="377406"/>
                </a:moveTo>
                <a:cubicBezTo>
                  <a:pt x="433184" y="377002"/>
                  <a:pt x="431564" y="378216"/>
                  <a:pt x="431159" y="379834"/>
                </a:cubicBezTo>
                <a:lnTo>
                  <a:pt x="427918" y="399663"/>
                </a:lnTo>
                <a:lnTo>
                  <a:pt x="538908" y="415445"/>
                </a:lnTo>
                <a:lnTo>
                  <a:pt x="541743" y="397235"/>
                </a:lnTo>
                <a:cubicBezTo>
                  <a:pt x="542148" y="395616"/>
                  <a:pt x="540933" y="393998"/>
                  <a:pt x="539313" y="393593"/>
                </a:cubicBezTo>
                <a:close/>
                <a:moveTo>
                  <a:pt x="121279" y="377406"/>
                </a:moveTo>
                <a:lnTo>
                  <a:pt x="16771" y="393593"/>
                </a:lnTo>
                <a:cubicBezTo>
                  <a:pt x="15151" y="393998"/>
                  <a:pt x="13936" y="395616"/>
                  <a:pt x="14341" y="397235"/>
                </a:cubicBezTo>
                <a:lnTo>
                  <a:pt x="16771" y="415445"/>
                </a:lnTo>
                <a:lnTo>
                  <a:pt x="128166" y="399663"/>
                </a:lnTo>
                <a:lnTo>
                  <a:pt x="124925" y="379834"/>
                </a:lnTo>
                <a:cubicBezTo>
                  <a:pt x="124520" y="379025"/>
                  <a:pt x="123710" y="378216"/>
                  <a:pt x="123710" y="377811"/>
                </a:cubicBezTo>
                <a:cubicBezTo>
                  <a:pt x="123305" y="377406"/>
                  <a:pt x="122495" y="377002"/>
                  <a:pt x="121279" y="377406"/>
                </a:cubicBezTo>
                <a:close/>
                <a:moveTo>
                  <a:pt x="499211" y="222419"/>
                </a:moveTo>
                <a:lnTo>
                  <a:pt x="499211" y="283928"/>
                </a:lnTo>
                <a:cubicBezTo>
                  <a:pt x="499211" y="285547"/>
                  <a:pt x="499211" y="286761"/>
                  <a:pt x="499211" y="288379"/>
                </a:cubicBezTo>
                <a:cubicBezTo>
                  <a:pt x="500021" y="292831"/>
                  <a:pt x="499211" y="298091"/>
                  <a:pt x="495565" y="301733"/>
                </a:cubicBezTo>
                <a:cubicBezTo>
                  <a:pt x="491920" y="306185"/>
                  <a:pt x="486249" y="308208"/>
                  <a:pt x="480578" y="307803"/>
                </a:cubicBezTo>
                <a:cubicBezTo>
                  <a:pt x="474907" y="306589"/>
                  <a:pt x="470046" y="302947"/>
                  <a:pt x="467615" y="297687"/>
                </a:cubicBezTo>
                <a:lnTo>
                  <a:pt x="463970" y="288784"/>
                </a:lnTo>
                <a:cubicBezTo>
                  <a:pt x="461134" y="281500"/>
                  <a:pt x="453033" y="277453"/>
                  <a:pt x="446147" y="279881"/>
                </a:cubicBezTo>
                <a:cubicBezTo>
                  <a:pt x="440476" y="281905"/>
                  <a:pt x="436020" y="287165"/>
                  <a:pt x="436020" y="293235"/>
                </a:cubicBezTo>
                <a:lnTo>
                  <a:pt x="436020" y="294449"/>
                </a:lnTo>
                <a:lnTo>
                  <a:pt x="440881" y="363648"/>
                </a:lnTo>
                <a:lnTo>
                  <a:pt x="528376" y="377406"/>
                </a:lnTo>
                <a:lnTo>
                  <a:pt x="533237" y="299305"/>
                </a:lnTo>
                <a:cubicBezTo>
                  <a:pt x="533642" y="296068"/>
                  <a:pt x="533237" y="293235"/>
                  <a:pt x="532832" y="290807"/>
                </a:cubicBezTo>
                <a:cubicBezTo>
                  <a:pt x="532832" y="289593"/>
                  <a:pt x="532427" y="289593"/>
                  <a:pt x="532022" y="288784"/>
                </a:cubicBezTo>
                <a:close/>
                <a:moveTo>
                  <a:pt x="56873" y="222014"/>
                </a:moveTo>
                <a:lnTo>
                  <a:pt x="23657" y="288784"/>
                </a:lnTo>
                <a:cubicBezTo>
                  <a:pt x="23657" y="289593"/>
                  <a:pt x="23252" y="289593"/>
                  <a:pt x="23252" y="290403"/>
                </a:cubicBezTo>
                <a:cubicBezTo>
                  <a:pt x="22442" y="293235"/>
                  <a:pt x="22442" y="296068"/>
                  <a:pt x="22442" y="299305"/>
                </a:cubicBezTo>
                <a:lnTo>
                  <a:pt x="27708" y="377406"/>
                </a:lnTo>
                <a:lnTo>
                  <a:pt x="115203" y="363648"/>
                </a:lnTo>
                <a:lnTo>
                  <a:pt x="120064" y="292831"/>
                </a:lnTo>
                <a:cubicBezTo>
                  <a:pt x="119659" y="287165"/>
                  <a:pt x="115608" y="281905"/>
                  <a:pt x="109937" y="279881"/>
                </a:cubicBezTo>
                <a:cubicBezTo>
                  <a:pt x="103051" y="277453"/>
                  <a:pt x="94950" y="281500"/>
                  <a:pt x="91709" y="288784"/>
                </a:cubicBezTo>
                <a:lnTo>
                  <a:pt x="88063" y="297687"/>
                </a:lnTo>
                <a:cubicBezTo>
                  <a:pt x="86038" y="302947"/>
                  <a:pt x="81177" y="306589"/>
                  <a:pt x="75101" y="307803"/>
                </a:cubicBezTo>
                <a:cubicBezTo>
                  <a:pt x="69430" y="308208"/>
                  <a:pt x="64164" y="306185"/>
                  <a:pt x="60519" y="301733"/>
                </a:cubicBezTo>
                <a:cubicBezTo>
                  <a:pt x="56873" y="297687"/>
                  <a:pt x="56063" y="292021"/>
                  <a:pt x="57278" y="287165"/>
                </a:cubicBezTo>
                <a:cubicBezTo>
                  <a:pt x="56873" y="285951"/>
                  <a:pt x="56873" y="285142"/>
                  <a:pt x="56873" y="283928"/>
                </a:cubicBezTo>
                <a:close/>
                <a:moveTo>
                  <a:pt x="420222" y="126108"/>
                </a:moveTo>
                <a:cubicBezTo>
                  <a:pt x="413336" y="125298"/>
                  <a:pt x="407260" y="127322"/>
                  <a:pt x="402399" y="131773"/>
                </a:cubicBezTo>
                <a:cubicBezTo>
                  <a:pt x="397538" y="135820"/>
                  <a:pt x="395108" y="142294"/>
                  <a:pt x="395108" y="148769"/>
                </a:cubicBezTo>
                <a:cubicBezTo>
                  <a:pt x="395108" y="154030"/>
                  <a:pt x="397133" y="159695"/>
                  <a:pt x="400779" y="163742"/>
                </a:cubicBezTo>
                <a:cubicBezTo>
                  <a:pt x="402399" y="165765"/>
                  <a:pt x="403209" y="168598"/>
                  <a:pt x="401994" y="171430"/>
                </a:cubicBezTo>
                <a:cubicBezTo>
                  <a:pt x="400779" y="173858"/>
                  <a:pt x="398348" y="175882"/>
                  <a:pt x="395108" y="175882"/>
                </a:cubicBezTo>
                <a:lnTo>
                  <a:pt x="356626" y="175882"/>
                </a:lnTo>
                <a:cubicBezTo>
                  <a:pt x="352980" y="175882"/>
                  <a:pt x="350145" y="178714"/>
                  <a:pt x="350145" y="182356"/>
                </a:cubicBezTo>
                <a:lnTo>
                  <a:pt x="350145" y="196924"/>
                </a:lnTo>
                <a:lnTo>
                  <a:pt x="350145" y="211088"/>
                </a:lnTo>
                <a:cubicBezTo>
                  <a:pt x="350145" y="213921"/>
                  <a:pt x="348524" y="216349"/>
                  <a:pt x="345689" y="217563"/>
                </a:cubicBezTo>
                <a:cubicBezTo>
                  <a:pt x="343259" y="218372"/>
                  <a:pt x="340423" y="217967"/>
                  <a:pt x="337993" y="216349"/>
                </a:cubicBezTo>
                <a:cubicBezTo>
                  <a:pt x="335562" y="214325"/>
                  <a:pt x="333132" y="212706"/>
                  <a:pt x="330296" y="211897"/>
                </a:cubicBezTo>
                <a:cubicBezTo>
                  <a:pt x="329891" y="211492"/>
                  <a:pt x="329486" y="211492"/>
                  <a:pt x="329486" y="211492"/>
                </a:cubicBezTo>
                <a:cubicBezTo>
                  <a:pt x="327866" y="211088"/>
                  <a:pt x="326651" y="210683"/>
                  <a:pt x="325030" y="210683"/>
                </a:cubicBezTo>
                <a:cubicBezTo>
                  <a:pt x="325030" y="210683"/>
                  <a:pt x="325030" y="210683"/>
                  <a:pt x="324625" y="210683"/>
                </a:cubicBezTo>
                <a:cubicBezTo>
                  <a:pt x="323410" y="210278"/>
                  <a:pt x="321790" y="210278"/>
                  <a:pt x="320169" y="210683"/>
                </a:cubicBezTo>
                <a:cubicBezTo>
                  <a:pt x="310043" y="211897"/>
                  <a:pt x="301536" y="220395"/>
                  <a:pt x="300321" y="230512"/>
                </a:cubicBezTo>
                <a:cubicBezTo>
                  <a:pt x="299511" y="237391"/>
                  <a:pt x="301536" y="243461"/>
                  <a:pt x="305992" y="248317"/>
                </a:cubicBezTo>
                <a:cubicBezTo>
                  <a:pt x="306802" y="249531"/>
                  <a:pt x="308017" y="250341"/>
                  <a:pt x="309233" y="251150"/>
                </a:cubicBezTo>
                <a:cubicBezTo>
                  <a:pt x="309638" y="251555"/>
                  <a:pt x="310043" y="251959"/>
                  <a:pt x="310043" y="251959"/>
                </a:cubicBezTo>
                <a:cubicBezTo>
                  <a:pt x="311258" y="252364"/>
                  <a:pt x="312068" y="253173"/>
                  <a:pt x="312878" y="253173"/>
                </a:cubicBezTo>
                <a:cubicBezTo>
                  <a:pt x="313283" y="253578"/>
                  <a:pt x="313688" y="253578"/>
                  <a:pt x="313688" y="253983"/>
                </a:cubicBezTo>
                <a:cubicBezTo>
                  <a:pt x="314904" y="254387"/>
                  <a:pt x="316119" y="254792"/>
                  <a:pt x="317739" y="255197"/>
                </a:cubicBezTo>
                <a:cubicBezTo>
                  <a:pt x="318144" y="255601"/>
                  <a:pt x="318549" y="255601"/>
                  <a:pt x="319359" y="255601"/>
                </a:cubicBezTo>
                <a:cubicBezTo>
                  <a:pt x="319764" y="255601"/>
                  <a:pt x="320980" y="255601"/>
                  <a:pt x="321790" y="255601"/>
                </a:cubicBezTo>
                <a:cubicBezTo>
                  <a:pt x="322195" y="255601"/>
                  <a:pt x="323005" y="256006"/>
                  <a:pt x="323410" y="255601"/>
                </a:cubicBezTo>
                <a:cubicBezTo>
                  <a:pt x="324220" y="255601"/>
                  <a:pt x="324625" y="255601"/>
                  <a:pt x="325435" y="255601"/>
                </a:cubicBezTo>
                <a:cubicBezTo>
                  <a:pt x="326651" y="255601"/>
                  <a:pt x="327461" y="255601"/>
                  <a:pt x="328271" y="255197"/>
                </a:cubicBezTo>
                <a:cubicBezTo>
                  <a:pt x="331917" y="254387"/>
                  <a:pt x="335562" y="252364"/>
                  <a:pt x="337993" y="250341"/>
                </a:cubicBezTo>
                <a:cubicBezTo>
                  <a:pt x="340423" y="248317"/>
                  <a:pt x="343259" y="247508"/>
                  <a:pt x="345689" y="249127"/>
                </a:cubicBezTo>
                <a:cubicBezTo>
                  <a:pt x="348524" y="249936"/>
                  <a:pt x="350145" y="252364"/>
                  <a:pt x="350145" y="255601"/>
                </a:cubicBezTo>
                <a:lnTo>
                  <a:pt x="350145" y="269360"/>
                </a:lnTo>
                <a:lnTo>
                  <a:pt x="350145" y="283928"/>
                </a:lnTo>
                <a:cubicBezTo>
                  <a:pt x="350145" y="287570"/>
                  <a:pt x="352980" y="290807"/>
                  <a:pt x="356626" y="290807"/>
                </a:cubicBezTo>
                <a:lnTo>
                  <a:pt x="380930" y="290807"/>
                </a:lnTo>
                <a:cubicBezTo>
                  <a:pt x="380930" y="289189"/>
                  <a:pt x="380525" y="286356"/>
                  <a:pt x="380525" y="284333"/>
                </a:cubicBezTo>
                <a:cubicBezTo>
                  <a:pt x="380525" y="281905"/>
                  <a:pt x="380525" y="279477"/>
                  <a:pt x="380525" y="277858"/>
                </a:cubicBezTo>
                <a:cubicBezTo>
                  <a:pt x="380525" y="267741"/>
                  <a:pt x="385386" y="257220"/>
                  <a:pt x="392677" y="250341"/>
                </a:cubicBezTo>
                <a:cubicBezTo>
                  <a:pt x="400779" y="243461"/>
                  <a:pt x="410905" y="239819"/>
                  <a:pt x="421842" y="241033"/>
                </a:cubicBezTo>
                <a:cubicBezTo>
                  <a:pt x="435615" y="242652"/>
                  <a:pt x="447362" y="251959"/>
                  <a:pt x="452223" y="265313"/>
                </a:cubicBezTo>
                <a:cubicBezTo>
                  <a:pt x="462754" y="266123"/>
                  <a:pt x="472881" y="272597"/>
                  <a:pt x="477337" y="283523"/>
                </a:cubicBezTo>
                <a:lnTo>
                  <a:pt x="480173" y="290807"/>
                </a:lnTo>
                <a:cubicBezTo>
                  <a:pt x="483008" y="289593"/>
                  <a:pt x="485033" y="287165"/>
                  <a:pt x="485033" y="283928"/>
                </a:cubicBezTo>
                <a:lnTo>
                  <a:pt x="485033" y="182356"/>
                </a:lnTo>
                <a:cubicBezTo>
                  <a:pt x="485033" y="178714"/>
                  <a:pt x="482198" y="175882"/>
                  <a:pt x="478552" y="175882"/>
                </a:cubicBezTo>
                <a:lnTo>
                  <a:pt x="439665" y="175882"/>
                </a:lnTo>
                <a:cubicBezTo>
                  <a:pt x="436830" y="175882"/>
                  <a:pt x="434399" y="173858"/>
                  <a:pt x="433184" y="171430"/>
                </a:cubicBezTo>
                <a:cubicBezTo>
                  <a:pt x="432374" y="168598"/>
                  <a:pt x="432374" y="165765"/>
                  <a:pt x="434399" y="163742"/>
                </a:cubicBezTo>
                <a:cubicBezTo>
                  <a:pt x="438855" y="158886"/>
                  <a:pt x="440881" y="152816"/>
                  <a:pt x="440070" y="145936"/>
                </a:cubicBezTo>
                <a:cubicBezTo>
                  <a:pt x="438855" y="135820"/>
                  <a:pt x="430349" y="127322"/>
                  <a:pt x="420222" y="126108"/>
                </a:cubicBezTo>
                <a:close/>
                <a:moveTo>
                  <a:pt x="275612" y="126108"/>
                </a:moveTo>
                <a:cubicBezTo>
                  <a:pt x="265485" y="127322"/>
                  <a:pt x="256978" y="135820"/>
                  <a:pt x="255763" y="145936"/>
                </a:cubicBezTo>
                <a:cubicBezTo>
                  <a:pt x="254953" y="152816"/>
                  <a:pt x="256978" y="158886"/>
                  <a:pt x="261434" y="163742"/>
                </a:cubicBezTo>
                <a:cubicBezTo>
                  <a:pt x="263054" y="165765"/>
                  <a:pt x="263865" y="168598"/>
                  <a:pt x="262649" y="171430"/>
                </a:cubicBezTo>
                <a:cubicBezTo>
                  <a:pt x="261434" y="173858"/>
                  <a:pt x="259003" y="175882"/>
                  <a:pt x="255763" y="175882"/>
                </a:cubicBezTo>
                <a:lnTo>
                  <a:pt x="227003" y="175882"/>
                </a:lnTo>
                <a:cubicBezTo>
                  <a:pt x="223762" y="175882"/>
                  <a:pt x="220522" y="178714"/>
                  <a:pt x="220522" y="182356"/>
                </a:cubicBezTo>
                <a:lnTo>
                  <a:pt x="220522" y="196924"/>
                </a:lnTo>
                <a:cubicBezTo>
                  <a:pt x="221332" y="196924"/>
                  <a:pt x="222547" y="197329"/>
                  <a:pt x="223357" y="197329"/>
                </a:cubicBezTo>
                <a:cubicBezTo>
                  <a:pt x="223762" y="197329"/>
                  <a:pt x="224167" y="197329"/>
                  <a:pt x="224167" y="197329"/>
                </a:cubicBezTo>
                <a:cubicBezTo>
                  <a:pt x="224572" y="197329"/>
                  <a:pt x="224977" y="197329"/>
                  <a:pt x="225383" y="197329"/>
                </a:cubicBezTo>
                <a:cubicBezTo>
                  <a:pt x="226598" y="196924"/>
                  <a:pt x="227408" y="196520"/>
                  <a:pt x="228218" y="196520"/>
                </a:cubicBezTo>
                <a:cubicBezTo>
                  <a:pt x="229028" y="196520"/>
                  <a:pt x="229028" y="196520"/>
                  <a:pt x="229433" y="196115"/>
                </a:cubicBezTo>
                <a:cubicBezTo>
                  <a:pt x="230243" y="196115"/>
                  <a:pt x="231459" y="196115"/>
                  <a:pt x="232674" y="196115"/>
                </a:cubicBezTo>
                <a:cubicBezTo>
                  <a:pt x="232674" y="196115"/>
                  <a:pt x="233079" y="196115"/>
                  <a:pt x="233484" y="196115"/>
                </a:cubicBezTo>
                <a:cubicBezTo>
                  <a:pt x="235104" y="196115"/>
                  <a:pt x="236319" y="196115"/>
                  <a:pt x="237535" y="196115"/>
                </a:cubicBezTo>
                <a:cubicBezTo>
                  <a:pt x="254548" y="198543"/>
                  <a:pt x="268320" y="211897"/>
                  <a:pt x="270346" y="228893"/>
                </a:cubicBezTo>
                <a:cubicBezTo>
                  <a:pt x="271561" y="239819"/>
                  <a:pt x="267915" y="250341"/>
                  <a:pt x="261029" y="258029"/>
                </a:cubicBezTo>
                <a:cubicBezTo>
                  <a:pt x="259814" y="259243"/>
                  <a:pt x="258598" y="260457"/>
                  <a:pt x="257788" y="261267"/>
                </a:cubicBezTo>
                <a:cubicBezTo>
                  <a:pt x="257383" y="261671"/>
                  <a:pt x="256978" y="261671"/>
                  <a:pt x="256573" y="261671"/>
                </a:cubicBezTo>
                <a:cubicBezTo>
                  <a:pt x="255763" y="262885"/>
                  <a:pt x="254548" y="263695"/>
                  <a:pt x="253332" y="264099"/>
                </a:cubicBezTo>
                <a:cubicBezTo>
                  <a:pt x="253332" y="264099"/>
                  <a:pt x="253332" y="264504"/>
                  <a:pt x="252927" y="264504"/>
                </a:cubicBezTo>
                <a:cubicBezTo>
                  <a:pt x="248472" y="267337"/>
                  <a:pt x="243611" y="268955"/>
                  <a:pt x="238750" y="269765"/>
                </a:cubicBezTo>
                <a:cubicBezTo>
                  <a:pt x="237130" y="270169"/>
                  <a:pt x="235104" y="270169"/>
                  <a:pt x="233484" y="270169"/>
                </a:cubicBezTo>
                <a:cubicBezTo>
                  <a:pt x="231864" y="270169"/>
                  <a:pt x="230243" y="270169"/>
                  <a:pt x="229028" y="269765"/>
                </a:cubicBezTo>
                <a:cubicBezTo>
                  <a:pt x="228623" y="269765"/>
                  <a:pt x="228623" y="269765"/>
                  <a:pt x="228218" y="269765"/>
                </a:cubicBezTo>
                <a:cubicBezTo>
                  <a:pt x="226598" y="269765"/>
                  <a:pt x="224977" y="269360"/>
                  <a:pt x="223357" y="268955"/>
                </a:cubicBezTo>
                <a:cubicBezTo>
                  <a:pt x="222547" y="268955"/>
                  <a:pt x="221332" y="269360"/>
                  <a:pt x="220522" y="269360"/>
                </a:cubicBezTo>
                <a:lnTo>
                  <a:pt x="220522" y="283928"/>
                </a:lnTo>
                <a:cubicBezTo>
                  <a:pt x="220522" y="287975"/>
                  <a:pt x="223762" y="290807"/>
                  <a:pt x="227003" y="290807"/>
                </a:cubicBezTo>
                <a:lnTo>
                  <a:pt x="255763" y="290807"/>
                </a:lnTo>
                <a:cubicBezTo>
                  <a:pt x="259003" y="290807"/>
                  <a:pt x="261434" y="292426"/>
                  <a:pt x="262649" y="295259"/>
                </a:cubicBezTo>
                <a:cubicBezTo>
                  <a:pt x="263865" y="297687"/>
                  <a:pt x="263054" y="300519"/>
                  <a:pt x="261434" y="302947"/>
                </a:cubicBezTo>
                <a:cubicBezTo>
                  <a:pt x="256978" y="307803"/>
                  <a:pt x="254953" y="313873"/>
                  <a:pt x="255763" y="320348"/>
                </a:cubicBezTo>
                <a:cubicBezTo>
                  <a:pt x="256978" y="330869"/>
                  <a:pt x="265485" y="338963"/>
                  <a:pt x="275612" y="340177"/>
                </a:cubicBezTo>
                <a:cubicBezTo>
                  <a:pt x="282093" y="340986"/>
                  <a:pt x="288169" y="338963"/>
                  <a:pt x="293030" y="334511"/>
                </a:cubicBezTo>
                <a:cubicBezTo>
                  <a:pt x="297891" y="330465"/>
                  <a:pt x="300726" y="324395"/>
                  <a:pt x="300726" y="317920"/>
                </a:cubicBezTo>
                <a:cubicBezTo>
                  <a:pt x="300726" y="312255"/>
                  <a:pt x="299106" y="306994"/>
                  <a:pt x="295055" y="302947"/>
                </a:cubicBezTo>
                <a:cubicBezTo>
                  <a:pt x="293030" y="300519"/>
                  <a:pt x="292625" y="297687"/>
                  <a:pt x="293840" y="295259"/>
                </a:cubicBezTo>
                <a:cubicBezTo>
                  <a:pt x="295055" y="292426"/>
                  <a:pt x="297891" y="290807"/>
                  <a:pt x="300321" y="290807"/>
                </a:cubicBezTo>
                <a:lnTo>
                  <a:pt x="329081" y="290807"/>
                </a:lnTo>
                <a:cubicBezTo>
                  <a:pt x="333132" y="290807"/>
                  <a:pt x="335562" y="287975"/>
                  <a:pt x="335562" y="284333"/>
                </a:cubicBezTo>
                <a:lnTo>
                  <a:pt x="335562" y="283928"/>
                </a:lnTo>
                <a:lnTo>
                  <a:pt x="335562" y="269360"/>
                </a:lnTo>
                <a:cubicBezTo>
                  <a:pt x="334752" y="269360"/>
                  <a:pt x="333942" y="268955"/>
                  <a:pt x="333132" y="268955"/>
                </a:cubicBezTo>
                <a:cubicBezTo>
                  <a:pt x="331106" y="269360"/>
                  <a:pt x="329486" y="269765"/>
                  <a:pt x="327866" y="269765"/>
                </a:cubicBezTo>
                <a:lnTo>
                  <a:pt x="327461" y="269765"/>
                </a:lnTo>
                <a:cubicBezTo>
                  <a:pt x="325840" y="270169"/>
                  <a:pt x="324625" y="270169"/>
                  <a:pt x="323005" y="270169"/>
                </a:cubicBezTo>
                <a:cubicBezTo>
                  <a:pt x="320980" y="270169"/>
                  <a:pt x="319359" y="270169"/>
                  <a:pt x="317334" y="269765"/>
                </a:cubicBezTo>
                <a:cubicBezTo>
                  <a:pt x="312473" y="268955"/>
                  <a:pt x="307612" y="267337"/>
                  <a:pt x="303562" y="264504"/>
                </a:cubicBezTo>
                <a:cubicBezTo>
                  <a:pt x="303156" y="264504"/>
                  <a:pt x="303156" y="264099"/>
                  <a:pt x="302751" y="264099"/>
                </a:cubicBezTo>
                <a:cubicBezTo>
                  <a:pt x="301536" y="263695"/>
                  <a:pt x="300726" y="262885"/>
                  <a:pt x="299511" y="261671"/>
                </a:cubicBezTo>
                <a:cubicBezTo>
                  <a:pt x="299511" y="261671"/>
                  <a:pt x="299106" y="261671"/>
                  <a:pt x="299106" y="261267"/>
                </a:cubicBezTo>
                <a:cubicBezTo>
                  <a:pt x="297891" y="260457"/>
                  <a:pt x="296675" y="259243"/>
                  <a:pt x="295460" y="258029"/>
                </a:cubicBezTo>
                <a:cubicBezTo>
                  <a:pt x="288169" y="250341"/>
                  <a:pt x="284928" y="239819"/>
                  <a:pt x="286143" y="228893"/>
                </a:cubicBezTo>
                <a:cubicBezTo>
                  <a:pt x="288169" y="211897"/>
                  <a:pt x="301536" y="198543"/>
                  <a:pt x="318549" y="196115"/>
                </a:cubicBezTo>
                <a:cubicBezTo>
                  <a:pt x="319764" y="196115"/>
                  <a:pt x="321385" y="196115"/>
                  <a:pt x="322600" y="196115"/>
                </a:cubicBezTo>
                <a:cubicBezTo>
                  <a:pt x="323410" y="196115"/>
                  <a:pt x="323410" y="196115"/>
                  <a:pt x="323815" y="196115"/>
                </a:cubicBezTo>
                <a:cubicBezTo>
                  <a:pt x="324625" y="196115"/>
                  <a:pt x="325840" y="196115"/>
                  <a:pt x="327056" y="196115"/>
                </a:cubicBezTo>
                <a:cubicBezTo>
                  <a:pt x="327056" y="196520"/>
                  <a:pt x="327461" y="196520"/>
                  <a:pt x="328271" y="196520"/>
                </a:cubicBezTo>
                <a:cubicBezTo>
                  <a:pt x="329081" y="196520"/>
                  <a:pt x="329891" y="196924"/>
                  <a:pt x="330701" y="197329"/>
                </a:cubicBezTo>
                <a:cubicBezTo>
                  <a:pt x="331106" y="197329"/>
                  <a:pt x="331917" y="197329"/>
                  <a:pt x="331917" y="197329"/>
                </a:cubicBezTo>
                <a:cubicBezTo>
                  <a:pt x="332322" y="197329"/>
                  <a:pt x="332727" y="197329"/>
                  <a:pt x="333132" y="197329"/>
                </a:cubicBezTo>
                <a:cubicBezTo>
                  <a:pt x="333942" y="197329"/>
                  <a:pt x="334752" y="196924"/>
                  <a:pt x="335562" y="196924"/>
                </a:cubicBezTo>
                <a:lnTo>
                  <a:pt x="335562" y="182356"/>
                </a:lnTo>
                <a:cubicBezTo>
                  <a:pt x="335562" y="178714"/>
                  <a:pt x="333132" y="175882"/>
                  <a:pt x="329081" y="175882"/>
                </a:cubicBezTo>
                <a:lnTo>
                  <a:pt x="300321" y="175882"/>
                </a:lnTo>
                <a:cubicBezTo>
                  <a:pt x="297891" y="175882"/>
                  <a:pt x="295055" y="173858"/>
                  <a:pt x="293840" y="171430"/>
                </a:cubicBezTo>
                <a:cubicBezTo>
                  <a:pt x="292625" y="168598"/>
                  <a:pt x="293030" y="165765"/>
                  <a:pt x="295055" y="163742"/>
                </a:cubicBezTo>
                <a:cubicBezTo>
                  <a:pt x="299106" y="159695"/>
                  <a:pt x="300726" y="154030"/>
                  <a:pt x="300726" y="148769"/>
                </a:cubicBezTo>
                <a:cubicBezTo>
                  <a:pt x="300726" y="142294"/>
                  <a:pt x="297891" y="135820"/>
                  <a:pt x="293030" y="131773"/>
                </a:cubicBezTo>
                <a:cubicBezTo>
                  <a:pt x="288169" y="127322"/>
                  <a:pt x="282093" y="125298"/>
                  <a:pt x="275612" y="126108"/>
                </a:cubicBezTo>
                <a:close/>
                <a:moveTo>
                  <a:pt x="136267" y="126108"/>
                </a:moveTo>
                <a:cubicBezTo>
                  <a:pt x="125735" y="127322"/>
                  <a:pt x="117634" y="135820"/>
                  <a:pt x="116418" y="145936"/>
                </a:cubicBezTo>
                <a:cubicBezTo>
                  <a:pt x="115203" y="152816"/>
                  <a:pt x="117634" y="158886"/>
                  <a:pt x="121684" y="163742"/>
                </a:cubicBezTo>
                <a:cubicBezTo>
                  <a:pt x="123710" y="165765"/>
                  <a:pt x="124115" y="168598"/>
                  <a:pt x="122900" y="171430"/>
                </a:cubicBezTo>
                <a:cubicBezTo>
                  <a:pt x="122089" y="173858"/>
                  <a:pt x="119254" y="175882"/>
                  <a:pt x="116418" y="175882"/>
                </a:cubicBezTo>
                <a:lnTo>
                  <a:pt x="77532" y="175882"/>
                </a:lnTo>
                <a:cubicBezTo>
                  <a:pt x="73886" y="175882"/>
                  <a:pt x="71456" y="178714"/>
                  <a:pt x="71456" y="182356"/>
                </a:cubicBezTo>
                <a:lnTo>
                  <a:pt x="71456" y="283928"/>
                </a:lnTo>
                <a:cubicBezTo>
                  <a:pt x="71456" y="285951"/>
                  <a:pt x="72266" y="288784"/>
                  <a:pt x="75911" y="289593"/>
                </a:cubicBezTo>
                <a:lnTo>
                  <a:pt x="78747" y="283523"/>
                </a:lnTo>
                <a:cubicBezTo>
                  <a:pt x="83203" y="272597"/>
                  <a:pt x="93329" y="266123"/>
                  <a:pt x="103861" y="265313"/>
                </a:cubicBezTo>
                <a:cubicBezTo>
                  <a:pt x="108317" y="251959"/>
                  <a:pt x="120064" y="241843"/>
                  <a:pt x="134647" y="240224"/>
                </a:cubicBezTo>
                <a:cubicBezTo>
                  <a:pt x="145179" y="239010"/>
                  <a:pt x="155710" y="242247"/>
                  <a:pt x="163407" y="249531"/>
                </a:cubicBezTo>
                <a:cubicBezTo>
                  <a:pt x="171103" y="256411"/>
                  <a:pt x="175559" y="266527"/>
                  <a:pt x="175559" y="277049"/>
                </a:cubicBezTo>
                <a:cubicBezTo>
                  <a:pt x="175559" y="278667"/>
                  <a:pt x="175559" y="281095"/>
                  <a:pt x="175559" y="283523"/>
                </a:cubicBezTo>
                <a:cubicBezTo>
                  <a:pt x="175559" y="285547"/>
                  <a:pt x="175559" y="288379"/>
                  <a:pt x="175559" y="289593"/>
                </a:cubicBezTo>
                <a:lnTo>
                  <a:pt x="199863" y="289593"/>
                </a:lnTo>
                <a:cubicBezTo>
                  <a:pt x="202294" y="289593"/>
                  <a:pt x="206344" y="285951"/>
                  <a:pt x="206344" y="283928"/>
                </a:cubicBezTo>
                <a:lnTo>
                  <a:pt x="206344" y="269360"/>
                </a:lnTo>
                <a:lnTo>
                  <a:pt x="206344" y="255601"/>
                </a:lnTo>
                <a:cubicBezTo>
                  <a:pt x="206344" y="252364"/>
                  <a:pt x="207965" y="249936"/>
                  <a:pt x="210395" y="249127"/>
                </a:cubicBezTo>
                <a:cubicBezTo>
                  <a:pt x="213230" y="247508"/>
                  <a:pt x="216066" y="248317"/>
                  <a:pt x="218091" y="250341"/>
                </a:cubicBezTo>
                <a:cubicBezTo>
                  <a:pt x="220927" y="252364"/>
                  <a:pt x="224167" y="254387"/>
                  <a:pt x="227813" y="254792"/>
                </a:cubicBezTo>
                <a:cubicBezTo>
                  <a:pt x="229028" y="255601"/>
                  <a:pt x="229838" y="255601"/>
                  <a:pt x="230648" y="255601"/>
                </a:cubicBezTo>
                <a:cubicBezTo>
                  <a:pt x="231459" y="255601"/>
                  <a:pt x="232269" y="255601"/>
                  <a:pt x="232674" y="255601"/>
                </a:cubicBezTo>
                <a:cubicBezTo>
                  <a:pt x="233484" y="256006"/>
                  <a:pt x="233889" y="255601"/>
                  <a:pt x="234294" y="255601"/>
                </a:cubicBezTo>
                <a:cubicBezTo>
                  <a:pt x="235104" y="255601"/>
                  <a:pt x="236319" y="255601"/>
                  <a:pt x="237130" y="255601"/>
                </a:cubicBezTo>
                <a:cubicBezTo>
                  <a:pt x="237535" y="255601"/>
                  <a:pt x="238345" y="255601"/>
                  <a:pt x="238750" y="255197"/>
                </a:cubicBezTo>
                <a:cubicBezTo>
                  <a:pt x="239965" y="254792"/>
                  <a:pt x="241180" y="254387"/>
                  <a:pt x="242396" y="253983"/>
                </a:cubicBezTo>
                <a:cubicBezTo>
                  <a:pt x="242396" y="253578"/>
                  <a:pt x="243206" y="253578"/>
                  <a:pt x="243611" y="253173"/>
                </a:cubicBezTo>
                <a:cubicBezTo>
                  <a:pt x="244421" y="253173"/>
                  <a:pt x="245231" y="252364"/>
                  <a:pt x="246041" y="251959"/>
                </a:cubicBezTo>
                <a:cubicBezTo>
                  <a:pt x="246446" y="251959"/>
                  <a:pt x="246851" y="251555"/>
                  <a:pt x="247256" y="251150"/>
                </a:cubicBezTo>
                <a:cubicBezTo>
                  <a:pt x="248472" y="250341"/>
                  <a:pt x="249282" y="249531"/>
                  <a:pt x="250092" y="248317"/>
                </a:cubicBezTo>
                <a:cubicBezTo>
                  <a:pt x="254548" y="243461"/>
                  <a:pt x="256573" y="237391"/>
                  <a:pt x="255763" y="230512"/>
                </a:cubicBezTo>
                <a:cubicBezTo>
                  <a:pt x="254953" y="220395"/>
                  <a:pt x="246446" y="211897"/>
                  <a:pt x="236319" y="210683"/>
                </a:cubicBezTo>
                <a:cubicBezTo>
                  <a:pt x="234294" y="210278"/>
                  <a:pt x="232674" y="210278"/>
                  <a:pt x="231459" y="210683"/>
                </a:cubicBezTo>
                <a:cubicBezTo>
                  <a:pt x="231459" y="210683"/>
                  <a:pt x="231459" y="210683"/>
                  <a:pt x="231054" y="210683"/>
                </a:cubicBezTo>
                <a:cubicBezTo>
                  <a:pt x="229838" y="210683"/>
                  <a:pt x="228623" y="211088"/>
                  <a:pt x="227003" y="211492"/>
                </a:cubicBezTo>
                <a:cubicBezTo>
                  <a:pt x="226598" y="211492"/>
                  <a:pt x="226598" y="211492"/>
                  <a:pt x="226193" y="211897"/>
                </a:cubicBezTo>
                <a:cubicBezTo>
                  <a:pt x="223357" y="212706"/>
                  <a:pt x="220522" y="214325"/>
                  <a:pt x="218091" y="216349"/>
                </a:cubicBezTo>
                <a:cubicBezTo>
                  <a:pt x="216066" y="217967"/>
                  <a:pt x="213230" y="218372"/>
                  <a:pt x="210395" y="217563"/>
                </a:cubicBezTo>
                <a:cubicBezTo>
                  <a:pt x="207965" y="216349"/>
                  <a:pt x="206344" y="213921"/>
                  <a:pt x="206344" y="211088"/>
                </a:cubicBezTo>
                <a:lnTo>
                  <a:pt x="206344" y="196924"/>
                </a:lnTo>
                <a:lnTo>
                  <a:pt x="206344" y="182356"/>
                </a:lnTo>
                <a:cubicBezTo>
                  <a:pt x="206344" y="178714"/>
                  <a:pt x="203509" y="175882"/>
                  <a:pt x="199863" y="175882"/>
                </a:cubicBezTo>
                <a:lnTo>
                  <a:pt x="160976" y="175882"/>
                </a:lnTo>
                <a:cubicBezTo>
                  <a:pt x="158141" y="175882"/>
                  <a:pt x="155710" y="173858"/>
                  <a:pt x="154495" y="171430"/>
                </a:cubicBezTo>
                <a:cubicBezTo>
                  <a:pt x="153280" y="168598"/>
                  <a:pt x="153685" y="165765"/>
                  <a:pt x="155710" y="163742"/>
                </a:cubicBezTo>
                <a:cubicBezTo>
                  <a:pt x="159356" y="159695"/>
                  <a:pt x="161381" y="154030"/>
                  <a:pt x="161381" y="148769"/>
                </a:cubicBezTo>
                <a:cubicBezTo>
                  <a:pt x="161381" y="142294"/>
                  <a:pt x="158546" y="135820"/>
                  <a:pt x="153685" y="131773"/>
                </a:cubicBezTo>
                <a:cubicBezTo>
                  <a:pt x="148824" y="127322"/>
                  <a:pt x="143153" y="125298"/>
                  <a:pt x="136267" y="126108"/>
                </a:cubicBezTo>
                <a:close/>
                <a:moveTo>
                  <a:pt x="134647" y="111944"/>
                </a:moveTo>
                <a:cubicBezTo>
                  <a:pt x="145179" y="110730"/>
                  <a:pt x="155710" y="113968"/>
                  <a:pt x="163407" y="121252"/>
                </a:cubicBezTo>
                <a:cubicBezTo>
                  <a:pt x="171103" y="128131"/>
                  <a:pt x="175559" y="138248"/>
                  <a:pt x="175559" y="148769"/>
                </a:cubicBezTo>
                <a:cubicBezTo>
                  <a:pt x="175559" y="152816"/>
                  <a:pt x="175154" y="157267"/>
                  <a:pt x="173533" y="161314"/>
                </a:cubicBezTo>
                <a:lnTo>
                  <a:pt x="199863" y="161314"/>
                </a:lnTo>
                <a:cubicBezTo>
                  <a:pt x="204724" y="161314"/>
                  <a:pt x="209585" y="163337"/>
                  <a:pt x="213230" y="166574"/>
                </a:cubicBezTo>
                <a:cubicBezTo>
                  <a:pt x="217281" y="163337"/>
                  <a:pt x="221737" y="161314"/>
                  <a:pt x="227003" y="161314"/>
                </a:cubicBezTo>
                <a:lnTo>
                  <a:pt x="243611" y="161314"/>
                </a:lnTo>
                <a:cubicBezTo>
                  <a:pt x="241180" y="156053"/>
                  <a:pt x="240775" y="150388"/>
                  <a:pt x="241180" y="144318"/>
                </a:cubicBezTo>
                <a:cubicBezTo>
                  <a:pt x="243206" y="127322"/>
                  <a:pt x="256978" y="113968"/>
                  <a:pt x="273991" y="111944"/>
                </a:cubicBezTo>
                <a:cubicBezTo>
                  <a:pt x="284523" y="110730"/>
                  <a:pt x="295055" y="113968"/>
                  <a:pt x="302751" y="121252"/>
                </a:cubicBezTo>
                <a:cubicBezTo>
                  <a:pt x="310853" y="128131"/>
                  <a:pt x="314904" y="138248"/>
                  <a:pt x="314904" y="148769"/>
                </a:cubicBezTo>
                <a:cubicBezTo>
                  <a:pt x="314904" y="152816"/>
                  <a:pt x="314498" y="157267"/>
                  <a:pt x="312878" y="161314"/>
                </a:cubicBezTo>
                <a:lnTo>
                  <a:pt x="329081" y="161314"/>
                </a:lnTo>
                <a:cubicBezTo>
                  <a:pt x="334347" y="161314"/>
                  <a:pt x="339208" y="163337"/>
                  <a:pt x="342853" y="166574"/>
                </a:cubicBezTo>
                <a:cubicBezTo>
                  <a:pt x="346499" y="163337"/>
                  <a:pt x="351360" y="161314"/>
                  <a:pt x="356626" y="161314"/>
                </a:cubicBezTo>
                <a:lnTo>
                  <a:pt x="382955" y="161314"/>
                </a:lnTo>
                <a:cubicBezTo>
                  <a:pt x="381335" y="157267"/>
                  <a:pt x="380525" y="152816"/>
                  <a:pt x="380525" y="148769"/>
                </a:cubicBezTo>
                <a:cubicBezTo>
                  <a:pt x="380525" y="138248"/>
                  <a:pt x="385386" y="128131"/>
                  <a:pt x="392677" y="121252"/>
                </a:cubicBezTo>
                <a:cubicBezTo>
                  <a:pt x="400779" y="113968"/>
                  <a:pt x="410905" y="110730"/>
                  <a:pt x="421842" y="111944"/>
                </a:cubicBezTo>
                <a:cubicBezTo>
                  <a:pt x="438450" y="113968"/>
                  <a:pt x="452223" y="127322"/>
                  <a:pt x="454248" y="144318"/>
                </a:cubicBezTo>
                <a:cubicBezTo>
                  <a:pt x="455058" y="150388"/>
                  <a:pt x="454248" y="156053"/>
                  <a:pt x="452223" y="161314"/>
                </a:cubicBezTo>
                <a:lnTo>
                  <a:pt x="478552" y="161314"/>
                </a:lnTo>
                <a:cubicBezTo>
                  <a:pt x="489894" y="161314"/>
                  <a:pt x="499211" y="171026"/>
                  <a:pt x="499211" y="182356"/>
                </a:cubicBezTo>
                <a:lnTo>
                  <a:pt x="499211" y="201376"/>
                </a:lnTo>
                <a:cubicBezTo>
                  <a:pt x="504072" y="204208"/>
                  <a:pt x="508122" y="208255"/>
                  <a:pt x="510958" y="213516"/>
                </a:cubicBezTo>
                <a:lnTo>
                  <a:pt x="544984" y="282309"/>
                </a:lnTo>
                <a:cubicBezTo>
                  <a:pt x="545794" y="283523"/>
                  <a:pt x="546199" y="284737"/>
                  <a:pt x="546604" y="286761"/>
                </a:cubicBezTo>
                <a:cubicBezTo>
                  <a:pt x="547819" y="290807"/>
                  <a:pt x="547819" y="295259"/>
                  <a:pt x="547819" y="300519"/>
                </a:cubicBezTo>
                <a:lnTo>
                  <a:pt x="542148" y="379834"/>
                </a:lnTo>
                <a:cubicBezTo>
                  <a:pt x="551465" y="381858"/>
                  <a:pt x="557541" y="390356"/>
                  <a:pt x="555921" y="399663"/>
                </a:cubicBezTo>
                <a:lnTo>
                  <a:pt x="539313" y="506091"/>
                </a:lnTo>
                <a:cubicBezTo>
                  <a:pt x="538503" y="509733"/>
                  <a:pt x="535667" y="512161"/>
                  <a:pt x="532022" y="512161"/>
                </a:cubicBezTo>
                <a:cubicBezTo>
                  <a:pt x="531617" y="512161"/>
                  <a:pt x="531211" y="512161"/>
                  <a:pt x="530806" y="512161"/>
                </a:cubicBezTo>
                <a:cubicBezTo>
                  <a:pt x="527161" y="511351"/>
                  <a:pt x="524325" y="507709"/>
                  <a:pt x="524730" y="503663"/>
                </a:cubicBezTo>
                <a:lnTo>
                  <a:pt x="536882" y="429204"/>
                </a:lnTo>
                <a:lnTo>
                  <a:pt x="425893" y="413826"/>
                </a:lnTo>
                <a:lnTo>
                  <a:pt x="415361" y="482215"/>
                </a:lnTo>
                <a:cubicBezTo>
                  <a:pt x="414551" y="486262"/>
                  <a:pt x="410905" y="489095"/>
                  <a:pt x="406855" y="488285"/>
                </a:cubicBezTo>
                <a:cubicBezTo>
                  <a:pt x="402804" y="487881"/>
                  <a:pt x="400374" y="484238"/>
                  <a:pt x="401184" y="480192"/>
                </a:cubicBezTo>
                <a:lnTo>
                  <a:pt x="416981" y="377406"/>
                </a:lnTo>
                <a:cubicBezTo>
                  <a:pt x="418197" y="372955"/>
                  <a:pt x="420627" y="368908"/>
                  <a:pt x="424273" y="366076"/>
                </a:cubicBezTo>
                <a:cubicBezTo>
                  <a:pt x="425083" y="365671"/>
                  <a:pt x="425893" y="365266"/>
                  <a:pt x="426703" y="364457"/>
                </a:cubicBezTo>
                <a:lnTo>
                  <a:pt x="421842" y="295663"/>
                </a:lnTo>
                <a:cubicBezTo>
                  <a:pt x="421842" y="294854"/>
                  <a:pt x="421842" y="293235"/>
                  <a:pt x="421842" y="293235"/>
                </a:cubicBezTo>
                <a:cubicBezTo>
                  <a:pt x="422247" y="282309"/>
                  <a:pt x="428728" y="272597"/>
                  <a:pt x="438045" y="267741"/>
                </a:cubicBezTo>
                <a:cubicBezTo>
                  <a:pt x="434805" y="261267"/>
                  <a:pt x="427513" y="256006"/>
                  <a:pt x="420222" y="255601"/>
                </a:cubicBezTo>
                <a:cubicBezTo>
                  <a:pt x="413336" y="254387"/>
                  <a:pt x="407260" y="256815"/>
                  <a:pt x="402399" y="261267"/>
                </a:cubicBezTo>
                <a:cubicBezTo>
                  <a:pt x="397538" y="265313"/>
                  <a:pt x="395108" y="271383"/>
                  <a:pt x="395108" y="277858"/>
                </a:cubicBezTo>
                <a:cubicBezTo>
                  <a:pt x="395108" y="279072"/>
                  <a:pt x="395108" y="281500"/>
                  <a:pt x="395108" y="283523"/>
                </a:cubicBezTo>
                <a:cubicBezTo>
                  <a:pt x="395108" y="289593"/>
                  <a:pt x="395513" y="292426"/>
                  <a:pt x="395108" y="294045"/>
                </a:cubicBezTo>
                <a:cubicBezTo>
                  <a:pt x="393892" y="300519"/>
                  <a:pt x="388626" y="304971"/>
                  <a:pt x="382145" y="304971"/>
                </a:cubicBezTo>
                <a:lnTo>
                  <a:pt x="356626" y="304971"/>
                </a:lnTo>
                <a:cubicBezTo>
                  <a:pt x="351360" y="304971"/>
                  <a:pt x="346499" y="302947"/>
                  <a:pt x="342853" y="299710"/>
                </a:cubicBezTo>
                <a:cubicBezTo>
                  <a:pt x="339208" y="302947"/>
                  <a:pt x="334347" y="305375"/>
                  <a:pt x="329081" y="305375"/>
                </a:cubicBezTo>
                <a:lnTo>
                  <a:pt x="312878" y="305375"/>
                </a:lnTo>
                <a:cubicBezTo>
                  <a:pt x="314498" y="309017"/>
                  <a:pt x="314904" y="313469"/>
                  <a:pt x="314904" y="317920"/>
                </a:cubicBezTo>
                <a:cubicBezTo>
                  <a:pt x="314904" y="328441"/>
                  <a:pt x="310853" y="338153"/>
                  <a:pt x="302751" y="345437"/>
                </a:cubicBezTo>
                <a:cubicBezTo>
                  <a:pt x="296270" y="351508"/>
                  <a:pt x="287359" y="354745"/>
                  <a:pt x="278042" y="354745"/>
                </a:cubicBezTo>
                <a:cubicBezTo>
                  <a:pt x="276827" y="354745"/>
                  <a:pt x="275207" y="354745"/>
                  <a:pt x="273991" y="354745"/>
                </a:cubicBezTo>
                <a:cubicBezTo>
                  <a:pt x="256978" y="352722"/>
                  <a:pt x="243206" y="338963"/>
                  <a:pt x="241180" y="322371"/>
                </a:cubicBezTo>
                <a:cubicBezTo>
                  <a:pt x="240775" y="316301"/>
                  <a:pt x="241180" y="310231"/>
                  <a:pt x="243611" y="305375"/>
                </a:cubicBezTo>
                <a:lnTo>
                  <a:pt x="227003" y="305375"/>
                </a:lnTo>
                <a:cubicBezTo>
                  <a:pt x="221332" y="305375"/>
                  <a:pt x="216471" y="302947"/>
                  <a:pt x="212825" y="299305"/>
                </a:cubicBezTo>
                <a:cubicBezTo>
                  <a:pt x="208775" y="302138"/>
                  <a:pt x="204319" y="304161"/>
                  <a:pt x="199863" y="304161"/>
                </a:cubicBezTo>
                <a:lnTo>
                  <a:pt x="171103" y="304161"/>
                </a:lnTo>
                <a:cubicBezTo>
                  <a:pt x="169888" y="304161"/>
                  <a:pt x="168673" y="303757"/>
                  <a:pt x="167457" y="302947"/>
                </a:cubicBezTo>
                <a:cubicBezTo>
                  <a:pt x="164217" y="301329"/>
                  <a:pt x="161786" y="298091"/>
                  <a:pt x="160976" y="294045"/>
                </a:cubicBezTo>
                <a:cubicBezTo>
                  <a:pt x="160976" y="292426"/>
                  <a:pt x="160976" y="289593"/>
                  <a:pt x="160976" y="283119"/>
                </a:cubicBezTo>
                <a:cubicBezTo>
                  <a:pt x="161381" y="280691"/>
                  <a:pt x="161381" y="278667"/>
                  <a:pt x="161381" y="277049"/>
                </a:cubicBezTo>
                <a:cubicBezTo>
                  <a:pt x="161381" y="270574"/>
                  <a:pt x="158546" y="264504"/>
                  <a:pt x="153685" y="260457"/>
                </a:cubicBezTo>
                <a:cubicBezTo>
                  <a:pt x="148824" y="255601"/>
                  <a:pt x="143153" y="253578"/>
                  <a:pt x="136267" y="254387"/>
                </a:cubicBezTo>
                <a:cubicBezTo>
                  <a:pt x="128166" y="255601"/>
                  <a:pt x="121279" y="260457"/>
                  <a:pt x="118039" y="267741"/>
                </a:cubicBezTo>
                <a:cubicBezTo>
                  <a:pt x="127760" y="272597"/>
                  <a:pt x="133837" y="282309"/>
                  <a:pt x="134242" y="292831"/>
                </a:cubicBezTo>
                <a:cubicBezTo>
                  <a:pt x="134242" y="293235"/>
                  <a:pt x="134242" y="294854"/>
                  <a:pt x="133837" y="295663"/>
                </a:cubicBezTo>
                <a:lnTo>
                  <a:pt x="129381" y="364457"/>
                </a:lnTo>
                <a:cubicBezTo>
                  <a:pt x="130191" y="365266"/>
                  <a:pt x="131001" y="365671"/>
                  <a:pt x="132216" y="366076"/>
                </a:cubicBezTo>
                <a:cubicBezTo>
                  <a:pt x="135862" y="368908"/>
                  <a:pt x="138292" y="372955"/>
                  <a:pt x="139102" y="377406"/>
                </a:cubicBezTo>
                <a:lnTo>
                  <a:pt x="154900" y="480192"/>
                </a:lnTo>
                <a:cubicBezTo>
                  <a:pt x="155710" y="484238"/>
                  <a:pt x="152875" y="487881"/>
                  <a:pt x="149229" y="488285"/>
                </a:cubicBezTo>
                <a:cubicBezTo>
                  <a:pt x="145584" y="489095"/>
                  <a:pt x="141938" y="486262"/>
                  <a:pt x="141128" y="482215"/>
                </a:cubicBezTo>
                <a:lnTo>
                  <a:pt x="130191" y="413826"/>
                </a:lnTo>
                <a:lnTo>
                  <a:pt x="19201" y="429204"/>
                </a:lnTo>
                <a:lnTo>
                  <a:pt x="30138" y="504067"/>
                </a:lnTo>
                <a:cubicBezTo>
                  <a:pt x="30138" y="507709"/>
                  <a:pt x="27708" y="511351"/>
                  <a:pt x="24062" y="512161"/>
                </a:cubicBezTo>
                <a:cubicBezTo>
                  <a:pt x="23657" y="512161"/>
                  <a:pt x="22847" y="512161"/>
                  <a:pt x="22847" y="512161"/>
                </a:cubicBezTo>
                <a:cubicBezTo>
                  <a:pt x="19201" y="512161"/>
                  <a:pt x="16366" y="509733"/>
                  <a:pt x="15556" y="506091"/>
                </a:cubicBezTo>
                <a:lnTo>
                  <a:pt x="163" y="399663"/>
                </a:lnTo>
                <a:cubicBezTo>
                  <a:pt x="-1052" y="390356"/>
                  <a:pt x="4619" y="381858"/>
                  <a:pt x="13530" y="379834"/>
                </a:cubicBezTo>
                <a:lnTo>
                  <a:pt x="8265" y="300519"/>
                </a:lnTo>
                <a:cubicBezTo>
                  <a:pt x="7859" y="295259"/>
                  <a:pt x="8265" y="290807"/>
                  <a:pt x="9480" y="286761"/>
                </a:cubicBezTo>
                <a:cubicBezTo>
                  <a:pt x="9480" y="284737"/>
                  <a:pt x="10290" y="283523"/>
                  <a:pt x="10695" y="282309"/>
                </a:cubicBezTo>
                <a:lnTo>
                  <a:pt x="45126" y="213516"/>
                </a:lnTo>
                <a:cubicBezTo>
                  <a:pt x="47556" y="208255"/>
                  <a:pt x="52012" y="204208"/>
                  <a:pt x="56873" y="201376"/>
                </a:cubicBezTo>
                <a:lnTo>
                  <a:pt x="56873" y="182356"/>
                </a:lnTo>
                <a:cubicBezTo>
                  <a:pt x="56873" y="171026"/>
                  <a:pt x="66595" y="161314"/>
                  <a:pt x="77532" y="161314"/>
                </a:cubicBezTo>
                <a:lnTo>
                  <a:pt x="104266" y="161314"/>
                </a:lnTo>
                <a:cubicBezTo>
                  <a:pt x="101836" y="156053"/>
                  <a:pt x="101431" y="150388"/>
                  <a:pt x="101836" y="144318"/>
                </a:cubicBezTo>
                <a:cubicBezTo>
                  <a:pt x="104266" y="127322"/>
                  <a:pt x="117634" y="113968"/>
                  <a:pt x="134647" y="111944"/>
                </a:cubicBezTo>
                <a:close/>
                <a:moveTo>
                  <a:pt x="207696" y="76796"/>
                </a:moveTo>
                <a:cubicBezTo>
                  <a:pt x="211382" y="76796"/>
                  <a:pt x="215067" y="80072"/>
                  <a:pt x="215067" y="84168"/>
                </a:cubicBezTo>
                <a:lnTo>
                  <a:pt x="215067" y="101367"/>
                </a:lnTo>
                <a:lnTo>
                  <a:pt x="232267" y="101367"/>
                </a:lnTo>
                <a:cubicBezTo>
                  <a:pt x="236362" y="101367"/>
                  <a:pt x="239638" y="105053"/>
                  <a:pt x="239638" y="108738"/>
                </a:cubicBezTo>
                <a:cubicBezTo>
                  <a:pt x="239638" y="112834"/>
                  <a:pt x="236362" y="116110"/>
                  <a:pt x="232267" y="116110"/>
                </a:cubicBezTo>
                <a:lnTo>
                  <a:pt x="215067" y="116110"/>
                </a:lnTo>
                <a:lnTo>
                  <a:pt x="215067" y="133309"/>
                </a:lnTo>
                <a:cubicBezTo>
                  <a:pt x="215067" y="137405"/>
                  <a:pt x="211382" y="140681"/>
                  <a:pt x="207696" y="140681"/>
                </a:cubicBezTo>
                <a:cubicBezTo>
                  <a:pt x="203601" y="140681"/>
                  <a:pt x="200325" y="137405"/>
                  <a:pt x="200325" y="133309"/>
                </a:cubicBezTo>
                <a:lnTo>
                  <a:pt x="200325" y="116110"/>
                </a:lnTo>
                <a:lnTo>
                  <a:pt x="183125" y="116110"/>
                </a:lnTo>
                <a:cubicBezTo>
                  <a:pt x="179030" y="116110"/>
                  <a:pt x="175754" y="112834"/>
                  <a:pt x="175754" y="108738"/>
                </a:cubicBezTo>
                <a:cubicBezTo>
                  <a:pt x="175754" y="105053"/>
                  <a:pt x="179030" y="101367"/>
                  <a:pt x="183125" y="101367"/>
                </a:cubicBezTo>
                <a:lnTo>
                  <a:pt x="200325" y="101367"/>
                </a:lnTo>
                <a:lnTo>
                  <a:pt x="200325" y="84168"/>
                </a:lnTo>
                <a:cubicBezTo>
                  <a:pt x="200325" y="80072"/>
                  <a:pt x="203601" y="76796"/>
                  <a:pt x="207696" y="76796"/>
                </a:cubicBezTo>
                <a:close/>
                <a:moveTo>
                  <a:pt x="354144" y="51795"/>
                </a:moveTo>
                <a:cubicBezTo>
                  <a:pt x="358253" y="51795"/>
                  <a:pt x="361130" y="54586"/>
                  <a:pt x="361130" y="58572"/>
                </a:cubicBezTo>
                <a:lnTo>
                  <a:pt x="361130" y="66944"/>
                </a:lnTo>
                <a:lnTo>
                  <a:pt x="369759" y="66944"/>
                </a:lnTo>
                <a:cubicBezTo>
                  <a:pt x="373458" y="66944"/>
                  <a:pt x="377156" y="69734"/>
                  <a:pt x="377156" y="73721"/>
                </a:cubicBezTo>
                <a:cubicBezTo>
                  <a:pt x="377156" y="77707"/>
                  <a:pt x="373458" y="80498"/>
                  <a:pt x="369759" y="80498"/>
                </a:cubicBezTo>
                <a:lnTo>
                  <a:pt x="361130" y="80498"/>
                </a:lnTo>
                <a:lnTo>
                  <a:pt x="361130" y="88869"/>
                </a:lnTo>
                <a:cubicBezTo>
                  <a:pt x="361130" y="92855"/>
                  <a:pt x="358253" y="96045"/>
                  <a:pt x="354144" y="96045"/>
                </a:cubicBezTo>
                <a:cubicBezTo>
                  <a:pt x="350034" y="96045"/>
                  <a:pt x="346747" y="92855"/>
                  <a:pt x="346747" y="88869"/>
                </a:cubicBezTo>
                <a:lnTo>
                  <a:pt x="346747" y="80498"/>
                </a:lnTo>
                <a:lnTo>
                  <a:pt x="338117" y="80498"/>
                </a:lnTo>
                <a:cubicBezTo>
                  <a:pt x="334008" y="80498"/>
                  <a:pt x="331131" y="77707"/>
                  <a:pt x="331131" y="73721"/>
                </a:cubicBezTo>
                <a:cubicBezTo>
                  <a:pt x="331131" y="69734"/>
                  <a:pt x="334008" y="66944"/>
                  <a:pt x="338117" y="66944"/>
                </a:cubicBezTo>
                <a:lnTo>
                  <a:pt x="346747" y="66944"/>
                </a:lnTo>
                <a:lnTo>
                  <a:pt x="346747" y="58572"/>
                </a:lnTo>
                <a:cubicBezTo>
                  <a:pt x="346747" y="54586"/>
                  <a:pt x="350034" y="51795"/>
                  <a:pt x="354144" y="51795"/>
                </a:cubicBezTo>
                <a:close/>
                <a:moveTo>
                  <a:pt x="278923" y="0"/>
                </a:moveTo>
                <a:cubicBezTo>
                  <a:pt x="283077" y="0"/>
                  <a:pt x="286399" y="3285"/>
                  <a:pt x="286399" y="7390"/>
                </a:cubicBezTo>
                <a:lnTo>
                  <a:pt x="286399" y="10675"/>
                </a:lnTo>
                <a:lnTo>
                  <a:pt x="289307" y="10675"/>
                </a:lnTo>
                <a:cubicBezTo>
                  <a:pt x="293460" y="10675"/>
                  <a:pt x="296783" y="13959"/>
                  <a:pt x="296783" y="18065"/>
                </a:cubicBezTo>
                <a:cubicBezTo>
                  <a:pt x="296783" y="21760"/>
                  <a:pt x="293460" y="25045"/>
                  <a:pt x="289307" y="25045"/>
                </a:cubicBezTo>
                <a:lnTo>
                  <a:pt x="286399" y="25045"/>
                </a:lnTo>
                <a:lnTo>
                  <a:pt x="286399" y="27919"/>
                </a:lnTo>
                <a:cubicBezTo>
                  <a:pt x="286399" y="32024"/>
                  <a:pt x="283077" y="35309"/>
                  <a:pt x="278923" y="35309"/>
                </a:cubicBezTo>
                <a:cubicBezTo>
                  <a:pt x="274770" y="35309"/>
                  <a:pt x="271863" y="32024"/>
                  <a:pt x="271863" y="27919"/>
                </a:cubicBezTo>
                <a:lnTo>
                  <a:pt x="271863" y="25045"/>
                </a:lnTo>
                <a:lnTo>
                  <a:pt x="268540" y="25045"/>
                </a:lnTo>
                <a:cubicBezTo>
                  <a:pt x="264802" y="25045"/>
                  <a:pt x="261479" y="21760"/>
                  <a:pt x="261479" y="18065"/>
                </a:cubicBezTo>
                <a:cubicBezTo>
                  <a:pt x="261479" y="13959"/>
                  <a:pt x="264802" y="10675"/>
                  <a:pt x="268540" y="10675"/>
                </a:cubicBezTo>
                <a:lnTo>
                  <a:pt x="271863" y="10675"/>
                </a:lnTo>
                <a:lnTo>
                  <a:pt x="271863" y="7390"/>
                </a:lnTo>
                <a:cubicBezTo>
                  <a:pt x="271863" y="3285"/>
                  <a:pt x="274770" y="0"/>
                  <a:pt x="278923" y="0"/>
                </a:cubicBezTo>
                <a:close/>
              </a:path>
            </a:pathLst>
          </a:custGeom>
          <a:solidFill>
            <a:schemeClr val="bg1"/>
          </a:solidFill>
          <a:ln>
            <a:noFill/>
          </a:ln>
          <a:effectLst/>
        </p:spPr>
        <p:txBody>
          <a:bodyPr wrap="square" anchor="ctr">
            <a:noAutofit/>
          </a:bodyPr>
          <a:lstStyle/>
          <a:p>
            <a:endParaRPr lang="en-US" sz="363" dirty="0">
              <a:latin typeface="Poppins" pitchFamily="2" charset="77"/>
            </a:endParaRPr>
          </a:p>
        </p:txBody>
      </p:sp>
      <p:sp>
        <p:nvSpPr>
          <p:cNvPr id="36" name="Freeform 35">
            <a:extLst>
              <a:ext uri="{FF2B5EF4-FFF2-40B4-BE49-F238E27FC236}">
                <a16:creationId xmlns:a16="http://schemas.microsoft.com/office/drawing/2014/main" id="{7905F651-1C6A-6046-AE7A-5F97D707F21E}"/>
              </a:ext>
            </a:extLst>
          </p:cNvPr>
          <p:cNvSpPr>
            <a:spLocks noChangeArrowheads="1"/>
          </p:cNvSpPr>
          <p:nvPr/>
        </p:nvSpPr>
        <p:spPr bwMode="auto">
          <a:xfrm>
            <a:off x="5872587" y="4542822"/>
            <a:ext cx="486595" cy="474824"/>
          </a:xfrm>
          <a:custGeom>
            <a:avLst/>
            <a:gdLst>
              <a:gd name="connsiteX0" fmla="*/ 375077 w 517152"/>
              <a:gd name="connsiteY0" fmla="*/ 398262 h 504641"/>
              <a:gd name="connsiteX1" fmla="*/ 386006 w 517152"/>
              <a:gd name="connsiteY1" fmla="*/ 398262 h 504641"/>
              <a:gd name="connsiteX2" fmla="*/ 400173 w 517152"/>
              <a:gd name="connsiteY2" fmla="*/ 406818 h 504641"/>
              <a:gd name="connsiteX3" fmla="*/ 409483 w 517152"/>
              <a:gd name="connsiteY3" fmla="*/ 422708 h 504641"/>
              <a:gd name="connsiteX4" fmla="*/ 421221 w 517152"/>
              <a:gd name="connsiteY4" fmla="*/ 429635 h 504641"/>
              <a:gd name="connsiteX5" fmla="*/ 432959 w 517152"/>
              <a:gd name="connsiteY5" fmla="*/ 422708 h 504641"/>
              <a:gd name="connsiteX6" fmla="*/ 442269 w 517152"/>
              <a:gd name="connsiteY6" fmla="*/ 406818 h 504641"/>
              <a:gd name="connsiteX7" fmla="*/ 456436 w 517152"/>
              <a:gd name="connsiteY7" fmla="*/ 398262 h 504641"/>
              <a:gd name="connsiteX8" fmla="*/ 467770 w 517152"/>
              <a:gd name="connsiteY8" fmla="*/ 398262 h 504641"/>
              <a:gd name="connsiteX9" fmla="*/ 512295 w 517152"/>
              <a:gd name="connsiteY9" fmla="*/ 440636 h 504641"/>
              <a:gd name="connsiteX10" fmla="*/ 517152 w 517152"/>
              <a:gd name="connsiteY10" fmla="*/ 496862 h 504641"/>
              <a:gd name="connsiteX11" fmla="*/ 510676 w 517152"/>
              <a:gd name="connsiteY11" fmla="*/ 504603 h 504641"/>
              <a:gd name="connsiteX12" fmla="*/ 502985 w 517152"/>
              <a:gd name="connsiteY12" fmla="*/ 498084 h 504641"/>
              <a:gd name="connsiteX13" fmla="*/ 498128 w 517152"/>
              <a:gd name="connsiteY13" fmla="*/ 442265 h 504641"/>
              <a:gd name="connsiteX14" fmla="*/ 467770 w 517152"/>
              <a:gd name="connsiteY14" fmla="*/ 412930 h 504641"/>
              <a:gd name="connsiteX15" fmla="*/ 456436 w 517152"/>
              <a:gd name="connsiteY15" fmla="*/ 412930 h 504641"/>
              <a:gd name="connsiteX16" fmla="*/ 454412 w 517152"/>
              <a:gd name="connsiteY16" fmla="*/ 414152 h 504641"/>
              <a:gd name="connsiteX17" fmla="*/ 445507 w 517152"/>
              <a:gd name="connsiteY17" fmla="*/ 430042 h 504641"/>
              <a:gd name="connsiteX18" fmla="*/ 421221 w 517152"/>
              <a:gd name="connsiteY18" fmla="*/ 443895 h 504641"/>
              <a:gd name="connsiteX19" fmla="*/ 397339 w 517152"/>
              <a:gd name="connsiteY19" fmla="*/ 430042 h 504641"/>
              <a:gd name="connsiteX20" fmla="*/ 387625 w 517152"/>
              <a:gd name="connsiteY20" fmla="*/ 414152 h 504641"/>
              <a:gd name="connsiteX21" fmla="*/ 386006 w 517152"/>
              <a:gd name="connsiteY21" fmla="*/ 412930 h 504641"/>
              <a:gd name="connsiteX22" fmla="*/ 375077 w 517152"/>
              <a:gd name="connsiteY22" fmla="*/ 412930 h 504641"/>
              <a:gd name="connsiteX23" fmla="*/ 344314 w 517152"/>
              <a:gd name="connsiteY23" fmla="*/ 427598 h 504641"/>
              <a:gd name="connsiteX24" fmla="*/ 337838 w 517152"/>
              <a:gd name="connsiteY24" fmla="*/ 435746 h 504641"/>
              <a:gd name="connsiteX25" fmla="*/ 298170 w 517152"/>
              <a:gd name="connsiteY25" fmla="*/ 501344 h 504641"/>
              <a:gd name="connsiteX26" fmla="*/ 292098 w 517152"/>
              <a:gd name="connsiteY26" fmla="*/ 504603 h 504641"/>
              <a:gd name="connsiteX27" fmla="*/ 288051 w 517152"/>
              <a:gd name="connsiteY27" fmla="*/ 503788 h 504641"/>
              <a:gd name="connsiteX28" fmla="*/ 285622 w 517152"/>
              <a:gd name="connsiteY28" fmla="*/ 494010 h 504641"/>
              <a:gd name="connsiteX29" fmla="*/ 326909 w 517152"/>
              <a:gd name="connsiteY29" fmla="*/ 426783 h 504641"/>
              <a:gd name="connsiteX30" fmla="*/ 332980 w 517152"/>
              <a:gd name="connsiteY30" fmla="*/ 418634 h 504641"/>
              <a:gd name="connsiteX31" fmla="*/ 375077 w 517152"/>
              <a:gd name="connsiteY31" fmla="*/ 398262 h 504641"/>
              <a:gd name="connsiteX32" fmla="*/ 49015 w 517152"/>
              <a:gd name="connsiteY32" fmla="*/ 398262 h 504641"/>
              <a:gd name="connsiteX33" fmla="*/ 60754 w 517152"/>
              <a:gd name="connsiteY33" fmla="*/ 398262 h 504641"/>
              <a:gd name="connsiteX34" fmla="*/ 74516 w 517152"/>
              <a:gd name="connsiteY34" fmla="*/ 406818 h 504641"/>
              <a:gd name="connsiteX35" fmla="*/ 84231 w 517152"/>
              <a:gd name="connsiteY35" fmla="*/ 422708 h 504641"/>
              <a:gd name="connsiteX36" fmla="*/ 95969 w 517152"/>
              <a:gd name="connsiteY36" fmla="*/ 429635 h 504641"/>
              <a:gd name="connsiteX37" fmla="*/ 107303 w 517152"/>
              <a:gd name="connsiteY37" fmla="*/ 422708 h 504641"/>
              <a:gd name="connsiteX38" fmla="*/ 116612 w 517152"/>
              <a:gd name="connsiteY38" fmla="*/ 406818 h 504641"/>
              <a:gd name="connsiteX39" fmla="*/ 131184 w 517152"/>
              <a:gd name="connsiteY39" fmla="*/ 398262 h 504641"/>
              <a:gd name="connsiteX40" fmla="*/ 142113 w 517152"/>
              <a:gd name="connsiteY40" fmla="*/ 398262 h 504641"/>
              <a:gd name="connsiteX41" fmla="*/ 183805 w 517152"/>
              <a:gd name="connsiteY41" fmla="*/ 418634 h 504641"/>
              <a:gd name="connsiteX42" fmla="*/ 190281 w 517152"/>
              <a:gd name="connsiteY42" fmla="*/ 426783 h 504641"/>
              <a:gd name="connsiteX43" fmla="*/ 231163 w 517152"/>
              <a:gd name="connsiteY43" fmla="*/ 494010 h 504641"/>
              <a:gd name="connsiteX44" fmla="*/ 228735 w 517152"/>
              <a:gd name="connsiteY44" fmla="*/ 503788 h 504641"/>
              <a:gd name="connsiteX45" fmla="*/ 225092 w 517152"/>
              <a:gd name="connsiteY45" fmla="*/ 504603 h 504641"/>
              <a:gd name="connsiteX46" fmla="*/ 219020 w 517152"/>
              <a:gd name="connsiteY46" fmla="*/ 501344 h 504641"/>
              <a:gd name="connsiteX47" fmla="*/ 178948 w 517152"/>
              <a:gd name="connsiteY47" fmla="*/ 435746 h 504641"/>
              <a:gd name="connsiteX48" fmla="*/ 172471 w 517152"/>
              <a:gd name="connsiteY48" fmla="*/ 427598 h 504641"/>
              <a:gd name="connsiteX49" fmla="*/ 142113 w 517152"/>
              <a:gd name="connsiteY49" fmla="*/ 412930 h 504641"/>
              <a:gd name="connsiteX50" fmla="*/ 131184 w 517152"/>
              <a:gd name="connsiteY50" fmla="*/ 412930 h 504641"/>
              <a:gd name="connsiteX51" fmla="*/ 129160 w 517152"/>
              <a:gd name="connsiteY51" fmla="*/ 414152 h 504641"/>
              <a:gd name="connsiteX52" fmla="*/ 119851 w 517152"/>
              <a:gd name="connsiteY52" fmla="*/ 430042 h 504641"/>
              <a:gd name="connsiteX53" fmla="*/ 95969 w 517152"/>
              <a:gd name="connsiteY53" fmla="*/ 443895 h 504641"/>
              <a:gd name="connsiteX54" fmla="*/ 71683 w 517152"/>
              <a:gd name="connsiteY54" fmla="*/ 430042 h 504641"/>
              <a:gd name="connsiteX55" fmla="*/ 62373 w 517152"/>
              <a:gd name="connsiteY55" fmla="*/ 414152 h 504641"/>
              <a:gd name="connsiteX56" fmla="*/ 60754 w 517152"/>
              <a:gd name="connsiteY56" fmla="*/ 412930 h 504641"/>
              <a:gd name="connsiteX57" fmla="*/ 49420 w 517152"/>
              <a:gd name="connsiteY57" fmla="*/ 412930 h 504641"/>
              <a:gd name="connsiteX58" fmla="*/ 19062 w 517152"/>
              <a:gd name="connsiteY58" fmla="*/ 442265 h 504641"/>
              <a:gd name="connsiteX59" fmla="*/ 14205 w 517152"/>
              <a:gd name="connsiteY59" fmla="*/ 498084 h 504641"/>
              <a:gd name="connsiteX60" fmla="*/ 6514 w 517152"/>
              <a:gd name="connsiteY60" fmla="*/ 504603 h 504641"/>
              <a:gd name="connsiteX61" fmla="*/ 38 w 517152"/>
              <a:gd name="connsiteY61" fmla="*/ 496862 h 504641"/>
              <a:gd name="connsiteX62" fmla="*/ 4490 w 517152"/>
              <a:gd name="connsiteY62" fmla="*/ 440636 h 504641"/>
              <a:gd name="connsiteX63" fmla="*/ 49015 w 517152"/>
              <a:gd name="connsiteY63" fmla="*/ 398262 h 504641"/>
              <a:gd name="connsiteX64" fmla="*/ 420221 w 517152"/>
              <a:gd name="connsiteY64" fmla="*/ 307133 h 504641"/>
              <a:gd name="connsiteX65" fmla="*/ 382125 w 517152"/>
              <a:gd name="connsiteY65" fmla="*/ 345375 h 504641"/>
              <a:gd name="connsiteX66" fmla="*/ 420221 w 517152"/>
              <a:gd name="connsiteY66" fmla="*/ 383618 h 504641"/>
              <a:gd name="connsiteX67" fmla="*/ 458316 w 517152"/>
              <a:gd name="connsiteY67" fmla="*/ 345375 h 504641"/>
              <a:gd name="connsiteX68" fmla="*/ 420221 w 517152"/>
              <a:gd name="connsiteY68" fmla="*/ 307133 h 504641"/>
              <a:gd name="connsiteX69" fmla="*/ 95181 w 517152"/>
              <a:gd name="connsiteY69" fmla="*/ 307133 h 504641"/>
              <a:gd name="connsiteX70" fmla="*/ 56681 w 517152"/>
              <a:gd name="connsiteY70" fmla="*/ 345375 h 504641"/>
              <a:gd name="connsiteX71" fmla="*/ 95181 w 517152"/>
              <a:gd name="connsiteY71" fmla="*/ 383618 h 504641"/>
              <a:gd name="connsiteX72" fmla="*/ 133277 w 517152"/>
              <a:gd name="connsiteY72" fmla="*/ 345375 h 504641"/>
              <a:gd name="connsiteX73" fmla="*/ 95181 w 517152"/>
              <a:gd name="connsiteY73" fmla="*/ 307133 h 504641"/>
              <a:gd name="connsiteX74" fmla="*/ 420221 w 517152"/>
              <a:gd name="connsiteY74" fmla="*/ 292893 h 504641"/>
              <a:gd name="connsiteX75" fmla="*/ 472501 w 517152"/>
              <a:gd name="connsiteY75" fmla="*/ 345375 h 504641"/>
              <a:gd name="connsiteX76" fmla="*/ 420221 w 517152"/>
              <a:gd name="connsiteY76" fmla="*/ 397857 h 504641"/>
              <a:gd name="connsiteX77" fmla="*/ 367535 w 517152"/>
              <a:gd name="connsiteY77" fmla="*/ 345375 h 504641"/>
              <a:gd name="connsiteX78" fmla="*/ 420221 w 517152"/>
              <a:gd name="connsiteY78" fmla="*/ 292893 h 504641"/>
              <a:gd name="connsiteX79" fmla="*/ 95181 w 517152"/>
              <a:gd name="connsiteY79" fmla="*/ 292893 h 504641"/>
              <a:gd name="connsiteX80" fmla="*/ 147462 w 517152"/>
              <a:gd name="connsiteY80" fmla="*/ 345375 h 504641"/>
              <a:gd name="connsiteX81" fmla="*/ 95181 w 517152"/>
              <a:gd name="connsiteY81" fmla="*/ 397857 h 504641"/>
              <a:gd name="connsiteX82" fmla="*/ 42496 w 517152"/>
              <a:gd name="connsiteY82" fmla="*/ 345375 h 504641"/>
              <a:gd name="connsiteX83" fmla="*/ 95181 w 517152"/>
              <a:gd name="connsiteY83" fmla="*/ 292893 h 504641"/>
              <a:gd name="connsiteX84" fmla="*/ 257898 w 517152"/>
              <a:gd name="connsiteY84" fmla="*/ 89298 h 504641"/>
              <a:gd name="connsiteX85" fmla="*/ 272487 w 517152"/>
              <a:gd name="connsiteY85" fmla="*/ 103887 h 504641"/>
              <a:gd name="connsiteX86" fmla="*/ 257898 w 517152"/>
              <a:gd name="connsiteY86" fmla="*/ 119264 h 504641"/>
              <a:gd name="connsiteX87" fmla="*/ 242521 w 517152"/>
              <a:gd name="connsiteY87" fmla="*/ 103887 h 504641"/>
              <a:gd name="connsiteX88" fmla="*/ 257898 w 517152"/>
              <a:gd name="connsiteY88" fmla="*/ 89298 h 504641"/>
              <a:gd name="connsiteX89" fmla="*/ 196980 w 517152"/>
              <a:gd name="connsiteY89" fmla="*/ 89298 h 504641"/>
              <a:gd name="connsiteX90" fmla="*/ 211761 w 517152"/>
              <a:gd name="connsiteY90" fmla="*/ 103887 h 504641"/>
              <a:gd name="connsiteX91" fmla="*/ 196980 w 517152"/>
              <a:gd name="connsiteY91" fmla="*/ 119264 h 504641"/>
              <a:gd name="connsiteX92" fmla="*/ 181800 w 517152"/>
              <a:gd name="connsiteY92" fmla="*/ 103887 h 504641"/>
              <a:gd name="connsiteX93" fmla="*/ 196980 w 517152"/>
              <a:gd name="connsiteY93" fmla="*/ 89298 h 504641"/>
              <a:gd name="connsiteX94" fmla="*/ 134073 w 517152"/>
              <a:gd name="connsiteY94" fmla="*/ 89298 h 504641"/>
              <a:gd name="connsiteX95" fmla="*/ 149253 w 517152"/>
              <a:gd name="connsiteY95" fmla="*/ 103887 h 504641"/>
              <a:gd name="connsiteX96" fmla="*/ 134073 w 517152"/>
              <a:gd name="connsiteY96" fmla="*/ 119264 h 504641"/>
              <a:gd name="connsiteX97" fmla="*/ 119292 w 517152"/>
              <a:gd name="connsiteY97" fmla="*/ 103887 h 504641"/>
              <a:gd name="connsiteX98" fmla="*/ 134073 w 517152"/>
              <a:gd name="connsiteY98" fmla="*/ 89298 h 504641"/>
              <a:gd name="connsiteX99" fmla="*/ 374112 w 517152"/>
              <a:gd name="connsiteY99" fmla="*/ 45456 h 504641"/>
              <a:gd name="connsiteX100" fmla="*/ 470715 w 517152"/>
              <a:gd name="connsiteY100" fmla="*/ 155971 h 504641"/>
              <a:gd name="connsiteX101" fmla="*/ 470715 w 517152"/>
              <a:gd name="connsiteY101" fmla="*/ 160019 h 504641"/>
              <a:gd name="connsiteX102" fmla="*/ 371271 w 517152"/>
              <a:gd name="connsiteY102" fmla="*/ 270937 h 504641"/>
              <a:gd name="connsiteX103" fmla="*/ 371271 w 517152"/>
              <a:gd name="connsiteY103" fmla="*/ 305751 h 504641"/>
              <a:gd name="connsiteX104" fmla="*/ 365182 w 517152"/>
              <a:gd name="connsiteY104" fmla="*/ 316276 h 504641"/>
              <a:gd name="connsiteX105" fmla="*/ 359906 w 517152"/>
              <a:gd name="connsiteY105" fmla="*/ 317490 h 504641"/>
              <a:gd name="connsiteX106" fmla="*/ 353005 w 517152"/>
              <a:gd name="connsiteY106" fmla="*/ 315062 h 504641"/>
              <a:gd name="connsiteX107" fmla="*/ 300645 w 517152"/>
              <a:gd name="connsiteY107" fmla="*/ 273366 h 504641"/>
              <a:gd name="connsiteX108" fmla="*/ 296180 w 517152"/>
              <a:gd name="connsiteY108" fmla="*/ 271747 h 504641"/>
              <a:gd name="connsiteX109" fmla="*/ 255590 w 517152"/>
              <a:gd name="connsiteY109" fmla="*/ 271747 h 504641"/>
              <a:gd name="connsiteX110" fmla="*/ 199171 w 517152"/>
              <a:gd name="connsiteY110" fmla="*/ 256769 h 504641"/>
              <a:gd name="connsiteX111" fmla="*/ 196329 w 517152"/>
              <a:gd name="connsiteY111" fmla="*/ 247053 h 504641"/>
              <a:gd name="connsiteX112" fmla="*/ 206477 w 517152"/>
              <a:gd name="connsiteY112" fmla="*/ 244219 h 504641"/>
              <a:gd name="connsiteX113" fmla="*/ 255590 w 517152"/>
              <a:gd name="connsiteY113" fmla="*/ 257578 h 504641"/>
              <a:gd name="connsiteX114" fmla="*/ 296180 w 517152"/>
              <a:gd name="connsiteY114" fmla="*/ 257578 h 504641"/>
              <a:gd name="connsiteX115" fmla="*/ 309574 w 517152"/>
              <a:gd name="connsiteY115" fmla="*/ 262031 h 504641"/>
              <a:gd name="connsiteX116" fmla="*/ 357064 w 517152"/>
              <a:gd name="connsiteY116" fmla="*/ 300084 h 504641"/>
              <a:gd name="connsiteX117" fmla="*/ 357064 w 517152"/>
              <a:gd name="connsiteY117" fmla="*/ 269318 h 504641"/>
              <a:gd name="connsiteX118" fmla="*/ 368429 w 517152"/>
              <a:gd name="connsiteY118" fmla="*/ 257173 h 504641"/>
              <a:gd name="connsiteX119" fmla="*/ 456509 w 517152"/>
              <a:gd name="connsiteY119" fmla="*/ 160019 h 504641"/>
              <a:gd name="connsiteX120" fmla="*/ 456509 w 517152"/>
              <a:gd name="connsiteY120" fmla="*/ 155971 h 504641"/>
              <a:gd name="connsiteX121" fmla="*/ 371677 w 517152"/>
              <a:gd name="connsiteY121" fmla="*/ 59625 h 504641"/>
              <a:gd name="connsiteX122" fmla="*/ 365588 w 517152"/>
              <a:gd name="connsiteY122" fmla="*/ 51529 h 504641"/>
              <a:gd name="connsiteX123" fmla="*/ 374112 w 517152"/>
              <a:gd name="connsiteY123" fmla="*/ 45456 h 504641"/>
              <a:gd name="connsiteX124" fmla="*/ 148914 w 517152"/>
              <a:gd name="connsiteY124" fmla="*/ 13763 h 504641"/>
              <a:gd name="connsiteX125" fmla="*/ 51717 w 517152"/>
              <a:gd name="connsiteY125" fmla="*/ 111728 h 504641"/>
              <a:gd name="connsiteX126" fmla="*/ 51717 w 517152"/>
              <a:gd name="connsiteY126" fmla="*/ 115372 h 504641"/>
              <a:gd name="connsiteX127" fmla="*/ 139194 w 517152"/>
              <a:gd name="connsiteY127" fmla="*/ 212122 h 504641"/>
              <a:gd name="connsiteX128" fmla="*/ 150534 w 517152"/>
              <a:gd name="connsiteY128" fmla="*/ 224671 h 504641"/>
              <a:gd name="connsiteX129" fmla="*/ 150534 w 517152"/>
              <a:gd name="connsiteY129" fmla="*/ 255437 h 504641"/>
              <a:gd name="connsiteX130" fmla="*/ 197918 w 517152"/>
              <a:gd name="connsiteY130" fmla="*/ 217384 h 504641"/>
              <a:gd name="connsiteX131" fmla="*/ 211283 w 517152"/>
              <a:gd name="connsiteY131" fmla="*/ 212931 h 504641"/>
              <a:gd name="connsiteX132" fmla="*/ 251782 w 517152"/>
              <a:gd name="connsiteY132" fmla="*/ 212931 h 504641"/>
              <a:gd name="connsiteX133" fmla="*/ 349384 w 517152"/>
              <a:gd name="connsiteY133" fmla="*/ 115372 h 504641"/>
              <a:gd name="connsiteX134" fmla="*/ 349384 w 517152"/>
              <a:gd name="connsiteY134" fmla="*/ 111728 h 504641"/>
              <a:gd name="connsiteX135" fmla="*/ 251782 w 517152"/>
              <a:gd name="connsiteY135" fmla="*/ 13763 h 504641"/>
              <a:gd name="connsiteX136" fmla="*/ 148914 w 517152"/>
              <a:gd name="connsiteY136" fmla="*/ 0 h 504641"/>
              <a:gd name="connsiteX137" fmla="*/ 251782 w 517152"/>
              <a:gd name="connsiteY137" fmla="*/ 0 h 504641"/>
              <a:gd name="connsiteX138" fmla="*/ 363559 w 517152"/>
              <a:gd name="connsiteY138" fmla="*/ 111728 h 504641"/>
              <a:gd name="connsiteX139" fmla="*/ 363559 w 517152"/>
              <a:gd name="connsiteY139" fmla="*/ 115372 h 504641"/>
              <a:gd name="connsiteX140" fmla="*/ 251782 w 517152"/>
              <a:gd name="connsiteY140" fmla="*/ 227100 h 504641"/>
              <a:gd name="connsiteX141" fmla="*/ 211283 w 517152"/>
              <a:gd name="connsiteY141" fmla="*/ 227100 h 504641"/>
              <a:gd name="connsiteX142" fmla="*/ 206828 w 517152"/>
              <a:gd name="connsiteY142" fmla="*/ 228719 h 504641"/>
              <a:gd name="connsiteX143" fmla="*/ 154584 w 517152"/>
              <a:gd name="connsiteY143" fmla="*/ 270415 h 504641"/>
              <a:gd name="connsiteX144" fmla="*/ 147699 w 517152"/>
              <a:gd name="connsiteY144" fmla="*/ 272843 h 504641"/>
              <a:gd name="connsiteX145" fmla="*/ 142839 w 517152"/>
              <a:gd name="connsiteY145" fmla="*/ 271629 h 504641"/>
              <a:gd name="connsiteX146" fmla="*/ 136360 w 517152"/>
              <a:gd name="connsiteY146" fmla="*/ 261509 h 504641"/>
              <a:gd name="connsiteX147" fmla="*/ 136360 w 517152"/>
              <a:gd name="connsiteY147" fmla="*/ 226695 h 504641"/>
              <a:gd name="connsiteX148" fmla="*/ 37137 w 517152"/>
              <a:gd name="connsiteY148" fmla="*/ 115372 h 504641"/>
              <a:gd name="connsiteX149" fmla="*/ 37137 w 517152"/>
              <a:gd name="connsiteY149" fmla="*/ 111728 h 504641"/>
              <a:gd name="connsiteX150" fmla="*/ 148914 w 517152"/>
              <a:gd name="connsiteY150" fmla="*/ 0 h 50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517152" h="504641">
                <a:moveTo>
                  <a:pt x="375077" y="398262"/>
                </a:moveTo>
                <a:lnTo>
                  <a:pt x="386006" y="398262"/>
                </a:lnTo>
                <a:cubicBezTo>
                  <a:pt x="391673" y="398262"/>
                  <a:pt x="397339" y="401522"/>
                  <a:pt x="400173" y="406818"/>
                </a:cubicBezTo>
                <a:lnTo>
                  <a:pt x="409483" y="422708"/>
                </a:lnTo>
                <a:cubicBezTo>
                  <a:pt x="411911" y="427190"/>
                  <a:pt x="416364" y="429635"/>
                  <a:pt x="421221" y="429635"/>
                </a:cubicBezTo>
                <a:cubicBezTo>
                  <a:pt x="426078" y="429635"/>
                  <a:pt x="430531" y="427190"/>
                  <a:pt x="432959" y="422708"/>
                </a:cubicBezTo>
                <a:lnTo>
                  <a:pt x="442269" y="406818"/>
                </a:lnTo>
                <a:cubicBezTo>
                  <a:pt x="445103" y="401522"/>
                  <a:pt x="450769" y="398262"/>
                  <a:pt x="456436" y="398262"/>
                </a:cubicBezTo>
                <a:lnTo>
                  <a:pt x="467770" y="398262"/>
                </a:lnTo>
                <a:cubicBezTo>
                  <a:pt x="490437" y="398670"/>
                  <a:pt x="510271" y="417412"/>
                  <a:pt x="512295" y="440636"/>
                </a:cubicBezTo>
                <a:lnTo>
                  <a:pt x="517152" y="496862"/>
                </a:lnTo>
                <a:cubicBezTo>
                  <a:pt x="517152" y="500936"/>
                  <a:pt x="514724" y="504603"/>
                  <a:pt x="510676" y="504603"/>
                </a:cubicBezTo>
                <a:cubicBezTo>
                  <a:pt x="506628" y="505011"/>
                  <a:pt x="503390" y="502159"/>
                  <a:pt x="502985" y="498084"/>
                </a:cubicBezTo>
                <a:lnTo>
                  <a:pt x="498128" y="442265"/>
                </a:lnTo>
                <a:cubicBezTo>
                  <a:pt x="496509" y="425968"/>
                  <a:pt x="483151" y="412930"/>
                  <a:pt x="467770" y="412930"/>
                </a:cubicBezTo>
                <a:lnTo>
                  <a:pt x="456436" y="412930"/>
                </a:lnTo>
                <a:cubicBezTo>
                  <a:pt x="455222" y="412930"/>
                  <a:pt x="454817" y="413337"/>
                  <a:pt x="454412" y="414152"/>
                </a:cubicBezTo>
                <a:lnTo>
                  <a:pt x="445507" y="430042"/>
                </a:lnTo>
                <a:cubicBezTo>
                  <a:pt x="440245" y="438599"/>
                  <a:pt x="431340" y="443895"/>
                  <a:pt x="421221" y="443895"/>
                </a:cubicBezTo>
                <a:cubicBezTo>
                  <a:pt x="411102" y="443895"/>
                  <a:pt x="402197" y="438599"/>
                  <a:pt x="397339" y="430042"/>
                </a:cubicBezTo>
                <a:lnTo>
                  <a:pt x="387625" y="414152"/>
                </a:lnTo>
                <a:cubicBezTo>
                  <a:pt x="387625" y="413337"/>
                  <a:pt x="386815" y="412930"/>
                  <a:pt x="386006" y="412930"/>
                </a:cubicBezTo>
                <a:lnTo>
                  <a:pt x="375077" y="412930"/>
                </a:lnTo>
                <a:cubicBezTo>
                  <a:pt x="362934" y="412930"/>
                  <a:pt x="351600" y="418227"/>
                  <a:pt x="344314" y="427598"/>
                </a:cubicBezTo>
                <a:lnTo>
                  <a:pt x="337838" y="435746"/>
                </a:lnTo>
                <a:cubicBezTo>
                  <a:pt x="333385" y="441451"/>
                  <a:pt x="311527" y="478120"/>
                  <a:pt x="298170" y="501344"/>
                </a:cubicBezTo>
                <a:cubicBezTo>
                  <a:pt x="296956" y="503381"/>
                  <a:pt x="294527" y="504603"/>
                  <a:pt x="292098" y="504603"/>
                </a:cubicBezTo>
                <a:cubicBezTo>
                  <a:pt x="290884" y="504603"/>
                  <a:pt x="289265" y="504603"/>
                  <a:pt x="288051" y="503788"/>
                </a:cubicBezTo>
                <a:cubicBezTo>
                  <a:pt x="284812" y="501751"/>
                  <a:pt x="283598" y="497270"/>
                  <a:pt x="285622" y="494010"/>
                </a:cubicBezTo>
                <a:cubicBezTo>
                  <a:pt x="289265" y="487898"/>
                  <a:pt x="320028" y="434932"/>
                  <a:pt x="326909" y="426783"/>
                </a:cubicBezTo>
                <a:lnTo>
                  <a:pt x="332980" y="418634"/>
                </a:lnTo>
                <a:cubicBezTo>
                  <a:pt x="343504" y="405596"/>
                  <a:pt x="358481" y="398262"/>
                  <a:pt x="375077" y="398262"/>
                </a:cubicBezTo>
                <a:close/>
                <a:moveTo>
                  <a:pt x="49015" y="398262"/>
                </a:moveTo>
                <a:lnTo>
                  <a:pt x="60754" y="398262"/>
                </a:lnTo>
                <a:cubicBezTo>
                  <a:pt x="66421" y="398262"/>
                  <a:pt x="72087" y="401522"/>
                  <a:pt x="74516" y="406818"/>
                </a:cubicBezTo>
                <a:lnTo>
                  <a:pt x="84231" y="422708"/>
                </a:lnTo>
                <a:cubicBezTo>
                  <a:pt x="86659" y="427190"/>
                  <a:pt x="91112" y="429635"/>
                  <a:pt x="95969" y="429635"/>
                </a:cubicBezTo>
                <a:cubicBezTo>
                  <a:pt x="100826" y="429635"/>
                  <a:pt x="104874" y="427190"/>
                  <a:pt x="107303" y="422708"/>
                </a:cubicBezTo>
                <a:lnTo>
                  <a:pt x="116612" y="406818"/>
                </a:lnTo>
                <a:cubicBezTo>
                  <a:pt x="119851" y="401522"/>
                  <a:pt x="125113" y="398262"/>
                  <a:pt x="131184" y="398262"/>
                </a:cubicBezTo>
                <a:lnTo>
                  <a:pt x="142113" y="398262"/>
                </a:lnTo>
                <a:cubicBezTo>
                  <a:pt x="158304" y="398262"/>
                  <a:pt x="173686" y="405596"/>
                  <a:pt x="183805" y="418634"/>
                </a:cubicBezTo>
                <a:lnTo>
                  <a:pt x="190281" y="426783"/>
                </a:lnTo>
                <a:cubicBezTo>
                  <a:pt x="196758" y="434932"/>
                  <a:pt x="227925" y="487898"/>
                  <a:pt x="231163" y="494010"/>
                </a:cubicBezTo>
                <a:cubicBezTo>
                  <a:pt x="233187" y="497270"/>
                  <a:pt x="231973" y="501751"/>
                  <a:pt x="228735" y="503788"/>
                </a:cubicBezTo>
                <a:cubicBezTo>
                  <a:pt x="227520" y="504603"/>
                  <a:pt x="226306" y="504603"/>
                  <a:pt x="225092" y="504603"/>
                </a:cubicBezTo>
                <a:cubicBezTo>
                  <a:pt x="222663" y="504603"/>
                  <a:pt x="220234" y="503381"/>
                  <a:pt x="219020" y="501344"/>
                </a:cubicBezTo>
                <a:cubicBezTo>
                  <a:pt x="205258" y="478120"/>
                  <a:pt x="183400" y="441451"/>
                  <a:pt x="178948" y="435746"/>
                </a:cubicBezTo>
                <a:lnTo>
                  <a:pt x="172471" y="427598"/>
                </a:lnTo>
                <a:cubicBezTo>
                  <a:pt x="165185" y="418227"/>
                  <a:pt x="153852" y="412930"/>
                  <a:pt x="142113" y="412930"/>
                </a:cubicBezTo>
                <a:lnTo>
                  <a:pt x="131184" y="412930"/>
                </a:lnTo>
                <a:cubicBezTo>
                  <a:pt x="130375" y="412930"/>
                  <a:pt x="129565" y="413337"/>
                  <a:pt x="129160" y="414152"/>
                </a:cubicBezTo>
                <a:lnTo>
                  <a:pt x="119851" y="430042"/>
                </a:lnTo>
                <a:cubicBezTo>
                  <a:pt x="114589" y="438599"/>
                  <a:pt x="106088" y="443895"/>
                  <a:pt x="95969" y="443895"/>
                </a:cubicBezTo>
                <a:cubicBezTo>
                  <a:pt x="85850" y="443895"/>
                  <a:pt x="76945" y="438599"/>
                  <a:pt x="71683" y="430042"/>
                </a:cubicBezTo>
                <a:lnTo>
                  <a:pt x="62373" y="414152"/>
                </a:lnTo>
                <a:cubicBezTo>
                  <a:pt x="61968" y="413337"/>
                  <a:pt x="61159" y="412930"/>
                  <a:pt x="60754" y="412930"/>
                </a:cubicBezTo>
                <a:lnTo>
                  <a:pt x="49420" y="412930"/>
                </a:lnTo>
                <a:cubicBezTo>
                  <a:pt x="33634" y="412930"/>
                  <a:pt x="20276" y="425968"/>
                  <a:pt x="19062" y="442265"/>
                </a:cubicBezTo>
                <a:lnTo>
                  <a:pt x="14205" y="498084"/>
                </a:lnTo>
                <a:cubicBezTo>
                  <a:pt x="13800" y="502159"/>
                  <a:pt x="10562" y="505011"/>
                  <a:pt x="6514" y="504603"/>
                </a:cubicBezTo>
                <a:cubicBezTo>
                  <a:pt x="2466" y="504603"/>
                  <a:pt x="-367" y="500936"/>
                  <a:pt x="38" y="496862"/>
                </a:cubicBezTo>
                <a:lnTo>
                  <a:pt x="4490" y="440636"/>
                </a:lnTo>
                <a:cubicBezTo>
                  <a:pt x="6919" y="417412"/>
                  <a:pt x="26348" y="398670"/>
                  <a:pt x="49015" y="398262"/>
                </a:cubicBezTo>
                <a:close/>
                <a:moveTo>
                  <a:pt x="420221" y="307133"/>
                </a:moveTo>
                <a:cubicBezTo>
                  <a:pt x="399146" y="307133"/>
                  <a:pt x="382125" y="324627"/>
                  <a:pt x="382125" y="345375"/>
                </a:cubicBezTo>
                <a:cubicBezTo>
                  <a:pt x="382125" y="366531"/>
                  <a:pt x="399146" y="383618"/>
                  <a:pt x="420221" y="383618"/>
                </a:cubicBezTo>
                <a:cubicBezTo>
                  <a:pt x="441295" y="383618"/>
                  <a:pt x="458316" y="366531"/>
                  <a:pt x="458316" y="345375"/>
                </a:cubicBezTo>
                <a:cubicBezTo>
                  <a:pt x="458316" y="324627"/>
                  <a:pt x="441295" y="307133"/>
                  <a:pt x="420221" y="307133"/>
                </a:cubicBezTo>
                <a:close/>
                <a:moveTo>
                  <a:pt x="95181" y="307133"/>
                </a:moveTo>
                <a:cubicBezTo>
                  <a:pt x="73702" y="307133"/>
                  <a:pt x="56681" y="324627"/>
                  <a:pt x="56681" y="345375"/>
                </a:cubicBezTo>
                <a:cubicBezTo>
                  <a:pt x="56681" y="366531"/>
                  <a:pt x="73702" y="383618"/>
                  <a:pt x="95181" y="383618"/>
                </a:cubicBezTo>
                <a:cubicBezTo>
                  <a:pt x="116256" y="383618"/>
                  <a:pt x="133277" y="366531"/>
                  <a:pt x="133277" y="345375"/>
                </a:cubicBezTo>
                <a:cubicBezTo>
                  <a:pt x="133277" y="324627"/>
                  <a:pt x="116256" y="307133"/>
                  <a:pt x="95181" y="307133"/>
                </a:cubicBezTo>
                <a:close/>
                <a:moveTo>
                  <a:pt x="420221" y="292893"/>
                </a:moveTo>
                <a:cubicBezTo>
                  <a:pt x="448995" y="292893"/>
                  <a:pt x="472501" y="316083"/>
                  <a:pt x="472501" y="345375"/>
                </a:cubicBezTo>
                <a:cubicBezTo>
                  <a:pt x="472501" y="374261"/>
                  <a:pt x="448995" y="397857"/>
                  <a:pt x="420221" y="397857"/>
                </a:cubicBezTo>
                <a:cubicBezTo>
                  <a:pt x="391446" y="397857"/>
                  <a:pt x="367535" y="374261"/>
                  <a:pt x="367535" y="345375"/>
                </a:cubicBezTo>
                <a:cubicBezTo>
                  <a:pt x="367535" y="316083"/>
                  <a:pt x="391446" y="292893"/>
                  <a:pt x="420221" y="292893"/>
                </a:cubicBezTo>
                <a:close/>
                <a:moveTo>
                  <a:pt x="95181" y="292893"/>
                </a:moveTo>
                <a:cubicBezTo>
                  <a:pt x="123551" y="292893"/>
                  <a:pt x="147462" y="316083"/>
                  <a:pt x="147462" y="345375"/>
                </a:cubicBezTo>
                <a:cubicBezTo>
                  <a:pt x="147462" y="374261"/>
                  <a:pt x="123551" y="397857"/>
                  <a:pt x="95181" y="397857"/>
                </a:cubicBezTo>
                <a:cubicBezTo>
                  <a:pt x="66002" y="397857"/>
                  <a:pt x="42496" y="374261"/>
                  <a:pt x="42496" y="345375"/>
                </a:cubicBezTo>
                <a:cubicBezTo>
                  <a:pt x="42496" y="316083"/>
                  <a:pt x="66002" y="292893"/>
                  <a:pt x="95181" y="292893"/>
                </a:cubicBezTo>
                <a:close/>
                <a:moveTo>
                  <a:pt x="257898" y="89298"/>
                </a:moveTo>
                <a:cubicBezTo>
                  <a:pt x="265784" y="89298"/>
                  <a:pt x="272487" y="95607"/>
                  <a:pt x="272487" y="103887"/>
                </a:cubicBezTo>
                <a:cubicBezTo>
                  <a:pt x="272487" y="112167"/>
                  <a:pt x="265784" y="119264"/>
                  <a:pt x="257898" y="119264"/>
                </a:cubicBezTo>
                <a:cubicBezTo>
                  <a:pt x="249618" y="119264"/>
                  <a:pt x="242521" y="112167"/>
                  <a:pt x="242521" y="103887"/>
                </a:cubicBezTo>
                <a:cubicBezTo>
                  <a:pt x="242521" y="95607"/>
                  <a:pt x="249618" y="89298"/>
                  <a:pt x="257898" y="89298"/>
                </a:cubicBezTo>
                <a:close/>
                <a:moveTo>
                  <a:pt x="196980" y="89298"/>
                </a:moveTo>
                <a:cubicBezTo>
                  <a:pt x="205369" y="89298"/>
                  <a:pt x="211761" y="95607"/>
                  <a:pt x="211761" y="103887"/>
                </a:cubicBezTo>
                <a:cubicBezTo>
                  <a:pt x="211761" y="112167"/>
                  <a:pt x="205369" y="119264"/>
                  <a:pt x="196980" y="119264"/>
                </a:cubicBezTo>
                <a:cubicBezTo>
                  <a:pt x="188591" y="119264"/>
                  <a:pt x="181800" y="112167"/>
                  <a:pt x="181800" y="103887"/>
                </a:cubicBezTo>
                <a:cubicBezTo>
                  <a:pt x="181800" y="95607"/>
                  <a:pt x="188591" y="89298"/>
                  <a:pt x="196980" y="89298"/>
                </a:cubicBezTo>
                <a:close/>
                <a:moveTo>
                  <a:pt x="134073" y="89298"/>
                </a:moveTo>
                <a:cubicBezTo>
                  <a:pt x="142461" y="89298"/>
                  <a:pt x="149253" y="95607"/>
                  <a:pt x="149253" y="103887"/>
                </a:cubicBezTo>
                <a:cubicBezTo>
                  <a:pt x="149253" y="112167"/>
                  <a:pt x="142461" y="119264"/>
                  <a:pt x="134073" y="119264"/>
                </a:cubicBezTo>
                <a:cubicBezTo>
                  <a:pt x="125684" y="119264"/>
                  <a:pt x="119292" y="112167"/>
                  <a:pt x="119292" y="103887"/>
                </a:cubicBezTo>
                <a:cubicBezTo>
                  <a:pt x="119292" y="95607"/>
                  <a:pt x="125684" y="89298"/>
                  <a:pt x="134073" y="89298"/>
                </a:cubicBezTo>
                <a:close/>
                <a:moveTo>
                  <a:pt x="374112" y="45456"/>
                </a:moveTo>
                <a:cubicBezTo>
                  <a:pt x="428908" y="52743"/>
                  <a:pt x="470715" y="100511"/>
                  <a:pt x="470715" y="155971"/>
                </a:cubicBezTo>
                <a:lnTo>
                  <a:pt x="470715" y="160019"/>
                </a:lnTo>
                <a:cubicBezTo>
                  <a:pt x="470715" y="217097"/>
                  <a:pt x="428096" y="264460"/>
                  <a:pt x="371271" y="270937"/>
                </a:cubicBezTo>
                <a:lnTo>
                  <a:pt x="371271" y="305751"/>
                </a:lnTo>
                <a:cubicBezTo>
                  <a:pt x="371271" y="310609"/>
                  <a:pt x="368835" y="314252"/>
                  <a:pt x="365182" y="316276"/>
                </a:cubicBezTo>
                <a:cubicBezTo>
                  <a:pt x="363153" y="317086"/>
                  <a:pt x="361935" y="317490"/>
                  <a:pt x="359906" y="317490"/>
                </a:cubicBezTo>
                <a:cubicBezTo>
                  <a:pt x="357470" y="317490"/>
                  <a:pt x="355035" y="316681"/>
                  <a:pt x="353005" y="315062"/>
                </a:cubicBezTo>
                <a:lnTo>
                  <a:pt x="300645" y="273366"/>
                </a:lnTo>
                <a:cubicBezTo>
                  <a:pt x="299427" y="272152"/>
                  <a:pt x="297803" y="271747"/>
                  <a:pt x="296180" y="271747"/>
                </a:cubicBezTo>
                <a:lnTo>
                  <a:pt x="255590" y="271747"/>
                </a:lnTo>
                <a:cubicBezTo>
                  <a:pt x="235701" y="271747"/>
                  <a:pt x="216218" y="266484"/>
                  <a:pt x="199171" y="256769"/>
                </a:cubicBezTo>
                <a:cubicBezTo>
                  <a:pt x="195518" y="254745"/>
                  <a:pt x="194300" y="249887"/>
                  <a:pt x="196329" y="247053"/>
                </a:cubicBezTo>
                <a:cubicBezTo>
                  <a:pt x="198359" y="243410"/>
                  <a:pt x="202824" y="242195"/>
                  <a:pt x="206477" y="244219"/>
                </a:cubicBezTo>
                <a:cubicBezTo>
                  <a:pt x="221089" y="252721"/>
                  <a:pt x="238137" y="257578"/>
                  <a:pt x="255590" y="257578"/>
                </a:cubicBezTo>
                <a:lnTo>
                  <a:pt x="296180" y="257578"/>
                </a:lnTo>
                <a:cubicBezTo>
                  <a:pt x="301051" y="257578"/>
                  <a:pt x="305921" y="259198"/>
                  <a:pt x="309574" y="262031"/>
                </a:cubicBezTo>
                <a:lnTo>
                  <a:pt x="357064" y="300084"/>
                </a:lnTo>
                <a:lnTo>
                  <a:pt x="357064" y="269318"/>
                </a:lnTo>
                <a:cubicBezTo>
                  <a:pt x="357064" y="263246"/>
                  <a:pt x="361935" y="257578"/>
                  <a:pt x="368429" y="257173"/>
                </a:cubicBezTo>
                <a:cubicBezTo>
                  <a:pt x="418760" y="251911"/>
                  <a:pt x="456509" y="210215"/>
                  <a:pt x="456509" y="160019"/>
                </a:cubicBezTo>
                <a:lnTo>
                  <a:pt x="456509" y="155971"/>
                </a:lnTo>
                <a:cubicBezTo>
                  <a:pt x="456509" y="107393"/>
                  <a:pt x="419978" y="65697"/>
                  <a:pt x="371677" y="59625"/>
                </a:cubicBezTo>
                <a:cubicBezTo>
                  <a:pt x="368023" y="58815"/>
                  <a:pt x="365182" y="55172"/>
                  <a:pt x="365588" y="51529"/>
                </a:cubicBezTo>
                <a:cubicBezTo>
                  <a:pt x="365994" y="47885"/>
                  <a:pt x="370053" y="44647"/>
                  <a:pt x="374112" y="45456"/>
                </a:cubicBezTo>
                <a:close/>
                <a:moveTo>
                  <a:pt x="148914" y="13763"/>
                </a:moveTo>
                <a:cubicBezTo>
                  <a:pt x="95456" y="13763"/>
                  <a:pt x="51717" y="57888"/>
                  <a:pt x="51717" y="111728"/>
                </a:cubicBezTo>
                <a:lnTo>
                  <a:pt x="51717" y="115372"/>
                </a:lnTo>
                <a:cubicBezTo>
                  <a:pt x="51717" y="165568"/>
                  <a:pt x="89381" y="207669"/>
                  <a:pt x="139194" y="212122"/>
                </a:cubicBezTo>
                <a:cubicBezTo>
                  <a:pt x="145674" y="213336"/>
                  <a:pt x="150534" y="218194"/>
                  <a:pt x="150534" y="224671"/>
                </a:cubicBezTo>
                <a:lnTo>
                  <a:pt x="150534" y="255437"/>
                </a:lnTo>
                <a:lnTo>
                  <a:pt x="197918" y="217384"/>
                </a:lnTo>
                <a:cubicBezTo>
                  <a:pt x="201563" y="214551"/>
                  <a:pt x="206423" y="212931"/>
                  <a:pt x="211283" y="212931"/>
                </a:cubicBezTo>
                <a:lnTo>
                  <a:pt x="251782" y="212931"/>
                </a:lnTo>
                <a:cubicBezTo>
                  <a:pt x="305645" y="212931"/>
                  <a:pt x="349384" y="168807"/>
                  <a:pt x="349384" y="115372"/>
                </a:cubicBezTo>
                <a:lnTo>
                  <a:pt x="349384" y="111728"/>
                </a:lnTo>
                <a:cubicBezTo>
                  <a:pt x="349384" y="57888"/>
                  <a:pt x="305645" y="13763"/>
                  <a:pt x="251782" y="13763"/>
                </a:cubicBezTo>
                <a:close/>
                <a:moveTo>
                  <a:pt x="148914" y="0"/>
                </a:moveTo>
                <a:lnTo>
                  <a:pt x="251782" y="0"/>
                </a:lnTo>
                <a:cubicBezTo>
                  <a:pt x="313340" y="0"/>
                  <a:pt x="363559" y="50197"/>
                  <a:pt x="363559" y="111728"/>
                </a:cubicBezTo>
                <a:lnTo>
                  <a:pt x="363559" y="115372"/>
                </a:lnTo>
                <a:cubicBezTo>
                  <a:pt x="363559" y="177308"/>
                  <a:pt x="313340" y="227100"/>
                  <a:pt x="251782" y="227100"/>
                </a:cubicBezTo>
                <a:lnTo>
                  <a:pt x="211283" y="227100"/>
                </a:lnTo>
                <a:cubicBezTo>
                  <a:pt x="209258" y="227100"/>
                  <a:pt x="208043" y="227909"/>
                  <a:pt x="206828" y="228719"/>
                </a:cubicBezTo>
                <a:lnTo>
                  <a:pt x="154584" y="270415"/>
                </a:lnTo>
                <a:cubicBezTo>
                  <a:pt x="152559" y="272034"/>
                  <a:pt x="150129" y="272843"/>
                  <a:pt x="147699" y="272843"/>
                </a:cubicBezTo>
                <a:cubicBezTo>
                  <a:pt x="145674" y="272843"/>
                  <a:pt x="144054" y="272439"/>
                  <a:pt x="142839" y="271629"/>
                </a:cubicBezTo>
                <a:cubicBezTo>
                  <a:pt x="138789" y="269605"/>
                  <a:pt x="136360" y="265557"/>
                  <a:pt x="136360" y="261509"/>
                </a:cubicBezTo>
                <a:lnTo>
                  <a:pt x="136360" y="226695"/>
                </a:lnTo>
                <a:cubicBezTo>
                  <a:pt x="79661" y="219813"/>
                  <a:pt x="37137" y="172450"/>
                  <a:pt x="37137" y="115372"/>
                </a:cubicBezTo>
                <a:lnTo>
                  <a:pt x="37137" y="111728"/>
                </a:lnTo>
                <a:cubicBezTo>
                  <a:pt x="37137" y="50197"/>
                  <a:pt x="87356" y="0"/>
                  <a:pt x="148914" y="0"/>
                </a:cubicBezTo>
                <a:close/>
              </a:path>
            </a:pathLst>
          </a:custGeom>
          <a:solidFill>
            <a:schemeClr val="bg1"/>
          </a:solidFill>
          <a:ln>
            <a:noFill/>
          </a:ln>
          <a:effectLst/>
        </p:spPr>
        <p:txBody>
          <a:bodyPr wrap="square" anchor="ctr">
            <a:noAutofit/>
          </a:bodyPr>
          <a:lstStyle/>
          <a:p>
            <a:endParaRPr lang="en-US" sz="363" dirty="0">
              <a:latin typeface="Poppins" pitchFamily="2" charset="77"/>
            </a:endParaRPr>
          </a:p>
        </p:txBody>
      </p:sp>
      <p:sp>
        <p:nvSpPr>
          <p:cNvPr id="37" name="Freeform 36">
            <a:extLst>
              <a:ext uri="{FF2B5EF4-FFF2-40B4-BE49-F238E27FC236}">
                <a16:creationId xmlns:a16="http://schemas.microsoft.com/office/drawing/2014/main" id="{BF2A6609-D232-AA4D-B9D8-944DC1F48B2E}"/>
              </a:ext>
            </a:extLst>
          </p:cNvPr>
          <p:cNvSpPr>
            <a:spLocks noChangeArrowheads="1"/>
          </p:cNvSpPr>
          <p:nvPr/>
        </p:nvSpPr>
        <p:spPr bwMode="auto">
          <a:xfrm>
            <a:off x="5872587" y="3169243"/>
            <a:ext cx="486940" cy="494708"/>
          </a:xfrm>
          <a:custGeom>
            <a:avLst/>
            <a:gdLst>
              <a:gd name="connsiteX0" fmla="*/ 419300 w 517518"/>
              <a:gd name="connsiteY0" fmla="*/ 419696 h 525774"/>
              <a:gd name="connsiteX1" fmla="*/ 426444 w 517518"/>
              <a:gd name="connsiteY1" fmla="*/ 426559 h 525774"/>
              <a:gd name="connsiteX2" fmla="*/ 426444 w 517518"/>
              <a:gd name="connsiteY2" fmla="*/ 517396 h 525774"/>
              <a:gd name="connsiteX3" fmla="*/ 419300 w 517518"/>
              <a:gd name="connsiteY3" fmla="*/ 524663 h 525774"/>
              <a:gd name="connsiteX4" fmla="*/ 412553 w 517518"/>
              <a:gd name="connsiteY4" fmla="*/ 517396 h 525774"/>
              <a:gd name="connsiteX5" fmla="*/ 412553 w 517518"/>
              <a:gd name="connsiteY5" fmla="*/ 426559 h 525774"/>
              <a:gd name="connsiteX6" fmla="*/ 419300 w 517518"/>
              <a:gd name="connsiteY6" fmla="*/ 419696 h 525774"/>
              <a:gd name="connsiteX7" fmla="*/ 99616 w 517518"/>
              <a:gd name="connsiteY7" fmla="*/ 419696 h 525774"/>
              <a:gd name="connsiteX8" fmla="*/ 106760 w 517518"/>
              <a:gd name="connsiteY8" fmla="*/ 426559 h 525774"/>
              <a:gd name="connsiteX9" fmla="*/ 106760 w 517518"/>
              <a:gd name="connsiteY9" fmla="*/ 517396 h 525774"/>
              <a:gd name="connsiteX10" fmla="*/ 99616 w 517518"/>
              <a:gd name="connsiteY10" fmla="*/ 524663 h 525774"/>
              <a:gd name="connsiteX11" fmla="*/ 92869 w 517518"/>
              <a:gd name="connsiteY11" fmla="*/ 517396 h 525774"/>
              <a:gd name="connsiteX12" fmla="*/ 92869 w 517518"/>
              <a:gd name="connsiteY12" fmla="*/ 426559 h 525774"/>
              <a:gd name="connsiteX13" fmla="*/ 99616 w 517518"/>
              <a:gd name="connsiteY13" fmla="*/ 419696 h 525774"/>
              <a:gd name="connsiteX14" fmla="*/ 226541 w 517518"/>
              <a:gd name="connsiteY14" fmla="*/ 342630 h 525774"/>
              <a:gd name="connsiteX15" fmla="*/ 231404 w 517518"/>
              <a:gd name="connsiteY15" fmla="*/ 350746 h 525774"/>
              <a:gd name="connsiteX16" fmla="*/ 235051 w 517518"/>
              <a:gd name="connsiteY16" fmla="*/ 358861 h 525774"/>
              <a:gd name="connsiteX17" fmla="*/ 282467 w 517518"/>
              <a:gd name="connsiteY17" fmla="*/ 358861 h 525774"/>
              <a:gd name="connsiteX18" fmla="*/ 286114 w 517518"/>
              <a:gd name="connsiteY18" fmla="*/ 350746 h 525774"/>
              <a:gd name="connsiteX19" fmla="*/ 290572 w 517518"/>
              <a:gd name="connsiteY19" fmla="*/ 342630 h 525774"/>
              <a:gd name="connsiteX20" fmla="*/ 196957 w 517518"/>
              <a:gd name="connsiteY20" fmla="*/ 263909 h 525774"/>
              <a:gd name="connsiteX21" fmla="*/ 159267 w 517518"/>
              <a:gd name="connsiteY21" fmla="*/ 276489 h 525774"/>
              <a:gd name="connsiteX22" fmla="*/ 159267 w 517518"/>
              <a:gd name="connsiteY22" fmla="*/ 325182 h 525774"/>
              <a:gd name="connsiteX23" fmla="*/ 162104 w 517518"/>
              <a:gd name="connsiteY23" fmla="*/ 328428 h 525774"/>
              <a:gd name="connsiteX24" fmla="*/ 244778 w 517518"/>
              <a:gd name="connsiteY24" fmla="*/ 328428 h 525774"/>
              <a:gd name="connsiteX25" fmla="*/ 232620 w 517518"/>
              <a:gd name="connsiteY25" fmla="*/ 310574 h 525774"/>
              <a:gd name="connsiteX26" fmla="*/ 200604 w 517518"/>
              <a:gd name="connsiteY26" fmla="*/ 265127 h 525774"/>
              <a:gd name="connsiteX27" fmla="*/ 196957 w 517518"/>
              <a:gd name="connsiteY27" fmla="*/ 263909 h 525774"/>
              <a:gd name="connsiteX28" fmla="*/ 322588 w 517518"/>
              <a:gd name="connsiteY28" fmla="*/ 262692 h 525774"/>
              <a:gd name="connsiteX29" fmla="*/ 319751 w 517518"/>
              <a:gd name="connsiteY29" fmla="*/ 263504 h 525774"/>
              <a:gd name="connsiteX30" fmla="*/ 272740 w 517518"/>
              <a:gd name="connsiteY30" fmla="*/ 328428 h 525774"/>
              <a:gd name="connsiteX31" fmla="*/ 355414 w 517518"/>
              <a:gd name="connsiteY31" fmla="*/ 328428 h 525774"/>
              <a:gd name="connsiteX32" fmla="*/ 358250 w 517518"/>
              <a:gd name="connsiteY32" fmla="*/ 325182 h 525774"/>
              <a:gd name="connsiteX33" fmla="*/ 358250 w 517518"/>
              <a:gd name="connsiteY33" fmla="*/ 275677 h 525774"/>
              <a:gd name="connsiteX34" fmla="*/ 325830 w 517518"/>
              <a:gd name="connsiteY34" fmla="*/ 247678 h 525774"/>
              <a:gd name="connsiteX35" fmla="*/ 327045 w 517518"/>
              <a:gd name="connsiteY35" fmla="*/ 247678 h 525774"/>
              <a:gd name="connsiteX36" fmla="*/ 495229 w 517518"/>
              <a:gd name="connsiteY36" fmla="*/ 310574 h 525774"/>
              <a:gd name="connsiteX37" fmla="*/ 517518 w 517518"/>
              <a:gd name="connsiteY37" fmla="*/ 340601 h 525774"/>
              <a:gd name="connsiteX38" fmla="*/ 517518 w 517518"/>
              <a:gd name="connsiteY38" fmla="*/ 518332 h 525774"/>
              <a:gd name="connsiteX39" fmla="*/ 510223 w 517518"/>
              <a:gd name="connsiteY39" fmla="*/ 525636 h 525774"/>
              <a:gd name="connsiteX40" fmla="*/ 502928 w 517518"/>
              <a:gd name="connsiteY40" fmla="*/ 518332 h 525774"/>
              <a:gd name="connsiteX41" fmla="*/ 502928 w 517518"/>
              <a:gd name="connsiteY41" fmla="*/ 340601 h 525774"/>
              <a:gd name="connsiteX42" fmla="*/ 489555 w 517518"/>
              <a:gd name="connsiteY42" fmla="*/ 323559 h 525774"/>
              <a:gd name="connsiteX43" fmla="*/ 372435 w 517518"/>
              <a:gd name="connsiteY43" fmla="*/ 280141 h 525774"/>
              <a:gd name="connsiteX44" fmla="*/ 372435 w 517518"/>
              <a:gd name="connsiteY44" fmla="*/ 325182 h 525774"/>
              <a:gd name="connsiteX45" fmla="*/ 355414 w 517518"/>
              <a:gd name="connsiteY45" fmla="*/ 342630 h 525774"/>
              <a:gd name="connsiteX46" fmla="*/ 307593 w 517518"/>
              <a:gd name="connsiteY46" fmla="*/ 342630 h 525774"/>
              <a:gd name="connsiteX47" fmla="*/ 298272 w 517518"/>
              <a:gd name="connsiteY47" fmla="*/ 358050 h 525774"/>
              <a:gd name="connsiteX48" fmla="*/ 294219 w 517518"/>
              <a:gd name="connsiteY48" fmla="*/ 377527 h 525774"/>
              <a:gd name="connsiteX49" fmla="*/ 311240 w 517518"/>
              <a:gd name="connsiteY49" fmla="*/ 517926 h 525774"/>
              <a:gd name="connsiteX50" fmla="*/ 305161 w 517518"/>
              <a:gd name="connsiteY50" fmla="*/ 525636 h 525774"/>
              <a:gd name="connsiteX51" fmla="*/ 304351 w 517518"/>
              <a:gd name="connsiteY51" fmla="*/ 525636 h 525774"/>
              <a:gd name="connsiteX52" fmla="*/ 297461 w 517518"/>
              <a:gd name="connsiteY52" fmla="*/ 519549 h 525774"/>
              <a:gd name="connsiteX53" fmla="*/ 280035 w 517518"/>
              <a:gd name="connsiteY53" fmla="*/ 379150 h 525774"/>
              <a:gd name="connsiteX54" fmla="*/ 280035 w 517518"/>
              <a:gd name="connsiteY54" fmla="*/ 373064 h 525774"/>
              <a:gd name="connsiteX55" fmla="*/ 237483 w 517518"/>
              <a:gd name="connsiteY55" fmla="*/ 373064 h 525774"/>
              <a:gd name="connsiteX56" fmla="*/ 237078 w 517518"/>
              <a:gd name="connsiteY56" fmla="*/ 379150 h 525774"/>
              <a:gd name="connsiteX57" fmla="*/ 220057 w 517518"/>
              <a:gd name="connsiteY57" fmla="*/ 519549 h 525774"/>
              <a:gd name="connsiteX58" fmla="*/ 211951 w 517518"/>
              <a:gd name="connsiteY58" fmla="*/ 525636 h 525774"/>
              <a:gd name="connsiteX59" fmla="*/ 205872 w 517518"/>
              <a:gd name="connsiteY59" fmla="*/ 517926 h 525774"/>
              <a:gd name="connsiteX60" fmla="*/ 222893 w 517518"/>
              <a:gd name="connsiteY60" fmla="*/ 377527 h 525774"/>
              <a:gd name="connsiteX61" fmla="*/ 218841 w 517518"/>
              <a:gd name="connsiteY61" fmla="*/ 358050 h 525774"/>
              <a:gd name="connsiteX62" fmla="*/ 209925 w 517518"/>
              <a:gd name="connsiteY62" fmla="*/ 342630 h 525774"/>
              <a:gd name="connsiteX63" fmla="*/ 162104 w 517518"/>
              <a:gd name="connsiteY63" fmla="*/ 342630 h 525774"/>
              <a:gd name="connsiteX64" fmla="*/ 144678 w 517518"/>
              <a:gd name="connsiteY64" fmla="*/ 325182 h 525774"/>
              <a:gd name="connsiteX65" fmla="*/ 144678 w 517518"/>
              <a:gd name="connsiteY65" fmla="*/ 280546 h 525774"/>
              <a:gd name="connsiteX66" fmla="*/ 27558 w 517518"/>
              <a:gd name="connsiteY66" fmla="*/ 323965 h 525774"/>
              <a:gd name="connsiteX67" fmla="*/ 14184 w 517518"/>
              <a:gd name="connsiteY67" fmla="*/ 343036 h 525774"/>
              <a:gd name="connsiteX68" fmla="*/ 14184 w 517518"/>
              <a:gd name="connsiteY68" fmla="*/ 518332 h 525774"/>
              <a:gd name="connsiteX69" fmla="*/ 6889 w 517518"/>
              <a:gd name="connsiteY69" fmla="*/ 525636 h 525774"/>
              <a:gd name="connsiteX70" fmla="*/ 0 w 517518"/>
              <a:gd name="connsiteY70" fmla="*/ 518332 h 525774"/>
              <a:gd name="connsiteX71" fmla="*/ 0 w 517518"/>
              <a:gd name="connsiteY71" fmla="*/ 343036 h 525774"/>
              <a:gd name="connsiteX72" fmla="*/ 23100 w 517518"/>
              <a:gd name="connsiteY72" fmla="*/ 310168 h 525774"/>
              <a:gd name="connsiteX73" fmla="*/ 193715 w 517518"/>
              <a:gd name="connsiteY73" fmla="*/ 248084 h 525774"/>
              <a:gd name="connsiteX74" fmla="*/ 211141 w 517518"/>
              <a:gd name="connsiteY74" fmla="*/ 254982 h 525774"/>
              <a:gd name="connsiteX75" fmla="*/ 245588 w 517518"/>
              <a:gd name="connsiteY75" fmla="*/ 304487 h 525774"/>
              <a:gd name="connsiteX76" fmla="*/ 256935 w 517518"/>
              <a:gd name="connsiteY76" fmla="*/ 319907 h 525774"/>
              <a:gd name="connsiteX77" fmla="*/ 258962 w 517518"/>
              <a:gd name="connsiteY77" fmla="*/ 321124 h 525774"/>
              <a:gd name="connsiteX78" fmla="*/ 260583 w 517518"/>
              <a:gd name="connsiteY78" fmla="*/ 320313 h 525774"/>
              <a:gd name="connsiteX79" fmla="*/ 307593 w 517518"/>
              <a:gd name="connsiteY79" fmla="*/ 255388 h 525774"/>
              <a:gd name="connsiteX80" fmla="*/ 309214 w 517518"/>
              <a:gd name="connsiteY80" fmla="*/ 253359 h 525774"/>
              <a:gd name="connsiteX81" fmla="*/ 325830 w 517518"/>
              <a:gd name="connsiteY81" fmla="*/ 247678 h 525774"/>
              <a:gd name="connsiteX82" fmla="*/ 312432 w 517518"/>
              <a:gd name="connsiteY82" fmla="*/ 105371 h 525774"/>
              <a:gd name="connsiteX83" fmla="*/ 319284 w 517518"/>
              <a:gd name="connsiteY83" fmla="*/ 112239 h 525774"/>
              <a:gd name="connsiteX84" fmla="*/ 259228 w 517518"/>
              <a:gd name="connsiteY84" fmla="*/ 172834 h 525774"/>
              <a:gd name="connsiteX85" fmla="*/ 218923 w 517518"/>
              <a:gd name="connsiteY85" fmla="*/ 157483 h 525774"/>
              <a:gd name="connsiteX86" fmla="*/ 218923 w 517518"/>
              <a:gd name="connsiteY86" fmla="*/ 147384 h 525774"/>
              <a:gd name="connsiteX87" fmla="*/ 228596 w 517518"/>
              <a:gd name="connsiteY87" fmla="*/ 146980 h 525774"/>
              <a:gd name="connsiteX88" fmla="*/ 259228 w 517518"/>
              <a:gd name="connsiteY88" fmla="*/ 158695 h 525774"/>
              <a:gd name="connsiteX89" fmla="*/ 305177 w 517518"/>
              <a:gd name="connsiteY89" fmla="*/ 112239 h 525774"/>
              <a:gd name="connsiteX90" fmla="*/ 312432 w 517518"/>
              <a:gd name="connsiteY90" fmla="*/ 105371 h 525774"/>
              <a:gd name="connsiteX91" fmla="*/ 295715 w 517518"/>
              <a:gd name="connsiteY91" fmla="*/ 53580 h 525774"/>
              <a:gd name="connsiteX92" fmla="*/ 326238 w 517518"/>
              <a:gd name="connsiteY92" fmla="*/ 53580 h 525774"/>
              <a:gd name="connsiteX93" fmla="*/ 333564 w 517518"/>
              <a:gd name="connsiteY93" fmla="*/ 60903 h 525774"/>
              <a:gd name="connsiteX94" fmla="*/ 333564 w 517518"/>
              <a:gd name="connsiteY94" fmla="*/ 91416 h 525774"/>
              <a:gd name="connsiteX95" fmla="*/ 326238 w 517518"/>
              <a:gd name="connsiteY95" fmla="*/ 98739 h 525774"/>
              <a:gd name="connsiteX96" fmla="*/ 318913 w 517518"/>
              <a:gd name="connsiteY96" fmla="*/ 91416 h 525774"/>
              <a:gd name="connsiteX97" fmla="*/ 318913 w 517518"/>
              <a:gd name="connsiteY97" fmla="*/ 78397 h 525774"/>
              <a:gd name="connsiteX98" fmla="*/ 250540 w 517518"/>
              <a:gd name="connsiteY98" fmla="*/ 147560 h 525774"/>
              <a:gd name="connsiteX99" fmla="*/ 240365 w 517518"/>
              <a:gd name="connsiteY99" fmla="*/ 147560 h 525774"/>
              <a:gd name="connsiteX100" fmla="*/ 222458 w 517518"/>
              <a:gd name="connsiteY100" fmla="*/ 129659 h 525774"/>
              <a:gd name="connsiteX101" fmla="*/ 194784 w 517518"/>
              <a:gd name="connsiteY101" fmla="*/ 156510 h 525774"/>
              <a:gd name="connsiteX102" fmla="*/ 189900 w 517518"/>
              <a:gd name="connsiteY102" fmla="*/ 158544 h 525774"/>
              <a:gd name="connsiteX103" fmla="*/ 185016 w 517518"/>
              <a:gd name="connsiteY103" fmla="*/ 156510 h 525774"/>
              <a:gd name="connsiteX104" fmla="*/ 185016 w 517518"/>
              <a:gd name="connsiteY104" fmla="*/ 146339 h 525774"/>
              <a:gd name="connsiteX105" fmla="*/ 217168 w 517518"/>
              <a:gd name="connsiteY105" fmla="*/ 114199 h 525774"/>
              <a:gd name="connsiteX106" fmla="*/ 227342 w 517518"/>
              <a:gd name="connsiteY106" fmla="*/ 114199 h 525774"/>
              <a:gd name="connsiteX107" fmla="*/ 245249 w 517518"/>
              <a:gd name="connsiteY107" fmla="*/ 132100 h 525774"/>
              <a:gd name="connsiteX108" fmla="*/ 309145 w 517518"/>
              <a:gd name="connsiteY108" fmla="*/ 67819 h 525774"/>
              <a:gd name="connsiteX109" fmla="*/ 295715 w 517518"/>
              <a:gd name="connsiteY109" fmla="*/ 67819 h 525774"/>
              <a:gd name="connsiteX110" fmla="*/ 288389 w 517518"/>
              <a:gd name="connsiteY110" fmla="*/ 60903 h 525774"/>
              <a:gd name="connsiteX111" fmla="*/ 295715 w 517518"/>
              <a:gd name="connsiteY111" fmla="*/ 53580 h 525774"/>
              <a:gd name="connsiteX112" fmla="*/ 258060 w 517518"/>
              <a:gd name="connsiteY112" fmla="*/ 53577 h 525774"/>
              <a:gd name="connsiteX113" fmla="*/ 268165 w 517518"/>
              <a:gd name="connsiteY113" fmla="*/ 53985 h 525774"/>
              <a:gd name="connsiteX114" fmla="*/ 274228 w 517518"/>
              <a:gd name="connsiteY114" fmla="*/ 62543 h 525774"/>
              <a:gd name="connsiteX115" fmla="*/ 266144 w 517518"/>
              <a:gd name="connsiteY115" fmla="*/ 68248 h 525774"/>
              <a:gd name="connsiteX116" fmla="*/ 258060 w 517518"/>
              <a:gd name="connsiteY116" fmla="*/ 67433 h 525774"/>
              <a:gd name="connsiteX117" fmla="*/ 212791 w 517518"/>
              <a:gd name="connsiteY117" fmla="*/ 107779 h 525774"/>
              <a:gd name="connsiteX118" fmla="*/ 205516 w 517518"/>
              <a:gd name="connsiteY118" fmla="*/ 113893 h 525774"/>
              <a:gd name="connsiteX119" fmla="*/ 204303 w 517518"/>
              <a:gd name="connsiteY119" fmla="*/ 113893 h 525774"/>
              <a:gd name="connsiteX120" fmla="*/ 198240 w 517518"/>
              <a:gd name="connsiteY120" fmla="*/ 106149 h 525774"/>
              <a:gd name="connsiteX121" fmla="*/ 258060 w 517518"/>
              <a:gd name="connsiteY121" fmla="*/ 53577 h 525774"/>
              <a:gd name="connsiteX122" fmla="*/ 259653 w 517518"/>
              <a:gd name="connsiteY122" fmla="*/ 14151 h 525774"/>
              <a:gd name="connsiteX123" fmla="*/ 161003 w 517518"/>
              <a:gd name="connsiteY123" fmla="*/ 112801 h 525774"/>
              <a:gd name="connsiteX124" fmla="*/ 259653 w 517518"/>
              <a:gd name="connsiteY124" fmla="*/ 211856 h 525774"/>
              <a:gd name="connsiteX125" fmla="*/ 358708 w 517518"/>
              <a:gd name="connsiteY125" fmla="*/ 112801 h 525774"/>
              <a:gd name="connsiteX126" fmla="*/ 259653 w 517518"/>
              <a:gd name="connsiteY126" fmla="*/ 14151 h 525774"/>
              <a:gd name="connsiteX127" fmla="*/ 259653 w 517518"/>
              <a:gd name="connsiteY127" fmla="*/ 0 h 525774"/>
              <a:gd name="connsiteX128" fmla="*/ 372859 w 517518"/>
              <a:gd name="connsiteY128" fmla="*/ 112801 h 525774"/>
              <a:gd name="connsiteX129" fmla="*/ 259653 w 517518"/>
              <a:gd name="connsiteY129" fmla="*/ 226411 h 525774"/>
              <a:gd name="connsiteX130" fmla="*/ 146448 w 517518"/>
              <a:gd name="connsiteY130" fmla="*/ 112801 h 525774"/>
              <a:gd name="connsiteX131" fmla="*/ 259653 w 517518"/>
              <a:gd name="connsiteY131" fmla="*/ 0 h 52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17518" h="525774">
                <a:moveTo>
                  <a:pt x="419300" y="419696"/>
                </a:moveTo>
                <a:cubicBezTo>
                  <a:pt x="423269" y="419696"/>
                  <a:pt x="426444" y="422522"/>
                  <a:pt x="426444" y="426559"/>
                </a:cubicBezTo>
                <a:lnTo>
                  <a:pt x="426444" y="517396"/>
                </a:lnTo>
                <a:cubicBezTo>
                  <a:pt x="426444" y="521434"/>
                  <a:pt x="423269" y="524663"/>
                  <a:pt x="419300" y="524663"/>
                </a:cubicBezTo>
                <a:cubicBezTo>
                  <a:pt x="415331" y="524663"/>
                  <a:pt x="412553" y="521434"/>
                  <a:pt x="412553" y="517396"/>
                </a:cubicBezTo>
                <a:lnTo>
                  <a:pt x="412553" y="426559"/>
                </a:lnTo>
                <a:cubicBezTo>
                  <a:pt x="412553" y="422522"/>
                  <a:pt x="415331" y="419696"/>
                  <a:pt x="419300" y="419696"/>
                </a:cubicBezTo>
                <a:close/>
                <a:moveTo>
                  <a:pt x="99616" y="419696"/>
                </a:moveTo>
                <a:cubicBezTo>
                  <a:pt x="103585" y="419696"/>
                  <a:pt x="106760" y="422522"/>
                  <a:pt x="106760" y="426559"/>
                </a:cubicBezTo>
                <a:lnTo>
                  <a:pt x="106760" y="517396"/>
                </a:lnTo>
                <a:cubicBezTo>
                  <a:pt x="106760" y="521434"/>
                  <a:pt x="103585" y="524663"/>
                  <a:pt x="99616" y="524663"/>
                </a:cubicBezTo>
                <a:cubicBezTo>
                  <a:pt x="95647" y="524663"/>
                  <a:pt x="92869" y="521434"/>
                  <a:pt x="92869" y="517396"/>
                </a:cubicBezTo>
                <a:lnTo>
                  <a:pt x="92869" y="426559"/>
                </a:lnTo>
                <a:cubicBezTo>
                  <a:pt x="92869" y="422522"/>
                  <a:pt x="95647" y="419696"/>
                  <a:pt x="99616" y="419696"/>
                </a:cubicBezTo>
                <a:close/>
                <a:moveTo>
                  <a:pt x="226541" y="342630"/>
                </a:moveTo>
                <a:lnTo>
                  <a:pt x="231404" y="350746"/>
                </a:lnTo>
                <a:cubicBezTo>
                  <a:pt x="232620" y="353181"/>
                  <a:pt x="233835" y="356021"/>
                  <a:pt x="235051" y="358861"/>
                </a:cubicBezTo>
                <a:lnTo>
                  <a:pt x="282467" y="358861"/>
                </a:lnTo>
                <a:cubicBezTo>
                  <a:pt x="283277" y="356021"/>
                  <a:pt x="284493" y="353181"/>
                  <a:pt x="286114" y="350746"/>
                </a:cubicBezTo>
                <a:lnTo>
                  <a:pt x="290572" y="342630"/>
                </a:lnTo>
                <a:close/>
                <a:moveTo>
                  <a:pt x="196957" y="263909"/>
                </a:moveTo>
                <a:lnTo>
                  <a:pt x="159267" y="276489"/>
                </a:lnTo>
                <a:lnTo>
                  <a:pt x="159267" y="325182"/>
                </a:lnTo>
                <a:cubicBezTo>
                  <a:pt x="159267" y="327211"/>
                  <a:pt x="160483" y="328428"/>
                  <a:pt x="162104" y="328428"/>
                </a:cubicBezTo>
                <a:lnTo>
                  <a:pt x="244778" y="328428"/>
                </a:lnTo>
                <a:lnTo>
                  <a:pt x="232620" y="310574"/>
                </a:lnTo>
                <a:lnTo>
                  <a:pt x="200604" y="265127"/>
                </a:lnTo>
                <a:cubicBezTo>
                  <a:pt x="199794" y="264315"/>
                  <a:pt x="198578" y="263504"/>
                  <a:pt x="196957" y="263909"/>
                </a:cubicBezTo>
                <a:close/>
                <a:moveTo>
                  <a:pt x="322588" y="262692"/>
                </a:moveTo>
                <a:cubicBezTo>
                  <a:pt x="321777" y="262286"/>
                  <a:pt x="320561" y="262692"/>
                  <a:pt x="319751" y="263504"/>
                </a:cubicBezTo>
                <a:lnTo>
                  <a:pt x="272740" y="328428"/>
                </a:lnTo>
                <a:lnTo>
                  <a:pt x="355414" y="328428"/>
                </a:lnTo>
                <a:cubicBezTo>
                  <a:pt x="357035" y="328428"/>
                  <a:pt x="358250" y="327211"/>
                  <a:pt x="358250" y="325182"/>
                </a:cubicBezTo>
                <a:lnTo>
                  <a:pt x="358250" y="275677"/>
                </a:lnTo>
                <a:close/>
                <a:moveTo>
                  <a:pt x="325830" y="247678"/>
                </a:moveTo>
                <a:lnTo>
                  <a:pt x="327045" y="247678"/>
                </a:lnTo>
                <a:lnTo>
                  <a:pt x="495229" y="310574"/>
                </a:lnTo>
                <a:cubicBezTo>
                  <a:pt x="509413" y="317472"/>
                  <a:pt x="517518" y="328022"/>
                  <a:pt x="517518" y="340601"/>
                </a:cubicBezTo>
                <a:lnTo>
                  <a:pt x="517518" y="518332"/>
                </a:lnTo>
                <a:cubicBezTo>
                  <a:pt x="517518" y="522390"/>
                  <a:pt x="513871" y="525636"/>
                  <a:pt x="510223" y="525636"/>
                </a:cubicBezTo>
                <a:cubicBezTo>
                  <a:pt x="506171" y="525636"/>
                  <a:pt x="502928" y="522390"/>
                  <a:pt x="502928" y="518332"/>
                </a:cubicBezTo>
                <a:lnTo>
                  <a:pt x="502928" y="340601"/>
                </a:lnTo>
                <a:cubicBezTo>
                  <a:pt x="502928" y="332080"/>
                  <a:pt x="495634" y="326399"/>
                  <a:pt x="489555" y="323559"/>
                </a:cubicBezTo>
                <a:lnTo>
                  <a:pt x="372435" y="280141"/>
                </a:lnTo>
                <a:lnTo>
                  <a:pt x="372435" y="325182"/>
                </a:lnTo>
                <a:cubicBezTo>
                  <a:pt x="372435" y="334921"/>
                  <a:pt x="364735" y="342630"/>
                  <a:pt x="355414" y="342630"/>
                </a:cubicBezTo>
                <a:lnTo>
                  <a:pt x="307593" y="342630"/>
                </a:lnTo>
                <a:lnTo>
                  <a:pt x="298272" y="358050"/>
                </a:lnTo>
                <a:cubicBezTo>
                  <a:pt x="295030" y="364136"/>
                  <a:pt x="293814" y="371035"/>
                  <a:pt x="294219" y="377527"/>
                </a:cubicBezTo>
                <a:lnTo>
                  <a:pt x="311240" y="517926"/>
                </a:lnTo>
                <a:cubicBezTo>
                  <a:pt x="312051" y="521984"/>
                  <a:pt x="309214" y="525230"/>
                  <a:pt x="305161" y="525636"/>
                </a:cubicBezTo>
                <a:cubicBezTo>
                  <a:pt x="305161" y="525636"/>
                  <a:pt x="304756" y="525636"/>
                  <a:pt x="304351" y="525636"/>
                </a:cubicBezTo>
                <a:cubicBezTo>
                  <a:pt x="300703" y="525636"/>
                  <a:pt x="297867" y="523201"/>
                  <a:pt x="297461" y="519549"/>
                </a:cubicBezTo>
                <a:lnTo>
                  <a:pt x="280035" y="379150"/>
                </a:lnTo>
                <a:cubicBezTo>
                  <a:pt x="280035" y="377527"/>
                  <a:pt x="280035" y="375092"/>
                  <a:pt x="280035" y="373064"/>
                </a:cubicBezTo>
                <a:lnTo>
                  <a:pt x="237483" y="373064"/>
                </a:lnTo>
                <a:cubicBezTo>
                  <a:pt x="237483" y="375092"/>
                  <a:pt x="237483" y="377527"/>
                  <a:pt x="237078" y="379150"/>
                </a:cubicBezTo>
                <a:lnTo>
                  <a:pt x="220057" y="519549"/>
                </a:lnTo>
                <a:cubicBezTo>
                  <a:pt x="219651" y="523607"/>
                  <a:pt x="216004" y="526447"/>
                  <a:pt x="211951" y="525636"/>
                </a:cubicBezTo>
                <a:cubicBezTo>
                  <a:pt x="208304" y="525230"/>
                  <a:pt x="205467" y="521984"/>
                  <a:pt x="205872" y="517926"/>
                </a:cubicBezTo>
                <a:lnTo>
                  <a:pt x="222893" y="377527"/>
                </a:lnTo>
                <a:cubicBezTo>
                  <a:pt x="223704" y="371035"/>
                  <a:pt x="222083" y="364136"/>
                  <a:pt x="218841" y="358050"/>
                </a:cubicBezTo>
                <a:lnTo>
                  <a:pt x="209925" y="342630"/>
                </a:lnTo>
                <a:lnTo>
                  <a:pt x="162104" y="342630"/>
                </a:lnTo>
                <a:cubicBezTo>
                  <a:pt x="152378" y="342630"/>
                  <a:pt x="144678" y="334921"/>
                  <a:pt x="144678" y="325182"/>
                </a:cubicBezTo>
                <a:lnTo>
                  <a:pt x="144678" y="280546"/>
                </a:lnTo>
                <a:lnTo>
                  <a:pt x="27558" y="323965"/>
                </a:lnTo>
                <a:cubicBezTo>
                  <a:pt x="21073" y="325993"/>
                  <a:pt x="14184" y="335732"/>
                  <a:pt x="14184" y="343036"/>
                </a:cubicBezTo>
                <a:lnTo>
                  <a:pt x="14184" y="518332"/>
                </a:lnTo>
                <a:cubicBezTo>
                  <a:pt x="14184" y="522390"/>
                  <a:pt x="10942" y="525636"/>
                  <a:pt x="6889" y="525636"/>
                </a:cubicBezTo>
                <a:cubicBezTo>
                  <a:pt x="3242" y="525636"/>
                  <a:pt x="0" y="522390"/>
                  <a:pt x="0" y="518332"/>
                </a:cubicBezTo>
                <a:lnTo>
                  <a:pt x="0" y="343036"/>
                </a:lnTo>
                <a:cubicBezTo>
                  <a:pt x="0" y="329645"/>
                  <a:pt x="10537" y="314226"/>
                  <a:pt x="23100" y="310168"/>
                </a:cubicBezTo>
                <a:lnTo>
                  <a:pt x="193715" y="248084"/>
                </a:lnTo>
                <a:cubicBezTo>
                  <a:pt x="200199" y="246461"/>
                  <a:pt x="207088" y="249707"/>
                  <a:pt x="211141" y="254982"/>
                </a:cubicBezTo>
                <a:lnTo>
                  <a:pt x="245588" y="304487"/>
                </a:lnTo>
                <a:lnTo>
                  <a:pt x="256935" y="319907"/>
                </a:lnTo>
                <a:cubicBezTo>
                  <a:pt x="257341" y="321124"/>
                  <a:pt x="258151" y="321124"/>
                  <a:pt x="258962" y="321124"/>
                </a:cubicBezTo>
                <a:cubicBezTo>
                  <a:pt x="259367" y="321124"/>
                  <a:pt x="260177" y="321124"/>
                  <a:pt x="260583" y="320313"/>
                </a:cubicBezTo>
                <a:lnTo>
                  <a:pt x="307593" y="255388"/>
                </a:lnTo>
                <a:cubicBezTo>
                  <a:pt x="307998" y="254982"/>
                  <a:pt x="308809" y="253765"/>
                  <a:pt x="309214" y="253359"/>
                </a:cubicBezTo>
                <a:cubicBezTo>
                  <a:pt x="313672" y="248896"/>
                  <a:pt x="319751" y="246461"/>
                  <a:pt x="325830" y="247678"/>
                </a:cubicBezTo>
                <a:close/>
                <a:moveTo>
                  <a:pt x="312432" y="105371"/>
                </a:moveTo>
                <a:cubicBezTo>
                  <a:pt x="316463" y="105371"/>
                  <a:pt x="319284" y="108603"/>
                  <a:pt x="319284" y="112239"/>
                </a:cubicBezTo>
                <a:cubicBezTo>
                  <a:pt x="319284" y="145768"/>
                  <a:pt x="292279" y="172834"/>
                  <a:pt x="259228" y="172834"/>
                </a:cubicBezTo>
                <a:cubicBezTo>
                  <a:pt x="244315" y="172834"/>
                  <a:pt x="230208" y="167582"/>
                  <a:pt x="218923" y="157483"/>
                </a:cubicBezTo>
                <a:cubicBezTo>
                  <a:pt x="216504" y="154655"/>
                  <a:pt x="216101" y="150212"/>
                  <a:pt x="218923" y="147384"/>
                </a:cubicBezTo>
                <a:cubicBezTo>
                  <a:pt x="221341" y="144556"/>
                  <a:pt x="225775" y="144152"/>
                  <a:pt x="228596" y="146980"/>
                </a:cubicBezTo>
                <a:cubicBezTo>
                  <a:pt x="237060" y="154251"/>
                  <a:pt x="247943" y="158695"/>
                  <a:pt x="259228" y="158695"/>
                </a:cubicBezTo>
                <a:cubicBezTo>
                  <a:pt x="284621" y="158695"/>
                  <a:pt x="305177" y="138093"/>
                  <a:pt x="305177" y="112239"/>
                </a:cubicBezTo>
                <a:cubicBezTo>
                  <a:pt x="305177" y="108603"/>
                  <a:pt x="308401" y="105371"/>
                  <a:pt x="312432" y="105371"/>
                </a:cubicBezTo>
                <a:close/>
                <a:moveTo>
                  <a:pt x="295715" y="53580"/>
                </a:moveTo>
                <a:lnTo>
                  <a:pt x="326238" y="53580"/>
                </a:lnTo>
                <a:cubicBezTo>
                  <a:pt x="329901" y="53580"/>
                  <a:pt x="333564" y="56835"/>
                  <a:pt x="333564" y="60903"/>
                </a:cubicBezTo>
                <a:lnTo>
                  <a:pt x="333564" y="91416"/>
                </a:lnTo>
                <a:cubicBezTo>
                  <a:pt x="333564" y="95484"/>
                  <a:pt x="329901" y="98739"/>
                  <a:pt x="326238" y="98739"/>
                </a:cubicBezTo>
                <a:cubicBezTo>
                  <a:pt x="322169" y="98739"/>
                  <a:pt x="318913" y="95484"/>
                  <a:pt x="318913" y="91416"/>
                </a:cubicBezTo>
                <a:lnTo>
                  <a:pt x="318913" y="78397"/>
                </a:lnTo>
                <a:lnTo>
                  <a:pt x="250540" y="147560"/>
                </a:lnTo>
                <a:cubicBezTo>
                  <a:pt x="247691" y="150001"/>
                  <a:pt x="243214" y="150001"/>
                  <a:pt x="240365" y="147560"/>
                </a:cubicBezTo>
                <a:lnTo>
                  <a:pt x="222458" y="129659"/>
                </a:lnTo>
                <a:lnTo>
                  <a:pt x="194784" y="156510"/>
                </a:lnTo>
                <a:cubicBezTo>
                  <a:pt x="193563" y="158137"/>
                  <a:pt x="191935" y="158544"/>
                  <a:pt x="189900" y="158544"/>
                </a:cubicBezTo>
                <a:cubicBezTo>
                  <a:pt x="187865" y="158544"/>
                  <a:pt x="186237" y="158137"/>
                  <a:pt x="185016" y="156510"/>
                </a:cubicBezTo>
                <a:cubicBezTo>
                  <a:pt x="182167" y="153662"/>
                  <a:pt x="182167" y="149187"/>
                  <a:pt x="185016" y="146339"/>
                </a:cubicBezTo>
                <a:lnTo>
                  <a:pt x="217168" y="114199"/>
                </a:lnTo>
                <a:cubicBezTo>
                  <a:pt x="220016" y="111351"/>
                  <a:pt x="224493" y="111351"/>
                  <a:pt x="227342" y="114199"/>
                </a:cubicBezTo>
                <a:lnTo>
                  <a:pt x="245249" y="132100"/>
                </a:lnTo>
                <a:lnTo>
                  <a:pt x="309145" y="67819"/>
                </a:lnTo>
                <a:lnTo>
                  <a:pt x="295715" y="67819"/>
                </a:lnTo>
                <a:cubicBezTo>
                  <a:pt x="291645" y="67819"/>
                  <a:pt x="288389" y="64972"/>
                  <a:pt x="288389" y="60903"/>
                </a:cubicBezTo>
                <a:cubicBezTo>
                  <a:pt x="288389" y="56835"/>
                  <a:pt x="291645" y="53580"/>
                  <a:pt x="295715" y="53580"/>
                </a:cubicBezTo>
                <a:close/>
                <a:moveTo>
                  <a:pt x="258060" y="53577"/>
                </a:moveTo>
                <a:cubicBezTo>
                  <a:pt x="261294" y="53577"/>
                  <a:pt x="264931" y="53577"/>
                  <a:pt x="268165" y="53985"/>
                </a:cubicBezTo>
                <a:cubicBezTo>
                  <a:pt x="272207" y="54800"/>
                  <a:pt x="274632" y="58468"/>
                  <a:pt x="274228" y="62543"/>
                </a:cubicBezTo>
                <a:cubicBezTo>
                  <a:pt x="273015" y="66211"/>
                  <a:pt x="269377" y="69063"/>
                  <a:pt x="266144" y="68248"/>
                </a:cubicBezTo>
                <a:cubicBezTo>
                  <a:pt x="263315" y="67841"/>
                  <a:pt x="260889" y="67433"/>
                  <a:pt x="258060" y="67433"/>
                </a:cubicBezTo>
                <a:cubicBezTo>
                  <a:pt x="235021" y="67433"/>
                  <a:pt x="215620" y="84957"/>
                  <a:pt x="212791" y="107779"/>
                </a:cubicBezTo>
                <a:cubicBezTo>
                  <a:pt x="211983" y="111447"/>
                  <a:pt x="209153" y="113893"/>
                  <a:pt x="205516" y="113893"/>
                </a:cubicBezTo>
                <a:cubicBezTo>
                  <a:pt x="205111" y="113893"/>
                  <a:pt x="204707" y="113893"/>
                  <a:pt x="204303" y="113893"/>
                </a:cubicBezTo>
                <a:cubicBezTo>
                  <a:pt x="200665" y="113893"/>
                  <a:pt x="198240" y="109817"/>
                  <a:pt x="198240" y="106149"/>
                </a:cubicBezTo>
                <a:cubicBezTo>
                  <a:pt x="202686" y="75992"/>
                  <a:pt x="228150" y="53577"/>
                  <a:pt x="258060" y="53577"/>
                </a:cubicBezTo>
                <a:close/>
                <a:moveTo>
                  <a:pt x="259653" y="14151"/>
                </a:moveTo>
                <a:cubicBezTo>
                  <a:pt x="205477" y="14151"/>
                  <a:pt x="161003" y="58624"/>
                  <a:pt x="161003" y="112801"/>
                </a:cubicBezTo>
                <a:cubicBezTo>
                  <a:pt x="161003" y="167787"/>
                  <a:pt x="205477" y="211856"/>
                  <a:pt x="259653" y="211856"/>
                </a:cubicBezTo>
                <a:cubicBezTo>
                  <a:pt x="314639" y="211856"/>
                  <a:pt x="358708" y="167787"/>
                  <a:pt x="358708" y="112801"/>
                </a:cubicBezTo>
                <a:cubicBezTo>
                  <a:pt x="358708" y="58624"/>
                  <a:pt x="314639" y="14151"/>
                  <a:pt x="259653" y="14151"/>
                </a:cubicBezTo>
                <a:close/>
                <a:moveTo>
                  <a:pt x="259653" y="0"/>
                </a:moveTo>
                <a:cubicBezTo>
                  <a:pt x="322321" y="0"/>
                  <a:pt x="372859" y="50942"/>
                  <a:pt x="372859" y="112801"/>
                </a:cubicBezTo>
                <a:cubicBezTo>
                  <a:pt x="372859" y="175468"/>
                  <a:pt x="322321" y="226411"/>
                  <a:pt x="259653" y="226411"/>
                </a:cubicBezTo>
                <a:cubicBezTo>
                  <a:pt x="197391" y="226411"/>
                  <a:pt x="146448" y="175468"/>
                  <a:pt x="146448" y="112801"/>
                </a:cubicBezTo>
                <a:cubicBezTo>
                  <a:pt x="146448" y="50942"/>
                  <a:pt x="197391" y="0"/>
                  <a:pt x="259653" y="0"/>
                </a:cubicBezTo>
                <a:close/>
              </a:path>
            </a:pathLst>
          </a:custGeom>
          <a:solidFill>
            <a:schemeClr val="bg1"/>
          </a:solidFill>
          <a:ln>
            <a:noFill/>
          </a:ln>
          <a:effectLst/>
        </p:spPr>
        <p:txBody>
          <a:bodyPr wrap="square" anchor="ctr">
            <a:noAutofit/>
          </a:bodyPr>
          <a:lstStyle/>
          <a:p>
            <a:endParaRPr lang="en-US" sz="363" dirty="0">
              <a:latin typeface="Poppins" pitchFamily="2" charset="77"/>
            </a:endParaRPr>
          </a:p>
        </p:txBody>
      </p:sp>
      <p:sp>
        <p:nvSpPr>
          <p:cNvPr id="38" name="Freeform 37">
            <a:extLst>
              <a:ext uri="{FF2B5EF4-FFF2-40B4-BE49-F238E27FC236}">
                <a16:creationId xmlns:a16="http://schemas.microsoft.com/office/drawing/2014/main" id="{CC748701-86F1-D146-9057-1A74BBDABFDD}"/>
              </a:ext>
            </a:extLst>
          </p:cNvPr>
          <p:cNvSpPr>
            <a:spLocks noChangeArrowheads="1"/>
          </p:cNvSpPr>
          <p:nvPr/>
        </p:nvSpPr>
        <p:spPr bwMode="auto">
          <a:xfrm>
            <a:off x="4998705" y="1923349"/>
            <a:ext cx="481232" cy="470135"/>
          </a:xfrm>
          <a:custGeom>
            <a:avLst/>
            <a:gdLst>
              <a:gd name="connsiteX0" fmla="*/ 406797 w 511452"/>
              <a:gd name="connsiteY0" fmla="*/ 314325 h 499658"/>
              <a:gd name="connsiteX1" fmla="*/ 413941 w 511452"/>
              <a:gd name="connsiteY1" fmla="*/ 321609 h 499658"/>
              <a:gd name="connsiteX2" fmla="*/ 413941 w 511452"/>
              <a:gd name="connsiteY2" fmla="*/ 492375 h 499658"/>
              <a:gd name="connsiteX3" fmla="*/ 406797 w 511452"/>
              <a:gd name="connsiteY3" fmla="*/ 499658 h 499658"/>
              <a:gd name="connsiteX4" fmla="*/ 400050 w 511452"/>
              <a:gd name="connsiteY4" fmla="*/ 492375 h 499658"/>
              <a:gd name="connsiteX5" fmla="*/ 400050 w 511452"/>
              <a:gd name="connsiteY5" fmla="*/ 321609 h 499658"/>
              <a:gd name="connsiteX6" fmla="*/ 406797 w 511452"/>
              <a:gd name="connsiteY6" fmla="*/ 314325 h 499658"/>
              <a:gd name="connsiteX7" fmla="*/ 397268 w 511452"/>
              <a:gd name="connsiteY7" fmla="*/ 161939 h 499658"/>
              <a:gd name="connsiteX8" fmla="*/ 386750 w 511452"/>
              <a:gd name="connsiteY8" fmla="*/ 242618 h 499658"/>
              <a:gd name="connsiteX9" fmla="*/ 387559 w 511452"/>
              <a:gd name="connsiteY9" fmla="*/ 246267 h 499658"/>
              <a:gd name="connsiteX10" fmla="*/ 398482 w 511452"/>
              <a:gd name="connsiteY10" fmla="*/ 275458 h 499658"/>
              <a:gd name="connsiteX11" fmla="*/ 410214 w 511452"/>
              <a:gd name="connsiteY11" fmla="*/ 246672 h 499658"/>
              <a:gd name="connsiteX12" fmla="*/ 410619 w 511452"/>
              <a:gd name="connsiteY12" fmla="*/ 242618 h 499658"/>
              <a:gd name="connsiteX13" fmla="*/ 400100 w 511452"/>
              <a:gd name="connsiteY13" fmla="*/ 161939 h 499658"/>
              <a:gd name="connsiteX14" fmla="*/ 398887 w 511452"/>
              <a:gd name="connsiteY14" fmla="*/ 161939 h 499658"/>
              <a:gd name="connsiteX15" fmla="*/ 397268 w 511452"/>
              <a:gd name="connsiteY15" fmla="*/ 161939 h 499658"/>
              <a:gd name="connsiteX16" fmla="*/ 393223 w 511452"/>
              <a:gd name="connsiteY16" fmla="*/ 135586 h 499658"/>
              <a:gd name="connsiteX17" fmla="*/ 398887 w 511452"/>
              <a:gd name="connsiteY17" fmla="*/ 145722 h 499658"/>
              <a:gd name="connsiteX18" fmla="*/ 405764 w 511452"/>
              <a:gd name="connsiteY18" fmla="*/ 135586 h 499658"/>
              <a:gd name="connsiteX19" fmla="*/ 397268 w 511452"/>
              <a:gd name="connsiteY19" fmla="*/ 135586 h 499658"/>
              <a:gd name="connsiteX20" fmla="*/ 393223 w 511452"/>
              <a:gd name="connsiteY20" fmla="*/ 135586 h 499658"/>
              <a:gd name="connsiteX21" fmla="*/ 309076 w 511452"/>
              <a:gd name="connsiteY21" fmla="*/ 122207 h 499658"/>
              <a:gd name="connsiteX22" fmla="*/ 171125 w 511452"/>
              <a:gd name="connsiteY22" fmla="*/ 191535 h 499658"/>
              <a:gd name="connsiteX23" fmla="*/ 67964 w 511452"/>
              <a:gd name="connsiteY23" fmla="*/ 294918 h 499658"/>
              <a:gd name="connsiteX24" fmla="*/ 166675 w 511452"/>
              <a:gd name="connsiteY24" fmla="*/ 331001 h 499658"/>
              <a:gd name="connsiteX25" fmla="*/ 259317 w 511452"/>
              <a:gd name="connsiteY25" fmla="*/ 299783 h 499658"/>
              <a:gd name="connsiteX26" fmla="*/ 206725 w 511452"/>
              <a:gd name="connsiteY26" fmla="*/ 299783 h 499658"/>
              <a:gd name="connsiteX27" fmla="*/ 174766 w 511452"/>
              <a:gd name="connsiteY27" fmla="*/ 267755 h 499658"/>
              <a:gd name="connsiteX28" fmla="*/ 174766 w 511452"/>
              <a:gd name="connsiteY28" fmla="*/ 256808 h 499658"/>
              <a:gd name="connsiteX29" fmla="*/ 206725 w 511452"/>
              <a:gd name="connsiteY29" fmla="*/ 224374 h 499658"/>
              <a:gd name="connsiteX30" fmla="*/ 261744 w 511452"/>
              <a:gd name="connsiteY30" fmla="*/ 224374 h 499658"/>
              <a:gd name="connsiteX31" fmla="*/ 274689 w 511452"/>
              <a:gd name="connsiteY31" fmla="*/ 217482 h 499658"/>
              <a:gd name="connsiteX32" fmla="*/ 305840 w 511452"/>
              <a:gd name="connsiteY32" fmla="*/ 168425 h 499658"/>
              <a:gd name="connsiteX33" fmla="*/ 317167 w 511452"/>
              <a:gd name="connsiteY33" fmla="*/ 152614 h 499658"/>
              <a:gd name="connsiteX34" fmla="*/ 309076 w 511452"/>
              <a:gd name="connsiteY34" fmla="*/ 122207 h 499658"/>
              <a:gd name="connsiteX35" fmla="*/ 250416 w 511452"/>
              <a:gd name="connsiteY35" fmla="*/ 50041 h 499658"/>
              <a:gd name="connsiteX36" fmla="*/ 184475 w 511452"/>
              <a:gd name="connsiteY36" fmla="*/ 168831 h 499658"/>
              <a:gd name="connsiteX37" fmla="*/ 303008 w 511452"/>
              <a:gd name="connsiteY37" fmla="*/ 109233 h 499658"/>
              <a:gd name="connsiteX38" fmla="*/ 250416 w 511452"/>
              <a:gd name="connsiteY38" fmla="*/ 50041 h 499658"/>
              <a:gd name="connsiteX39" fmla="*/ 173956 w 511452"/>
              <a:gd name="connsiteY39" fmla="*/ 25310 h 499658"/>
              <a:gd name="connsiteX40" fmla="*/ 173956 w 511452"/>
              <a:gd name="connsiteY40" fmla="*/ 158290 h 499658"/>
              <a:gd name="connsiteX41" fmla="*/ 237875 w 511452"/>
              <a:gd name="connsiteY41" fmla="*/ 42744 h 499658"/>
              <a:gd name="connsiteX42" fmla="*/ 173956 w 511452"/>
              <a:gd name="connsiteY42" fmla="*/ 25310 h 499658"/>
              <a:gd name="connsiteX43" fmla="*/ 159393 w 511452"/>
              <a:gd name="connsiteY43" fmla="*/ 25310 h 499658"/>
              <a:gd name="connsiteX44" fmla="*/ 14159 w 511452"/>
              <a:gd name="connsiteY44" fmla="*/ 178156 h 499658"/>
              <a:gd name="connsiteX45" fmla="*/ 57446 w 511452"/>
              <a:gd name="connsiteY45" fmla="*/ 285188 h 499658"/>
              <a:gd name="connsiteX46" fmla="*/ 159393 w 511452"/>
              <a:gd name="connsiteY46" fmla="*/ 183021 h 499658"/>
              <a:gd name="connsiteX47" fmla="*/ 400542 w 511452"/>
              <a:gd name="connsiteY47" fmla="*/ 14076 h 499658"/>
              <a:gd name="connsiteX48" fmla="*/ 362335 w 511452"/>
              <a:gd name="connsiteY48" fmla="*/ 52283 h 499658"/>
              <a:gd name="connsiteX49" fmla="*/ 400542 w 511452"/>
              <a:gd name="connsiteY49" fmla="*/ 90490 h 499658"/>
              <a:gd name="connsiteX50" fmla="*/ 438749 w 511452"/>
              <a:gd name="connsiteY50" fmla="*/ 52283 h 499658"/>
              <a:gd name="connsiteX51" fmla="*/ 400542 w 511452"/>
              <a:gd name="connsiteY51" fmla="*/ 14076 h 499658"/>
              <a:gd name="connsiteX52" fmla="*/ 166675 w 511452"/>
              <a:gd name="connsiteY52" fmla="*/ 10715 h 499658"/>
              <a:gd name="connsiteX53" fmla="*/ 329708 w 511452"/>
              <a:gd name="connsiteY53" fmla="*/ 142478 h 499658"/>
              <a:gd name="connsiteX54" fmla="*/ 336586 w 511452"/>
              <a:gd name="connsiteY54" fmla="*/ 139640 h 499658"/>
              <a:gd name="connsiteX55" fmla="*/ 366927 w 511452"/>
              <a:gd name="connsiteY55" fmla="*/ 127072 h 499658"/>
              <a:gd name="connsiteX56" fmla="*/ 379468 w 511452"/>
              <a:gd name="connsiteY56" fmla="*/ 123423 h 499658"/>
              <a:gd name="connsiteX57" fmla="*/ 380682 w 511452"/>
              <a:gd name="connsiteY57" fmla="*/ 123018 h 499658"/>
              <a:gd name="connsiteX58" fmla="*/ 397268 w 511452"/>
              <a:gd name="connsiteY58" fmla="*/ 121396 h 499658"/>
              <a:gd name="connsiteX59" fmla="*/ 420328 w 511452"/>
              <a:gd name="connsiteY59" fmla="*/ 121396 h 499658"/>
              <a:gd name="connsiteX60" fmla="*/ 450669 w 511452"/>
              <a:gd name="connsiteY60" fmla="*/ 127072 h 499658"/>
              <a:gd name="connsiteX61" fmla="*/ 480606 w 511452"/>
              <a:gd name="connsiteY61" fmla="*/ 139640 h 499658"/>
              <a:gd name="connsiteX62" fmla="*/ 506092 w 511452"/>
              <a:gd name="connsiteY62" fmla="*/ 176128 h 499658"/>
              <a:gd name="connsiteX63" fmla="*/ 511351 w 511452"/>
              <a:gd name="connsiteY63" fmla="*/ 253970 h 499658"/>
              <a:gd name="connsiteX64" fmla="*/ 500024 w 511452"/>
              <a:gd name="connsiteY64" fmla="*/ 282350 h 499658"/>
              <a:gd name="connsiteX65" fmla="*/ 472919 w 511452"/>
              <a:gd name="connsiteY65" fmla="*/ 307081 h 499658"/>
              <a:gd name="connsiteX66" fmla="*/ 472919 w 511452"/>
              <a:gd name="connsiteY66" fmla="*/ 492360 h 499658"/>
              <a:gd name="connsiteX67" fmla="*/ 466042 w 511452"/>
              <a:gd name="connsiteY67" fmla="*/ 499658 h 499658"/>
              <a:gd name="connsiteX68" fmla="*/ 458760 w 511452"/>
              <a:gd name="connsiteY68" fmla="*/ 492360 h 499658"/>
              <a:gd name="connsiteX69" fmla="*/ 458760 w 511452"/>
              <a:gd name="connsiteY69" fmla="*/ 184237 h 499658"/>
              <a:gd name="connsiteX70" fmla="*/ 466042 w 511452"/>
              <a:gd name="connsiteY70" fmla="*/ 176939 h 499658"/>
              <a:gd name="connsiteX71" fmla="*/ 472919 w 511452"/>
              <a:gd name="connsiteY71" fmla="*/ 184237 h 499658"/>
              <a:gd name="connsiteX72" fmla="*/ 472919 w 511452"/>
              <a:gd name="connsiteY72" fmla="*/ 288026 h 499658"/>
              <a:gd name="connsiteX73" fmla="*/ 490315 w 511452"/>
              <a:gd name="connsiteY73" fmla="*/ 271809 h 499658"/>
              <a:gd name="connsiteX74" fmla="*/ 497192 w 511452"/>
              <a:gd name="connsiteY74" fmla="*/ 254781 h 499658"/>
              <a:gd name="connsiteX75" fmla="*/ 491529 w 511452"/>
              <a:gd name="connsiteY75" fmla="*/ 176534 h 499658"/>
              <a:gd name="connsiteX76" fmla="*/ 475751 w 511452"/>
              <a:gd name="connsiteY76" fmla="*/ 152614 h 499658"/>
              <a:gd name="connsiteX77" fmla="*/ 445410 w 511452"/>
              <a:gd name="connsiteY77" fmla="*/ 140451 h 499658"/>
              <a:gd name="connsiteX78" fmla="*/ 422755 w 511452"/>
              <a:gd name="connsiteY78" fmla="*/ 135586 h 499658"/>
              <a:gd name="connsiteX79" fmla="*/ 413046 w 511452"/>
              <a:gd name="connsiteY79" fmla="*/ 150181 h 499658"/>
              <a:gd name="connsiteX80" fmla="*/ 413450 w 511452"/>
              <a:gd name="connsiteY80" fmla="*/ 152614 h 499658"/>
              <a:gd name="connsiteX81" fmla="*/ 425182 w 511452"/>
              <a:gd name="connsiteY81" fmla="*/ 240591 h 499658"/>
              <a:gd name="connsiteX82" fmla="*/ 423160 w 511452"/>
              <a:gd name="connsiteY82" fmla="*/ 252754 h 499658"/>
              <a:gd name="connsiteX83" fmla="*/ 409405 w 511452"/>
              <a:gd name="connsiteY83" fmla="*/ 285188 h 499658"/>
              <a:gd name="connsiteX84" fmla="*/ 398077 w 511452"/>
              <a:gd name="connsiteY84" fmla="*/ 292485 h 499658"/>
              <a:gd name="connsiteX85" fmla="*/ 386346 w 511452"/>
              <a:gd name="connsiteY85" fmla="*/ 284782 h 499658"/>
              <a:gd name="connsiteX86" fmla="*/ 374209 w 511452"/>
              <a:gd name="connsiteY86" fmla="*/ 251943 h 499658"/>
              <a:gd name="connsiteX87" fmla="*/ 372995 w 511452"/>
              <a:gd name="connsiteY87" fmla="*/ 240996 h 499658"/>
              <a:gd name="connsiteX88" fmla="*/ 383918 w 511452"/>
              <a:gd name="connsiteY88" fmla="*/ 153425 h 499658"/>
              <a:gd name="connsiteX89" fmla="*/ 385132 w 511452"/>
              <a:gd name="connsiteY89" fmla="*/ 150181 h 499658"/>
              <a:gd name="connsiteX90" fmla="*/ 378255 w 511452"/>
              <a:gd name="connsiteY90" fmla="*/ 138424 h 499658"/>
              <a:gd name="connsiteX91" fmla="*/ 372186 w 511452"/>
              <a:gd name="connsiteY91" fmla="*/ 140451 h 499658"/>
              <a:gd name="connsiteX92" fmla="*/ 341440 w 511452"/>
              <a:gd name="connsiteY92" fmla="*/ 152614 h 499658"/>
              <a:gd name="connsiteX93" fmla="*/ 317572 w 511452"/>
              <a:gd name="connsiteY93" fmla="*/ 176128 h 499658"/>
              <a:gd name="connsiteX94" fmla="*/ 286826 w 511452"/>
              <a:gd name="connsiteY94" fmla="*/ 225590 h 499658"/>
              <a:gd name="connsiteX95" fmla="*/ 261744 w 511452"/>
              <a:gd name="connsiteY95" fmla="*/ 238969 h 499658"/>
              <a:gd name="connsiteX96" fmla="*/ 206725 w 511452"/>
              <a:gd name="connsiteY96" fmla="*/ 238969 h 499658"/>
              <a:gd name="connsiteX97" fmla="*/ 188925 w 511452"/>
              <a:gd name="connsiteY97" fmla="*/ 256808 h 499658"/>
              <a:gd name="connsiteX98" fmla="*/ 188925 w 511452"/>
              <a:gd name="connsiteY98" fmla="*/ 267755 h 499658"/>
              <a:gd name="connsiteX99" fmla="*/ 206725 w 511452"/>
              <a:gd name="connsiteY99" fmla="*/ 285188 h 499658"/>
              <a:gd name="connsiteX100" fmla="*/ 278330 w 511452"/>
              <a:gd name="connsiteY100" fmla="*/ 285188 h 499658"/>
              <a:gd name="connsiteX101" fmla="*/ 305840 w 511452"/>
              <a:gd name="connsiteY101" fmla="*/ 271403 h 499658"/>
              <a:gd name="connsiteX102" fmla="*/ 339822 w 511452"/>
              <a:gd name="connsiteY102" fmla="*/ 221942 h 499658"/>
              <a:gd name="connsiteX103" fmla="*/ 339822 w 511452"/>
              <a:gd name="connsiteY103" fmla="*/ 184237 h 499658"/>
              <a:gd name="connsiteX104" fmla="*/ 346699 w 511452"/>
              <a:gd name="connsiteY104" fmla="*/ 176939 h 499658"/>
              <a:gd name="connsiteX105" fmla="*/ 353981 w 511452"/>
              <a:gd name="connsiteY105" fmla="*/ 184237 h 499658"/>
              <a:gd name="connsiteX106" fmla="*/ 353981 w 511452"/>
              <a:gd name="connsiteY106" fmla="*/ 224374 h 499658"/>
              <a:gd name="connsiteX107" fmla="*/ 353981 w 511452"/>
              <a:gd name="connsiteY107" fmla="*/ 492360 h 499658"/>
              <a:gd name="connsiteX108" fmla="*/ 346699 w 511452"/>
              <a:gd name="connsiteY108" fmla="*/ 499658 h 499658"/>
              <a:gd name="connsiteX109" fmla="*/ 339822 w 511452"/>
              <a:gd name="connsiteY109" fmla="*/ 492360 h 499658"/>
              <a:gd name="connsiteX110" fmla="*/ 339822 w 511452"/>
              <a:gd name="connsiteY110" fmla="*/ 247483 h 499658"/>
              <a:gd name="connsiteX111" fmla="*/ 317572 w 511452"/>
              <a:gd name="connsiteY111" fmla="*/ 279512 h 499658"/>
              <a:gd name="connsiteX112" fmla="*/ 281162 w 511452"/>
              <a:gd name="connsiteY112" fmla="*/ 299378 h 499658"/>
              <a:gd name="connsiteX113" fmla="*/ 279949 w 511452"/>
              <a:gd name="connsiteY113" fmla="*/ 300999 h 499658"/>
              <a:gd name="connsiteX114" fmla="*/ 166675 w 511452"/>
              <a:gd name="connsiteY114" fmla="*/ 345596 h 499658"/>
              <a:gd name="connsiteX115" fmla="*/ 53401 w 511452"/>
              <a:gd name="connsiteY115" fmla="*/ 300999 h 499658"/>
              <a:gd name="connsiteX116" fmla="*/ 52187 w 511452"/>
              <a:gd name="connsiteY116" fmla="*/ 300189 h 499658"/>
              <a:gd name="connsiteX117" fmla="*/ 52187 w 511452"/>
              <a:gd name="connsiteY117" fmla="*/ 299378 h 499658"/>
              <a:gd name="connsiteX118" fmla="*/ 0 w 511452"/>
              <a:gd name="connsiteY118" fmla="*/ 178156 h 499658"/>
              <a:gd name="connsiteX119" fmla="*/ 166675 w 511452"/>
              <a:gd name="connsiteY119" fmla="*/ 10715 h 499658"/>
              <a:gd name="connsiteX120" fmla="*/ 400542 w 511452"/>
              <a:gd name="connsiteY120" fmla="*/ 0 h 499658"/>
              <a:gd name="connsiteX121" fmla="*/ 453228 w 511452"/>
              <a:gd name="connsiteY121" fmla="*/ 52283 h 499658"/>
              <a:gd name="connsiteX122" fmla="*/ 400542 w 511452"/>
              <a:gd name="connsiteY122" fmla="*/ 104969 h 499658"/>
              <a:gd name="connsiteX123" fmla="*/ 348259 w 511452"/>
              <a:gd name="connsiteY123" fmla="*/ 52283 h 499658"/>
              <a:gd name="connsiteX124" fmla="*/ 400542 w 511452"/>
              <a:gd name="connsiteY124" fmla="*/ 0 h 49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11452" h="499658">
                <a:moveTo>
                  <a:pt x="406797" y="314325"/>
                </a:moveTo>
                <a:cubicBezTo>
                  <a:pt x="410766" y="314325"/>
                  <a:pt x="413941" y="317562"/>
                  <a:pt x="413941" y="321609"/>
                </a:cubicBezTo>
                <a:lnTo>
                  <a:pt x="413941" y="492375"/>
                </a:lnTo>
                <a:cubicBezTo>
                  <a:pt x="413941" y="496016"/>
                  <a:pt x="410766" y="499658"/>
                  <a:pt x="406797" y="499658"/>
                </a:cubicBezTo>
                <a:cubicBezTo>
                  <a:pt x="402828" y="499658"/>
                  <a:pt x="400050" y="496016"/>
                  <a:pt x="400050" y="492375"/>
                </a:cubicBezTo>
                <a:lnTo>
                  <a:pt x="400050" y="321609"/>
                </a:lnTo>
                <a:cubicBezTo>
                  <a:pt x="400050" y="317562"/>
                  <a:pt x="402828" y="314325"/>
                  <a:pt x="406797" y="314325"/>
                </a:cubicBezTo>
                <a:close/>
                <a:moveTo>
                  <a:pt x="397268" y="161939"/>
                </a:moveTo>
                <a:lnTo>
                  <a:pt x="386750" y="242618"/>
                </a:lnTo>
                <a:cubicBezTo>
                  <a:pt x="386750" y="243834"/>
                  <a:pt x="386750" y="245051"/>
                  <a:pt x="387559" y="246267"/>
                </a:cubicBezTo>
                <a:lnTo>
                  <a:pt x="398482" y="275458"/>
                </a:lnTo>
                <a:lnTo>
                  <a:pt x="410214" y="246672"/>
                </a:lnTo>
                <a:cubicBezTo>
                  <a:pt x="410619" y="245051"/>
                  <a:pt x="411023" y="243834"/>
                  <a:pt x="410619" y="242618"/>
                </a:cubicBezTo>
                <a:lnTo>
                  <a:pt x="400100" y="161939"/>
                </a:lnTo>
                <a:cubicBezTo>
                  <a:pt x="399696" y="161939"/>
                  <a:pt x="399291" y="161939"/>
                  <a:pt x="398887" y="161939"/>
                </a:cubicBezTo>
                <a:cubicBezTo>
                  <a:pt x="398482" y="161939"/>
                  <a:pt x="397673" y="161939"/>
                  <a:pt x="397268" y="161939"/>
                </a:cubicBezTo>
                <a:close/>
                <a:moveTo>
                  <a:pt x="393223" y="135586"/>
                </a:moveTo>
                <a:lnTo>
                  <a:pt x="398887" y="145722"/>
                </a:lnTo>
                <a:lnTo>
                  <a:pt x="405764" y="135586"/>
                </a:lnTo>
                <a:lnTo>
                  <a:pt x="397268" y="135586"/>
                </a:lnTo>
                <a:cubicBezTo>
                  <a:pt x="396055" y="135586"/>
                  <a:pt x="394841" y="135586"/>
                  <a:pt x="393223" y="135586"/>
                </a:cubicBezTo>
                <a:close/>
                <a:moveTo>
                  <a:pt x="309076" y="122207"/>
                </a:moveTo>
                <a:lnTo>
                  <a:pt x="171125" y="191535"/>
                </a:lnTo>
                <a:lnTo>
                  <a:pt x="67964" y="294918"/>
                </a:lnTo>
                <a:cubicBezTo>
                  <a:pt x="94665" y="317622"/>
                  <a:pt x="129051" y="331001"/>
                  <a:pt x="166675" y="331001"/>
                </a:cubicBezTo>
                <a:cubicBezTo>
                  <a:pt x="200657" y="331001"/>
                  <a:pt x="232616" y="320054"/>
                  <a:pt x="259317" y="299783"/>
                </a:cubicBezTo>
                <a:lnTo>
                  <a:pt x="206725" y="299783"/>
                </a:lnTo>
                <a:cubicBezTo>
                  <a:pt x="188925" y="299783"/>
                  <a:pt x="174766" y="285188"/>
                  <a:pt x="174766" y="267755"/>
                </a:cubicBezTo>
                <a:lnTo>
                  <a:pt x="174766" y="256808"/>
                </a:lnTo>
                <a:cubicBezTo>
                  <a:pt x="174766" y="238969"/>
                  <a:pt x="188925" y="224374"/>
                  <a:pt x="206725" y="224374"/>
                </a:cubicBezTo>
                <a:lnTo>
                  <a:pt x="261744" y="224374"/>
                </a:lnTo>
                <a:cubicBezTo>
                  <a:pt x="267003" y="224374"/>
                  <a:pt x="271858" y="221942"/>
                  <a:pt x="274689" y="217482"/>
                </a:cubicBezTo>
                <a:lnTo>
                  <a:pt x="305840" y="168425"/>
                </a:lnTo>
                <a:cubicBezTo>
                  <a:pt x="309481" y="162344"/>
                  <a:pt x="313122" y="157479"/>
                  <a:pt x="317167" y="152614"/>
                </a:cubicBezTo>
                <a:cubicBezTo>
                  <a:pt x="315144" y="142073"/>
                  <a:pt x="312717" y="131937"/>
                  <a:pt x="309076" y="122207"/>
                </a:cubicBezTo>
                <a:close/>
                <a:moveTo>
                  <a:pt x="250416" y="50041"/>
                </a:moveTo>
                <a:lnTo>
                  <a:pt x="184475" y="168831"/>
                </a:lnTo>
                <a:lnTo>
                  <a:pt x="303008" y="109233"/>
                </a:lnTo>
                <a:cubicBezTo>
                  <a:pt x="290871" y="84908"/>
                  <a:pt x="272667" y="64637"/>
                  <a:pt x="250416" y="50041"/>
                </a:cubicBezTo>
                <a:close/>
                <a:moveTo>
                  <a:pt x="173956" y="25310"/>
                </a:moveTo>
                <a:lnTo>
                  <a:pt x="173956" y="158290"/>
                </a:lnTo>
                <a:lnTo>
                  <a:pt x="237875" y="42744"/>
                </a:lnTo>
                <a:cubicBezTo>
                  <a:pt x="218862" y="32608"/>
                  <a:pt x="196611" y="26527"/>
                  <a:pt x="173956" y="25310"/>
                </a:cubicBezTo>
                <a:close/>
                <a:moveTo>
                  <a:pt x="159393" y="25310"/>
                </a:moveTo>
                <a:cubicBezTo>
                  <a:pt x="78483" y="28959"/>
                  <a:pt x="14159" y="96260"/>
                  <a:pt x="14159" y="178156"/>
                </a:cubicBezTo>
                <a:cubicBezTo>
                  <a:pt x="14159" y="219914"/>
                  <a:pt x="30746" y="257213"/>
                  <a:pt x="57446" y="285188"/>
                </a:cubicBezTo>
                <a:lnTo>
                  <a:pt x="159393" y="183021"/>
                </a:lnTo>
                <a:close/>
                <a:moveTo>
                  <a:pt x="400542" y="14076"/>
                </a:moveTo>
                <a:cubicBezTo>
                  <a:pt x="379629" y="14076"/>
                  <a:pt x="362335" y="30968"/>
                  <a:pt x="362335" y="52283"/>
                </a:cubicBezTo>
                <a:cubicBezTo>
                  <a:pt x="362335" y="73599"/>
                  <a:pt x="379629" y="90490"/>
                  <a:pt x="400542" y="90490"/>
                </a:cubicBezTo>
                <a:cubicBezTo>
                  <a:pt x="421858" y="90490"/>
                  <a:pt x="438749" y="73599"/>
                  <a:pt x="438749" y="52283"/>
                </a:cubicBezTo>
                <a:cubicBezTo>
                  <a:pt x="438749" y="30968"/>
                  <a:pt x="421858" y="14076"/>
                  <a:pt x="400542" y="14076"/>
                </a:cubicBezTo>
                <a:close/>
                <a:moveTo>
                  <a:pt x="166675" y="10715"/>
                </a:moveTo>
                <a:cubicBezTo>
                  <a:pt x="245966" y="10715"/>
                  <a:pt x="313122" y="65853"/>
                  <a:pt x="329708" y="142478"/>
                </a:cubicBezTo>
                <a:cubicBezTo>
                  <a:pt x="331731" y="141667"/>
                  <a:pt x="334158" y="140451"/>
                  <a:pt x="336586" y="139640"/>
                </a:cubicBezTo>
                <a:lnTo>
                  <a:pt x="366927" y="127072"/>
                </a:lnTo>
                <a:cubicBezTo>
                  <a:pt x="370973" y="125450"/>
                  <a:pt x="375018" y="124234"/>
                  <a:pt x="379468" y="123423"/>
                </a:cubicBezTo>
                <a:cubicBezTo>
                  <a:pt x="379873" y="123018"/>
                  <a:pt x="380277" y="123018"/>
                  <a:pt x="380682" y="123018"/>
                </a:cubicBezTo>
                <a:cubicBezTo>
                  <a:pt x="386346" y="121802"/>
                  <a:pt x="391605" y="121396"/>
                  <a:pt x="397268" y="121396"/>
                </a:cubicBezTo>
                <a:lnTo>
                  <a:pt x="420328" y="121396"/>
                </a:lnTo>
                <a:cubicBezTo>
                  <a:pt x="430441" y="121396"/>
                  <a:pt x="440960" y="123018"/>
                  <a:pt x="450669" y="127072"/>
                </a:cubicBezTo>
                <a:lnTo>
                  <a:pt x="480606" y="139640"/>
                </a:lnTo>
                <a:cubicBezTo>
                  <a:pt x="495979" y="145722"/>
                  <a:pt x="506092" y="159911"/>
                  <a:pt x="506092" y="176128"/>
                </a:cubicBezTo>
                <a:lnTo>
                  <a:pt x="511351" y="253970"/>
                </a:lnTo>
                <a:cubicBezTo>
                  <a:pt x="512161" y="264917"/>
                  <a:pt x="508115" y="275052"/>
                  <a:pt x="500024" y="282350"/>
                </a:cubicBezTo>
                <a:lnTo>
                  <a:pt x="472919" y="307081"/>
                </a:lnTo>
                <a:lnTo>
                  <a:pt x="472919" y="492360"/>
                </a:lnTo>
                <a:cubicBezTo>
                  <a:pt x="472919" y="496009"/>
                  <a:pt x="469683" y="499658"/>
                  <a:pt x="466042" y="499658"/>
                </a:cubicBezTo>
                <a:cubicBezTo>
                  <a:pt x="461996" y="499658"/>
                  <a:pt x="458760" y="496009"/>
                  <a:pt x="458760" y="492360"/>
                </a:cubicBezTo>
                <a:lnTo>
                  <a:pt x="458760" y="184237"/>
                </a:lnTo>
                <a:cubicBezTo>
                  <a:pt x="458760" y="180588"/>
                  <a:pt x="461996" y="176939"/>
                  <a:pt x="466042" y="176939"/>
                </a:cubicBezTo>
                <a:cubicBezTo>
                  <a:pt x="469683" y="176939"/>
                  <a:pt x="472919" y="180588"/>
                  <a:pt x="472919" y="184237"/>
                </a:cubicBezTo>
                <a:lnTo>
                  <a:pt x="472919" y="288026"/>
                </a:lnTo>
                <a:lnTo>
                  <a:pt x="490315" y="271809"/>
                </a:lnTo>
                <a:cubicBezTo>
                  <a:pt x="495169" y="267349"/>
                  <a:pt x="497597" y="261268"/>
                  <a:pt x="497192" y="254781"/>
                </a:cubicBezTo>
                <a:lnTo>
                  <a:pt x="491529" y="176534"/>
                </a:lnTo>
                <a:cubicBezTo>
                  <a:pt x="491529" y="165993"/>
                  <a:pt x="485460" y="156263"/>
                  <a:pt x="475751" y="152614"/>
                </a:cubicBezTo>
                <a:lnTo>
                  <a:pt x="445410" y="140451"/>
                </a:lnTo>
                <a:cubicBezTo>
                  <a:pt x="438128" y="137208"/>
                  <a:pt x="430441" y="135991"/>
                  <a:pt x="422755" y="135586"/>
                </a:cubicBezTo>
                <a:lnTo>
                  <a:pt x="413046" y="150181"/>
                </a:lnTo>
                <a:cubicBezTo>
                  <a:pt x="413046" y="151398"/>
                  <a:pt x="413450" y="151803"/>
                  <a:pt x="413450" y="152614"/>
                </a:cubicBezTo>
                <a:lnTo>
                  <a:pt x="425182" y="240591"/>
                </a:lnTo>
                <a:cubicBezTo>
                  <a:pt x="425587" y="244645"/>
                  <a:pt x="425182" y="248700"/>
                  <a:pt x="423160" y="252754"/>
                </a:cubicBezTo>
                <a:lnTo>
                  <a:pt x="409405" y="285188"/>
                </a:lnTo>
                <a:cubicBezTo>
                  <a:pt x="407382" y="289647"/>
                  <a:pt x="402932" y="292485"/>
                  <a:pt x="398077" y="292485"/>
                </a:cubicBezTo>
                <a:cubicBezTo>
                  <a:pt x="392818" y="292485"/>
                  <a:pt x="388773" y="289242"/>
                  <a:pt x="386346" y="284782"/>
                </a:cubicBezTo>
                <a:lnTo>
                  <a:pt x="374209" y="251943"/>
                </a:lnTo>
                <a:cubicBezTo>
                  <a:pt x="372995" y="248700"/>
                  <a:pt x="372186" y="244645"/>
                  <a:pt x="372995" y="240996"/>
                </a:cubicBezTo>
                <a:lnTo>
                  <a:pt x="383918" y="153425"/>
                </a:lnTo>
                <a:cubicBezTo>
                  <a:pt x="383918" y="152208"/>
                  <a:pt x="384727" y="151398"/>
                  <a:pt x="385132" y="150181"/>
                </a:cubicBezTo>
                <a:lnTo>
                  <a:pt x="378255" y="138424"/>
                </a:lnTo>
                <a:cubicBezTo>
                  <a:pt x="376232" y="138829"/>
                  <a:pt x="374209" y="139640"/>
                  <a:pt x="372186" y="140451"/>
                </a:cubicBezTo>
                <a:lnTo>
                  <a:pt x="341440" y="152614"/>
                </a:lnTo>
                <a:cubicBezTo>
                  <a:pt x="330517" y="156668"/>
                  <a:pt x="325258" y="163560"/>
                  <a:pt x="317572" y="176128"/>
                </a:cubicBezTo>
                <a:lnTo>
                  <a:pt x="286826" y="225590"/>
                </a:lnTo>
                <a:cubicBezTo>
                  <a:pt x="281162" y="233699"/>
                  <a:pt x="271858" y="238969"/>
                  <a:pt x="261744" y="238969"/>
                </a:cubicBezTo>
                <a:lnTo>
                  <a:pt x="206725" y="238969"/>
                </a:lnTo>
                <a:cubicBezTo>
                  <a:pt x="197016" y="238969"/>
                  <a:pt x="188925" y="246672"/>
                  <a:pt x="188925" y="256808"/>
                </a:cubicBezTo>
                <a:lnTo>
                  <a:pt x="188925" y="267755"/>
                </a:lnTo>
                <a:cubicBezTo>
                  <a:pt x="188925" y="277485"/>
                  <a:pt x="197016" y="285188"/>
                  <a:pt x="206725" y="285188"/>
                </a:cubicBezTo>
                <a:lnTo>
                  <a:pt x="278330" y="285188"/>
                </a:lnTo>
                <a:cubicBezTo>
                  <a:pt x="289253" y="285188"/>
                  <a:pt x="299367" y="280323"/>
                  <a:pt x="305840" y="271403"/>
                </a:cubicBezTo>
                <a:lnTo>
                  <a:pt x="339822" y="221942"/>
                </a:lnTo>
                <a:lnTo>
                  <a:pt x="339822" y="184237"/>
                </a:lnTo>
                <a:cubicBezTo>
                  <a:pt x="339822" y="180588"/>
                  <a:pt x="342654" y="176939"/>
                  <a:pt x="346699" y="176939"/>
                </a:cubicBezTo>
                <a:cubicBezTo>
                  <a:pt x="350745" y="176939"/>
                  <a:pt x="353981" y="180588"/>
                  <a:pt x="353981" y="184237"/>
                </a:cubicBezTo>
                <a:lnTo>
                  <a:pt x="353981" y="224374"/>
                </a:lnTo>
                <a:lnTo>
                  <a:pt x="353981" y="492360"/>
                </a:lnTo>
                <a:cubicBezTo>
                  <a:pt x="353981" y="496009"/>
                  <a:pt x="350745" y="499658"/>
                  <a:pt x="346699" y="499658"/>
                </a:cubicBezTo>
                <a:cubicBezTo>
                  <a:pt x="342654" y="499658"/>
                  <a:pt x="339822" y="496009"/>
                  <a:pt x="339822" y="492360"/>
                </a:cubicBezTo>
                <a:lnTo>
                  <a:pt x="339822" y="247483"/>
                </a:lnTo>
                <a:lnTo>
                  <a:pt x="317572" y="279512"/>
                </a:lnTo>
                <a:cubicBezTo>
                  <a:pt x="309076" y="291269"/>
                  <a:pt x="295726" y="298972"/>
                  <a:pt x="281162" y="299378"/>
                </a:cubicBezTo>
                <a:cubicBezTo>
                  <a:pt x="280758" y="300189"/>
                  <a:pt x="280353" y="300594"/>
                  <a:pt x="279949" y="300999"/>
                </a:cubicBezTo>
                <a:cubicBezTo>
                  <a:pt x="249203" y="329785"/>
                  <a:pt x="208748" y="345596"/>
                  <a:pt x="166675" y="345596"/>
                </a:cubicBezTo>
                <a:cubicBezTo>
                  <a:pt x="122579" y="345596"/>
                  <a:pt x="83337" y="328568"/>
                  <a:pt x="53401" y="300999"/>
                </a:cubicBezTo>
                <a:cubicBezTo>
                  <a:pt x="52996" y="300594"/>
                  <a:pt x="52591" y="300594"/>
                  <a:pt x="52187" y="300189"/>
                </a:cubicBezTo>
                <a:cubicBezTo>
                  <a:pt x="52187" y="300189"/>
                  <a:pt x="52187" y="299783"/>
                  <a:pt x="52187" y="299378"/>
                </a:cubicBezTo>
                <a:cubicBezTo>
                  <a:pt x="19823" y="269376"/>
                  <a:pt x="0" y="225996"/>
                  <a:pt x="0" y="178156"/>
                </a:cubicBezTo>
                <a:cubicBezTo>
                  <a:pt x="0" y="86124"/>
                  <a:pt x="74437" y="10715"/>
                  <a:pt x="166675" y="10715"/>
                </a:cubicBezTo>
                <a:close/>
                <a:moveTo>
                  <a:pt x="400542" y="0"/>
                </a:moveTo>
                <a:cubicBezTo>
                  <a:pt x="429499" y="0"/>
                  <a:pt x="453228" y="23729"/>
                  <a:pt x="453228" y="52283"/>
                </a:cubicBezTo>
                <a:cubicBezTo>
                  <a:pt x="453228" y="81240"/>
                  <a:pt x="429499" y="104969"/>
                  <a:pt x="400542" y="104969"/>
                </a:cubicBezTo>
                <a:cubicBezTo>
                  <a:pt x="371586" y="104969"/>
                  <a:pt x="348259" y="81240"/>
                  <a:pt x="348259" y="52283"/>
                </a:cubicBezTo>
                <a:cubicBezTo>
                  <a:pt x="348259" y="23729"/>
                  <a:pt x="371586" y="0"/>
                  <a:pt x="400542" y="0"/>
                </a:cubicBezTo>
                <a:close/>
              </a:path>
            </a:pathLst>
          </a:custGeom>
          <a:solidFill>
            <a:schemeClr val="bg1"/>
          </a:solidFill>
          <a:ln>
            <a:noFill/>
          </a:ln>
          <a:effectLst/>
        </p:spPr>
        <p:txBody>
          <a:bodyPr wrap="square" anchor="ctr">
            <a:noAutofit/>
          </a:bodyPr>
          <a:lstStyle/>
          <a:p>
            <a:endParaRPr lang="en-US" sz="363" dirty="0">
              <a:latin typeface="Poppins" pitchFamily="2" charset="77"/>
            </a:endParaRPr>
          </a:p>
        </p:txBody>
      </p:sp>
    </p:spTree>
    <p:extLst>
      <p:ext uri="{BB962C8B-B14F-4D97-AF65-F5344CB8AC3E}">
        <p14:creationId xmlns:p14="http://schemas.microsoft.com/office/powerpoint/2010/main" val="155039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8414BD3-D4C5-7142-9CBB-C462F0B6A019}"/>
              </a:ext>
            </a:extLst>
          </p:cNvPr>
          <p:cNvSpPr txBox="1"/>
          <p:nvPr/>
        </p:nvSpPr>
        <p:spPr>
          <a:xfrm>
            <a:off x="762001" y="437301"/>
            <a:ext cx="10668000" cy="553998"/>
          </a:xfrm>
          <a:prstGeom prst="rect">
            <a:avLst/>
          </a:prstGeom>
          <a:noFill/>
        </p:spPr>
        <p:txBody>
          <a:bodyPr wrap="square" rtlCol="0" anchor="b">
            <a:spAutoFit/>
          </a:bodyPr>
          <a:lstStyle/>
          <a:p>
            <a:pPr algn="ctr"/>
            <a:r>
              <a:rPr lang="en-US" sz="3000" b="1" spc="-145" dirty="0">
                <a:solidFill>
                  <a:schemeClr val="accent1">
                    <a:lumMod val="50000"/>
                  </a:schemeClr>
                </a:solidFill>
                <a:latin typeface="Poppins" pitchFamily="2" charset="77"/>
                <a:cs typeface="Poppins" pitchFamily="2" charset="77"/>
              </a:rPr>
              <a:t>PROBLEM PPTHEMES</a:t>
            </a:r>
          </a:p>
        </p:txBody>
      </p:sp>
      <p:sp>
        <p:nvSpPr>
          <p:cNvPr id="15" name="TextBox 14">
            <a:extLst>
              <a:ext uri="{FF2B5EF4-FFF2-40B4-BE49-F238E27FC236}">
                <a16:creationId xmlns:a16="http://schemas.microsoft.com/office/drawing/2014/main" id="{0D326A65-A758-C640-8752-F3691B3F0709}"/>
              </a:ext>
            </a:extLst>
          </p:cNvPr>
          <p:cNvSpPr txBox="1"/>
          <p:nvPr/>
        </p:nvSpPr>
        <p:spPr>
          <a:xfrm>
            <a:off x="762001" y="947744"/>
            <a:ext cx="10667999" cy="323165"/>
          </a:xfrm>
          <a:prstGeom prst="rect">
            <a:avLst/>
          </a:prstGeom>
          <a:noFill/>
        </p:spPr>
        <p:txBody>
          <a:bodyPr wrap="square" rtlCol="0">
            <a:spAutoFit/>
          </a:bodyPr>
          <a:lstStyle/>
          <a:p>
            <a:pPr algn="ctr"/>
            <a:r>
              <a:rPr lang="en-US" sz="1500" spc="-60" dirty="0">
                <a:latin typeface="Poppins" pitchFamily="2" charset="77"/>
                <a:cs typeface="Poppins" pitchFamily="2" charset="77"/>
              </a:rPr>
              <a:t>Make a big impact with our professional slides and charts</a:t>
            </a:r>
          </a:p>
        </p:txBody>
      </p:sp>
      <p:sp>
        <p:nvSpPr>
          <p:cNvPr id="16" name="Round Diagonal Corner Rectangle 15">
            <a:extLst>
              <a:ext uri="{FF2B5EF4-FFF2-40B4-BE49-F238E27FC236}">
                <a16:creationId xmlns:a16="http://schemas.microsoft.com/office/drawing/2014/main" id="{2F0CCBCF-4E44-BD4C-96BE-679FCFE7906E}"/>
              </a:ext>
            </a:extLst>
          </p:cNvPr>
          <p:cNvSpPr/>
          <p:nvPr/>
        </p:nvSpPr>
        <p:spPr>
          <a:xfrm>
            <a:off x="762000" y="2399385"/>
            <a:ext cx="2985830" cy="1931505"/>
          </a:xfrm>
          <a:prstGeom prst="round2DiagRect">
            <a:avLst>
              <a:gd name="adj1" fmla="val 28885"/>
              <a:gd name="adj2" fmla="val 0"/>
            </a:avLst>
          </a:pr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17" name="Round Diagonal Corner Rectangle 16">
            <a:extLst>
              <a:ext uri="{FF2B5EF4-FFF2-40B4-BE49-F238E27FC236}">
                <a16:creationId xmlns:a16="http://schemas.microsoft.com/office/drawing/2014/main" id="{F039A2B4-ABBC-5045-9B59-2E3E05DF4DE5}"/>
              </a:ext>
            </a:extLst>
          </p:cNvPr>
          <p:cNvSpPr/>
          <p:nvPr/>
        </p:nvSpPr>
        <p:spPr>
          <a:xfrm>
            <a:off x="4603084" y="2399385"/>
            <a:ext cx="2985830" cy="1931505"/>
          </a:xfrm>
          <a:prstGeom prst="round2DiagRect">
            <a:avLst>
              <a:gd name="adj1" fmla="val 28885"/>
              <a:gd name="adj2" fmla="val 0"/>
            </a:avLst>
          </a:pr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18" name="Round Diagonal Corner Rectangle 17">
            <a:extLst>
              <a:ext uri="{FF2B5EF4-FFF2-40B4-BE49-F238E27FC236}">
                <a16:creationId xmlns:a16="http://schemas.microsoft.com/office/drawing/2014/main" id="{35A4588F-B6D4-6147-9FDD-A047FD6E979A}"/>
              </a:ext>
            </a:extLst>
          </p:cNvPr>
          <p:cNvSpPr/>
          <p:nvPr/>
        </p:nvSpPr>
        <p:spPr>
          <a:xfrm>
            <a:off x="8444170" y="2399385"/>
            <a:ext cx="2985830" cy="1931505"/>
          </a:xfrm>
          <a:prstGeom prst="round2DiagRect">
            <a:avLst>
              <a:gd name="adj1" fmla="val 28885"/>
              <a:gd name="adj2" fmla="val 0"/>
            </a:avLst>
          </a:pr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19" name="TextBox 18">
            <a:extLst>
              <a:ext uri="{FF2B5EF4-FFF2-40B4-BE49-F238E27FC236}">
                <a16:creationId xmlns:a16="http://schemas.microsoft.com/office/drawing/2014/main" id="{1F84CF68-B4F8-7144-A79B-1DFD15D2DCC0}"/>
              </a:ext>
            </a:extLst>
          </p:cNvPr>
          <p:cNvSpPr txBox="1"/>
          <p:nvPr/>
        </p:nvSpPr>
        <p:spPr>
          <a:xfrm>
            <a:off x="1070466" y="3240620"/>
            <a:ext cx="2368897" cy="353943"/>
          </a:xfrm>
          <a:prstGeom prst="rect">
            <a:avLst/>
          </a:prstGeom>
          <a:noFill/>
        </p:spPr>
        <p:txBody>
          <a:bodyPr wrap="square" rtlCol="0" anchor="b">
            <a:spAutoFit/>
          </a:bodyPr>
          <a:lstStyle/>
          <a:p>
            <a:pPr algn="ctr"/>
            <a:r>
              <a:rPr lang="en-US" sz="1700" b="1" spc="-15" dirty="0">
                <a:solidFill>
                  <a:schemeClr val="accent1">
                    <a:lumMod val="50000"/>
                  </a:schemeClr>
                </a:solidFill>
                <a:latin typeface="Poppins" pitchFamily="2" charset="77"/>
                <a:cs typeface="Poppins" pitchFamily="2" charset="77"/>
              </a:rPr>
              <a:t>TITLE 01</a:t>
            </a:r>
          </a:p>
        </p:txBody>
      </p:sp>
      <p:sp>
        <p:nvSpPr>
          <p:cNvPr id="20" name="TextBox 19">
            <a:extLst>
              <a:ext uri="{FF2B5EF4-FFF2-40B4-BE49-F238E27FC236}">
                <a16:creationId xmlns:a16="http://schemas.microsoft.com/office/drawing/2014/main" id="{C0289A43-696D-E046-887E-DDD303307F19}"/>
              </a:ext>
            </a:extLst>
          </p:cNvPr>
          <p:cNvSpPr txBox="1"/>
          <p:nvPr/>
        </p:nvSpPr>
        <p:spPr>
          <a:xfrm>
            <a:off x="1070466" y="3615951"/>
            <a:ext cx="2368898" cy="773289"/>
          </a:xfrm>
          <a:prstGeom prst="rect">
            <a:avLst/>
          </a:prstGeom>
          <a:noFill/>
        </p:spPr>
        <p:txBody>
          <a:bodyPr wrap="square" rtlCol="0">
            <a:spAutoFit/>
          </a:bodyPr>
          <a:lstStyle/>
          <a:p>
            <a:pPr algn="ctr">
              <a:lnSpc>
                <a:spcPts val="1800"/>
              </a:lnSpc>
            </a:pPr>
            <a:r>
              <a:rPr lang="en-US" sz="1200" spc="-10" dirty="0">
                <a:latin typeface="Poppins" pitchFamily="2" charset="77"/>
                <a:cs typeface="Poppins" pitchFamily="2" charset="77"/>
              </a:rPr>
              <a:t>Make a big impact with our professional slides and charts.</a:t>
            </a:r>
          </a:p>
        </p:txBody>
      </p:sp>
      <p:sp>
        <p:nvSpPr>
          <p:cNvPr id="21" name="Freeform 20">
            <a:extLst>
              <a:ext uri="{FF2B5EF4-FFF2-40B4-BE49-F238E27FC236}">
                <a16:creationId xmlns:a16="http://schemas.microsoft.com/office/drawing/2014/main" id="{82C1555F-849F-0140-82F1-FA0264119D06}"/>
              </a:ext>
            </a:extLst>
          </p:cNvPr>
          <p:cNvSpPr>
            <a:spLocks noChangeArrowheads="1"/>
          </p:cNvSpPr>
          <p:nvPr/>
        </p:nvSpPr>
        <p:spPr bwMode="auto">
          <a:xfrm>
            <a:off x="9723549" y="2618035"/>
            <a:ext cx="427073" cy="466480"/>
          </a:xfrm>
          <a:custGeom>
            <a:avLst/>
            <a:gdLst>
              <a:gd name="connsiteX0" fmla="*/ 420098 w 501442"/>
              <a:gd name="connsiteY0" fmla="*/ 491165 h 547712"/>
              <a:gd name="connsiteX1" fmla="*/ 430145 w 501442"/>
              <a:gd name="connsiteY1" fmla="*/ 491165 h 547712"/>
              <a:gd name="connsiteX2" fmla="*/ 437378 w 501442"/>
              <a:gd name="connsiteY2" fmla="*/ 497888 h 547712"/>
              <a:gd name="connsiteX3" fmla="*/ 430145 w 501442"/>
              <a:gd name="connsiteY3" fmla="*/ 505007 h 547712"/>
              <a:gd name="connsiteX4" fmla="*/ 420098 w 501442"/>
              <a:gd name="connsiteY4" fmla="*/ 505007 h 547712"/>
              <a:gd name="connsiteX5" fmla="*/ 412864 w 501442"/>
              <a:gd name="connsiteY5" fmla="*/ 497888 h 547712"/>
              <a:gd name="connsiteX6" fmla="*/ 420098 w 501442"/>
              <a:gd name="connsiteY6" fmla="*/ 491165 h 547712"/>
              <a:gd name="connsiteX7" fmla="*/ 357900 w 501442"/>
              <a:gd name="connsiteY7" fmla="*/ 491165 h 547712"/>
              <a:gd name="connsiteX8" fmla="*/ 400203 w 501442"/>
              <a:gd name="connsiteY8" fmla="*/ 491165 h 547712"/>
              <a:gd name="connsiteX9" fmla="*/ 407118 w 501442"/>
              <a:gd name="connsiteY9" fmla="*/ 497888 h 547712"/>
              <a:gd name="connsiteX10" fmla="*/ 400203 w 501442"/>
              <a:gd name="connsiteY10" fmla="*/ 505007 h 547712"/>
              <a:gd name="connsiteX11" fmla="*/ 357900 w 501442"/>
              <a:gd name="connsiteY11" fmla="*/ 505007 h 547712"/>
              <a:gd name="connsiteX12" fmla="*/ 350578 w 501442"/>
              <a:gd name="connsiteY12" fmla="*/ 497888 h 547712"/>
              <a:gd name="connsiteX13" fmla="*/ 357900 w 501442"/>
              <a:gd name="connsiteY13" fmla="*/ 491165 h 547712"/>
              <a:gd name="connsiteX14" fmla="*/ 101639 w 501442"/>
              <a:gd name="connsiteY14" fmla="*/ 491165 h 547712"/>
              <a:gd name="connsiteX15" fmla="*/ 143535 w 501442"/>
              <a:gd name="connsiteY15" fmla="*/ 491165 h 547712"/>
              <a:gd name="connsiteX16" fmla="*/ 150857 w 501442"/>
              <a:gd name="connsiteY16" fmla="*/ 497888 h 547712"/>
              <a:gd name="connsiteX17" fmla="*/ 143535 w 501442"/>
              <a:gd name="connsiteY17" fmla="*/ 505007 h 547712"/>
              <a:gd name="connsiteX18" fmla="*/ 101639 w 501442"/>
              <a:gd name="connsiteY18" fmla="*/ 505007 h 547712"/>
              <a:gd name="connsiteX19" fmla="*/ 94317 w 501442"/>
              <a:gd name="connsiteY19" fmla="*/ 497888 h 547712"/>
              <a:gd name="connsiteX20" fmla="*/ 101639 w 501442"/>
              <a:gd name="connsiteY20" fmla="*/ 491165 h 547712"/>
              <a:gd name="connsiteX21" fmla="*/ 69520 w 501442"/>
              <a:gd name="connsiteY21" fmla="*/ 491165 h 547712"/>
              <a:gd name="connsiteX22" fmla="*/ 79968 w 501442"/>
              <a:gd name="connsiteY22" fmla="*/ 491165 h 547712"/>
              <a:gd name="connsiteX23" fmla="*/ 86800 w 501442"/>
              <a:gd name="connsiteY23" fmla="*/ 497888 h 547712"/>
              <a:gd name="connsiteX24" fmla="*/ 79968 w 501442"/>
              <a:gd name="connsiteY24" fmla="*/ 505007 h 547712"/>
              <a:gd name="connsiteX25" fmla="*/ 69520 w 501442"/>
              <a:gd name="connsiteY25" fmla="*/ 505007 h 547712"/>
              <a:gd name="connsiteX26" fmla="*/ 62286 w 501442"/>
              <a:gd name="connsiteY26" fmla="*/ 497888 h 547712"/>
              <a:gd name="connsiteX27" fmla="*/ 69520 w 501442"/>
              <a:gd name="connsiteY27" fmla="*/ 491165 h 547712"/>
              <a:gd name="connsiteX28" fmla="*/ 234774 w 501442"/>
              <a:gd name="connsiteY28" fmla="*/ 475822 h 547712"/>
              <a:gd name="connsiteX29" fmla="*/ 234774 w 501442"/>
              <a:gd name="connsiteY29" fmla="*/ 486032 h 547712"/>
              <a:gd name="connsiteX30" fmla="*/ 230320 w 501442"/>
              <a:gd name="connsiteY30" fmla="*/ 491750 h 547712"/>
              <a:gd name="connsiteX31" fmla="*/ 275667 w 501442"/>
              <a:gd name="connsiteY31" fmla="*/ 491750 h 547712"/>
              <a:gd name="connsiteX32" fmla="*/ 282550 w 501442"/>
              <a:gd name="connsiteY32" fmla="*/ 498693 h 547712"/>
              <a:gd name="connsiteX33" fmla="*/ 275667 w 501442"/>
              <a:gd name="connsiteY33" fmla="*/ 506045 h 547712"/>
              <a:gd name="connsiteX34" fmla="*/ 230320 w 501442"/>
              <a:gd name="connsiteY34" fmla="*/ 506045 h 547712"/>
              <a:gd name="connsiteX35" fmla="*/ 234774 w 501442"/>
              <a:gd name="connsiteY35" fmla="*/ 510946 h 547712"/>
              <a:gd name="connsiteX36" fmla="*/ 234774 w 501442"/>
              <a:gd name="connsiteY36" fmla="*/ 521157 h 547712"/>
              <a:gd name="connsiteX37" fmla="*/ 229915 w 501442"/>
              <a:gd name="connsiteY37" fmla="*/ 522791 h 547712"/>
              <a:gd name="connsiteX38" fmla="*/ 224652 w 501442"/>
              <a:gd name="connsiteY38" fmla="*/ 520748 h 547712"/>
              <a:gd name="connsiteX39" fmla="*/ 209266 w 501442"/>
              <a:gd name="connsiteY39" fmla="*/ 503595 h 547712"/>
              <a:gd name="connsiteX40" fmla="*/ 209266 w 501442"/>
              <a:gd name="connsiteY40" fmla="*/ 493792 h 547712"/>
              <a:gd name="connsiteX41" fmla="*/ 224652 w 501442"/>
              <a:gd name="connsiteY41" fmla="*/ 476638 h 547712"/>
              <a:gd name="connsiteX42" fmla="*/ 234774 w 501442"/>
              <a:gd name="connsiteY42" fmla="*/ 475822 h 547712"/>
              <a:gd name="connsiteX43" fmla="*/ 357780 w 501442"/>
              <a:gd name="connsiteY43" fmla="*/ 450237 h 547712"/>
              <a:gd name="connsiteX44" fmla="*/ 430179 w 501442"/>
              <a:gd name="connsiteY44" fmla="*/ 450237 h 547712"/>
              <a:gd name="connsiteX45" fmla="*/ 437379 w 501442"/>
              <a:gd name="connsiteY45" fmla="*/ 457163 h 547712"/>
              <a:gd name="connsiteX46" fmla="*/ 430179 w 501442"/>
              <a:gd name="connsiteY46" fmla="*/ 464089 h 547712"/>
              <a:gd name="connsiteX47" fmla="*/ 357780 w 501442"/>
              <a:gd name="connsiteY47" fmla="*/ 464089 h 547712"/>
              <a:gd name="connsiteX48" fmla="*/ 350580 w 501442"/>
              <a:gd name="connsiteY48" fmla="*/ 457163 h 547712"/>
              <a:gd name="connsiteX49" fmla="*/ 357780 w 501442"/>
              <a:gd name="connsiteY49" fmla="*/ 450237 h 547712"/>
              <a:gd name="connsiteX50" fmla="*/ 69486 w 501442"/>
              <a:gd name="connsiteY50" fmla="*/ 450237 h 547712"/>
              <a:gd name="connsiteX51" fmla="*/ 141885 w 501442"/>
              <a:gd name="connsiteY51" fmla="*/ 450237 h 547712"/>
              <a:gd name="connsiteX52" fmla="*/ 149085 w 501442"/>
              <a:gd name="connsiteY52" fmla="*/ 457163 h 547712"/>
              <a:gd name="connsiteX53" fmla="*/ 141885 w 501442"/>
              <a:gd name="connsiteY53" fmla="*/ 464089 h 547712"/>
              <a:gd name="connsiteX54" fmla="*/ 69486 w 501442"/>
              <a:gd name="connsiteY54" fmla="*/ 464089 h 547712"/>
              <a:gd name="connsiteX55" fmla="*/ 62286 w 501442"/>
              <a:gd name="connsiteY55" fmla="*/ 457163 h 547712"/>
              <a:gd name="connsiteX56" fmla="*/ 69486 w 501442"/>
              <a:gd name="connsiteY56" fmla="*/ 450237 h 547712"/>
              <a:gd name="connsiteX57" fmla="*/ 357780 w 501442"/>
              <a:gd name="connsiteY57" fmla="*/ 407527 h 547712"/>
              <a:gd name="connsiteX58" fmla="*/ 430179 w 501442"/>
              <a:gd name="connsiteY58" fmla="*/ 407527 h 547712"/>
              <a:gd name="connsiteX59" fmla="*/ 437379 w 501442"/>
              <a:gd name="connsiteY59" fmla="*/ 414453 h 547712"/>
              <a:gd name="connsiteX60" fmla="*/ 430179 w 501442"/>
              <a:gd name="connsiteY60" fmla="*/ 421379 h 547712"/>
              <a:gd name="connsiteX61" fmla="*/ 357780 w 501442"/>
              <a:gd name="connsiteY61" fmla="*/ 421379 h 547712"/>
              <a:gd name="connsiteX62" fmla="*/ 350580 w 501442"/>
              <a:gd name="connsiteY62" fmla="*/ 414453 h 547712"/>
              <a:gd name="connsiteX63" fmla="*/ 357780 w 501442"/>
              <a:gd name="connsiteY63" fmla="*/ 407527 h 547712"/>
              <a:gd name="connsiteX64" fmla="*/ 69486 w 501442"/>
              <a:gd name="connsiteY64" fmla="*/ 407527 h 547712"/>
              <a:gd name="connsiteX65" fmla="*/ 141885 w 501442"/>
              <a:gd name="connsiteY65" fmla="*/ 407527 h 547712"/>
              <a:gd name="connsiteX66" fmla="*/ 149085 w 501442"/>
              <a:gd name="connsiteY66" fmla="*/ 414453 h 547712"/>
              <a:gd name="connsiteX67" fmla="*/ 141885 w 501442"/>
              <a:gd name="connsiteY67" fmla="*/ 421379 h 547712"/>
              <a:gd name="connsiteX68" fmla="*/ 69486 w 501442"/>
              <a:gd name="connsiteY68" fmla="*/ 421379 h 547712"/>
              <a:gd name="connsiteX69" fmla="*/ 62286 w 501442"/>
              <a:gd name="connsiteY69" fmla="*/ 414453 h 547712"/>
              <a:gd name="connsiteX70" fmla="*/ 69486 w 501442"/>
              <a:gd name="connsiteY70" fmla="*/ 407527 h 547712"/>
              <a:gd name="connsiteX71" fmla="*/ 470048 w 501442"/>
              <a:gd name="connsiteY71" fmla="*/ 369861 h 547712"/>
              <a:gd name="connsiteX72" fmla="*/ 470048 w 501442"/>
              <a:gd name="connsiteY72" fmla="*/ 488428 h 547712"/>
              <a:gd name="connsiteX73" fmla="*/ 470048 w 501442"/>
              <a:gd name="connsiteY73" fmla="*/ 524724 h 547712"/>
              <a:gd name="connsiteX74" fmla="*/ 478500 w 501442"/>
              <a:gd name="connsiteY74" fmla="*/ 533597 h 547712"/>
              <a:gd name="connsiteX75" fmla="*/ 486952 w 501442"/>
              <a:gd name="connsiteY75" fmla="*/ 524724 h 547712"/>
              <a:gd name="connsiteX76" fmla="*/ 486952 w 501442"/>
              <a:gd name="connsiteY76" fmla="*/ 519481 h 547712"/>
              <a:gd name="connsiteX77" fmla="*/ 486952 w 501442"/>
              <a:gd name="connsiteY77" fmla="*/ 488428 h 547712"/>
              <a:gd name="connsiteX78" fmla="*/ 486952 w 501442"/>
              <a:gd name="connsiteY78" fmla="*/ 371071 h 547712"/>
              <a:gd name="connsiteX79" fmla="*/ 486147 w 501442"/>
              <a:gd name="connsiteY79" fmla="*/ 369861 h 547712"/>
              <a:gd name="connsiteX80" fmla="*/ 15294 w 501442"/>
              <a:gd name="connsiteY80" fmla="*/ 369861 h 547712"/>
              <a:gd name="connsiteX81" fmla="*/ 14087 w 501442"/>
              <a:gd name="connsiteY81" fmla="*/ 371071 h 547712"/>
              <a:gd name="connsiteX82" fmla="*/ 14087 w 501442"/>
              <a:gd name="connsiteY82" fmla="*/ 488428 h 547712"/>
              <a:gd name="connsiteX83" fmla="*/ 14087 w 501442"/>
              <a:gd name="connsiteY83" fmla="*/ 519481 h 547712"/>
              <a:gd name="connsiteX84" fmla="*/ 14087 w 501442"/>
              <a:gd name="connsiteY84" fmla="*/ 524724 h 547712"/>
              <a:gd name="connsiteX85" fmla="*/ 22539 w 501442"/>
              <a:gd name="connsiteY85" fmla="*/ 533597 h 547712"/>
              <a:gd name="connsiteX86" fmla="*/ 30991 w 501442"/>
              <a:gd name="connsiteY86" fmla="*/ 524724 h 547712"/>
              <a:gd name="connsiteX87" fmla="*/ 30991 w 501442"/>
              <a:gd name="connsiteY87" fmla="*/ 488428 h 547712"/>
              <a:gd name="connsiteX88" fmla="*/ 30991 w 501442"/>
              <a:gd name="connsiteY88" fmla="*/ 369861 h 547712"/>
              <a:gd name="connsiteX89" fmla="*/ 357780 w 501442"/>
              <a:gd name="connsiteY89" fmla="*/ 366596 h 547712"/>
              <a:gd name="connsiteX90" fmla="*/ 430179 w 501442"/>
              <a:gd name="connsiteY90" fmla="*/ 366596 h 547712"/>
              <a:gd name="connsiteX91" fmla="*/ 437379 w 501442"/>
              <a:gd name="connsiteY91" fmla="*/ 373522 h 547712"/>
              <a:gd name="connsiteX92" fmla="*/ 430179 w 501442"/>
              <a:gd name="connsiteY92" fmla="*/ 380448 h 547712"/>
              <a:gd name="connsiteX93" fmla="*/ 357780 w 501442"/>
              <a:gd name="connsiteY93" fmla="*/ 380448 h 547712"/>
              <a:gd name="connsiteX94" fmla="*/ 350580 w 501442"/>
              <a:gd name="connsiteY94" fmla="*/ 373522 h 547712"/>
              <a:gd name="connsiteX95" fmla="*/ 357780 w 501442"/>
              <a:gd name="connsiteY95" fmla="*/ 366596 h 547712"/>
              <a:gd name="connsiteX96" fmla="*/ 69486 w 501442"/>
              <a:gd name="connsiteY96" fmla="*/ 366596 h 547712"/>
              <a:gd name="connsiteX97" fmla="*/ 141885 w 501442"/>
              <a:gd name="connsiteY97" fmla="*/ 366596 h 547712"/>
              <a:gd name="connsiteX98" fmla="*/ 149085 w 501442"/>
              <a:gd name="connsiteY98" fmla="*/ 373522 h 547712"/>
              <a:gd name="connsiteX99" fmla="*/ 141885 w 501442"/>
              <a:gd name="connsiteY99" fmla="*/ 380448 h 547712"/>
              <a:gd name="connsiteX100" fmla="*/ 69486 w 501442"/>
              <a:gd name="connsiteY100" fmla="*/ 380448 h 547712"/>
              <a:gd name="connsiteX101" fmla="*/ 62286 w 501442"/>
              <a:gd name="connsiteY101" fmla="*/ 373522 h 547712"/>
              <a:gd name="connsiteX102" fmla="*/ 69486 w 501442"/>
              <a:gd name="connsiteY102" fmla="*/ 366596 h 547712"/>
              <a:gd name="connsiteX103" fmla="*/ 334009 w 501442"/>
              <a:gd name="connsiteY103" fmla="*/ 338404 h 547712"/>
              <a:gd name="connsiteX104" fmla="*/ 334412 w 501442"/>
              <a:gd name="connsiteY104" fmla="*/ 469070 h 547712"/>
              <a:gd name="connsiteX105" fmla="*/ 334412 w 501442"/>
              <a:gd name="connsiteY105" fmla="*/ 469473 h 547712"/>
              <a:gd name="connsiteX106" fmla="*/ 334412 w 501442"/>
              <a:gd name="connsiteY106" fmla="*/ 509399 h 547712"/>
              <a:gd name="connsiteX107" fmla="*/ 358561 w 501442"/>
              <a:gd name="connsiteY107" fmla="*/ 533597 h 547712"/>
              <a:gd name="connsiteX108" fmla="*/ 457571 w 501442"/>
              <a:gd name="connsiteY108" fmla="*/ 533597 h 547712"/>
              <a:gd name="connsiteX109" fmla="*/ 455559 w 501442"/>
              <a:gd name="connsiteY109" fmla="*/ 524724 h 547712"/>
              <a:gd name="connsiteX110" fmla="*/ 455559 w 501442"/>
              <a:gd name="connsiteY110" fmla="*/ 488428 h 547712"/>
              <a:gd name="connsiteX111" fmla="*/ 455559 w 501442"/>
              <a:gd name="connsiteY111" fmla="*/ 338404 h 547712"/>
              <a:gd name="connsiteX112" fmla="*/ 45078 w 501442"/>
              <a:gd name="connsiteY112" fmla="*/ 338404 h 547712"/>
              <a:gd name="connsiteX113" fmla="*/ 45078 w 501442"/>
              <a:gd name="connsiteY113" fmla="*/ 360989 h 547712"/>
              <a:gd name="connsiteX114" fmla="*/ 45078 w 501442"/>
              <a:gd name="connsiteY114" fmla="*/ 363005 h 547712"/>
              <a:gd name="connsiteX115" fmla="*/ 45078 w 501442"/>
              <a:gd name="connsiteY115" fmla="*/ 364215 h 547712"/>
              <a:gd name="connsiteX116" fmla="*/ 45078 w 501442"/>
              <a:gd name="connsiteY116" fmla="*/ 488428 h 547712"/>
              <a:gd name="connsiteX117" fmla="*/ 45078 w 501442"/>
              <a:gd name="connsiteY117" fmla="*/ 524724 h 547712"/>
              <a:gd name="connsiteX118" fmla="*/ 43468 w 501442"/>
              <a:gd name="connsiteY118" fmla="*/ 533597 h 547712"/>
              <a:gd name="connsiteX119" fmla="*/ 142478 w 501442"/>
              <a:gd name="connsiteY119" fmla="*/ 533597 h 547712"/>
              <a:gd name="connsiteX120" fmla="*/ 167030 w 501442"/>
              <a:gd name="connsiteY120" fmla="*/ 509399 h 547712"/>
              <a:gd name="connsiteX121" fmla="*/ 167030 w 501442"/>
              <a:gd name="connsiteY121" fmla="*/ 488428 h 547712"/>
              <a:gd name="connsiteX122" fmla="*/ 167030 w 501442"/>
              <a:gd name="connsiteY122" fmla="*/ 469473 h 547712"/>
              <a:gd name="connsiteX123" fmla="*/ 167030 w 501442"/>
              <a:gd name="connsiteY123" fmla="*/ 338404 h 547712"/>
              <a:gd name="connsiteX124" fmla="*/ 334009 w 501442"/>
              <a:gd name="connsiteY124" fmla="*/ 323886 h 547712"/>
              <a:gd name="connsiteX125" fmla="*/ 455961 w 501442"/>
              <a:gd name="connsiteY125" fmla="*/ 323886 h 547712"/>
              <a:gd name="connsiteX126" fmla="*/ 470048 w 501442"/>
              <a:gd name="connsiteY126" fmla="*/ 338404 h 547712"/>
              <a:gd name="connsiteX127" fmla="*/ 470048 w 501442"/>
              <a:gd name="connsiteY127" fmla="*/ 355746 h 547712"/>
              <a:gd name="connsiteX128" fmla="*/ 486147 w 501442"/>
              <a:gd name="connsiteY128" fmla="*/ 355746 h 547712"/>
              <a:gd name="connsiteX129" fmla="*/ 501442 w 501442"/>
              <a:gd name="connsiteY129" fmla="*/ 371071 h 547712"/>
              <a:gd name="connsiteX130" fmla="*/ 501442 w 501442"/>
              <a:gd name="connsiteY130" fmla="*/ 488428 h 547712"/>
              <a:gd name="connsiteX131" fmla="*/ 501442 w 501442"/>
              <a:gd name="connsiteY131" fmla="*/ 519481 h 547712"/>
              <a:gd name="connsiteX132" fmla="*/ 501442 w 501442"/>
              <a:gd name="connsiteY132" fmla="*/ 524724 h 547712"/>
              <a:gd name="connsiteX133" fmla="*/ 480110 w 501442"/>
              <a:gd name="connsiteY133" fmla="*/ 547308 h 547712"/>
              <a:gd name="connsiteX134" fmla="*/ 478500 w 501442"/>
              <a:gd name="connsiteY134" fmla="*/ 547712 h 547712"/>
              <a:gd name="connsiteX135" fmla="*/ 358561 w 501442"/>
              <a:gd name="connsiteY135" fmla="*/ 547712 h 547712"/>
              <a:gd name="connsiteX136" fmla="*/ 320325 w 501442"/>
              <a:gd name="connsiteY136" fmla="*/ 509399 h 547712"/>
              <a:gd name="connsiteX137" fmla="*/ 320325 w 501442"/>
              <a:gd name="connsiteY137" fmla="*/ 488428 h 547712"/>
              <a:gd name="connsiteX138" fmla="*/ 320325 w 501442"/>
              <a:gd name="connsiteY138" fmla="*/ 469473 h 547712"/>
              <a:gd name="connsiteX139" fmla="*/ 320325 w 501442"/>
              <a:gd name="connsiteY139" fmla="*/ 338404 h 547712"/>
              <a:gd name="connsiteX140" fmla="*/ 334009 w 501442"/>
              <a:gd name="connsiteY140" fmla="*/ 323886 h 547712"/>
              <a:gd name="connsiteX141" fmla="*/ 45078 w 501442"/>
              <a:gd name="connsiteY141" fmla="*/ 323886 h 547712"/>
              <a:gd name="connsiteX142" fmla="*/ 167030 w 501442"/>
              <a:gd name="connsiteY142" fmla="*/ 323886 h 547712"/>
              <a:gd name="connsiteX143" fmla="*/ 181116 w 501442"/>
              <a:gd name="connsiteY143" fmla="*/ 338404 h 547712"/>
              <a:gd name="connsiteX144" fmla="*/ 181116 w 501442"/>
              <a:gd name="connsiteY144" fmla="*/ 469473 h 547712"/>
              <a:gd name="connsiteX145" fmla="*/ 181116 w 501442"/>
              <a:gd name="connsiteY145" fmla="*/ 488428 h 547712"/>
              <a:gd name="connsiteX146" fmla="*/ 181116 w 501442"/>
              <a:gd name="connsiteY146" fmla="*/ 509399 h 547712"/>
              <a:gd name="connsiteX147" fmla="*/ 142478 w 501442"/>
              <a:gd name="connsiteY147" fmla="*/ 547712 h 547712"/>
              <a:gd name="connsiteX148" fmla="*/ 22539 w 501442"/>
              <a:gd name="connsiteY148" fmla="*/ 547712 h 547712"/>
              <a:gd name="connsiteX149" fmla="*/ 20929 w 501442"/>
              <a:gd name="connsiteY149" fmla="*/ 547308 h 547712"/>
              <a:gd name="connsiteX150" fmla="*/ 0 w 501442"/>
              <a:gd name="connsiteY150" fmla="*/ 524724 h 547712"/>
              <a:gd name="connsiteX151" fmla="*/ 0 w 501442"/>
              <a:gd name="connsiteY151" fmla="*/ 519481 h 547712"/>
              <a:gd name="connsiteX152" fmla="*/ 0 w 501442"/>
              <a:gd name="connsiteY152" fmla="*/ 488428 h 547712"/>
              <a:gd name="connsiteX153" fmla="*/ 0 w 501442"/>
              <a:gd name="connsiteY153" fmla="*/ 371071 h 547712"/>
              <a:gd name="connsiteX154" fmla="*/ 15294 w 501442"/>
              <a:gd name="connsiteY154" fmla="*/ 355746 h 547712"/>
              <a:gd name="connsiteX155" fmla="*/ 30991 w 501442"/>
              <a:gd name="connsiteY155" fmla="*/ 355746 h 547712"/>
              <a:gd name="connsiteX156" fmla="*/ 30991 w 501442"/>
              <a:gd name="connsiteY156" fmla="*/ 338404 h 547712"/>
              <a:gd name="connsiteX157" fmla="*/ 45078 w 501442"/>
              <a:gd name="connsiteY157" fmla="*/ 323886 h 547712"/>
              <a:gd name="connsiteX158" fmla="*/ 48163 w 501442"/>
              <a:gd name="connsiteY158" fmla="*/ 240895 h 547712"/>
              <a:gd name="connsiteX159" fmla="*/ 58209 w 501442"/>
              <a:gd name="connsiteY159" fmla="*/ 240895 h 547712"/>
              <a:gd name="connsiteX160" fmla="*/ 74684 w 501442"/>
              <a:gd name="connsiteY160" fmla="*/ 256281 h 547712"/>
              <a:gd name="connsiteX161" fmla="*/ 75086 w 501442"/>
              <a:gd name="connsiteY161" fmla="*/ 266403 h 547712"/>
              <a:gd name="connsiteX162" fmla="*/ 70264 w 501442"/>
              <a:gd name="connsiteY162" fmla="*/ 268832 h 547712"/>
              <a:gd name="connsiteX163" fmla="*/ 65442 w 501442"/>
              <a:gd name="connsiteY163" fmla="*/ 267213 h 547712"/>
              <a:gd name="connsiteX164" fmla="*/ 60218 w 501442"/>
              <a:gd name="connsiteY164" fmla="*/ 262759 h 547712"/>
              <a:gd name="connsiteX165" fmla="*/ 60218 w 501442"/>
              <a:gd name="connsiteY165" fmla="*/ 307701 h 547712"/>
              <a:gd name="connsiteX166" fmla="*/ 53387 w 501442"/>
              <a:gd name="connsiteY166" fmla="*/ 314584 h 547712"/>
              <a:gd name="connsiteX167" fmla="*/ 45752 w 501442"/>
              <a:gd name="connsiteY167" fmla="*/ 307701 h 547712"/>
              <a:gd name="connsiteX168" fmla="*/ 45752 w 501442"/>
              <a:gd name="connsiteY168" fmla="*/ 262759 h 547712"/>
              <a:gd name="connsiteX169" fmla="*/ 40930 w 501442"/>
              <a:gd name="connsiteY169" fmla="*/ 267213 h 547712"/>
              <a:gd name="connsiteX170" fmla="*/ 30884 w 501442"/>
              <a:gd name="connsiteY170" fmla="*/ 266403 h 547712"/>
              <a:gd name="connsiteX171" fmla="*/ 31286 w 501442"/>
              <a:gd name="connsiteY171" fmla="*/ 256281 h 547712"/>
              <a:gd name="connsiteX172" fmla="*/ 447653 w 501442"/>
              <a:gd name="connsiteY172" fmla="*/ 240245 h 547712"/>
              <a:gd name="connsiteX173" fmla="*/ 454887 w 501442"/>
              <a:gd name="connsiteY173" fmla="*/ 247440 h 547712"/>
              <a:gd name="connsiteX174" fmla="*/ 454887 w 501442"/>
              <a:gd name="connsiteY174" fmla="*/ 291806 h 547712"/>
              <a:gd name="connsiteX175" fmla="*/ 460110 w 501442"/>
              <a:gd name="connsiteY175" fmla="*/ 287410 h 547712"/>
              <a:gd name="connsiteX176" fmla="*/ 470156 w 501442"/>
              <a:gd name="connsiteY176" fmla="*/ 287809 h 547712"/>
              <a:gd name="connsiteX177" fmla="*/ 469353 w 501442"/>
              <a:gd name="connsiteY177" fmla="*/ 297802 h 547712"/>
              <a:gd name="connsiteX178" fmla="*/ 452877 w 501442"/>
              <a:gd name="connsiteY178" fmla="*/ 312990 h 547712"/>
              <a:gd name="connsiteX179" fmla="*/ 447653 w 501442"/>
              <a:gd name="connsiteY179" fmla="*/ 314589 h 547712"/>
              <a:gd name="connsiteX180" fmla="*/ 443233 w 501442"/>
              <a:gd name="connsiteY180" fmla="*/ 312990 h 547712"/>
              <a:gd name="connsiteX181" fmla="*/ 426356 w 501442"/>
              <a:gd name="connsiteY181" fmla="*/ 297802 h 547712"/>
              <a:gd name="connsiteX182" fmla="*/ 425954 w 501442"/>
              <a:gd name="connsiteY182" fmla="*/ 287809 h 547712"/>
              <a:gd name="connsiteX183" fmla="*/ 435598 w 501442"/>
              <a:gd name="connsiteY183" fmla="*/ 287410 h 547712"/>
              <a:gd name="connsiteX184" fmla="*/ 440822 w 501442"/>
              <a:gd name="connsiteY184" fmla="*/ 291806 h 547712"/>
              <a:gd name="connsiteX185" fmla="*/ 440822 w 501442"/>
              <a:gd name="connsiteY185" fmla="*/ 247440 h 547712"/>
              <a:gd name="connsiteX186" fmla="*/ 447653 w 501442"/>
              <a:gd name="connsiteY186" fmla="*/ 240245 h 547712"/>
              <a:gd name="connsiteX187" fmla="*/ 420098 w 501442"/>
              <a:gd name="connsiteY187" fmla="*/ 167282 h 547712"/>
              <a:gd name="connsiteX188" fmla="*/ 430145 w 501442"/>
              <a:gd name="connsiteY188" fmla="*/ 167282 h 547712"/>
              <a:gd name="connsiteX189" fmla="*/ 437378 w 501442"/>
              <a:gd name="connsiteY189" fmla="*/ 174400 h 547712"/>
              <a:gd name="connsiteX190" fmla="*/ 430145 w 501442"/>
              <a:gd name="connsiteY190" fmla="*/ 181124 h 547712"/>
              <a:gd name="connsiteX191" fmla="*/ 420098 w 501442"/>
              <a:gd name="connsiteY191" fmla="*/ 181124 h 547712"/>
              <a:gd name="connsiteX192" fmla="*/ 412864 w 501442"/>
              <a:gd name="connsiteY192" fmla="*/ 174400 h 547712"/>
              <a:gd name="connsiteX193" fmla="*/ 420098 w 501442"/>
              <a:gd name="connsiteY193" fmla="*/ 167282 h 547712"/>
              <a:gd name="connsiteX194" fmla="*/ 357900 w 501442"/>
              <a:gd name="connsiteY194" fmla="*/ 167282 h 547712"/>
              <a:gd name="connsiteX195" fmla="*/ 400203 w 501442"/>
              <a:gd name="connsiteY195" fmla="*/ 167282 h 547712"/>
              <a:gd name="connsiteX196" fmla="*/ 407118 w 501442"/>
              <a:gd name="connsiteY196" fmla="*/ 174400 h 547712"/>
              <a:gd name="connsiteX197" fmla="*/ 400203 w 501442"/>
              <a:gd name="connsiteY197" fmla="*/ 181124 h 547712"/>
              <a:gd name="connsiteX198" fmla="*/ 357900 w 501442"/>
              <a:gd name="connsiteY198" fmla="*/ 181124 h 547712"/>
              <a:gd name="connsiteX199" fmla="*/ 350578 w 501442"/>
              <a:gd name="connsiteY199" fmla="*/ 174400 h 547712"/>
              <a:gd name="connsiteX200" fmla="*/ 357900 w 501442"/>
              <a:gd name="connsiteY200" fmla="*/ 167282 h 547712"/>
              <a:gd name="connsiteX201" fmla="*/ 101639 w 501442"/>
              <a:gd name="connsiteY201" fmla="*/ 167282 h 547712"/>
              <a:gd name="connsiteX202" fmla="*/ 143535 w 501442"/>
              <a:gd name="connsiteY202" fmla="*/ 167282 h 547712"/>
              <a:gd name="connsiteX203" fmla="*/ 150857 w 501442"/>
              <a:gd name="connsiteY203" fmla="*/ 174400 h 547712"/>
              <a:gd name="connsiteX204" fmla="*/ 143535 w 501442"/>
              <a:gd name="connsiteY204" fmla="*/ 181124 h 547712"/>
              <a:gd name="connsiteX205" fmla="*/ 101639 w 501442"/>
              <a:gd name="connsiteY205" fmla="*/ 181124 h 547712"/>
              <a:gd name="connsiteX206" fmla="*/ 94317 w 501442"/>
              <a:gd name="connsiteY206" fmla="*/ 174400 h 547712"/>
              <a:gd name="connsiteX207" fmla="*/ 101639 w 501442"/>
              <a:gd name="connsiteY207" fmla="*/ 167282 h 547712"/>
              <a:gd name="connsiteX208" fmla="*/ 69520 w 501442"/>
              <a:gd name="connsiteY208" fmla="*/ 167282 h 547712"/>
              <a:gd name="connsiteX209" fmla="*/ 79968 w 501442"/>
              <a:gd name="connsiteY209" fmla="*/ 167282 h 547712"/>
              <a:gd name="connsiteX210" fmla="*/ 86800 w 501442"/>
              <a:gd name="connsiteY210" fmla="*/ 174400 h 547712"/>
              <a:gd name="connsiteX211" fmla="*/ 79968 w 501442"/>
              <a:gd name="connsiteY211" fmla="*/ 181124 h 547712"/>
              <a:gd name="connsiteX212" fmla="*/ 69520 w 501442"/>
              <a:gd name="connsiteY212" fmla="*/ 181124 h 547712"/>
              <a:gd name="connsiteX213" fmla="*/ 62286 w 501442"/>
              <a:gd name="connsiteY213" fmla="*/ 174400 h 547712"/>
              <a:gd name="connsiteX214" fmla="*/ 69520 w 501442"/>
              <a:gd name="connsiteY214" fmla="*/ 167282 h 547712"/>
              <a:gd name="connsiteX215" fmla="*/ 357780 w 501442"/>
              <a:gd name="connsiteY215" fmla="*/ 126351 h 547712"/>
              <a:gd name="connsiteX216" fmla="*/ 430179 w 501442"/>
              <a:gd name="connsiteY216" fmla="*/ 126351 h 547712"/>
              <a:gd name="connsiteX217" fmla="*/ 437379 w 501442"/>
              <a:gd name="connsiteY217" fmla="*/ 133662 h 547712"/>
              <a:gd name="connsiteX218" fmla="*/ 430179 w 501442"/>
              <a:gd name="connsiteY218" fmla="*/ 140203 h 547712"/>
              <a:gd name="connsiteX219" fmla="*/ 357780 w 501442"/>
              <a:gd name="connsiteY219" fmla="*/ 140203 h 547712"/>
              <a:gd name="connsiteX220" fmla="*/ 350580 w 501442"/>
              <a:gd name="connsiteY220" fmla="*/ 133662 h 547712"/>
              <a:gd name="connsiteX221" fmla="*/ 357780 w 501442"/>
              <a:gd name="connsiteY221" fmla="*/ 126351 h 547712"/>
              <a:gd name="connsiteX222" fmla="*/ 69486 w 501442"/>
              <a:gd name="connsiteY222" fmla="*/ 126351 h 547712"/>
              <a:gd name="connsiteX223" fmla="*/ 141885 w 501442"/>
              <a:gd name="connsiteY223" fmla="*/ 126351 h 547712"/>
              <a:gd name="connsiteX224" fmla="*/ 149085 w 501442"/>
              <a:gd name="connsiteY224" fmla="*/ 133662 h 547712"/>
              <a:gd name="connsiteX225" fmla="*/ 141885 w 501442"/>
              <a:gd name="connsiteY225" fmla="*/ 140203 h 547712"/>
              <a:gd name="connsiteX226" fmla="*/ 69486 w 501442"/>
              <a:gd name="connsiteY226" fmla="*/ 140203 h 547712"/>
              <a:gd name="connsiteX227" fmla="*/ 62286 w 501442"/>
              <a:gd name="connsiteY227" fmla="*/ 133662 h 547712"/>
              <a:gd name="connsiteX228" fmla="*/ 69486 w 501442"/>
              <a:gd name="connsiteY228" fmla="*/ 126351 h 547712"/>
              <a:gd name="connsiteX229" fmla="*/ 357780 w 501442"/>
              <a:gd name="connsiteY229" fmla="*/ 83641 h 547712"/>
              <a:gd name="connsiteX230" fmla="*/ 430179 w 501442"/>
              <a:gd name="connsiteY230" fmla="*/ 83641 h 547712"/>
              <a:gd name="connsiteX231" fmla="*/ 437379 w 501442"/>
              <a:gd name="connsiteY231" fmla="*/ 90759 h 547712"/>
              <a:gd name="connsiteX232" fmla="*/ 430179 w 501442"/>
              <a:gd name="connsiteY232" fmla="*/ 97483 h 547712"/>
              <a:gd name="connsiteX233" fmla="*/ 357780 w 501442"/>
              <a:gd name="connsiteY233" fmla="*/ 97483 h 547712"/>
              <a:gd name="connsiteX234" fmla="*/ 350580 w 501442"/>
              <a:gd name="connsiteY234" fmla="*/ 90759 h 547712"/>
              <a:gd name="connsiteX235" fmla="*/ 357780 w 501442"/>
              <a:gd name="connsiteY235" fmla="*/ 83641 h 547712"/>
              <a:gd name="connsiteX236" fmla="*/ 69486 w 501442"/>
              <a:gd name="connsiteY236" fmla="*/ 83641 h 547712"/>
              <a:gd name="connsiteX237" fmla="*/ 141885 w 501442"/>
              <a:gd name="connsiteY237" fmla="*/ 83641 h 547712"/>
              <a:gd name="connsiteX238" fmla="*/ 149085 w 501442"/>
              <a:gd name="connsiteY238" fmla="*/ 90759 h 547712"/>
              <a:gd name="connsiteX239" fmla="*/ 141885 w 501442"/>
              <a:gd name="connsiteY239" fmla="*/ 97483 h 547712"/>
              <a:gd name="connsiteX240" fmla="*/ 69486 w 501442"/>
              <a:gd name="connsiteY240" fmla="*/ 97483 h 547712"/>
              <a:gd name="connsiteX241" fmla="*/ 62286 w 501442"/>
              <a:gd name="connsiteY241" fmla="*/ 90759 h 547712"/>
              <a:gd name="connsiteX242" fmla="*/ 69486 w 501442"/>
              <a:gd name="connsiteY242" fmla="*/ 83641 h 547712"/>
              <a:gd name="connsiteX243" fmla="*/ 470048 w 501442"/>
              <a:gd name="connsiteY243" fmla="*/ 45654 h 547712"/>
              <a:gd name="connsiteX244" fmla="*/ 470048 w 501442"/>
              <a:gd name="connsiteY244" fmla="*/ 164435 h 547712"/>
              <a:gd name="connsiteX245" fmla="*/ 470048 w 501442"/>
              <a:gd name="connsiteY245" fmla="*/ 201200 h 547712"/>
              <a:gd name="connsiteX246" fmla="*/ 478500 w 501442"/>
              <a:gd name="connsiteY246" fmla="*/ 209684 h 547712"/>
              <a:gd name="connsiteX247" fmla="*/ 486952 w 501442"/>
              <a:gd name="connsiteY247" fmla="*/ 201200 h 547712"/>
              <a:gd name="connsiteX248" fmla="*/ 486952 w 501442"/>
              <a:gd name="connsiteY248" fmla="*/ 195948 h 547712"/>
              <a:gd name="connsiteX249" fmla="*/ 486952 w 501442"/>
              <a:gd name="connsiteY249" fmla="*/ 164435 h 547712"/>
              <a:gd name="connsiteX250" fmla="*/ 486952 w 501442"/>
              <a:gd name="connsiteY250" fmla="*/ 46866 h 547712"/>
              <a:gd name="connsiteX251" fmla="*/ 486147 w 501442"/>
              <a:gd name="connsiteY251" fmla="*/ 45654 h 547712"/>
              <a:gd name="connsiteX252" fmla="*/ 15294 w 501442"/>
              <a:gd name="connsiteY252" fmla="*/ 45654 h 547712"/>
              <a:gd name="connsiteX253" fmla="*/ 14087 w 501442"/>
              <a:gd name="connsiteY253" fmla="*/ 46866 h 547712"/>
              <a:gd name="connsiteX254" fmla="*/ 14087 w 501442"/>
              <a:gd name="connsiteY254" fmla="*/ 164435 h 547712"/>
              <a:gd name="connsiteX255" fmla="*/ 14087 w 501442"/>
              <a:gd name="connsiteY255" fmla="*/ 195948 h 547712"/>
              <a:gd name="connsiteX256" fmla="*/ 14087 w 501442"/>
              <a:gd name="connsiteY256" fmla="*/ 201200 h 547712"/>
              <a:gd name="connsiteX257" fmla="*/ 22539 w 501442"/>
              <a:gd name="connsiteY257" fmla="*/ 209684 h 547712"/>
              <a:gd name="connsiteX258" fmla="*/ 30991 w 501442"/>
              <a:gd name="connsiteY258" fmla="*/ 201200 h 547712"/>
              <a:gd name="connsiteX259" fmla="*/ 30991 w 501442"/>
              <a:gd name="connsiteY259" fmla="*/ 164435 h 547712"/>
              <a:gd name="connsiteX260" fmla="*/ 30991 w 501442"/>
              <a:gd name="connsiteY260" fmla="*/ 45654 h 547712"/>
              <a:gd name="connsiteX261" fmla="*/ 357780 w 501442"/>
              <a:gd name="connsiteY261" fmla="*/ 42710 h 547712"/>
              <a:gd name="connsiteX262" fmla="*/ 430179 w 501442"/>
              <a:gd name="connsiteY262" fmla="*/ 42710 h 547712"/>
              <a:gd name="connsiteX263" fmla="*/ 437379 w 501442"/>
              <a:gd name="connsiteY263" fmla="*/ 49828 h 547712"/>
              <a:gd name="connsiteX264" fmla="*/ 430179 w 501442"/>
              <a:gd name="connsiteY264" fmla="*/ 56552 h 547712"/>
              <a:gd name="connsiteX265" fmla="*/ 357780 w 501442"/>
              <a:gd name="connsiteY265" fmla="*/ 56552 h 547712"/>
              <a:gd name="connsiteX266" fmla="*/ 350580 w 501442"/>
              <a:gd name="connsiteY266" fmla="*/ 49828 h 547712"/>
              <a:gd name="connsiteX267" fmla="*/ 357780 w 501442"/>
              <a:gd name="connsiteY267" fmla="*/ 42710 h 547712"/>
              <a:gd name="connsiteX268" fmla="*/ 69486 w 501442"/>
              <a:gd name="connsiteY268" fmla="*/ 42710 h 547712"/>
              <a:gd name="connsiteX269" fmla="*/ 141885 w 501442"/>
              <a:gd name="connsiteY269" fmla="*/ 42710 h 547712"/>
              <a:gd name="connsiteX270" fmla="*/ 149085 w 501442"/>
              <a:gd name="connsiteY270" fmla="*/ 49828 h 547712"/>
              <a:gd name="connsiteX271" fmla="*/ 141885 w 501442"/>
              <a:gd name="connsiteY271" fmla="*/ 56552 h 547712"/>
              <a:gd name="connsiteX272" fmla="*/ 69486 w 501442"/>
              <a:gd name="connsiteY272" fmla="*/ 56552 h 547712"/>
              <a:gd name="connsiteX273" fmla="*/ 62286 w 501442"/>
              <a:gd name="connsiteY273" fmla="*/ 49828 h 547712"/>
              <a:gd name="connsiteX274" fmla="*/ 69486 w 501442"/>
              <a:gd name="connsiteY274" fmla="*/ 42710 h 547712"/>
              <a:gd name="connsiteX275" fmla="*/ 254462 w 501442"/>
              <a:gd name="connsiteY275" fmla="*/ 34485 h 547712"/>
              <a:gd name="connsiteX276" fmla="*/ 264638 w 501442"/>
              <a:gd name="connsiteY276" fmla="*/ 35301 h 547712"/>
              <a:gd name="connsiteX277" fmla="*/ 280106 w 501442"/>
              <a:gd name="connsiteY277" fmla="*/ 52455 h 547712"/>
              <a:gd name="connsiteX278" fmla="*/ 280106 w 501442"/>
              <a:gd name="connsiteY278" fmla="*/ 62258 h 547712"/>
              <a:gd name="connsiteX279" fmla="*/ 264638 w 501442"/>
              <a:gd name="connsiteY279" fmla="*/ 79003 h 547712"/>
              <a:gd name="connsiteX280" fmla="*/ 259347 w 501442"/>
              <a:gd name="connsiteY280" fmla="*/ 81454 h 547712"/>
              <a:gd name="connsiteX281" fmla="*/ 254462 w 501442"/>
              <a:gd name="connsiteY281" fmla="*/ 79411 h 547712"/>
              <a:gd name="connsiteX282" fmla="*/ 254055 w 501442"/>
              <a:gd name="connsiteY282" fmla="*/ 69609 h 547712"/>
              <a:gd name="connsiteX283" fmla="*/ 258533 w 501442"/>
              <a:gd name="connsiteY283" fmla="*/ 64300 h 547712"/>
              <a:gd name="connsiteX284" fmla="*/ 213352 w 501442"/>
              <a:gd name="connsiteY284" fmla="*/ 64300 h 547712"/>
              <a:gd name="connsiteX285" fmla="*/ 206432 w 501442"/>
              <a:gd name="connsiteY285" fmla="*/ 57356 h 547712"/>
              <a:gd name="connsiteX286" fmla="*/ 213352 w 501442"/>
              <a:gd name="connsiteY286" fmla="*/ 50005 h 547712"/>
              <a:gd name="connsiteX287" fmla="*/ 258533 w 501442"/>
              <a:gd name="connsiteY287" fmla="*/ 50005 h 547712"/>
              <a:gd name="connsiteX288" fmla="*/ 254055 w 501442"/>
              <a:gd name="connsiteY288" fmla="*/ 45104 h 547712"/>
              <a:gd name="connsiteX289" fmla="*/ 254462 w 501442"/>
              <a:gd name="connsiteY289" fmla="*/ 34485 h 547712"/>
              <a:gd name="connsiteX290" fmla="*/ 45078 w 501442"/>
              <a:gd name="connsiteY290" fmla="*/ 14545 h 547712"/>
              <a:gd name="connsiteX291" fmla="*/ 45078 w 501442"/>
              <a:gd name="connsiteY291" fmla="*/ 37169 h 547712"/>
              <a:gd name="connsiteX292" fmla="*/ 45078 w 501442"/>
              <a:gd name="connsiteY292" fmla="*/ 38786 h 547712"/>
              <a:gd name="connsiteX293" fmla="*/ 45078 w 501442"/>
              <a:gd name="connsiteY293" fmla="*/ 40402 h 547712"/>
              <a:gd name="connsiteX294" fmla="*/ 45078 w 501442"/>
              <a:gd name="connsiteY294" fmla="*/ 164435 h 547712"/>
              <a:gd name="connsiteX295" fmla="*/ 45078 w 501442"/>
              <a:gd name="connsiteY295" fmla="*/ 201200 h 547712"/>
              <a:gd name="connsiteX296" fmla="*/ 43468 w 501442"/>
              <a:gd name="connsiteY296" fmla="*/ 209684 h 547712"/>
              <a:gd name="connsiteX297" fmla="*/ 142478 w 501442"/>
              <a:gd name="connsiteY297" fmla="*/ 209684 h 547712"/>
              <a:gd name="connsiteX298" fmla="*/ 167030 w 501442"/>
              <a:gd name="connsiteY298" fmla="*/ 185443 h 547712"/>
              <a:gd name="connsiteX299" fmla="*/ 167030 w 501442"/>
              <a:gd name="connsiteY299" fmla="*/ 164435 h 547712"/>
              <a:gd name="connsiteX300" fmla="*/ 167030 w 501442"/>
              <a:gd name="connsiteY300" fmla="*/ 145850 h 547712"/>
              <a:gd name="connsiteX301" fmla="*/ 167030 w 501442"/>
              <a:gd name="connsiteY301" fmla="*/ 14545 h 547712"/>
              <a:gd name="connsiteX302" fmla="*/ 334009 w 501442"/>
              <a:gd name="connsiteY302" fmla="*/ 14545 h 547712"/>
              <a:gd name="connsiteX303" fmla="*/ 334412 w 501442"/>
              <a:gd name="connsiteY303" fmla="*/ 145446 h 547712"/>
              <a:gd name="connsiteX304" fmla="*/ 334412 w 501442"/>
              <a:gd name="connsiteY304" fmla="*/ 145850 h 547712"/>
              <a:gd name="connsiteX305" fmla="*/ 334412 w 501442"/>
              <a:gd name="connsiteY305" fmla="*/ 185443 h 547712"/>
              <a:gd name="connsiteX306" fmla="*/ 358561 w 501442"/>
              <a:gd name="connsiteY306" fmla="*/ 209684 h 547712"/>
              <a:gd name="connsiteX307" fmla="*/ 457571 w 501442"/>
              <a:gd name="connsiteY307" fmla="*/ 209684 h 547712"/>
              <a:gd name="connsiteX308" fmla="*/ 455559 w 501442"/>
              <a:gd name="connsiteY308" fmla="*/ 201200 h 547712"/>
              <a:gd name="connsiteX309" fmla="*/ 455559 w 501442"/>
              <a:gd name="connsiteY309" fmla="*/ 164435 h 547712"/>
              <a:gd name="connsiteX310" fmla="*/ 455559 w 501442"/>
              <a:gd name="connsiteY310" fmla="*/ 14545 h 547712"/>
              <a:gd name="connsiteX311" fmla="*/ 334009 w 501442"/>
              <a:gd name="connsiteY311" fmla="*/ 0 h 547712"/>
              <a:gd name="connsiteX312" fmla="*/ 455961 w 501442"/>
              <a:gd name="connsiteY312" fmla="*/ 0 h 547712"/>
              <a:gd name="connsiteX313" fmla="*/ 470048 w 501442"/>
              <a:gd name="connsiteY313" fmla="*/ 14545 h 547712"/>
              <a:gd name="connsiteX314" fmla="*/ 470048 w 501442"/>
              <a:gd name="connsiteY314" fmla="*/ 31917 h 547712"/>
              <a:gd name="connsiteX315" fmla="*/ 486147 w 501442"/>
              <a:gd name="connsiteY315" fmla="*/ 31917 h 547712"/>
              <a:gd name="connsiteX316" fmla="*/ 501442 w 501442"/>
              <a:gd name="connsiteY316" fmla="*/ 46866 h 547712"/>
              <a:gd name="connsiteX317" fmla="*/ 501442 w 501442"/>
              <a:gd name="connsiteY317" fmla="*/ 164435 h 547712"/>
              <a:gd name="connsiteX318" fmla="*/ 501442 w 501442"/>
              <a:gd name="connsiteY318" fmla="*/ 195948 h 547712"/>
              <a:gd name="connsiteX319" fmla="*/ 501442 w 501442"/>
              <a:gd name="connsiteY319" fmla="*/ 201200 h 547712"/>
              <a:gd name="connsiteX320" fmla="*/ 480110 w 501442"/>
              <a:gd name="connsiteY320" fmla="*/ 223825 h 547712"/>
              <a:gd name="connsiteX321" fmla="*/ 478500 w 501442"/>
              <a:gd name="connsiteY321" fmla="*/ 223825 h 547712"/>
              <a:gd name="connsiteX322" fmla="*/ 358561 w 501442"/>
              <a:gd name="connsiteY322" fmla="*/ 223825 h 547712"/>
              <a:gd name="connsiteX323" fmla="*/ 320325 w 501442"/>
              <a:gd name="connsiteY323" fmla="*/ 185443 h 547712"/>
              <a:gd name="connsiteX324" fmla="*/ 320325 w 501442"/>
              <a:gd name="connsiteY324" fmla="*/ 164435 h 547712"/>
              <a:gd name="connsiteX325" fmla="*/ 320325 w 501442"/>
              <a:gd name="connsiteY325" fmla="*/ 145850 h 547712"/>
              <a:gd name="connsiteX326" fmla="*/ 320325 w 501442"/>
              <a:gd name="connsiteY326" fmla="*/ 14545 h 547712"/>
              <a:gd name="connsiteX327" fmla="*/ 334009 w 501442"/>
              <a:gd name="connsiteY327" fmla="*/ 0 h 547712"/>
              <a:gd name="connsiteX328" fmla="*/ 45078 w 501442"/>
              <a:gd name="connsiteY328" fmla="*/ 0 h 547712"/>
              <a:gd name="connsiteX329" fmla="*/ 167030 w 501442"/>
              <a:gd name="connsiteY329" fmla="*/ 0 h 547712"/>
              <a:gd name="connsiteX330" fmla="*/ 181116 w 501442"/>
              <a:gd name="connsiteY330" fmla="*/ 14545 h 547712"/>
              <a:gd name="connsiteX331" fmla="*/ 181116 w 501442"/>
              <a:gd name="connsiteY331" fmla="*/ 145850 h 547712"/>
              <a:gd name="connsiteX332" fmla="*/ 181116 w 501442"/>
              <a:gd name="connsiteY332" fmla="*/ 164435 h 547712"/>
              <a:gd name="connsiteX333" fmla="*/ 181116 w 501442"/>
              <a:gd name="connsiteY333" fmla="*/ 185443 h 547712"/>
              <a:gd name="connsiteX334" fmla="*/ 142478 w 501442"/>
              <a:gd name="connsiteY334" fmla="*/ 223825 h 547712"/>
              <a:gd name="connsiteX335" fmla="*/ 22539 w 501442"/>
              <a:gd name="connsiteY335" fmla="*/ 223825 h 547712"/>
              <a:gd name="connsiteX336" fmla="*/ 20929 w 501442"/>
              <a:gd name="connsiteY336" fmla="*/ 223825 h 547712"/>
              <a:gd name="connsiteX337" fmla="*/ 0 w 501442"/>
              <a:gd name="connsiteY337" fmla="*/ 201200 h 547712"/>
              <a:gd name="connsiteX338" fmla="*/ 0 w 501442"/>
              <a:gd name="connsiteY338" fmla="*/ 195948 h 547712"/>
              <a:gd name="connsiteX339" fmla="*/ 0 w 501442"/>
              <a:gd name="connsiteY339" fmla="*/ 164435 h 547712"/>
              <a:gd name="connsiteX340" fmla="*/ 0 w 501442"/>
              <a:gd name="connsiteY340" fmla="*/ 46866 h 547712"/>
              <a:gd name="connsiteX341" fmla="*/ 15294 w 501442"/>
              <a:gd name="connsiteY341" fmla="*/ 31917 h 547712"/>
              <a:gd name="connsiteX342" fmla="*/ 30991 w 501442"/>
              <a:gd name="connsiteY342" fmla="*/ 31917 h 547712"/>
              <a:gd name="connsiteX343" fmla="*/ 30991 w 501442"/>
              <a:gd name="connsiteY343" fmla="*/ 14545 h 547712"/>
              <a:gd name="connsiteX344" fmla="*/ 45078 w 501442"/>
              <a:gd name="connsiteY344" fmla="*/ 0 h 5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Lst>
            <a:rect l="l" t="t" r="r" b="b"/>
            <a:pathLst>
              <a:path w="501442" h="547712">
                <a:moveTo>
                  <a:pt x="420098" y="491165"/>
                </a:moveTo>
                <a:lnTo>
                  <a:pt x="430145" y="491165"/>
                </a:lnTo>
                <a:cubicBezTo>
                  <a:pt x="434163" y="491165"/>
                  <a:pt x="437378" y="493933"/>
                  <a:pt x="437378" y="497888"/>
                </a:cubicBezTo>
                <a:cubicBezTo>
                  <a:pt x="437378" y="501843"/>
                  <a:pt x="434163" y="505007"/>
                  <a:pt x="430145" y="505007"/>
                </a:cubicBezTo>
                <a:lnTo>
                  <a:pt x="420098" y="505007"/>
                </a:lnTo>
                <a:cubicBezTo>
                  <a:pt x="416079" y="505007"/>
                  <a:pt x="412864" y="501843"/>
                  <a:pt x="412864" y="497888"/>
                </a:cubicBezTo>
                <a:cubicBezTo>
                  <a:pt x="412864" y="493933"/>
                  <a:pt x="416079" y="491165"/>
                  <a:pt x="420098" y="491165"/>
                </a:cubicBezTo>
                <a:close/>
                <a:moveTo>
                  <a:pt x="357900" y="491165"/>
                </a:moveTo>
                <a:lnTo>
                  <a:pt x="400203" y="491165"/>
                </a:lnTo>
                <a:cubicBezTo>
                  <a:pt x="403864" y="491165"/>
                  <a:pt x="407118" y="493933"/>
                  <a:pt x="407118" y="497888"/>
                </a:cubicBezTo>
                <a:cubicBezTo>
                  <a:pt x="407118" y="501843"/>
                  <a:pt x="403864" y="505007"/>
                  <a:pt x="400203" y="505007"/>
                </a:cubicBezTo>
                <a:lnTo>
                  <a:pt x="357900" y="505007"/>
                </a:lnTo>
                <a:cubicBezTo>
                  <a:pt x="353832" y="505007"/>
                  <a:pt x="350578" y="501843"/>
                  <a:pt x="350578" y="497888"/>
                </a:cubicBezTo>
                <a:cubicBezTo>
                  <a:pt x="350578" y="493933"/>
                  <a:pt x="353832" y="491165"/>
                  <a:pt x="357900" y="491165"/>
                </a:cubicBezTo>
                <a:close/>
                <a:moveTo>
                  <a:pt x="101639" y="491165"/>
                </a:moveTo>
                <a:lnTo>
                  <a:pt x="143535" y="491165"/>
                </a:lnTo>
                <a:cubicBezTo>
                  <a:pt x="147603" y="491165"/>
                  <a:pt x="150857" y="493933"/>
                  <a:pt x="150857" y="497888"/>
                </a:cubicBezTo>
                <a:cubicBezTo>
                  <a:pt x="150857" y="501843"/>
                  <a:pt x="147603" y="505007"/>
                  <a:pt x="143535" y="505007"/>
                </a:cubicBezTo>
                <a:lnTo>
                  <a:pt x="101639" y="505007"/>
                </a:lnTo>
                <a:cubicBezTo>
                  <a:pt x="97571" y="505007"/>
                  <a:pt x="94317" y="501843"/>
                  <a:pt x="94317" y="497888"/>
                </a:cubicBezTo>
                <a:cubicBezTo>
                  <a:pt x="94317" y="493933"/>
                  <a:pt x="97571" y="491165"/>
                  <a:pt x="101639" y="491165"/>
                </a:cubicBezTo>
                <a:close/>
                <a:moveTo>
                  <a:pt x="69520" y="491165"/>
                </a:moveTo>
                <a:lnTo>
                  <a:pt x="79968" y="491165"/>
                </a:lnTo>
                <a:cubicBezTo>
                  <a:pt x="83585" y="491165"/>
                  <a:pt x="86800" y="493933"/>
                  <a:pt x="86800" y="497888"/>
                </a:cubicBezTo>
                <a:cubicBezTo>
                  <a:pt x="86800" y="501843"/>
                  <a:pt x="83585" y="505007"/>
                  <a:pt x="79968" y="505007"/>
                </a:cubicBezTo>
                <a:lnTo>
                  <a:pt x="69520" y="505007"/>
                </a:lnTo>
                <a:cubicBezTo>
                  <a:pt x="65501" y="505007"/>
                  <a:pt x="62286" y="501843"/>
                  <a:pt x="62286" y="497888"/>
                </a:cubicBezTo>
                <a:cubicBezTo>
                  <a:pt x="62286" y="493933"/>
                  <a:pt x="65501" y="491165"/>
                  <a:pt x="69520" y="491165"/>
                </a:cubicBezTo>
                <a:close/>
                <a:moveTo>
                  <a:pt x="234774" y="475822"/>
                </a:moveTo>
                <a:cubicBezTo>
                  <a:pt x="237203" y="478681"/>
                  <a:pt x="237608" y="483173"/>
                  <a:pt x="234774" y="486032"/>
                </a:cubicBezTo>
                <a:lnTo>
                  <a:pt x="230320" y="491750"/>
                </a:lnTo>
                <a:lnTo>
                  <a:pt x="275667" y="491750"/>
                </a:lnTo>
                <a:cubicBezTo>
                  <a:pt x="279311" y="491750"/>
                  <a:pt x="282550" y="494609"/>
                  <a:pt x="282550" y="498693"/>
                </a:cubicBezTo>
                <a:cubicBezTo>
                  <a:pt x="282550" y="502778"/>
                  <a:pt x="279311" y="506045"/>
                  <a:pt x="275667" y="506045"/>
                </a:cubicBezTo>
                <a:lnTo>
                  <a:pt x="230320" y="506045"/>
                </a:lnTo>
                <a:lnTo>
                  <a:pt x="234774" y="510946"/>
                </a:lnTo>
                <a:cubicBezTo>
                  <a:pt x="237608" y="514214"/>
                  <a:pt x="237203" y="518706"/>
                  <a:pt x="234774" y="521157"/>
                </a:cubicBezTo>
                <a:cubicBezTo>
                  <a:pt x="233154" y="522382"/>
                  <a:pt x="231535" y="522791"/>
                  <a:pt x="229915" y="522791"/>
                </a:cubicBezTo>
                <a:cubicBezTo>
                  <a:pt x="227891" y="522791"/>
                  <a:pt x="225866" y="522382"/>
                  <a:pt x="224652" y="520748"/>
                </a:cubicBezTo>
                <a:lnTo>
                  <a:pt x="209266" y="503595"/>
                </a:lnTo>
                <a:cubicBezTo>
                  <a:pt x="206432" y="500736"/>
                  <a:pt x="206432" y="496651"/>
                  <a:pt x="209266" y="493792"/>
                </a:cubicBezTo>
                <a:lnTo>
                  <a:pt x="224652" y="476638"/>
                </a:lnTo>
                <a:cubicBezTo>
                  <a:pt x="227081" y="473779"/>
                  <a:pt x="231535" y="473371"/>
                  <a:pt x="234774" y="475822"/>
                </a:cubicBezTo>
                <a:close/>
                <a:moveTo>
                  <a:pt x="357780" y="450237"/>
                </a:moveTo>
                <a:lnTo>
                  <a:pt x="430179" y="450237"/>
                </a:lnTo>
                <a:cubicBezTo>
                  <a:pt x="434179" y="450237"/>
                  <a:pt x="437379" y="453315"/>
                  <a:pt x="437379" y="457163"/>
                </a:cubicBezTo>
                <a:cubicBezTo>
                  <a:pt x="437379" y="460626"/>
                  <a:pt x="434179" y="464089"/>
                  <a:pt x="430179" y="464089"/>
                </a:cubicBezTo>
                <a:lnTo>
                  <a:pt x="357780" y="464089"/>
                </a:lnTo>
                <a:cubicBezTo>
                  <a:pt x="353780" y="464089"/>
                  <a:pt x="350580" y="460626"/>
                  <a:pt x="350580" y="457163"/>
                </a:cubicBezTo>
                <a:cubicBezTo>
                  <a:pt x="350580" y="453315"/>
                  <a:pt x="353780" y="450237"/>
                  <a:pt x="357780" y="450237"/>
                </a:cubicBezTo>
                <a:close/>
                <a:moveTo>
                  <a:pt x="69486" y="450237"/>
                </a:moveTo>
                <a:lnTo>
                  <a:pt x="141885" y="450237"/>
                </a:lnTo>
                <a:cubicBezTo>
                  <a:pt x="145885" y="450237"/>
                  <a:pt x="149085" y="453315"/>
                  <a:pt x="149085" y="457163"/>
                </a:cubicBezTo>
                <a:cubicBezTo>
                  <a:pt x="149085" y="460626"/>
                  <a:pt x="145885" y="464089"/>
                  <a:pt x="141885" y="464089"/>
                </a:cubicBezTo>
                <a:lnTo>
                  <a:pt x="69486" y="464089"/>
                </a:lnTo>
                <a:cubicBezTo>
                  <a:pt x="65486" y="464089"/>
                  <a:pt x="62286" y="460626"/>
                  <a:pt x="62286" y="457163"/>
                </a:cubicBezTo>
                <a:cubicBezTo>
                  <a:pt x="62286" y="453315"/>
                  <a:pt x="65486" y="450237"/>
                  <a:pt x="69486" y="450237"/>
                </a:cubicBezTo>
                <a:close/>
                <a:moveTo>
                  <a:pt x="357780" y="407527"/>
                </a:moveTo>
                <a:lnTo>
                  <a:pt x="430179" y="407527"/>
                </a:lnTo>
                <a:cubicBezTo>
                  <a:pt x="434179" y="407527"/>
                  <a:pt x="437379" y="410605"/>
                  <a:pt x="437379" y="414453"/>
                </a:cubicBezTo>
                <a:cubicBezTo>
                  <a:pt x="437379" y="418301"/>
                  <a:pt x="434179" y="421379"/>
                  <a:pt x="430179" y="421379"/>
                </a:cubicBezTo>
                <a:lnTo>
                  <a:pt x="357780" y="421379"/>
                </a:lnTo>
                <a:cubicBezTo>
                  <a:pt x="353780" y="421379"/>
                  <a:pt x="350580" y="418301"/>
                  <a:pt x="350580" y="414453"/>
                </a:cubicBezTo>
                <a:cubicBezTo>
                  <a:pt x="350580" y="410605"/>
                  <a:pt x="353780" y="407527"/>
                  <a:pt x="357780" y="407527"/>
                </a:cubicBezTo>
                <a:close/>
                <a:moveTo>
                  <a:pt x="69486" y="407527"/>
                </a:moveTo>
                <a:lnTo>
                  <a:pt x="141885" y="407527"/>
                </a:lnTo>
                <a:cubicBezTo>
                  <a:pt x="145885" y="407527"/>
                  <a:pt x="149085" y="410605"/>
                  <a:pt x="149085" y="414453"/>
                </a:cubicBezTo>
                <a:cubicBezTo>
                  <a:pt x="149085" y="418301"/>
                  <a:pt x="145885" y="421379"/>
                  <a:pt x="141885" y="421379"/>
                </a:cubicBezTo>
                <a:lnTo>
                  <a:pt x="69486" y="421379"/>
                </a:lnTo>
                <a:cubicBezTo>
                  <a:pt x="65486" y="421379"/>
                  <a:pt x="62286" y="418301"/>
                  <a:pt x="62286" y="414453"/>
                </a:cubicBezTo>
                <a:cubicBezTo>
                  <a:pt x="62286" y="410605"/>
                  <a:pt x="65486" y="407527"/>
                  <a:pt x="69486" y="407527"/>
                </a:cubicBezTo>
                <a:close/>
                <a:moveTo>
                  <a:pt x="470048" y="369861"/>
                </a:moveTo>
                <a:lnTo>
                  <a:pt x="470048" y="488428"/>
                </a:lnTo>
                <a:lnTo>
                  <a:pt x="470048" y="524724"/>
                </a:lnTo>
                <a:cubicBezTo>
                  <a:pt x="470048" y="529564"/>
                  <a:pt x="473670" y="533597"/>
                  <a:pt x="478500" y="533597"/>
                </a:cubicBezTo>
                <a:cubicBezTo>
                  <a:pt x="483330" y="533597"/>
                  <a:pt x="486952" y="529564"/>
                  <a:pt x="486952" y="524724"/>
                </a:cubicBezTo>
                <a:lnTo>
                  <a:pt x="486952" y="519481"/>
                </a:lnTo>
                <a:lnTo>
                  <a:pt x="486952" y="488428"/>
                </a:lnTo>
                <a:lnTo>
                  <a:pt x="486952" y="371071"/>
                </a:lnTo>
                <a:cubicBezTo>
                  <a:pt x="486952" y="370264"/>
                  <a:pt x="486550" y="369861"/>
                  <a:pt x="486147" y="369861"/>
                </a:cubicBezTo>
                <a:close/>
                <a:moveTo>
                  <a:pt x="15294" y="369861"/>
                </a:moveTo>
                <a:cubicBezTo>
                  <a:pt x="14892" y="369861"/>
                  <a:pt x="14087" y="370264"/>
                  <a:pt x="14087" y="371071"/>
                </a:cubicBezTo>
                <a:lnTo>
                  <a:pt x="14087" y="488428"/>
                </a:lnTo>
                <a:lnTo>
                  <a:pt x="14087" y="519481"/>
                </a:lnTo>
                <a:lnTo>
                  <a:pt x="14087" y="524724"/>
                </a:lnTo>
                <a:cubicBezTo>
                  <a:pt x="14087" y="529564"/>
                  <a:pt x="17709" y="533597"/>
                  <a:pt x="22539" y="533597"/>
                </a:cubicBezTo>
                <a:cubicBezTo>
                  <a:pt x="26966" y="533597"/>
                  <a:pt x="30991" y="529564"/>
                  <a:pt x="30991" y="524724"/>
                </a:cubicBezTo>
                <a:lnTo>
                  <a:pt x="30991" y="488428"/>
                </a:lnTo>
                <a:lnTo>
                  <a:pt x="30991" y="369861"/>
                </a:lnTo>
                <a:close/>
                <a:moveTo>
                  <a:pt x="357780" y="366596"/>
                </a:moveTo>
                <a:lnTo>
                  <a:pt x="430179" y="366596"/>
                </a:lnTo>
                <a:cubicBezTo>
                  <a:pt x="434179" y="366596"/>
                  <a:pt x="437379" y="369674"/>
                  <a:pt x="437379" y="373522"/>
                </a:cubicBezTo>
                <a:cubicBezTo>
                  <a:pt x="437379" y="377370"/>
                  <a:pt x="434179" y="380448"/>
                  <a:pt x="430179" y="380448"/>
                </a:cubicBezTo>
                <a:lnTo>
                  <a:pt x="357780" y="380448"/>
                </a:lnTo>
                <a:cubicBezTo>
                  <a:pt x="353780" y="380448"/>
                  <a:pt x="350580" y="377370"/>
                  <a:pt x="350580" y="373522"/>
                </a:cubicBezTo>
                <a:cubicBezTo>
                  <a:pt x="350580" y="369674"/>
                  <a:pt x="353780" y="366596"/>
                  <a:pt x="357780" y="366596"/>
                </a:cubicBezTo>
                <a:close/>
                <a:moveTo>
                  <a:pt x="69486" y="366596"/>
                </a:moveTo>
                <a:lnTo>
                  <a:pt x="141885" y="366596"/>
                </a:lnTo>
                <a:cubicBezTo>
                  <a:pt x="145885" y="366596"/>
                  <a:pt x="149085" y="369674"/>
                  <a:pt x="149085" y="373522"/>
                </a:cubicBezTo>
                <a:cubicBezTo>
                  <a:pt x="149085" y="377370"/>
                  <a:pt x="145885" y="380448"/>
                  <a:pt x="141885" y="380448"/>
                </a:cubicBezTo>
                <a:lnTo>
                  <a:pt x="69486" y="380448"/>
                </a:lnTo>
                <a:cubicBezTo>
                  <a:pt x="65486" y="380448"/>
                  <a:pt x="62286" y="377370"/>
                  <a:pt x="62286" y="373522"/>
                </a:cubicBezTo>
                <a:cubicBezTo>
                  <a:pt x="62286" y="369674"/>
                  <a:pt x="65486" y="366596"/>
                  <a:pt x="69486" y="366596"/>
                </a:cubicBezTo>
                <a:close/>
                <a:moveTo>
                  <a:pt x="334009" y="338404"/>
                </a:moveTo>
                <a:lnTo>
                  <a:pt x="334412" y="469070"/>
                </a:lnTo>
                <a:lnTo>
                  <a:pt x="334412" y="469473"/>
                </a:lnTo>
                <a:lnTo>
                  <a:pt x="334412" y="509399"/>
                </a:lnTo>
                <a:cubicBezTo>
                  <a:pt x="334412" y="522708"/>
                  <a:pt x="345279" y="533597"/>
                  <a:pt x="358561" y="533597"/>
                </a:cubicBezTo>
                <a:lnTo>
                  <a:pt x="457571" y="533597"/>
                </a:lnTo>
                <a:cubicBezTo>
                  <a:pt x="456364" y="530774"/>
                  <a:pt x="455559" y="527547"/>
                  <a:pt x="455559" y="524724"/>
                </a:cubicBezTo>
                <a:lnTo>
                  <a:pt x="455559" y="488428"/>
                </a:lnTo>
                <a:lnTo>
                  <a:pt x="455559" y="338404"/>
                </a:lnTo>
                <a:close/>
                <a:moveTo>
                  <a:pt x="45078" y="338404"/>
                </a:moveTo>
                <a:lnTo>
                  <a:pt x="45078" y="360989"/>
                </a:lnTo>
                <a:cubicBezTo>
                  <a:pt x="45078" y="361795"/>
                  <a:pt x="45078" y="362198"/>
                  <a:pt x="45078" y="363005"/>
                </a:cubicBezTo>
                <a:cubicBezTo>
                  <a:pt x="45078" y="363005"/>
                  <a:pt x="45078" y="363812"/>
                  <a:pt x="45078" y="364215"/>
                </a:cubicBezTo>
                <a:lnTo>
                  <a:pt x="45078" y="488428"/>
                </a:lnTo>
                <a:lnTo>
                  <a:pt x="45078" y="524724"/>
                </a:lnTo>
                <a:cubicBezTo>
                  <a:pt x="45078" y="527547"/>
                  <a:pt x="44675" y="530774"/>
                  <a:pt x="43468" y="533597"/>
                </a:cubicBezTo>
                <a:lnTo>
                  <a:pt x="142478" y="533597"/>
                </a:lnTo>
                <a:cubicBezTo>
                  <a:pt x="155760" y="533597"/>
                  <a:pt x="167030" y="522708"/>
                  <a:pt x="167030" y="509399"/>
                </a:cubicBezTo>
                <a:lnTo>
                  <a:pt x="167030" y="488428"/>
                </a:lnTo>
                <a:lnTo>
                  <a:pt x="167030" y="469473"/>
                </a:lnTo>
                <a:lnTo>
                  <a:pt x="167030" y="338404"/>
                </a:lnTo>
                <a:close/>
                <a:moveTo>
                  <a:pt x="334009" y="323886"/>
                </a:moveTo>
                <a:lnTo>
                  <a:pt x="455961" y="323886"/>
                </a:lnTo>
                <a:cubicBezTo>
                  <a:pt x="464011" y="323886"/>
                  <a:pt x="470048" y="330339"/>
                  <a:pt x="470048" y="338404"/>
                </a:cubicBezTo>
                <a:lnTo>
                  <a:pt x="470048" y="355746"/>
                </a:lnTo>
                <a:lnTo>
                  <a:pt x="486147" y="355746"/>
                </a:lnTo>
                <a:cubicBezTo>
                  <a:pt x="494599" y="355746"/>
                  <a:pt x="501442" y="362602"/>
                  <a:pt x="501442" y="371071"/>
                </a:cubicBezTo>
                <a:lnTo>
                  <a:pt x="501442" y="488428"/>
                </a:lnTo>
                <a:lnTo>
                  <a:pt x="501442" y="519481"/>
                </a:lnTo>
                <a:lnTo>
                  <a:pt x="501442" y="524724"/>
                </a:lnTo>
                <a:cubicBezTo>
                  <a:pt x="501442" y="536823"/>
                  <a:pt x="492185" y="546905"/>
                  <a:pt x="480110" y="547308"/>
                </a:cubicBezTo>
                <a:cubicBezTo>
                  <a:pt x="479708" y="547712"/>
                  <a:pt x="478903" y="547712"/>
                  <a:pt x="478500" y="547712"/>
                </a:cubicBezTo>
                <a:lnTo>
                  <a:pt x="358561" y="547712"/>
                </a:lnTo>
                <a:cubicBezTo>
                  <a:pt x="337632" y="547712"/>
                  <a:pt x="320325" y="529967"/>
                  <a:pt x="320325" y="509399"/>
                </a:cubicBezTo>
                <a:lnTo>
                  <a:pt x="320325" y="488428"/>
                </a:lnTo>
                <a:lnTo>
                  <a:pt x="320325" y="469473"/>
                </a:lnTo>
                <a:lnTo>
                  <a:pt x="320325" y="338404"/>
                </a:lnTo>
                <a:cubicBezTo>
                  <a:pt x="320325" y="330339"/>
                  <a:pt x="326362" y="323886"/>
                  <a:pt x="334009" y="323886"/>
                </a:cubicBezTo>
                <a:close/>
                <a:moveTo>
                  <a:pt x="45078" y="323886"/>
                </a:moveTo>
                <a:lnTo>
                  <a:pt x="167030" y="323886"/>
                </a:lnTo>
                <a:cubicBezTo>
                  <a:pt x="174677" y="323886"/>
                  <a:pt x="181116" y="330339"/>
                  <a:pt x="181116" y="338404"/>
                </a:cubicBezTo>
                <a:lnTo>
                  <a:pt x="181116" y="469473"/>
                </a:lnTo>
                <a:lnTo>
                  <a:pt x="181116" y="488428"/>
                </a:lnTo>
                <a:lnTo>
                  <a:pt x="181116" y="509399"/>
                </a:lnTo>
                <a:cubicBezTo>
                  <a:pt x="181116" y="529967"/>
                  <a:pt x="163810" y="547712"/>
                  <a:pt x="142478" y="547712"/>
                </a:cubicBezTo>
                <a:lnTo>
                  <a:pt x="22539" y="547712"/>
                </a:lnTo>
                <a:cubicBezTo>
                  <a:pt x="22136" y="547712"/>
                  <a:pt x="21734" y="547712"/>
                  <a:pt x="20929" y="547308"/>
                </a:cubicBezTo>
                <a:cubicBezTo>
                  <a:pt x="9257" y="546905"/>
                  <a:pt x="0" y="536823"/>
                  <a:pt x="0" y="524724"/>
                </a:cubicBezTo>
                <a:lnTo>
                  <a:pt x="0" y="519481"/>
                </a:lnTo>
                <a:lnTo>
                  <a:pt x="0" y="488428"/>
                </a:lnTo>
                <a:lnTo>
                  <a:pt x="0" y="371071"/>
                </a:lnTo>
                <a:cubicBezTo>
                  <a:pt x="0" y="362602"/>
                  <a:pt x="6842" y="355746"/>
                  <a:pt x="15294" y="355746"/>
                </a:cubicBezTo>
                <a:lnTo>
                  <a:pt x="30991" y="355746"/>
                </a:lnTo>
                <a:lnTo>
                  <a:pt x="30991" y="338404"/>
                </a:lnTo>
                <a:cubicBezTo>
                  <a:pt x="30991" y="330339"/>
                  <a:pt x="37431" y="323886"/>
                  <a:pt x="45078" y="323886"/>
                </a:cubicBezTo>
                <a:close/>
                <a:moveTo>
                  <a:pt x="48163" y="240895"/>
                </a:moveTo>
                <a:cubicBezTo>
                  <a:pt x="50976" y="238466"/>
                  <a:pt x="55396" y="238466"/>
                  <a:pt x="58209" y="240895"/>
                </a:cubicBezTo>
                <a:lnTo>
                  <a:pt x="74684" y="256281"/>
                </a:lnTo>
                <a:cubicBezTo>
                  <a:pt x="77497" y="259115"/>
                  <a:pt x="77899" y="263569"/>
                  <a:pt x="75086" y="266403"/>
                </a:cubicBezTo>
                <a:cubicBezTo>
                  <a:pt x="73881" y="268022"/>
                  <a:pt x="71872" y="268832"/>
                  <a:pt x="70264" y="268832"/>
                </a:cubicBezTo>
                <a:cubicBezTo>
                  <a:pt x="68255" y="268832"/>
                  <a:pt x="66648" y="268427"/>
                  <a:pt x="65442" y="267213"/>
                </a:cubicBezTo>
                <a:lnTo>
                  <a:pt x="60218" y="262759"/>
                </a:lnTo>
                <a:lnTo>
                  <a:pt x="60218" y="307701"/>
                </a:lnTo>
                <a:cubicBezTo>
                  <a:pt x="60218" y="311750"/>
                  <a:pt x="57003" y="314584"/>
                  <a:pt x="53387" y="314584"/>
                </a:cubicBezTo>
                <a:cubicBezTo>
                  <a:pt x="49369" y="314584"/>
                  <a:pt x="45752" y="311750"/>
                  <a:pt x="45752" y="307701"/>
                </a:cubicBezTo>
                <a:lnTo>
                  <a:pt x="45752" y="262759"/>
                </a:lnTo>
                <a:lnTo>
                  <a:pt x="40930" y="267213"/>
                </a:lnTo>
                <a:cubicBezTo>
                  <a:pt x="38117" y="269642"/>
                  <a:pt x="33697" y="269642"/>
                  <a:pt x="30884" y="266403"/>
                </a:cubicBezTo>
                <a:cubicBezTo>
                  <a:pt x="28473" y="263569"/>
                  <a:pt x="28473" y="259115"/>
                  <a:pt x="31286" y="256281"/>
                </a:cubicBezTo>
                <a:close/>
                <a:moveTo>
                  <a:pt x="447653" y="240245"/>
                </a:moveTo>
                <a:cubicBezTo>
                  <a:pt x="451672" y="240245"/>
                  <a:pt x="454887" y="243443"/>
                  <a:pt x="454887" y="247440"/>
                </a:cubicBezTo>
                <a:lnTo>
                  <a:pt x="454887" y="291806"/>
                </a:lnTo>
                <a:lnTo>
                  <a:pt x="460110" y="287410"/>
                </a:lnTo>
                <a:cubicBezTo>
                  <a:pt x="463325" y="284612"/>
                  <a:pt x="467344" y="285011"/>
                  <a:pt x="470156" y="287809"/>
                </a:cubicBezTo>
                <a:cubicBezTo>
                  <a:pt x="472969" y="290607"/>
                  <a:pt x="472567" y="295404"/>
                  <a:pt x="469353" y="297802"/>
                </a:cubicBezTo>
                <a:lnTo>
                  <a:pt x="452877" y="312990"/>
                </a:lnTo>
                <a:cubicBezTo>
                  <a:pt x="451270" y="314190"/>
                  <a:pt x="450064" y="314589"/>
                  <a:pt x="447653" y="314589"/>
                </a:cubicBezTo>
                <a:cubicBezTo>
                  <a:pt x="446448" y="314589"/>
                  <a:pt x="444439" y="314190"/>
                  <a:pt x="443233" y="312990"/>
                </a:cubicBezTo>
                <a:lnTo>
                  <a:pt x="426356" y="297802"/>
                </a:lnTo>
                <a:cubicBezTo>
                  <a:pt x="423543" y="295404"/>
                  <a:pt x="423543" y="290607"/>
                  <a:pt x="425954" y="287809"/>
                </a:cubicBezTo>
                <a:cubicBezTo>
                  <a:pt x="428365" y="285011"/>
                  <a:pt x="433187" y="284612"/>
                  <a:pt x="435598" y="287410"/>
                </a:cubicBezTo>
                <a:lnTo>
                  <a:pt x="440822" y="291806"/>
                </a:lnTo>
                <a:lnTo>
                  <a:pt x="440822" y="247440"/>
                </a:lnTo>
                <a:cubicBezTo>
                  <a:pt x="440822" y="243443"/>
                  <a:pt x="444037" y="240245"/>
                  <a:pt x="447653" y="240245"/>
                </a:cubicBezTo>
                <a:close/>
                <a:moveTo>
                  <a:pt x="420098" y="167282"/>
                </a:moveTo>
                <a:lnTo>
                  <a:pt x="430145" y="167282"/>
                </a:lnTo>
                <a:cubicBezTo>
                  <a:pt x="434163" y="167282"/>
                  <a:pt x="437378" y="170446"/>
                  <a:pt x="437378" y="174400"/>
                </a:cubicBezTo>
                <a:cubicBezTo>
                  <a:pt x="437378" y="178355"/>
                  <a:pt x="434163" y="181124"/>
                  <a:pt x="430145" y="181124"/>
                </a:cubicBezTo>
                <a:lnTo>
                  <a:pt x="420098" y="181124"/>
                </a:lnTo>
                <a:cubicBezTo>
                  <a:pt x="416079" y="181124"/>
                  <a:pt x="412864" y="178355"/>
                  <a:pt x="412864" y="174400"/>
                </a:cubicBezTo>
                <a:cubicBezTo>
                  <a:pt x="412864" y="170446"/>
                  <a:pt x="416079" y="167282"/>
                  <a:pt x="420098" y="167282"/>
                </a:cubicBezTo>
                <a:close/>
                <a:moveTo>
                  <a:pt x="357900" y="167282"/>
                </a:moveTo>
                <a:lnTo>
                  <a:pt x="400203" y="167282"/>
                </a:lnTo>
                <a:cubicBezTo>
                  <a:pt x="403864" y="167282"/>
                  <a:pt x="407118" y="170446"/>
                  <a:pt x="407118" y="174400"/>
                </a:cubicBezTo>
                <a:cubicBezTo>
                  <a:pt x="407118" y="178355"/>
                  <a:pt x="403864" y="181124"/>
                  <a:pt x="400203" y="181124"/>
                </a:cubicBezTo>
                <a:lnTo>
                  <a:pt x="357900" y="181124"/>
                </a:lnTo>
                <a:cubicBezTo>
                  <a:pt x="353832" y="181124"/>
                  <a:pt x="350578" y="178355"/>
                  <a:pt x="350578" y="174400"/>
                </a:cubicBezTo>
                <a:cubicBezTo>
                  <a:pt x="350578" y="170446"/>
                  <a:pt x="353832" y="167282"/>
                  <a:pt x="357900" y="167282"/>
                </a:cubicBezTo>
                <a:close/>
                <a:moveTo>
                  <a:pt x="101639" y="167282"/>
                </a:moveTo>
                <a:lnTo>
                  <a:pt x="143535" y="167282"/>
                </a:lnTo>
                <a:cubicBezTo>
                  <a:pt x="147603" y="167282"/>
                  <a:pt x="150857" y="170446"/>
                  <a:pt x="150857" y="174400"/>
                </a:cubicBezTo>
                <a:cubicBezTo>
                  <a:pt x="150857" y="178355"/>
                  <a:pt x="147603" y="181124"/>
                  <a:pt x="143535" y="181124"/>
                </a:cubicBezTo>
                <a:lnTo>
                  <a:pt x="101639" y="181124"/>
                </a:lnTo>
                <a:cubicBezTo>
                  <a:pt x="97571" y="181124"/>
                  <a:pt x="94317" y="178355"/>
                  <a:pt x="94317" y="174400"/>
                </a:cubicBezTo>
                <a:cubicBezTo>
                  <a:pt x="94317" y="170446"/>
                  <a:pt x="97571" y="167282"/>
                  <a:pt x="101639" y="167282"/>
                </a:cubicBezTo>
                <a:close/>
                <a:moveTo>
                  <a:pt x="69520" y="167282"/>
                </a:moveTo>
                <a:lnTo>
                  <a:pt x="79968" y="167282"/>
                </a:lnTo>
                <a:cubicBezTo>
                  <a:pt x="83585" y="167282"/>
                  <a:pt x="86800" y="170446"/>
                  <a:pt x="86800" y="174400"/>
                </a:cubicBezTo>
                <a:cubicBezTo>
                  <a:pt x="86800" y="178355"/>
                  <a:pt x="83585" y="181124"/>
                  <a:pt x="79968" y="181124"/>
                </a:cubicBezTo>
                <a:lnTo>
                  <a:pt x="69520" y="181124"/>
                </a:lnTo>
                <a:cubicBezTo>
                  <a:pt x="65501" y="181124"/>
                  <a:pt x="62286" y="178355"/>
                  <a:pt x="62286" y="174400"/>
                </a:cubicBezTo>
                <a:cubicBezTo>
                  <a:pt x="62286" y="170446"/>
                  <a:pt x="65501" y="167282"/>
                  <a:pt x="69520" y="167282"/>
                </a:cubicBezTo>
                <a:close/>
                <a:moveTo>
                  <a:pt x="357780" y="126351"/>
                </a:moveTo>
                <a:lnTo>
                  <a:pt x="430179" y="126351"/>
                </a:lnTo>
                <a:cubicBezTo>
                  <a:pt x="434179" y="126351"/>
                  <a:pt x="437379" y="129814"/>
                  <a:pt x="437379" y="133662"/>
                </a:cubicBezTo>
                <a:cubicBezTo>
                  <a:pt x="437379" y="137125"/>
                  <a:pt x="434179" y="140203"/>
                  <a:pt x="430179" y="140203"/>
                </a:cubicBezTo>
                <a:lnTo>
                  <a:pt x="357780" y="140203"/>
                </a:lnTo>
                <a:cubicBezTo>
                  <a:pt x="353780" y="140203"/>
                  <a:pt x="350580" y="137125"/>
                  <a:pt x="350580" y="133662"/>
                </a:cubicBezTo>
                <a:cubicBezTo>
                  <a:pt x="350580" y="129814"/>
                  <a:pt x="353780" y="126351"/>
                  <a:pt x="357780" y="126351"/>
                </a:cubicBezTo>
                <a:close/>
                <a:moveTo>
                  <a:pt x="69486" y="126351"/>
                </a:moveTo>
                <a:lnTo>
                  <a:pt x="141885" y="126351"/>
                </a:lnTo>
                <a:cubicBezTo>
                  <a:pt x="145885" y="126351"/>
                  <a:pt x="149085" y="129814"/>
                  <a:pt x="149085" y="133662"/>
                </a:cubicBezTo>
                <a:cubicBezTo>
                  <a:pt x="149085" y="137125"/>
                  <a:pt x="145885" y="140203"/>
                  <a:pt x="141885" y="140203"/>
                </a:cubicBezTo>
                <a:lnTo>
                  <a:pt x="69486" y="140203"/>
                </a:lnTo>
                <a:cubicBezTo>
                  <a:pt x="65486" y="140203"/>
                  <a:pt x="62286" y="137125"/>
                  <a:pt x="62286" y="133662"/>
                </a:cubicBezTo>
                <a:cubicBezTo>
                  <a:pt x="62286" y="129814"/>
                  <a:pt x="65486" y="126351"/>
                  <a:pt x="69486" y="126351"/>
                </a:cubicBezTo>
                <a:close/>
                <a:moveTo>
                  <a:pt x="357780" y="83641"/>
                </a:moveTo>
                <a:lnTo>
                  <a:pt x="430179" y="83641"/>
                </a:lnTo>
                <a:cubicBezTo>
                  <a:pt x="434179" y="83641"/>
                  <a:pt x="437379" y="86805"/>
                  <a:pt x="437379" y="90759"/>
                </a:cubicBezTo>
                <a:cubicBezTo>
                  <a:pt x="437379" y="94714"/>
                  <a:pt x="434179" y="97483"/>
                  <a:pt x="430179" y="97483"/>
                </a:cubicBezTo>
                <a:lnTo>
                  <a:pt x="357780" y="97483"/>
                </a:lnTo>
                <a:cubicBezTo>
                  <a:pt x="353780" y="97483"/>
                  <a:pt x="350580" y="94714"/>
                  <a:pt x="350580" y="90759"/>
                </a:cubicBezTo>
                <a:cubicBezTo>
                  <a:pt x="350580" y="86805"/>
                  <a:pt x="353780" y="83641"/>
                  <a:pt x="357780" y="83641"/>
                </a:cubicBezTo>
                <a:close/>
                <a:moveTo>
                  <a:pt x="69486" y="83641"/>
                </a:moveTo>
                <a:lnTo>
                  <a:pt x="141885" y="83641"/>
                </a:lnTo>
                <a:cubicBezTo>
                  <a:pt x="145885" y="83641"/>
                  <a:pt x="149085" y="86805"/>
                  <a:pt x="149085" y="90759"/>
                </a:cubicBezTo>
                <a:cubicBezTo>
                  <a:pt x="149085" y="94714"/>
                  <a:pt x="145885" y="97483"/>
                  <a:pt x="141885" y="97483"/>
                </a:cubicBezTo>
                <a:lnTo>
                  <a:pt x="69486" y="97483"/>
                </a:lnTo>
                <a:cubicBezTo>
                  <a:pt x="65486" y="97483"/>
                  <a:pt x="62286" y="94714"/>
                  <a:pt x="62286" y="90759"/>
                </a:cubicBezTo>
                <a:cubicBezTo>
                  <a:pt x="62286" y="86805"/>
                  <a:pt x="65486" y="83641"/>
                  <a:pt x="69486" y="83641"/>
                </a:cubicBezTo>
                <a:close/>
                <a:moveTo>
                  <a:pt x="470048" y="45654"/>
                </a:moveTo>
                <a:lnTo>
                  <a:pt x="470048" y="164435"/>
                </a:lnTo>
                <a:lnTo>
                  <a:pt x="470048" y="201200"/>
                </a:lnTo>
                <a:cubicBezTo>
                  <a:pt x="470048" y="206048"/>
                  <a:pt x="473670" y="209684"/>
                  <a:pt x="478500" y="209684"/>
                </a:cubicBezTo>
                <a:cubicBezTo>
                  <a:pt x="483330" y="209684"/>
                  <a:pt x="486952" y="206048"/>
                  <a:pt x="486952" y="201200"/>
                </a:cubicBezTo>
                <a:lnTo>
                  <a:pt x="486952" y="195948"/>
                </a:lnTo>
                <a:lnTo>
                  <a:pt x="486952" y="164435"/>
                </a:lnTo>
                <a:lnTo>
                  <a:pt x="486952" y="46866"/>
                </a:lnTo>
                <a:cubicBezTo>
                  <a:pt x="486952" y="46462"/>
                  <a:pt x="486550" y="45654"/>
                  <a:pt x="486147" y="45654"/>
                </a:cubicBezTo>
                <a:close/>
                <a:moveTo>
                  <a:pt x="15294" y="45654"/>
                </a:moveTo>
                <a:cubicBezTo>
                  <a:pt x="14892" y="45654"/>
                  <a:pt x="14087" y="46462"/>
                  <a:pt x="14087" y="46866"/>
                </a:cubicBezTo>
                <a:lnTo>
                  <a:pt x="14087" y="164435"/>
                </a:lnTo>
                <a:lnTo>
                  <a:pt x="14087" y="195948"/>
                </a:lnTo>
                <a:lnTo>
                  <a:pt x="14087" y="201200"/>
                </a:lnTo>
                <a:cubicBezTo>
                  <a:pt x="14087" y="206048"/>
                  <a:pt x="17709" y="209684"/>
                  <a:pt x="22539" y="209684"/>
                </a:cubicBezTo>
                <a:cubicBezTo>
                  <a:pt x="26966" y="209684"/>
                  <a:pt x="30991" y="206048"/>
                  <a:pt x="30991" y="201200"/>
                </a:cubicBezTo>
                <a:lnTo>
                  <a:pt x="30991" y="164435"/>
                </a:lnTo>
                <a:lnTo>
                  <a:pt x="30991" y="45654"/>
                </a:lnTo>
                <a:close/>
                <a:moveTo>
                  <a:pt x="357780" y="42710"/>
                </a:moveTo>
                <a:lnTo>
                  <a:pt x="430179" y="42710"/>
                </a:lnTo>
                <a:cubicBezTo>
                  <a:pt x="434179" y="42710"/>
                  <a:pt x="437379" y="45874"/>
                  <a:pt x="437379" y="49828"/>
                </a:cubicBezTo>
                <a:cubicBezTo>
                  <a:pt x="437379" y="53783"/>
                  <a:pt x="434179" y="56552"/>
                  <a:pt x="430179" y="56552"/>
                </a:cubicBezTo>
                <a:lnTo>
                  <a:pt x="357780" y="56552"/>
                </a:lnTo>
                <a:cubicBezTo>
                  <a:pt x="353780" y="56552"/>
                  <a:pt x="350580" y="53783"/>
                  <a:pt x="350580" y="49828"/>
                </a:cubicBezTo>
                <a:cubicBezTo>
                  <a:pt x="350580" y="45874"/>
                  <a:pt x="353780" y="42710"/>
                  <a:pt x="357780" y="42710"/>
                </a:cubicBezTo>
                <a:close/>
                <a:moveTo>
                  <a:pt x="69486" y="42710"/>
                </a:moveTo>
                <a:lnTo>
                  <a:pt x="141885" y="42710"/>
                </a:lnTo>
                <a:cubicBezTo>
                  <a:pt x="145885" y="42710"/>
                  <a:pt x="149085" y="45874"/>
                  <a:pt x="149085" y="49828"/>
                </a:cubicBezTo>
                <a:cubicBezTo>
                  <a:pt x="149085" y="53783"/>
                  <a:pt x="145885" y="56552"/>
                  <a:pt x="141885" y="56552"/>
                </a:cubicBezTo>
                <a:lnTo>
                  <a:pt x="69486" y="56552"/>
                </a:lnTo>
                <a:cubicBezTo>
                  <a:pt x="65486" y="56552"/>
                  <a:pt x="62286" y="53783"/>
                  <a:pt x="62286" y="49828"/>
                </a:cubicBezTo>
                <a:cubicBezTo>
                  <a:pt x="62286" y="45874"/>
                  <a:pt x="65486" y="42710"/>
                  <a:pt x="69486" y="42710"/>
                </a:cubicBezTo>
                <a:close/>
                <a:moveTo>
                  <a:pt x="254462" y="34485"/>
                </a:moveTo>
                <a:cubicBezTo>
                  <a:pt x="257719" y="32034"/>
                  <a:pt x="261789" y="32034"/>
                  <a:pt x="264638" y="35301"/>
                </a:cubicBezTo>
                <a:lnTo>
                  <a:pt x="280106" y="52455"/>
                </a:lnTo>
                <a:cubicBezTo>
                  <a:pt x="282548" y="54906"/>
                  <a:pt x="282548" y="59399"/>
                  <a:pt x="280106" y="62258"/>
                </a:cubicBezTo>
                <a:lnTo>
                  <a:pt x="264638" y="79003"/>
                </a:lnTo>
                <a:cubicBezTo>
                  <a:pt x="263417" y="81045"/>
                  <a:pt x="261382" y="81454"/>
                  <a:pt x="259347" y="81454"/>
                </a:cubicBezTo>
                <a:cubicBezTo>
                  <a:pt x="257719" y="81454"/>
                  <a:pt x="255684" y="81045"/>
                  <a:pt x="254462" y="79411"/>
                </a:cubicBezTo>
                <a:cubicBezTo>
                  <a:pt x="251613" y="76961"/>
                  <a:pt x="251206" y="72468"/>
                  <a:pt x="254055" y="69609"/>
                </a:cubicBezTo>
                <a:lnTo>
                  <a:pt x="258533" y="64300"/>
                </a:lnTo>
                <a:lnTo>
                  <a:pt x="213352" y="64300"/>
                </a:lnTo>
                <a:cubicBezTo>
                  <a:pt x="209281" y="64300"/>
                  <a:pt x="206432" y="61032"/>
                  <a:pt x="206432" y="57356"/>
                </a:cubicBezTo>
                <a:cubicBezTo>
                  <a:pt x="206432" y="53272"/>
                  <a:pt x="209281" y="50005"/>
                  <a:pt x="213352" y="50005"/>
                </a:cubicBezTo>
                <a:lnTo>
                  <a:pt x="258533" y="50005"/>
                </a:lnTo>
                <a:lnTo>
                  <a:pt x="254055" y="45104"/>
                </a:lnTo>
                <a:cubicBezTo>
                  <a:pt x="251206" y="41836"/>
                  <a:pt x="251613" y="37344"/>
                  <a:pt x="254462" y="34485"/>
                </a:cubicBezTo>
                <a:close/>
                <a:moveTo>
                  <a:pt x="45078" y="14545"/>
                </a:moveTo>
                <a:lnTo>
                  <a:pt x="45078" y="37169"/>
                </a:lnTo>
                <a:cubicBezTo>
                  <a:pt x="45078" y="37573"/>
                  <a:pt x="45078" y="37978"/>
                  <a:pt x="45078" y="38786"/>
                </a:cubicBezTo>
                <a:cubicBezTo>
                  <a:pt x="45078" y="39190"/>
                  <a:pt x="45078" y="39998"/>
                  <a:pt x="45078" y="40402"/>
                </a:cubicBezTo>
                <a:lnTo>
                  <a:pt x="45078" y="164435"/>
                </a:lnTo>
                <a:lnTo>
                  <a:pt x="45078" y="201200"/>
                </a:lnTo>
                <a:cubicBezTo>
                  <a:pt x="45078" y="204028"/>
                  <a:pt x="44675" y="207260"/>
                  <a:pt x="43468" y="209684"/>
                </a:cubicBezTo>
                <a:lnTo>
                  <a:pt x="142478" y="209684"/>
                </a:lnTo>
                <a:cubicBezTo>
                  <a:pt x="155760" y="209684"/>
                  <a:pt x="167030" y="198776"/>
                  <a:pt x="167030" y="185443"/>
                </a:cubicBezTo>
                <a:lnTo>
                  <a:pt x="167030" y="164435"/>
                </a:lnTo>
                <a:lnTo>
                  <a:pt x="167030" y="145850"/>
                </a:lnTo>
                <a:lnTo>
                  <a:pt x="167030" y="14545"/>
                </a:lnTo>
                <a:close/>
                <a:moveTo>
                  <a:pt x="334009" y="14545"/>
                </a:moveTo>
                <a:lnTo>
                  <a:pt x="334412" y="145446"/>
                </a:lnTo>
                <a:cubicBezTo>
                  <a:pt x="334412" y="145446"/>
                  <a:pt x="334412" y="145446"/>
                  <a:pt x="334412" y="145850"/>
                </a:cubicBezTo>
                <a:lnTo>
                  <a:pt x="334412" y="185443"/>
                </a:lnTo>
                <a:cubicBezTo>
                  <a:pt x="334412" y="198776"/>
                  <a:pt x="345279" y="209684"/>
                  <a:pt x="358561" y="209684"/>
                </a:cubicBezTo>
                <a:lnTo>
                  <a:pt x="457571" y="209684"/>
                </a:lnTo>
                <a:cubicBezTo>
                  <a:pt x="456364" y="207260"/>
                  <a:pt x="455559" y="204028"/>
                  <a:pt x="455559" y="201200"/>
                </a:cubicBezTo>
                <a:lnTo>
                  <a:pt x="455559" y="164435"/>
                </a:lnTo>
                <a:lnTo>
                  <a:pt x="455559" y="14545"/>
                </a:lnTo>
                <a:close/>
                <a:moveTo>
                  <a:pt x="334009" y="0"/>
                </a:moveTo>
                <a:lnTo>
                  <a:pt x="455961" y="0"/>
                </a:lnTo>
                <a:cubicBezTo>
                  <a:pt x="464011" y="0"/>
                  <a:pt x="470048" y="6464"/>
                  <a:pt x="470048" y="14545"/>
                </a:cubicBezTo>
                <a:lnTo>
                  <a:pt x="470048" y="31917"/>
                </a:lnTo>
                <a:lnTo>
                  <a:pt x="486147" y="31917"/>
                </a:lnTo>
                <a:cubicBezTo>
                  <a:pt x="494599" y="31917"/>
                  <a:pt x="501442" y="38382"/>
                  <a:pt x="501442" y="46866"/>
                </a:cubicBezTo>
                <a:lnTo>
                  <a:pt x="501442" y="164435"/>
                </a:lnTo>
                <a:lnTo>
                  <a:pt x="501442" y="195948"/>
                </a:lnTo>
                <a:lnTo>
                  <a:pt x="501442" y="201200"/>
                </a:lnTo>
                <a:cubicBezTo>
                  <a:pt x="501442" y="213321"/>
                  <a:pt x="492185" y="223017"/>
                  <a:pt x="480110" y="223825"/>
                </a:cubicBezTo>
                <a:cubicBezTo>
                  <a:pt x="479708" y="223825"/>
                  <a:pt x="478903" y="223825"/>
                  <a:pt x="478500" y="223825"/>
                </a:cubicBezTo>
                <a:lnTo>
                  <a:pt x="358561" y="223825"/>
                </a:lnTo>
                <a:cubicBezTo>
                  <a:pt x="337632" y="223825"/>
                  <a:pt x="320325" y="206452"/>
                  <a:pt x="320325" y="185443"/>
                </a:cubicBezTo>
                <a:lnTo>
                  <a:pt x="320325" y="164435"/>
                </a:lnTo>
                <a:lnTo>
                  <a:pt x="320325" y="145850"/>
                </a:lnTo>
                <a:lnTo>
                  <a:pt x="320325" y="14545"/>
                </a:lnTo>
                <a:cubicBezTo>
                  <a:pt x="320325" y="6464"/>
                  <a:pt x="326362" y="0"/>
                  <a:pt x="334009" y="0"/>
                </a:cubicBezTo>
                <a:close/>
                <a:moveTo>
                  <a:pt x="45078" y="0"/>
                </a:moveTo>
                <a:lnTo>
                  <a:pt x="167030" y="0"/>
                </a:lnTo>
                <a:cubicBezTo>
                  <a:pt x="174677" y="0"/>
                  <a:pt x="181116" y="6464"/>
                  <a:pt x="181116" y="14545"/>
                </a:cubicBezTo>
                <a:lnTo>
                  <a:pt x="181116" y="145850"/>
                </a:lnTo>
                <a:lnTo>
                  <a:pt x="181116" y="164435"/>
                </a:lnTo>
                <a:lnTo>
                  <a:pt x="181116" y="185443"/>
                </a:lnTo>
                <a:cubicBezTo>
                  <a:pt x="181116" y="206452"/>
                  <a:pt x="163810" y="223825"/>
                  <a:pt x="142478" y="223825"/>
                </a:cubicBezTo>
                <a:lnTo>
                  <a:pt x="22539" y="223825"/>
                </a:lnTo>
                <a:cubicBezTo>
                  <a:pt x="22136" y="223825"/>
                  <a:pt x="21734" y="223825"/>
                  <a:pt x="20929" y="223825"/>
                </a:cubicBezTo>
                <a:cubicBezTo>
                  <a:pt x="9257" y="223017"/>
                  <a:pt x="0" y="213321"/>
                  <a:pt x="0" y="201200"/>
                </a:cubicBezTo>
                <a:lnTo>
                  <a:pt x="0" y="195948"/>
                </a:lnTo>
                <a:lnTo>
                  <a:pt x="0" y="164435"/>
                </a:lnTo>
                <a:lnTo>
                  <a:pt x="0" y="46866"/>
                </a:lnTo>
                <a:cubicBezTo>
                  <a:pt x="0" y="38382"/>
                  <a:pt x="6842" y="31917"/>
                  <a:pt x="15294" y="31917"/>
                </a:cubicBezTo>
                <a:lnTo>
                  <a:pt x="30991" y="31917"/>
                </a:lnTo>
                <a:lnTo>
                  <a:pt x="30991" y="14545"/>
                </a:lnTo>
                <a:cubicBezTo>
                  <a:pt x="30991" y="6464"/>
                  <a:pt x="37431" y="0"/>
                  <a:pt x="45078" y="0"/>
                </a:cubicBezTo>
                <a:close/>
              </a:path>
            </a:pathLst>
          </a:custGeom>
          <a:solidFill>
            <a:schemeClr val="accent1"/>
          </a:solidFill>
          <a:ln>
            <a:noFill/>
          </a:ln>
          <a:effectLst/>
        </p:spPr>
        <p:txBody>
          <a:bodyPr wrap="square" anchor="ctr">
            <a:noAutofit/>
          </a:bodyPr>
          <a:lstStyle/>
          <a:p>
            <a:endParaRPr lang="en-US" sz="363" dirty="0">
              <a:latin typeface="Poppins" pitchFamily="2" charset="77"/>
            </a:endParaRPr>
          </a:p>
        </p:txBody>
      </p:sp>
      <p:sp>
        <p:nvSpPr>
          <p:cNvPr id="22" name="Freeform 21">
            <a:extLst>
              <a:ext uri="{FF2B5EF4-FFF2-40B4-BE49-F238E27FC236}">
                <a16:creationId xmlns:a16="http://schemas.microsoft.com/office/drawing/2014/main" id="{8B5D1BD7-0B9F-7149-8B89-3C5E86A40723}"/>
              </a:ext>
            </a:extLst>
          </p:cNvPr>
          <p:cNvSpPr>
            <a:spLocks noChangeArrowheads="1"/>
          </p:cNvSpPr>
          <p:nvPr/>
        </p:nvSpPr>
        <p:spPr bwMode="auto">
          <a:xfrm>
            <a:off x="5869556" y="2627807"/>
            <a:ext cx="452887" cy="452548"/>
          </a:xfrm>
          <a:custGeom>
            <a:avLst/>
            <a:gdLst>
              <a:gd name="connsiteX0" fmla="*/ 266095 w 531752"/>
              <a:gd name="connsiteY0" fmla="*/ 410166 h 531354"/>
              <a:gd name="connsiteX1" fmla="*/ 272818 w 531752"/>
              <a:gd name="connsiteY1" fmla="*/ 417525 h 531354"/>
              <a:gd name="connsiteX2" fmla="*/ 272818 w 531752"/>
              <a:gd name="connsiteY2" fmla="*/ 432651 h 531354"/>
              <a:gd name="connsiteX3" fmla="*/ 266095 w 531752"/>
              <a:gd name="connsiteY3" fmla="*/ 440009 h 531354"/>
              <a:gd name="connsiteX4" fmla="*/ 258977 w 531752"/>
              <a:gd name="connsiteY4" fmla="*/ 432651 h 531354"/>
              <a:gd name="connsiteX5" fmla="*/ 258977 w 531752"/>
              <a:gd name="connsiteY5" fmla="*/ 417525 h 531354"/>
              <a:gd name="connsiteX6" fmla="*/ 266095 w 531752"/>
              <a:gd name="connsiteY6" fmla="*/ 410166 h 531354"/>
              <a:gd name="connsiteX7" fmla="*/ 417603 w 531752"/>
              <a:gd name="connsiteY7" fmla="*/ 258899 h 531354"/>
              <a:gd name="connsiteX8" fmla="*/ 433137 w 531752"/>
              <a:gd name="connsiteY8" fmla="*/ 258899 h 531354"/>
              <a:gd name="connsiteX9" fmla="*/ 440087 w 531752"/>
              <a:gd name="connsiteY9" fmla="*/ 265825 h 531354"/>
              <a:gd name="connsiteX10" fmla="*/ 433137 w 531752"/>
              <a:gd name="connsiteY10" fmla="*/ 272751 h 531354"/>
              <a:gd name="connsiteX11" fmla="*/ 417603 w 531752"/>
              <a:gd name="connsiteY11" fmla="*/ 272751 h 531354"/>
              <a:gd name="connsiteX12" fmla="*/ 410244 w 531752"/>
              <a:gd name="connsiteY12" fmla="*/ 265825 h 531354"/>
              <a:gd name="connsiteX13" fmla="*/ 417603 w 531752"/>
              <a:gd name="connsiteY13" fmla="*/ 258899 h 531354"/>
              <a:gd name="connsiteX14" fmla="*/ 98957 w 531752"/>
              <a:gd name="connsiteY14" fmla="*/ 258899 h 531354"/>
              <a:gd name="connsiteX15" fmla="*/ 114285 w 531752"/>
              <a:gd name="connsiteY15" fmla="*/ 258899 h 531354"/>
              <a:gd name="connsiteX16" fmla="*/ 121546 w 531752"/>
              <a:gd name="connsiteY16" fmla="*/ 265825 h 531354"/>
              <a:gd name="connsiteX17" fmla="*/ 114285 w 531752"/>
              <a:gd name="connsiteY17" fmla="*/ 272751 h 531354"/>
              <a:gd name="connsiteX18" fmla="*/ 98957 w 531752"/>
              <a:gd name="connsiteY18" fmla="*/ 272751 h 531354"/>
              <a:gd name="connsiteX19" fmla="*/ 91697 w 531752"/>
              <a:gd name="connsiteY19" fmla="*/ 265825 h 531354"/>
              <a:gd name="connsiteX20" fmla="*/ 98957 w 531752"/>
              <a:gd name="connsiteY20" fmla="*/ 258899 h 531354"/>
              <a:gd name="connsiteX21" fmla="*/ 266287 w 531752"/>
              <a:gd name="connsiteY21" fmla="*/ 173479 h 531354"/>
              <a:gd name="connsiteX22" fmla="*/ 273189 w 531752"/>
              <a:gd name="connsiteY22" fmla="*/ 180683 h 531354"/>
              <a:gd name="connsiteX23" fmla="*/ 273189 w 531752"/>
              <a:gd name="connsiteY23" fmla="*/ 258328 h 531354"/>
              <a:gd name="connsiteX24" fmla="*/ 381176 w 531752"/>
              <a:gd name="connsiteY24" fmla="*/ 258328 h 531354"/>
              <a:gd name="connsiteX25" fmla="*/ 388483 w 531752"/>
              <a:gd name="connsiteY25" fmla="*/ 265532 h 531354"/>
              <a:gd name="connsiteX26" fmla="*/ 381176 w 531752"/>
              <a:gd name="connsiteY26" fmla="*/ 272736 h 531354"/>
              <a:gd name="connsiteX27" fmla="*/ 269941 w 531752"/>
              <a:gd name="connsiteY27" fmla="*/ 272736 h 531354"/>
              <a:gd name="connsiteX28" fmla="*/ 258980 w 531752"/>
              <a:gd name="connsiteY28" fmla="*/ 261930 h 531354"/>
              <a:gd name="connsiteX29" fmla="*/ 258980 w 531752"/>
              <a:gd name="connsiteY29" fmla="*/ 180683 h 531354"/>
              <a:gd name="connsiteX30" fmla="*/ 266287 w 531752"/>
              <a:gd name="connsiteY30" fmla="*/ 173479 h 531354"/>
              <a:gd name="connsiteX31" fmla="*/ 266095 w 531752"/>
              <a:gd name="connsiteY31" fmla="*/ 91619 h 531354"/>
              <a:gd name="connsiteX32" fmla="*/ 272818 w 531752"/>
              <a:gd name="connsiteY32" fmla="*/ 99078 h 531354"/>
              <a:gd name="connsiteX33" fmla="*/ 272818 w 531752"/>
              <a:gd name="connsiteY33" fmla="*/ 114412 h 531354"/>
              <a:gd name="connsiteX34" fmla="*/ 266095 w 531752"/>
              <a:gd name="connsiteY34" fmla="*/ 121457 h 531354"/>
              <a:gd name="connsiteX35" fmla="*/ 258977 w 531752"/>
              <a:gd name="connsiteY35" fmla="*/ 114412 h 531354"/>
              <a:gd name="connsiteX36" fmla="*/ 258977 w 531752"/>
              <a:gd name="connsiteY36" fmla="*/ 99078 h 531354"/>
              <a:gd name="connsiteX37" fmla="*/ 266095 w 531752"/>
              <a:gd name="connsiteY37" fmla="*/ 91619 h 531354"/>
              <a:gd name="connsiteX38" fmla="*/ 266786 w 531752"/>
              <a:gd name="connsiteY38" fmla="*/ 81238 h 531354"/>
              <a:gd name="connsiteX39" fmla="*/ 83097 w 531752"/>
              <a:gd name="connsiteY39" fmla="*/ 264926 h 531354"/>
              <a:gd name="connsiteX40" fmla="*/ 266786 w 531752"/>
              <a:gd name="connsiteY40" fmla="*/ 449018 h 531354"/>
              <a:gd name="connsiteX41" fmla="*/ 450475 w 531752"/>
              <a:gd name="connsiteY41" fmla="*/ 264926 h 531354"/>
              <a:gd name="connsiteX42" fmla="*/ 266786 w 531752"/>
              <a:gd name="connsiteY42" fmla="*/ 81238 h 531354"/>
              <a:gd name="connsiteX43" fmla="*/ 266786 w 531752"/>
              <a:gd name="connsiteY43" fmla="*/ 66704 h 531354"/>
              <a:gd name="connsiteX44" fmla="*/ 465008 w 531752"/>
              <a:gd name="connsiteY44" fmla="*/ 264926 h 531354"/>
              <a:gd name="connsiteX45" fmla="*/ 266786 w 531752"/>
              <a:gd name="connsiteY45" fmla="*/ 463148 h 531354"/>
              <a:gd name="connsiteX46" fmla="*/ 68563 w 531752"/>
              <a:gd name="connsiteY46" fmla="*/ 264926 h 531354"/>
              <a:gd name="connsiteX47" fmla="*/ 266786 w 531752"/>
              <a:gd name="connsiteY47" fmla="*/ 66704 h 531354"/>
              <a:gd name="connsiteX48" fmla="*/ 57489 w 531752"/>
              <a:gd name="connsiteY48" fmla="*/ 65329 h 531354"/>
              <a:gd name="connsiteX49" fmla="*/ 91028 w 531752"/>
              <a:gd name="connsiteY49" fmla="*/ 67348 h 531354"/>
              <a:gd name="connsiteX50" fmla="*/ 97898 w 531752"/>
              <a:gd name="connsiteY50" fmla="*/ 73809 h 531354"/>
              <a:gd name="connsiteX51" fmla="*/ 99514 w 531752"/>
              <a:gd name="connsiteY51" fmla="*/ 107731 h 531354"/>
              <a:gd name="connsiteX52" fmla="*/ 93049 w 531752"/>
              <a:gd name="connsiteY52" fmla="*/ 115001 h 531354"/>
              <a:gd name="connsiteX53" fmla="*/ 92645 w 531752"/>
              <a:gd name="connsiteY53" fmla="*/ 115001 h 531354"/>
              <a:gd name="connsiteX54" fmla="*/ 85775 w 531752"/>
              <a:gd name="connsiteY54" fmla="*/ 108135 h 531354"/>
              <a:gd name="connsiteX55" fmla="*/ 84563 w 531752"/>
              <a:gd name="connsiteY55" fmla="*/ 90770 h 531354"/>
              <a:gd name="connsiteX56" fmla="*/ 13847 w 531752"/>
              <a:gd name="connsiteY56" fmla="*/ 265227 h 531354"/>
              <a:gd name="connsiteX57" fmla="*/ 87796 w 531752"/>
              <a:gd name="connsiteY57" fmla="*/ 443318 h 531354"/>
              <a:gd name="connsiteX58" fmla="*/ 415110 w 531752"/>
              <a:gd name="connsiteY58" fmla="*/ 468356 h 531354"/>
              <a:gd name="connsiteX59" fmla="*/ 425212 w 531752"/>
              <a:gd name="connsiteY59" fmla="*/ 469971 h 531354"/>
              <a:gd name="connsiteX60" fmla="*/ 423596 w 531752"/>
              <a:gd name="connsiteY60" fmla="*/ 479663 h 531354"/>
              <a:gd name="connsiteX61" fmla="*/ 266000 w 531752"/>
              <a:gd name="connsiteY61" fmla="*/ 531354 h 531354"/>
              <a:gd name="connsiteX62" fmla="*/ 247008 w 531752"/>
              <a:gd name="connsiteY62" fmla="*/ 530547 h 531354"/>
              <a:gd name="connsiteX63" fmla="*/ 77693 w 531752"/>
              <a:gd name="connsiteY63" fmla="*/ 453414 h 531354"/>
              <a:gd name="connsiteX64" fmla="*/ 74461 w 531752"/>
              <a:gd name="connsiteY64" fmla="*/ 80675 h 531354"/>
              <a:gd name="connsiteX65" fmla="*/ 56681 w 531752"/>
              <a:gd name="connsiteY65" fmla="*/ 79463 h 531354"/>
              <a:gd name="connsiteX66" fmla="*/ 50215 w 531752"/>
              <a:gd name="connsiteY66" fmla="*/ 72194 h 531354"/>
              <a:gd name="connsiteX67" fmla="*/ 57489 w 531752"/>
              <a:gd name="connsiteY67" fmla="*/ 65329 h 531354"/>
              <a:gd name="connsiteX68" fmla="*/ 285773 w 531752"/>
              <a:gd name="connsiteY68" fmla="*/ 668 h 531354"/>
              <a:gd name="connsiteX69" fmla="*/ 454322 w 531752"/>
              <a:gd name="connsiteY69" fmla="*/ 78112 h 531354"/>
              <a:gd name="connsiteX70" fmla="*/ 457951 w 531752"/>
              <a:gd name="connsiteY70" fmla="*/ 450004 h 531354"/>
              <a:gd name="connsiteX71" fmla="*/ 474483 w 531752"/>
              <a:gd name="connsiteY71" fmla="*/ 450810 h 531354"/>
              <a:gd name="connsiteX72" fmla="*/ 481741 w 531752"/>
              <a:gd name="connsiteY72" fmla="*/ 458474 h 531354"/>
              <a:gd name="connsiteX73" fmla="*/ 474483 w 531752"/>
              <a:gd name="connsiteY73" fmla="*/ 464928 h 531354"/>
              <a:gd name="connsiteX74" fmla="*/ 473677 w 531752"/>
              <a:gd name="connsiteY74" fmla="*/ 464928 h 531354"/>
              <a:gd name="connsiteX75" fmla="*/ 440209 w 531752"/>
              <a:gd name="connsiteY75" fmla="*/ 463314 h 531354"/>
              <a:gd name="connsiteX76" fmla="*/ 433354 w 531752"/>
              <a:gd name="connsiteY76" fmla="*/ 456457 h 531354"/>
              <a:gd name="connsiteX77" fmla="*/ 431741 w 531752"/>
              <a:gd name="connsiteY77" fmla="*/ 422979 h 531354"/>
              <a:gd name="connsiteX78" fmla="*/ 438596 w 531752"/>
              <a:gd name="connsiteY78" fmla="*/ 415315 h 531354"/>
              <a:gd name="connsiteX79" fmla="*/ 445854 w 531752"/>
              <a:gd name="connsiteY79" fmla="*/ 421769 h 531354"/>
              <a:gd name="connsiteX80" fmla="*/ 447064 w 531752"/>
              <a:gd name="connsiteY80" fmla="*/ 440727 h 531354"/>
              <a:gd name="connsiteX81" fmla="*/ 517628 w 531752"/>
              <a:gd name="connsiteY81" fmla="*/ 265671 h 531354"/>
              <a:gd name="connsiteX82" fmla="*/ 444241 w 531752"/>
              <a:gd name="connsiteY82" fmla="*/ 87792 h 531354"/>
              <a:gd name="connsiteX83" fmla="*/ 118434 w 531752"/>
              <a:gd name="connsiteY83" fmla="*/ 62785 h 531354"/>
              <a:gd name="connsiteX84" fmla="*/ 108353 w 531752"/>
              <a:gd name="connsiteY84" fmla="*/ 60768 h 531354"/>
              <a:gd name="connsiteX85" fmla="*/ 109966 w 531752"/>
              <a:gd name="connsiteY85" fmla="*/ 51087 h 531354"/>
              <a:gd name="connsiteX86" fmla="*/ 285773 w 531752"/>
              <a:gd name="connsiteY86" fmla="*/ 668 h 53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1752" h="531354">
                <a:moveTo>
                  <a:pt x="266095" y="410166"/>
                </a:moveTo>
                <a:cubicBezTo>
                  <a:pt x="270050" y="410166"/>
                  <a:pt x="272818" y="413437"/>
                  <a:pt x="272818" y="417525"/>
                </a:cubicBezTo>
                <a:lnTo>
                  <a:pt x="272818" y="432651"/>
                </a:lnTo>
                <a:cubicBezTo>
                  <a:pt x="272818" y="436739"/>
                  <a:pt x="270050" y="440009"/>
                  <a:pt x="266095" y="440009"/>
                </a:cubicBezTo>
                <a:cubicBezTo>
                  <a:pt x="262141" y="440009"/>
                  <a:pt x="258977" y="436739"/>
                  <a:pt x="258977" y="432651"/>
                </a:cubicBezTo>
                <a:lnTo>
                  <a:pt x="258977" y="417525"/>
                </a:lnTo>
                <a:cubicBezTo>
                  <a:pt x="258977" y="413437"/>
                  <a:pt x="262141" y="410166"/>
                  <a:pt x="266095" y="410166"/>
                </a:cubicBezTo>
                <a:close/>
                <a:moveTo>
                  <a:pt x="417603" y="258899"/>
                </a:moveTo>
                <a:lnTo>
                  <a:pt x="433137" y="258899"/>
                </a:lnTo>
                <a:cubicBezTo>
                  <a:pt x="437226" y="258899"/>
                  <a:pt x="440087" y="262362"/>
                  <a:pt x="440087" y="265825"/>
                </a:cubicBezTo>
                <a:cubicBezTo>
                  <a:pt x="440087" y="269673"/>
                  <a:pt x="437226" y="272751"/>
                  <a:pt x="433137" y="272751"/>
                </a:cubicBezTo>
                <a:lnTo>
                  <a:pt x="417603" y="272751"/>
                </a:lnTo>
                <a:cubicBezTo>
                  <a:pt x="413923" y="272751"/>
                  <a:pt x="410244" y="269673"/>
                  <a:pt x="410244" y="265825"/>
                </a:cubicBezTo>
                <a:cubicBezTo>
                  <a:pt x="410244" y="262362"/>
                  <a:pt x="413923" y="258899"/>
                  <a:pt x="417603" y="258899"/>
                </a:cubicBezTo>
                <a:close/>
                <a:moveTo>
                  <a:pt x="98957" y="258899"/>
                </a:moveTo>
                <a:lnTo>
                  <a:pt x="114285" y="258899"/>
                </a:lnTo>
                <a:cubicBezTo>
                  <a:pt x="118319" y="258899"/>
                  <a:pt x="121546" y="262362"/>
                  <a:pt x="121546" y="265825"/>
                </a:cubicBezTo>
                <a:cubicBezTo>
                  <a:pt x="121546" y="269673"/>
                  <a:pt x="118319" y="272751"/>
                  <a:pt x="114285" y="272751"/>
                </a:cubicBezTo>
                <a:lnTo>
                  <a:pt x="98957" y="272751"/>
                </a:lnTo>
                <a:cubicBezTo>
                  <a:pt x="95327" y="272751"/>
                  <a:pt x="91697" y="269673"/>
                  <a:pt x="91697" y="265825"/>
                </a:cubicBezTo>
                <a:cubicBezTo>
                  <a:pt x="91697" y="262362"/>
                  <a:pt x="95327" y="258899"/>
                  <a:pt x="98957" y="258899"/>
                </a:cubicBezTo>
                <a:close/>
                <a:moveTo>
                  <a:pt x="266287" y="173479"/>
                </a:moveTo>
                <a:cubicBezTo>
                  <a:pt x="270347" y="173479"/>
                  <a:pt x="273189" y="176681"/>
                  <a:pt x="273189" y="180683"/>
                </a:cubicBezTo>
                <a:lnTo>
                  <a:pt x="273189" y="258328"/>
                </a:lnTo>
                <a:lnTo>
                  <a:pt x="381176" y="258328"/>
                </a:lnTo>
                <a:cubicBezTo>
                  <a:pt x="384829" y="258328"/>
                  <a:pt x="388483" y="261930"/>
                  <a:pt x="388483" y="265532"/>
                </a:cubicBezTo>
                <a:cubicBezTo>
                  <a:pt x="388483" y="269534"/>
                  <a:pt x="384829" y="272736"/>
                  <a:pt x="381176" y="272736"/>
                </a:cubicBezTo>
                <a:lnTo>
                  <a:pt x="269941" y="272736"/>
                </a:lnTo>
                <a:cubicBezTo>
                  <a:pt x="264257" y="272736"/>
                  <a:pt x="258980" y="267933"/>
                  <a:pt x="258980" y="261930"/>
                </a:cubicBezTo>
                <a:lnTo>
                  <a:pt x="258980" y="180683"/>
                </a:lnTo>
                <a:cubicBezTo>
                  <a:pt x="258980" y="176681"/>
                  <a:pt x="262228" y="173479"/>
                  <a:pt x="266287" y="173479"/>
                </a:cubicBezTo>
                <a:close/>
                <a:moveTo>
                  <a:pt x="266095" y="91619"/>
                </a:moveTo>
                <a:cubicBezTo>
                  <a:pt x="270050" y="91619"/>
                  <a:pt x="272818" y="94934"/>
                  <a:pt x="272818" y="99078"/>
                </a:cubicBezTo>
                <a:lnTo>
                  <a:pt x="272818" y="114412"/>
                </a:lnTo>
                <a:cubicBezTo>
                  <a:pt x="272818" y="118556"/>
                  <a:pt x="270050" y="121457"/>
                  <a:pt x="266095" y="121457"/>
                </a:cubicBezTo>
                <a:cubicBezTo>
                  <a:pt x="262141" y="121457"/>
                  <a:pt x="258977" y="118556"/>
                  <a:pt x="258977" y="114412"/>
                </a:cubicBezTo>
                <a:lnTo>
                  <a:pt x="258977" y="99078"/>
                </a:lnTo>
                <a:cubicBezTo>
                  <a:pt x="258977" y="94934"/>
                  <a:pt x="262141" y="91619"/>
                  <a:pt x="266095" y="91619"/>
                </a:cubicBezTo>
                <a:close/>
                <a:moveTo>
                  <a:pt x="266786" y="81238"/>
                </a:moveTo>
                <a:cubicBezTo>
                  <a:pt x="165454" y="81238"/>
                  <a:pt x="83097" y="163595"/>
                  <a:pt x="83097" y="264926"/>
                </a:cubicBezTo>
                <a:cubicBezTo>
                  <a:pt x="83097" y="366258"/>
                  <a:pt x="165454" y="449018"/>
                  <a:pt x="266786" y="449018"/>
                </a:cubicBezTo>
                <a:cubicBezTo>
                  <a:pt x="368117" y="449018"/>
                  <a:pt x="450475" y="366258"/>
                  <a:pt x="450475" y="264926"/>
                </a:cubicBezTo>
                <a:cubicBezTo>
                  <a:pt x="450475" y="163595"/>
                  <a:pt x="368117" y="81238"/>
                  <a:pt x="266786" y="81238"/>
                </a:cubicBezTo>
                <a:close/>
                <a:moveTo>
                  <a:pt x="266786" y="66704"/>
                </a:moveTo>
                <a:cubicBezTo>
                  <a:pt x="376192" y="66704"/>
                  <a:pt x="465008" y="155520"/>
                  <a:pt x="465008" y="264926"/>
                </a:cubicBezTo>
                <a:cubicBezTo>
                  <a:pt x="465008" y="374332"/>
                  <a:pt x="376192" y="463148"/>
                  <a:pt x="266786" y="463148"/>
                </a:cubicBezTo>
                <a:cubicBezTo>
                  <a:pt x="157783" y="463148"/>
                  <a:pt x="68563" y="374332"/>
                  <a:pt x="68563" y="264926"/>
                </a:cubicBezTo>
                <a:cubicBezTo>
                  <a:pt x="68563" y="155520"/>
                  <a:pt x="157783" y="66704"/>
                  <a:pt x="266786" y="66704"/>
                </a:cubicBezTo>
                <a:close/>
                <a:moveTo>
                  <a:pt x="57489" y="65329"/>
                </a:moveTo>
                <a:lnTo>
                  <a:pt x="91028" y="67348"/>
                </a:lnTo>
                <a:cubicBezTo>
                  <a:pt x="94665" y="67348"/>
                  <a:pt x="97898" y="70175"/>
                  <a:pt x="97898" y="73809"/>
                </a:cubicBezTo>
                <a:lnTo>
                  <a:pt x="99514" y="107731"/>
                </a:lnTo>
                <a:cubicBezTo>
                  <a:pt x="99918" y="111366"/>
                  <a:pt x="97090" y="115001"/>
                  <a:pt x="93049" y="115001"/>
                </a:cubicBezTo>
                <a:lnTo>
                  <a:pt x="92645" y="115001"/>
                </a:lnTo>
                <a:cubicBezTo>
                  <a:pt x="89008" y="115001"/>
                  <a:pt x="85775" y="112174"/>
                  <a:pt x="85775" y="108135"/>
                </a:cubicBezTo>
                <a:lnTo>
                  <a:pt x="84563" y="90770"/>
                </a:lnTo>
                <a:cubicBezTo>
                  <a:pt x="39305" y="138019"/>
                  <a:pt x="13847" y="199402"/>
                  <a:pt x="13847" y="265227"/>
                </a:cubicBezTo>
                <a:cubicBezTo>
                  <a:pt x="13847" y="332668"/>
                  <a:pt x="40517" y="396070"/>
                  <a:pt x="87796" y="443318"/>
                </a:cubicBezTo>
                <a:cubicBezTo>
                  <a:pt x="175080" y="530547"/>
                  <a:pt x="315703" y="541450"/>
                  <a:pt x="415110" y="468356"/>
                </a:cubicBezTo>
                <a:cubicBezTo>
                  <a:pt x="418343" y="465933"/>
                  <a:pt x="422788" y="466741"/>
                  <a:pt x="425212" y="469971"/>
                </a:cubicBezTo>
                <a:cubicBezTo>
                  <a:pt x="427637" y="472798"/>
                  <a:pt x="426829" y="477644"/>
                  <a:pt x="423596" y="479663"/>
                </a:cubicBezTo>
                <a:cubicBezTo>
                  <a:pt x="377934" y="513182"/>
                  <a:pt x="322977" y="531354"/>
                  <a:pt x="266000" y="531354"/>
                </a:cubicBezTo>
                <a:cubicBezTo>
                  <a:pt x="259535" y="531354"/>
                  <a:pt x="253473" y="531354"/>
                  <a:pt x="247008" y="530547"/>
                </a:cubicBezTo>
                <a:cubicBezTo>
                  <a:pt x="183161" y="526508"/>
                  <a:pt x="122952" y="498644"/>
                  <a:pt x="77693" y="453414"/>
                </a:cubicBezTo>
                <a:cubicBezTo>
                  <a:pt x="-24946" y="350840"/>
                  <a:pt x="-25754" y="184864"/>
                  <a:pt x="74461" y="80675"/>
                </a:cubicBezTo>
                <a:lnTo>
                  <a:pt x="56681" y="79463"/>
                </a:lnTo>
                <a:cubicBezTo>
                  <a:pt x="53044" y="79463"/>
                  <a:pt x="49811" y="76232"/>
                  <a:pt x="50215" y="72194"/>
                </a:cubicBezTo>
                <a:cubicBezTo>
                  <a:pt x="50215" y="68156"/>
                  <a:pt x="53852" y="64925"/>
                  <a:pt x="57489" y="65329"/>
                </a:cubicBezTo>
                <a:close/>
                <a:moveTo>
                  <a:pt x="285773" y="668"/>
                </a:moveTo>
                <a:cubicBezTo>
                  <a:pt x="349080" y="5508"/>
                  <a:pt x="409160" y="32936"/>
                  <a:pt x="454322" y="78112"/>
                </a:cubicBezTo>
                <a:cubicBezTo>
                  <a:pt x="556338" y="180160"/>
                  <a:pt x="557548" y="345939"/>
                  <a:pt x="457951" y="450004"/>
                </a:cubicBezTo>
                <a:lnTo>
                  <a:pt x="474483" y="450810"/>
                </a:lnTo>
                <a:cubicBezTo>
                  <a:pt x="478515" y="451214"/>
                  <a:pt x="481741" y="454441"/>
                  <a:pt x="481741" y="458474"/>
                </a:cubicBezTo>
                <a:cubicBezTo>
                  <a:pt x="481338" y="462104"/>
                  <a:pt x="478112" y="464928"/>
                  <a:pt x="474483" y="464928"/>
                </a:cubicBezTo>
                <a:cubicBezTo>
                  <a:pt x="474080" y="464928"/>
                  <a:pt x="474080" y="464928"/>
                  <a:pt x="473677" y="464928"/>
                </a:cubicBezTo>
                <a:lnTo>
                  <a:pt x="440209" y="463314"/>
                </a:lnTo>
                <a:cubicBezTo>
                  <a:pt x="436580" y="462911"/>
                  <a:pt x="433757" y="460087"/>
                  <a:pt x="433354" y="456457"/>
                </a:cubicBezTo>
                <a:lnTo>
                  <a:pt x="431741" y="422979"/>
                </a:lnTo>
                <a:cubicBezTo>
                  <a:pt x="431741" y="418945"/>
                  <a:pt x="434564" y="415719"/>
                  <a:pt x="438596" y="415315"/>
                </a:cubicBezTo>
                <a:cubicBezTo>
                  <a:pt x="442628" y="414912"/>
                  <a:pt x="445854" y="418139"/>
                  <a:pt x="445854" y="421769"/>
                </a:cubicBezTo>
                <a:lnTo>
                  <a:pt x="447064" y="440727"/>
                </a:lnTo>
                <a:cubicBezTo>
                  <a:pt x="492628" y="393534"/>
                  <a:pt x="517628" y="331418"/>
                  <a:pt x="517628" y="265671"/>
                </a:cubicBezTo>
                <a:cubicBezTo>
                  <a:pt x="517628" y="198715"/>
                  <a:pt x="491822" y="135388"/>
                  <a:pt x="444241" y="87792"/>
                </a:cubicBezTo>
                <a:cubicBezTo>
                  <a:pt x="357547" y="1072"/>
                  <a:pt x="217224" y="-9819"/>
                  <a:pt x="118434" y="62785"/>
                </a:cubicBezTo>
                <a:cubicBezTo>
                  <a:pt x="115208" y="64801"/>
                  <a:pt x="110369" y="64398"/>
                  <a:pt x="108353" y="60768"/>
                </a:cubicBezTo>
                <a:cubicBezTo>
                  <a:pt x="105934" y="57944"/>
                  <a:pt x="106337" y="53507"/>
                  <a:pt x="109966" y="51087"/>
                </a:cubicBezTo>
                <a:cubicBezTo>
                  <a:pt x="160370" y="13979"/>
                  <a:pt x="222870" y="-3769"/>
                  <a:pt x="285773" y="668"/>
                </a:cubicBezTo>
                <a:close/>
              </a:path>
            </a:pathLst>
          </a:custGeom>
          <a:solidFill>
            <a:schemeClr val="accent1"/>
          </a:solidFill>
          <a:ln>
            <a:noFill/>
          </a:ln>
          <a:effectLst/>
        </p:spPr>
        <p:txBody>
          <a:bodyPr wrap="square" anchor="ctr">
            <a:noAutofit/>
          </a:bodyPr>
          <a:lstStyle/>
          <a:p>
            <a:endParaRPr lang="en-US" sz="363" dirty="0">
              <a:latin typeface="Poppins" pitchFamily="2" charset="77"/>
            </a:endParaRPr>
          </a:p>
        </p:txBody>
      </p:sp>
      <p:sp>
        <p:nvSpPr>
          <p:cNvPr id="23" name="Freeform 22">
            <a:extLst>
              <a:ext uri="{FF2B5EF4-FFF2-40B4-BE49-F238E27FC236}">
                <a16:creationId xmlns:a16="http://schemas.microsoft.com/office/drawing/2014/main" id="{F01164A7-2F9B-6F4B-8292-44A6B28EA180}"/>
              </a:ext>
            </a:extLst>
          </p:cNvPr>
          <p:cNvSpPr>
            <a:spLocks noChangeArrowheads="1"/>
          </p:cNvSpPr>
          <p:nvPr/>
        </p:nvSpPr>
        <p:spPr bwMode="auto">
          <a:xfrm>
            <a:off x="2034559" y="2701551"/>
            <a:ext cx="440712" cy="348266"/>
          </a:xfrm>
          <a:custGeom>
            <a:avLst/>
            <a:gdLst>
              <a:gd name="connsiteX0" fmla="*/ 114051 w 517457"/>
              <a:gd name="connsiteY0" fmla="*/ 395070 h 408912"/>
              <a:gd name="connsiteX1" fmla="*/ 510584 w 517457"/>
              <a:gd name="connsiteY1" fmla="*/ 395070 h 408912"/>
              <a:gd name="connsiteX2" fmla="*/ 517456 w 517457"/>
              <a:gd name="connsiteY2" fmla="*/ 401793 h 408912"/>
              <a:gd name="connsiteX3" fmla="*/ 510584 w 517457"/>
              <a:gd name="connsiteY3" fmla="*/ 408912 h 408912"/>
              <a:gd name="connsiteX4" fmla="*/ 114051 w 517457"/>
              <a:gd name="connsiteY4" fmla="*/ 408912 h 408912"/>
              <a:gd name="connsiteX5" fmla="*/ 106775 w 517457"/>
              <a:gd name="connsiteY5" fmla="*/ 401793 h 408912"/>
              <a:gd name="connsiteX6" fmla="*/ 114051 w 517457"/>
              <a:gd name="connsiteY6" fmla="*/ 395070 h 408912"/>
              <a:gd name="connsiteX7" fmla="*/ 7310 w 517457"/>
              <a:gd name="connsiteY7" fmla="*/ 395070 h 408912"/>
              <a:gd name="connsiteX8" fmla="*/ 52791 w 517457"/>
              <a:gd name="connsiteY8" fmla="*/ 395070 h 408912"/>
              <a:gd name="connsiteX9" fmla="*/ 60101 w 517457"/>
              <a:gd name="connsiteY9" fmla="*/ 401793 h 408912"/>
              <a:gd name="connsiteX10" fmla="*/ 52791 w 517457"/>
              <a:gd name="connsiteY10" fmla="*/ 408912 h 408912"/>
              <a:gd name="connsiteX11" fmla="*/ 7310 w 517457"/>
              <a:gd name="connsiteY11" fmla="*/ 408912 h 408912"/>
              <a:gd name="connsiteX12" fmla="*/ 0 w 517457"/>
              <a:gd name="connsiteY12" fmla="*/ 401793 h 408912"/>
              <a:gd name="connsiteX13" fmla="*/ 7310 w 517457"/>
              <a:gd name="connsiteY13" fmla="*/ 395070 h 408912"/>
              <a:gd name="connsiteX14" fmla="*/ 373453 w 517457"/>
              <a:gd name="connsiteY14" fmla="*/ 334562 h 408912"/>
              <a:gd name="connsiteX15" fmla="*/ 510599 w 517457"/>
              <a:gd name="connsiteY15" fmla="*/ 334562 h 408912"/>
              <a:gd name="connsiteX16" fmla="*/ 517457 w 517457"/>
              <a:gd name="connsiteY16" fmla="*/ 341681 h 408912"/>
              <a:gd name="connsiteX17" fmla="*/ 510599 w 517457"/>
              <a:gd name="connsiteY17" fmla="*/ 348404 h 408912"/>
              <a:gd name="connsiteX18" fmla="*/ 373453 w 517457"/>
              <a:gd name="connsiteY18" fmla="*/ 348404 h 408912"/>
              <a:gd name="connsiteX19" fmla="*/ 366596 w 517457"/>
              <a:gd name="connsiteY19" fmla="*/ 341681 h 408912"/>
              <a:gd name="connsiteX20" fmla="*/ 373453 w 517457"/>
              <a:gd name="connsiteY20" fmla="*/ 334562 h 408912"/>
              <a:gd name="connsiteX21" fmla="*/ 281318 w 517457"/>
              <a:gd name="connsiteY21" fmla="*/ 334562 h 408912"/>
              <a:gd name="connsiteX22" fmla="*/ 326900 w 517457"/>
              <a:gd name="connsiteY22" fmla="*/ 334562 h 408912"/>
              <a:gd name="connsiteX23" fmla="*/ 334161 w 517457"/>
              <a:gd name="connsiteY23" fmla="*/ 341681 h 408912"/>
              <a:gd name="connsiteX24" fmla="*/ 326900 w 517457"/>
              <a:gd name="connsiteY24" fmla="*/ 348404 h 408912"/>
              <a:gd name="connsiteX25" fmla="*/ 281318 w 517457"/>
              <a:gd name="connsiteY25" fmla="*/ 348404 h 408912"/>
              <a:gd name="connsiteX26" fmla="*/ 274057 w 517457"/>
              <a:gd name="connsiteY26" fmla="*/ 341681 h 408912"/>
              <a:gd name="connsiteX27" fmla="*/ 281318 w 517457"/>
              <a:gd name="connsiteY27" fmla="*/ 334562 h 408912"/>
              <a:gd name="connsiteX28" fmla="*/ 464257 w 517457"/>
              <a:gd name="connsiteY28" fmla="*/ 274058 h 408912"/>
              <a:gd name="connsiteX29" fmla="*/ 510550 w 517457"/>
              <a:gd name="connsiteY29" fmla="*/ 274058 h 408912"/>
              <a:gd name="connsiteX30" fmla="*/ 517454 w 517457"/>
              <a:gd name="connsiteY30" fmla="*/ 281177 h 408912"/>
              <a:gd name="connsiteX31" fmla="*/ 510550 w 517457"/>
              <a:gd name="connsiteY31" fmla="*/ 287900 h 408912"/>
              <a:gd name="connsiteX32" fmla="*/ 464257 w 517457"/>
              <a:gd name="connsiteY32" fmla="*/ 287900 h 408912"/>
              <a:gd name="connsiteX33" fmla="*/ 457353 w 517457"/>
              <a:gd name="connsiteY33" fmla="*/ 281177 h 408912"/>
              <a:gd name="connsiteX34" fmla="*/ 464257 w 517457"/>
              <a:gd name="connsiteY34" fmla="*/ 274058 h 408912"/>
              <a:gd name="connsiteX35" fmla="*/ 403601 w 517457"/>
              <a:gd name="connsiteY35" fmla="*/ 274058 h 408912"/>
              <a:gd name="connsiteX36" fmla="*/ 433790 w 517457"/>
              <a:gd name="connsiteY36" fmla="*/ 274058 h 408912"/>
              <a:gd name="connsiteX37" fmla="*/ 440940 w 517457"/>
              <a:gd name="connsiteY37" fmla="*/ 281177 h 408912"/>
              <a:gd name="connsiteX38" fmla="*/ 433790 w 517457"/>
              <a:gd name="connsiteY38" fmla="*/ 287900 h 408912"/>
              <a:gd name="connsiteX39" fmla="*/ 403601 w 517457"/>
              <a:gd name="connsiteY39" fmla="*/ 287900 h 408912"/>
              <a:gd name="connsiteX40" fmla="*/ 396848 w 517457"/>
              <a:gd name="connsiteY40" fmla="*/ 281177 h 408912"/>
              <a:gd name="connsiteX41" fmla="*/ 403601 w 517457"/>
              <a:gd name="connsiteY41" fmla="*/ 274058 h 408912"/>
              <a:gd name="connsiteX42" fmla="*/ 430894 w 517457"/>
              <a:gd name="connsiteY42" fmla="*/ 230808 h 408912"/>
              <a:gd name="connsiteX43" fmla="*/ 75916 w 517457"/>
              <a:gd name="connsiteY43" fmla="*/ 328791 h 408912"/>
              <a:gd name="connsiteX44" fmla="*/ 75916 w 517457"/>
              <a:gd name="connsiteY44" fmla="*/ 352985 h 408912"/>
              <a:gd name="connsiteX45" fmla="*/ 80348 w 517457"/>
              <a:gd name="connsiteY45" fmla="*/ 357420 h 408912"/>
              <a:gd name="connsiteX46" fmla="*/ 162142 w 517457"/>
              <a:gd name="connsiteY46" fmla="*/ 357420 h 408912"/>
              <a:gd name="connsiteX47" fmla="*/ 184706 w 517457"/>
              <a:gd name="connsiteY47" fmla="*/ 352581 h 408912"/>
              <a:gd name="connsiteX48" fmla="*/ 469574 w 517457"/>
              <a:gd name="connsiteY48" fmla="*/ 205001 h 408912"/>
              <a:gd name="connsiteX49" fmla="*/ 72290 w 517457"/>
              <a:gd name="connsiteY49" fmla="*/ 236856 h 408912"/>
              <a:gd name="connsiteX50" fmla="*/ 72290 w 517457"/>
              <a:gd name="connsiteY50" fmla="*/ 234840 h 408912"/>
              <a:gd name="connsiteX51" fmla="*/ 18701 w 517457"/>
              <a:gd name="connsiteY51" fmla="*/ 329598 h 408912"/>
              <a:gd name="connsiteX52" fmla="*/ 75916 w 517457"/>
              <a:gd name="connsiteY52" fmla="*/ 196130 h 408912"/>
              <a:gd name="connsiteX53" fmla="*/ 75916 w 517457"/>
              <a:gd name="connsiteY53" fmla="*/ 222340 h 408912"/>
              <a:gd name="connsiteX54" fmla="*/ 349100 w 517457"/>
              <a:gd name="connsiteY54" fmla="*/ 200163 h 408912"/>
              <a:gd name="connsiteX55" fmla="*/ 464257 w 517457"/>
              <a:gd name="connsiteY55" fmla="*/ 121012 h 408912"/>
              <a:gd name="connsiteX56" fmla="*/ 510550 w 517457"/>
              <a:gd name="connsiteY56" fmla="*/ 121012 h 408912"/>
              <a:gd name="connsiteX57" fmla="*/ 517454 w 517457"/>
              <a:gd name="connsiteY57" fmla="*/ 128131 h 408912"/>
              <a:gd name="connsiteX58" fmla="*/ 510550 w 517457"/>
              <a:gd name="connsiteY58" fmla="*/ 134854 h 408912"/>
              <a:gd name="connsiteX59" fmla="*/ 464257 w 517457"/>
              <a:gd name="connsiteY59" fmla="*/ 134854 h 408912"/>
              <a:gd name="connsiteX60" fmla="*/ 457353 w 517457"/>
              <a:gd name="connsiteY60" fmla="*/ 128131 h 408912"/>
              <a:gd name="connsiteX61" fmla="*/ 464257 w 517457"/>
              <a:gd name="connsiteY61" fmla="*/ 121012 h 408912"/>
              <a:gd name="connsiteX62" fmla="*/ 403601 w 517457"/>
              <a:gd name="connsiteY62" fmla="*/ 121012 h 408912"/>
              <a:gd name="connsiteX63" fmla="*/ 433790 w 517457"/>
              <a:gd name="connsiteY63" fmla="*/ 121012 h 408912"/>
              <a:gd name="connsiteX64" fmla="*/ 440940 w 517457"/>
              <a:gd name="connsiteY64" fmla="*/ 128131 h 408912"/>
              <a:gd name="connsiteX65" fmla="*/ 433790 w 517457"/>
              <a:gd name="connsiteY65" fmla="*/ 134854 h 408912"/>
              <a:gd name="connsiteX66" fmla="*/ 403601 w 517457"/>
              <a:gd name="connsiteY66" fmla="*/ 134854 h 408912"/>
              <a:gd name="connsiteX67" fmla="*/ 396848 w 517457"/>
              <a:gd name="connsiteY67" fmla="*/ 128131 h 408912"/>
              <a:gd name="connsiteX68" fmla="*/ 403601 w 517457"/>
              <a:gd name="connsiteY68" fmla="*/ 121012 h 408912"/>
              <a:gd name="connsiteX69" fmla="*/ 17492 w 517457"/>
              <a:gd name="connsiteY69" fmla="*/ 68712 h 408912"/>
              <a:gd name="connsiteX70" fmla="*/ 73499 w 517457"/>
              <a:gd name="connsiteY70" fmla="*/ 182017 h 408912"/>
              <a:gd name="connsiteX71" fmla="*/ 469574 w 517457"/>
              <a:gd name="connsiteY71" fmla="*/ 188066 h 408912"/>
              <a:gd name="connsiteX72" fmla="*/ 373453 w 517457"/>
              <a:gd name="connsiteY72" fmla="*/ 60508 h 408912"/>
              <a:gd name="connsiteX73" fmla="*/ 510599 w 517457"/>
              <a:gd name="connsiteY73" fmla="*/ 60508 h 408912"/>
              <a:gd name="connsiteX74" fmla="*/ 517457 w 517457"/>
              <a:gd name="connsiteY74" fmla="*/ 68516 h 408912"/>
              <a:gd name="connsiteX75" fmla="*/ 510599 w 517457"/>
              <a:gd name="connsiteY75" fmla="*/ 76103 h 408912"/>
              <a:gd name="connsiteX76" fmla="*/ 373453 w 517457"/>
              <a:gd name="connsiteY76" fmla="*/ 76103 h 408912"/>
              <a:gd name="connsiteX77" fmla="*/ 366596 w 517457"/>
              <a:gd name="connsiteY77" fmla="*/ 68516 h 408912"/>
              <a:gd name="connsiteX78" fmla="*/ 373453 w 517457"/>
              <a:gd name="connsiteY78" fmla="*/ 60508 h 408912"/>
              <a:gd name="connsiteX79" fmla="*/ 281318 w 517457"/>
              <a:gd name="connsiteY79" fmla="*/ 60508 h 408912"/>
              <a:gd name="connsiteX80" fmla="*/ 326900 w 517457"/>
              <a:gd name="connsiteY80" fmla="*/ 60508 h 408912"/>
              <a:gd name="connsiteX81" fmla="*/ 334161 w 517457"/>
              <a:gd name="connsiteY81" fmla="*/ 68516 h 408912"/>
              <a:gd name="connsiteX82" fmla="*/ 326900 w 517457"/>
              <a:gd name="connsiteY82" fmla="*/ 76103 h 408912"/>
              <a:gd name="connsiteX83" fmla="*/ 281318 w 517457"/>
              <a:gd name="connsiteY83" fmla="*/ 76103 h 408912"/>
              <a:gd name="connsiteX84" fmla="*/ 274057 w 517457"/>
              <a:gd name="connsiteY84" fmla="*/ 68516 h 408912"/>
              <a:gd name="connsiteX85" fmla="*/ 281318 w 517457"/>
              <a:gd name="connsiteY85" fmla="*/ 60508 h 408912"/>
              <a:gd name="connsiteX86" fmla="*/ 21118 w 517457"/>
              <a:gd name="connsiteY86" fmla="*/ 55002 h 408912"/>
              <a:gd name="connsiteX87" fmla="*/ 503420 w 517457"/>
              <a:gd name="connsiteY87" fmla="*/ 182017 h 408912"/>
              <a:gd name="connsiteX88" fmla="*/ 513896 w 517457"/>
              <a:gd name="connsiteY88" fmla="*/ 196534 h 408912"/>
              <a:gd name="connsiteX89" fmla="*/ 505435 w 517457"/>
              <a:gd name="connsiteY89" fmla="*/ 209840 h 408912"/>
              <a:gd name="connsiteX90" fmla="*/ 190750 w 517457"/>
              <a:gd name="connsiteY90" fmla="*/ 365081 h 408912"/>
              <a:gd name="connsiteX91" fmla="*/ 162142 w 517457"/>
              <a:gd name="connsiteY91" fmla="*/ 371533 h 408912"/>
              <a:gd name="connsiteX92" fmla="*/ 80348 w 517457"/>
              <a:gd name="connsiteY92" fmla="*/ 371533 h 408912"/>
              <a:gd name="connsiteX93" fmla="*/ 61814 w 517457"/>
              <a:gd name="connsiteY93" fmla="*/ 352985 h 408912"/>
              <a:gd name="connsiteX94" fmla="*/ 61814 w 517457"/>
              <a:gd name="connsiteY94" fmla="*/ 332823 h 408912"/>
              <a:gd name="connsiteX95" fmla="*/ 22327 w 517457"/>
              <a:gd name="connsiteY95" fmla="*/ 343710 h 408912"/>
              <a:gd name="connsiteX96" fmla="*/ 18701 w 517457"/>
              <a:gd name="connsiteY96" fmla="*/ 344517 h 408912"/>
              <a:gd name="connsiteX97" fmla="*/ 7419 w 517457"/>
              <a:gd name="connsiteY97" fmla="*/ 338872 h 408912"/>
              <a:gd name="connsiteX98" fmla="*/ 6210 w 517457"/>
              <a:gd name="connsiteY98" fmla="*/ 322743 h 408912"/>
              <a:gd name="connsiteX99" fmla="*/ 61814 w 517457"/>
              <a:gd name="connsiteY99" fmla="*/ 224356 h 408912"/>
              <a:gd name="connsiteX100" fmla="*/ 61814 w 517457"/>
              <a:gd name="connsiteY100" fmla="*/ 190485 h 408912"/>
              <a:gd name="connsiteX101" fmla="*/ 4196 w 517457"/>
              <a:gd name="connsiteY101" fmla="*/ 75566 h 408912"/>
              <a:gd name="connsiteX102" fmla="*/ 6210 w 517457"/>
              <a:gd name="connsiteY102" fmla="*/ 59841 h 408912"/>
              <a:gd name="connsiteX103" fmla="*/ 21118 w 517457"/>
              <a:gd name="connsiteY103" fmla="*/ 55002 h 408912"/>
              <a:gd name="connsiteX104" fmla="*/ 114051 w 517457"/>
              <a:gd name="connsiteY104" fmla="*/ 0 h 408912"/>
              <a:gd name="connsiteX105" fmla="*/ 510584 w 517457"/>
              <a:gd name="connsiteY105" fmla="*/ 0 h 408912"/>
              <a:gd name="connsiteX106" fmla="*/ 517456 w 517457"/>
              <a:gd name="connsiteY106" fmla="*/ 6541 h 408912"/>
              <a:gd name="connsiteX107" fmla="*/ 510584 w 517457"/>
              <a:gd name="connsiteY107" fmla="*/ 13852 h 408912"/>
              <a:gd name="connsiteX108" fmla="*/ 114051 w 517457"/>
              <a:gd name="connsiteY108" fmla="*/ 13852 h 408912"/>
              <a:gd name="connsiteX109" fmla="*/ 106775 w 517457"/>
              <a:gd name="connsiteY109" fmla="*/ 6541 h 408912"/>
              <a:gd name="connsiteX110" fmla="*/ 114051 w 517457"/>
              <a:gd name="connsiteY110" fmla="*/ 0 h 408912"/>
              <a:gd name="connsiteX111" fmla="*/ 7310 w 517457"/>
              <a:gd name="connsiteY111" fmla="*/ 0 h 408912"/>
              <a:gd name="connsiteX112" fmla="*/ 52791 w 517457"/>
              <a:gd name="connsiteY112" fmla="*/ 0 h 408912"/>
              <a:gd name="connsiteX113" fmla="*/ 60101 w 517457"/>
              <a:gd name="connsiteY113" fmla="*/ 6541 h 408912"/>
              <a:gd name="connsiteX114" fmla="*/ 52791 w 517457"/>
              <a:gd name="connsiteY114" fmla="*/ 13852 h 408912"/>
              <a:gd name="connsiteX115" fmla="*/ 7310 w 517457"/>
              <a:gd name="connsiteY115" fmla="*/ 13852 h 408912"/>
              <a:gd name="connsiteX116" fmla="*/ 0 w 517457"/>
              <a:gd name="connsiteY116" fmla="*/ 6541 h 408912"/>
              <a:gd name="connsiteX117" fmla="*/ 7310 w 517457"/>
              <a:gd name="connsiteY117" fmla="*/ 0 h 40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7457" h="408912">
                <a:moveTo>
                  <a:pt x="114051" y="395070"/>
                </a:moveTo>
                <a:lnTo>
                  <a:pt x="510584" y="395070"/>
                </a:lnTo>
                <a:cubicBezTo>
                  <a:pt x="514626" y="395070"/>
                  <a:pt x="517456" y="397838"/>
                  <a:pt x="517456" y="401793"/>
                </a:cubicBezTo>
                <a:cubicBezTo>
                  <a:pt x="517456" y="405748"/>
                  <a:pt x="514626" y="408912"/>
                  <a:pt x="510584" y="408912"/>
                </a:cubicBezTo>
                <a:lnTo>
                  <a:pt x="114051" y="408912"/>
                </a:lnTo>
                <a:cubicBezTo>
                  <a:pt x="110413" y="408912"/>
                  <a:pt x="106775" y="405748"/>
                  <a:pt x="106775" y="401793"/>
                </a:cubicBezTo>
                <a:cubicBezTo>
                  <a:pt x="106775" y="397838"/>
                  <a:pt x="110413" y="395070"/>
                  <a:pt x="114051" y="395070"/>
                </a:cubicBezTo>
                <a:close/>
                <a:moveTo>
                  <a:pt x="7310" y="395070"/>
                </a:moveTo>
                <a:lnTo>
                  <a:pt x="52791" y="395070"/>
                </a:lnTo>
                <a:cubicBezTo>
                  <a:pt x="56852" y="395070"/>
                  <a:pt x="60101" y="397838"/>
                  <a:pt x="60101" y="401793"/>
                </a:cubicBezTo>
                <a:cubicBezTo>
                  <a:pt x="60101" y="405748"/>
                  <a:pt x="56852" y="408912"/>
                  <a:pt x="52791" y="408912"/>
                </a:cubicBezTo>
                <a:lnTo>
                  <a:pt x="7310" y="408912"/>
                </a:lnTo>
                <a:cubicBezTo>
                  <a:pt x="3249" y="408912"/>
                  <a:pt x="0" y="405748"/>
                  <a:pt x="0" y="401793"/>
                </a:cubicBezTo>
                <a:cubicBezTo>
                  <a:pt x="0" y="397838"/>
                  <a:pt x="3249" y="395070"/>
                  <a:pt x="7310" y="395070"/>
                </a:cubicBezTo>
                <a:close/>
                <a:moveTo>
                  <a:pt x="373453" y="334562"/>
                </a:moveTo>
                <a:lnTo>
                  <a:pt x="510599" y="334562"/>
                </a:lnTo>
                <a:cubicBezTo>
                  <a:pt x="514633" y="334562"/>
                  <a:pt x="517457" y="337330"/>
                  <a:pt x="517457" y="341681"/>
                </a:cubicBezTo>
                <a:cubicBezTo>
                  <a:pt x="517457" y="345635"/>
                  <a:pt x="514633" y="348404"/>
                  <a:pt x="510599" y="348404"/>
                </a:cubicBezTo>
                <a:lnTo>
                  <a:pt x="373453" y="348404"/>
                </a:lnTo>
                <a:cubicBezTo>
                  <a:pt x="369823" y="348404"/>
                  <a:pt x="366596" y="345635"/>
                  <a:pt x="366596" y="341681"/>
                </a:cubicBezTo>
                <a:cubicBezTo>
                  <a:pt x="366596" y="337330"/>
                  <a:pt x="369823" y="334562"/>
                  <a:pt x="373453" y="334562"/>
                </a:cubicBezTo>
                <a:close/>
                <a:moveTo>
                  <a:pt x="281318" y="334562"/>
                </a:moveTo>
                <a:lnTo>
                  <a:pt x="326900" y="334562"/>
                </a:lnTo>
                <a:cubicBezTo>
                  <a:pt x="330934" y="334562"/>
                  <a:pt x="334161" y="337330"/>
                  <a:pt x="334161" y="341681"/>
                </a:cubicBezTo>
                <a:cubicBezTo>
                  <a:pt x="334161" y="345635"/>
                  <a:pt x="330934" y="348404"/>
                  <a:pt x="326900" y="348404"/>
                </a:cubicBezTo>
                <a:lnTo>
                  <a:pt x="281318" y="348404"/>
                </a:lnTo>
                <a:cubicBezTo>
                  <a:pt x="277284" y="348404"/>
                  <a:pt x="274057" y="345635"/>
                  <a:pt x="274057" y="341681"/>
                </a:cubicBezTo>
                <a:cubicBezTo>
                  <a:pt x="274057" y="337330"/>
                  <a:pt x="277284" y="334562"/>
                  <a:pt x="281318" y="334562"/>
                </a:cubicBezTo>
                <a:close/>
                <a:moveTo>
                  <a:pt x="464257" y="274058"/>
                </a:moveTo>
                <a:lnTo>
                  <a:pt x="510550" y="274058"/>
                </a:lnTo>
                <a:cubicBezTo>
                  <a:pt x="514611" y="274058"/>
                  <a:pt x="517454" y="277222"/>
                  <a:pt x="517454" y="281177"/>
                </a:cubicBezTo>
                <a:cubicBezTo>
                  <a:pt x="517454" y="285131"/>
                  <a:pt x="514611" y="287900"/>
                  <a:pt x="510550" y="287900"/>
                </a:cubicBezTo>
                <a:lnTo>
                  <a:pt x="464257" y="287900"/>
                </a:lnTo>
                <a:cubicBezTo>
                  <a:pt x="460602" y="287900"/>
                  <a:pt x="457353" y="285131"/>
                  <a:pt x="457353" y="281177"/>
                </a:cubicBezTo>
                <a:cubicBezTo>
                  <a:pt x="457353" y="277222"/>
                  <a:pt x="460602" y="274058"/>
                  <a:pt x="464257" y="274058"/>
                </a:cubicBezTo>
                <a:close/>
                <a:moveTo>
                  <a:pt x="403601" y="274058"/>
                </a:moveTo>
                <a:lnTo>
                  <a:pt x="433790" y="274058"/>
                </a:lnTo>
                <a:cubicBezTo>
                  <a:pt x="437762" y="274058"/>
                  <a:pt x="440940" y="277222"/>
                  <a:pt x="440940" y="281177"/>
                </a:cubicBezTo>
                <a:cubicBezTo>
                  <a:pt x="440940" y="285131"/>
                  <a:pt x="437762" y="287900"/>
                  <a:pt x="433790" y="287900"/>
                </a:cubicBezTo>
                <a:lnTo>
                  <a:pt x="403601" y="287900"/>
                </a:lnTo>
                <a:cubicBezTo>
                  <a:pt x="400026" y="287900"/>
                  <a:pt x="396848" y="285131"/>
                  <a:pt x="396848" y="281177"/>
                </a:cubicBezTo>
                <a:cubicBezTo>
                  <a:pt x="396848" y="277222"/>
                  <a:pt x="400026" y="274058"/>
                  <a:pt x="403601" y="274058"/>
                </a:cubicBezTo>
                <a:close/>
                <a:moveTo>
                  <a:pt x="430894" y="230808"/>
                </a:moveTo>
                <a:lnTo>
                  <a:pt x="75916" y="328791"/>
                </a:lnTo>
                <a:lnTo>
                  <a:pt x="75916" y="352985"/>
                </a:lnTo>
                <a:cubicBezTo>
                  <a:pt x="75916" y="355404"/>
                  <a:pt x="77931" y="357420"/>
                  <a:pt x="80348" y="357420"/>
                </a:cubicBezTo>
                <a:lnTo>
                  <a:pt x="162142" y="357420"/>
                </a:lnTo>
                <a:cubicBezTo>
                  <a:pt x="169798" y="357420"/>
                  <a:pt x="177453" y="355807"/>
                  <a:pt x="184706" y="352581"/>
                </a:cubicBezTo>
                <a:close/>
                <a:moveTo>
                  <a:pt x="469574" y="205001"/>
                </a:moveTo>
                <a:lnTo>
                  <a:pt x="72290" y="236856"/>
                </a:lnTo>
                <a:lnTo>
                  <a:pt x="72290" y="234840"/>
                </a:lnTo>
                <a:lnTo>
                  <a:pt x="18701" y="329598"/>
                </a:lnTo>
                <a:close/>
                <a:moveTo>
                  <a:pt x="75916" y="196130"/>
                </a:moveTo>
                <a:lnTo>
                  <a:pt x="75916" y="222340"/>
                </a:lnTo>
                <a:lnTo>
                  <a:pt x="349100" y="200163"/>
                </a:lnTo>
                <a:close/>
                <a:moveTo>
                  <a:pt x="464257" y="121012"/>
                </a:moveTo>
                <a:lnTo>
                  <a:pt x="510550" y="121012"/>
                </a:lnTo>
                <a:cubicBezTo>
                  <a:pt x="514611" y="121012"/>
                  <a:pt x="517454" y="124176"/>
                  <a:pt x="517454" y="128131"/>
                </a:cubicBezTo>
                <a:cubicBezTo>
                  <a:pt x="517454" y="131690"/>
                  <a:pt x="514611" y="134854"/>
                  <a:pt x="510550" y="134854"/>
                </a:cubicBezTo>
                <a:lnTo>
                  <a:pt x="464257" y="134854"/>
                </a:lnTo>
                <a:cubicBezTo>
                  <a:pt x="460602" y="134854"/>
                  <a:pt x="457353" y="131690"/>
                  <a:pt x="457353" y="128131"/>
                </a:cubicBezTo>
                <a:cubicBezTo>
                  <a:pt x="457353" y="124176"/>
                  <a:pt x="460602" y="121012"/>
                  <a:pt x="464257" y="121012"/>
                </a:cubicBezTo>
                <a:close/>
                <a:moveTo>
                  <a:pt x="403601" y="121012"/>
                </a:moveTo>
                <a:lnTo>
                  <a:pt x="433790" y="121012"/>
                </a:lnTo>
                <a:cubicBezTo>
                  <a:pt x="437762" y="121012"/>
                  <a:pt x="440940" y="124176"/>
                  <a:pt x="440940" y="128131"/>
                </a:cubicBezTo>
                <a:cubicBezTo>
                  <a:pt x="440940" y="131690"/>
                  <a:pt x="437762" y="134854"/>
                  <a:pt x="433790" y="134854"/>
                </a:cubicBezTo>
                <a:lnTo>
                  <a:pt x="403601" y="134854"/>
                </a:lnTo>
                <a:cubicBezTo>
                  <a:pt x="400026" y="134854"/>
                  <a:pt x="396848" y="131690"/>
                  <a:pt x="396848" y="128131"/>
                </a:cubicBezTo>
                <a:cubicBezTo>
                  <a:pt x="396848" y="124176"/>
                  <a:pt x="400026" y="121012"/>
                  <a:pt x="403601" y="121012"/>
                </a:cubicBezTo>
                <a:close/>
                <a:moveTo>
                  <a:pt x="17492" y="68712"/>
                </a:moveTo>
                <a:lnTo>
                  <a:pt x="73499" y="182017"/>
                </a:lnTo>
                <a:lnTo>
                  <a:pt x="469574" y="188066"/>
                </a:lnTo>
                <a:close/>
                <a:moveTo>
                  <a:pt x="373453" y="60508"/>
                </a:moveTo>
                <a:lnTo>
                  <a:pt x="510599" y="60508"/>
                </a:lnTo>
                <a:cubicBezTo>
                  <a:pt x="514633" y="60508"/>
                  <a:pt x="517457" y="64301"/>
                  <a:pt x="517457" y="68516"/>
                </a:cubicBezTo>
                <a:cubicBezTo>
                  <a:pt x="517457" y="72309"/>
                  <a:pt x="514633" y="76103"/>
                  <a:pt x="510599" y="76103"/>
                </a:cubicBezTo>
                <a:lnTo>
                  <a:pt x="373453" y="76103"/>
                </a:lnTo>
                <a:cubicBezTo>
                  <a:pt x="369823" y="76103"/>
                  <a:pt x="366596" y="72309"/>
                  <a:pt x="366596" y="68516"/>
                </a:cubicBezTo>
                <a:cubicBezTo>
                  <a:pt x="366596" y="64301"/>
                  <a:pt x="369823" y="60508"/>
                  <a:pt x="373453" y="60508"/>
                </a:cubicBezTo>
                <a:close/>
                <a:moveTo>
                  <a:pt x="281318" y="60508"/>
                </a:moveTo>
                <a:lnTo>
                  <a:pt x="326900" y="60508"/>
                </a:lnTo>
                <a:cubicBezTo>
                  <a:pt x="330934" y="60508"/>
                  <a:pt x="334161" y="64301"/>
                  <a:pt x="334161" y="68516"/>
                </a:cubicBezTo>
                <a:cubicBezTo>
                  <a:pt x="334161" y="72309"/>
                  <a:pt x="330934" y="76103"/>
                  <a:pt x="326900" y="76103"/>
                </a:cubicBezTo>
                <a:lnTo>
                  <a:pt x="281318" y="76103"/>
                </a:lnTo>
                <a:cubicBezTo>
                  <a:pt x="277284" y="76103"/>
                  <a:pt x="274057" y="72309"/>
                  <a:pt x="274057" y="68516"/>
                </a:cubicBezTo>
                <a:cubicBezTo>
                  <a:pt x="274057" y="64301"/>
                  <a:pt x="277284" y="60508"/>
                  <a:pt x="281318" y="60508"/>
                </a:cubicBezTo>
                <a:close/>
                <a:moveTo>
                  <a:pt x="21118" y="55002"/>
                </a:moveTo>
                <a:lnTo>
                  <a:pt x="503420" y="182017"/>
                </a:lnTo>
                <a:cubicBezTo>
                  <a:pt x="509464" y="184034"/>
                  <a:pt x="513896" y="189679"/>
                  <a:pt x="513896" y="196534"/>
                </a:cubicBezTo>
                <a:cubicBezTo>
                  <a:pt x="513896" y="202179"/>
                  <a:pt x="510673" y="207421"/>
                  <a:pt x="505435" y="209840"/>
                </a:cubicBezTo>
                <a:lnTo>
                  <a:pt x="190750" y="365081"/>
                </a:lnTo>
                <a:cubicBezTo>
                  <a:pt x="181886" y="369517"/>
                  <a:pt x="171813" y="371533"/>
                  <a:pt x="162142" y="371533"/>
                </a:cubicBezTo>
                <a:lnTo>
                  <a:pt x="80348" y="371533"/>
                </a:lnTo>
                <a:cubicBezTo>
                  <a:pt x="69872" y="371533"/>
                  <a:pt x="61814" y="363468"/>
                  <a:pt x="61814" y="352985"/>
                </a:cubicBezTo>
                <a:lnTo>
                  <a:pt x="61814" y="332823"/>
                </a:lnTo>
                <a:lnTo>
                  <a:pt x="22327" y="343710"/>
                </a:lnTo>
                <a:cubicBezTo>
                  <a:pt x="21118" y="344114"/>
                  <a:pt x="19910" y="344517"/>
                  <a:pt x="18701" y="344517"/>
                </a:cubicBezTo>
                <a:cubicBezTo>
                  <a:pt x="14269" y="344517"/>
                  <a:pt x="10240" y="342501"/>
                  <a:pt x="7419" y="338872"/>
                </a:cubicBezTo>
                <a:cubicBezTo>
                  <a:pt x="3793" y="334436"/>
                  <a:pt x="2987" y="327985"/>
                  <a:pt x="6210" y="322743"/>
                </a:cubicBezTo>
                <a:lnTo>
                  <a:pt x="61814" y="224356"/>
                </a:lnTo>
                <a:lnTo>
                  <a:pt x="61814" y="190485"/>
                </a:lnTo>
                <a:lnTo>
                  <a:pt x="4196" y="75566"/>
                </a:lnTo>
                <a:cubicBezTo>
                  <a:pt x="1778" y="70324"/>
                  <a:pt x="2181" y="64276"/>
                  <a:pt x="6210" y="59841"/>
                </a:cubicBezTo>
                <a:cubicBezTo>
                  <a:pt x="9837" y="55002"/>
                  <a:pt x="15477" y="53389"/>
                  <a:pt x="21118" y="55002"/>
                </a:cubicBezTo>
                <a:close/>
                <a:moveTo>
                  <a:pt x="114051" y="0"/>
                </a:moveTo>
                <a:lnTo>
                  <a:pt x="510584" y="0"/>
                </a:lnTo>
                <a:cubicBezTo>
                  <a:pt x="514626" y="0"/>
                  <a:pt x="517456" y="3078"/>
                  <a:pt x="517456" y="6541"/>
                </a:cubicBezTo>
                <a:cubicBezTo>
                  <a:pt x="517456" y="10389"/>
                  <a:pt x="514626" y="13852"/>
                  <a:pt x="510584" y="13852"/>
                </a:cubicBezTo>
                <a:lnTo>
                  <a:pt x="114051" y="13852"/>
                </a:lnTo>
                <a:cubicBezTo>
                  <a:pt x="110413" y="13852"/>
                  <a:pt x="106775" y="10389"/>
                  <a:pt x="106775" y="6541"/>
                </a:cubicBezTo>
                <a:cubicBezTo>
                  <a:pt x="106775" y="3078"/>
                  <a:pt x="110413" y="0"/>
                  <a:pt x="114051" y="0"/>
                </a:cubicBezTo>
                <a:close/>
                <a:moveTo>
                  <a:pt x="7310" y="0"/>
                </a:moveTo>
                <a:lnTo>
                  <a:pt x="52791" y="0"/>
                </a:lnTo>
                <a:cubicBezTo>
                  <a:pt x="56852" y="0"/>
                  <a:pt x="60101" y="3078"/>
                  <a:pt x="60101" y="6541"/>
                </a:cubicBezTo>
                <a:cubicBezTo>
                  <a:pt x="60101" y="10389"/>
                  <a:pt x="56852" y="13852"/>
                  <a:pt x="52791" y="13852"/>
                </a:cubicBezTo>
                <a:lnTo>
                  <a:pt x="7310" y="13852"/>
                </a:lnTo>
                <a:cubicBezTo>
                  <a:pt x="3249" y="13852"/>
                  <a:pt x="0" y="10389"/>
                  <a:pt x="0" y="6541"/>
                </a:cubicBezTo>
                <a:cubicBezTo>
                  <a:pt x="0" y="3078"/>
                  <a:pt x="3249" y="0"/>
                  <a:pt x="7310" y="0"/>
                </a:cubicBezTo>
                <a:close/>
              </a:path>
            </a:pathLst>
          </a:custGeom>
          <a:solidFill>
            <a:schemeClr val="accent1"/>
          </a:solidFill>
          <a:ln>
            <a:noFill/>
          </a:ln>
          <a:effectLst/>
        </p:spPr>
        <p:txBody>
          <a:bodyPr wrap="square" anchor="ctr">
            <a:noAutofit/>
          </a:bodyPr>
          <a:lstStyle/>
          <a:p>
            <a:endParaRPr lang="en-US" sz="363" dirty="0">
              <a:latin typeface="Poppins" pitchFamily="2" charset="77"/>
            </a:endParaRPr>
          </a:p>
        </p:txBody>
      </p:sp>
      <p:sp>
        <p:nvSpPr>
          <p:cNvPr id="24" name="TextBox 23">
            <a:extLst>
              <a:ext uri="{FF2B5EF4-FFF2-40B4-BE49-F238E27FC236}">
                <a16:creationId xmlns:a16="http://schemas.microsoft.com/office/drawing/2014/main" id="{CB713BAA-EFEA-514D-9A4D-09DD8519D2C1}"/>
              </a:ext>
            </a:extLst>
          </p:cNvPr>
          <p:cNvSpPr txBox="1"/>
          <p:nvPr/>
        </p:nvSpPr>
        <p:spPr>
          <a:xfrm>
            <a:off x="4911551" y="3240620"/>
            <a:ext cx="2368897" cy="353943"/>
          </a:xfrm>
          <a:prstGeom prst="rect">
            <a:avLst/>
          </a:prstGeom>
          <a:noFill/>
        </p:spPr>
        <p:txBody>
          <a:bodyPr wrap="square" rtlCol="0" anchor="b">
            <a:spAutoFit/>
          </a:bodyPr>
          <a:lstStyle/>
          <a:p>
            <a:pPr algn="ctr"/>
            <a:r>
              <a:rPr lang="en-US" sz="1700" b="1" spc="-15" dirty="0">
                <a:solidFill>
                  <a:schemeClr val="accent1">
                    <a:lumMod val="50000"/>
                  </a:schemeClr>
                </a:solidFill>
                <a:latin typeface="Poppins" pitchFamily="2" charset="77"/>
                <a:cs typeface="Poppins" pitchFamily="2" charset="77"/>
              </a:rPr>
              <a:t>TITLE 02</a:t>
            </a:r>
          </a:p>
        </p:txBody>
      </p:sp>
      <p:sp>
        <p:nvSpPr>
          <p:cNvPr id="25" name="TextBox 24">
            <a:extLst>
              <a:ext uri="{FF2B5EF4-FFF2-40B4-BE49-F238E27FC236}">
                <a16:creationId xmlns:a16="http://schemas.microsoft.com/office/drawing/2014/main" id="{5582CA2D-2D23-2047-B06D-F94BCA0FF58F}"/>
              </a:ext>
            </a:extLst>
          </p:cNvPr>
          <p:cNvSpPr txBox="1"/>
          <p:nvPr/>
        </p:nvSpPr>
        <p:spPr>
          <a:xfrm>
            <a:off x="4911551" y="3615951"/>
            <a:ext cx="2368898" cy="773289"/>
          </a:xfrm>
          <a:prstGeom prst="rect">
            <a:avLst/>
          </a:prstGeom>
          <a:noFill/>
        </p:spPr>
        <p:txBody>
          <a:bodyPr wrap="square" rtlCol="0">
            <a:spAutoFit/>
          </a:bodyPr>
          <a:lstStyle/>
          <a:p>
            <a:pPr algn="ctr">
              <a:lnSpc>
                <a:spcPts val="1800"/>
              </a:lnSpc>
            </a:pPr>
            <a:r>
              <a:rPr lang="en-US" sz="1200" spc="-10" dirty="0">
                <a:latin typeface="Poppins" pitchFamily="2" charset="77"/>
                <a:cs typeface="Poppins" pitchFamily="2" charset="77"/>
              </a:rPr>
              <a:t>Make a big impact with our professional slides and charts.</a:t>
            </a:r>
          </a:p>
        </p:txBody>
      </p:sp>
      <p:sp>
        <p:nvSpPr>
          <p:cNvPr id="26" name="TextBox 25">
            <a:extLst>
              <a:ext uri="{FF2B5EF4-FFF2-40B4-BE49-F238E27FC236}">
                <a16:creationId xmlns:a16="http://schemas.microsoft.com/office/drawing/2014/main" id="{A36EB937-C85A-A04D-B434-8058648E418F}"/>
              </a:ext>
            </a:extLst>
          </p:cNvPr>
          <p:cNvSpPr txBox="1"/>
          <p:nvPr/>
        </p:nvSpPr>
        <p:spPr>
          <a:xfrm>
            <a:off x="8752636" y="3240620"/>
            <a:ext cx="2368897" cy="353943"/>
          </a:xfrm>
          <a:prstGeom prst="rect">
            <a:avLst/>
          </a:prstGeom>
          <a:noFill/>
        </p:spPr>
        <p:txBody>
          <a:bodyPr wrap="square" rtlCol="0" anchor="b">
            <a:spAutoFit/>
          </a:bodyPr>
          <a:lstStyle/>
          <a:p>
            <a:pPr algn="ctr"/>
            <a:r>
              <a:rPr lang="en-US" sz="1700" b="1" spc="-15" dirty="0">
                <a:solidFill>
                  <a:schemeClr val="accent1">
                    <a:lumMod val="50000"/>
                  </a:schemeClr>
                </a:solidFill>
                <a:latin typeface="Poppins" pitchFamily="2" charset="77"/>
                <a:cs typeface="Poppins" pitchFamily="2" charset="77"/>
              </a:rPr>
              <a:t>TITLE 03</a:t>
            </a:r>
          </a:p>
        </p:txBody>
      </p:sp>
      <p:sp>
        <p:nvSpPr>
          <p:cNvPr id="27" name="TextBox 26">
            <a:extLst>
              <a:ext uri="{FF2B5EF4-FFF2-40B4-BE49-F238E27FC236}">
                <a16:creationId xmlns:a16="http://schemas.microsoft.com/office/drawing/2014/main" id="{0B78D992-89D7-E042-9F94-DEF0A6BAE122}"/>
              </a:ext>
            </a:extLst>
          </p:cNvPr>
          <p:cNvSpPr txBox="1"/>
          <p:nvPr/>
        </p:nvSpPr>
        <p:spPr>
          <a:xfrm>
            <a:off x="8752636" y="3615951"/>
            <a:ext cx="2368898" cy="773289"/>
          </a:xfrm>
          <a:prstGeom prst="rect">
            <a:avLst/>
          </a:prstGeom>
          <a:noFill/>
        </p:spPr>
        <p:txBody>
          <a:bodyPr wrap="square" rtlCol="0">
            <a:spAutoFit/>
          </a:bodyPr>
          <a:lstStyle/>
          <a:p>
            <a:pPr algn="ctr">
              <a:lnSpc>
                <a:spcPts val="1800"/>
              </a:lnSpc>
            </a:pPr>
            <a:r>
              <a:rPr lang="en-US" sz="1200" spc="-10" dirty="0">
                <a:latin typeface="Poppins" pitchFamily="2" charset="77"/>
                <a:cs typeface="Poppins" pitchFamily="2" charset="77"/>
              </a:rPr>
              <a:t>Make a big impact with our professional slides and charts.</a:t>
            </a:r>
          </a:p>
        </p:txBody>
      </p:sp>
    </p:spTree>
    <p:extLst>
      <p:ext uri="{BB962C8B-B14F-4D97-AF65-F5344CB8AC3E}">
        <p14:creationId xmlns:p14="http://schemas.microsoft.com/office/powerpoint/2010/main" val="2332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ardrop 9">
            <a:extLst>
              <a:ext uri="{FF2B5EF4-FFF2-40B4-BE49-F238E27FC236}">
                <a16:creationId xmlns:a16="http://schemas.microsoft.com/office/drawing/2014/main" id="{54E2ABCF-D97D-F846-99AB-D9629A852F3E}"/>
              </a:ext>
            </a:extLst>
          </p:cNvPr>
          <p:cNvSpPr/>
          <p:nvPr/>
        </p:nvSpPr>
        <p:spPr>
          <a:xfrm rot="2758585">
            <a:off x="3650562" y="1774059"/>
            <a:ext cx="2347273" cy="23412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Roboto Light" panose="02000000000000000000" pitchFamily="2" charset="0"/>
            </a:endParaRPr>
          </a:p>
        </p:txBody>
      </p:sp>
      <p:sp>
        <p:nvSpPr>
          <p:cNvPr id="11" name="Teardrop 10">
            <a:extLst>
              <a:ext uri="{FF2B5EF4-FFF2-40B4-BE49-F238E27FC236}">
                <a16:creationId xmlns:a16="http://schemas.microsoft.com/office/drawing/2014/main" id="{9C2D7FDD-D318-6747-9A70-EDFA32E6F547}"/>
              </a:ext>
            </a:extLst>
          </p:cNvPr>
          <p:cNvSpPr/>
          <p:nvPr/>
        </p:nvSpPr>
        <p:spPr>
          <a:xfrm rot="2758585">
            <a:off x="1122942" y="1845584"/>
            <a:ext cx="2347273" cy="2341231"/>
          </a:xfrm>
          <a:prstGeom prst="teardrop">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3599" dirty="0">
              <a:latin typeface="Roboto Light" panose="02000000000000000000" pitchFamily="2" charset="0"/>
            </a:endParaRPr>
          </a:p>
        </p:txBody>
      </p:sp>
      <p:sp>
        <p:nvSpPr>
          <p:cNvPr id="12" name="Teardrop 11">
            <a:extLst>
              <a:ext uri="{FF2B5EF4-FFF2-40B4-BE49-F238E27FC236}">
                <a16:creationId xmlns:a16="http://schemas.microsoft.com/office/drawing/2014/main" id="{02DA4159-E3A8-3E4D-A5D0-74273031F9BA}"/>
              </a:ext>
            </a:extLst>
          </p:cNvPr>
          <p:cNvSpPr/>
          <p:nvPr/>
        </p:nvSpPr>
        <p:spPr>
          <a:xfrm rot="2758585">
            <a:off x="6088801" y="1774059"/>
            <a:ext cx="2347273" cy="2341231"/>
          </a:xfrm>
          <a:prstGeom prst="teardrop">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599" dirty="0">
              <a:latin typeface="Roboto Light" panose="02000000000000000000" pitchFamily="2" charset="0"/>
            </a:endParaRPr>
          </a:p>
        </p:txBody>
      </p:sp>
      <p:sp>
        <p:nvSpPr>
          <p:cNvPr id="13" name="Teardrop 12">
            <a:extLst>
              <a:ext uri="{FF2B5EF4-FFF2-40B4-BE49-F238E27FC236}">
                <a16:creationId xmlns:a16="http://schemas.microsoft.com/office/drawing/2014/main" id="{FD261A70-42A5-1740-9E9A-E607B7AAFA59}"/>
              </a:ext>
            </a:extLst>
          </p:cNvPr>
          <p:cNvSpPr/>
          <p:nvPr/>
        </p:nvSpPr>
        <p:spPr>
          <a:xfrm rot="18841415" flipH="1">
            <a:off x="8834119" y="1790365"/>
            <a:ext cx="2347273" cy="2341231"/>
          </a:xfrm>
          <a:prstGeom prst="teardrop">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599" dirty="0">
              <a:latin typeface="Roboto Light" panose="02000000000000000000" pitchFamily="2" charset="0"/>
            </a:endParaRPr>
          </a:p>
        </p:txBody>
      </p:sp>
      <p:sp>
        <p:nvSpPr>
          <p:cNvPr id="14" name="TextBox 13">
            <a:extLst>
              <a:ext uri="{FF2B5EF4-FFF2-40B4-BE49-F238E27FC236}">
                <a16:creationId xmlns:a16="http://schemas.microsoft.com/office/drawing/2014/main" id="{1E584080-BA95-B349-84F7-6D74062EBAF7}"/>
              </a:ext>
            </a:extLst>
          </p:cNvPr>
          <p:cNvSpPr txBox="1"/>
          <p:nvPr/>
        </p:nvSpPr>
        <p:spPr>
          <a:xfrm>
            <a:off x="1806620" y="2329793"/>
            <a:ext cx="894797" cy="1369606"/>
          </a:xfrm>
          <a:prstGeom prst="rect">
            <a:avLst/>
          </a:prstGeom>
          <a:noFill/>
        </p:spPr>
        <p:txBody>
          <a:bodyPr wrap="none" rtlCol="0" anchor="ctr">
            <a:spAutoFit/>
          </a:bodyPr>
          <a:lstStyle/>
          <a:p>
            <a:pPr algn="ctr"/>
            <a:r>
              <a:rPr lang="en-US" sz="8300" b="1" dirty="0">
                <a:solidFill>
                  <a:schemeClr val="bg1"/>
                </a:solidFill>
                <a:latin typeface=""/>
              </a:rPr>
              <a:t>S</a:t>
            </a:r>
          </a:p>
        </p:txBody>
      </p:sp>
      <p:sp>
        <p:nvSpPr>
          <p:cNvPr id="15" name="TextBox 14">
            <a:extLst>
              <a:ext uri="{FF2B5EF4-FFF2-40B4-BE49-F238E27FC236}">
                <a16:creationId xmlns:a16="http://schemas.microsoft.com/office/drawing/2014/main" id="{28F77FF9-DA6B-E348-8BD8-C5DE212A4672}"/>
              </a:ext>
            </a:extLst>
          </p:cNvPr>
          <p:cNvSpPr txBox="1"/>
          <p:nvPr/>
        </p:nvSpPr>
        <p:spPr>
          <a:xfrm>
            <a:off x="4274843" y="2329793"/>
            <a:ext cx="1189749" cy="1369606"/>
          </a:xfrm>
          <a:prstGeom prst="rect">
            <a:avLst/>
          </a:prstGeom>
          <a:noFill/>
        </p:spPr>
        <p:txBody>
          <a:bodyPr wrap="none" rtlCol="0" anchor="ctr">
            <a:spAutoFit/>
          </a:bodyPr>
          <a:lstStyle/>
          <a:p>
            <a:pPr algn="ctr"/>
            <a:r>
              <a:rPr lang="en-US" sz="8300" b="1" dirty="0">
                <a:solidFill>
                  <a:schemeClr val="bg1"/>
                </a:solidFill>
                <a:latin typeface=""/>
              </a:rPr>
              <a:t>W</a:t>
            </a:r>
          </a:p>
        </p:txBody>
      </p:sp>
      <p:sp>
        <p:nvSpPr>
          <p:cNvPr id="16" name="TextBox 15">
            <a:extLst>
              <a:ext uri="{FF2B5EF4-FFF2-40B4-BE49-F238E27FC236}">
                <a16:creationId xmlns:a16="http://schemas.microsoft.com/office/drawing/2014/main" id="{0583015B-FDBD-AA49-97EA-1B9B040BCCA8}"/>
              </a:ext>
            </a:extLst>
          </p:cNvPr>
          <p:cNvSpPr txBox="1"/>
          <p:nvPr/>
        </p:nvSpPr>
        <p:spPr>
          <a:xfrm>
            <a:off x="6832552" y="2329793"/>
            <a:ext cx="1011816" cy="1369606"/>
          </a:xfrm>
          <a:prstGeom prst="rect">
            <a:avLst/>
          </a:prstGeom>
          <a:noFill/>
        </p:spPr>
        <p:txBody>
          <a:bodyPr wrap="none" rtlCol="0" anchor="ctr">
            <a:spAutoFit/>
          </a:bodyPr>
          <a:lstStyle/>
          <a:p>
            <a:pPr algn="ctr"/>
            <a:r>
              <a:rPr lang="en-US" sz="8300" b="1" dirty="0">
                <a:solidFill>
                  <a:schemeClr val="bg1"/>
                </a:solidFill>
                <a:latin typeface=""/>
              </a:rPr>
              <a:t>O</a:t>
            </a:r>
          </a:p>
        </p:txBody>
      </p:sp>
      <p:sp>
        <p:nvSpPr>
          <p:cNvPr id="17" name="TextBox 16">
            <a:extLst>
              <a:ext uri="{FF2B5EF4-FFF2-40B4-BE49-F238E27FC236}">
                <a16:creationId xmlns:a16="http://schemas.microsoft.com/office/drawing/2014/main" id="{C83C706C-480F-9644-8DB9-A2E2758D9359}"/>
              </a:ext>
            </a:extLst>
          </p:cNvPr>
          <p:cNvSpPr txBox="1"/>
          <p:nvPr/>
        </p:nvSpPr>
        <p:spPr>
          <a:xfrm>
            <a:off x="9497158" y="2259872"/>
            <a:ext cx="835486" cy="1369606"/>
          </a:xfrm>
          <a:prstGeom prst="rect">
            <a:avLst/>
          </a:prstGeom>
          <a:noFill/>
        </p:spPr>
        <p:txBody>
          <a:bodyPr wrap="none" rtlCol="0" anchor="ctr">
            <a:spAutoFit/>
          </a:bodyPr>
          <a:lstStyle/>
          <a:p>
            <a:pPr algn="ctr"/>
            <a:r>
              <a:rPr lang="en-US" sz="8300" b="1" dirty="0">
                <a:solidFill>
                  <a:schemeClr val="bg1"/>
                </a:solidFill>
                <a:latin typeface=""/>
              </a:rPr>
              <a:t>T</a:t>
            </a:r>
          </a:p>
        </p:txBody>
      </p:sp>
      <p:cxnSp>
        <p:nvCxnSpPr>
          <p:cNvPr id="18" name="Straight Arrow Connector 17">
            <a:extLst>
              <a:ext uri="{FF2B5EF4-FFF2-40B4-BE49-F238E27FC236}">
                <a16:creationId xmlns:a16="http://schemas.microsoft.com/office/drawing/2014/main" id="{C11D68DB-8D3D-CD44-A368-DE1E2A1EB419}"/>
              </a:ext>
            </a:extLst>
          </p:cNvPr>
          <p:cNvCxnSpPr>
            <a:cxnSpLocks/>
          </p:cNvCxnSpPr>
          <p:nvPr/>
        </p:nvCxnSpPr>
        <p:spPr>
          <a:xfrm>
            <a:off x="2268555" y="3915105"/>
            <a:ext cx="0" cy="694300"/>
          </a:xfrm>
          <a:prstGeom prst="straightConnector1">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345BDF-B040-284B-A14C-A3560B07608B}"/>
              </a:ext>
            </a:extLst>
          </p:cNvPr>
          <p:cNvCxnSpPr>
            <a:cxnSpLocks/>
          </p:cNvCxnSpPr>
          <p:nvPr/>
        </p:nvCxnSpPr>
        <p:spPr>
          <a:xfrm>
            <a:off x="4862589" y="3915105"/>
            <a:ext cx="0" cy="694300"/>
          </a:xfrm>
          <a:prstGeom prst="straightConnector1">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B54EE0-486E-CC4C-A52E-99A6609AAFFA}"/>
              </a:ext>
            </a:extLst>
          </p:cNvPr>
          <p:cNvCxnSpPr>
            <a:cxnSpLocks/>
          </p:cNvCxnSpPr>
          <p:nvPr/>
        </p:nvCxnSpPr>
        <p:spPr>
          <a:xfrm>
            <a:off x="7338459" y="3915105"/>
            <a:ext cx="0" cy="694300"/>
          </a:xfrm>
          <a:prstGeom prst="straightConnector1">
            <a:avLst/>
          </a:prstGeom>
          <a:ln w="381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DB512F-32D8-C047-9E89-58BEBB04F54C}"/>
              </a:ext>
            </a:extLst>
          </p:cNvPr>
          <p:cNvCxnSpPr>
            <a:cxnSpLocks/>
          </p:cNvCxnSpPr>
          <p:nvPr/>
        </p:nvCxnSpPr>
        <p:spPr>
          <a:xfrm>
            <a:off x="9914902" y="3915105"/>
            <a:ext cx="0" cy="694300"/>
          </a:xfrm>
          <a:prstGeom prst="straightConnector1">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55B084-1E8B-C242-97DC-575FD725CCB4}"/>
              </a:ext>
            </a:extLst>
          </p:cNvPr>
          <p:cNvSpPr txBox="1"/>
          <p:nvPr/>
        </p:nvSpPr>
        <p:spPr>
          <a:xfrm>
            <a:off x="4059547" y="296380"/>
            <a:ext cx="4072910" cy="553998"/>
          </a:xfrm>
          <a:prstGeom prst="rect">
            <a:avLst/>
          </a:prstGeom>
          <a:noFill/>
        </p:spPr>
        <p:txBody>
          <a:bodyPr wrap="none" rtlCol="0" anchor="t">
            <a:spAutoFit/>
          </a:bodyPr>
          <a:lstStyle/>
          <a:p>
            <a:pPr algn="ctr"/>
            <a:r>
              <a:rPr lang="en-US" sz="3000" b="1" spc="-145" dirty="0">
                <a:solidFill>
                  <a:schemeClr val="accent1">
                    <a:lumMod val="50000"/>
                  </a:schemeClr>
                </a:solidFill>
                <a:latin typeface="Poppins" pitchFamily="2" charset="77"/>
                <a:cs typeface="Poppins" pitchFamily="2" charset="77"/>
              </a:rPr>
              <a:t>SWOT ANALYSIS SLIDE</a:t>
            </a:r>
          </a:p>
        </p:txBody>
      </p:sp>
      <p:sp>
        <p:nvSpPr>
          <p:cNvPr id="23" name="Rectangle 22">
            <a:extLst>
              <a:ext uri="{FF2B5EF4-FFF2-40B4-BE49-F238E27FC236}">
                <a16:creationId xmlns:a16="http://schemas.microsoft.com/office/drawing/2014/main" id="{F83B30A9-75F9-6547-BEC3-F161FDA39775}"/>
              </a:ext>
            </a:extLst>
          </p:cNvPr>
          <p:cNvSpPr/>
          <p:nvPr/>
        </p:nvSpPr>
        <p:spPr>
          <a:xfrm>
            <a:off x="5524501" y="935240"/>
            <a:ext cx="114300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Roboto Light" panose="02000000000000000000" pitchFamily="2" charset="0"/>
            </a:endParaRPr>
          </a:p>
        </p:txBody>
      </p:sp>
      <p:sp>
        <p:nvSpPr>
          <p:cNvPr id="24" name="TextBox 23">
            <a:extLst>
              <a:ext uri="{FF2B5EF4-FFF2-40B4-BE49-F238E27FC236}">
                <a16:creationId xmlns:a16="http://schemas.microsoft.com/office/drawing/2014/main" id="{4DF3E053-1ABB-9149-B86A-CA7FEE1AF989}"/>
              </a:ext>
            </a:extLst>
          </p:cNvPr>
          <p:cNvSpPr txBox="1"/>
          <p:nvPr/>
        </p:nvSpPr>
        <p:spPr>
          <a:xfrm>
            <a:off x="1576700" y="4722075"/>
            <a:ext cx="1383712" cy="353943"/>
          </a:xfrm>
          <a:prstGeom prst="rect">
            <a:avLst/>
          </a:prstGeom>
          <a:noFill/>
        </p:spPr>
        <p:txBody>
          <a:bodyPr wrap="none" rtlCol="0" anchor="ctr" anchorCtr="0">
            <a:spAutoFit/>
          </a:bodyPr>
          <a:lstStyle/>
          <a:p>
            <a:pPr algn="ctr"/>
            <a:r>
              <a:rPr lang="en-US" sz="1700" b="1" dirty="0">
                <a:solidFill>
                  <a:schemeClr val="accent1">
                    <a:lumMod val="50000"/>
                  </a:schemeClr>
                </a:solidFill>
                <a:latin typeface=""/>
                <a:ea typeface="League Spartan" charset="0"/>
                <a:cs typeface="Poppins" pitchFamily="2" charset="77"/>
              </a:rPr>
              <a:t>STRENGTH</a:t>
            </a:r>
          </a:p>
        </p:txBody>
      </p:sp>
      <p:sp>
        <p:nvSpPr>
          <p:cNvPr id="25" name="Subtitle 2">
            <a:extLst>
              <a:ext uri="{FF2B5EF4-FFF2-40B4-BE49-F238E27FC236}">
                <a16:creationId xmlns:a16="http://schemas.microsoft.com/office/drawing/2014/main" id="{9B73F27C-5C55-FB4B-B7E5-90F56E5C450A}"/>
              </a:ext>
            </a:extLst>
          </p:cNvPr>
          <p:cNvSpPr txBox="1">
            <a:spLocks/>
          </p:cNvSpPr>
          <p:nvPr/>
        </p:nvSpPr>
        <p:spPr>
          <a:xfrm>
            <a:off x="1092200" y="5065392"/>
            <a:ext cx="2308445" cy="10773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4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6" name="TextBox 25">
            <a:extLst>
              <a:ext uri="{FF2B5EF4-FFF2-40B4-BE49-F238E27FC236}">
                <a16:creationId xmlns:a16="http://schemas.microsoft.com/office/drawing/2014/main" id="{F253AFD5-7160-574C-A2F3-CE59F2180B8E}"/>
              </a:ext>
            </a:extLst>
          </p:cNvPr>
          <p:cNvSpPr txBox="1"/>
          <p:nvPr/>
        </p:nvSpPr>
        <p:spPr>
          <a:xfrm>
            <a:off x="4147815" y="4722075"/>
            <a:ext cx="1444627" cy="353943"/>
          </a:xfrm>
          <a:prstGeom prst="rect">
            <a:avLst/>
          </a:prstGeom>
          <a:noFill/>
        </p:spPr>
        <p:txBody>
          <a:bodyPr wrap="none" rtlCol="0" anchor="ctr" anchorCtr="0">
            <a:spAutoFit/>
          </a:bodyPr>
          <a:lstStyle/>
          <a:p>
            <a:pPr algn="ctr"/>
            <a:r>
              <a:rPr lang="en-US" sz="1700" b="1" dirty="0">
                <a:solidFill>
                  <a:schemeClr val="accent1">
                    <a:lumMod val="50000"/>
                  </a:schemeClr>
                </a:solidFill>
                <a:latin typeface=""/>
                <a:ea typeface="League Spartan" charset="0"/>
                <a:cs typeface="Poppins" pitchFamily="2" charset="77"/>
              </a:rPr>
              <a:t>WEAKNESS</a:t>
            </a:r>
          </a:p>
        </p:txBody>
      </p:sp>
      <p:sp>
        <p:nvSpPr>
          <p:cNvPr id="27" name="Subtitle 2">
            <a:extLst>
              <a:ext uri="{FF2B5EF4-FFF2-40B4-BE49-F238E27FC236}">
                <a16:creationId xmlns:a16="http://schemas.microsoft.com/office/drawing/2014/main" id="{CE129F47-3D1E-2F45-8969-113FCEB9566D}"/>
              </a:ext>
            </a:extLst>
          </p:cNvPr>
          <p:cNvSpPr txBox="1">
            <a:spLocks/>
          </p:cNvSpPr>
          <p:nvPr/>
        </p:nvSpPr>
        <p:spPr>
          <a:xfrm>
            <a:off x="3693771" y="5065392"/>
            <a:ext cx="2308445" cy="10773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4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28" name="TextBox 27">
            <a:extLst>
              <a:ext uri="{FF2B5EF4-FFF2-40B4-BE49-F238E27FC236}">
                <a16:creationId xmlns:a16="http://schemas.microsoft.com/office/drawing/2014/main" id="{CFA8755B-4A6D-404F-BC50-49DB3500B0F3}"/>
              </a:ext>
            </a:extLst>
          </p:cNvPr>
          <p:cNvSpPr txBox="1"/>
          <p:nvPr/>
        </p:nvSpPr>
        <p:spPr>
          <a:xfrm>
            <a:off x="6458252" y="4722075"/>
            <a:ext cx="1760418" cy="353943"/>
          </a:xfrm>
          <a:prstGeom prst="rect">
            <a:avLst/>
          </a:prstGeom>
          <a:noFill/>
        </p:spPr>
        <p:txBody>
          <a:bodyPr wrap="none" rtlCol="0" anchor="ctr" anchorCtr="0">
            <a:spAutoFit/>
          </a:bodyPr>
          <a:lstStyle/>
          <a:p>
            <a:pPr algn="ctr"/>
            <a:r>
              <a:rPr lang="en-US" sz="1700" b="1" dirty="0">
                <a:solidFill>
                  <a:schemeClr val="accent1">
                    <a:lumMod val="50000"/>
                  </a:schemeClr>
                </a:solidFill>
                <a:latin typeface=""/>
                <a:ea typeface="League Spartan" charset="0"/>
                <a:cs typeface="Poppins" pitchFamily="2" charset="77"/>
              </a:rPr>
              <a:t>OPPORTUNITY</a:t>
            </a:r>
          </a:p>
        </p:txBody>
      </p:sp>
      <p:sp>
        <p:nvSpPr>
          <p:cNvPr id="29" name="Subtitle 2">
            <a:extLst>
              <a:ext uri="{FF2B5EF4-FFF2-40B4-BE49-F238E27FC236}">
                <a16:creationId xmlns:a16="http://schemas.microsoft.com/office/drawing/2014/main" id="{BC8BF16E-FFC3-9A47-A54B-17BF9CC509EB}"/>
              </a:ext>
            </a:extLst>
          </p:cNvPr>
          <p:cNvSpPr txBox="1">
            <a:spLocks/>
          </p:cNvSpPr>
          <p:nvPr/>
        </p:nvSpPr>
        <p:spPr>
          <a:xfrm>
            <a:off x="6162103" y="5065392"/>
            <a:ext cx="2308445" cy="10773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400" spc="-10" dirty="0">
                <a:solidFill>
                  <a:schemeClr val="accent1">
                    <a:lumMod val="50000"/>
                  </a:schemeClr>
                </a:solidFill>
                <a:latin typeface="Poppins" panose="00000500000000000000" pitchFamily="2" charset="0"/>
              </a:rPr>
              <a:t>You can do whatever you want, go a impress your audience with an amazing presentation. </a:t>
            </a:r>
          </a:p>
        </p:txBody>
      </p:sp>
      <p:sp>
        <p:nvSpPr>
          <p:cNvPr id="30" name="TextBox 29">
            <a:extLst>
              <a:ext uri="{FF2B5EF4-FFF2-40B4-BE49-F238E27FC236}">
                <a16:creationId xmlns:a16="http://schemas.microsoft.com/office/drawing/2014/main" id="{2EE8DB23-F576-954B-8055-D524746FFEAE}"/>
              </a:ext>
            </a:extLst>
          </p:cNvPr>
          <p:cNvSpPr txBox="1"/>
          <p:nvPr/>
        </p:nvSpPr>
        <p:spPr>
          <a:xfrm>
            <a:off x="9389021" y="4722075"/>
            <a:ext cx="1051763" cy="353943"/>
          </a:xfrm>
          <a:prstGeom prst="rect">
            <a:avLst/>
          </a:prstGeom>
          <a:noFill/>
        </p:spPr>
        <p:txBody>
          <a:bodyPr wrap="none" rtlCol="0" anchor="ctr" anchorCtr="0">
            <a:spAutoFit/>
          </a:bodyPr>
          <a:lstStyle/>
          <a:p>
            <a:pPr algn="ctr"/>
            <a:r>
              <a:rPr lang="en-US" sz="1700" b="1" dirty="0">
                <a:solidFill>
                  <a:schemeClr val="accent1">
                    <a:lumMod val="50000"/>
                  </a:schemeClr>
                </a:solidFill>
                <a:latin typeface=""/>
                <a:ea typeface="League Spartan" charset="0"/>
                <a:cs typeface="Poppins" pitchFamily="2" charset="77"/>
              </a:rPr>
              <a:t>THREAT</a:t>
            </a:r>
          </a:p>
        </p:txBody>
      </p:sp>
      <p:sp>
        <p:nvSpPr>
          <p:cNvPr id="31" name="Subtitle 2">
            <a:extLst>
              <a:ext uri="{FF2B5EF4-FFF2-40B4-BE49-F238E27FC236}">
                <a16:creationId xmlns:a16="http://schemas.microsoft.com/office/drawing/2014/main" id="{907699B9-9882-F44A-86A8-B5DA00787601}"/>
              </a:ext>
            </a:extLst>
          </p:cNvPr>
          <p:cNvSpPr txBox="1">
            <a:spLocks/>
          </p:cNvSpPr>
          <p:nvPr/>
        </p:nvSpPr>
        <p:spPr>
          <a:xfrm>
            <a:off x="8738546" y="5065392"/>
            <a:ext cx="2308445" cy="10773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nSpc>
                <a:spcPts val="1850"/>
              </a:lnSpc>
            </a:pPr>
            <a:r>
              <a:rPr lang="en-US" sz="1400" spc="-10" dirty="0">
                <a:solidFill>
                  <a:schemeClr val="accent1">
                    <a:lumMod val="50000"/>
                  </a:schemeClr>
                </a:solidFill>
                <a:latin typeface="Poppins" panose="00000500000000000000" pitchFamily="2" charset="0"/>
              </a:rPr>
              <a:t>You can do whatever you want, go a impress your audience with an amazing presentation. </a:t>
            </a:r>
          </a:p>
        </p:txBody>
      </p:sp>
    </p:spTree>
    <p:extLst>
      <p:ext uri="{BB962C8B-B14F-4D97-AF65-F5344CB8AC3E}">
        <p14:creationId xmlns:p14="http://schemas.microsoft.com/office/powerpoint/2010/main" val="4024203571"/>
      </p:ext>
    </p:extLst>
  </p:cSld>
  <p:clrMapOvr>
    <a:masterClrMapping/>
  </p:clrMapOvr>
</p:sld>
</file>

<file path=ppt/theme/theme1.xml><?xml version="1.0" encoding="utf-8"?>
<a:theme xmlns:a="http://schemas.openxmlformats.org/drawingml/2006/main" name="Tema de Office">
  <a:themeElements>
    <a:clrScheme name="Water Theme">
      <a:dk1>
        <a:srgbClr val="000000"/>
      </a:dk1>
      <a:lt1>
        <a:srgbClr val="FFFFFF"/>
      </a:lt1>
      <a:dk2>
        <a:srgbClr val="B346E0"/>
      </a:dk2>
      <a:lt2>
        <a:srgbClr val="E7E6E6"/>
      </a:lt2>
      <a:accent1>
        <a:srgbClr val="2AB7BF"/>
      </a:accent1>
      <a:accent2>
        <a:srgbClr val="1169D1"/>
      </a:accent2>
      <a:accent3>
        <a:srgbClr val="05292A"/>
      </a:accent3>
      <a:accent4>
        <a:srgbClr val="022C88"/>
      </a:accent4>
      <a:accent5>
        <a:srgbClr val="3D91B7"/>
      </a:accent5>
      <a:accent6>
        <a:srgbClr val="5CB3CB"/>
      </a:accent6>
      <a:hlink>
        <a:srgbClr val="262626"/>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ck friday  powerpoint template" id="{25680E01-26BC-9A44-B1B9-B03FFC27C29E}" vid="{9816417A-38CF-474D-88CB-5EC1DECF6A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 dockstate="right" visibility="0" width="350" row="7">
    <wetp:webextensionref xmlns:r="http://schemas.openxmlformats.org/officeDocument/2006/relationships" r:id="rId3"/>
  </wetp:taskpane>
  <wetp:taskpane dockstate="right" visibility="0" width="350" row="8">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710DF37B-39F9-4993-A6F1-04016D8497DF}">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03BD25C-6E12-48D5-9CE1-6D456C52C2E8}">
  <we:reference id="wa104380907" version="3.0.0.0" store="en-US" storeType="OMEX"/>
  <we:alternateReferences>
    <we:reference id="wa104380907" version="3.0.0.0" store="WA10438090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2C0D6B0-2A6B-4092-8B0F-07D241863A0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8224C668-B6FA-4100-A20C-1DE857E1615D}">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10867</TotalTime>
  <Words>1182</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DM Sans</vt:lpstr>
      <vt:lpstr>Poppins</vt:lpstr>
      <vt:lpstr>Poppins Light</vt:lpstr>
      <vt:lpstr>Arial</vt:lpstr>
      <vt:lpstr>Calibri</vt:lpstr>
      <vt:lpstr>Lato</vt:lpstr>
      <vt:lpstr>Lato Light</vt:lpstr>
      <vt:lpstr>Montserrat</vt:lpstr>
      <vt:lpstr>Montserrat Black</vt:lpstr>
      <vt:lpstr>Montserrat ExtraBold</vt:lpstr>
      <vt:lpstr>Open Sans</vt:lpstr>
      <vt:lpstr>Raleway Light</vt:lpstr>
      <vt:lpstr>Roboto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Jolie Nayibe Serrano</dc:creator>
  <cp:lastModifiedBy>Administrator</cp:lastModifiedBy>
  <cp:revision>559</cp:revision>
  <dcterms:created xsi:type="dcterms:W3CDTF">2020-03-21T22:03:23Z</dcterms:created>
  <dcterms:modified xsi:type="dcterms:W3CDTF">2023-08-08T03:07:04Z</dcterms:modified>
</cp:coreProperties>
</file>