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364C0-963A-4AAD-AD66-19F63C5E78D7}" type="datetimeFigureOut">
              <a:rPr lang="fr-FR"/>
              <a:t>15/02/2015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9CA01-70C1-4FFA-9E1C-806D3F0CFC5A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02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9CA01-70C1-4FFA-9E1C-806D3F0CFC5A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0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9CA01-70C1-4FFA-9E1C-806D3F0CFC5A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06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9CA01-70C1-4FFA-9E1C-806D3F0CFC5A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02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9CA01-70C1-4FFA-9E1C-806D3F0CFC5A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1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9CA01-70C1-4FFA-9E1C-806D3F0CFC5A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17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F5353F-4B40-4EAB-9129-E19B61B65671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5C4632-055A-4357-ABC9-F6A3EC9939A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vermagazine.com/authors/stephen-ca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9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87824" y="2430016"/>
            <a:ext cx="2520280" cy="494184"/>
          </a:xfrm>
        </p:spPr>
        <p:txBody>
          <a:bodyPr>
            <a:noAutofit/>
          </a:bodyPr>
          <a:lstStyle/>
          <a:p>
            <a:r>
              <a:rPr lang="en-US" sz="1200" dirty="0"/>
              <a:t>By </a:t>
            </a:r>
            <a:r>
              <a:rPr lang="en-US" sz="1200" dirty="0" smtClean="0">
                <a:hlinkClick r:id="rId3"/>
              </a:rPr>
              <a:t>Stephen Cass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Monday</a:t>
            </a:r>
            <a:r>
              <a:rPr lang="en-US" sz="1200" dirty="0"/>
              <a:t>, November 26, 2012</a:t>
            </a:r>
            <a:endParaRPr lang="fr-FR" sz="1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123728" y="1268760"/>
            <a:ext cx="4332275" cy="115212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Talk to </a:t>
            </a:r>
            <a:r>
              <a:rPr lang="fr-FR" sz="2800" b="1" dirty="0" err="1"/>
              <a:t>your</a:t>
            </a:r>
            <a:r>
              <a:rPr lang="fr-FR" sz="2800" b="1" dirty="0"/>
              <a:t> gadgets</a:t>
            </a:r>
          </a:p>
          <a:p>
            <a:endParaRPr lang="fr-FR" sz="28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3284984"/>
            <a:ext cx="8280920" cy="36004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/>
              <a:t>Link: http://discovermagazine.com/2008/nov/17-talk-to-your-gadgets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19" y="886937"/>
            <a:ext cx="2551534" cy="2212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70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0255"/>
            <a:ext cx="3545210" cy="45594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80728"/>
            <a:ext cx="3284180" cy="33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825806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6529908" cy="43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3048000" cy="457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92885"/>
            <a:ext cx="1857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84288"/>
            <a:ext cx="1857375" cy="24669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5648325" cy="39338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694253"/>
            <a:ext cx="2055397" cy="17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48880"/>
            <a:ext cx="5905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1912</TotalTime>
  <Words>13</Words>
  <Application>Microsoft Office PowerPoint</Application>
  <PresentationFormat>Affichage à l'écran (4:3)</PresentationFormat>
  <Paragraphs>4</Paragraphs>
  <Slides>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Médian</vt:lpstr>
      <vt:lpstr>Présentation PowerPoint</vt:lpstr>
      <vt:lpstr>By Stephen Cass Monday, November 26, 2012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DemaxSoft</dc:creator>
  <cp:lastModifiedBy>DemaxSoft</cp:lastModifiedBy>
  <cp:revision>11</cp:revision>
  <dcterms:created xsi:type="dcterms:W3CDTF">2015-02-10T12:25:06Z</dcterms:created>
  <dcterms:modified xsi:type="dcterms:W3CDTF">2015-02-15T12:48:22Z</dcterms:modified>
</cp:coreProperties>
</file>