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4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58" r:id="rId11"/>
    <p:sldId id="259" r:id="rId12"/>
    <p:sldId id="260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1EEB67-2E93-4B20-8C87-BCA63D7020B4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B3AA580-3FBA-4449-8BFD-3ED54B0DD1DB}">
      <dgm:prSet phldrT="[Texte]"/>
      <dgm:spPr/>
      <dgm:t>
        <a:bodyPr/>
        <a:lstStyle/>
        <a:p>
          <a:r>
            <a:rPr lang="fr-FR" dirty="0" smtClean="0"/>
            <a:t>Nature </a:t>
          </a:r>
          <a:r>
            <a:rPr lang="fr-FR" dirty="0" err="1" smtClean="0"/>
            <a:t>friendly</a:t>
          </a:r>
          <a:endParaRPr lang="fr-FR" dirty="0"/>
        </a:p>
      </dgm:t>
    </dgm:pt>
    <dgm:pt modelId="{F5A84A0D-5F63-4B3F-8BBE-5C860F63F400}" type="parTrans" cxnId="{C2A3EAB6-FA6A-4712-9872-8C5C5ABF7590}">
      <dgm:prSet/>
      <dgm:spPr/>
      <dgm:t>
        <a:bodyPr/>
        <a:lstStyle/>
        <a:p>
          <a:endParaRPr lang="fr-FR"/>
        </a:p>
      </dgm:t>
    </dgm:pt>
    <dgm:pt modelId="{A252EF5D-A975-485F-9A02-32125A558239}" type="sibTrans" cxnId="{C2A3EAB6-FA6A-4712-9872-8C5C5ABF7590}">
      <dgm:prSet/>
      <dgm:spPr/>
      <dgm:t>
        <a:bodyPr/>
        <a:lstStyle/>
        <a:p>
          <a:endParaRPr lang="fr-FR"/>
        </a:p>
      </dgm:t>
    </dgm:pt>
    <dgm:pt modelId="{40855860-66B4-41CE-9FC8-9329015D9015}">
      <dgm:prSet phldrT="[Texte]" phldr="1"/>
      <dgm:spPr/>
      <dgm:t>
        <a:bodyPr/>
        <a:lstStyle/>
        <a:p>
          <a:endParaRPr lang="fr-FR" dirty="0"/>
        </a:p>
      </dgm:t>
    </dgm:pt>
    <dgm:pt modelId="{0F0C802A-7546-4F3B-B78C-A671E84B74D5}" type="parTrans" cxnId="{2D6D9C90-3AC9-4972-B2ED-23A9656A8FD1}">
      <dgm:prSet/>
      <dgm:spPr/>
      <dgm:t>
        <a:bodyPr/>
        <a:lstStyle/>
        <a:p>
          <a:endParaRPr lang="fr-FR"/>
        </a:p>
      </dgm:t>
    </dgm:pt>
    <dgm:pt modelId="{74108F56-005F-4AB1-B9C1-BCA57F750BB6}" type="sibTrans" cxnId="{2D6D9C90-3AC9-4972-B2ED-23A9656A8FD1}">
      <dgm:prSet/>
      <dgm:spPr/>
      <dgm:t>
        <a:bodyPr/>
        <a:lstStyle/>
        <a:p>
          <a:endParaRPr lang="fr-FR"/>
        </a:p>
      </dgm:t>
    </dgm:pt>
    <dgm:pt modelId="{96C84BF5-6B6E-4F92-B023-05775A127B3A}">
      <dgm:prSet phldrT="[Texte]"/>
      <dgm:spPr/>
      <dgm:t>
        <a:bodyPr/>
        <a:lstStyle/>
        <a:p>
          <a:r>
            <a:rPr lang="fr-FR" dirty="0" smtClean="0"/>
            <a:t>Smart design</a:t>
          </a:r>
          <a:endParaRPr lang="fr-FR" dirty="0"/>
        </a:p>
      </dgm:t>
    </dgm:pt>
    <dgm:pt modelId="{E4EF8A7D-E391-4D4D-A52E-6B88895CD777}" type="parTrans" cxnId="{29DC31CC-5DAE-4CDC-A36D-1E7B9253B5F0}">
      <dgm:prSet/>
      <dgm:spPr/>
      <dgm:t>
        <a:bodyPr/>
        <a:lstStyle/>
        <a:p>
          <a:endParaRPr lang="fr-FR"/>
        </a:p>
      </dgm:t>
    </dgm:pt>
    <dgm:pt modelId="{DF3DF4D2-E1CB-477A-883B-CD8C2893D995}" type="sibTrans" cxnId="{29DC31CC-5DAE-4CDC-A36D-1E7B9253B5F0}">
      <dgm:prSet/>
      <dgm:spPr/>
      <dgm:t>
        <a:bodyPr/>
        <a:lstStyle/>
        <a:p>
          <a:endParaRPr lang="fr-FR"/>
        </a:p>
      </dgm:t>
    </dgm:pt>
    <dgm:pt modelId="{9A9AB199-40AA-400A-9110-55537990E0D5}" type="pres">
      <dgm:prSet presAssocID="{2C1EEB67-2E93-4B20-8C87-BCA63D7020B4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2575CAF8-BA78-4440-B7B1-7CBCA8439032}" type="pres">
      <dgm:prSet presAssocID="{1B3AA580-3FBA-4449-8BFD-3ED54B0DD1DB}" presName="linNode" presStyleCnt="0"/>
      <dgm:spPr/>
    </dgm:pt>
    <dgm:pt modelId="{C77D5923-8768-42F3-B516-02E163D4F7F2}" type="pres">
      <dgm:prSet presAssocID="{1B3AA580-3FBA-4449-8BFD-3ED54B0DD1DB}" presName="parentShp" presStyleLbl="node1" presStyleIdx="0" presStyleCnt="2" custLinFactNeighborX="-45074" custLinFactNeighborY="-3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DC67EDC-1894-4FD0-9ED9-F0E3EECA02A6}" type="pres">
      <dgm:prSet presAssocID="{1B3AA580-3FBA-4449-8BFD-3ED54B0DD1DB}" presName="childShp" presStyleLbl="bgAccFollowNode1" presStyleIdx="0" presStyleCnt="2" custFlipHor="1" custScaleX="6929" custLinFactNeighborX="-90880" custLinFactNeighborY="-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1FC9954-62D4-4E52-8CBC-46D2B5627552}" type="pres">
      <dgm:prSet presAssocID="{A252EF5D-A975-485F-9A02-32125A558239}" presName="spacing" presStyleCnt="0"/>
      <dgm:spPr/>
    </dgm:pt>
    <dgm:pt modelId="{05BB5135-7DFD-4846-8E0B-8218CBF65AB8}" type="pres">
      <dgm:prSet presAssocID="{96C84BF5-6B6E-4F92-B023-05775A127B3A}" presName="linNode" presStyleCnt="0"/>
      <dgm:spPr/>
    </dgm:pt>
    <dgm:pt modelId="{35531CE3-5D29-43F9-98BC-CCF11A550496}" type="pres">
      <dgm:prSet presAssocID="{96C84BF5-6B6E-4F92-B023-05775A127B3A}" presName="parentShp" presStyleLbl="node1" presStyleIdx="1" presStyleCnt="2" custLinFactNeighborX="45570" custLinFactNeighborY="8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25EB96-574A-40B6-94F6-69D52ED2FD1F}" type="pres">
      <dgm:prSet presAssocID="{96C84BF5-6B6E-4F92-B023-05775A127B3A}" presName="childShp" presStyleLbl="bgAccFollowNode1" presStyleIdx="1" presStyleCnt="2" custFlipHor="0" custScaleX="6929" custLinFactNeighborX="-31091" custLinFactNeighborY="8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07319E1-E1B4-4BDC-8FC5-4A79A2B94138}" type="presOf" srcId="{2C1EEB67-2E93-4B20-8C87-BCA63D7020B4}" destId="{9A9AB199-40AA-400A-9110-55537990E0D5}" srcOrd="0" destOrd="0" presId="urn:microsoft.com/office/officeart/2005/8/layout/vList6"/>
    <dgm:cxn modelId="{2D6D9C90-3AC9-4972-B2ED-23A9656A8FD1}" srcId="{1B3AA580-3FBA-4449-8BFD-3ED54B0DD1DB}" destId="{40855860-66B4-41CE-9FC8-9329015D9015}" srcOrd="0" destOrd="0" parTransId="{0F0C802A-7546-4F3B-B78C-A671E84B74D5}" sibTransId="{74108F56-005F-4AB1-B9C1-BCA57F750BB6}"/>
    <dgm:cxn modelId="{563B7933-C0A6-433F-8CA7-61BBF93AE3F9}" type="presOf" srcId="{1B3AA580-3FBA-4449-8BFD-3ED54B0DD1DB}" destId="{C77D5923-8768-42F3-B516-02E163D4F7F2}" srcOrd="0" destOrd="0" presId="urn:microsoft.com/office/officeart/2005/8/layout/vList6"/>
    <dgm:cxn modelId="{C2A3EAB6-FA6A-4712-9872-8C5C5ABF7590}" srcId="{2C1EEB67-2E93-4B20-8C87-BCA63D7020B4}" destId="{1B3AA580-3FBA-4449-8BFD-3ED54B0DD1DB}" srcOrd="0" destOrd="0" parTransId="{F5A84A0D-5F63-4B3F-8BBE-5C860F63F400}" sibTransId="{A252EF5D-A975-485F-9A02-32125A558239}"/>
    <dgm:cxn modelId="{CDA05F0B-C994-41F6-B2F7-68F33701F1D8}" type="presOf" srcId="{96C84BF5-6B6E-4F92-B023-05775A127B3A}" destId="{35531CE3-5D29-43F9-98BC-CCF11A550496}" srcOrd="0" destOrd="0" presId="urn:microsoft.com/office/officeart/2005/8/layout/vList6"/>
    <dgm:cxn modelId="{29DC31CC-5DAE-4CDC-A36D-1E7B9253B5F0}" srcId="{2C1EEB67-2E93-4B20-8C87-BCA63D7020B4}" destId="{96C84BF5-6B6E-4F92-B023-05775A127B3A}" srcOrd="1" destOrd="0" parTransId="{E4EF8A7D-E391-4D4D-A52E-6B88895CD777}" sibTransId="{DF3DF4D2-E1CB-477A-883B-CD8C2893D995}"/>
    <dgm:cxn modelId="{5812EEA6-8039-4DB5-954E-96760130B071}" type="presOf" srcId="{40855860-66B4-41CE-9FC8-9329015D9015}" destId="{5DC67EDC-1894-4FD0-9ED9-F0E3EECA02A6}" srcOrd="0" destOrd="0" presId="urn:microsoft.com/office/officeart/2005/8/layout/vList6"/>
    <dgm:cxn modelId="{39A76FEB-12C4-4414-8C6E-E44AD8F42C29}" type="presParOf" srcId="{9A9AB199-40AA-400A-9110-55537990E0D5}" destId="{2575CAF8-BA78-4440-B7B1-7CBCA8439032}" srcOrd="0" destOrd="0" presId="urn:microsoft.com/office/officeart/2005/8/layout/vList6"/>
    <dgm:cxn modelId="{75E65924-6EF7-4FE8-981C-4CAE547759CE}" type="presParOf" srcId="{2575CAF8-BA78-4440-B7B1-7CBCA8439032}" destId="{C77D5923-8768-42F3-B516-02E163D4F7F2}" srcOrd="0" destOrd="0" presId="urn:microsoft.com/office/officeart/2005/8/layout/vList6"/>
    <dgm:cxn modelId="{EDAC3B5F-C3CA-4E75-8B93-BEDB422767D9}" type="presParOf" srcId="{2575CAF8-BA78-4440-B7B1-7CBCA8439032}" destId="{5DC67EDC-1894-4FD0-9ED9-F0E3EECA02A6}" srcOrd="1" destOrd="0" presId="urn:microsoft.com/office/officeart/2005/8/layout/vList6"/>
    <dgm:cxn modelId="{195D6D44-DC18-40C2-97E2-57F8D0A7644E}" type="presParOf" srcId="{9A9AB199-40AA-400A-9110-55537990E0D5}" destId="{61FC9954-62D4-4E52-8CBC-46D2B5627552}" srcOrd="1" destOrd="0" presId="urn:microsoft.com/office/officeart/2005/8/layout/vList6"/>
    <dgm:cxn modelId="{E11A8D28-D3BC-415D-A14A-D5D7304FC870}" type="presParOf" srcId="{9A9AB199-40AA-400A-9110-55537990E0D5}" destId="{05BB5135-7DFD-4846-8E0B-8218CBF65AB8}" srcOrd="2" destOrd="0" presId="urn:microsoft.com/office/officeart/2005/8/layout/vList6"/>
    <dgm:cxn modelId="{94D9E4E1-05A0-4E81-ADF4-E54DF6655430}" type="presParOf" srcId="{05BB5135-7DFD-4846-8E0B-8218CBF65AB8}" destId="{35531CE3-5D29-43F9-98BC-CCF11A550496}" srcOrd="0" destOrd="0" presId="urn:microsoft.com/office/officeart/2005/8/layout/vList6"/>
    <dgm:cxn modelId="{431DD3A7-6139-4330-8718-8B4200B38003}" type="presParOf" srcId="{05BB5135-7DFD-4846-8E0B-8218CBF65AB8}" destId="{EA25EB96-574A-40B6-94F6-69D52ED2FD1F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C67EDC-1894-4FD0-9ED9-F0E3EECA02A6}">
      <dsp:nvSpPr>
        <dsp:cNvPr id="0" name=""/>
        <dsp:cNvSpPr/>
      </dsp:nvSpPr>
      <dsp:spPr>
        <a:xfrm flipH="1">
          <a:off x="2570982" y="0"/>
          <a:ext cx="338575" cy="232020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500" kern="1200" dirty="0"/>
        </a:p>
      </dsp:txBody>
      <dsp:txXfrm>
        <a:off x="2697948" y="290026"/>
        <a:ext cx="211609" cy="1740155"/>
      </dsp:txXfrm>
    </dsp:sp>
    <dsp:sp modelId="{C77D5923-8768-42F3-B516-02E163D4F7F2}">
      <dsp:nvSpPr>
        <dsp:cNvPr id="0" name=""/>
        <dsp:cNvSpPr/>
      </dsp:nvSpPr>
      <dsp:spPr>
        <a:xfrm>
          <a:off x="71414" y="0"/>
          <a:ext cx="3257572" cy="23202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400" kern="1200" dirty="0" smtClean="0"/>
            <a:t>Nature </a:t>
          </a:r>
          <a:r>
            <a:rPr lang="fr-FR" sz="5400" kern="1200" dirty="0" err="1" smtClean="0"/>
            <a:t>friendly</a:t>
          </a:r>
          <a:endParaRPr lang="fr-FR" sz="5400" kern="1200" dirty="0"/>
        </a:p>
      </dsp:txBody>
      <dsp:txXfrm>
        <a:off x="184677" y="113263"/>
        <a:ext cx="3031046" cy="2093681"/>
      </dsp:txXfrm>
    </dsp:sp>
    <dsp:sp modelId="{EA25EB96-574A-40B6-94F6-69D52ED2FD1F}">
      <dsp:nvSpPr>
        <dsp:cNvPr id="0" name=""/>
        <dsp:cNvSpPr/>
      </dsp:nvSpPr>
      <dsp:spPr>
        <a:xfrm>
          <a:off x="4518652" y="2553417"/>
          <a:ext cx="338575" cy="232020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531CE3-5D29-43F9-98BC-CCF11A550496}">
      <dsp:nvSpPr>
        <dsp:cNvPr id="0" name=""/>
        <dsp:cNvSpPr/>
      </dsp:nvSpPr>
      <dsp:spPr>
        <a:xfrm>
          <a:off x="4500605" y="2553417"/>
          <a:ext cx="3257572" cy="23202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400" kern="1200" dirty="0" smtClean="0"/>
            <a:t>Smart design</a:t>
          </a:r>
          <a:endParaRPr lang="fr-FR" sz="5400" kern="1200" dirty="0"/>
        </a:p>
      </dsp:txBody>
      <dsp:txXfrm>
        <a:off x="4613868" y="2666680"/>
        <a:ext cx="3031046" cy="20936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807E7-B5DA-49B7-8EA8-0BBA3BE7F3FF}" type="datetimeFigureOut">
              <a:rPr lang="fr-FR" smtClean="0"/>
              <a:t>15/02/2015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AB4BF-A8E0-43D9-882D-45BD34C8D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870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AB4BF-A8E0-43D9-882D-45BD34C8DC2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358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AB4BF-A8E0-43D9-882D-45BD34C8DC2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095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AB4BF-A8E0-43D9-882D-45BD34C8DC2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07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AB4BF-A8E0-43D9-882D-45BD34C8DC2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007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AB4BF-A8E0-43D9-882D-45BD34C8DC2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881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AB4BF-A8E0-43D9-882D-45BD34C8DC2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809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B095B27-B89F-4FFF-B542-375920B6D076}" type="datetime1">
              <a:rPr lang="fr-FR" smtClean="0"/>
              <a:t>15/02/2015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5D3B-72CF-43CE-99C1-DB66F4DF0F46}" type="datetime1">
              <a:rPr lang="fr-FR" smtClean="0"/>
              <a:t>15/02/2015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ED58-4E5A-44DD-B289-3A61AD391847}" type="datetime1">
              <a:rPr lang="fr-FR" smtClean="0"/>
              <a:t>15/02/2015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6B76C03-7849-46E1-B282-2E73D56FDA1D}" type="datetime1">
              <a:rPr lang="fr-FR" smtClean="0"/>
              <a:t>15/02/2015</a:t>
            </a:fld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4971E5D-242A-45EA-9657-659735C62864}" type="datetime1">
              <a:rPr lang="fr-FR" smtClean="0"/>
              <a:t>15/02/2015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1C03-E7F7-4446-B067-9F83E5444F9C}" type="datetime1">
              <a:rPr lang="fr-FR" smtClean="0"/>
              <a:t>15/02/2015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DEC3-00DC-45F3-AA34-1E3F9CA17DA4}" type="datetime1">
              <a:rPr lang="fr-FR" smtClean="0"/>
              <a:t>15/02/2015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7DC5C2B-D424-42C3-9D3A-1518DBDC2C0E}" type="datetime1">
              <a:rPr lang="fr-FR" smtClean="0"/>
              <a:t>15/02/2015</a:t>
            </a:fld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B4444-7472-4539-B80D-03F9D7FE67E5}" type="datetime1">
              <a:rPr lang="fr-FR" smtClean="0"/>
              <a:t>15/02/2015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02D301F-F4A2-43B7-BDDB-7F709749AC16}" type="datetime1">
              <a:rPr lang="fr-FR" smtClean="0"/>
              <a:t>15/02/2015</a:t>
            </a:fld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9622D74-058C-495C-9DCA-FF25EE6ADA41}" type="datetime1">
              <a:rPr lang="fr-FR" smtClean="0"/>
              <a:t>15/02/2015</a:t>
            </a:fld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32CCDE4-D982-449D-BDDB-16D0D07FDE0E}" type="datetime1">
              <a:rPr lang="fr-FR" smtClean="0"/>
              <a:t>15/02/2015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iscovermagazine.com/2008/nov/17-talk-to-your-gadge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iscovermagazine.com/authors/stephen-cass" TargetMode="Externa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286380" y="4500570"/>
            <a:ext cx="3571868" cy="1571636"/>
          </a:xfrm>
        </p:spPr>
        <p:txBody>
          <a:bodyPr/>
          <a:lstStyle/>
          <a:p>
            <a:r>
              <a:rPr lang="fr-FR" dirty="0" err="1" smtClean="0"/>
              <a:t>Presented</a:t>
            </a:r>
            <a:r>
              <a:rPr lang="fr-FR" dirty="0" smtClean="0"/>
              <a:t> by:</a:t>
            </a:r>
          </a:p>
          <a:p>
            <a:r>
              <a:rPr lang="fr-FR" dirty="0" smtClean="0"/>
              <a:t>	Khalid MASOUDI</a:t>
            </a:r>
          </a:p>
          <a:p>
            <a:r>
              <a:rPr lang="fr-FR" dirty="0" smtClean="0"/>
              <a:t>	Lionel DEMANOU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 smtClean="0"/>
              <a:t>Bionic</a:t>
            </a:r>
            <a:r>
              <a:rPr lang="fr-FR" b="1" dirty="0" smtClean="0"/>
              <a:t> drone </a:t>
            </a:r>
            <a:r>
              <a:rPr lang="fr-FR" b="1" dirty="0" err="1" smtClean="0"/>
              <a:t>bird</a:t>
            </a:r>
            <a:endParaRPr lang="fr-FR" dirty="0"/>
          </a:p>
        </p:txBody>
      </p:sp>
      <p:pic>
        <p:nvPicPr>
          <p:cNvPr id="4" name="Espace réservé du contenu 3" descr="Edwin Van Ruymbeke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14282" y="2000240"/>
            <a:ext cx="3857652" cy="4286280"/>
          </a:xfrm>
        </p:spPr>
      </p:pic>
      <p:pic>
        <p:nvPicPr>
          <p:cNvPr id="5" name="Image 4" descr="BionicBird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48" y="1928802"/>
            <a:ext cx="4429156" cy="4429156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 smtClean="0"/>
              <a:t>Bionic</a:t>
            </a:r>
            <a:r>
              <a:rPr lang="fr-FR" b="1" dirty="0" smtClean="0"/>
              <a:t> drone </a:t>
            </a:r>
            <a:r>
              <a:rPr lang="fr-FR" b="1" dirty="0" err="1" smtClean="0"/>
              <a:t>bird</a:t>
            </a:r>
            <a:endParaRPr lang="fr-FR" dirty="0"/>
          </a:p>
        </p:txBody>
      </p:sp>
      <p:pic>
        <p:nvPicPr>
          <p:cNvPr id="4" name="Espace réservé du contenu 3" descr="640.923595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14282" y="1500174"/>
            <a:ext cx="3643338" cy="2643206"/>
          </a:xfrm>
        </p:spPr>
      </p:pic>
      <p:sp>
        <p:nvSpPr>
          <p:cNvPr id="6" name="Rectangle 5"/>
          <p:cNvSpPr/>
          <p:nvPr/>
        </p:nvSpPr>
        <p:spPr>
          <a:xfrm>
            <a:off x="4357687" y="2643182"/>
            <a:ext cx="25003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fr-FR" sz="2400" dirty="0" smtClean="0"/>
              <a:t> </a:t>
            </a:r>
            <a:r>
              <a:rPr lang="fr-FR" sz="2400" dirty="0" err="1" smtClean="0"/>
              <a:t>Ready</a:t>
            </a:r>
            <a:r>
              <a:rPr lang="fr-FR" sz="2400" dirty="0" smtClean="0"/>
              <a:t> to </a:t>
            </a:r>
            <a:r>
              <a:rPr lang="fr-FR" sz="2400" dirty="0" err="1" smtClean="0"/>
              <a:t>fly</a:t>
            </a:r>
            <a:endParaRPr lang="fr-FR" sz="2400" dirty="0"/>
          </a:p>
        </p:txBody>
      </p:sp>
      <p:sp>
        <p:nvSpPr>
          <p:cNvPr id="7" name="Rectangle 6"/>
          <p:cNvSpPr/>
          <p:nvPr/>
        </p:nvSpPr>
        <p:spPr>
          <a:xfrm>
            <a:off x="4357686" y="3214686"/>
            <a:ext cx="33575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fr-FR" sz="2400" dirty="0" smtClean="0"/>
              <a:t> </a:t>
            </a:r>
            <a:r>
              <a:rPr lang="fr-FR" sz="2400" dirty="0" err="1" smtClean="0"/>
              <a:t>Available</a:t>
            </a:r>
            <a:r>
              <a:rPr lang="fr-FR" sz="2400" dirty="0" smtClean="0"/>
              <a:t> on </a:t>
            </a:r>
            <a:r>
              <a:rPr lang="fr-FR" sz="2400" dirty="0" err="1" smtClean="0"/>
              <a:t>IPhone</a:t>
            </a:r>
            <a:endParaRPr lang="fr-FR" sz="2400" dirty="0" smtClean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214282" y="5429264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http://www.bbc.com/news/technology-30955444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 smtClean="0"/>
              <a:t>Bionic</a:t>
            </a:r>
            <a:r>
              <a:rPr lang="fr-FR" b="1" dirty="0" smtClean="0"/>
              <a:t> drone </a:t>
            </a:r>
            <a:r>
              <a:rPr lang="fr-FR" b="1" dirty="0" err="1" smtClean="0"/>
              <a:t>bird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sz="quarter" idx="1"/>
          </p:nvPr>
        </p:nvGraphicFramePr>
        <p:xfrm>
          <a:off x="428596" y="1571612"/>
          <a:ext cx="8143932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Image 7" descr="future-technology-concept-bionic-bird-the-artificial-bird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4810" y="1500174"/>
            <a:ext cx="4258630" cy="2357454"/>
          </a:xfrm>
          <a:prstGeom prst="rect">
            <a:avLst/>
          </a:prstGeom>
        </p:spPr>
      </p:pic>
      <p:pic>
        <p:nvPicPr>
          <p:cNvPr id="9" name="Image 8" descr="bionic-bird-drone-oiseau-800x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2910" y="4286256"/>
            <a:ext cx="3786214" cy="2214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fr-FR" dirty="0" err="1" smtClean="0"/>
              <a:t>Summary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 </a:t>
            </a:r>
            <a:r>
              <a:rPr lang="fr-FR" b="1" dirty="0"/>
              <a:t>Talk to </a:t>
            </a:r>
            <a:r>
              <a:rPr lang="fr-FR" b="1" dirty="0" err="1"/>
              <a:t>your</a:t>
            </a:r>
            <a:r>
              <a:rPr lang="fr-FR" b="1" dirty="0"/>
              <a:t> Gadgets</a:t>
            </a:r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r>
              <a:rPr lang="fr-FR" b="1" dirty="0"/>
              <a:t> </a:t>
            </a:r>
            <a:r>
              <a:rPr lang="fr-FR" b="1" dirty="0" err="1"/>
              <a:t>Bionic</a:t>
            </a:r>
            <a:r>
              <a:rPr lang="fr-FR" b="1" dirty="0"/>
              <a:t> drone </a:t>
            </a:r>
            <a:r>
              <a:rPr lang="fr-FR" b="1" dirty="0" err="1" smtClean="0"/>
              <a:t>bird</a:t>
            </a:r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467544" y="3284984"/>
            <a:ext cx="8280920" cy="36004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/>
              <a:t>Link: </a:t>
            </a:r>
            <a:endParaRPr lang="fr-FR" sz="1400" dirty="0" smtClean="0"/>
          </a:p>
          <a:p>
            <a:r>
              <a:rPr lang="fr-FR" sz="1400" dirty="0" smtClean="0">
                <a:hlinkClick r:id="rId3"/>
              </a:rPr>
              <a:t>http</a:t>
            </a:r>
            <a:r>
              <a:rPr lang="fr-FR" sz="1400" dirty="0">
                <a:hlinkClick r:id="rId3"/>
              </a:rPr>
              <a:t>://</a:t>
            </a:r>
            <a:r>
              <a:rPr lang="fr-FR" sz="1400" dirty="0" smtClean="0">
                <a:hlinkClick r:id="rId3"/>
              </a:rPr>
              <a:t>discovermagazine.com/2008/nov/17-talk-to-your-gadgets</a:t>
            </a:r>
            <a:endParaRPr lang="fr-FR" sz="1400" dirty="0" smtClean="0"/>
          </a:p>
          <a:p>
            <a:r>
              <a:rPr lang="fr-FR" sz="1400" dirty="0"/>
              <a:t>http://gadgets.ndtv.com/videos/lg-lets-you-talk-to-your-home-appliances-332612</a:t>
            </a:r>
            <a:endParaRPr lang="fr-FR" sz="1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60648"/>
            <a:ext cx="2551534" cy="22122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467544" y="4077072"/>
            <a:ext cx="2520280" cy="494184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smtClean="0"/>
              <a:t>By </a:t>
            </a:r>
            <a:r>
              <a:rPr lang="en-US" sz="1200" smtClean="0">
                <a:hlinkClick r:id="rId5"/>
              </a:rPr>
              <a:t>Stephen Cass</a:t>
            </a:r>
            <a:r>
              <a:rPr lang="en-US" sz="1200" smtClean="0"/>
              <a:t/>
            </a:r>
            <a:br>
              <a:rPr lang="en-US" sz="1200" smtClean="0"/>
            </a:br>
            <a:r>
              <a:rPr lang="en-US" sz="1200" smtClean="0"/>
              <a:t>Monday, November 26, 2012</a:t>
            </a:r>
            <a:endParaRPr lang="fr-FR" sz="12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403648" y="790701"/>
            <a:ext cx="4332275" cy="1152128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Talk to </a:t>
            </a:r>
            <a:r>
              <a:rPr lang="fr-FR" sz="2800" b="1" dirty="0" err="1"/>
              <a:t>your</a:t>
            </a:r>
            <a:r>
              <a:rPr lang="fr-FR" sz="2800" b="1" dirty="0"/>
              <a:t> gadgets</a:t>
            </a:r>
          </a:p>
          <a:p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550445"/>
            <a:ext cx="2630151" cy="33826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10" name="Groupe 9"/>
          <p:cNvGrpSpPr/>
          <p:nvPr/>
        </p:nvGrpSpPr>
        <p:grpSpPr>
          <a:xfrm>
            <a:off x="5076056" y="3212976"/>
            <a:ext cx="3706553" cy="2600264"/>
            <a:chOff x="71414" y="0"/>
            <a:chExt cx="3257572" cy="2320207"/>
          </a:xfrm>
        </p:grpSpPr>
        <p:sp>
          <p:nvSpPr>
            <p:cNvPr id="11" name="Rectangle à coins arrondis 10"/>
            <p:cNvSpPr/>
            <p:nvPr/>
          </p:nvSpPr>
          <p:spPr>
            <a:xfrm>
              <a:off x="71414" y="0"/>
              <a:ext cx="3257572" cy="232020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184677" y="113263"/>
              <a:ext cx="3031046" cy="20936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102870" rIns="205740" bIns="102870" numCol="1" spcCol="1270" anchor="ctr" anchorCtr="0">
              <a:noAutofit/>
            </a:bodyPr>
            <a:lstStyle/>
            <a:p>
              <a:r>
                <a:rPr lang="fr-FR" sz="3200" dirty="0"/>
                <a:t>Just for </a:t>
              </a:r>
              <a:r>
                <a:rPr lang="fr-FR" sz="3200" dirty="0" smtClean="0"/>
                <a:t>call.</a:t>
              </a:r>
            </a:p>
            <a:p>
              <a:endParaRPr lang="fr-FR" sz="3200" dirty="0"/>
            </a:p>
            <a:p>
              <a:r>
                <a:rPr lang="fr-FR" sz="1400" dirty="0" smtClean="0"/>
                <a:t>But, </a:t>
              </a:r>
              <a:r>
                <a:rPr lang="fr-FR" sz="1400" dirty="0" err="1" smtClean="0"/>
                <a:t>it</a:t>
              </a:r>
              <a:r>
                <a:rPr lang="fr-FR" sz="1400" dirty="0" smtClean="0"/>
                <a:t> </a:t>
              </a:r>
              <a:r>
                <a:rPr lang="fr-FR" sz="1400" dirty="0" err="1" smtClean="0"/>
                <a:t>is</a:t>
              </a:r>
              <a:r>
                <a:rPr lang="fr-FR" sz="1400" dirty="0" smtClean="0"/>
                <a:t> not to </a:t>
              </a:r>
              <a:r>
                <a:rPr lang="fr-FR" sz="1400" dirty="0" err="1" smtClean="0"/>
                <a:t>big</a:t>
              </a:r>
              <a:endParaRPr lang="fr-F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4502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grpSp>
        <p:nvGrpSpPr>
          <p:cNvPr id="10" name="Groupe 9"/>
          <p:cNvGrpSpPr/>
          <p:nvPr/>
        </p:nvGrpSpPr>
        <p:grpSpPr>
          <a:xfrm>
            <a:off x="5204930" y="3212976"/>
            <a:ext cx="3706553" cy="2600264"/>
            <a:chOff x="184677" y="0"/>
            <a:chExt cx="3257572" cy="2320207"/>
          </a:xfrm>
        </p:grpSpPr>
        <p:sp>
          <p:nvSpPr>
            <p:cNvPr id="11" name="Rectangle à coins arrondis 10"/>
            <p:cNvSpPr/>
            <p:nvPr/>
          </p:nvSpPr>
          <p:spPr>
            <a:xfrm>
              <a:off x="184677" y="0"/>
              <a:ext cx="3257572" cy="232020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184677" y="113263"/>
              <a:ext cx="3031046" cy="20936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102870" rIns="205740" bIns="102870" numCol="1" spcCol="1270" anchor="ctr" anchorCtr="0">
              <a:noAutofit/>
            </a:bodyPr>
            <a:lstStyle/>
            <a:p>
              <a:r>
                <a:rPr lang="fr-FR" sz="3200" dirty="0" err="1" smtClean="0"/>
                <a:t>Cooooool</a:t>
              </a:r>
              <a:r>
                <a:rPr lang="fr-FR" sz="3200" dirty="0" smtClean="0"/>
                <a:t>,</a:t>
              </a:r>
            </a:p>
            <a:p>
              <a:r>
                <a:rPr lang="fr-FR" sz="3200" dirty="0" err="1" smtClean="0"/>
                <a:t>We</a:t>
              </a:r>
              <a:r>
                <a:rPr lang="fr-FR" sz="3200" dirty="0" smtClean="0"/>
                <a:t> </a:t>
              </a:r>
              <a:r>
                <a:rPr lang="fr-FR" sz="3200" dirty="0" err="1" smtClean="0"/>
                <a:t>can</a:t>
              </a:r>
              <a:r>
                <a:rPr lang="fr-FR" sz="3200" dirty="0" smtClean="0"/>
                <a:t> </a:t>
              </a:r>
              <a:r>
                <a:rPr lang="fr-FR" sz="3200" dirty="0" err="1" smtClean="0"/>
                <a:t>send</a:t>
              </a:r>
              <a:r>
                <a:rPr lang="fr-FR" sz="3200" dirty="0" smtClean="0"/>
                <a:t> </a:t>
              </a:r>
              <a:r>
                <a:rPr lang="fr-FR" sz="3200" dirty="0" err="1" smtClean="0"/>
                <a:t>text</a:t>
              </a:r>
              <a:r>
                <a:rPr lang="fr-FR" sz="3200" dirty="0" smtClean="0"/>
                <a:t>.</a:t>
              </a:r>
            </a:p>
            <a:p>
              <a:endParaRPr lang="fr-FR" sz="3200" dirty="0" smtClean="0"/>
            </a:p>
            <a:p>
              <a:r>
                <a:rPr lang="fr-FR" sz="1600" dirty="0" smtClean="0"/>
                <a:t>But, </a:t>
              </a:r>
              <a:r>
                <a:rPr lang="fr-FR" sz="1600" dirty="0" err="1" smtClean="0"/>
                <a:t>screen</a:t>
              </a:r>
              <a:r>
                <a:rPr lang="fr-FR" sz="1600" dirty="0" smtClean="0"/>
                <a:t> </a:t>
              </a:r>
              <a:r>
                <a:rPr lang="fr-FR" sz="1600" dirty="0" err="1" smtClean="0"/>
                <a:t>is</a:t>
              </a:r>
              <a:r>
                <a:rPr lang="fr-FR" sz="1600" dirty="0" smtClean="0"/>
                <a:t> not to </a:t>
              </a:r>
              <a:r>
                <a:rPr lang="fr-FR" sz="1600" dirty="0" err="1" smtClean="0"/>
                <a:t>small</a:t>
              </a:r>
              <a:endParaRPr lang="fr-FR" sz="1600" dirty="0"/>
            </a:p>
          </p:txBody>
        </p:sp>
      </p:grp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38" y="404664"/>
            <a:ext cx="3284180" cy="33173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1474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grpSp>
        <p:nvGrpSpPr>
          <p:cNvPr id="10" name="Groupe 9"/>
          <p:cNvGrpSpPr/>
          <p:nvPr/>
        </p:nvGrpSpPr>
        <p:grpSpPr>
          <a:xfrm>
            <a:off x="5204930" y="3573016"/>
            <a:ext cx="3706553" cy="2600264"/>
            <a:chOff x="184677" y="0"/>
            <a:chExt cx="3257572" cy="2320207"/>
          </a:xfrm>
        </p:grpSpPr>
        <p:sp>
          <p:nvSpPr>
            <p:cNvPr id="11" name="Rectangle à coins arrondis 10"/>
            <p:cNvSpPr/>
            <p:nvPr/>
          </p:nvSpPr>
          <p:spPr>
            <a:xfrm>
              <a:off x="184677" y="0"/>
              <a:ext cx="3257572" cy="232020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184677" y="113263"/>
              <a:ext cx="3031046" cy="20936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102870" rIns="205740" bIns="102870" numCol="1" spcCol="1270" anchor="ctr" anchorCtr="0">
              <a:noAutofit/>
            </a:bodyPr>
            <a:lstStyle/>
            <a:p>
              <a:r>
                <a:rPr lang="fr-FR" sz="3200" dirty="0" smtClean="0"/>
                <a:t>Good.</a:t>
              </a:r>
            </a:p>
            <a:p>
              <a:endParaRPr lang="fr-FR" sz="3200" dirty="0" smtClean="0"/>
            </a:p>
            <a:p>
              <a:r>
                <a:rPr lang="fr-FR" sz="1600" dirty="0" smtClean="0"/>
                <a:t>But, </a:t>
              </a:r>
              <a:r>
                <a:rPr lang="fr-FR" sz="1600" dirty="0" err="1" smtClean="0"/>
                <a:t>now</a:t>
              </a:r>
              <a:r>
                <a:rPr lang="fr-FR" sz="1600" dirty="0" smtClean="0"/>
                <a:t> keyboard </a:t>
              </a:r>
              <a:r>
                <a:rPr lang="fr-FR" sz="1600" dirty="0" err="1" smtClean="0"/>
                <a:t>is</a:t>
              </a:r>
              <a:r>
                <a:rPr lang="fr-FR" sz="1600" dirty="0" smtClean="0"/>
                <a:t> </a:t>
              </a:r>
              <a:r>
                <a:rPr lang="fr-FR" sz="1600" dirty="0" err="1" smtClean="0"/>
                <a:t>too</a:t>
              </a:r>
              <a:r>
                <a:rPr lang="fr-FR" sz="1600" dirty="0" smtClean="0"/>
                <a:t> </a:t>
              </a:r>
              <a:r>
                <a:rPr lang="fr-FR" sz="1600" dirty="0" err="1" smtClean="0"/>
                <a:t>small</a:t>
              </a:r>
              <a:r>
                <a:rPr lang="fr-FR" sz="1600" dirty="0" smtClean="0"/>
                <a:t>.</a:t>
              </a:r>
              <a:endParaRPr lang="fr-FR" sz="1600" dirty="0"/>
            </a:p>
          </p:txBody>
        </p:sp>
      </p:grp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71558"/>
            <a:ext cx="5343451" cy="31683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5648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  <p:grpSp>
        <p:nvGrpSpPr>
          <p:cNvPr id="10" name="Groupe 9"/>
          <p:cNvGrpSpPr/>
          <p:nvPr/>
        </p:nvGrpSpPr>
        <p:grpSpPr>
          <a:xfrm>
            <a:off x="5204930" y="3573016"/>
            <a:ext cx="3706553" cy="2600264"/>
            <a:chOff x="184677" y="0"/>
            <a:chExt cx="3257572" cy="2320207"/>
          </a:xfrm>
        </p:grpSpPr>
        <p:sp>
          <p:nvSpPr>
            <p:cNvPr id="11" name="Rectangle à coins arrondis 10"/>
            <p:cNvSpPr/>
            <p:nvPr/>
          </p:nvSpPr>
          <p:spPr>
            <a:xfrm>
              <a:off x="184677" y="0"/>
              <a:ext cx="3257572" cy="232020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184677" y="113263"/>
              <a:ext cx="3031046" cy="20936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102870" rIns="205740" bIns="102870" numCol="1" spcCol="1270" anchor="ctr" anchorCtr="0">
              <a:noAutofit/>
            </a:bodyPr>
            <a:lstStyle/>
            <a:p>
              <a:r>
                <a:rPr lang="fr-FR" sz="3200" dirty="0" err="1" smtClean="0"/>
                <a:t>Better</a:t>
              </a:r>
              <a:r>
                <a:rPr lang="fr-FR" sz="3200" dirty="0" smtClean="0"/>
                <a:t>.</a:t>
              </a:r>
            </a:p>
            <a:p>
              <a:endParaRPr lang="fr-FR" sz="3200" dirty="0" smtClean="0"/>
            </a:p>
            <a:p>
              <a:r>
                <a:rPr lang="fr-FR" sz="1600" dirty="0" smtClean="0"/>
                <a:t>But, </a:t>
              </a:r>
              <a:r>
                <a:rPr lang="fr-FR" sz="1600" dirty="0" err="1" smtClean="0"/>
                <a:t>i’m</a:t>
              </a:r>
              <a:r>
                <a:rPr lang="fr-FR" sz="1600" dirty="0" smtClean="0"/>
                <a:t> </a:t>
              </a:r>
              <a:r>
                <a:rPr lang="fr-FR" sz="1600" dirty="0" err="1" smtClean="0"/>
                <a:t>tired</a:t>
              </a:r>
              <a:r>
                <a:rPr lang="fr-FR" sz="1600" dirty="0" smtClean="0"/>
                <a:t> to use keyboard.</a:t>
              </a:r>
              <a:endParaRPr lang="fr-FR" sz="1600" dirty="0"/>
            </a:p>
          </p:txBody>
        </p:sp>
      </p:grp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60648"/>
            <a:ext cx="4680520" cy="31203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6266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  <p:grpSp>
        <p:nvGrpSpPr>
          <p:cNvPr id="10" name="Groupe 9"/>
          <p:cNvGrpSpPr/>
          <p:nvPr/>
        </p:nvGrpSpPr>
        <p:grpSpPr>
          <a:xfrm>
            <a:off x="5204930" y="3573016"/>
            <a:ext cx="3706553" cy="2600264"/>
            <a:chOff x="184677" y="0"/>
            <a:chExt cx="3257572" cy="2320207"/>
          </a:xfrm>
        </p:grpSpPr>
        <p:sp>
          <p:nvSpPr>
            <p:cNvPr id="11" name="Rectangle à coins arrondis 10"/>
            <p:cNvSpPr/>
            <p:nvPr/>
          </p:nvSpPr>
          <p:spPr>
            <a:xfrm>
              <a:off x="184677" y="0"/>
              <a:ext cx="3257572" cy="232020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184677" y="113263"/>
              <a:ext cx="3031046" cy="20936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102870" rIns="205740" bIns="102870" numCol="1" spcCol="1270" anchor="ctr" anchorCtr="0">
              <a:noAutofit/>
            </a:bodyPr>
            <a:lstStyle/>
            <a:p>
              <a:r>
                <a:rPr lang="fr-FR" sz="3200" dirty="0" smtClean="0"/>
                <a:t>Ok.</a:t>
              </a:r>
            </a:p>
            <a:p>
              <a:endParaRPr lang="fr-FR" sz="3200" dirty="0" smtClean="0"/>
            </a:p>
            <a:p>
              <a:r>
                <a:rPr lang="fr-FR" sz="1600" dirty="0" smtClean="0"/>
                <a:t>But, </a:t>
              </a:r>
              <a:r>
                <a:rPr lang="fr-FR" sz="1600" dirty="0" err="1" smtClean="0"/>
                <a:t>it</a:t>
              </a:r>
              <a:r>
                <a:rPr lang="fr-FR" sz="1600" dirty="0" smtClean="0"/>
                <a:t> </a:t>
              </a:r>
              <a:r>
                <a:rPr lang="fr-FR" sz="1600" dirty="0" err="1" smtClean="0"/>
                <a:t>is</a:t>
              </a:r>
              <a:r>
                <a:rPr lang="fr-FR" sz="1600" dirty="0" smtClean="0"/>
                <a:t> not possible to do more?</a:t>
              </a:r>
              <a:endParaRPr lang="fr-FR" sz="1600" dirty="0"/>
            </a:p>
          </p:txBody>
        </p:sp>
      </p:grp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88640"/>
            <a:ext cx="3048000" cy="457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592885"/>
            <a:ext cx="18573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8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  <p:grpSp>
        <p:nvGrpSpPr>
          <p:cNvPr id="10" name="Groupe 9"/>
          <p:cNvGrpSpPr/>
          <p:nvPr/>
        </p:nvGrpSpPr>
        <p:grpSpPr>
          <a:xfrm>
            <a:off x="5076056" y="4293096"/>
            <a:ext cx="3835427" cy="1880184"/>
            <a:chOff x="184677" y="0"/>
            <a:chExt cx="3257572" cy="2320207"/>
          </a:xfrm>
        </p:grpSpPr>
        <p:sp>
          <p:nvSpPr>
            <p:cNvPr id="11" name="Rectangle à coins arrondis 10"/>
            <p:cNvSpPr/>
            <p:nvPr/>
          </p:nvSpPr>
          <p:spPr>
            <a:xfrm>
              <a:off x="184677" y="0"/>
              <a:ext cx="3257572" cy="232020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184677" y="113263"/>
              <a:ext cx="3031046" cy="20936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102870" rIns="205740" bIns="102870" numCol="1" spcCol="1270" anchor="ctr" anchorCtr="0">
              <a:noAutofit/>
            </a:bodyPr>
            <a:lstStyle/>
            <a:p>
              <a:r>
                <a:rPr lang="fr-FR" sz="3200" dirty="0" err="1" smtClean="0"/>
                <a:t>Wouaouuu</a:t>
              </a:r>
              <a:r>
                <a:rPr lang="fr-FR" sz="3200" dirty="0" smtClean="0"/>
                <a:t>.</a:t>
              </a:r>
            </a:p>
            <a:p>
              <a:endParaRPr lang="fr-FR" sz="3200" dirty="0" smtClean="0"/>
            </a:p>
            <a:p>
              <a:r>
                <a:rPr lang="fr-FR" sz="1600" dirty="0" smtClean="0"/>
                <a:t>Something </a:t>
              </a:r>
              <a:r>
                <a:rPr lang="fr-FR" sz="1600" dirty="0" err="1" smtClean="0"/>
                <a:t>next</a:t>
              </a:r>
              <a:r>
                <a:rPr lang="fr-FR" sz="1600" dirty="0" smtClean="0"/>
                <a:t>?</a:t>
              </a:r>
              <a:endParaRPr lang="fr-FR" sz="1600" dirty="0"/>
            </a:p>
          </p:txBody>
        </p:sp>
      </p:grp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252" y="188640"/>
            <a:ext cx="56483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9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80</TotalTime>
  <Words>132</Words>
  <Application>Microsoft Office PowerPoint</Application>
  <PresentationFormat>Affichage à l'écran (4:3)</PresentationFormat>
  <Paragraphs>60</Paragraphs>
  <Slides>12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Oriel</vt:lpstr>
      <vt:lpstr>Présentation PowerPoint</vt:lpstr>
      <vt:lpstr>Summary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Bionic drone bird</vt:lpstr>
      <vt:lpstr>Bionic drone bird</vt:lpstr>
      <vt:lpstr>Bionic drone bird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Khalid</dc:creator>
  <cp:lastModifiedBy>DemaxSoft</cp:lastModifiedBy>
  <cp:revision>21</cp:revision>
  <dcterms:created xsi:type="dcterms:W3CDTF">2015-02-10T12:42:47Z</dcterms:created>
  <dcterms:modified xsi:type="dcterms:W3CDTF">2015-02-15T13:17:36Z</dcterms:modified>
</cp:coreProperties>
</file>