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302" r:id="rId3"/>
    <p:sldId id="412" r:id="rId4"/>
    <p:sldId id="413" r:id="rId5"/>
    <p:sldId id="414" r:id="rId6"/>
    <p:sldId id="421" r:id="rId7"/>
    <p:sldId id="408" r:id="rId8"/>
    <p:sldId id="422" r:id="rId9"/>
    <p:sldId id="379" r:id="rId10"/>
    <p:sldId id="380" r:id="rId11"/>
    <p:sldId id="381" r:id="rId12"/>
    <p:sldId id="418" r:id="rId13"/>
    <p:sldId id="259" r:id="rId14"/>
    <p:sldId id="260" r:id="rId15"/>
    <p:sldId id="378" r:id="rId16"/>
    <p:sldId id="415" r:id="rId17"/>
    <p:sldId id="328" r:id="rId18"/>
    <p:sldId id="416" r:id="rId19"/>
    <p:sldId id="419" r:id="rId20"/>
    <p:sldId id="411" r:id="rId21"/>
    <p:sldId id="423" r:id="rId22"/>
    <p:sldId id="42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ler, Diana" initials="BD" lastIdx="3" clrIdx="0">
    <p:extLst>
      <p:ext uri="{19B8F6BF-5375-455C-9EA6-DF929625EA0E}">
        <p15:presenceInfo xmlns:p15="http://schemas.microsoft.com/office/powerpoint/2012/main" userId="S-1-5-21-3363705533-3530461373-289186524-63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10033-3C57-47DF-90BF-5809A581CF94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B80F84-9F4F-4777-BFD3-DB20D210321A}">
      <dgm:prSet phldrT="[Text]"/>
      <dgm:spPr/>
      <dgm:t>
        <a:bodyPr/>
        <a:lstStyle/>
        <a:p>
          <a:r>
            <a:rPr lang="en-US" dirty="0" smtClean="0"/>
            <a:t>Structured data</a:t>
          </a:r>
          <a:endParaRPr lang="en-US" dirty="0"/>
        </a:p>
      </dgm:t>
    </dgm:pt>
    <dgm:pt modelId="{5E6F6B30-8676-449C-A5B6-B918E3880EE8}" type="parTrans" cxnId="{9A640536-8D6E-4004-87CF-7F0CD0EA61B9}">
      <dgm:prSet/>
      <dgm:spPr/>
      <dgm:t>
        <a:bodyPr/>
        <a:lstStyle/>
        <a:p>
          <a:endParaRPr lang="en-US"/>
        </a:p>
      </dgm:t>
    </dgm:pt>
    <dgm:pt modelId="{4DC75353-88B0-4066-8047-2105688B647E}" type="sibTrans" cxnId="{9A640536-8D6E-4004-87CF-7F0CD0EA61B9}">
      <dgm:prSet/>
      <dgm:spPr/>
      <dgm:t>
        <a:bodyPr/>
        <a:lstStyle/>
        <a:p>
          <a:endParaRPr lang="en-US"/>
        </a:p>
      </dgm:t>
    </dgm:pt>
    <dgm:pt modelId="{E8A54214-E79B-45BB-ADCD-93F1DC69027C}">
      <dgm:prSet phldrT="[Text]"/>
      <dgm:spPr/>
      <dgm:t>
        <a:bodyPr/>
        <a:lstStyle/>
        <a:p>
          <a:r>
            <a:rPr lang="en-US" dirty="0" smtClean="0"/>
            <a:t>Standardized sampling protocol</a:t>
          </a:r>
          <a:endParaRPr lang="en-US" dirty="0"/>
        </a:p>
      </dgm:t>
    </dgm:pt>
    <dgm:pt modelId="{ED677B3D-091A-4ABE-8415-9DD6B343C808}" type="parTrans" cxnId="{FFAE7C3E-CCC1-4B37-AAA1-6B927D11AA6E}">
      <dgm:prSet/>
      <dgm:spPr/>
      <dgm:t>
        <a:bodyPr/>
        <a:lstStyle/>
        <a:p>
          <a:endParaRPr lang="en-US"/>
        </a:p>
      </dgm:t>
    </dgm:pt>
    <dgm:pt modelId="{26AF2C39-CE10-4342-A351-7B3C4E2CCFBD}" type="sibTrans" cxnId="{FFAE7C3E-CCC1-4B37-AAA1-6B927D11AA6E}">
      <dgm:prSet/>
      <dgm:spPr/>
      <dgm:t>
        <a:bodyPr/>
        <a:lstStyle/>
        <a:p>
          <a:endParaRPr lang="en-US"/>
        </a:p>
      </dgm:t>
    </dgm:pt>
    <dgm:pt modelId="{1B4D4071-51B9-4B9D-A927-CF321000F610}">
      <dgm:prSet phldrT="[Text]"/>
      <dgm:spPr/>
      <dgm:t>
        <a:bodyPr/>
        <a:lstStyle/>
        <a:p>
          <a:r>
            <a:rPr lang="en-US" dirty="0" smtClean="0"/>
            <a:t>Site-selection – sometimes stratified random, often not</a:t>
          </a:r>
          <a:endParaRPr lang="en-US" dirty="0"/>
        </a:p>
      </dgm:t>
    </dgm:pt>
    <dgm:pt modelId="{7C8BA5F3-D697-4FB6-9DC2-FCA08F7C3B87}" type="parTrans" cxnId="{1562DDB1-AB82-4330-84A6-E34E7989BB8E}">
      <dgm:prSet/>
      <dgm:spPr/>
      <dgm:t>
        <a:bodyPr/>
        <a:lstStyle/>
        <a:p>
          <a:endParaRPr lang="en-US"/>
        </a:p>
      </dgm:t>
    </dgm:pt>
    <dgm:pt modelId="{62F82CCF-B39C-4465-9A19-3BEDCD343B17}" type="sibTrans" cxnId="{1562DDB1-AB82-4330-84A6-E34E7989BB8E}">
      <dgm:prSet/>
      <dgm:spPr/>
      <dgm:t>
        <a:bodyPr/>
        <a:lstStyle/>
        <a:p>
          <a:endParaRPr lang="en-US"/>
        </a:p>
      </dgm:t>
    </dgm:pt>
    <dgm:pt modelId="{6480BF7D-8ED9-4067-A205-363F99D63788}">
      <dgm:prSet phldrT="[Text]"/>
      <dgm:spPr/>
      <dgm:t>
        <a:bodyPr/>
        <a:lstStyle/>
        <a:p>
          <a:r>
            <a:rPr lang="en-US" dirty="0" smtClean="0"/>
            <a:t>Semi-structured data</a:t>
          </a:r>
          <a:endParaRPr lang="en-US" dirty="0"/>
        </a:p>
      </dgm:t>
    </dgm:pt>
    <dgm:pt modelId="{44FF74DF-8EA5-45E9-ADFB-AD8B650562EB}" type="parTrans" cxnId="{D8A8259A-414B-47CD-A6E8-FFE8B9AD0371}">
      <dgm:prSet/>
      <dgm:spPr/>
      <dgm:t>
        <a:bodyPr/>
        <a:lstStyle/>
        <a:p>
          <a:endParaRPr lang="en-US"/>
        </a:p>
      </dgm:t>
    </dgm:pt>
    <dgm:pt modelId="{B07429BD-A4E5-453E-8CED-1B6510C24EE7}" type="sibTrans" cxnId="{D8A8259A-414B-47CD-A6E8-FFE8B9AD0371}">
      <dgm:prSet/>
      <dgm:spPr/>
      <dgm:t>
        <a:bodyPr/>
        <a:lstStyle/>
        <a:p>
          <a:endParaRPr lang="en-US"/>
        </a:p>
      </dgm:t>
    </dgm:pt>
    <dgm:pt modelId="{5A8C05F7-2CFE-430D-BFDA-B84195D18B32}">
      <dgm:prSet phldrT="[Text]"/>
      <dgm:spPr/>
      <dgm:t>
        <a:bodyPr/>
        <a:lstStyle/>
        <a:p>
          <a:r>
            <a:rPr lang="en-US" dirty="0" smtClean="0"/>
            <a:t>No standardized sampling protocol</a:t>
          </a:r>
          <a:endParaRPr lang="en-US" dirty="0"/>
        </a:p>
      </dgm:t>
    </dgm:pt>
    <dgm:pt modelId="{31B0B4D2-97A8-4DA3-BB85-F26A92FCF3B6}" type="parTrans" cxnId="{4AA4B19A-A10B-493F-A9FC-0223FCDD7D2F}">
      <dgm:prSet/>
      <dgm:spPr/>
      <dgm:t>
        <a:bodyPr/>
        <a:lstStyle/>
        <a:p>
          <a:endParaRPr lang="en-US"/>
        </a:p>
      </dgm:t>
    </dgm:pt>
    <dgm:pt modelId="{D84E2592-9E65-4AD2-BAA0-D78B51911390}" type="sibTrans" cxnId="{4AA4B19A-A10B-493F-A9FC-0223FCDD7D2F}">
      <dgm:prSet/>
      <dgm:spPr/>
      <dgm:t>
        <a:bodyPr/>
        <a:lstStyle/>
        <a:p>
          <a:endParaRPr lang="en-US"/>
        </a:p>
      </dgm:t>
    </dgm:pt>
    <dgm:pt modelId="{41ADC8CB-DE6D-4541-8F64-C151BFB5A029}">
      <dgm:prSet phldrT="[Text]"/>
      <dgm:spPr/>
      <dgm:t>
        <a:bodyPr/>
        <a:lstStyle/>
        <a:p>
          <a:r>
            <a:rPr lang="en-US" dirty="0" smtClean="0"/>
            <a:t>Metadata associated with data informs on survey methods</a:t>
          </a:r>
          <a:endParaRPr lang="en-US" dirty="0"/>
        </a:p>
      </dgm:t>
    </dgm:pt>
    <dgm:pt modelId="{B9E26332-2DA0-482A-857C-54EF88987615}" type="parTrans" cxnId="{A8F2FF68-9DA0-4AA8-8294-FF869E20E673}">
      <dgm:prSet/>
      <dgm:spPr/>
      <dgm:t>
        <a:bodyPr/>
        <a:lstStyle/>
        <a:p>
          <a:endParaRPr lang="en-US"/>
        </a:p>
      </dgm:t>
    </dgm:pt>
    <dgm:pt modelId="{23106F99-BE8F-42DF-9448-5384E695BF68}" type="sibTrans" cxnId="{A8F2FF68-9DA0-4AA8-8294-FF869E20E673}">
      <dgm:prSet/>
      <dgm:spPr/>
      <dgm:t>
        <a:bodyPr/>
        <a:lstStyle/>
        <a:p>
          <a:endParaRPr lang="en-US"/>
        </a:p>
      </dgm:t>
    </dgm:pt>
    <dgm:pt modelId="{AB83E74D-E344-4160-8C5E-F0B9355648B3}">
      <dgm:prSet phldrT="[Text]"/>
      <dgm:spPr/>
      <dgm:t>
        <a:bodyPr/>
        <a:lstStyle/>
        <a:p>
          <a:r>
            <a:rPr lang="en-US" dirty="0" smtClean="0"/>
            <a:t>Unstructured data</a:t>
          </a:r>
          <a:endParaRPr lang="en-US" dirty="0"/>
        </a:p>
      </dgm:t>
    </dgm:pt>
    <dgm:pt modelId="{1F57E59F-A501-4027-AFB5-9323EF175D60}" type="parTrans" cxnId="{FC359371-E4A0-45CD-9950-F9E85CAB0028}">
      <dgm:prSet/>
      <dgm:spPr/>
      <dgm:t>
        <a:bodyPr/>
        <a:lstStyle/>
        <a:p>
          <a:endParaRPr lang="en-US"/>
        </a:p>
      </dgm:t>
    </dgm:pt>
    <dgm:pt modelId="{144D7666-6644-4FCE-BC4B-F2F3B5970E82}" type="sibTrans" cxnId="{FC359371-E4A0-45CD-9950-F9E85CAB0028}">
      <dgm:prSet/>
      <dgm:spPr/>
      <dgm:t>
        <a:bodyPr/>
        <a:lstStyle/>
        <a:p>
          <a:endParaRPr lang="en-US"/>
        </a:p>
      </dgm:t>
    </dgm:pt>
    <dgm:pt modelId="{55300533-6C3E-4E0A-A507-F366036B38FD}">
      <dgm:prSet phldrT="[Text]"/>
      <dgm:spPr/>
      <dgm:t>
        <a:bodyPr/>
        <a:lstStyle/>
        <a:p>
          <a:r>
            <a:rPr lang="en-US" dirty="0" smtClean="0"/>
            <a:t>No standardized sampling protocol</a:t>
          </a:r>
          <a:endParaRPr lang="en-US" dirty="0"/>
        </a:p>
      </dgm:t>
    </dgm:pt>
    <dgm:pt modelId="{A1268B5E-2E0F-4126-BFE3-4013F46C8B53}" type="parTrans" cxnId="{001EDB13-4AF6-4341-B5B8-847CD146EEC0}">
      <dgm:prSet/>
      <dgm:spPr/>
      <dgm:t>
        <a:bodyPr/>
        <a:lstStyle/>
        <a:p>
          <a:endParaRPr lang="en-US"/>
        </a:p>
      </dgm:t>
    </dgm:pt>
    <dgm:pt modelId="{683826D2-1D19-4D64-A306-02FFEC0A6937}" type="sibTrans" cxnId="{001EDB13-4AF6-4341-B5B8-847CD146EEC0}">
      <dgm:prSet/>
      <dgm:spPr/>
      <dgm:t>
        <a:bodyPr/>
        <a:lstStyle/>
        <a:p>
          <a:endParaRPr lang="en-US"/>
        </a:p>
      </dgm:t>
    </dgm:pt>
    <dgm:pt modelId="{003EB52C-569B-4B54-B491-845FCE5DE86B}">
      <dgm:prSet phldrT="[Text]"/>
      <dgm:spPr/>
      <dgm:t>
        <a:bodyPr/>
        <a:lstStyle/>
        <a:p>
          <a:r>
            <a:rPr lang="en-US" dirty="0" smtClean="0"/>
            <a:t>Site selection – free</a:t>
          </a:r>
          <a:endParaRPr lang="en-US" dirty="0"/>
        </a:p>
      </dgm:t>
    </dgm:pt>
    <dgm:pt modelId="{FB98E76E-1DEE-421E-B86C-1282F720ADE1}" type="parTrans" cxnId="{088855BD-362B-452D-903F-C61A4D0C2ED6}">
      <dgm:prSet/>
      <dgm:spPr/>
      <dgm:t>
        <a:bodyPr/>
        <a:lstStyle/>
        <a:p>
          <a:endParaRPr lang="en-US"/>
        </a:p>
      </dgm:t>
    </dgm:pt>
    <dgm:pt modelId="{C3B86DE9-E6FE-4C0B-A04D-475009634F6A}" type="sibTrans" cxnId="{088855BD-362B-452D-903F-C61A4D0C2ED6}">
      <dgm:prSet/>
      <dgm:spPr/>
      <dgm:t>
        <a:bodyPr/>
        <a:lstStyle/>
        <a:p>
          <a:endParaRPr lang="en-US"/>
        </a:p>
      </dgm:t>
    </dgm:pt>
    <dgm:pt modelId="{3A0ABE15-D435-4A17-81A1-8C5AF3ED6EC5}">
      <dgm:prSet phldrT="[Text]"/>
      <dgm:spPr/>
      <dgm:t>
        <a:bodyPr/>
        <a:lstStyle/>
        <a:p>
          <a:r>
            <a:rPr lang="en-US" dirty="0" smtClean="0"/>
            <a:t>Site selection - free</a:t>
          </a:r>
          <a:endParaRPr lang="en-US" dirty="0"/>
        </a:p>
      </dgm:t>
    </dgm:pt>
    <dgm:pt modelId="{B6636F8C-B119-448E-8D3B-382880C33A9D}" type="parTrans" cxnId="{E4A8AF1E-0633-4D32-80E9-75DD0C158E9B}">
      <dgm:prSet/>
      <dgm:spPr/>
      <dgm:t>
        <a:bodyPr/>
        <a:lstStyle/>
        <a:p>
          <a:endParaRPr lang="en-US"/>
        </a:p>
      </dgm:t>
    </dgm:pt>
    <dgm:pt modelId="{D7737645-3DD2-46D8-BDB2-1D6232EF5814}" type="sibTrans" cxnId="{E4A8AF1E-0633-4D32-80E9-75DD0C158E9B}">
      <dgm:prSet/>
      <dgm:spPr/>
      <dgm:t>
        <a:bodyPr/>
        <a:lstStyle/>
        <a:p>
          <a:endParaRPr lang="en-US"/>
        </a:p>
      </dgm:t>
    </dgm:pt>
    <dgm:pt modelId="{E3A4C460-3F5A-44E9-AA53-A9C82689BCD1}">
      <dgm:prSet phldrT="[Text]"/>
      <dgm:spPr/>
      <dgm:t>
        <a:bodyPr/>
        <a:lstStyle/>
        <a:p>
          <a:r>
            <a:rPr lang="en-US" dirty="0" smtClean="0"/>
            <a:t>Little metadata</a:t>
          </a:r>
          <a:endParaRPr lang="en-US" dirty="0"/>
        </a:p>
      </dgm:t>
    </dgm:pt>
    <dgm:pt modelId="{9719E0DD-430C-4C8A-A8B3-111C6890AFA0}" type="parTrans" cxnId="{BABF46F3-CCFA-4E3D-9156-3B1E1099417E}">
      <dgm:prSet/>
      <dgm:spPr/>
      <dgm:t>
        <a:bodyPr/>
        <a:lstStyle/>
        <a:p>
          <a:endParaRPr lang="en-US"/>
        </a:p>
      </dgm:t>
    </dgm:pt>
    <dgm:pt modelId="{08E2A304-EA1C-4942-A69B-F7C70FC313A5}" type="sibTrans" cxnId="{BABF46F3-CCFA-4E3D-9156-3B1E1099417E}">
      <dgm:prSet/>
      <dgm:spPr/>
      <dgm:t>
        <a:bodyPr/>
        <a:lstStyle/>
        <a:p>
          <a:endParaRPr lang="en-US"/>
        </a:p>
      </dgm:t>
    </dgm:pt>
    <dgm:pt modelId="{5A252C04-3797-4DEC-BA65-3D49ADB10F94}" type="pres">
      <dgm:prSet presAssocID="{F8A10033-3C57-47DF-90BF-5809A581CF9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C6F907-4EBC-4A09-B00D-D5110719B36F}" type="pres">
      <dgm:prSet presAssocID="{42B80F84-9F4F-4777-BFD3-DB20D210321A}" presName="compNode" presStyleCnt="0"/>
      <dgm:spPr/>
    </dgm:pt>
    <dgm:pt modelId="{94BC0C3E-4C8F-4313-BD09-04E107B91D40}" type="pres">
      <dgm:prSet presAssocID="{42B80F84-9F4F-4777-BFD3-DB20D210321A}" presName="aNode" presStyleLbl="bgShp" presStyleIdx="0" presStyleCnt="3"/>
      <dgm:spPr/>
      <dgm:t>
        <a:bodyPr/>
        <a:lstStyle/>
        <a:p>
          <a:endParaRPr lang="en-US"/>
        </a:p>
      </dgm:t>
    </dgm:pt>
    <dgm:pt modelId="{AA4BB038-9ED9-408B-A1FE-7241632EAC9D}" type="pres">
      <dgm:prSet presAssocID="{42B80F84-9F4F-4777-BFD3-DB20D210321A}" presName="textNode" presStyleLbl="bgShp" presStyleIdx="0" presStyleCnt="3"/>
      <dgm:spPr/>
      <dgm:t>
        <a:bodyPr/>
        <a:lstStyle/>
        <a:p>
          <a:endParaRPr lang="en-US"/>
        </a:p>
      </dgm:t>
    </dgm:pt>
    <dgm:pt modelId="{29783D89-0F25-46E6-8452-861F9482ABBE}" type="pres">
      <dgm:prSet presAssocID="{42B80F84-9F4F-4777-BFD3-DB20D210321A}" presName="compChildNode" presStyleCnt="0"/>
      <dgm:spPr/>
    </dgm:pt>
    <dgm:pt modelId="{98D7BD1D-C916-4252-AA03-7E717677D8E1}" type="pres">
      <dgm:prSet presAssocID="{42B80F84-9F4F-4777-BFD3-DB20D210321A}" presName="theInnerList" presStyleCnt="0"/>
      <dgm:spPr/>
    </dgm:pt>
    <dgm:pt modelId="{33CD50F6-1FE6-412F-92E1-0C45786569DE}" type="pres">
      <dgm:prSet presAssocID="{E8A54214-E79B-45BB-ADCD-93F1DC69027C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D5ADB-0281-4AA2-BEFD-DEFAECCAC744}" type="pres">
      <dgm:prSet presAssocID="{E8A54214-E79B-45BB-ADCD-93F1DC69027C}" presName="aSpace2" presStyleCnt="0"/>
      <dgm:spPr/>
    </dgm:pt>
    <dgm:pt modelId="{2998F053-1AE7-40AE-8717-4784EA1400B4}" type="pres">
      <dgm:prSet presAssocID="{1B4D4071-51B9-4B9D-A927-CF321000F610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D1860-ED58-4571-8834-85D41B499138}" type="pres">
      <dgm:prSet presAssocID="{42B80F84-9F4F-4777-BFD3-DB20D210321A}" presName="aSpace" presStyleCnt="0"/>
      <dgm:spPr/>
    </dgm:pt>
    <dgm:pt modelId="{ADC71941-B931-448C-A02F-311794148DA5}" type="pres">
      <dgm:prSet presAssocID="{6480BF7D-8ED9-4067-A205-363F99D63788}" presName="compNode" presStyleCnt="0"/>
      <dgm:spPr/>
    </dgm:pt>
    <dgm:pt modelId="{A8064640-68F2-4664-B4B1-79B33C855BA7}" type="pres">
      <dgm:prSet presAssocID="{6480BF7D-8ED9-4067-A205-363F99D63788}" presName="aNode" presStyleLbl="bgShp" presStyleIdx="1" presStyleCnt="3"/>
      <dgm:spPr/>
      <dgm:t>
        <a:bodyPr/>
        <a:lstStyle/>
        <a:p>
          <a:endParaRPr lang="en-US"/>
        </a:p>
      </dgm:t>
    </dgm:pt>
    <dgm:pt modelId="{0C11ED17-915B-4491-A535-0AEA04860853}" type="pres">
      <dgm:prSet presAssocID="{6480BF7D-8ED9-4067-A205-363F99D63788}" presName="textNode" presStyleLbl="bgShp" presStyleIdx="1" presStyleCnt="3"/>
      <dgm:spPr/>
      <dgm:t>
        <a:bodyPr/>
        <a:lstStyle/>
        <a:p>
          <a:endParaRPr lang="en-US"/>
        </a:p>
      </dgm:t>
    </dgm:pt>
    <dgm:pt modelId="{42746E26-D1AB-42DB-90AE-1BF7F9CE8513}" type="pres">
      <dgm:prSet presAssocID="{6480BF7D-8ED9-4067-A205-363F99D63788}" presName="compChildNode" presStyleCnt="0"/>
      <dgm:spPr/>
    </dgm:pt>
    <dgm:pt modelId="{53019BF7-25B8-4B67-B6DD-BD3378C43310}" type="pres">
      <dgm:prSet presAssocID="{6480BF7D-8ED9-4067-A205-363F99D63788}" presName="theInnerList" presStyleCnt="0"/>
      <dgm:spPr/>
    </dgm:pt>
    <dgm:pt modelId="{2EFB3F16-A975-46CE-B95E-2D0BA4156AF8}" type="pres">
      <dgm:prSet presAssocID="{5A8C05F7-2CFE-430D-BFDA-B84195D18B32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2718-B7A6-436B-ADD9-C77C63847BEB}" type="pres">
      <dgm:prSet presAssocID="{5A8C05F7-2CFE-430D-BFDA-B84195D18B32}" presName="aSpace2" presStyleCnt="0"/>
      <dgm:spPr/>
    </dgm:pt>
    <dgm:pt modelId="{36B6057E-B7E3-409D-A47D-815F5015AEF4}" type="pres">
      <dgm:prSet presAssocID="{3A0ABE15-D435-4A17-81A1-8C5AF3ED6EC5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3B6D8-89B8-4E0B-8FDA-21BAD5B1E3BA}" type="pres">
      <dgm:prSet presAssocID="{3A0ABE15-D435-4A17-81A1-8C5AF3ED6EC5}" presName="aSpace2" presStyleCnt="0"/>
      <dgm:spPr/>
    </dgm:pt>
    <dgm:pt modelId="{68EE6AB6-E88E-42B9-A3B9-D87F37071DA9}" type="pres">
      <dgm:prSet presAssocID="{41ADC8CB-DE6D-4541-8F64-C151BFB5A029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C0ACB-C974-40E0-9DF4-E356F10E25D6}" type="pres">
      <dgm:prSet presAssocID="{6480BF7D-8ED9-4067-A205-363F99D63788}" presName="aSpace" presStyleCnt="0"/>
      <dgm:spPr/>
    </dgm:pt>
    <dgm:pt modelId="{58434128-BE8E-491B-9523-A50760D07F4D}" type="pres">
      <dgm:prSet presAssocID="{AB83E74D-E344-4160-8C5E-F0B9355648B3}" presName="compNode" presStyleCnt="0"/>
      <dgm:spPr/>
    </dgm:pt>
    <dgm:pt modelId="{B2DAA9EA-EC1B-42F6-BB21-5AC5F12D7EE7}" type="pres">
      <dgm:prSet presAssocID="{AB83E74D-E344-4160-8C5E-F0B9355648B3}" presName="aNode" presStyleLbl="bgShp" presStyleIdx="2" presStyleCnt="3" custScaleX="112970"/>
      <dgm:spPr/>
      <dgm:t>
        <a:bodyPr/>
        <a:lstStyle/>
        <a:p>
          <a:endParaRPr lang="en-US"/>
        </a:p>
      </dgm:t>
    </dgm:pt>
    <dgm:pt modelId="{810305F1-6F3F-4ED1-A14C-E86378AA5037}" type="pres">
      <dgm:prSet presAssocID="{AB83E74D-E344-4160-8C5E-F0B9355648B3}" presName="textNode" presStyleLbl="bgShp" presStyleIdx="2" presStyleCnt="3"/>
      <dgm:spPr/>
      <dgm:t>
        <a:bodyPr/>
        <a:lstStyle/>
        <a:p>
          <a:endParaRPr lang="en-US"/>
        </a:p>
      </dgm:t>
    </dgm:pt>
    <dgm:pt modelId="{25420A66-876A-4CE6-9861-68915204C697}" type="pres">
      <dgm:prSet presAssocID="{AB83E74D-E344-4160-8C5E-F0B9355648B3}" presName="compChildNode" presStyleCnt="0"/>
      <dgm:spPr/>
    </dgm:pt>
    <dgm:pt modelId="{A4FFD831-E245-42B7-B9AF-4BBCA083CD7D}" type="pres">
      <dgm:prSet presAssocID="{AB83E74D-E344-4160-8C5E-F0B9355648B3}" presName="theInnerList" presStyleCnt="0"/>
      <dgm:spPr/>
    </dgm:pt>
    <dgm:pt modelId="{9FA5200C-8139-4A6A-8765-75B1E70A0182}" type="pres">
      <dgm:prSet presAssocID="{55300533-6C3E-4E0A-A507-F366036B38FD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476FB-9961-4491-97C6-6CE59DCBAC23}" type="pres">
      <dgm:prSet presAssocID="{55300533-6C3E-4E0A-A507-F366036B38FD}" presName="aSpace2" presStyleCnt="0"/>
      <dgm:spPr/>
    </dgm:pt>
    <dgm:pt modelId="{814C4EAB-AB93-4FE3-BB27-CD97792422D7}" type="pres">
      <dgm:prSet presAssocID="{003EB52C-569B-4B54-B491-845FCE5DE86B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34D72-0934-479B-BB9E-BA3A70B5F334}" type="pres">
      <dgm:prSet presAssocID="{003EB52C-569B-4B54-B491-845FCE5DE86B}" presName="aSpace2" presStyleCnt="0"/>
      <dgm:spPr/>
    </dgm:pt>
    <dgm:pt modelId="{4D8C8EC1-465E-498F-87FD-8B6F4468B5F2}" type="pres">
      <dgm:prSet presAssocID="{E3A4C460-3F5A-44E9-AA53-A9C82689BCD1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14349-9743-4C50-9464-24F5CF743CC9}" type="presOf" srcId="{42B80F84-9F4F-4777-BFD3-DB20D210321A}" destId="{AA4BB038-9ED9-408B-A1FE-7241632EAC9D}" srcOrd="1" destOrd="0" presId="urn:microsoft.com/office/officeart/2005/8/layout/lProcess2"/>
    <dgm:cxn modelId="{B59F24C1-F0E3-45DC-B98D-6DC3BBB65654}" type="presOf" srcId="{E3A4C460-3F5A-44E9-AA53-A9C82689BCD1}" destId="{4D8C8EC1-465E-498F-87FD-8B6F4468B5F2}" srcOrd="0" destOrd="0" presId="urn:microsoft.com/office/officeart/2005/8/layout/lProcess2"/>
    <dgm:cxn modelId="{D8A8259A-414B-47CD-A6E8-FFE8B9AD0371}" srcId="{F8A10033-3C57-47DF-90BF-5809A581CF94}" destId="{6480BF7D-8ED9-4067-A205-363F99D63788}" srcOrd="1" destOrd="0" parTransId="{44FF74DF-8EA5-45E9-ADFB-AD8B650562EB}" sibTransId="{B07429BD-A4E5-453E-8CED-1B6510C24EE7}"/>
    <dgm:cxn modelId="{001EDB13-4AF6-4341-B5B8-847CD146EEC0}" srcId="{AB83E74D-E344-4160-8C5E-F0B9355648B3}" destId="{55300533-6C3E-4E0A-A507-F366036B38FD}" srcOrd="0" destOrd="0" parTransId="{A1268B5E-2E0F-4126-BFE3-4013F46C8B53}" sibTransId="{683826D2-1D19-4D64-A306-02FFEC0A6937}"/>
    <dgm:cxn modelId="{1F51C674-F835-4C43-B655-41EC140FDFF4}" type="presOf" srcId="{003EB52C-569B-4B54-B491-845FCE5DE86B}" destId="{814C4EAB-AB93-4FE3-BB27-CD97792422D7}" srcOrd="0" destOrd="0" presId="urn:microsoft.com/office/officeart/2005/8/layout/lProcess2"/>
    <dgm:cxn modelId="{8A8DC9CE-D63F-49A4-A164-AB5743386A01}" type="presOf" srcId="{6480BF7D-8ED9-4067-A205-363F99D63788}" destId="{0C11ED17-915B-4491-A535-0AEA04860853}" srcOrd="1" destOrd="0" presId="urn:microsoft.com/office/officeart/2005/8/layout/lProcess2"/>
    <dgm:cxn modelId="{F66D0462-C79F-45E3-887A-A871E1F6E052}" type="presOf" srcId="{41ADC8CB-DE6D-4541-8F64-C151BFB5A029}" destId="{68EE6AB6-E88E-42B9-A3B9-D87F37071DA9}" srcOrd="0" destOrd="0" presId="urn:microsoft.com/office/officeart/2005/8/layout/lProcess2"/>
    <dgm:cxn modelId="{A8F2FF68-9DA0-4AA8-8294-FF869E20E673}" srcId="{6480BF7D-8ED9-4067-A205-363F99D63788}" destId="{41ADC8CB-DE6D-4541-8F64-C151BFB5A029}" srcOrd="2" destOrd="0" parTransId="{B9E26332-2DA0-482A-857C-54EF88987615}" sibTransId="{23106F99-BE8F-42DF-9448-5384E695BF68}"/>
    <dgm:cxn modelId="{2DA98161-63E6-412D-BA37-E034772C9131}" type="presOf" srcId="{6480BF7D-8ED9-4067-A205-363F99D63788}" destId="{A8064640-68F2-4664-B4B1-79B33C855BA7}" srcOrd="0" destOrd="0" presId="urn:microsoft.com/office/officeart/2005/8/layout/lProcess2"/>
    <dgm:cxn modelId="{088855BD-362B-452D-903F-C61A4D0C2ED6}" srcId="{AB83E74D-E344-4160-8C5E-F0B9355648B3}" destId="{003EB52C-569B-4B54-B491-845FCE5DE86B}" srcOrd="1" destOrd="0" parTransId="{FB98E76E-1DEE-421E-B86C-1282F720ADE1}" sibTransId="{C3B86DE9-E6FE-4C0B-A04D-475009634F6A}"/>
    <dgm:cxn modelId="{B811D63A-DABB-4F63-ADF2-396DCD59F22D}" type="presOf" srcId="{55300533-6C3E-4E0A-A507-F366036B38FD}" destId="{9FA5200C-8139-4A6A-8765-75B1E70A0182}" srcOrd="0" destOrd="0" presId="urn:microsoft.com/office/officeart/2005/8/layout/lProcess2"/>
    <dgm:cxn modelId="{13BA0006-DC15-4630-8046-FBBA10D39807}" type="presOf" srcId="{E8A54214-E79B-45BB-ADCD-93F1DC69027C}" destId="{33CD50F6-1FE6-412F-92E1-0C45786569DE}" srcOrd="0" destOrd="0" presId="urn:microsoft.com/office/officeart/2005/8/layout/lProcess2"/>
    <dgm:cxn modelId="{38D425AB-58AE-47FD-A9C2-38F0518A1352}" type="presOf" srcId="{42B80F84-9F4F-4777-BFD3-DB20D210321A}" destId="{94BC0C3E-4C8F-4313-BD09-04E107B91D40}" srcOrd="0" destOrd="0" presId="urn:microsoft.com/office/officeart/2005/8/layout/lProcess2"/>
    <dgm:cxn modelId="{4DBC0385-32D4-4B73-AD8F-C8429459F182}" type="presOf" srcId="{1B4D4071-51B9-4B9D-A927-CF321000F610}" destId="{2998F053-1AE7-40AE-8717-4784EA1400B4}" srcOrd="0" destOrd="0" presId="urn:microsoft.com/office/officeart/2005/8/layout/lProcess2"/>
    <dgm:cxn modelId="{3FB4530F-EE5D-4844-97E4-7E29BDCA6EAE}" type="presOf" srcId="{F8A10033-3C57-47DF-90BF-5809A581CF94}" destId="{5A252C04-3797-4DEC-BA65-3D49ADB10F94}" srcOrd="0" destOrd="0" presId="urn:microsoft.com/office/officeart/2005/8/layout/lProcess2"/>
    <dgm:cxn modelId="{4920037E-A7F0-4548-BA5C-55DBC93DBEC8}" type="presOf" srcId="{AB83E74D-E344-4160-8C5E-F0B9355648B3}" destId="{B2DAA9EA-EC1B-42F6-BB21-5AC5F12D7EE7}" srcOrd="0" destOrd="0" presId="urn:microsoft.com/office/officeart/2005/8/layout/lProcess2"/>
    <dgm:cxn modelId="{50429013-F09B-4457-8B0C-A5E0056AD7F8}" type="presOf" srcId="{3A0ABE15-D435-4A17-81A1-8C5AF3ED6EC5}" destId="{36B6057E-B7E3-409D-A47D-815F5015AEF4}" srcOrd="0" destOrd="0" presId="urn:microsoft.com/office/officeart/2005/8/layout/lProcess2"/>
    <dgm:cxn modelId="{1562DDB1-AB82-4330-84A6-E34E7989BB8E}" srcId="{42B80F84-9F4F-4777-BFD3-DB20D210321A}" destId="{1B4D4071-51B9-4B9D-A927-CF321000F610}" srcOrd="1" destOrd="0" parTransId="{7C8BA5F3-D697-4FB6-9DC2-FCA08F7C3B87}" sibTransId="{62F82CCF-B39C-4465-9A19-3BEDCD343B17}"/>
    <dgm:cxn modelId="{FFAE7C3E-CCC1-4B37-AAA1-6B927D11AA6E}" srcId="{42B80F84-9F4F-4777-BFD3-DB20D210321A}" destId="{E8A54214-E79B-45BB-ADCD-93F1DC69027C}" srcOrd="0" destOrd="0" parTransId="{ED677B3D-091A-4ABE-8415-9DD6B343C808}" sibTransId="{26AF2C39-CE10-4342-A351-7B3C4E2CCFBD}"/>
    <dgm:cxn modelId="{12087843-9A6D-49C0-BC7C-93D96FEAE13F}" type="presOf" srcId="{AB83E74D-E344-4160-8C5E-F0B9355648B3}" destId="{810305F1-6F3F-4ED1-A14C-E86378AA5037}" srcOrd="1" destOrd="0" presId="urn:microsoft.com/office/officeart/2005/8/layout/lProcess2"/>
    <dgm:cxn modelId="{8B9FEB93-4436-4A20-B3F8-1601C6F95530}" type="presOf" srcId="{5A8C05F7-2CFE-430D-BFDA-B84195D18B32}" destId="{2EFB3F16-A975-46CE-B95E-2D0BA4156AF8}" srcOrd="0" destOrd="0" presId="urn:microsoft.com/office/officeart/2005/8/layout/lProcess2"/>
    <dgm:cxn modelId="{FC359371-E4A0-45CD-9950-F9E85CAB0028}" srcId="{F8A10033-3C57-47DF-90BF-5809A581CF94}" destId="{AB83E74D-E344-4160-8C5E-F0B9355648B3}" srcOrd="2" destOrd="0" parTransId="{1F57E59F-A501-4027-AFB5-9323EF175D60}" sibTransId="{144D7666-6644-4FCE-BC4B-F2F3B5970E82}"/>
    <dgm:cxn modelId="{4AA4B19A-A10B-493F-A9FC-0223FCDD7D2F}" srcId="{6480BF7D-8ED9-4067-A205-363F99D63788}" destId="{5A8C05F7-2CFE-430D-BFDA-B84195D18B32}" srcOrd="0" destOrd="0" parTransId="{31B0B4D2-97A8-4DA3-BB85-F26A92FCF3B6}" sibTransId="{D84E2592-9E65-4AD2-BAA0-D78B51911390}"/>
    <dgm:cxn modelId="{E4A8AF1E-0633-4D32-80E9-75DD0C158E9B}" srcId="{6480BF7D-8ED9-4067-A205-363F99D63788}" destId="{3A0ABE15-D435-4A17-81A1-8C5AF3ED6EC5}" srcOrd="1" destOrd="0" parTransId="{B6636F8C-B119-448E-8D3B-382880C33A9D}" sibTransId="{D7737645-3DD2-46D8-BDB2-1D6232EF5814}"/>
    <dgm:cxn modelId="{9A640536-8D6E-4004-87CF-7F0CD0EA61B9}" srcId="{F8A10033-3C57-47DF-90BF-5809A581CF94}" destId="{42B80F84-9F4F-4777-BFD3-DB20D210321A}" srcOrd="0" destOrd="0" parTransId="{5E6F6B30-8676-449C-A5B6-B918E3880EE8}" sibTransId="{4DC75353-88B0-4066-8047-2105688B647E}"/>
    <dgm:cxn modelId="{BABF46F3-CCFA-4E3D-9156-3B1E1099417E}" srcId="{AB83E74D-E344-4160-8C5E-F0B9355648B3}" destId="{E3A4C460-3F5A-44E9-AA53-A9C82689BCD1}" srcOrd="2" destOrd="0" parTransId="{9719E0DD-430C-4C8A-A8B3-111C6890AFA0}" sibTransId="{08E2A304-EA1C-4942-A69B-F7C70FC313A5}"/>
    <dgm:cxn modelId="{A5864681-193E-4BE7-B09A-B61E27F517B5}" type="presParOf" srcId="{5A252C04-3797-4DEC-BA65-3D49ADB10F94}" destId="{0DC6F907-4EBC-4A09-B00D-D5110719B36F}" srcOrd="0" destOrd="0" presId="urn:microsoft.com/office/officeart/2005/8/layout/lProcess2"/>
    <dgm:cxn modelId="{3A43D05B-FE1E-40F8-9FCC-0EB965B324BE}" type="presParOf" srcId="{0DC6F907-4EBC-4A09-B00D-D5110719B36F}" destId="{94BC0C3E-4C8F-4313-BD09-04E107B91D40}" srcOrd="0" destOrd="0" presId="urn:microsoft.com/office/officeart/2005/8/layout/lProcess2"/>
    <dgm:cxn modelId="{BC1F56F3-5AED-418E-9871-DD4E698E70E3}" type="presParOf" srcId="{0DC6F907-4EBC-4A09-B00D-D5110719B36F}" destId="{AA4BB038-9ED9-408B-A1FE-7241632EAC9D}" srcOrd="1" destOrd="0" presId="urn:microsoft.com/office/officeart/2005/8/layout/lProcess2"/>
    <dgm:cxn modelId="{230FAF1B-E06E-40A1-ACC7-E10DF24C7FCD}" type="presParOf" srcId="{0DC6F907-4EBC-4A09-B00D-D5110719B36F}" destId="{29783D89-0F25-46E6-8452-861F9482ABBE}" srcOrd="2" destOrd="0" presId="urn:microsoft.com/office/officeart/2005/8/layout/lProcess2"/>
    <dgm:cxn modelId="{B80E4CBB-4695-4AE4-905B-418B8B67E1D9}" type="presParOf" srcId="{29783D89-0F25-46E6-8452-861F9482ABBE}" destId="{98D7BD1D-C916-4252-AA03-7E717677D8E1}" srcOrd="0" destOrd="0" presId="urn:microsoft.com/office/officeart/2005/8/layout/lProcess2"/>
    <dgm:cxn modelId="{27517441-EADE-4AAE-844D-617BD0AC943A}" type="presParOf" srcId="{98D7BD1D-C916-4252-AA03-7E717677D8E1}" destId="{33CD50F6-1FE6-412F-92E1-0C45786569DE}" srcOrd="0" destOrd="0" presId="urn:microsoft.com/office/officeart/2005/8/layout/lProcess2"/>
    <dgm:cxn modelId="{A93E1358-70FE-493B-AE1D-7F8FD82C050A}" type="presParOf" srcId="{98D7BD1D-C916-4252-AA03-7E717677D8E1}" destId="{766D5ADB-0281-4AA2-BEFD-DEFAECCAC744}" srcOrd="1" destOrd="0" presId="urn:microsoft.com/office/officeart/2005/8/layout/lProcess2"/>
    <dgm:cxn modelId="{78B1DEB8-4D9F-4639-9F18-45915FB49624}" type="presParOf" srcId="{98D7BD1D-C916-4252-AA03-7E717677D8E1}" destId="{2998F053-1AE7-40AE-8717-4784EA1400B4}" srcOrd="2" destOrd="0" presId="urn:microsoft.com/office/officeart/2005/8/layout/lProcess2"/>
    <dgm:cxn modelId="{D4C9A6A2-4082-45A6-A050-5E85B80CB068}" type="presParOf" srcId="{5A252C04-3797-4DEC-BA65-3D49ADB10F94}" destId="{5A1D1860-ED58-4571-8834-85D41B499138}" srcOrd="1" destOrd="0" presId="urn:microsoft.com/office/officeart/2005/8/layout/lProcess2"/>
    <dgm:cxn modelId="{6A68BF27-21C6-42DD-B39F-A1A244681EF8}" type="presParOf" srcId="{5A252C04-3797-4DEC-BA65-3D49ADB10F94}" destId="{ADC71941-B931-448C-A02F-311794148DA5}" srcOrd="2" destOrd="0" presId="urn:microsoft.com/office/officeart/2005/8/layout/lProcess2"/>
    <dgm:cxn modelId="{55BB79AE-593F-435C-A7DF-0A0A79CF766A}" type="presParOf" srcId="{ADC71941-B931-448C-A02F-311794148DA5}" destId="{A8064640-68F2-4664-B4B1-79B33C855BA7}" srcOrd="0" destOrd="0" presId="urn:microsoft.com/office/officeart/2005/8/layout/lProcess2"/>
    <dgm:cxn modelId="{067F90C5-6E5E-4DA7-94B3-39D500296333}" type="presParOf" srcId="{ADC71941-B931-448C-A02F-311794148DA5}" destId="{0C11ED17-915B-4491-A535-0AEA04860853}" srcOrd="1" destOrd="0" presId="urn:microsoft.com/office/officeart/2005/8/layout/lProcess2"/>
    <dgm:cxn modelId="{4A75AEB1-0A2C-4EAD-BFB2-E016CE447F57}" type="presParOf" srcId="{ADC71941-B931-448C-A02F-311794148DA5}" destId="{42746E26-D1AB-42DB-90AE-1BF7F9CE8513}" srcOrd="2" destOrd="0" presId="urn:microsoft.com/office/officeart/2005/8/layout/lProcess2"/>
    <dgm:cxn modelId="{410AE81F-2D21-4D0D-B90A-115FBF713AF2}" type="presParOf" srcId="{42746E26-D1AB-42DB-90AE-1BF7F9CE8513}" destId="{53019BF7-25B8-4B67-B6DD-BD3378C43310}" srcOrd="0" destOrd="0" presId="urn:microsoft.com/office/officeart/2005/8/layout/lProcess2"/>
    <dgm:cxn modelId="{746407E4-E084-4DBE-8211-1739F62FA555}" type="presParOf" srcId="{53019BF7-25B8-4B67-B6DD-BD3378C43310}" destId="{2EFB3F16-A975-46CE-B95E-2D0BA4156AF8}" srcOrd="0" destOrd="0" presId="urn:microsoft.com/office/officeart/2005/8/layout/lProcess2"/>
    <dgm:cxn modelId="{6017F951-C7B6-4637-8AE1-55B47EFC2EE4}" type="presParOf" srcId="{53019BF7-25B8-4B67-B6DD-BD3378C43310}" destId="{9B8E2718-B7A6-436B-ADD9-C77C63847BEB}" srcOrd="1" destOrd="0" presId="urn:microsoft.com/office/officeart/2005/8/layout/lProcess2"/>
    <dgm:cxn modelId="{D4562943-F040-4023-9B18-0A2C609F724F}" type="presParOf" srcId="{53019BF7-25B8-4B67-B6DD-BD3378C43310}" destId="{36B6057E-B7E3-409D-A47D-815F5015AEF4}" srcOrd="2" destOrd="0" presId="urn:microsoft.com/office/officeart/2005/8/layout/lProcess2"/>
    <dgm:cxn modelId="{DA4EECDD-FC56-4506-BE03-00AEC62EF465}" type="presParOf" srcId="{53019BF7-25B8-4B67-B6DD-BD3378C43310}" destId="{3A33B6D8-89B8-4E0B-8FDA-21BAD5B1E3BA}" srcOrd="3" destOrd="0" presId="urn:microsoft.com/office/officeart/2005/8/layout/lProcess2"/>
    <dgm:cxn modelId="{4E0CC986-4CAC-4F03-89C0-4FCDB90A8802}" type="presParOf" srcId="{53019BF7-25B8-4B67-B6DD-BD3378C43310}" destId="{68EE6AB6-E88E-42B9-A3B9-D87F37071DA9}" srcOrd="4" destOrd="0" presId="urn:microsoft.com/office/officeart/2005/8/layout/lProcess2"/>
    <dgm:cxn modelId="{A87D723A-9974-4BD7-9A9F-8E8356E4A9C3}" type="presParOf" srcId="{5A252C04-3797-4DEC-BA65-3D49ADB10F94}" destId="{3F7C0ACB-C974-40E0-9DF4-E356F10E25D6}" srcOrd="3" destOrd="0" presId="urn:microsoft.com/office/officeart/2005/8/layout/lProcess2"/>
    <dgm:cxn modelId="{27E6D3CA-0756-4306-BA77-4DE804447E7F}" type="presParOf" srcId="{5A252C04-3797-4DEC-BA65-3D49ADB10F94}" destId="{58434128-BE8E-491B-9523-A50760D07F4D}" srcOrd="4" destOrd="0" presId="urn:microsoft.com/office/officeart/2005/8/layout/lProcess2"/>
    <dgm:cxn modelId="{ADA8C932-C865-42FB-89B4-F00ED217B502}" type="presParOf" srcId="{58434128-BE8E-491B-9523-A50760D07F4D}" destId="{B2DAA9EA-EC1B-42F6-BB21-5AC5F12D7EE7}" srcOrd="0" destOrd="0" presId="urn:microsoft.com/office/officeart/2005/8/layout/lProcess2"/>
    <dgm:cxn modelId="{CAFC939E-662D-4D7C-886C-A4DBCB96016B}" type="presParOf" srcId="{58434128-BE8E-491B-9523-A50760D07F4D}" destId="{810305F1-6F3F-4ED1-A14C-E86378AA5037}" srcOrd="1" destOrd="0" presId="urn:microsoft.com/office/officeart/2005/8/layout/lProcess2"/>
    <dgm:cxn modelId="{0897C4FF-1E7D-4462-8014-C4554FA7E3D3}" type="presParOf" srcId="{58434128-BE8E-491B-9523-A50760D07F4D}" destId="{25420A66-876A-4CE6-9861-68915204C697}" srcOrd="2" destOrd="0" presId="urn:microsoft.com/office/officeart/2005/8/layout/lProcess2"/>
    <dgm:cxn modelId="{C8514A91-38D4-42C0-95F7-92BCA1A919F1}" type="presParOf" srcId="{25420A66-876A-4CE6-9861-68915204C697}" destId="{A4FFD831-E245-42B7-B9AF-4BBCA083CD7D}" srcOrd="0" destOrd="0" presId="urn:microsoft.com/office/officeart/2005/8/layout/lProcess2"/>
    <dgm:cxn modelId="{BCD0180B-77C8-41BE-9B46-3C0B195D6D89}" type="presParOf" srcId="{A4FFD831-E245-42B7-B9AF-4BBCA083CD7D}" destId="{9FA5200C-8139-4A6A-8765-75B1E70A0182}" srcOrd="0" destOrd="0" presId="urn:microsoft.com/office/officeart/2005/8/layout/lProcess2"/>
    <dgm:cxn modelId="{633C47EB-16DB-45E5-B248-83C81CC14BE5}" type="presParOf" srcId="{A4FFD831-E245-42B7-B9AF-4BBCA083CD7D}" destId="{C0B476FB-9961-4491-97C6-6CE59DCBAC23}" srcOrd="1" destOrd="0" presId="urn:microsoft.com/office/officeart/2005/8/layout/lProcess2"/>
    <dgm:cxn modelId="{1309B4FF-273E-44C6-96E7-82158AED5D9D}" type="presParOf" srcId="{A4FFD831-E245-42B7-B9AF-4BBCA083CD7D}" destId="{814C4EAB-AB93-4FE3-BB27-CD97792422D7}" srcOrd="2" destOrd="0" presId="urn:microsoft.com/office/officeart/2005/8/layout/lProcess2"/>
    <dgm:cxn modelId="{D1CDDA3C-04E7-4586-B01D-D866DD0868BE}" type="presParOf" srcId="{A4FFD831-E245-42B7-B9AF-4BBCA083CD7D}" destId="{35D34D72-0934-479B-BB9E-BA3A70B5F334}" srcOrd="3" destOrd="0" presId="urn:microsoft.com/office/officeart/2005/8/layout/lProcess2"/>
    <dgm:cxn modelId="{9848F1B5-96DF-4816-BB60-CFA40FBE9A85}" type="presParOf" srcId="{A4FFD831-E245-42B7-B9AF-4BBCA083CD7D}" destId="{4D8C8EC1-465E-498F-87FD-8B6F4468B5F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0C3E-4C8F-4313-BD09-04E107B91D40}">
      <dsp:nvSpPr>
        <dsp:cNvPr id="0" name=""/>
        <dsp:cNvSpPr/>
      </dsp:nvSpPr>
      <dsp:spPr>
        <a:xfrm>
          <a:off x="2706" y="0"/>
          <a:ext cx="2301843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Structured data</a:t>
          </a:r>
          <a:endParaRPr lang="en-US" sz="2700" kern="1200" dirty="0"/>
        </a:p>
      </dsp:txBody>
      <dsp:txXfrm>
        <a:off x="2706" y="0"/>
        <a:ext cx="2301843" cy="1305401"/>
      </dsp:txXfrm>
    </dsp:sp>
    <dsp:sp modelId="{33CD50F6-1FE6-412F-92E1-0C45786569DE}">
      <dsp:nvSpPr>
        <dsp:cNvPr id="0" name=""/>
        <dsp:cNvSpPr/>
      </dsp:nvSpPr>
      <dsp:spPr>
        <a:xfrm>
          <a:off x="232890" y="1306676"/>
          <a:ext cx="1841474" cy="13119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Standardized sampling protocol</a:t>
          </a:r>
          <a:endParaRPr lang="en-US" sz="1400" kern="1200" dirty="0"/>
        </a:p>
      </dsp:txBody>
      <dsp:txXfrm>
        <a:off x="271317" y="1345103"/>
        <a:ext cx="1764620" cy="1235133"/>
      </dsp:txXfrm>
    </dsp:sp>
    <dsp:sp modelId="{2998F053-1AE7-40AE-8717-4784EA1400B4}">
      <dsp:nvSpPr>
        <dsp:cNvPr id="0" name=""/>
        <dsp:cNvSpPr/>
      </dsp:nvSpPr>
      <dsp:spPr>
        <a:xfrm>
          <a:off x="232890" y="2820508"/>
          <a:ext cx="1841474" cy="1311987"/>
        </a:xfrm>
        <a:prstGeom prst="roundRect">
          <a:avLst>
            <a:gd name="adj" fmla="val 10000"/>
          </a:avLst>
        </a:prstGeom>
        <a:solidFill>
          <a:schemeClr val="accent2">
            <a:hueOff val="-423469"/>
            <a:satOff val="2029"/>
            <a:lumOff val="18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Site-selection – sometimes stratified random, often not</a:t>
          </a:r>
          <a:endParaRPr lang="en-US" sz="1400" kern="1200" dirty="0"/>
        </a:p>
      </dsp:txBody>
      <dsp:txXfrm>
        <a:off x="271317" y="2858935"/>
        <a:ext cx="1764620" cy="1235133"/>
      </dsp:txXfrm>
    </dsp:sp>
    <dsp:sp modelId="{A8064640-68F2-4664-B4B1-79B33C855BA7}">
      <dsp:nvSpPr>
        <dsp:cNvPr id="0" name=""/>
        <dsp:cNvSpPr/>
      </dsp:nvSpPr>
      <dsp:spPr>
        <a:xfrm>
          <a:off x="2477187" y="0"/>
          <a:ext cx="2301843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Semi-structured data</a:t>
          </a:r>
          <a:endParaRPr lang="en-US" sz="2700" kern="1200" dirty="0"/>
        </a:p>
      </dsp:txBody>
      <dsp:txXfrm>
        <a:off x="2477187" y="0"/>
        <a:ext cx="2301843" cy="1305401"/>
      </dsp:txXfrm>
    </dsp:sp>
    <dsp:sp modelId="{2EFB3F16-A975-46CE-B95E-2D0BA4156AF8}">
      <dsp:nvSpPr>
        <dsp:cNvPr id="0" name=""/>
        <dsp:cNvSpPr/>
      </dsp:nvSpPr>
      <dsp:spPr>
        <a:xfrm>
          <a:off x="2707372" y="1305773"/>
          <a:ext cx="1841474" cy="854863"/>
        </a:xfrm>
        <a:prstGeom prst="roundRect">
          <a:avLst>
            <a:gd name="adj" fmla="val 10000"/>
          </a:avLst>
        </a:prstGeom>
        <a:solidFill>
          <a:schemeClr val="accent2">
            <a:hueOff val="-846939"/>
            <a:satOff val="4057"/>
            <a:lumOff val="37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standardized sampling protocol</a:t>
          </a:r>
          <a:endParaRPr lang="en-US" sz="1400" kern="1200" dirty="0"/>
        </a:p>
      </dsp:txBody>
      <dsp:txXfrm>
        <a:off x="2732410" y="1330811"/>
        <a:ext cx="1791398" cy="804787"/>
      </dsp:txXfrm>
    </dsp:sp>
    <dsp:sp modelId="{36B6057E-B7E3-409D-A47D-815F5015AEF4}">
      <dsp:nvSpPr>
        <dsp:cNvPr id="0" name=""/>
        <dsp:cNvSpPr/>
      </dsp:nvSpPr>
      <dsp:spPr>
        <a:xfrm>
          <a:off x="2707372" y="2292154"/>
          <a:ext cx="1841474" cy="854863"/>
        </a:xfrm>
        <a:prstGeom prst="roundRect">
          <a:avLst>
            <a:gd name="adj" fmla="val 10000"/>
          </a:avLst>
        </a:prstGeom>
        <a:solidFill>
          <a:schemeClr val="accent2">
            <a:hueOff val="-1270408"/>
            <a:satOff val="6086"/>
            <a:lumOff val="56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Site selection - free</a:t>
          </a:r>
          <a:endParaRPr lang="en-US" sz="1400" kern="1200" dirty="0"/>
        </a:p>
      </dsp:txBody>
      <dsp:txXfrm>
        <a:off x="2732410" y="2317192"/>
        <a:ext cx="1791398" cy="804787"/>
      </dsp:txXfrm>
    </dsp:sp>
    <dsp:sp modelId="{68EE6AB6-E88E-42B9-A3B9-D87F37071DA9}">
      <dsp:nvSpPr>
        <dsp:cNvPr id="0" name=""/>
        <dsp:cNvSpPr/>
      </dsp:nvSpPr>
      <dsp:spPr>
        <a:xfrm>
          <a:off x="2707372" y="3278535"/>
          <a:ext cx="1841474" cy="854863"/>
        </a:xfrm>
        <a:prstGeom prst="roundRect">
          <a:avLst>
            <a:gd name="adj" fmla="val 10000"/>
          </a:avLst>
        </a:prstGeom>
        <a:solidFill>
          <a:schemeClr val="accent2">
            <a:hueOff val="-1693878"/>
            <a:satOff val="8114"/>
            <a:lumOff val="75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Metadata associated with data informs on survey methods</a:t>
          </a:r>
          <a:endParaRPr lang="en-US" sz="1400" kern="1200" dirty="0"/>
        </a:p>
      </dsp:txBody>
      <dsp:txXfrm>
        <a:off x="2732410" y="3303573"/>
        <a:ext cx="1791398" cy="804787"/>
      </dsp:txXfrm>
    </dsp:sp>
    <dsp:sp modelId="{B2DAA9EA-EC1B-42F6-BB21-5AC5F12D7EE7}">
      <dsp:nvSpPr>
        <dsp:cNvPr id="0" name=""/>
        <dsp:cNvSpPr/>
      </dsp:nvSpPr>
      <dsp:spPr>
        <a:xfrm>
          <a:off x="4951669" y="0"/>
          <a:ext cx="2600392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Unstructured data</a:t>
          </a:r>
          <a:endParaRPr lang="en-US" sz="2700" kern="1200" dirty="0"/>
        </a:p>
      </dsp:txBody>
      <dsp:txXfrm>
        <a:off x="4951669" y="0"/>
        <a:ext cx="2600392" cy="1305401"/>
      </dsp:txXfrm>
    </dsp:sp>
    <dsp:sp modelId="{9FA5200C-8139-4A6A-8765-75B1E70A0182}">
      <dsp:nvSpPr>
        <dsp:cNvPr id="0" name=""/>
        <dsp:cNvSpPr/>
      </dsp:nvSpPr>
      <dsp:spPr>
        <a:xfrm>
          <a:off x="5331128" y="1305773"/>
          <a:ext cx="1841474" cy="854863"/>
        </a:xfrm>
        <a:prstGeom prst="roundRect">
          <a:avLst>
            <a:gd name="adj" fmla="val 10000"/>
          </a:avLst>
        </a:prstGeom>
        <a:solidFill>
          <a:schemeClr val="accent2">
            <a:hueOff val="-2117347"/>
            <a:satOff val="10143"/>
            <a:lumOff val="93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standardized sampling protocol</a:t>
          </a:r>
          <a:endParaRPr lang="en-US" sz="1400" kern="1200" dirty="0"/>
        </a:p>
      </dsp:txBody>
      <dsp:txXfrm>
        <a:off x="5356166" y="1330811"/>
        <a:ext cx="1791398" cy="804787"/>
      </dsp:txXfrm>
    </dsp:sp>
    <dsp:sp modelId="{814C4EAB-AB93-4FE3-BB27-CD97792422D7}">
      <dsp:nvSpPr>
        <dsp:cNvPr id="0" name=""/>
        <dsp:cNvSpPr/>
      </dsp:nvSpPr>
      <dsp:spPr>
        <a:xfrm>
          <a:off x="5331128" y="2292154"/>
          <a:ext cx="1841474" cy="854863"/>
        </a:xfrm>
        <a:prstGeom prst="roundRect">
          <a:avLst>
            <a:gd name="adj" fmla="val 10000"/>
          </a:avLst>
        </a:prstGeom>
        <a:solidFill>
          <a:schemeClr val="accent2">
            <a:hueOff val="-2540817"/>
            <a:satOff val="12171"/>
            <a:lumOff val="112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Site selection – free</a:t>
          </a:r>
          <a:endParaRPr lang="en-US" sz="1400" kern="1200" dirty="0"/>
        </a:p>
      </dsp:txBody>
      <dsp:txXfrm>
        <a:off x="5356166" y="2317192"/>
        <a:ext cx="1791398" cy="804787"/>
      </dsp:txXfrm>
    </dsp:sp>
    <dsp:sp modelId="{4D8C8EC1-465E-498F-87FD-8B6F4468B5F2}">
      <dsp:nvSpPr>
        <dsp:cNvPr id="0" name=""/>
        <dsp:cNvSpPr/>
      </dsp:nvSpPr>
      <dsp:spPr>
        <a:xfrm>
          <a:off x="5331128" y="3278535"/>
          <a:ext cx="1841474" cy="85486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Little metadata</a:t>
          </a:r>
          <a:endParaRPr lang="en-US" sz="1400" kern="1200" dirty="0"/>
        </a:p>
      </dsp:txBody>
      <dsp:txXfrm>
        <a:off x="5356166" y="3303573"/>
        <a:ext cx="1791398" cy="80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10AB-9921-48EE-B417-E70DC75229C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F481E-EF68-4000-8B42-7C12C85A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51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46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9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5B82-1BF0-4E90-B48A-4081873802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FF289C-1A5A-4192-803F-5715DAD0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3092" y="127228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citizen science 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50" y="3540696"/>
            <a:ext cx="5826719" cy="1096899"/>
          </a:xfrm>
        </p:spPr>
        <p:txBody>
          <a:bodyPr>
            <a:noAutofit/>
          </a:bodyPr>
          <a:lstStyle/>
          <a:p>
            <a:r>
              <a:rPr lang="en-US" sz="2400" dirty="0"/>
              <a:t>Diana Bowler</a:t>
            </a:r>
          </a:p>
          <a:p>
            <a:endParaRPr lang="en-US" sz="2400" dirty="0"/>
          </a:p>
          <a:p>
            <a:r>
              <a:rPr lang="en-US" sz="2400" dirty="0" err="1" smtClean="0"/>
              <a:t>Gfoe</a:t>
            </a:r>
            <a:r>
              <a:rPr lang="en-US" sz="2400" smtClean="0"/>
              <a:t> workshop,</a:t>
            </a:r>
            <a:endParaRPr lang="en-US" sz="2400" dirty="0" smtClean="0"/>
          </a:p>
          <a:p>
            <a:r>
              <a:rPr lang="en-US" sz="2400" dirty="0" smtClean="0"/>
              <a:t>29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August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6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45970"/>
            <a:ext cx="6347713" cy="1320800"/>
          </a:xfrm>
        </p:spPr>
        <p:txBody>
          <a:bodyPr/>
          <a:lstStyle/>
          <a:p>
            <a:r>
              <a:rPr lang="en-US" dirty="0"/>
              <a:t>Is imperfect detection always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035461"/>
            <a:ext cx="6347714" cy="3880773"/>
          </a:xfrm>
        </p:spPr>
        <p:txBody>
          <a:bodyPr>
            <a:noAutofit/>
          </a:bodyPr>
          <a:lstStyle/>
          <a:p>
            <a:r>
              <a:rPr lang="en-US" sz="2000" dirty="0"/>
              <a:t>No – we don’t need to worry about imperfect detection when:</a:t>
            </a:r>
          </a:p>
          <a:p>
            <a:endParaRPr lang="en-US" sz="2000" dirty="0" smtClean="0"/>
          </a:p>
          <a:p>
            <a:pPr lvl="1"/>
            <a:r>
              <a:rPr lang="en-US" sz="2000" dirty="0"/>
              <a:t>We can assume detection probability don’t change over time or space </a:t>
            </a:r>
          </a:p>
          <a:p>
            <a:pPr marL="457200" lvl="1" indent="0">
              <a:buNone/>
            </a:pPr>
            <a:r>
              <a:rPr lang="en-US" sz="2000" dirty="0" smtClean="0"/>
              <a:t>and </a:t>
            </a:r>
          </a:p>
          <a:p>
            <a:pPr lvl="1"/>
            <a:r>
              <a:rPr lang="en-US" sz="2000" dirty="0" smtClean="0"/>
              <a:t>we are only interested in species’ relative occurrences/abundances and not absolute values.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We make this assumption most of the time when we analyze structured citizen science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43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747"/>
            <a:ext cx="7149447" cy="1320800"/>
          </a:xfrm>
        </p:spPr>
        <p:txBody>
          <a:bodyPr/>
          <a:lstStyle/>
          <a:p>
            <a:r>
              <a:rPr lang="en-US" dirty="0"/>
              <a:t>When can imperfect detection be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40" y="1981865"/>
            <a:ext cx="3850986" cy="4351338"/>
          </a:xfrm>
        </p:spPr>
        <p:txBody>
          <a:bodyPr>
            <a:normAutofit/>
          </a:bodyPr>
          <a:lstStyle/>
          <a:p>
            <a:r>
              <a:rPr lang="en-US" dirty="0"/>
              <a:t>We are comparing among habitats</a:t>
            </a:r>
          </a:p>
          <a:p>
            <a:endParaRPr lang="en-US" dirty="0"/>
          </a:p>
          <a:p>
            <a:r>
              <a:rPr lang="en-US" dirty="0"/>
              <a:t>We are comparing among species</a:t>
            </a:r>
          </a:p>
          <a:p>
            <a:endParaRPr lang="en-US" dirty="0"/>
          </a:p>
          <a:p>
            <a:r>
              <a:rPr lang="en-US" dirty="0"/>
              <a:t>We are comparing among surveys collected with different </a:t>
            </a:r>
            <a:r>
              <a:rPr lang="en-US" dirty="0" smtClean="0"/>
              <a:t>methods or durations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88" y="1774825"/>
            <a:ext cx="2272493" cy="946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5715"/>
          <a:stretch/>
        </p:blipFill>
        <p:spPr>
          <a:xfrm>
            <a:off x="3702161" y="2167963"/>
            <a:ext cx="2153454" cy="553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48" y="3264162"/>
            <a:ext cx="1099128" cy="1196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5863"/>
          <a:stretch/>
        </p:blipFill>
        <p:spPr>
          <a:xfrm>
            <a:off x="6355798" y="3278909"/>
            <a:ext cx="892463" cy="1181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912" y="5062103"/>
            <a:ext cx="1466400" cy="942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b="9481"/>
          <a:stretch/>
        </p:blipFill>
        <p:spPr>
          <a:xfrm>
            <a:off x="6365861" y="5062103"/>
            <a:ext cx="1115139" cy="8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86" y="250413"/>
            <a:ext cx="7886700" cy="1325563"/>
          </a:xfrm>
        </p:spPr>
        <p:txBody>
          <a:bodyPr/>
          <a:lstStyle/>
          <a:p>
            <a:r>
              <a:rPr lang="en-US" dirty="0" smtClean="0"/>
              <a:t>Imperfect reporting too!!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09" y="1092007"/>
            <a:ext cx="782091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Most unstructured citizen science observations are just of one species … probably more species were seen!!!</a:t>
            </a:r>
          </a:p>
          <a:p>
            <a:pPr lvl="1"/>
            <a:r>
              <a:rPr lang="en-US" dirty="0" smtClean="0"/>
              <a:t>Presence-only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For semi-structured citizen science, we might have metadata on whether an observation comes from a ‘complete checklist’</a:t>
            </a:r>
          </a:p>
          <a:p>
            <a:pPr lvl="1"/>
            <a:r>
              <a:rPr lang="en-US" dirty="0" smtClean="0"/>
              <a:t>Presence-absence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777"/>
          <a:stretch/>
        </p:blipFill>
        <p:spPr>
          <a:xfrm>
            <a:off x="159938" y="4145672"/>
            <a:ext cx="2666711" cy="2595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9777"/>
          <a:stretch/>
        </p:blipFill>
        <p:spPr>
          <a:xfrm>
            <a:off x="3035576" y="4145672"/>
            <a:ext cx="2666711" cy="2595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9777"/>
          <a:stretch/>
        </p:blipFill>
        <p:spPr>
          <a:xfrm>
            <a:off x="5911214" y="4145672"/>
            <a:ext cx="2666711" cy="2595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572662" y="3749159"/>
            <a:ext cx="261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Birds present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4756" y="3765590"/>
            <a:ext cx="238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Birds observed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54710" y="3745241"/>
            <a:ext cx="201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Birds recorded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37585" y="4134922"/>
            <a:ext cx="1864702" cy="2175669"/>
          </a:xfrm>
          <a:prstGeom prst="rect">
            <a:avLst/>
          </a:prstGeom>
          <a:solidFill>
            <a:srgbClr val="DEEBF7">
              <a:alpha val="50196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193" y="4124939"/>
            <a:ext cx="1144732" cy="903219"/>
          </a:xfrm>
          <a:prstGeom prst="rect">
            <a:avLst/>
          </a:prstGeom>
          <a:solidFill>
            <a:srgbClr val="FF0000">
              <a:alpha val="5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 </a:t>
            </a:r>
            <a:r>
              <a:rPr lang="en-US" dirty="0" smtClean="0"/>
              <a:t>for citizen science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150" y="4154126"/>
            <a:ext cx="7708901" cy="2316163"/>
          </a:xfrm>
        </p:spPr>
        <p:txBody>
          <a:bodyPr>
            <a:normAutofit/>
          </a:bodyPr>
          <a:lstStyle/>
          <a:p>
            <a:r>
              <a:rPr lang="en-US" dirty="0"/>
              <a:t>Models to ask questions about:</a:t>
            </a:r>
          </a:p>
          <a:p>
            <a:pPr>
              <a:buFontTx/>
              <a:buChar char="-"/>
            </a:pPr>
            <a:r>
              <a:rPr lang="en-US" dirty="0"/>
              <a:t>How large is the population or distribution of my species?</a:t>
            </a:r>
          </a:p>
          <a:p>
            <a:pPr>
              <a:buFontTx/>
              <a:buChar char="-"/>
            </a:pPr>
            <a:r>
              <a:rPr lang="en-US" dirty="0"/>
              <a:t>What factors explain where my species lives?</a:t>
            </a:r>
          </a:p>
          <a:p>
            <a:pPr>
              <a:buFontTx/>
              <a:buChar char="-"/>
            </a:pPr>
            <a:r>
              <a:rPr lang="en-US" dirty="0"/>
              <a:t>Is my species declining or increasing over time?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18"/>
          <a:stretch/>
        </p:blipFill>
        <p:spPr>
          <a:xfrm>
            <a:off x="463268" y="1930400"/>
            <a:ext cx="7875495" cy="20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5" y="609600"/>
            <a:ext cx="7148363" cy="1320800"/>
          </a:xfrm>
        </p:spPr>
        <p:txBody>
          <a:bodyPr/>
          <a:lstStyle/>
          <a:p>
            <a:r>
              <a:rPr lang="en-US" dirty="0"/>
              <a:t>Different types of related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5" y="1930400"/>
            <a:ext cx="8145895" cy="4473575"/>
          </a:xfrm>
        </p:spPr>
        <p:txBody>
          <a:bodyPr>
            <a:noAutofit/>
          </a:bodyPr>
          <a:lstStyle/>
          <a:p>
            <a:r>
              <a:rPr lang="en-US" sz="2400" dirty="0"/>
              <a:t>Occupancy Models</a:t>
            </a:r>
          </a:p>
          <a:p>
            <a:r>
              <a:rPr lang="en-US" sz="2400" dirty="0"/>
              <a:t>N-Mixture Models</a:t>
            </a:r>
          </a:p>
          <a:p>
            <a:r>
              <a:rPr lang="en-US" sz="2400" dirty="0"/>
              <a:t>Distance sampling Models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All these models assume data is generated </a:t>
            </a:r>
            <a:r>
              <a:rPr lang="en-US" sz="2400" dirty="0" smtClean="0"/>
              <a:t>by:</a:t>
            </a:r>
          </a:p>
          <a:p>
            <a:pPr lvl="1"/>
            <a:r>
              <a:rPr lang="en-US" sz="2400" dirty="0" smtClean="0"/>
              <a:t>ecological </a:t>
            </a:r>
            <a:r>
              <a:rPr lang="en-US" sz="2400" dirty="0"/>
              <a:t>processes affecting where the species </a:t>
            </a:r>
            <a:r>
              <a:rPr lang="en-US" sz="2400" dirty="0" smtClean="0"/>
              <a:t>is</a:t>
            </a:r>
          </a:p>
          <a:p>
            <a:pPr lvl="1"/>
            <a:r>
              <a:rPr lang="en-US" sz="2400" dirty="0" smtClean="0"/>
              <a:t>observation </a:t>
            </a:r>
            <a:r>
              <a:rPr lang="en-US" sz="2400" dirty="0"/>
              <a:t>(or sampling) processes affecting where the species is detected by my survey </a:t>
            </a:r>
            <a:r>
              <a:rPr lang="en-US" sz="2400" dirty="0" smtClean="0"/>
              <a:t>method</a:t>
            </a:r>
          </a:p>
          <a:p>
            <a:endParaRPr lang="en-US" sz="2400" dirty="0"/>
          </a:p>
          <a:p>
            <a:r>
              <a:rPr lang="en-US" sz="2400" dirty="0" smtClean="0"/>
              <a:t>We have separate models for each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70" y="609600"/>
            <a:ext cx="7745129" cy="1320800"/>
          </a:xfrm>
        </p:spPr>
        <p:txBody>
          <a:bodyPr>
            <a:normAutofit/>
          </a:bodyPr>
          <a:lstStyle/>
          <a:p>
            <a:r>
              <a:rPr lang="en-US" dirty="0"/>
              <a:t>Hierarchical models to account for observation/sampling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64880"/>
            <a:ext cx="5444014" cy="4141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353" y="6371201"/>
            <a:ext cx="28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by: Res </a:t>
            </a:r>
            <a:r>
              <a:rPr lang="en-US" dirty="0" err="1"/>
              <a:t>Altwegg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9164" y="3735301"/>
            <a:ext cx="163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Usually modelled separately</a:t>
            </a:r>
            <a:endParaRPr lang="en-US" sz="2400" dirty="0"/>
          </a:p>
        </p:txBody>
      </p:sp>
      <p:sp>
        <p:nvSpPr>
          <p:cNvPr id="6" name="Up Arrow 5"/>
          <p:cNvSpPr/>
          <p:nvPr/>
        </p:nvSpPr>
        <p:spPr>
          <a:xfrm rot="16367388">
            <a:off x="6310381" y="2790004"/>
            <a:ext cx="280513" cy="1890592"/>
          </a:xfrm>
          <a:prstGeom prst="upArrow">
            <a:avLst>
              <a:gd name="adj1" fmla="val 27772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5076821">
            <a:off x="6236853" y="4289314"/>
            <a:ext cx="318640" cy="2015278"/>
          </a:xfrm>
          <a:prstGeom prst="upArrow">
            <a:avLst>
              <a:gd name="adj1" fmla="val 27772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6" y="540145"/>
            <a:ext cx="8238259" cy="1325563"/>
          </a:xfrm>
        </p:spPr>
        <p:txBody>
          <a:bodyPr/>
          <a:lstStyle/>
          <a:p>
            <a:r>
              <a:rPr lang="en-US" dirty="0" smtClean="0"/>
              <a:t>Imperfect detection in CS includes imperfect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44" y="213291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In unstructured citizen science, people might see more species than they report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92" y="3992878"/>
            <a:ext cx="3605814" cy="27428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90982" y="3260436"/>
            <a:ext cx="0" cy="9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2667" y="2940834"/>
            <a:ext cx="252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Imperfect reporting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0139" y="294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410665" y="3020352"/>
            <a:ext cx="166255" cy="2105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6920" y="3808307"/>
            <a:ext cx="363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and reporting processes</a:t>
            </a:r>
          </a:p>
          <a:p>
            <a:r>
              <a:rPr lang="en-US" dirty="0"/>
              <a:t>u</a:t>
            </a:r>
            <a:r>
              <a:rPr lang="en-US" dirty="0" smtClean="0"/>
              <a:t>sually modelled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detection covariates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288350"/>
              </p:ext>
            </p:extLst>
          </p:nvPr>
        </p:nvGraphicFramePr>
        <p:xfrm>
          <a:off x="609599" y="1401358"/>
          <a:ext cx="7564582" cy="48923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4425">
                  <a:extLst>
                    <a:ext uri="{9D8B030D-6E8A-4147-A177-3AD203B41FA5}">
                      <a16:colId xmlns:a16="http://schemas.microsoft.com/office/drawing/2014/main" val="2339872908"/>
                    </a:ext>
                  </a:extLst>
                </a:gridCol>
                <a:gridCol w="5740157">
                  <a:extLst>
                    <a:ext uri="{9D8B030D-6E8A-4147-A177-3AD203B41FA5}">
                      <a16:colId xmlns:a16="http://schemas.microsoft.com/office/drawing/2014/main" val="2815979633"/>
                    </a:ext>
                  </a:extLst>
                </a:gridCol>
              </a:tblGrid>
              <a:tr h="53101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83494"/>
                  </a:ext>
                </a:extLst>
              </a:tr>
              <a:tr h="531017">
                <a:tc>
                  <a:txBody>
                    <a:bodyPr/>
                    <a:lstStyle/>
                    <a:p>
                      <a:r>
                        <a:rPr lang="en-US" dirty="0"/>
                        <a:t>Sampling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 are more detectable</a:t>
                      </a:r>
                      <a:r>
                        <a:rPr lang="en-US" baseline="0" dirty="0"/>
                        <a:t> with longer survey 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78374"/>
                  </a:ext>
                </a:extLst>
              </a:tr>
              <a:tr h="689506">
                <a:tc>
                  <a:txBody>
                    <a:bodyPr/>
                    <a:lstStyle/>
                    <a:p>
                      <a:r>
                        <a:rPr lang="en-US" dirty="0" smtClean="0"/>
                        <a:t>Checklist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list (opportunistic) or longer (complete checklist?)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13973"/>
                  </a:ext>
                </a:extLst>
              </a:tr>
              <a:tr h="689506">
                <a:tc>
                  <a:txBody>
                    <a:bodyPr/>
                    <a:lstStyle/>
                    <a:p>
                      <a:r>
                        <a:rPr lang="en-US" dirty="0"/>
                        <a:t>Date of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on species’ phenology (e.g., flight period of butterflies)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01292"/>
                  </a:ext>
                </a:extLst>
              </a:tr>
              <a:tr h="531017">
                <a:tc>
                  <a:txBody>
                    <a:bodyPr/>
                    <a:lstStyle/>
                    <a:p>
                      <a:r>
                        <a:rPr lang="en-US" dirty="0"/>
                        <a:t>Observer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experienced</a:t>
                      </a:r>
                      <a:r>
                        <a:rPr lang="en-US" baseline="0" dirty="0"/>
                        <a:t> observers might be able to detect species more often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78761"/>
                  </a:ext>
                </a:extLst>
              </a:tr>
              <a:tr h="531017">
                <a:tc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  <a:r>
                        <a:rPr lang="en-US" baseline="0" dirty="0"/>
                        <a:t> 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 harder to see in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5982"/>
                  </a:ext>
                </a:extLst>
              </a:tr>
              <a:tr h="531017">
                <a:tc>
                  <a:txBody>
                    <a:bodyPr/>
                    <a:lstStyle/>
                    <a:p>
                      <a:r>
                        <a:rPr lang="en-US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r>
                        <a:rPr lang="en-US" baseline="0" dirty="0"/>
                        <a:t> species (e.g., many insects) are amore active on warm, sunny, rain-free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61170"/>
                  </a:ext>
                </a:extLst>
              </a:tr>
              <a:tr h="531017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2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A59B39-BBD0-484C-AA41-5067B1BAD865}"/>
              </a:ext>
            </a:extLst>
          </p:cNvPr>
          <p:cNvSpPr txBox="1"/>
          <p:nvPr/>
        </p:nvSpPr>
        <p:spPr>
          <a:xfrm>
            <a:off x="609599" y="6293661"/>
            <a:ext cx="807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Depends</a:t>
            </a:r>
            <a:r>
              <a:rPr lang="de-DE" sz="2000" dirty="0"/>
              <a:t> on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</a:t>
            </a:r>
            <a:r>
              <a:rPr lang="de-DE" sz="2000" dirty="0" err="1"/>
              <a:t>visual</a:t>
            </a:r>
            <a:r>
              <a:rPr lang="de-DE" sz="2000" dirty="0"/>
              <a:t>, </a:t>
            </a:r>
            <a:r>
              <a:rPr lang="de-DE" sz="2000" dirty="0" err="1"/>
              <a:t>acoustic</a:t>
            </a:r>
            <a:r>
              <a:rPr lang="de-DE" sz="2000" dirty="0"/>
              <a:t>, DNA-</a:t>
            </a:r>
            <a:r>
              <a:rPr lang="de-DE" sz="2000" dirty="0" err="1"/>
              <a:t>based</a:t>
            </a:r>
            <a:r>
              <a:rPr lang="de-DE" sz="2000" dirty="0"/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3641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trend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Response: Count (Poisson or negative binomial) or Occurrence (binomial)</a:t>
            </a:r>
          </a:p>
          <a:p>
            <a:endParaRPr lang="en-US" sz="2400" dirty="0"/>
          </a:p>
          <a:p>
            <a:r>
              <a:rPr lang="en-US" sz="2400" dirty="0" smtClean="0"/>
              <a:t>Predictors: Site and Year (as fixed or random effects)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8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201968" cy="1325563"/>
          </a:xfrm>
        </p:spPr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23" y="1395990"/>
            <a:ext cx="5910695" cy="2022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27" y="3638608"/>
            <a:ext cx="6375485" cy="29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341745"/>
            <a:ext cx="7886700" cy="132556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0178" y="1968138"/>
            <a:ext cx="7259204" cy="3891685"/>
          </a:xfrm>
        </p:spPr>
        <p:txBody>
          <a:bodyPr/>
          <a:lstStyle/>
          <a:p>
            <a:r>
              <a:rPr lang="en-US" altLang="en-US" sz="2400" dirty="0" smtClean="0">
                <a:latin typeface="Arial" panose="020B0604020202020204" pitchFamily="34" charset="0"/>
              </a:rPr>
              <a:t>diversity </a:t>
            </a:r>
            <a:r>
              <a:rPr lang="en-US" altLang="en-US" sz="2400" dirty="0">
                <a:latin typeface="Arial" panose="020B0604020202020204" pitchFamily="34" charset="0"/>
              </a:rPr>
              <a:t>of citizen science </a:t>
            </a:r>
            <a:r>
              <a:rPr lang="en-US" altLang="en-US" sz="2400" dirty="0" smtClean="0">
                <a:latin typeface="Arial" panose="020B0604020202020204" pitchFamily="34" charset="0"/>
              </a:rPr>
              <a:t>data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</a:rPr>
              <a:t>bias </a:t>
            </a:r>
            <a:r>
              <a:rPr lang="en-US" altLang="en-US" sz="2400" dirty="0">
                <a:latin typeface="Arial" panose="020B0604020202020204" pitchFamily="34" charset="0"/>
              </a:rPr>
              <a:t>associated with </a:t>
            </a:r>
            <a:r>
              <a:rPr lang="en-US" altLang="en-US" sz="2400" dirty="0" smtClean="0">
                <a:latin typeface="Arial" panose="020B0604020202020204" pitchFamily="34" charset="0"/>
              </a:rPr>
              <a:t>each </a:t>
            </a:r>
            <a:r>
              <a:rPr lang="en-US" altLang="en-US" sz="2400" dirty="0">
                <a:latin typeface="Arial" panose="020B0604020202020204" pitchFamily="34" charset="0"/>
              </a:rPr>
              <a:t>(site selection, reporting bias, detection issues </a:t>
            </a:r>
            <a:r>
              <a:rPr lang="en-US" altLang="en-US" sz="2400" dirty="0" smtClean="0">
                <a:latin typeface="Arial" panose="020B0604020202020204" pitchFamily="34" charset="0"/>
              </a:rPr>
              <a:t>…)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</a:rPr>
              <a:t>simple </a:t>
            </a:r>
            <a:r>
              <a:rPr lang="en-US" altLang="en-US" sz="2400" dirty="0">
                <a:latin typeface="Arial" panose="020B0604020202020204" pitchFamily="34" charset="0"/>
              </a:rPr>
              <a:t>trend </a:t>
            </a:r>
            <a:r>
              <a:rPr lang="en-US" altLang="en-US" sz="2400" dirty="0" smtClean="0">
                <a:latin typeface="Arial" panose="020B0604020202020204" pitchFamily="34" charset="0"/>
              </a:rPr>
              <a:t>models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0178" y="1428459"/>
            <a:ext cx="8229023" cy="473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3" y="1460272"/>
            <a:ext cx="3594522" cy="162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98" y="423062"/>
            <a:ext cx="4312804" cy="61191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3777" y="423062"/>
            <a:ext cx="6317095" cy="1325563"/>
          </a:xfrm>
        </p:spPr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3777" y="423062"/>
            <a:ext cx="6317095" cy="1325563"/>
          </a:xfrm>
        </p:spPr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7" y="1085842"/>
            <a:ext cx="5043996" cy="150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81" y="1860911"/>
            <a:ext cx="5163913" cy="49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201968" cy="1325563"/>
          </a:xfrm>
        </p:spPr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367"/>
          <a:stretch/>
        </p:blipFill>
        <p:spPr>
          <a:xfrm>
            <a:off x="4747491" y="1797220"/>
            <a:ext cx="3027239" cy="4614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9912"/>
          <a:stretch/>
        </p:blipFill>
        <p:spPr>
          <a:xfrm>
            <a:off x="702541" y="1409989"/>
            <a:ext cx="3185968" cy="5001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65" y="365126"/>
            <a:ext cx="3140365" cy="12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50" y="346653"/>
            <a:ext cx="7886700" cy="1325563"/>
          </a:xfrm>
        </p:spPr>
        <p:txBody>
          <a:bodyPr/>
          <a:lstStyle/>
          <a:p>
            <a:r>
              <a:rPr lang="en-US" dirty="0" smtClean="0"/>
              <a:t>Diversity of citizen science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148577"/>
              </p:ext>
            </p:extLst>
          </p:nvPr>
        </p:nvGraphicFramePr>
        <p:xfrm>
          <a:off x="813378" y="1816389"/>
          <a:ext cx="75547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3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BC0C3E-4C8F-4313-BD09-04E107B91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CD50F6-1FE6-412F-92E1-0C4578656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98F053-1AE7-40AE-8717-4784EA140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064640-68F2-4664-B4B1-79B33C855B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FB3F16-A975-46CE-B95E-2D0BA4156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B6057E-B7E3-409D-A47D-815F5015A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EE6AB6-E88E-42B9-A3B9-D87F37071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DAA9EA-EC1B-42F6-BB21-5AC5F12D7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A5200C-8139-4A6A-8765-75B1E70A0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C4EAB-AB93-4FE3-BB27-CD9779242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8C8EC1-465E-498F-87FD-8B6F4468B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citizen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15" y="1633898"/>
            <a:ext cx="35369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Analysis is (relatively) easy!!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Still can be site selection biases and missing data issues (see Bled et al. 2013; Sauer et al. 2020; </a:t>
            </a:r>
            <a:r>
              <a:rPr lang="en-US" sz="2400" dirty="0" err="1" smtClean="0"/>
              <a:t>bbBayes</a:t>
            </a:r>
            <a:r>
              <a:rPr lang="en-US" sz="24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2198" y="1515561"/>
            <a:ext cx="330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North American Breeding Bird </a:t>
            </a:r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42" y="2173071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93" y="2325153"/>
            <a:ext cx="899928" cy="89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271" y="3982821"/>
            <a:ext cx="3806536" cy="784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920" y="4930459"/>
            <a:ext cx="1832841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and structured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" name="AutoShape 2" descr="Five Ways to Use eBird to See More Birds – Nature in Novato"/>
          <p:cNvSpPr>
            <a:spLocks noChangeAspect="1" noChangeArrowheads="1"/>
          </p:cNvSpPr>
          <p:nvPr/>
        </p:nvSpPr>
        <p:spPr bwMode="auto">
          <a:xfrm>
            <a:off x="155575" y="-708025"/>
            <a:ext cx="3124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837413"/>
            <a:ext cx="2619375" cy="1229829"/>
          </a:xfrm>
          <a:prstGeom prst="rect">
            <a:avLst/>
          </a:prstGeom>
        </p:spPr>
      </p:pic>
      <p:sp>
        <p:nvSpPr>
          <p:cNvPr id="7" name="AutoShape 4" descr="GEO BON Open Science Conference 2020"/>
          <p:cNvSpPr>
            <a:spLocks noChangeAspect="1" noChangeArrowheads="1"/>
          </p:cNvSpPr>
          <p:nvPr/>
        </p:nvSpPr>
        <p:spPr bwMode="auto">
          <a:xfrm>
            <a:off x="155575" y="-579438"/>
            <a:ext cx="38100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93" y="1952274"/>
            <a:ext cx="3810000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606" y="3816954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69" y="5561940"/>
            <a:ext cx="1905000" cy="1419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90" y="4077406"/>
            <a:ext cx="2171584" cy="1445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00" y="5407374"/>
            <a:ext cx="2491148" cy="901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8772" y="3076121"/>
            <a:ext cx="2857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and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72" y="2088861"/>
            <a:ext cx="6898986" cy="47691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Analysis more difficult!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600" dirty="0" smtClean="0"/>
              <a:t>People are not coordinated in their efforts</a:t>
            </a:r>
          </a:p>
          <a:p>
            <a:endParaRPr lang="en-US" sz="2600" dirty="0"/>
          </a:p>
          <a:p>
            <a:r>
              <a:rPr lang="en-US" sz="2400" dirty="0" smtClean="0"/>
              <a:t>Variation among people in how they collect data</a:t>
            </a:r>
          </a:p>
        </p:txBody>
      </p:sp>
    </p:spTree>
    <p:extLst>
      <p:ext uri="{BB962C8B-B14F-4D97-AF65-F5344CB8AC3E}">
        <p14:creationId xmlns:p14="http://schemas.microsoft.com/office/powerpoint/2010/main" val="20439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41" y="490435"/>
            <a:ext cx="8238260" cy="1325563"/>
          </a:xfrm>
        </p:spPr>
        <p:txBody>
          <a:bodyPr/>
          <a:lstStyle/>
          <a:p>
            <a:r>
              <a:rPr lang="en-US" dirty="0" smtClean="0"/>
              <a:t>How do people vary in data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6361401"/>
            <a:ext cx="7886700" cy="496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Isaac and Pocock,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1" y="1305859"/>
            <a:ext cx="7328603" cy="46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and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2509"/>
            <a:ext cx="6898986" cy="47691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Analysis more difficult!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Need to consider observation/sampling processes:</a:t>
            </a:r>
          </a:p>
          <a:p>
            <a:pPr lvl="1"/>
            <a:r>
              <a:rPr lang="en-US" sz="2000" dirty="0" smtClean="0"/>
              <a:t>People are not coordinated in their efforts</a:t>
            </a:r>
          </a:p>
          <a:p>
            <a:pPr lvl="1"/>
            <a:r>
              <a:rPr lang="en-US" sz="2000" dirty="0" smtClean="0"/>
              <a:t>Variation among people in how they collect data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Need to model these observation/sampling processes</a:t>
            </a:r>
          </a:p>
          <a:p>
            <a:pPr lvl="1"/>
            <a:r>
              <a:rPr lang="en-US" sz="2000" dirty="0" smtClean="0"/>
              <a:t>Estimating detection probability</a:t>
            </a:r>
          </a:p>
          <a:p>
            <a:pPr lvl="1"/>
            <a:r>
              <a:rPr lang="en-US" sz="2000" dirty="0" smtClean="0"/>
              <a:t>‘Imperfect detection’</a:t>
            </a:r>
          </a:p>
        </p:txBody>
      </p:sp>
    </p:spTree>
    <p:extLst>
      <p:ext uri="{BB962C8B-B14F-4D97-AF65-F5344CB8AC3E}">
        <p14:creationId xmlns:p14="http://schemas.microsoft.com/office/powerpoint/2010/main" val="1285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7416"/>
            <a:ext cx="7886700" cy="1325563"/>
          </a:xfrm>
        </p:spPr>
        <p:txBody>
          <a:bodyPr/>
          <a:lstStyle/>
          <a:p>
            <a:r>
              <a:rPr lang="en-US" dirty="0" smtClean="0"/>
              <a:t>Concept of imperfect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4643"/>
            <a:ext cx="7886700" cy="4351338"/>
          </a:xfrm>
        </p:spPr>
        <p:txBody>
          <a:bodyPr/>
          <a:lstStyle/>
          <a:p>
            <a:r>
              <a:rPr lang="en-US" dirty="0"/>
              <a:t>When we do a wildlife survey, we (almost) never see all individuals of a species present.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90" y="2327563"/>
            <a:ext cx="6358237" cy="42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643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 3</vt:lpstr>
      <vt:lpstr>Facet</vt:lpstr>
      <vt:lpstr>Introduction to citizen science data </vt:lpstr>
      <vt:lpstr>Outline</vt:lpstr>
      <vt:lpstr>Diversity of citizen science</vt:lpstr>
      <vt:lpstr>Structured citizen science</vt:lpstr>
      <vt:lpstr>Semi-structured and structured data</vt:lpstr>
      <vt:lpstr>Semi-structured and structured data</vt:lpstr>
      <vt:lpstr>How do people vary in data collection?</vt:lpstr>
      <vt:lpstr>Semi-structured and structured data</vt:lpstr>
      <vt:lpstr>Concept of imperfect detection</vt:lpstr>
      <vt:lpstr>Is imperfect detection always a problem?</vt:lpstr>
      <vt:lpstr>When can imperfect detection be a problem?</vt:lpstr>
      <vt:lpstr>Imperfect reporting too!!</vt:lpstr>
      <vt:lpstr>Hierarchical models for citizen science data</vt:lpstr>
      <vt:lpstr>Different types of related models</vt:lpstr>
      <vt:lpstr>Hierarchical models to account for observation/sampling processes</vt:lpstr>
      <vt:lpstr>Imperfect detection in CS includes imperfect reporting</vt:lpstr>
      <vt:lpstr>Common detection covariates</vt:lpstr>
      <vt:lpstr>Simple trend analysis</vt:lpstr>
      <vt:lpstr>Useful resources</vt:lpstr>
      <vt:lpstr>Useful resources</vt:lpstr>
      <vt:lpstr>Useful resources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Bowler, Diana</dc:creator>
  <cp:lastModifiedBy>Bowler, Diana</cp:lastModifiedBy>
  <cp:revision>138</cp:revision>
  <dcterms:created xsi:type="dcterms:W3CDTF">2020-11-14T14:48:20Z</dcterms:created>
  <dcterms:modified xsi:type="dcterms:W3CDTF">2021-08-26T06:22:35Z</dcterms:modified>
</cp:coreProperties>
</file>