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a977d1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ca977d1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93b41e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93b41e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d9f58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d9f58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c7dfafbc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c7dfafbc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a977d1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a977d1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ca977d1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ca977d1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ca977d1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ca977d1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ca977d1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ca977d1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ca977d1c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ca977d1c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s://fr.wikipedia.org/wiki/Agr%C3%A9gateur" TargetMode="External"/><Relationship Id="rId5" Type="http://schemas.openxmlformats.org/officeDocument/2006/relationships/hyperlink" Target="https://fr.wikipedia.org/wiki/RSS" TargetMode="External"/><Relationship Id="rId6" Type="http://schemas.openxmlformats.org/officeDocument/2006/relationships/hyperlink" Target="https://fr.wikipedia.org/wiki/Smartphone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27200" y="3364250"/>
            <a:ext cx="4689600" cy="807900"/>
          </a:xfrm>
          <a:prstGeom prst="roundRect">
            <a:avLst>
              <a:gd fmla="val 16667" name="adj"/>
            </a:avLst>
          </a:prstGeom>
          <a:solidFill>
            <a:srgbClr val="2BB2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700">
                <a:solidFill>
                  <a:schemeClr val="lt2"/>
                </a:solidFill>
              </a:rPr>
              <a:t>Agrégateur de flux RSS</a:t>
            </a:r>
            <a:endParaRPr b="1" sz="27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2"/>
                </a:solidFill>
              </a:rPr>
              <a:t>et Atom en ligne</a:t>
            </a:r>
            <a:endParaRPr sz="100">
              <a:solidFill>
                <a:schemeClr val="lt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3539" l="0" r="0" t="13547"/>
          <a:stretch/>
        </p:blipFill>
        <p:spPr>
          <a:xfrm>
            <a:off x="2940375" y="582725"/>
            <a:ext cx="3263250" cy="1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2388600" y="955225"/>
            <a:ext cx="43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articles peuvent être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consultés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directement sur Feedly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600450" y="-7650"/>
            <a:ext cx="194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ARTICLES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39432" l="33860" r="10602" t="11140"/>
          <a:stretch/>
        </p:blipFill>
        <p:spPr>
          <a:xfrm>
            <a:off x="1998387" y="2180000"/>
            <a:ext cx="5147227" cy="257682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540000" dist="95250">
              <a:srgbClr val="000000">
                <a:alpha val="50000"/>
              </a:srgbClr>
            </a:outerShdw>
          </a:effectLst>
        </p:spPr>
      </p:pic>
      <p:sp>
        <p:nvSpPr>
          <p:cNvPr id="164" name="Google Shape;164;p22"/>
          <p:cNvSpPr/>
          <p:nvPr/>
        </p:nvSpPr>
        <p:spPr>
          <a:xfrm>
            <a:off x="3099525" y="2187650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2"/>
          <p:cNvCxnSpPr>
            <a:endCxn id="164" idx="0"/>
          </p:cNvCxnSpPr>
          <p:nvPr/>
        </p:nvCxnSpPr>
        <p:spPr>
          <a:xfrm>
            <a:off x="3216675" y="1803350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2494425" y="1405325"/>
            <a:ext cx="14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Lire plus tard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357150" y="2187638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2"/>
          <p:cNvCxnSpPr>
            <a:endCxn id="167" idx="0"/>
          </p:cNvCxnSpPr>
          <p:nvPr/>
        </p:nvCxnSpPr>
        <p:spPr>
          <a:xfrm>
            <a:off x="3474300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2752050" y="1405313"/>
            <a:ext cx="14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Sauvegarder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603225" y="2187638"/>
            <a:ext cx="234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2"/>
          <p:cNvCxnSpPr>
            <a:endCxn id="170" idx="0"/>
          </p:cNvCxnSpPr>
          <p:nvPr/>
        </p:nvCxnSpPr>
        <p:spPr>
          <a:xfrm>
            <a:off x="3720375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2291625" y="1405313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Copier dans le presse papier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191900" y="2187650"/>
            <a:ext cx="999300" cy="2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4684450" y="1405325"/>
            <a:ext cx="20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Options de partage</a:t>
            </a:r>
            <a:endParaRPr b="1" sz="18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5691550" y="1803338"/>
            <a:ext cx="0" cy="3843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251625" y="1539150"/>
            <a:ext cx="2536800" cy="2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2. Présentation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3. Tarification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4. Connexion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5. Classification des flux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6. Recherche des flux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7. Actualités des flux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8. Ajout des flux</a:t>
            </a:r>
            <a:b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5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9. Enregistrement et partage</a:t>
            </a:r>
            <a:endParaRPr b="1" sz="155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31525" y="-7650"/>
            <a:ext cx="167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Sommaires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50925" y="797663"/>
            <a:ext cx="62391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Feedly est un </a:t>
            </a:r>
            <a:r>
              <a:rPr b="1" lang="fr" sz="204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agrégateur</a:t>
            </a: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de flux </a:t>
            </a:r>
            <a:r>
              <a:rPr b="1" lang="fr" sz="204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RSS</a:t>
            </a:r>
            <a:r>
              <a:rPr b="1" lang="fr" sz="204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Atom en ligne.</a:t>
            </a:r>
            <a:endParaRPr b="1" sz="204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Il est accessible par un navigateur internet, et est également</a:t>
            </a:r>
            <a:b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sous forme d'application pour </a:t>
            </a:r>
            <a:r>
              <a:rPr b="1" lang="fr" sz="1350">
                <a:solidFill>
                  <a:srgbClr val="3366CC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smartphone</a:t>
            </a:r>
            <a:r>
              <a:rPr b="1" lang="fr" sz="13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7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8">
            <a:alphaModFix/>
          </a:blip>
          <a:srcRect b="5323" l="18586" r="18105" t="22542"/>
          <a:stretch/>
        </p:blipFill>
        <p:spPr>
          <a:xfrm>
            <a:off x="2457075" y="2168025"/>
            <a:ext cx="4185974" cy="26974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73" name="Google Shape;73;p15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78700" y="2052000"/>
            <a:ext cx="4017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Feedly propose un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plan gratuit</a:t>
            </a:r>
            <a:b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mais aussi des plans payant pour les professionnelles et entreprises.</a:t>
            </a:r>
            <a:endParaRPr b="1" sz="2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8293" l="27954" r="24456" t="18633"/>
          <a:stretch/>
        </p:blipFill>
        <p:spPr>
          <a:xfrm>
            <a:off x="4764325" y="1235375"/>
            <a:ext cx="3384250" cy="317472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82" name="Google Shape;82;p16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03550" y="816600"/>
            <a:ext cx="81975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Plusieurs méthode 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connexion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sont disponible, ainsi que l’authentification unique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SSO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 sz="2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47068" l="39419" r="46931" t="19900"/>
          <a:stretch/>
        </p:blipFill>
        <p:spPr>
          <a:xfrm>
            <a:off x="3581800" y="1895800"/>
            <a:ext cx="1833624" cy="27737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940100" y="1538400"/>
            <a:ext cx="4824000" cy="1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Il permet de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gérer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personnaliser</a:t>
            </a:r>
            <a:b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ses abonnements à des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RSS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31782" l="0" r="80246" t="11806"/>
          <a:stretch/>
        </p:blipFill>
        <p:spPr>
          <a:xfrm>
            <a:off x="657450" y="1087750"/>
            <a:ext cx="2124101" cy="34120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101" name="Google Shape;101;p18"/>
          <p:cNvSpPr txBox="1"/>
          <p:nvPr/>
        </p:nvSpPr>
        <p:spPr>
          <a:xfrm>
            <a:off x="4328150" y="2719375"/>
            <a:ext cx="40479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1100"/>
              </a:spcAft>
              <a:buNone/>
            </a:pP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Mais aussi de suivre jusqu'à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100 flux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de les organiser en </a:t>
            </a:r>
            <a:r>
              <a:rPr b="1" lang="fr" sz="19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3 dossiers</a:t>
            </a:r>
            <a:r>
              <a:rPr b="1" lang="fr" sz="19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5679950" y="25717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>
            <a:off x="986750" y="2121100"/>
            <a:ext cx="1763700" cy="110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2999125" y="3037925"/>
            <a:ext cx="909000" cy="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b="8907" l="0" r="80202" t="11632"/>
          <a:stretch/>
        </p:blipFill>
        <p:spPr>
          <a:xfrm>
            <a:off x="814338" y="800275"/>
            <a:ext cx="1810325" cy="40868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677975" y="1639375"/>
            <a:ext cx="6759600" cy="6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2050"/>
              <a:buFont typeface="Calibri"/>
              <a:buChar char="-"/>
            </a:pP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Suivre des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sites internet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Reddit</a:t>
            </a:r>
            <a:r>
              <a:rPr b="1" lang="fr" sz="205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5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Newsletters</a:t>
            </a:r>
            <a:endParaRPr>
              <a:solidFill>
                <a:srgbClr val="20212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b="32106" l="378" r="97115" t="44543"/>
          <a:stretch/>
        </p:blipFill>
        <p:spPr>
          <a:xfrm>
            <a:off x="901025" y="1538401"/>
            <a:ext cx="520550" cy="27283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1677975" y="2124475"/>
            <a:ext cx="473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Surveillez le Web avec des flux d'</a:t>
            </a:r>
            <a:r>
              <a:rPr b="1" lang="fr" sz="2100">
                <a:solidFill>
                  <a:srgbClr val="3366CC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IA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677975" y="263237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Rechercher parmi ses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677975" y="312482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Journal des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modifications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677975" y="3679675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100"/>
              <a:buFont typeface="Calibri"/>
              <a:buChar char="-"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savoir plus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obtenir de l’aide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733050" y="-7650"/>
            <a:ext cx="167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OUTILS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0"/>
          <p:cNvSpPr txBox="1"/>
          <p:nvPr/>
        </p:nvSpPr>
        <p:spPr>
          <a:xfrm>
            <a:off x="1884300" y="747225"/>
            <a:ext cx="537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Sur la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page d’accueil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on retrouve un résumé des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suivis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347850" y="-7650"/>
            <a:ext cx="244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ACTUALIT</a:t>
            </a: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ÉES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9298" l="0" r="0" t="11562"/>
          <a:stretch/>
        </p:blipFill>
        <p:spPr>
          <a:xfrm>
            <a:off x="1174745" y="1959950"/>
            <a:ext cx="6794510" cy="30245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95250">
              <a:srgbClr val="000000">
                <a:alpha val="50000"/>
              </a:srgbClr>
            </a:outerShdw>
          </a:effectLst>
        </p:spPr>
      </p:pic>
      <p:cxnSp>
        <p:nvCxnSpPr>
          <p:cNvPr id="130" name="Google Shape;130;p20"/>
          <p:cNvCxnSpPr/>
          <p:nvPr/>
        </p:nvCxnSpPr>
        <p:spPr>
          <a:xfrm>
            <a:off x="3899850" y="17015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0"/>
          <p:cNvSpPr/>
          <p:nvPr/>
        </p:nvSpPr>
        <p:spPr>
          <a:xfrm>
            <a:off x="2501825" y="2525125"/>
            <a:ext cx="5437500" cy="189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0"/>
          <p:cNvCxnSpPr/>
          <p:nvPr/>
        </p:nvCxnSpPr>
        <p:spPr>
          <a:xfrm rot="5400000">
            <a:off x="5275625" y="1965750"/>
            <a:ext cx="909000" cy="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13726" l="0" r="0" t="13726"/>
          <a:stretch/>
        </p:blipFill>
        <p:spPr>
          <a:xfrm>
            <a:off x="0" y="0"/>
            <a:ext cx="1677968" cy="6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8430050" y="0"/>
            <a:ext cx="25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>
            <a:off x="2167850" y="554100"/>
            <a:ext cx="6518700" cy="0"/>
          </a:xfrm>
          <a:prstGeom prst="straightConnector1">
            <a:avLst/>
          </a:prstGeom>
          <a:noFill/>
          <a:ln cap="flat" cmpd="sng" w="38100">
            <a:solidFill>
              <a:srgbClr val="2BB24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101000" y="1219825"/>
            <a:ext cx="5375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La recherche 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s'effectue</a:t>
            </a: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par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mot-clef</a:t>
            </a:r>
            <a:b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ou directement avec le lien</a:t>
            </a:r>
            <a:endParaRPr b="1" sz="2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d’un </a:t>
            </a:r>
            <a:r>
              <a:rPr b="1" lang="fr" sz="21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site internet</a:t>
            </a:r>
            <a:endParaRPr b="1" sz="21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363450" y="-7650"/>
            <a:ext cx="241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LES RECHERCHES</a:t>
            </a:r>
            <a:endParaRPr b="1" sz="25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1499050" y="2571750"/>
            <a:ext cx="1344300" cy="0"/>
          </a:xfrm>
          <a:prstGeom prst="straightConnector1">
            <a:avLst/>
          </a:prstGeom>
          <a:noFill/>
          <a:ln cap="flat" cmpd="sng" w="38100">
            <a:solidFill>
              <a:srgbClr val="3333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1"/>
          <p:cNvPicPr preferRelativeResize="0"/>
          <p:nvPr/>
        </p:nvPicPr>
        <p:blipFill rotWithShape="1">
          <a:blip r:embed="rId5">
            <a:alphaModFix/>
          </a:blip>
          <a:srcRect b="15858" l="35724" r="16776" t="18282"/>
          <a:stretch/>
        </p:blipFill>
        <p:spPr>
          <a:xfrm>
            <a:off x="4471000" y="1219825"/>
            <a:ext cx="4343227" cy="33875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60000" dist="952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6">
            <a:alphaModFix/>
          </a:blip>
          <a:srcRect b="14679" l="35435" r="15707" t="17578"/>
          <a:stretch/>
        </p:blipFill>
        <p:spPr>
          <a:xfrm>
            <a:off x="4471000" y="1219825"/>
            <a:ext cx="4343227" cy="33875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60000" dist="95250">
              <a:srgbClr val="000000">
                <a:alpha val="50000"/>
              </a:srgbClr>
            </a:outerShdw>
          </a:effectLst>
        </p:spPr>
      </p:pic>
      <p:sp>
        <p:nvSpPr>
          <p:cNvPr id="145" name="Google Shape;145;p21"/>
          <p:cNvSpPr txBox="1"/>
          <p:nvPr/>
        </p:nvSpPr>
        <p:spPr>
          <a:xfrm>
            <a:off x="101000" y="2787700"/>
            <a:ext cx="44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 u="sng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L’affichage des résultats permet :</a:t>
            </a:r>
            <a:endParaRPr b="1" sz="2100" u="sng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355575" y="2641675"/>
            <a:ext cx="582600" cy="27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>
            <a:off x="6642613" y="1996800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0" y="3248975"/>
            <a:ext cx="37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rechercher</a:t>
            </a: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 similaires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0" y="3643950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-"/>
            </a:pP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suivre</a:t>
            </a:r>
            <a:r>
              <a:rPr b="1" lang="fr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b="1" lang="fr" sz="1800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flux</a:t>
            </a:r>
            <a:endParaRPr b="1" sz="1800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851325" y="2641675"/>
            <a:ext cx="582600" cy="27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7138363" y="1996800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6355563" y="1310075"/>
            <a:ext cx="0" cy="5052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/>
          <p:nvPr/>
        </p:nvSpPr>
        <p:spPr>
          <a:xfrm>
            <a:off x="4599625" y="1880250"/>
            <a:ext cx="4086900" cy="461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366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