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ca977d1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ca977d1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18e3c9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18e3c9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8e3c91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18e3c91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eaaf587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eaaf587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1e1279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1e1279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93b41e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93b41e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d9f588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d9f58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c7dfafbc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c7dfafbc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ca977d1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ca977d1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ca977d1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ca977d1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ca977d1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ca977d1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ca977d1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ca977d1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ca977d1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ca977d1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hyperlink" Target="https://fr.wikipedia.org/wiki/Agr%C3%A9gateur" TargetMode="External"/><Relationship Id="rId5" Type="http://schemas.openxmlformats.org/officeDocument/2006/relationships/hyperlink" Target="https://fr.wikipedia.org/wiki/RSS" TargetMode="External"/><Relationship Id="rId6" Type="http://schemas.openxmlformats.org/officeDocument/2006/relationships/hyperlink" Target="https://fr.wikipedia.org/wiki/Smartphone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27200" y="3364250"/>
            <a:ext cx="4689600" cy="807900"/>
          </a:xfrm>
          <a:prstGeom prst="roundRect">
            <a:avLst>
              <a:gd fmla="val 16667" name="adj"/>
            </a:avLst>
          </a:prstGeom>
          <a:solidFill>
            <a:srgbClr val="2BB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700">
                <a:solidFill>
                  <a:schemeClr val="lt2"/>
                </a:solidFill>
              </a:rPr>
              <a:t>Agrégateur de flux RSS</a:t>
            </a:r>
            <a:endParaRPr b="1" sz="27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lt2"/>
                </a:solidFill>
              </a:rPr>
              <a:t>en ligne</a:t>
            </a:r>
            <a:endParaRPr sz="100">
              <a:solidFill>
                <a:schemeClr val="lt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3539" l="0" r="0" t="13547"/>
          <a:stretch/>
        </p:blipFill>
        <p:spPr>
          <a:xfrm>
            <a:off x="2940375" y="582725"/>
            <a:ext cx="3263250" cy="13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2388600" y="955225"/>
            <a:ext cx="43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articles peuvent être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consultés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directement sur Feedly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257500" y="-7650"/>
            <a:ext cx="462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ENREGISTREMENT ET PARTAGE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b="39432" l="33860" r="10602" t="11140"/>
          <a:stretch/>
        </p:blipFill>
        <p:spPr>
          <a:xfrm>
            <a:off x="1998387" y="2180000"/>
            <a:ext cx="5147227" cy="257682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540000" dist="95250">
              <a:srgbClr val="000000">
                <a:alpha val="50000"/>
              </a:srgbClr>
            </a:outerShdw>
          </a:effectLst>
        </p:spPr>
      </p:pic>
      <p:sp>
        <p:nvSpPr>
          <p:cNvPr id="168" name="Google Shape;168;p22"/>
          <p:cNvSpPr/>
          <p:nvPr/>
        </p:nvSpPr>
        <p:spPr>
          <a:xfrm>
            <a:off x="3099525" y="2187650"/>
            <a:ext cx="234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2"/>
          <p:cNvCxnSpPr>
            <a:endCxn id="168" idx="0"/>
          </p:cNvCxnSpPr>
          <p:nvPr/>
        </p:nvCxnSpPr>
        <p:spPr>
          <a:xfrm>
            <a:off x="3216675" y="1803350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 txBox="1"/>
          <p:nvPr/>
        </p:nvSpPr>
        <p:spPr>
          <a:xfrm>
            <a:off x="2494425" y="1405325"/>
            <a:ext cx="14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Lire plus tard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357150" y="2187638"/>
            <a:ext cx="234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2"/>
          <p:cNvCxnSpPr>
            <a:endCxn id="171" idx="0"/>
          </p:cNvCxnSpPr>
          <p:nvPr/>
        </p:nvCxnSpPr>
        <p:spPr>
          <a:xfrm>
            <a:off x="3474300" y="1803338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2752050" y="1405313"/>
            <a:ext cx="14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Sauvegarder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603225" y="2187638"/>
            <a:ext cx="234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2"/>
          <p:cNvCxnSpPr>
            <a:endCxn id="174" idx="0"/>
          </p:cNvCxnSpPr>
          <p:nvPr/>
        </p:nvCxnSpPr>
        <p:spPr>
          <a:xfrm>
            <a:off x="3720375" y="1803338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2"/>
          <p:cNvSpPr txBox="1"/>
          <p:nvPr/>
        </p:nvSpPr>
        <p:spPr>
          <a:xfrm>
            <a:off x="2291625" y="1405313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Copier dans le presse papier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191900" y="2187650"/>
            <a:ext cx="999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684450" y="1405325"/>
            <a:ext cx="20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Options de partage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5691550" y="1803338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3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 txBox="1"/>
          <p:nvPr/>
        </p:nvSpPr>
        <p:spPr>
          <a:xfrm>
            <a:off x="1731775" y="771875"/>
            <a:ext cx="568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Pour ce projet,</a:t>
            </a:r>
            <a:endParaRPr b="1" sz="21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3 thèmes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ont été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sélectionnés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suivis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600450" y="-7650"/>
            <a:ext cx="194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SOURCES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5">
            <a:alphaModFix/>
          </a:blip>
          <a:srcRect b="49932" l="0" r="0" t="0"/>
          <a:stretch/>
        </p:blipFill>
        <p:spPr>
          <a:xfrm>
            <a:off x="2723612" y="1953125"/>
            <a:ext cx="3696775" cy="25069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480000" dist="95250">
              <a:srgbClr val="000000">
                <a:alpha val="50000"/>
              </a:srgbClr>
            </a:outerShdw>
          </a:effectLst>
        </p:spPr>
      </p:pic>
      <p:sp>
        <p:nvSpPr>
          <p:cNvPr id="189" name="Google Shape;189;p23"/>
          <p:cNvSpPr/>
          <p:nvPr/>
        </p:nvSpPr>
        <p:spPr>
          <a:xfrm>
            <a:off x="2925813" y="2863880"/>
            <a:ext cx="33702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2925813" y="3241023"/>
            <a:ext cx="33702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925813" y="3611536"/>
            <a:ext cx="33702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4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4"/>
          <p:cNvSpPr txBox="1"/>
          <p:nvPr/>
        </p:nvSpPr>
        <p:spPr>
          <a:xfrm>
            <a:off x="489500" y="1833000"/>
            <a:ext cx="383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Pour cette partie, le choix de suivis c’est porté sur des </a:t>
            </a:r>
            <a:r>
              <a:rPr b="1" lang="fr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blogs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spécialisés autour de l’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des applications avec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118650" y="-7650"/>
            <a:ext cx="290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ESPACE UTILISATEUR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775" y="993875"/>
            <a:ext cx="3057525" cy="3657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202" name="Google Shape;202;p24"/>
          <p:cNvSpPr txBox="1"/>
          <p:nvPr/>
        </p:nvSpPr>
        <p:spPr>
          <a:xfrm>
            <a:off x="8298050" y="0"/>
            <a:ext cx="5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5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5"/>
          <p:cNvSpPr txBox="1"/>
          <p:nvPr/>
        </p:nvSpPr>
        <p:spPr>
          <a:xfrm>
            <a:off x="473950" y="1899900"/>
            <a:ext cx="3838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La meilleur solution pour avoir un site internet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clair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optimisé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qui correspond aux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normes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d'accessibilité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d’utiliser des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386700" y="-7650"/>
            <a:ext cx="237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775" y="993875"/>
            <a:ext cx="3057525" cy="3657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212" name="Google Shape;212;p25"/>
          <p:cNvSpPr txBox="1"/>
          <p:nvPr/>
        </p:nvSpPr>
        <p:spPr>
          <a:xfrm>
            <a:off x="8298050" y="0"/>
            <a:ext cx="5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6"/>
          <p:cNvSpPr txBox="1"/>
          <p:nvPr/>
        </p:nvSpPr>
        <p:spPr>
          <a:xfrm>
            <a:off x="473950" y="1437425"/>
            <a:ext cx="3838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est l’outils de développement le plus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populaire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auprès des développeur en 2023.</a:t>
            </a:r>
            <a:endParaRPr b="1" sz="21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Extensible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, il est modulable et permet l’ajout de fonctionnalités qui aideront l’équipe dans leur travail.</a:t>
            </a:r>
            <a:endParaRPr b="1" sz="21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2166875" y="-7650"/>
            <a:ext cx="481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OUTILS DE </a:t>
            </a: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DÉVELOPPEMENTS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775" y="993875"/>
            <a:ext cx="3057525" cy="3657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222" name="Google Shape;222;p26"/>
          <p:cNvSpPr txBox="1"/>
          <p:nvPr/>
        </p:nvSpPr>
        <p:spPr>
          <a:xfrm>
            <a:off x="8298050" y="0"/>
            <a:ext cx="5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1892925" y="1767750"/>
            <a:ext cx="25368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 Présentation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2. Tarification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3. Connexion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4. Classement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5. Outils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6. Actualités</a:t>
            </a:r>
            <a:endParaRPr b="1" sz="155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35800" y="-7650"/>
            <a:ext cx="207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17075" y="1767750"/>
            <a:ext cx="26340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7. Ajout des flux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8. Enregistrement et partage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9. Les sources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10. Espace utilisateur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11. Frameworks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12. Outils de développements</a:t>
            </a:r>
            <a:endParaRPr b="1" sz="155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50925" y="797663"/>
            <a:ext cx="62391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Feedly est un </a:t>
            </a:r>
            <a:r>
              <a:rPr b="1" lang="fr" sz="2040">
                <a:solidFill>
                  <a:srgbClr val="3366C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agrégateur</a:t>
            </a:r>
            <a:r>
              <a:rPr b="1" lang="fr" sz="20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de flux </a:t>
            </a:r>
            <a:r>
              <a:rPr b="1" lang="fr" sz="2040">
                <a:solidFill>
                  <a:srgbClr val="3366C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RSS</a:t>
            </a:r>
            <a:r>
              <a:rPr b="1" lang="fr" sz="20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Atom en ligne.</a:t>
            </a:r>
            <a:endParaRPr b="1" sz="204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Il est accessible par un navigateur internet, et est également</a:t>
            </a:r>
            <a:b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sous forme d'application pour </a:t>
            </a:r>
            <a:r>
              <a:rPr b="1" lang="fr" sz="1350">
                <a:solidFill>
                  <a:srgbClr val="3366C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smartphone</a:t>
            </a:r>
            <a: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7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8">
            <a:alphaModFix/>
          </a:blip>
          <a:srcRect b="5323" l="18586" r="18105" t="22542"/>
          <a:stretch/>
        </p:blipFill>
        <p:spPr>
          <a:xfrm>
            <a:off x="2457075" y="2168025"/>
            <a:ext cx="4185974" cy="26974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cxnSp>
        <p:nvCxnSpPr>
          <p:cNvPr id="73" name="Google Shape;73;p15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3132300" y="-7650"/>
            <a:ext cx="287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78700" y="2052000"/>
            <a:ext cx="4017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Feedly propose un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plan gratuit</a:t>
            </a:r>
            <a:b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mais aussi des plans payant pour les professionnels et entreprises.</a:t>
            </a:r>
            <a:endParaRPr b="1" sz="27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8293" l="27954" r="24456" t="18633"/>
          <a:stretch/>
        </p:blipFill>
        <p:spPr>
          <a:xfrm>
            <a:off x="4764325" y="1235375"/>
            <a:ext cx="3384250" cy="317472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cxnSp>
        <p:nvCxnSpPr>
          <p:cNvPr id="83" name="Google Shape;83;p16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3419550" y="-7650"/>
            <a:ext cx="230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TARIFICATION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03550" y="816600"/>
            <a:ext cx="81975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Plusieurs méthodes 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de connexion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sont disponibles, ainsi que l’authentification unique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SSO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sz="27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47068" l="39419" r="46931" t="19900"/>
          <a:stretch/>
        </p:blipFill>
        <p:spPr>
          <a:xfrm>
            <a:off x="3581800" y="1895800"/>
            <a:ext cx="1833624" cy="27737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94" name="Google Shape;94;p17"/>
          <p:cNvSpPr txBox="1"/>
          <p:nvPr/>
        </p:nvSpPr>
        <p:spPr>
          <a:xfrm>
            <a:off x="3061050" y="-7650"/>
            <a:ext cx="302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CONNEXION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940100" y="1538400"/>
            <a:ext cx="48240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Il permet de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gérer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personnaliser</a:t>
            </a:r>
            <a:b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ses abonnements à des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 RSS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31782" l="0" r="80246" t="11806"/>
          <a:stretch/>
        </p:blipFill>
        <p:spPr>
          <a:xfrm>
            <a:off x="657450" y="1087750"/>
            <a:ext cx="2124101" cy="34120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104" name="Google Shape;104;p18"/>
          <p:cNvSpPr txBox="1"/>
          <p:nvPr/>
        </p:nvSpPr>
        <p:spPr>
          <a:xfrm>
            <a:off x="4328150" y="2719375"/>
            <a:ext cx="40479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None/>
            </a:pP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Mais aussi de suivre jusqu'à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100 flux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de les organiser en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3 dossiers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5679950" y="2571750"/>
            <a:ext cx="13443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/>
          <p:nvPr/>
        </p:nvSpPr>
        <p:spPr>
          <a:xfrm>
            <a:off x="986750" y="2121100"/>
            <a:ext cx="1763700" cy="110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 rot="10800000">
            <a:off x="2999125" y="3037925"/>
            <a:ext cx="909000" cy="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8907" l="0" r="80202" t="11632"/>
          <a:stretch/>
        </p:blipFill>
        <p:spPr>
          <a:xfrm>
            <a:off x="814338" y="800275"/>
            <a:ext cx="1810325" cy="40868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109" name="Google Shape;109;p18"/>
          <p:cNvSpPr txBox="1"/>
          <p:nvPr/>
        </p:nvSpPr>
        <p:spPr>
          <a:xfrm>
            <a:off x="2643450" y="-7650"/>
            <a:ext cx="385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CLASSEMENT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677975" y="1639375"/>
            <a:ext cx="6759600" cy="6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2050"/>
              <a:buFont typeface="Calibri"/>
              <a:buChar char="-"/>
            </a:pP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Suivre des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sites internet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Reddit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Newsletters</a:t>
            </a:r>
            <a:endParaRPr>
              <a:solidFill>
                <a:srgbClr val="202122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32106" l="378" r="97115" t="44543"/>
          <a:stretch/>
        </p:blipFill>
        <p:spPr>
          <a:xfrm>
            <a:off x="901025" y="1538401"/>
            <a:ext cx="520550" cy="27283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9"/>
          <p:cNvSpPr txBox="1"/>
          <p:nvPr/>
        </p:nvSpPr>
        <p:spPr>
          <a:xfrm>
            <a:off x="1677975" y="2124475"/>
            <a:ext cx="473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Surveillez le Web avec des flux d'</a:t>
            </a:r>
            <a:r>
              <a:rPr b="1" lang="fr" sz="2100">
                <a:solidFill>
                  <a:srgbClr val="3366CC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IA</a:t>
            </a:r>
            <a:endParaRPr b="1" sz="18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677975" y="2632375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Rechercher parmi ces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677975" y="3124825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Journal des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modifications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677975" y="3679675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savoir plus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obtenir de l’aide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791350" y="-7650"/>
            <a:ext cx="35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OUTILS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 txBox="1"/>
          <p:nvPr/>
        </p:nvSpPr>
        <p:spPr>
          <a:xfrm>
            <a:off x="1884300" y="747225"/>
            <a:ext cx="537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Sur la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page d’accueil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on retrouve un résumé des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 suivis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347850" y="-7650"/>
            <a:ext cx="244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ACTUALIT</a:t>
            </a: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ÉES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9298" l="0" r="0" t="11562"/>
          <a:stretch/>
        </p:blipFill>
        <p:spPr>
          <a:xfrm>
            <a:off x="1174745" y="1959950"/>
            <a:ext cx="6794510" cy="30245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cxnSp>
        <p:nvCxnSpPr>
          <p:cNvPr id="134" name="Google Shape;134;p20"/>
          <p:cNvCxnSpPr/>
          <p:nvPr/>
        </p:nvCxnSpPr>
        <p:spPr>
          <a:xfrm>
            <a:off x="3899850" y="1701550"/>
            <a:ext cx="13443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/>
          <p:nvPr/>
        </p:nvSpPr>
        <p:spPr>
          <a:xfrm>
            <a:off x="2501825" y="2525125"/>
            <a:ext cx="5437500" cy="189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 rot="5400000">
            <a:off x="5275625" y="1965750"/>
            <a:ext cx="909000" cy="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101000" y="1219825"/>
            <a:ext cx="5375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La recherche 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s'effectue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par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mot-clef</a:t>
            </a:r>
            <a:b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ou directement avec le lien</a:t>
            </a:r>
            <a:endParaRPr b="1" sz="21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d’un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site internet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19125" y="-7650"/>
            <a:ext cx="290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AJOUT DES  FLUX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1499050" y="2571750"/>
            <a:ext cx="13443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15858" l="35724" r="16776" t="18282"/>
          <a:stretch/>
        </p:blipFill>
        <p:spPr>
          <a:xfrm>
            <a:off x="4471000" y="1219825"/>
            <a:ext cx="4343227" cy="33875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60000" dist="952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6">
            <a:alphaModFix/>
          </a:blip>
          <a:srcRect b="14679" l="35435" r="15707" t="17578"/>
          <a:stretch/>
        </p:blipFill>
        <p:spPr>
          <a:xfrm>
            <a:off x="4471000" y="1219825"/>
            <a:ext cx="4343227" cy="33875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60000" dist="952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1"/>
          <p:cNvSpPr txBox="1"/>
          <p:nvPr/>
        </p:nvSpPr>
        <p:spPr>
          <a:xfrm>
            <a:off x="101000" y="2787700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L’affichage des résultats permet :</a:t>
            </a:r>
            <a:endParaRPr b="1" sz="21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355575" y="2641675"/>
            <a:ext cx="582600" cy="27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6642613" y="1996800"/>
            <a:ext cx="0" cy="505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0" y="3248975"/>
            <a:ext cx="37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-"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 similaires</a:t>
            </a:r>
            <a:endParaRPr b="1" sz="18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0" y="3643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-"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suivre</a:t>
            </a: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</a:t>
            </a:r>
            <a:endParaRPr b="1" sz="18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851325" y="2641675"/>
            <a:ext cx="582600" cy="27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1"/>
          <p:cNvCxnSpPr/>
          <p:nvPr/>
        </p:nvCxnSpPr>
        <p:spPr>
          <a:xfrm>
            <a:off x="7138363" y="1996800"/>
            <a:ext cx="0" cy="505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6355563" y="1310075"/>
            <a:ext cx="0" cy="505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/>
          <p:nvPr/>
        </p:nvSpPr>
        <p:spPr>
          <a:xfrm>
            <a:off x="4599625" y="1880250"/>
            <a:ext cx="4086900" cy="46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