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8"/>
  </p:normalViewPr>
  <p:slideViewPr>
    <p:cSldViewPr snapToGrid="0" snapToObjects="1">
      <p:cViewPr>
        <p:scale>
          <a:sx n="100" d="100"/>
          <a:sy n="100" d="100"/>
        </p:scale>
        <p:origin x="-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7BC-BBCF-6249-9103-5A97F50E65B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F3F5-78E8-384F-96A6-77519FF22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1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7BC-BBCF-6249-9103-5A97F50E65B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F3F5-78E8-384F-96A6-77519FF22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6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7BC-BBCF-6249-9103-5A97F50E65B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F3F5-78E8-384F-96A6-77519FF22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4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7BC-BBCF-6249-9103-5A97F50E65B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F3F5-78E8-384F-96A6-77519FF22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7BC-BBCF-6249-9103-5A97F50E65B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F3F5-78E8-384F-96A6-77519FF22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5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7BC-BBCF-6249-9103-5A97F50E65B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F3F5-78E8-384F-96A6-77519FF22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0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7BC-BBCF-6249-9103-5A97F50E65B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F3F5-78E8-384F-96A6-77519FF22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7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7BC-BBCF-6249-9103-5A97F50E65B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F3F5-78E8-384F-96A6-77519FF22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7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7BC-BBCF-6249-9103-5A97F50E65B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F3F5-78E8-384F-96A6-77519FF22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7BC-BBCF-6249-9103-5A97F50E65B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F3F5-78E8-384F-96A6-77519FF22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4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C97BC-BBCF-6249-9103-5A97F50E65B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5F3F5-78E8-384F-96A6-77519FF22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7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C97BC-BBCF-6249-9103-5A97F50E65B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F3F5-78E8-384F-96A6-77519FF22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3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0295"/>
              </p:ext>
            </p:extLst>
          </p:nvPr>
        </p:nvGraphicFramePr>
        <p:xfrm>
          <a:off x="1977481" y="1058591"/>
          <a:ext cx="1859155" cy="354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59155"/>
              </a:tblGrid>
              <a:tr h="443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QUESTIONS</a:t>
                      </a:r>
                      <a:endParaRPr lang="en-US" dirty="0"/>
                    </a:p>
                  </a:txBody>
                  <a:tcPr/>
                </a:tc>
              </a:tr>
              <a:tr h="443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4436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</a:tr>
              <a:tr h="443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</a:tr>
              <a:tr h="443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body</a:t>
                      </a:r>
                      <a:endParaRPr lang="en-US" dirty="0"/>
                    </a:p>
                  </a:txBody>
                  <a:tcPr/>
                </a:tc>
              </a:tr>
              <a:tr h="443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created</a:t>
                      </a:r>
                      <a:endParaRPr lang="en-US" dirty="0"/>
                    </a:p>
                  </a:txBody>
                  <a:tcPr/>
                </a:tc>
              </a:tr>
              <a:tr h="443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modified</a:t>
                      </a:r>
                      <a:endParaRPr lang="en-US" dirty="0"/>
                    </a:p>
                  </a:txBody>
                  <a:tcPr/>
                </a:tc>
              </a:tr>
              <a:tr h="443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answers-count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127737"/>
              </p:ext>
            </p:extLst>
          </p:nvPr>
        </p:nvGraphicFramePr>
        <p:xfrm>
          <a:off x="8494006" y="1058591"/>
          <a:ext cx="1859155" cy="3105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59155"/>
              </a:tblGrid>
              <a:tr h="443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ANSWERS</a:t>
                      </a:r>
                      <a:endParaRPr lang="en-US" dirty="0"/>
                    </a:p>
                  </a:txBody>
                  <a:tcPr/>
                </a:tc>
              </a:tr>
              <a:tr h="443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4436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question_id</a:t>
                      </a:r>
                      <a:endParaRPr lang="en-US" dirty="0"/>
                    </a:p>
                  </a:txBody>
                  <a:tcPr/>
                </a:tc>
              </a:tr>
              <a:tr h="4436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</a:tr>
              <a:tr h="443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message</a:t>
                      </a:r>
                      <a:endParaRPr lang="en-US" dirty="0"/>
                    </a:p>
                  </a:txBody>
                  <a:tcPr/>
                </a:tc>
              </a:tr>
              <a:tr h="443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created</a:t>
                      </a:r>
                      <a:endParaRPr lang="en-US" dirty="0"/>
                    </a:p>
                  </a:txBody>
                  <a:tcPr/>
                </a:tc>
              </a:tr>
              <a:tr h="443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modified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31345"/>
              </p:ext>
            </p:extLst>
          </p:nvPr>
        </p:nvGraphicFramePr>
        <p:xfrm>
          <a:off x="5235743" y="2832750"/>
          <a:ext cx="1859155" cy="3548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59155"/>
              </a:tblGrid>
              <a:tr h="443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</a:tr>
              <a:tr h="4436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id</a:t>
                      </a:r>
                      <a:endParaRPr lang="en-US" b="1" dirty="0"/>
                    </a:p>
                  </a:txBody>
                  <a:tcPr/>
                </a:tc>
              </a:tr>
              <a:tr h="443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443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</a:tr>
              <a:tr h="443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443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  <a:tr h="443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created</a:t>
                      </a:r>
                      <a:endParaRPr lang="en-US" dirty="0"/>
                    </a:p>
                  </a:txBody>
                  <a:tcPr/>
                </a:tc>
              </a:tr>
              <a:tr h="443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modified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>
            <a:off x="3833580" y="1726959"/>
            <a:ext cx="4666539" cy="432287"/>
          </a:xfrm>
          <a:prstGeom prst="bentConnector3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949700" y="1594688"/>
            <a:ext cx="77638" cy="264544"/>
            <a:chOff x="2743200" y="1759788"/>
            <a:chExt cx="77638" cy="26454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2743200" y="1759789"/>
              <a:ext cx="0" cy="2645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820838" y="1759788"/>
              <a:ext cx="0" cy="2645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275712" y="2027591"/>
            <a:ext cx="207033" cy="257109"/>
            <a:chOff x="4416725" y="2237117"/>
            <a:chExt cx="207033" cy="257109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4416725" y="2237117"/>
              <a:ext cx="207033" cy="1269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4426268" y="2370021"/>
              <a:ext cx="197490" cy="1242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873925" y="138064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998133" y="18187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r>
              <a:rPr lang="is-IS" sz="1200" dirty="0" smtClean="0"/>
              <a:t>…m</a:t>
            </a:r>
            <a:endParaRPr lang="en-US" sz="1200" dirty="0"/>
          </a:p>
        </p:txBody>
      </p:sp>
      <p:sp>
        <p:nvSpPr>
          <p:cNvPr id="31" name="Oval 30"/>
          <p:cNvSpPr/>
          <p:nvPr/>
        </p:nvSpPr>
        <p:spPr>
          <a:xfrm>
            <a:off x="8138617" y="2087514"/>
            <a:ext cx="139244" cy="139244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5058953" y="3366356"/>
            <a:ext cx="77638" cy="264544"/>
            <a:chOff x="2743200" y="1759788"/>
            <a:chExt cx="77638" cy="264544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2743200" y="1759789"/>
              <a:ext cx="0" cy="2645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820838" y="1759788"/>
              <a:ext cx="0" cy="2645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Elbow Connector 39"/>
          <p:cNvCxnSpPr/>
          <p:nvPr/>
        </p:nvCxnSpPr>
        <p:spPr>
          <a:xfrm>
            <a:off x="3833580" y="2169914"/>
            <a:ext cx="1402163" cy="1328713"/>
          </a:xfrm>
          <a:prstGeom prst="bentConnector3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1" idx="1"/>
          </p:cNvCxnSpPr>
          <p:nvPr/>
        </p:nvCxnSpPr>
        <p:spPr>
          <a:xfrm flipV="1">
            <a:off x="7090555" y="2611191"/>
            <a:ext cx="1403451" cy="887436"/>
          </a:xfrm>
          <a:prstGeom prst="bentConnector3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7206749" y="3366356"/>
            <a:ext cx="77638" cy="264544"/>
            <a:chOff x="2743200" y="1759788"/>
            <a:chExt cx="77638" cy="264544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743200" y="1759789"/>
              <a:ext cx="0" cy="2645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820838" y="1759788"/>
              <a:ext cx="0" cy="2645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4970474" y="313328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7127380" y="31389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8275712" y="2484791"/>
            <a:ext cx="207033" cy="257109"/>
            <a:chOff x="4416725" y="2237117"/>
            <a:chExt cx="207033" cy="257109"/>
          </a:xfrm>
        </p:grpSpPr>
        <p:cxnSp>
          <p:nvCxnSpPr>
            <p:cNvPr id="55" name="Straight Connector 54"/>
            <p:cNvCxnSpPr/>
            <p:nvPr/>
          </p:nvCxnSpPr>
          <p:spPr>
            <a:xfrm flipH="1">
              <a:off x="4416725" y="2237117"/>
              <a:ext cx="207033" cy="1269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 flipV="1">
              <a:off x="4426268" y="2370021"/>
              <a:ext cx="197490" cy="1242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Oval 56"/>
          <p:cNvSpPr/>
          <p:nvPr/>
        </p:nvSpPr>
        <p:spPr>
          <a:xfrm>
            <a:off x="8138617" y="2544714"/>
            <a:ext cx="139244" cy="139244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998133" y="26823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r>
              <a:rPr lang="is-IS" sz="1200" dirty="0" smtClean="0"/>
              <a:t>…m</a:t>
            </a:r>
            <a:endParaRPr lang="en-US" sz="1200" dirty="0"/>
          </a:p>
        </p:txBody>
      </p:sp>
      <p:grpSp>
        <p:nvGrpSpPr>
          <p:cNvPr id="59" name="Group 58"/>
          <p:cNvGrpSpPr/>
          <p:nvPr/>
        </p:nvGrpSpPr>
        <p:grpSpPr>
          <a:xfrm flipH="1">
            <a:off x="3833375" y="2039255"/>
            <a:ext cx="207033" cy="257109"/>
            <a:chOff x="4416725" y="2237117"/>
            <a:chExt cx="207033" cy="257109"/>
          </a:xfrm>
        </p:grpSpPr>
        <p:cxnSp>
          <p:nvCxnSpPr>
            <p:cNvPr id="60" name="Straight Connector 59"/>
            <p:cNvCxnSpPr/>
            <p:nvPr/>
          </p:nvCxnSpPr>
          <p:spPr>
            <a:xfrm flipH="1">
              <a:off x="4416725" y="2237117"/>
              <a:ext cx="207033" cy="1269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4426268" y="2370021"/>
              <a:ext cx="197490" cy="1242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Oval 61"/>
          <p:cNvSpPr/>
          <p:nvPr/>
        </p:nvSpPr>
        <p:spPr>
          <a:xfrm>
            <a:off x="4026480" y="2111878"/>
            <a:ext cx="139244" cy="139244"/>
          </a:xfrm>
          <a:prstGeom prst="ellips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822319" y="22751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r>
              <a:rPr lang="is-IS" sz="1200" dirty="0" smtClean="0"/>
              <a:t>…m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4686300" y="76200"/>
            <a:ext cx="3090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FORUM database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94156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34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 EGGER</dc:creator>
  <cp:lastModifiedBy>Lionel EGGER</cp:lastModifiedBy>
  <cp:revision>10</cp:revision>
  <dcterms:created xsi:type="dcterms:W3CDTF">2016-09-20T20:33:46Z</dcterms:created>
  <dcterms:modified xsi:type="dcterms:W3CDTF">2016-09-20T21:43:39Z</dcterms:modified>
</cp:coreProperties>
</file>