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0"/>
  </p:normalViewPr>
  <p:slideViewPr>
    <p:cSldViewPr snapToGrid="0" snapToObjects="1">
      <p:cViewPr varScale="1">
        <p:scale>
          <a:sx n="90" d="100"/>
          <a:sy n="90" d="100"/>
        </p:scale>
        <p:origin x="232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7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Share my trip</vt:lpstr>
      <vt:lpstr>10 participants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 my trip</dc:title>
  <dc:creator>Lionel EGGER</dc:creator>
  <cp:lastModifiedBy>Lionel EGGER</cp:lastModifiedBy>
  <cp:revision>1</cp:revision>
  <dcterms:created xsi:type="dcterms:W3CDTF">2017-03-13T13:13:02Z</dcterms:created>
  <dcterms:modified xsi:type="dcterms:W3CDTF">2017-03-13T14:01:19Z</dcterms:modified>
</cp:coreProperties>
</file>