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6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1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05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01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1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3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1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9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9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05F6-1771-4786-B6A2-1E0032173943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9BF2-27D7-4B16-8B9B-063999C44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462088"/>
            <a:ext cx="5038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 rot="5400000">
            <a:off x="1967299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#1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 rot="5400000">
            <a:off x="2299900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#2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 rot="5400000">
            <a:off x="2680900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#3</a:t>
            </a:r>
            <a:endParaRPr lang="es-ES" sz="1200" dirty="0"/>
          </a:p>
        </p:txBody>
      </p:sp>
      <p:sp>
        <p:nvSpPr>
          <p:cNvPr id="9" name="8 CuadroTexto"/>
          <p:cNvSpPr txBox="1"/>
          <p:nvPr/>
        </p:nvSpPr>
        <p:spPr>
          <a:xfrm rot="5400000">
            <a:off x="2985700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#4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 rot="5400000">
            <a:off x="3338899" y="5652700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#5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 rot="5400000">
            <a:off x="3671500" y="5652700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#6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 rot="5400000">
            <a:off x="3976300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#7</a:t>
            </a:r>
            <a:endParaRPr lang="es-ES" sz="1200" dirty="0"/>
          </a:p>
        </p:txBody>
      </p:sp>
      <p:sp>
        <p:nvSpPr>
          <p:cNvPr id="13" name="12 CuadroTexto"/>
          <p:cNvSpPr txBox="1"/>
          <p:nvPr/>
        </p:nvSpPr>
        <p:spPr>
          <a:xfrm rot="5400000">
            <a:off x="4357300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#8</a:t>
            </a:r>
            <a:endParaRPr lang="es-ES" sz="1200" dirty="0"/>
          </a:p>
        </p:txBody>
      </p:sp>
      <p:sp>
        <p:nvSpPr>
          <p:cNvPr id="14" name="13 CuadroTexto"/>
          <p:cNvSpPr txBox="1"/>
          <p:nvPr/>
        </p:nvSpPr>
        <p:spPr>
          <a:xfrm rot="5400000">
            <a:off x="4710499" y="5652701"/>
            <a:ext cx="60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#9</a:t>
            </a:r>
            <a:endParaRPr lang="es-ES" sz="1200" dirty="0"/>
          </a:p>
        </p:txBody>
      </p:sp>
      <p:sp>
        <p:nvSpPr>
          <p:cNvPr id="15" name="14 CuadroTexto"/>
          <p:cNvSpPr txBox="1"/>
          <p:nvPr/>
        </p:nvSpPr>
        <p:spPr>
          <a:xfrm rot="5400000">
            <a:off x="4966900" y="57289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#10</a:t>
            </a:r>
            <a:endParaRPr lang="es-ES" sz="1200" dirty="0"/>
          </a:p>
        </p:txBody>
      </p:sp>
      <p:sp>
        <p:nvSpPr>
          <p:cNvPr id="16" name="15 CuadroTexto"/>
          <p:cNvSpPr txBox="1"/>
          <p:nvPr/>
        </p:nvSpPr>
        <p:spPr>
          <a:xfrm rot="5400000">
            <a:off x="5271700" y="57289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#11</a:t>
            </a:r>
            <a:endParaRPr lang="es-ES" sz="1200" dirty="0"/>
          </a:p>
        </p:txBody>
      </p:sp>
      <p:sp>
        <p:nvSpPr>
          <p:cNvPr id="17" name="16 CuadroTexto"/>
          <p:cNvSpPr txBox="1"/>
          <p:nvPr/>
        </p:nvSpPr>
        <p:spPr>
          <a:xfrm rot="5400000">
            <a:off x="5652700" y="57289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 #11</a:t>
            </a:r>
            <a:endParaRPr lang="es-ES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24000" y="152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A</a:t>
            </a:r>
            <a:endParaRPr lang="es-ES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524000" y="1828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B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524000" y="21614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C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524000" y="2514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D</a:t>
            </a:r>
            <a:endParaRPr lang="es-E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524000" y="2819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E</a:t>
            </a:r>
            <a:endParaRPr lang="es-E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24000" y="31520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F</a:t>
            </a:r>
            <a:endParaRPr lang="es-ES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524000" y="3505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G</a:t>
            </a:r>
            <a:endParaRPr lang="es-ES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24000" y="3810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H</a:t>
            </a:r>
            <a:endParaRPr lang="es-ES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524000" y="41426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I</a:t>
            </a:r>
            <a:endParaRPr lang="es-ES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524000" y="4419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J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524000" y="4724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K</a:t>
            </a:r>
            <a:endParaRPr lang="es-ES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524000" y="50570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ais L</a:t>
            </a:r>
            <a:endParaRPr lang="es-ES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828800" y="7736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Relacion entre hashtags y ocurrencia por paises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47679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Lio Guglielmone</dc:creator>
  <cp:lastModifiedBy>Lio Guglielmone</cp:lastModifiedBy>
  <cp:revision>2</cp:revision>
  <dcterms:created xsi:type="dcterms:W3CDTF">2020-06-16T02:10:46Z</dcterms:created>
  <dcterms:modified xsi:type="dcterms:W3CDTF">2020-06-16T02:32:06Z</dcterms:modified>
</cp:coreProperties>
</file>