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AEC"/>
    <a:srgbClr val="2E4B9C"/>
    <a:srgbClr val="8EA3DE"/>
    <a:srgbClr val="5373CD"/>
    <a:srgbClr val="F8BAAE"/>
    <a:srgbClr val="B92D11"/>
    <a:srgbClr val="F2846E"/>
    <a:srgbClr val="ED593B"/>
    <a:srgbClr val="7B7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587C-AB0A-4ABF-AFE3-697E2F0E72D4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DEF9-19F1-46AC-A3A3-6DD3078A4E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03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587C-AB0A-4ABF-AFE3-697E2F0E72D4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DEF9-19F1-46AC-A3A3-6DD3078A4E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81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587C-AB0A-4ABF-AFE3-697E2F0E72D4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DEF9-19F1-46AC-A3A3-6DD3078A4E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49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587C-AB0A-4ABF-AFE3-697E2F0E72D4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DEF9-19F1-46AC-A3A3-6DD3078A4E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70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587C-AB0A-4ABF-AFE3-697E2F0E72D4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DEF9-19F1-46AC-A3A3-6DD3078A4E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29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587C-AB0A-4ABF-AFE3-697E2F0E72D4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DEF9-19F1-46AC-A3A3-6DD3078A4E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33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587C-AB0A-4ABF-AFE3-697E2F0E72D4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DEF9-19F1-46AC-A3A3-6DD3078A4E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701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587C-AB0A-4ABF-AFE3-697E2F0E72D4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DEF9-19F1-46AC-A3A3-6DD3078A4E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758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587C-AB0A-4ABF-AFE3-697E2F0E72D4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DEF9-19F1-46AC-A3A3-6DD3078A4E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45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587C-AB0A-4ABF-AFE3-697E2F0E72D4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DEF9-19F1-46AC-A3A3-6DD3078A4E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013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587C-AB0A-4ABF-AFE3-697E2F0E72D4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DEF9-19F1-46AC-A3A3-6DD3078A4E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03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8587C-AB0A-4ABF-AFE3-697E2F0E72D4}" type="datetimeFigureOut">
              <a:rPr lang="es-ES" smtClean="0"/>
              <a:t>15/06/2020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7DEF9-19F1-46AC-A3A3-6DD3078A4E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099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1676400" y="1219200"/>
            <a:ext cx="0" cy="3352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 flipH="1">
            <a:off x="1676400" y="4572000"/>
            <a:ext cx="4800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2209800" y="3886200"/>
            <a:ext cx="304800" cy="685800"/>
          </a:xfrm>
          <a:prstGeom prst="rect">
            <a:avLst/>
          </a:prstGeom>
          <a:solidFill>
            <a:srgbClr val="BECA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3124200" y="2971800"/>
            <a:ext cx="304800" cy="1600200"/>
          </a:xfrm>
          <a:prstGeom prst="rect">
            <a:avLst/>
          </a:prstGeom>
          <a:solidFill>
            <a:srgbClr val="5373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4191000" y="2209800"/>
            <a:ext cx="304800" cy="2362200"/>
          </a:xfrm>
          <a:prstGeom prst="rect">
            <a:avLst/>
          </a:prstGeom>
          <a:solidFill>
            <a:srgbClr val="2E4B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5181600" y="3771900"/>
            <a:ext cx="304800" cy="800100"/>
          </a:xfrm>
          <a:prstGeom prst="rect">
            <a:avLst/>
          </a:prstGeom>
          <a:solidFill>
            <a:srgbClr val="8EA3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2514600" y="3886200"/>
            <a:ext cx="304800" cy="685800"/>
          </a:xfrm>
          <a:prstGeom prst="rect">
            <a:avLst/>
          </a:prstGeom>
          <a:solidFill>
            <a:srgbClr val="F2846E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3429000" y="3390900"/>
            <a:ext cx="304800" cy="1181100"/>
          </a:xfrm>
          <a:prstGeom prst="rect">
            <a:avLst/>
          </a:prstGeom>
          <a:solidFill>
            <a:srgbClr val="ED593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4495800" y="1676400"/>
            <a:ext cx="304800" cy="2895600"/>
          </a:xfrm>
          <a:prstGeom prst="rect">
            <a:avLst/>
          </a:prstGeom>
          <a:solidFill>
            <a:srgbClr val="B92D1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5486400" y="4114800"/>
            <a:ext cx="304800" cy="438150"/>
          </a:xfrm>
          <a:prstGeom prst="rect">
            <a:avLst/>
          </a:prstGeom>
          <a:solidFill>
            <a:srgbClr val="F8BAAE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43737" y="566737"/>
            <a:ext cx="1714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58024" y="1172936"/>
            <a:ext cx="1714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6477000" y="1143000"/>
            <a:ext cx="1362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Pmax                     PMin</a:t>
            </a:r>
            <a:endParaRPr lang="es-ES" sz="9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477000" y="1763486"/>
            <a:ext cx="1362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Pmax                     PMin</a:t>
            </a:r>
            <a:endParaRPr lang="es-ES" sz="9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781800" y="761999"/>
            <a:ext cx="68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Broker</a:t>
            </a:r>
            <a:endParaRPr lang="es-ES" sz="12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553200" y="13716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Competencia</a:t>
            </a:r>
            <a:endParaRPr lang="es-ES" sz="1200" b="1" dirty="0"/>
          </a:p>
        </p:txBody>
      </p:sp>
      <p:sp>
        <p:nvSpPr>
          <p:cNvPr id="18" name="17 Triángulo isósceles"/>
          <p:cNvSpPr/>
          <p:nvPr/>
        </p:nvSpPr>
        <p:spPr>
          <a:xfrm>
            <a:off x="1524000" y="971549"/>
            <a:ext cx="304800" cy="24765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Triángulo isósceles"/>
          <p:cNvSpPr/>
          <p:nvPr/>
        </p:nvSpPr>
        <p:spPr>
          <a:xfrm rot="5400000">
            <a:off x="6372226" y="4448174"/>
            <a:ext cx="304800" cy="24765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304800" y="1066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Volumen de ventas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487886" y="45720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Tiempo (en meses)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068286" y="4665272"/>
            <a:ext cx="502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    Enero          Febrero               Marzo               Abril</a:t>
            </a:r>
            <a:endParaRPr lang="es-ES" sz="1400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371600" y="381000"/>
            <a:ext cx="617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Evolucion de ventas en el tiempo del broker y competidores para modelo 4562</a:t>
            </a:r>
            <a:endParaRPr lang="es-ES" sz="1400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1077686" y="1676400"/>
            <a:ext cx="522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500" dirty="0" smtClean="0"/>
              <a:t>150</a:t>
            </a:r>
          </a:p>
          <a:p>
            <a:pPr algn="r"/>
            <a:endParaRPr lang="en-GB" sz="1500" dirty="0"/>
          </a:p>
          <a:p>
            <a:pPr algn="r"/>
            <a:r>
              <a:rPr lang="en-GB" sz="1500" dirty="0" smtClean="0"/>
              <a:t>125</a:t>
            </a:r>
          </a:p>
          <a:p>
            <a:pPr algn="r"/>
            <a:endParaRPr lang="en-GB" sz="1500" dirty="0"/>
          </a:p>
          <a:p>
            <a:pPr algn="r"/>
            <a:r>
              <a:rPr lang="en-GB" sz="1500" dirty="0" smtClean="0"/>
              <a:t>100</a:t>
            </a:r>
          </a:p>
          <a:p>
            <a:pPr algn="r"/>
            <a:endParaRPr lang="en-GB" sz="1500" dirty="0" smtClean="0"/>
          </a:p>
          <a:p>
            <a:pPr algn="r"/>
            <a:r>
              <a:rPr lang="en-GB" sz="1500" dirty="0" smtClean="0"/>
              <a:t>75</a:t>
            </a:r>
          </a:p>
          <a:p>
            <a:pPr algn="r"/>
            <a:endParaRPr lang="en-GB" sz="1500" dirty="0"/>
          </a:p>
          <a:p>
            <a:pPr algn="r"/>
            <a:r>
              <a:rPr lang="en-GB" sz="1500" dirty="0" smtClean="0"/>
              <a:t>50</a:t>
            </a:r>
          </a:p>
          <a:p>
            <a:pPr algn="r"/>
            <a:endParaRPr lang="en-GB" sz="1500" dirty="0" smtClean="0"/>
          </a:p>
          <a:p>
            <a:pPr algn="r"/>
            <a:r>
              <a:rPr lang="en-GB" sz="1500" dirty="0" smtClean="0"/>
              <a:t>25</a:t>
            </a:r>
            <a:endParaRPr lang="en-GB" sz="1500" dirty="0"/>
          </a:p>
          <a:p>
            <a:pPr algn="r"/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3972155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38</Words>
  <Application>Microsoft Office PowerPoint</Application>
  <PresentationFormat>Presentación en pantalla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Lio Guglielmone</dc:creator>
  <cp:lastModifiedBy>Lio Guglielmone</cp:lastModifiedBy>
  <cp:revision>3</cp:revision>
  <dcterms:created xsi:type="dcterms:W3CDTF">2020-06-15T17:28:12Z</dcterms:created>
  <dcterms:modified xsi:type="dcterms:W3CDTF">2020-06-15T18:01:27Z</dcterms:modified>
</cp:coreProperties>
</file>