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"/>
  </p:notes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100" d="100"/>
          <a:sy n="100" d="100"/>
        </p:scale>
        <p:origin x="-70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C6A37-08CA-44FE-8A3D-4E2485695624}" type="datetimeFigureOut">
              <a:rPr lang="uk-UA" smtClean="0"/>
              <a:t>08.08.2011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96967-B80D-47C1-B768-338E4C350FB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794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96967-B80D-47C1-B768-338E4C350FB4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64330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96967-B80D-47C1-B768-338E4C350FB4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64330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96967-B80D-47C1-B768-338E4C350FB4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64330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96967-B80D-47C1-B768-338E4C350FB4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64330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0F763EE-4D1B-4ABD-B898-272A35BCCB88}" type="datetimeFigureOut">
              <a:rPr lang="uk-UA" smtClean="0"/>
              <a:t>08.08.2011</a:t>
            </a:fld>
            <a:endParaRPr lang="uk-U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uk-U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34EBA7-C938-48C0-BE9A-58075828A84E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F763EE-4D1B-4ABD-B898-272A35BCCB88}" type="datetimeFigureOut">
              <a:rPr lang="uk-UA" smtClean="0"/>
              <a:t>08.08.2011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34EBA7-C938-48C0-BE9A-58075828A84E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F763EE-4D1B-4ABD-B898-272A35BCCB88}" type="datetimeFigureOut">
              <a:rPr lang="uk-UA" smtClean="0"/>
              <a:t>08.08.2011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34EBA7-C938-48C0-BE9A-58075828A84E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F763EE-4D1B-4ABD-B898-272A35BCCB88}" type="datetimeFigureOut">
              <a:rPr lang="uk-UA" smtClean="0"/>
              <a:t>08.08.2011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34EBA7-C938-48C0-BE9A-58075828A84E}" type="slidenum">
              <a:rPr lang="uk-UA" smtClean="0"/>
              <a:t>‹#›</a:t>
            </a:fld>
            <a:endParaRPr lang="uk-U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F763EE-4D1B-4ABD-B898-272A35BCCB88}" type="datetimeFigureOut">
              <a:rPr lang="uk-UA" smtClean="0"/>
              <a:t>08.08.2011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34EBA7-C938-48C0-BE9A-58075828A84E}" type="slidenum">
              <a:rPr lang="uk-UA" smtClean="0"/>
              <a:t>‹#›</a:t>
            </a:fld>
            <a:endParaRPr lang="uk-U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F763EE-4D1B-4ABD-B898-272A35BCCB88}" type="datetimeFigureOut">
              <a:rPr lang="uk-UA" smtClean="0"/>
              <a:t>08.08.2011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34EBA7-C938-48C0-BE9A-58075828A84E}" type="slidenum">
              <a:rPr lang="uk-UA" smtClean="0"/>
              <a:t>‹#›</a:t>
            </a:fld>
            <a:endParaRPr lang="uk-U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F763EE-4D1B-4ABD-B898-272A35BCCB88}" type="datetimeFigureOut">
              <a:rPr lang="uk-UA" smtClean="0"/>
              <a:t>08.08.2011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34EBA7-C938-48C0-BE9A-58075828A84E}" type="slidenum">
              <a:rPr lang="uk-UA" smtClean="0"/>
              <a:t>‹#›</a:t>
            </a:fld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F763EE-4D1B-4ABD-B898-272A35BCCB88}" type="datetimeFigureOut">
              <a:rPr lang="uk-UA" smtClean="0"/>
              <a:t>08.08.2011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34EBA7-C938-48C0-BE9A-58075828A84E}" type="slidenum">
              <a:rPr lang="uk-UA" smtClean="0"/>
              <a:t>‹#›</a:t>
            </a:fld>
            <a:endParaRPr lang="uk-U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F763EE-4D1B-4ABD-B898-272A35BCCB88}" type="datetimeFigureOut">
              <a:rPr lang="uk-UA" smtClean="0"/>
              <a:t>08.08.2011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34EBA7-C938-48C0-BE9A-58075828A84E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0F763EE-4D1B-4ABD-B898-272A35BCCB88}" type="datetimeFigureOut">
              <a:rPr lang="uk-UA" smtClean="0"/>
              <a:t>08.08.2011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34EBA7-C938-48C0-BE9A-58075828A84E}" type="slidenum">
              <a:rPr lang="uk-UA" smtClean="0"/>
              <a:t>‹#›</a:t>
            </a:fld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0F763EE-4D1B-4ABD-B898-272A35BCCB88}" type="datetimeFigureOut">
              <a:rPr lang="uk-UA" smtClean="0"/>
              <a:t>08.08.2011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34EBA7-C938-48C0-BE9A-58075828A84E}" type="slidenum">
              <a:rPr lang="uk-UA" smtClean="0"/>
              <a:t>‹#›</a:t>
            </a:fld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0F763EE-4D1B-4ABD-B898-272A35BCCB88}" type="datetimeFigureOut">
              <a:rPr lang="uk-UA" smtClean="0"/>
              <a:t>08.08.2011</a:t>
            </a:fld>
            <a:endParaRPr lang="uk-U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uk-U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34EBA7-C938-48C0-BE9A-58075828A84E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 </a:t>
            </a:r>
            <a:endParaRPr lang="uk-U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Мишоловка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183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arallelogram 59"/>
          <p:cNvSpPr/>
          <p:nvPr/>
        </p:nvSpPr>
        <p:spPr>
          <a:xfrm>
            <a:off x="107504" y="1052737"/>
            <a:ext cx="8928679" cy="475252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14" name="Group 13"/>
          <p:cNvGrpSpPr/>
          <p:nvPr/>
        </p:nvGrpSpPr>
        <p:grpSpPr>
          <a:xfrm>
            <a:off x="5446568" y="4849024"/>
            <a:ext cx="1368152" cy="525646"/>
            <a:chOff x="5292080" y="4429084"/>
            <a:chExt cx="1368152" cy="525646"/>
          </a:xfrm>
        </p:grpSpPr>
        <p:sp>
          <p:nvSpPr>
            <p:cNvPr id="13" name="Donut 12"/>
            <p:cNvSpPr/>
            <p:nvPr/>
          </p:nvSpPr>
          <p:spPr>
            <a:xfrm>
              <a:off x="5292080" y="4486678"/>
              <a:ext cx="1368152" cy="468052"/>
            </a:xfrm>
            <a:prstGeom prst="donu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scene3d>
              <a:camera prst="perspectiveRelaxed"/>
              <a:lightRig rig="threePt" dir="t"/>
            </a:scene3d>
            <a:sp3d prstMaterial="matte">
              <a:bevelT w="190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chemeClr val="tx1"/>
                </a:solidFill>
              </a:endParaRPr>
            </a:p>
          </p:txBody>
        </p:sp>
        <p:sp>
          <p:nvSpPr>
            <p:cNvPr id="12" name="Donut 11"/>
            <p:cNvSpPr/>
            <p:nvPr/>
          </p:nvSpPr>
          <p:spPr>
            <a:xfrm>
              <a:off x="5292080" y="4429084"/>
              <a:ext cx="1368152" cy="468052"/>
            </a:xfrm>
            <a:prstGeom prst="donut">
              <a:avLst/>
            </a:prstGeom>
            <a:scene3d>
              <a:camera prst="perspectiveRelaxed"/>
              <a:lightRig rig="threePt" dir="t"/>
            </a:scene3d>
            <a:sp3d prstMaterial="dkEdge">
              <a:bevelT w="190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 descr="H:\whence_cheese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488" y="4203937"/>
            <a:ext cx="665433" cy="62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-433216" y="3300852"/>
            <a:ext cx="5926892" cy="2160240"/>
            <a:chOff x="-1822944" y="2719708"/>
            <a:chExt cx="5926892" cy="2160240"/>
          </a:xfrm>
        </p:grpSpPr>
        <p:grpSp>
          <p:nvGrpSpPr>
            <p:cNvPr id="2" name="Group 1"/>
            <p:cNvGrpSpPr/>
            <p:nvPr/>
          </p:nvGrpSpPr>
          <p:grpSpPr>
            <a:xfrm>
              <a:off x="1139856" y="2719708"/>
              <a:ext cx="2964092" cy="2160240"/>
              <a:chOff x="1139856" y="2719708"/>
              <a:chExt cx="2964092" cy="2160240"/>
            </a:xfrm>
          </p:grpSpPr>
          <p:sp>
            <p:nvSpPr>
              <p:cNvPr id="62" name="Donut 61"/>
              <p:cNvSpPr/>
              <p:nvPr/>
            </p:nvSpPr>
            <p:spPr>
              <a:xfrm>
                <a:off x="3815916" y="3292448"/>
                <a:ext cx="288032" cy="1008112"/>
              </a:xfrm>
              <a:prstGeom prst="donu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 prstMaterial="metal"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 rot="5400000">
                <a:off x="1499896" y="2359668"/>
                <a:ext cx="2160240" cy="2880320"/>
                <a:chOff x="3855244" y="1942232"/>
                <a:chExt cx="2160240" cy="2880320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4067944" y="3454276"/>
                  <a:ext cx="1728192" cy="1296144"/>
                  <a:chOff x="4211960" y="3212976"/>
                  <a:chExt cx="1728192" cy="1296144"/>
                </a:xfrm>
              </p:grpSpPr>
              <p:sp>
                <p:nvSpPr>
                  <p:cNvPr id="7" name="Chord 6"/>
                  <p:cNvSpPr/>
                  <p:nvPr/>
                </p:nvSpPr>
                <p:spPr>
                  <a:xfrm>
                    <a:off x="4211960" y="3212976"/>
                    <a:ext cx="1728192" cy="1296144"/>
                  </a:xfrm>
                  <a:prstGeom prst="chord">
                    <a:avLst>
                      <a:gd name="adj1" fmla="val 883590"/>
                      <a:gd name="adj2" fmla="val 10012334"/>
                    </a:avLst>
                  </a:prstGeom>
                  <a:solidFill>
                    <a:srgbClr val="FFFF0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uk-UA"/>
                  </a:p>
                </p:txBody>
              </p:sp>
              <p:sp>
                <p:nvSpPr>
                  <p:cNvPr id="8" name="Oval 7"/>
                  <p:cNvSpPr/>
                  <p:nvPr/>
                </p:nvSpPr>
                <p:spPr>
                  <a:xfrm>
                    <a:off x="4232375" y="3975348"/>
                    <a:ext cx="1700634" cy="144016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uk-UA"/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3855244" y="1942232"/>
                  <a:ext cx="2160240" cy="2880320"/>
                  <a:chOff x="1691680" y="2276872"/>
                  <a:chExt cx="2160240" cy="2880320"/>
                </a:xfrm>
              </p:grpSpPr>
              <p:sp>
                <p:nvSpPr>
                  <p:cNvPr id="4" name="Oval 3"/>
                  <p:cNvSpPr/>
                  <p:nvPr/>
                </p:nvSpPr>
                <p:spPr>
                  <a:xfrm>
                    <a:off x="1691680" y="2996952"/>
                    <a:ext cx="2160240" cy="216024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  <a:alpha val="35000"/>
                    </a:schemeClr>
                  </a:solidFill>
                  <a:ln>
                    <a:solidFill>
                      <a:schemeClr val="bg1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uk-UA"/>
                  </a:p>
                </p:txBody>
              </p:sp>
              <p:sp>
                <p:nvSpPr>
                  <p:cNvPr id="5" name="Can 4"/>
                  <p:cNvSpPr/>
                  <p:nvPr/>
                </p:nvSpPr>
                <p:spPr>
                  <a:xfrm>
                    <a:off x="2303748" y="2276872"/>
                    <a:ext cx="936104" cy="936104"/>
                  </a:xfrm>
                  <a:prstGeom prst="can">
                    <a:avLst>
                      <a:gd name="adj" fmla="val 18023"/>
                    </a:avLst>
                  </a:prstGeom>
                  <a:solidFill>
                    <a:schemeClr val="accent1">
                      <a:lumMod val="40000"/>
                      <a:lumOff val="60000"/>
                      <a:alpha val="74000"/>
                    </a:schemeClr>
                  </a:solidFill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uk-UA"/>
                  </a:p>
                </p:txBody>
              </p:sp>
              <p:sp>
                <p:nvSpPr>
                  <p:cNvPr id="6" name="Arc 5"/>
                  <p:cNvSpPr/>
                  <p:nvPr/>
                </p:nvSpPr>
                <p:spPr>
                  <a:xfrm>
                    <a:off x="1691680" y="2996952"/>
                    <a:ext cx="2160240" cy="2160240"/>
                  </a:xfrm>
                  <a:prstGeom prst="arc">
                    <a:avLst>
                      <a:gd name="adj1" fmla="val 17786883"/>
                      <a:gd name="adj2" fmla="val 14690713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uk-UA"/>
                  </a:p>
                </p:txBody>
              </p:sp>
            </p:grpSp>
          </p:grpSp>
        </p:grpSp>
        <p:cxnSp>
          <p:nvCxnSpPr>
            <p:cNvPr id="15" name="Straight Connector 14"/>
            <p:cNvCxnSpPr/>
            <p:nvPr/>
          </p:nvCxnSpPr>
          <p:spPr>
            <a:xfrm flipH="1">
              <a:off x="-1822944" y="3803854"/>
              <a:ext cx="2962800" cy="3324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7112268" y="4188186"/>
            <a:ext cx="965691" cy="536488"/>
            <a:chOff x="4110365" y="1264294"/>
            <a:chExt cx="1563431" cy="868562"/>
          </a:xfrm>
        </p:grpSpPr>
        <p:sp>
          <p:nvSpPr>
            <p:cNvPr id="42" name="Chord 41"/>
            <p:cNvSpPr/>
            <p:nvPr/>
          </p:nvSpPr>
          <p:spPr>
            <a:xfrm>
              <a:off x="4499992" y="1268760"/>
              <a:ext cx="864096" cy="864096"/>
            </a:xfrm>
            <a:prstGeom prst="chord">
              <a:avLst>
                <a:gd name="adj1" fmla="val 10869312"/>
                <a:gd name="adj2" fmla="val 2149843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110365" y="1264294"/>
              <a:ext cx="1563431" cy="469534"/>
              <a:chOff x="4110365" y="1264294"/>
              <a:chExt cx="1563431" cy="469534"/>
            </a:xfrm>
          </p:grpSpPr>
          <p:sp>
            <p:nvSpPr>
              <p:cNvPr id="43" name="Isosceles Triangle 42"/>
              <p:cNvSpPr/>
              <p:nvPr/>
            </p:nvSpPr>
            <p:spPr>
              <a:xfrm rot="15300000">
                <a:off x="4263759" y="1385797"/>
                <a:ext cx="214138" cy="481923"/>
              </a:xfrm>
              <a:custGeom>
                <a:avLst/>
                <a:gdLst>
                  <a:gd name="connsiteX0" fmla="*/ 0 w 217638"/>
                  <a:gd name="connsiteY0" fmla="*/ 376855 h 376855"/>
                  <a:gd name="connsiteX1" fmla="*/ 108819 w 217638"/>
                  <a:gd name="connsiteY1" fmla="*/ 0 h 376855"/>
                  <a:gd name="connsiteX2" fmla="*/ 217638 w 217638"/>
                  <a:gd name="connsiteY2" fmla="*/ 376855 h 376855"/>
                  <a:gd name="connsiteX3" fmla="*/ 0 w 217638"/>
                  <a:gd name="connsiteY3" fmla="*/ 376855 h 376855"/>
                  <a:gd name="connsiteX0" fmla="*/ 0 w 214138"/>
                  <a:gd name="connsiteY0" fmla="*/ 376855 h 481923"/>
                  <a:gd name="connsiteX1" fmla="*/ 108819 w 214138"/>
                  <a:gd name="connsiteY1" fmla="*/ 0 h 481923"/>
                  <a:gd name="connsiteX2" fmla="*/ 214138 w 214138"/>
                  <a:gd name="connsiteY2" fmla="*/ 481923 h 481923"/>
                  <a:gd name="connsiteX3" fmla="*/ 0 w 214138"/>
                  <a:gd name="connsiteY3" fmla="*/ 376855 h 481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138" h="481923">
                    <a:moveTo>
                      <a:pt x="0" y="376855"/>
                    </a:moveTo>
                    <a:lnTo>
                      <a:pt x="108819" y="0"/>
                    </a:lnTo>
                    <a:lnTo>
                      <a:pt x="214138" y="481923"/>
                    </a:lnTo>
                    <a:lnTo>
                      <a:pt x="0" y="3768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6" name="Oval 45"/>
              <p:cNvSpPr/>
              <p:nvPr/>
            </p:nvSpPr>
            <p:spPr>
              <a:xfrm rot="20649709">
                <a:off x="4440701" y="1270146"/>
                <a:ext cx="45719" cy="25568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497584" y="1264294"/>
                <a:ext cx="45719" cy="2579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417841" y="1578152"/>
                <a:ext cx="28800" cy="2880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110365" y="1655089"/>
                <a:ext cx="45719" cy="4571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5364088" y="1438151"/>
                <a:ext cx="309708" cy="267028"/>
              </a:xfrm>
              <a:custGeom>
                <a:avLst/>
                <a:gdLst>
                  <a:gd name="connsiteX0" fmla="*/ 0 w 309708"/>
                  <a:gd name="connsiteY0" fmla="*/ 257175 h 267028"/>
                  <a:gd name="connsiteX1" fmla="*/ 200025 w 309708"/>
                  <a:gd name="connsiteY1" fmla="*/ 257175 h 267028"/>
                  <a:gd name="connsiteX2" fmla="*/ 185738 w 309708"/>
                  <a:gd name="connsiteY2" fmla="*/ 154781 h 267028"/>
                  <a:gd name="connsiteX3" fmla="*/ 309563 w 309708"/>
                  <a:gd name="connsiteY3" fmla="*/ 90487 h 267028"/>
                  <a:gd name="connsiteX4" fmla="*/ 211932 w 309708"/>
                  <a:gd name="connsiteY4" fmla="*/ 69056 h 267028"/>
                  <a:gd name="connsiteX5" fmla="*/ 269082 w 309708"/>
                  <a:gd name="connsiteY5" fmla="*/ 0 h 267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9708" h="267028">
                    <a:moveTo>
                      <a:pt x="0" y="257175"/>
                    </a:moveTo>
                    <a:cubicBezTo>
                      <a:pt x="84534" y="265708"/>
                      <a:pt x="169069" y="274241"/>
                      <a:pt x="200025" y="257175"/>
                    </a:cubicBezTo>
                    <a:cubicBezTo>
                      <a:pt x="230981" y="240109"/>
                      <a:pt x="167482" y="182562"/>
                      <a:pt x="185738" y="154781"/>
                    </a:cubicBezTo>
                    <a:cubicBezTo>
                      <a:pt x="203994" y="127000"/>
                      <a:pt x="305197" y="104774"/>
                      <a:pt x="309563" y="90487"/>
                    </a:cubicBezTo>
                    <a:cubicBezTo>
                      <a:pt x="313929" y="76200"/>
                      <a:pt x="218679" y="84137"/>
                      <a:pt x="211932" y="69056"/>
                    </a:cubicBezTo>
                    <a:cubicBezTo>
                      <a:pt x="205185" y="53975"/>
                      <a:pt x="255588" y="13891"/>
                      <a:pt x="269082" y="0"/>
                    </a:cubicBezTo>
                  </a:path>
                </a:pathLst>
              </a:cu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648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48148E-6 L -0.37778 -0.0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8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arallelogram 59"/>
          <p:cNvSpPr/>
          <p:nvPr/>
        </p:nvSpPr>
        <p:spPr>
          <a:xfrm>
            <a:off x="107817" y="1052737"/>
            <a:ext cx="8928679" cy="475252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14" name="Group 13"/>
          <p:cNvGrpSpPr/>
          <p:nvPr/>
        </p:nvGrpSpPr>
        <p:grpSpPr>
          <a:xfrm>
            <a:off x="5446568" y="4849024"/>
            <a:ext cx="1368152" cy="525646"/>
            <a:chOff x="5292080" y="4429084"/>
            <a:chExt cx="1368152" cy="525646"/>
          </a:xfrm>
        </p:grpSpPr>
        <p:sp>
          <p:nvSpPr>
            <p:cNvPr id="13" name="Donut 12"/>
            <p:cNvSpPr/>
            <p:nvPr/>
          </p:nvSpPr>
          <p:spPr>
            <a:xfrm>
              <a:off x="5292080" y="4486678"/>
              <a:ext cx="1368152" cy="468052"/>
            </a:xfrm>
            <a:prstGeom prst="donu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scene3d>
              <a:camera prst="perspectiveRelaxed"/>
              <a:lightRig rig="threePt" dir="t"/>
            </a:scene3d>
            <a:sp3d prstMaterial="matte">
              <a:bevelT w="190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chemeClr val="tx1"/>
                </a:solidFill>
              </a:endParaRPr>
            </a:p>
          </p:txBody>
        </p:sp>
        <p:sp>
          <p:nvSpPr>
            <p:cNvPr id="12" name="Donut 11"/>
            <p:cNvSpPr/>
            <p:nvPr/>
          </p:nvSpPr>
          <p:spPr>
            <a:xfrm>
              <a:off x="5292080" y="4429084"/>
              <a:ext cx="1368152" cy="468052"/>
            </a:xfrm>
            <a:prstGeom prst="donut">
              <a:avLst/>
            </a:prstGeom>
            <a:scene3d>
              <a:camera prst="perspectiveRelaxed"/>
              <a:lightRig rig="threePt" dir="t"/>
            </a:scene3d>
            <a:sp3d prstMaterial="dkEdge">
              <a:bevelT w="190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-433216" y="3300852"/>
            <a:ext cx="5926892" cy="2160240"/>
            <a:chOff x="-433216" y="3300852"/>
            <a:chExt cx="5926892" cy="2160240"/>
          </a:xfrm>
        </p:grpSpPr>
        <p:pic>
          <p:nvPicPr>
            <p:cNvPr id="1026" name="Picture 2" descr="H:\whence_cheese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5488" y="4203937"/>
              <a:ext cx="665433" cy="621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oup 2"/>
            <p:cNvGrpSpPr/>
            <p:nvPr/>
          </p:nvGrpSpPr>
          <p:grpSpPr>
            <a:xfrm>
              <a:off x="-433216" y="3300852"/>
              <a:ext cx="5926892" cy="2160240"/>
              <a:chOff x="-433216" y="3300852"/>
              <a:chExt cx="5926892" cy="216024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-433216" y="3300852"/>
                <a:ext cx="5926892" cy="2160240"/>
                <a:chOff x="-1822944" y="2719708"/>
                <a:chExt cx="5926892" cy="2160240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1139856" y="2719708"/>
                  <a:ext cx="2964092" cy="2160240"/>
                  <a:chOff x="1139856" y="2719708"/>
                  <a:chExt cx="2964092" cy="2160240"/>
                </a:xfrm>
              </p:grpSpPr>
              <p:sp>
                <p:nvSpPr>
                  <p:cNvPr id="62" name="Donut 61"/>
                  <p:cNvSpPr/>
                  <p:nvPr/>
                </p:nvSpPr>
                <p:spPr>
                  <a:xfrm>
                    <a:off x="3815916" y="3292448"/>
                    <a:ext cx="288032" cy="1008112"/>
                  </a:xfrm>
                  <a:prstGeom prst="donu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  <a:scene3d>
                    <a:camera prst="orthographicFront">
                      <a:rot lat="0" lon="0" rev="0"/>
                    </a:camera>
                    <a:lightRig rig="threePt" dir="t"/>
                  </a:scene3d>
                  <a:sp3d prstMaterial="metal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uk-UA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1" name="Group 10"/>
                  <p:cNvGrpSpPr/>
                  <p:nvPr/>
                </p:nvGrpSpPr>
                <p:grpSpPr>
                  <a:xfrm rot="5400000">
                    <a:off x="1499896" y="2359668"/>
                    <a:ext cx="2160240" cy="2880320"/>
                    <a:chOff x="3855244" y="1942232"/>
                    <a:chExt cx="2160240" cy="2880320"/>
                  </a:xfrm>
                </p:grpSpPr>
                <p:grpSp>
                  <p:nvGrpSpPr>
                    <p:cNvPr id="9" name="Group 8"/>
                    <p:cNvGrpSpPr/>
                    <p:nvPr/>
                  </p:nvGrpSpPr>
                  <p:grpSpPr>
                    <a:xfrm>
                      <a:off x="4067944" y="3454276"/>
                      <a:ext cx="1728192" cy="1296144"/>
                      <a:chOff x="4211960" y="3212976"/>
                      <a:chExt cx="1728192" cy="1296144"/>
                    </a:xfrm>
                  </p:grpSpPr>
                  <p:sp>
                    <p:nvSpPr>
                      <p:cNvPr id="7" name="Chord 6"/>
                      <p:cNvSpPr/>
                      <p:nvPr/>
                    </p:nvSpPr>
                    <p:spPr>
                      <a:xfrm>
                        <a:off x="4211960" y="3212976"/>
                        <a:ext cx="1728192" cy="1296144"/>
                      </a:xfrm>
                      <a:prstGeom prst="chord">
                        <a:avLst>
                          <a:gd name="adj1" fmla="val 883590"/>
                          <a:gd name="adj2" fmla="val 10012334"/>
                        </a:avLst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  <a:bevelB/>
                      </a:sp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uk-UA"/>
                      </a:p>
                    </p:txBody>
                  </p:sp>
                  <p:sp>
                    <p:nvSpPr>
                      <p:cNvPr id="8" name="Oval 7"/>
                      <p:cNvSpPr/>
                      <p:nvPr/>
                    </p:nvSpPr>
                    <p:spPr>
                      <a:xfrm>
                        <a:off x="4232375" y="3975348"/>
                        <a:ext cx="1700634" cy="144016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uk-UA"/>
                      </a:p>
                    </p:txBody>
                  </p:sp>
                </p:grpSp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3855244" y="1942232"/>
                      <a:ext cx="2160240" cy="2880320"/>
                      <a:chOff x="1691680" y="2276872"/>
                      <a:chExt cx="2160240" cy="2880320"/>
                    </a:xfrm>
                  </p:grpSpPr>
                  <p:sp>
                    <p:nvSpPr>
                      <p:cNvPr id="4" name="Oval 3"/>
                      <p:cNvSpPr/>
                      <p:nvPr/>
                    </p:nvSpPr>
                    <p:spPr>
                      <a:xfrm>
                        <a:off x="1691680" y="2996952"/>
                        <a:ext cx="2160240" cy="216024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  <a:alpha val="35000"/>
                        </a:schemeClr>
                      </a:solidFill>
                      <a:ln>
                        <a:solidFill>
                          <a:schemeClr val="bg1"/>
                        </a:solidFill>
                      </a:ln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uk-UA"/>
                      </a:p>
                    </p:txBody>
                  </p:sp>
                  <p:sp>
                    <p:nvSpPr>
                      <p:cNvPr id="5" name="Can 4"/>
                      <p:cNvSpPr/>
                      <p:nvPr/>
                    </p:nvSpPr>
                    <p:spPr>
                      <a:xfrm>
                        <a:off x="2303748" y="2276872"/>
                        <a:ext cx="936104" cy="936104"/>
                      </a:xfrm>
                      <a:prstGeom prst="can">
                        <a:avLst>
                          <a:gd name="adj" fmla="val 18023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  <a:alpha val="74000"/>
                        </a:schemeClr>
                      </a:solidFill>
                      <a:ln>
                        <a:solidFill>
                          <a:schemeClr val="accent1">
                            <a:shade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uk-UA"/>
                      </a:p>
                    </p:txBody>
                  </p:sp>
                  <p:sp>
                    <p:nvSpPr>
                      <p:cNvPr id="6" name="Arc 5"/>
                      <p:cNvSpPr/>
                      <p:nvPr/>
                    </p:nvSpPr>
                    <p:spPr>
                      <a:xfrm>
                        <a:off x="1691680" y="2996952"/>
                        <a:ext cx="2160240" cy="2160240"/>
                      </a:xfrm>
                      <a:prstGeom prst="arc">
                        <a:avLst>
                          <a:gd name="adj1" fmla="val 17786883"/>
                          <a:gd name="adj2" fmla="val 14690713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uk-UA"/>
                      </a:p>
                    </p:txBody>
                  </p:sp>
                </p:grpSp>
              </p:grpSp>
            </p:grpSp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-1822944" y="3803854"/>
                  <a:ext cx="2962800" cy="3324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/>
            </p:nvGrpSpPr>
            <p:grpSpPr>
              <a:xfrm>
                <a:off x="3663233" y="4177077"/>
                <a:ext cx="965691" cy="536488"/>
                <a:chOff x="4110365" y="1264294"/>
                <a:chExt cx="1563431" cy="868562"/>
              </a:xfrm>
            </p:grpSpPr>
            <p:sp>
              <p:nvSpPr>
                <p:cNvPr id="42" name="Chord 41"/>
                <p:cNvSpPr/>
                <p:nvPr/>
              </p:nvSpPr>
              <p:spPr>
                <a:xfrm>
                  <a:off x="4499992" y="1268760"/>
                  <a:ext cx="864096" cy="864096"/>
                </a:xfrm>
                <a:prstGeom prst="chord">
                  <a:avLst>
                    <a:gd name="adj1" fmla="val 10869312"/>
                    <a:gd name="adj2" fmla="val 21498439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grpSp>
              <p:nvGrpSpPr>
                <p:cNvPr id="56" name="Group 55"/>
                <p:cNvGrpSpPr/>
                <p:nvPr/>
              </p:nvGrpSpPr>
              <p:grpSpPr>
                <a:xfrm>
                  <a:off x="4110365" y="1264294"/>
                  <a:ext cx="1563431" cy="469534"/>
                  <a:chOff x="4110365" y="1264294"/>
                  <a:chExt cx="1563431" cy="469534"/>
                </a:xfrm>
              </p:grpSpPr>
              <p:sp>
                <p:nvSpPr>
                  <p:cNvPr id="43" name="Isosceles Triangle 42"/>
                  <p:cNvSpPr/>
                  <p:nvPr/>
                </p:nvSpPr>
                <p:spPr>
                  <a:xfrm rot="15300000">
                    <a:off x="4263759" y="1385797"/>
                    <a:ext cx="214138" cy="481923"/>
                  </a:xfrm>
                  <a:custGeom>
                    <a:avLst/>
                    <a:gdLst>
                      <a:gd name="connsiteX0" fmla="*/ 0 w 217638"/>
                      <a:gd name="connsiteY0" fmla="*/ 376855 h 376855"/>
                      <a:gd name="connsiteX1" fmla="*/ 108819 w 217638"/>
                      <a:gd name="connsiteY1" fmla="*/ 0 h 376855"/>
                      <a:gd name="connsiteX2" fmla="*/ 217638 w 217638"/>
                      <a:gd name="connsiteY2" fmla="*/ 376855 h 376855"/>
                      <a:gd name="connsiteX3" fmla="*/ 0 w 217638"/>
                      <a:gd name="connsiteY3" fmla="*/ 376855 h 376855"/>
                      <a:gd name="connsiteX0" fmla="*/ 0 w 214138"/>
                      <a:gd name="connsiteY0" fmla="*/ 376855 h 481923"/>
                      <a:gd name="connsiteX1" fmla="*/ 108819 w 214138"/>
                      <a:gd name="connsiteY1" fmla="*/ 0 h 481923"/>
                      <a:gd name="connsiteX2" fmla="*/ 214138 w 214138"/>
                      <a:gd name="connsiteY2" fmla="*/ 481923 h 481923"/>
                      <a:gd name="connsiteX3" fmla="*/ 0 w 214138"/>
                      <a:gd name="connsiteY3" fmla="*/ 376855 h 481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4138" h="481923">
                        <a:moveTo>
                          <a:pt x="0" y="376855"/>
                        </a:moveTo>
                        <a:lnTo>
                          <a:pt x="108819" y="0"/>
                        </a:lnTo>
                        <a:lnTo>
                          <a:pt x="214138" y="481923"/>
                        </a:lnTo>
                        <a:lnTo>
                          <a:pt x="0" y="37685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uk-UA"/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 rot="20649709">
                    <a:off x="4440701" y="1270146"/>
                    <a:ext cx="45719" cy="255684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uk-UA"/>
                  </a:p>
                </p:txBody>
              </p:sp>
              <p:sp>
                <p:nvSpPr>
                  <p:cNvPr id="47" name="Oval 46"/>
                  <p:cNvSpPr/>
                  <p:nvPr/>
                </p:nvSpPr>
                <p:spPr>
                  <a:xfrm>
                    <a:off x="4497584" y="1264294"/>
                    <a:ext cx="45719" cy="257937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uk-UA"/>
                  </a:p>
                </p:txBody>
              </p:sp>
              <p:sp>
                <p:nvSpPr>
                  <p:cNvPr id="48" name="Oval 47"/>
                  <p:cNvSpPr/>
                  <p:nvPr/>
                </p:nvSpPr>
                <p:spPr>
                  <a:xfrm>
                    <a:off x="4417841" y="1578152"/>
                    <a:ext cx="28800" cy="28800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uk-UA"/>
                  </a:p>
                </p:txBody>
              </p:sp>
              <p:sp>
                <p:nvSpPr>
                  <p:cNvPr id="53" name="Oval 52"/>
                  <p:cNvSpPr/>
                  <p:nvPr/>
                </p:nvSpPr>
                <p:spPr>
                  <a:xfrm>
                    <a:off x="4110365" y="1655089"/>
                    <a:ext cx="45719" cy="45719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uk-UA"/>
                  </a:p>
                </p:txBody>
              </p:sp>
              <p:sp>
                <p:nvSpPr>
                  <p:cNvPr id="55" name="Freeform 54"/>
                  <p:cNvSpPr/>
                  <p:nvPr/>
                </p:nvSpPr>
                <p:spPr>
                  <a:xfrm>
                    <a:off x="5364088" y="1438151"/>
                    <a:ext cx="309708" cy="267028"/>
                  </a:xfrm>
                  <a:custGeom>
                    <a:avLst/>
                    <a:gdLst>
                      <a:gd name="connsiteX0" fmla="*/ 0 w 309708"/>
                      <a:gd name="connsiteY0" fmla="*/ 257175 h 267028"/>
                      <a:gd name="connsiteX1" fmla="*/ 200025 w 309708"/>
                      <a:gd name="connsiteY1" fmla="*/ 257175 h 267028"/>
                      <a:gd name="connsiteX2" fmla="*/ 185738 w 309708"/>
                      <a:gd name="connsiteY2" fmla="*/ 154781 h 267028"/>
                      <a:gd name="connsiteX3" fmla="*/ 309563 w 309708"/>
                      <a:gd name="connsiteY3" fmla="*/ 90487 h 267028"/>
                      <a:gd name="connsiteX4" fmla="*/ 211932 w 309708"/>
                      <a:gd name="connsiteY4" fmla="*/ 69056 h 267028"/>
                      <a:gd name="connsiteX5" fmla="*/ 269082 w 309708"/>
                      <a:gd name="connsiteY5" fmla="*/ 0 h 2670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09708" h="267028">
                        <a:moveTo>
                          <a:pt x="0" y="257175"/>
                        </a:moveTo>
                        <a:cubicBezTo>
                          <a:pt x="84534" y="265708"/>
                          <a:pt x="169069" y="274241"/>
                          <a:pt x="200025" y="257175"/>
                        </a:cubicBezTo>
                        <a:cubicBezTo>
                          <a:pt x="230981" y="240109"/>
                          <a:pt x="167482" y="182562"/>
                          <a:pt x="185738" y="154781"/>
                        </a:cubicBezTo>
                        <a:cubicBezTo>
                          <a:pt x="203994" y="127000"/>
                          <a:pt x="305197" y="104774"/>
                          <a:pt x="309563" y="90487"/>
                        </a:cubicBezTo>
                        <a:cubicBezTo>
                          <a:pt x="313929" y="76200"/>
                          <a:pt x="218679" y="84137"/>
                          <a:pt x="211932" y="69056"/>
                        </a:cubicBezTo>
                        <a:cubicBezTo>
                          <a:pt x="205185" y="53975"/>
                          <a:pt x="255588" y="13891"/>
                          <a:pt x="269082" y="0"/>
                        </a:cubicBezTo>
                      </a:path>
                    </a:pathLst>
                  </a:cu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uk-UA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85155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arallelogram 59"/>
          <p:cNvSpPr/>
          <p:nvPr/>
        </p:nvSpPr>
        <p:spPr>
          <a:xfrm>
            <a:off x="107817" y="1052737"/>
            <a:ext cx="8928679" cy="475252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14" name="Group 13"/>
          <p:cNvGrpSpPr/>
          <p:nvPr/>
        </p:nvGrpSpPr>
        <p:grpSpPr>
          <a:xfrm>
            <a:off x="5446568" y="4849024"/>
            <a:ext cx="1368152" cy="525646"/>
            <a:chOff x="5292080" y="4429084"/>
            <a:chExt cx="1368152" cy="525646"/>
          </a:xfrm>
        </p:grpSpPr>
        <p:sp>
          <p:nvSpPr>
            <p:cNvPr id="13" name="Donut 12"/>
            <p:cNvSpPr/>
            <p:nvPr/>
          </p:nvSpPr>
          <p:spPr>
            <a:xfrm>
              <a:off x="5292080" y="4486678"/>
              <a:ext cx="1368152" cy="468052"/>
            </a:xfrm>
            <a:prstGeom prst="donu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scene3d>
              <a:camera prst="perspectiveRelaxed"/>
              <a:lightRig rig="threePt" dir="t"/>
            </a:scene3d>
            <a:sp3d prstMaterial="matte">
              <a:bevelT w="190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chemeClr val="tx1"/>
                </a:solidFill>
              </a:endParaRPr>
            </a:p>
          </p:txBody>
        </p:sp>
        <p:sp>
          <p:nvSpPr>
            <p:cNvPr id="12" name="Donut 11"/>
            <p:cNvSpPr/>
            <p:nvPr/>
          </p:nvSpPr>
          <p:spPr>
            <a:xfrm>
              <a:off x="5292080" y="4429084"/>
              <a:ext cx="1368152" cy="468052"/>
            </a:xfrm>
            <a:prstGeom prst="donut">
              <a:avLst/>
            </a:prstGeom>
            <a:scene3d>
              <a:camera prst="perspectiveRelaxed"/>
              <a:lightRig rig="threePt" dir="t"/>
            </a:scene3d>
            <a:sp3d prstMaterial="dkEdge">
              <a:bevelT w="190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 descr="H:\whence_cheese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331014" y="3132462"/>
            <a:ext cx="665433" cy="62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 rot="16200000">
            <a:off x="-433216" y="3300852"/>
            <a:ext cx="5926892" cy="2160240"/>
            <a:chOff x="-1822944" y="2719708"/>
            <a:chExt cx="5926892" cy="2160240"/>
          </a:xfrm>
        </p:grpSpPr>
        <p:grpSp>
          <p:nvGrpSpPr>
            <p:cNvPr id="2" name="Group 1"/>
            <p:cNvGrpSpPr/>
            <p:nvPr/>
          </p:nvGrpSpPr>
          <p:grpSpPr>
            <a:xfrm>
              <a:off x="1139856" y="2719708"/>
              <a:ext cx="2964092" cy="2160240"/>
              <a:chOff x="1139856" y="2719708"/>
              <a:chExt cx="2964092" cy="2160240"/>
            </a:xfrm>
          </p:grpSpPr>
          <p:sp>
            <p:nvSpPr>
              <p:cNvPr id="62" name="Donut 61"/>
              <p:cNvSpPr/>
              <p:nvPr/>
            </p:nvSpPr>
            <p:spPr>
              <a:xfrm>
                <a:off x="3815916" y="3292448"/>
                <a:ext cx="288032" cy="1008112"/>
              </a:xfrm>
              <a:prstGeom prst="donu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 prstMaterial="metal"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 rot="5400000">
                <a:off x="1499896" y="2359668"/>
                <a:ext cx="2160240" cy="2880320"/>
                <a:chOff x="3855244" y="1942232"/>
                <a:chExt cx="2160240" cy="2880320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4067944" y="3454276"/>
                  <a:ext cx="1728192" cy="1296144"/>
                  <a:chOff x="4211960" y="3212976"/>
                  <a:chExt cx="1728192" cy="1296144"/>
                </a:xfrm>
              </p:grpSpPr>
              <p:sp>
                <p:nvSpPr>
                  <p:cNvPr id="7" name="Chord 6"/>
                  <p:cNvSpPr/>
                  <p:nvPr/>
                </p:nvSpPr>
                <p:spPr>
                  <a:xfrm>
                    <a:off x="4211960" y="3212976"/>
                    <a:ext cx="1728192" cy="1296144"/>
                  </a:xfrm>
                  <a:prstGeom prst="chord">
                    <a:avLst>
                      <a:gd name="adj1" fmla="val 883590"/>
                      <a:gd name="adj2" fmla="val 10012334"/>
                    </a:avLst>
                  </a:prstGeom>
                  <a:solidFill>
                    <a:srgbClr val="FFFF0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uk-UA"/>
                  </a:p>
                </p:txBody>
              </p:sp>
              <p:sp>
                <p:nvSpPr>
                  <p:cNvPr id="8" name="Oval 7"/>
                  <p:cNvSpPr/>
                  <p:nvPr/>
                </p:nvSpPr>
                <p:spPr>
                  <a:xfrm>
                    <a:off x="4232375" y="3975348"/>
                    <a:ext cx="1700634" cy="144016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uk-UA"/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3855244" y="1942232"/>
                  <a:ext cx="2160240" cy="2880320"/>
                  <a:chOff x="1691680" y="2276872"/>
                  <a:chExt cx="2160240" cy="2880320"/>
                </a:xfrm>
              </p:grpSpPr>
              <p:sp>
                <p:nvSpPr>
                  <p:cNvPr id="4" name="Oval 3"/>
                  <p:cNvSpPr/>
                  <p:nvPr/>
                </p:nvSpPr>
                <p:spPr>
                  <a:xfrm>
                    <a:off x="1691680" y="2996952"/>
                    <a:ext cx="2160240" cy="216024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  <a:alpha val="35000"/>
                    </a:schemeClr>
                  </a:solidFill>
                  <a:ln>
                    <a:solidFill>
                      <a:schemeClr val="bg1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uk-UA"/>
                  </a:p>
                </p:txBody>
              </p:sp>
              <p:sp>
                <p:nvSpPr>
                  <p:cNvPr id="5" name="Can 4"/>
                  <p:cNvSpPr/>
                  <p:nvPr/>
                </p:nvSpPr>
                <p:spPr>
                  <a:xfrm>
                    <a:off x="2303748" y="2276872"/>
                    <a:ext cx="936104" cy="936104"/>
                  </a:xfrm>
                  <a:prstGeom prst="can">
                    <a:avLst>
                      <a:gd name="adj" fmla="val 18023"/>
                    </a:avLst>
                  </a:prstGeom>
                  <a:solidFill>
                    <a:schemeClr val="accent1">
                      <a:lumMod val="40000"/>
                      <a:lumOff val="60000"/>
                      <a:alpha val="74000"/>
                    </a:schemeClr>
                  </a:solidFill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uk-UA"/>
                  </a:p>
                </p:txBody>
              </p:sp>
              <p:sp>
                <p:nvSpPr>
                  <p:cNvPr id="6" name="Arc 5"/>
                  <p:cNvSpPr/>
                  <p:nvPr/>
                </p:nvSpPr>
                <p:spPr>
                  <a:xfrm>
                    <a:off x="1691680" y="2996952"/>
                    <a:ext cx="2160240" cy="2160240"/>
                  </a:xfrm>
                  <a:prstGeom prst="arc">
                    <a:avLst>
                      <a:gd name="adj1" fmla="val 17786883"/>
                      <a:gd name="adj2" fmla="val 14690713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uk-UA"/>
                  </a:p>
                </p:txBody>
              </p:sp>
            </p:grpSp>
          </p:grpSp>
        </p:grpSp>
        <p:cxnSp>
          <p:nvCxnSpPr>
            <p:cNvPr id="15" name="Straight Connector 14"/>
            <p:cNvCxnSpPr/>
            <p:nvPr/>
          </p:nvCxnSpPr>
          <p:spPr>
            <a:xfrm flipH="1">
              <a:off x="-1822944" y="3803854"/>
              <a:ext cx="2962800" cy="3324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 rot="16200000">
            <a:off x="2111734" y="2496880"/>
            <a:ext cx="965691" cy="536488"/>
            <a:chOff x="4110365" y="1264294"/>
            <a:chExt cx="1563431" cy="868561"/>
          </a:xfrm>
        </p:grpSpPr>
        <p:sp>
          <p:nvSpPr>
            <p:cNvPr id="42" name="Chord 41"/>
            <p:cNvSpPr/>
            <p:nvPr/>
          </p:nvSpPr>
          <p:spPr>
            <a:xfrm>
              <a:off x="4499992" y="1268760"/>
              <a:ext cx="864096" cy="864095"/>
            </a:xfrm>
            <a:prstGeom prst="chord">
              <a:avLst>
                <a:gd name="adj1" fmla="val 10869312"/>
                <a:gd name="adj2" fmla="val 2149843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110365" y="1264294"/>
              <a:ext cx="1563431" cy="469534"/>
              <a:chOff x="4110365" y="1264294"/>
              <a:chExt cx="1563431" cy="469534"/>
            </a:xfrm>
          </p:grpSpPr>
          <p:sp>
            <p:nvSpPr>
              <p:cNvPr id="43" name="Isosceles Triangle 42"/>
              <p:cNvSpPr/>
              <p:nvPr/>
            </p:nvSpPr>
            <p:spPr>
              <a:xfrm rot="15300000">
                <a:off x="4263759" y="1385797"/>
                <a:ext cx="214138" cy="481923"/>
              </a:xfrm>
              <a:custGeom>
                <a:avLst/>
                <a:gdLst>
                  <a:gd name="connsiteX0" fmla="*/ 0 w 217638"/>
                  <a:gd name="connsiteY0" fmla="*/ 376855 h 376855"/>
                  <a:gd name="connsiteX1" fmla="*/ 108819 w 217638"/>
                  <a:gd name="connsiteY1" fmla="*/ 0 h 376855"/>
                  <a:gd name="connsiteX2" fmla="*/ 217638 w 217638"/>
                  <a:gd name="connsiteY2" fmla="*/ 376855 h 376855"/>
                  <a:gd name="connsiteX3" fmla="*/ 0 w 217638"/>
                  <a:gd name="connsiteY3" fmla="*/ 376855 h 376855"/>
                  <a:gd name="connsiteX0" fmla="*/ 0 w 214138"/>
                  <a:gd name="connsiteY0" fmla="*/ 376855 h 481923"/>
                  <a:gd name="connsiteX1" fmla="*/ 108819 w 214138"/>
                  <a:gd name="connsiteY1" fmla="*/ 0 h 481923"/>
                  <a:gd name="connsiteX2" fmla="*/ 214138 w 214138"/>
                  <a:gd name="connsiteY2" fmla="*/ 481923 h 481923"/>
                  <a:gd name="connsiteX3" fmla="*/ 0 w 214138"/>
                  <a:gd name="connsiteY3" fmla="*/ 376855 h 481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138" h="481923">
                    <a:moveTo>
                      <a:pt x="0" y="376855"/>
                    </a:moveTo>
                    <a:lnTo>
                      <a:pt x="108819" y="0"/>
                    </a:lnTo>
                    <a:lnTo>
                      <a:pt x="214138" y="481923"/>
                    </a:lnTo>
                    <a:lnTo>
                      <a:pt x="0" y="3768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6" name="Oval 45"/>
              <p:cNvSpPr/>
              <p:nvPr/>
            </p:nvSpPr>
            <p:spPr>
              <a:xfrm rot="20649709">
                <a:off x="4440701" y="1270146"/>
                <a:ext cx="45719" cy="25568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497584" y="1264294"/>
                <a:ext cx="45719" cy="2579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417841" y="1578152"/>
                <a:ext cx="28800" cy="2880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110365" y="1655089"/>
                <a:ext cx="45719" cy="4571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5364088" y="1438151"/>
                <a:ext cx="309708" cy="267028"/>
              </a:xfrm>
              <a:custGeom>
                <a:avLst/>
                <a:gdLst>
                  <a:gd name="connsiteX0" fmla="*/ 0 w 309708"/>
                  <a:gd name="connsiteY0" fmla="*/ 257175 h 267028"/>
                  <a:gd name="connsiteX1" fmla="*/ 200025 w 309708"/>
                  <a:gd name="connsiteY1" fmla="*/ 257175 h 267028"/>
                  <a:gd name="connsiteX2" fmla="*/ 185738 w 309708"/>
                  <a:gd name="connsiteY2" fmla="*/ 154781 h 267028"/>
                  <a:gd name="connsiteX3" fmla="*/ 309563 w 309708"/>
                  <a:gd name="connsiteY3" fmla="*/ 90487 h 267028"/>
                  <a:gd name="connsiteX4" fmla="*/ 211932 w 309708"/>
                  <a:gd name="connsiteY4" fmla="*/ 69056 h 267028"/>
                  <a:gd name="connsiteX5" fmla="*/ 269082 w 309708"/>
                  <a:gd name="connsiteY5" fmla="*/ 0 h 267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9708" h="267028">
                    <a:moveTo>
                      <a:pt x="0" y="257175"/>
                    </a:moveTo>
                    <a:cubicBezTo>
                      <a:pt x="84534" y="265708"/>
                      <a:pt x="169069" y="274241"/>
                      <a:pt x="200025" y="257175"/>
                    </a:cubicBezTo>
                    <a:cubicBezTo>
                      <a:pt x="230981" y="240109"/>
                      <a:pt x="167482" y="182562"/>
                      <a:pt x="185738" y="154781"/>
                    </a:cubicBezTo>
                    <a:cubicBezTo>
                      <a:pt x="203994" y="127000"/>
                      <a:pt x="305197" y="104774"/>
                      <a:pt x="309563" y="90487"/>
                    </a:cubicBezTo>
                    <a:cubicBezTo>
                      <a:pt x="313929" y="76200"/>
                      <a:pt x="218679" y="84137"/>
                      <a:pt x="211932" y="69056"/>
                    </a:cubicBezTo>
                    <a:cubicBezTo>
                      <a:pt x="205185" y="53975"/>
                      <a:pt x="255588" y="13891"/>
                      <a:pt x="269082" y="0"/>
                    </a:cubicBezTo>
                  </a:path>
                </a:pathLst>
              </a:cu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316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arallelogram 59"/>
          <p:cNvSpPr/>
          <p:nvPr/>
        </p:nvSpPr>
        <p:spPr>
          <a:xfrm>
            <a:off x="107816" y="1052737"/>
            <a:ext cx="8928679" cy="475252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14" name="Group 13"/>
          <p:cNvGrpSpPr/>
          <p:nvPr/>
        </p:nvGrpSpPr>
        <p:grpSpPr>
          <a:xfrm>
            <a:off x="5446568" y="4849024"/>
            <a:ext cx="1368152" cy="525646"/>
            <a:chOff x="5292080" y="4429084"/>
            <a:chExt cx="1368152" cy="525646"/>
          </a:xfrm>
        </p:grpSpPr>
        <p:sp>
          <p:nvSpPr>
            <p:cNvPr id="13" name="Donut 12"/>
            <p:cNvSpPr/>
            <p:nvPr/>
          </p:nvSpPr>
          <p:spPr>
            <a:xfrm>
              <a:off x="5292080" y="4486678"/>
              <a:ext cx="1368152" cy="468052"/>
            </a:xfrm>
            <a:prstGeom prst="donu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scene3d>
              <a:camera prst="perspectiveRelaxed"/>
              <a:lightRig rig="threePt" dir="t"/>
            </a:scene3d>
            <a:sp3d prstMaterial="matte">
              <a:bevelT w="190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chemeClr val="tx1"/>
                </a:solidFill>
              </a:endParaRPr>
            </a:p>
          </p:txBody>
        </p:sp>
        <p:sp>
          <p:nvSpPr>
            <p:cNvPr id="12" name="Donut 11"/>
            <p:cNvSpPr/>
            <p:nvPr/>
          </p:nvSpPr>
          <p:spPr>
            <a:xfrm>
              <a:off x="5292080" y="4429084"/>
              <a:ext cx="1368152" cy="468052"/>
            </a:xfrm>
            <a:prstGeom prst="donut">
              <a:avLst/>
            </a:prstGeom>
            <a:scene3d>
              <a:camera prst="perspectiveRelaxed"/>
              <a:lightRig rig="threePt" dir="t"/>
            </a:scene3d>
            <a:sp3d prstMaterial="dkEdge">
              <a:bevelT w="1905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 descr="H:\whence_cheese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331014" y="3132462"/>
            <a:ext cx="665433" cy="62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 rot="16200000">
            <a:off x="-425865" y="3300852"/>
            <a:ext cx="5926892" cy="2160240"/>
            <a:chOff x="-1822944" y="2719708"/>
            <a:chExt cx="5926892" cy="2160240"/>
          </a:xfrm>
        </p:grpSpPr>
        <p:grpSp>
          <p:nvGrpSpPr>
            <p:cNvPr id="2" name="Group 1"/>
            <p:cNvGrpSpPr/>
            <p:nvPr/>
          </p:nvGrpSpPr>
          <p:grpSpPr>
            <a:xfrm>
              <a:off x="1139856" y="2719708"/>
              <a:ext cx="2964092" cy="2160240"/>
              <a:chOff x="1139856" y="2719708"/>
              <a:chExt cx="2964092" cy="2160240"/>
            </a:xfrm>
          </p:grpSpPr>
          <p:sp>
            <p:nvSpPr>
              <p:cNvPr id="62" name="Donut 61"/>
              <p:cNvSpPr/>
              <p:nvPr/>
            </p:nvSpPr>
            <p:spPr>
              <a:xfrm>
                <a:off x="3815916" y="3292448"/>
                <a:ext cx="288032" cy="1008112"/>
              </a:xfrm>
              <a:prstGeom prst="donu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 prstMaterial="metal"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 rot="5400000">
                <a:off x="1499896" y="2359668"/>
                <a:ext cx="2160240" cy="2880320"/>
                <a:chOff x="3855244" y="1942232"/>
                <a:chExt cx="2160240" cy="2880320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4067944" y="3454276"/>
                  <a:ext cx="1728192" cy="1296144"/>
                  <a:chOff x="4211960" y="3212976"/>
                  <a:chExt cx="1728192" cy="1296144"/>
                </a:xfrm>
              </p:grpSpPr>
              <p:sp>
                <p:nvSpPr>
                  <p:cNvPr id="7" name="Chord 6"/>
                  <p:cNvSpPr/>
                  <p:nvPr/>
                </p:nvSpPr>
                <p:spPr>
                  <a:xfrm>
                    <a:off x="4211960" y="3212976"/>
                    <a:ext cx="1728192" cy="1296144"/>
                  </a:xfrm>
                  <a:prstGeom prst="chord">
                    <a:avLst>
                      <a:gd name="adj1" fmla="val 883590"/>
                      <a:gd name="adj2" fmla="val 10012334"/>
                    </a:avLst>
                  </a:prstGeom>
                  <a:solidFill>
                    <a:srgbClr val="FFFF0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uk-UA"/>
                  </a:p>
                </p:txBody>
              </p:sp>
              <p:sp>
                <p:nvSpPr>
                  <p:cNvPr id="8" name="Oval 7"/>
                  <p:cNvSpPr/>
                  <p:nvPr/>
                </p:nvSpPr>
                <p:spPr>
                  <a:xfrm>
                    <a:off x="4232375" y="3975348"/>
                    <a:ext cx="1700634" cy="144016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uk-UA"/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3855244" y="1942232"/>
                  <a:ext cx="2160240" cy="2880320"/>
                  <a:chOff x="1691680" y="2276872"/>
                  <a:chExt cx="2160240" cy="2880320"/>
                </a:xfrm>
              </p:grpSpPr>
              <p:sp>
                <p:nvSpPr>
                  <p:cNvPr id="4" name="Oval 3"/>
                  <p:cNvSpPr/>
                  <p:nvPr/>
                </p:nvSpPr>
                <p:spPr>
                  <a:xfrm>
                    <a:off x="1691680" y="2996952"/>
                    <a:ext cx="2160240" cy="216024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  <a:alpha val="35000"/>
                    </a:schemeClr>
                  </a:solidFill>
                  <a:ln>
                    <a:solidFill>
                      <a:schemeClr val="bg1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uk-UA"/>
                  </a:p>
                </p:txBody>
              </p:sp>
              <p:sp>
                <p:nvSpPr>
                  <p:cNvPr id="5" name="Can 4"/>
                  <p:cNvSpPr/>
                  <p:nvPr/>
                </p:nvSpPr>
                <p:spPr>
                  <a:xfrm>
                    <a:off x="2303748" y="2276872"/>
                    <a:ext cx="936104" cy="936104"/>
                  </a:xfrm>
                  <a:prstGeom prst="can">
                    <a:avLst>
                      <a:gd name="adj" fmla="val 18023"/>
                    </a:avLst>
                  </a:prstGeom>
                  <a:solidFill>
                    <a:schemeClr val="accent1">
                      <a:lumMod val="40000"/>
                      <a:lumOff val="60000"/>
                      <a:alpha val="74000"/>
                    </a:schemeClr>
                  </a:solidFill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uk-UA"/>
                  </a:p>
                </p:txBody>
              </p:sp>
              <p:sp>
                <p:nvSpPr>
                  <p:cNvPr id="6" name="Arc 5"/>
                  <p:cNvSpPr/>
                  <p:nvPr/>
                </p:nvSpPr>
                <p:spPr>
                  <a:xfrm>
                    <a:off x="1691680" y="2996952"/>
                    <a:ext cx="2160240" cy="2160240"/>
                  </a:xfrm>
                  <a:prstGeom prst="arc">
                    <a:avLst>
                      <a:gd name="adj1" fmla="val 17786883"/>
                      <a:gd name="adj2" fmla="val 14690713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uk-UA"/>
                  </a:p>
                </p:txBody>
              </p:sp>
            </p:grpSp>
          </p:grpSp>
        </p:grpSp>
        <p:cxnSp>
          <p:nvCxnSpPr>
            <p:cNvPr id="15" name="Straight Connector 14"/>
            <p:cNvCxnSpPr/>
            <p:nvPr/>
          </p:nvCxnSpPr>
          <p:spPr>
            <a:xfrm flipH="1">
              <a:off x="-1822944" y="3803854"/>
              <a:ext cx="2962800" cy="3324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2085234" y="2572779"/>
            <a:ext cx="965691" cy="536488"/>
            <a:chOff x="4110365" y="1264294"/>
            <a:chExt cx="1563431" cy="868561"/>
          </a:xfrm>
        </p:grpSpPr>
        <p:sp>
          <p:nvSpPr>
            <p:cNvPr id="42" name="Chord 41"/>
            <p:cNvSpPr/>
            <p:nvPr/>
          </p:nvSpPr>
          <p:spPr>
            <a:xfrm>
              <a:off x="4499992" y="1268760"/>
              <a:ext cx="864096" cy="864095"/>
            </a:xfrm>
            <a:prstGeom prst="chord">
              <a:avLst>
                <a:gd name="adj1" fmla="val 10869312"/>
                <a:gd name="adj2" fmla="val 2149843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110365" y="1264294"/>
              <a:ext cx="1563431" cy="469534"/>
              <a:chOff x="4110365" y="1264294"/>
              <a:chExt cx="1563431" cy="469534"/>
            </a:xfrm>
          </p:grpSpPr>
          <p:sp>
            <p:nvSpPr>
              <p:cNvPr id="43" name="Isosceles Triangle 42"/>
              <p:cNvSpPr/>
              <p:nvPr/>
            </p:nvSpPr>
            <p:spPr>
              <a:xfrm rot="15300000">
                <a:off x="4263759" y="1385797"/>
                <a:ext cx="214138" cy="481923"/>
              </a:xfrm>
              <a:custGeom>
                <a:avLst/>
                <a:gdLst>
                  <a:gd name="connsiteX0" fmla="*/ 0 w 217638"/>
                  <a:gd name="connsiteY0" fmla="*/ 376855 h 376855"/>
                  <a:gd name="connsiteX1" fmla="*/ 108819 w 217638"/>
                  <a:gd name="connsiteY1" fmla="*/ 0 h 376855"/>
                  <a:gd name="connsiteX2" fmla="*/ 217638 w 217638"/>
                  <a:gd name="connsiteY2" fmla="*/ 376855 h 376855"/>
                  <a:gd name="connsiteX3" fmla="*/ 0 w 217638"/>
                  <a:gd name="connsiteY3" fmla="*/ 376855 h 376855"/>
                  <a:gd name="connsiteX0" fmla="*/ 0 w 214138"/>
                  <a:gd name="connsiteY0" fmla="*/ 376855 h 481923"/>
                  <a:gd name="connsiteX1" fmla="*/ 108819 w 214138"/>
                  <a:gd name="connsiteY1" fmla="*/ 0 h 481923"/>
                  <a:gd name="connsiteX2" fmla="*/ 214138 w 214138"/>
                  <a:gd name="connsiteY2" fmla="*/ 481923 h 481923"/>
                  <a:gd name="connsiteX3" fmla="*/ 0 w 214138"/>
                  <a:gd name="connsiteY3" fmla="*/ 376855 h 481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138" h="481923">
                    <a:moveTo>
                      <a:pt x="0" y="376855"/>
                    </a:moveTo>
                    <a:lnTo>
                      <a:pt x="108819" y="0"/>
                    </a:lnTo>
                    <a:lnTo>
                      <a:pt x="214138" y="481923"/>
                    </a:lnTo>
                    <a:lnTo>
                      <a:pt x="0" y="3768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6" name="Oval 45"/>
              <p:cNvSpPr/>
              <p:nvPr/>
            </p:nvSpPr>
            <p:spPr>
              <a:xfrm rot="20649709">
                <a:off x="4440701" y="1270146"/>
                <a:ext cx="45719" cy="25568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497584" y="1264294"/>
                <a:ext cx="45719" cy="2579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417841" y="1578152"/>
                <a:ext cx="28800" cy="2880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110365" y="1655089"/>
                <a:ext cx="45719" cy="4571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5364088" y="1438151"/>
                <a:ext cx="309708" cy="267028"/>
              </a:xfrm>
              <a:custGeom>
                <a:avLst/>
                <a:gdLst>
                  <a:gd name="connsiteX0" fmla="*/ 0 w 309708"/>
                  <a:gd name="connsiteY0" fmla="*/ 257175 h 267028"/>
                  <a:gd name="connsiteX1" fmla="*/ 200025 w 309708"/>
                  <a:gd name="connsiteY1" fmla="*/ 257175 h 267028"/>
                  <a:gd name="connsiteX2" fmla="*/ 185738 w 309708"/>
                  <a:gd name="connsiteY2" fmla="*/ 154781 h 267028"/>
                  <a:gd name="connsiteX3" fmla="*/ 309563 w 309708"/>
                  <a:gd name="connsiteY3" fmla="*/ 90487 h 267028"/>
                  <a:gd name="connsiteX4" fmla="*/ 211932 w 309708"/>
                  <a:gd name="connsiteY4" fmla="*/ 69056 h 267028"/>
                  <a:gd name="connsiteX5" fmla="*/ 269082 w 309708"/>
                  <a:gd name="connsiteY5" fmla="*/ 0 h 267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9708" h="267028">
                    <a:moveTo>
                      <a:pt x="0" y="257175"/>
                    </a:moveTo>
                    <a:cubicBezTo>
                      <a:pt x="84534" y="265708"/>
                      <a:pt x="169069" y="274241"/>
                      <a:pt x="200025" y="257175"/>
                    </a:cubicBezTo>
                    <a:cubicBezTo>
                      <a:pt x="230981" y="240109"/>
                      <a:pt x="167482" y="182562"/>
                      <a:pt x="185738" y="154781"/>
                    </a:cubicBezTo>
                    <a:cubicBezTo>
                      <a:pt x="203994" y="127000"/>
                      <a:pt x="305197" y="104774"/>
                      <a:pt x="309563" y="90487"/>
                    </a:cubicBezTo>
                    <a:cubicBezTo>
                      <a:pt x="313929" y="76200"/>
                      <a:pt x="218679" y="84137"/>
                      <a:pt x="211932" y="69056"/>
                    </a:cubicBezTo>
                    <a:cubicBezTo>
                      <a:pt x="205185" y="53975"/>
                      <a:pt x="255588" y="13891"/>
                      <a:pt x="269082" y="0"/>
                    </a:cubicBezTo>
                  </a:path>
                </a:pathLst>
              </a:cu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397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-5.55556E-7 0.149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5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85185E-6 L -0.08264 0.0192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32" y="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845</TotalTime>
  <Words>6</Words>
  <Application>Microsoft Office PowerPoint</Application>
  <PresentationFormat>On-screen Show (4:3)</PresentationFormat>
  <Paragraphs>6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Мишоловка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Localhost</dc:creator>
  <cp:lastModifiedBy>Localhost</cp:lastModifiedBy>
  <cp:revision>22</cp:revision>
  <dcterms:created xsi:type="dcterms:W3CDTF">2011-08-06T14:29:16Z</dcterms:created>
  <dcterms:modified xsi:type="dcterms:W3CDTF">2011-08-08T19:06:30Z</dcterms:modified>
</cp:coreProperties>
</file>