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614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940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09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144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45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8082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31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859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973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7830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174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D622-5133-404B-AF1F-52CBB1587187}" type="datetimeFigureOut">
              <a:rPr lang="uk-UA" smtClean="0"/>
              <a:t>13.08.2011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B1D5-3DD3-49AE-B62C-6CE4CA728CE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289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gdhrgh</a:t>
            </a:r>
            <a:endParaRPr lang="uk-U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gdsfhgd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253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=2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=2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=2</m:t>
                              </m:r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−2)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−2)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5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−2)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+4) =2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−2) 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 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+1)</m:t>
                      </m:r>
                      <m:r>
                        <a:rPr lang="en-US" b="0" i="1" smtClean="0">
                          <a:latin typeface="Cambria Math"/>
                        </a:rPr>
                        <m:t>−4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=16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−8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latin typeface="Cambria Math"/>
                        </a:rPr>
                        <m:t>=16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−8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−8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=8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−8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97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uk-UA" dirty="0" smtClean="0">
                    <a:latin typeface="Cambria Math"/>
                  </a:rPr>
                  <a:t>Отже корені цього рівняння:</a:t>
                </a:r>
                <a:endParaRPr lang="en-US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uk-UA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uk-UA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995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291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gdhrgh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gdhrgh</dc:title>
  <dc:creator>Localhost</dc:creator>
  <cp:lastModifiedBy>Localhost</cp:lastModifiedBy>
  <cp:revision>3</cp:revision>
  <dcterms:created xsi:type="dcterms:W3CDTF">2011-08-13T06:08:44Z</dcterms:created>
  <dcterms:modified xsi:type="dcterms:W3CDTF">2011-08-13T06:34:03Z</dcterms:modified>
</cp:coreProperties>
</file>