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82562-C242-4785-8E6D-2DED627BF07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67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8CF9AD-252D-44FD-B69D-30B6FE4180B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01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4ECCE-BEB0-45B0-AD57-8186B02E7D3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9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E91E4-339E-45DF-B1F9-7B211E1C0B6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2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A54EB-AF81-472F-9E4E-F071E185F4B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92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DF72E-5FFA-4DCD-B610-4C959BC3A12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63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48E02-DC02-4F56-AFE8-D9FC51C1D1F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2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6D3EF-48A6-4D14-A590-58DABD9DA59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95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88289-B588-48F2-86B0-A415D87F15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06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59D54-50A7-4EE0-BE11-1FA865D3B4F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3B030-38B2-4B50-A601-41FF7E0B966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39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7E07AF-22E3-4255-8A95-5C6A45EB6B74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5650" y="2205038"/>
            <a:ext cx="7593013" cy="5018087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FontTx/>
              <a:buNone/>
            </a:pPr>
            <a:r>
              <a:rPr lang="ru-RU" sz="1400" dirty="0"/>
              <a:t>Чтобы определить свежесть яиц, существует много народных способов.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ru-RU" sz="1400" dirty="0"/>
              <a:t>1. Осмотрите скорлупу яйца: у свежего яйца скорлупа твердая. Если скорлупа мягкая – яйцо однозначно протухло.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ru-RU" sz="1400" dirty="0"/>
              <a:t>2. Свежее яйцо просвечивает на солнце, то есть внутри него можно увидеть желток.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ru-RU" sz="1400" dirty="0"/>
              <a:t>На этом явлении основана работа специального прибора для просвечивания яиц - овоскопа. Он состоит из камеры и вмонтированной в него лампы. Камера имеет овальные отверстия в форме яиц. У свежего яйца при осмотре с помощью овоскопа содержимое не темное, почти прозрачное, а желток менее заметен, чем у старого. Еще через овоскоп хорошо видна воздушная камера в тупом конце яйца: при длительном хранении она увеличивается в размерах.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ru-RU" sz="1400" dirty="0"/>
              <a:t> </a:t>
            </a:r>
            <a:br>
              <a:rPr lang="ru-RU" sz="1400" dirty="0"/>
            </a:br>
            <a:r>
              <a:rPr lang="ru-RU" sz="1400" i="1" dirty="0"/>
              <a:t>Овоскоп</a:t>
            </a:r>
            <a:endParaRPr lang="ru-RU" sz="1400" dirty="0"/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ru-RU" sz="1400" dirty="0"/>
              <a:t>3. Хорошенько потрясите яйцо в руке. Если чувствуете, что желток смещается из стороны в сторону, то такое яйцо лучше выкинуть.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ru-RU" sz="1400" dirty="0"/>
              <a:t>4. Опустите яйцо в воду. Свежее яйцо останется на дне, старое - всплывет.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ru-RU" sz="1400" dirty="0"/>
              <a:t>4. Вареные свежие яйца чистятся хуже, чем старые. А от не свежих скорлупа отстаёт легко.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ru-RU" sz="1400" dirty="0"/>
              <a:t>5. Положите яйцо на ровную поверхность на стол и сильно прокрутите его. Свежее яйцо не будет крутиться вообще. А вот несвежее яйцо крутится свободно.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ru-RU" sz="1400" dirty="0"/>
              <a:t>6. Свежее яйцо тяжелее несвежего. Но не все способны определять свежесть яиц по весу...</a:t>
            </a:r>
          </a:p>
        </p:txBody>
      </p:sp>
      <p:pic>
        <p:nvPicPr>
          <p:cNvPr id="2054" name="Picture 6" descr="Овоско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2164"/>
            <a:ext cx="28575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27789"/>
            <a:ext cx="7772400" cy="14700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2708275"/>
            <a:ext cx="8344669" cy="386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1400" dirty="0" smtClean="0">
                <a:latin typeface="Calibri" pitchFamily="34" charset="0"/>
                <a:cs typeface="Calibri" pitchFamily="34" charset="0"/>
              </a:rPr>
              <a:t>Існує такий народний спосіб перевірити, свіже яйце чи тухле: опустити його в воду. Свіже яйце потоне, тухле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-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вспливе. 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Чому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 тухле яйце вспливе?</a:t>
            </a:r>
            <a:endParaRPr lang="ru-RU" sz="1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1400" dirty="0" smtClean="0">
                <a:latin typeface="Calibri" pitchFamily="34" charset="0"/>
                <a:cs typeface="Calibri" pitchFamily="34" charset="0"/>
              </a:rPr>
              <a:t>Під скоролупою яйця знаходиться двуслойна підскоролупна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оболочка.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Вона пропускає вологу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и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повітря, але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не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пропускає білок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. В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тупому кінці яйця ця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оболочка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розслоюється, і утворюється повітряна камера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(пуга).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Повітряна камера яйця грає велику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роль, з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абезпечуючи газообмін ембріона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uk-UA" sz="1400" dirty="0" smtClean="0">
                <a:latin typeface="Calibri" pitchFamily="34" charset="0"/>
                <a:cs typeface="Calibri" pitchFamily="34" charset="0"/>
              </a:rPr>
              <a:t>Чим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 старіше яйце, тим більше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в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ньому воздушна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камера.</a:t>
            </a:r>
          </a:p>
          <a:p>
            <a:pPr>
              <a:lnSpc>
                <a:spcPct val="80000"/>
              </a:lnSpc>
            </a:pPr>
            <a:r>
              <a:rPr lang="ru-RU" sz="1400" dirty="0" smtClean="0">
                <a:latin typeface="Calibri" pitchFamily="34" charset="0"/>
                <a:cs typeface="Calibri" pitchFamily="34" charset="0"/>
              </a:rPr>
              <a:t>Яєчна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 скоролупа вільно пропускає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не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тільки повітря.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Через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неї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в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яйця потрапляють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і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 мікроби,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в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тому числі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і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 гнилістні.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До того,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як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 яйце знесено, воно є стерильним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продуктом.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Але вже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через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декілька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секунд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після знесення,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йо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го вміст поражаєтся мікроорганізмами навколишньої середи.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При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розвитку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 гнилістних процесів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в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яйці відбувається виділення газів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и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неприємного запаху. Тухлий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запах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яєць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-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це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запах газа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сіроводорода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, який утворюється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при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розложнні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 яїчного білка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ru-RU" sz="1400" dirty="0" smtClean="0">
                <a:latin typeface="Calibri" pitchFamily="34" charset="0"/>
                <a:cs typeface="Calibri" pitchFamily="34" charset="0"/>
              </a:rPr>
              <a:t>Повітря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и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гази, які накопичуються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в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старому яйці, легчі води.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Через це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будучи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опущеним </a:t>
            </a:r>
            <a:r>
              <a:rPr lang="ru-RU" sz="1400" dirty="0">
                <a:latin typeface="Calibri" pitchFamily="34" charset="0"/>
                <a:cs typeface="Calibri" pitchFamily="34" charset="0"/>
              </a:rPr>
              <a:t>в воду, </a:t>
            </a:r>
            <a:r>
              <a:rPr lang="ru-RU" sz="1400" dirty="0" smtClean="0">
                <a:latin typeface="Calibri" pitchFamily="34" charset="0"/>
                <a:cs typeface="Calibri" pitchFamily="34" charset="0"/>
              </a:rPr>
              <a:t>таке яйце вспливає.</a:t>
            </a:r>
            <a:endParaRPr lang="ru-RU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3" name="Picture 5" descr="Строение яйца птиц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789"/>
            <a:ext cx="35242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976718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313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Оформление по умолчанию</vt:lpstr>
      <vt:lpstr> </vt:lpstr>
      <vt:lpstr>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Debrz</dc:creator>
  <cp:lastModifiedBy>Localhost</cp:lastModifiedBy>
  <cp:revision>9</cp:revision>
  <dcterms:created xsi:type="dcterms:W3CDTF">2011-08-07T13:49:33Z</dcterms:created>
  <dcterms:modified xsi:type="dcterms:W3CDTF">2011-08-09T10:44:27Z</dcterms:modified>
</cp:coreProperties>
</file>