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F2FE7-04FB-4158-84C8-931A7D6BDF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FB1AC0D7-E78E-4707-91D6-7320E9282AEE}">
      <dgm:prSet phldrT="[Текст]" custT="1"/>
      <dgm:spPr/>
      <dgm:t>
        <a:bodyPr/>
        <a:lstStyle/>
        <a:p>
          <a:r>
            <a:rPr lang="en-US" sz="1050" dirty="0" err="1" smtClean="0"/>
            <a:t>NeuralProject</a:t>
          </a:r>
          <a:endParaRPr lang="uk-UA" sz="1050" dirty="0"/>
        </a:p>
      </dgm:t>
    </dgm:pt>
    <dgm:pt modelId="{C27F09A3-001E-460A-B659-EEE87CD4B4E4}" type="parTrans" cxnId="{DC5E4D3F-0717-41CF-9B70-63D58AB8622B}">
      <dgm:prSet/>
      <dgm:spPr/>
      <dgm:t>
        <a:bodyPr/>
        <a:lstStyle/>
        <a:p>
          <a:endParaRPr lang="uk-UA"/>
        </a:p>
      </dgm:t>
    </dgm:pt>
    <dgm:pt modelId="{A30F694C-917F-468F-BC5F-2AAFC69A8F89}" type="sibTrans" cxnId="{DC5E4D3F-0717-41CF-9B70-63D58AB8622B}">
      <dgm:prSet/>
      <dgm:spPr/>
      <dgm:t>
        <a:bodyPr/>
        <a:lstStyle/>
        <a:p>
          <a:endParaRPr lang="uk-UA"/>
        </a:p>
      </dgm:t>
    </dgm:pt>
    <dgm:pt modelId="{70C08B98-F929-4903-B1AA-02E8C80C4FBF}" type="asst">
      <dgm:prSet phldrT="[Текст]" custT="1"/>
      <dgm:spPr/>
      <dgm:t>
        <a:bodyPr/>
        <a:lstStyle/>
        <a:p>
          <a:r>
            <a:rPr lang="en-US" sz="1050" dirty="0" smtClean="0"/>
            <a:t>Networks</a:t>
          </a:r>
          <a:endParaRPr lang="uk-UA" sz="1050" dirty="0"/>
        </a:p>
      </dgm:t>
    </dgm:pt>
    <dgm:pt modelId="{F654064A-9DA5-4983-B894-A4C659DD4708}" type="parTrans" cxnId="{FFB62B81-59AA-4AB4-9F19-4B12078F1AA7}">
      <dgm:prSet/>
      <dgm:spPr/>
      <dgm:t>
        <a:bodyPr/>
        <a:lstStyle/>
        <a:p>
          <a:endParaRPr lang="uk-UA" sz="3200"/>
        </a:p>
      </dgm:t>
    </dgm:pt>
    <dgm:pt modelId="{ABB247BF-CD11-4821-9BC5-52AE0B854CBF}" type="sibTrans" cxnId="{FFB62B81-59AA-4AB4-9F19-4B12078F1AA7}">
      <dgm:prSet/>
      <dgm:spPr/>
      <dgm:t>
        <a:bodyPr/>
        <a:lstStyle/>
        <a:p>
          <a:endParaRPr lang="uk-UA"/>
        </a:p>
      </dgm:t>
    </dgm:pt>
    <dgm:pt modelId="{8E4776FE-4E4A-4F9D-8C32-F3C8CDC5CA14}" type="asst">
      <dgm:prSet custT="1"/>
      <dgm:spPr/>
      <dgm:t>
        <a:bodyPr/>
        <a:lstStyle/>
        <a:p>
          <a:r>
            <a:rPr lang="en-US" sz="1050" dirty="0" smtClean="0"/>
            <a:t>Learning</a:t>
          </a:r>
        </a:p>
        <a:p>
          <a:r>
            <a:rPr lang="en-US" sz="1050" dirty="0" smtClean="0"/>
            <a:t>Algorithms</a:t>
          </a:r>
          <a:endParaRPr lang="uk-UA" sz="1050" dirty="0"/>
        </a:p>
      </dgm:t>
    </dgm:pt>
    <dgm:pt modelId="{AF0D4AD0-765F-4EFC-89A2-FB6E8B741C9A}" type="parTrans" cxnId="{8FDA9292-152C-4DF1-9489-6AFDFB39C2D0}">
      <dgm:prSet/>
      <dgm:spPr/>
      <dgm:t>
        <a:bodyPr/>
        <a:lstStyle/>
        <a:p>
          <a:endParaRPr lang="uk-UA" sz="3200"/>
        </a:p>
      </dgm:t>
    </dgm:pt>
    <dgm:pt modelId="{DD7DEAFE-EAB5-4658-8A8D-989A17199D67}" type="sibTrans" cxnId="{8FDA9292-152C-4DF1-9489-6AFDFB39C2D0}">
      <dgm:prSet/>
      <dgm:spPr/>
      <dgm:t>
        <a:bodyPr/>
        <a:lstStyle/>
        <a:p>
          <a:endParaRPr lang="uk-UA"/>
        </a:p>
      </dgm:t>
    </dgm:pt>
    <dgm:pt modelId="{60E055E3-3F24-4396-92E6-27C23679C812}">
      <dgm:prSet custT="1"/>
      <dgm:spPr/>
      <dgm:t>
        <a:bodyPr/>
        <a:lstStyle/>
        <a:p>
          <a:r>
            <a:rPr lang="en-US" sz="1050" dirty="0" err="1" smtClean="0"/>
            <a:t>FeedForward</a:t>
          </a:r>
          <a:endParaRPr lang="en-US" sz="1050" dirty="0" smtClean="0"/>
        </a:p>
        <a:p>
          <a:r>
            <a:rPr lang="en-US" sz="1050" dirty="0" smtClean="0"/>
            <a:t>Network</a:t>
          </a:r>
          <a:endParaRPr lang="uk-UA" sz="1050" dirty="0"/>
        </a:p>
      </dgm:t>
    </dgm:pt>
    <dgm:pt modelId="{2F0DDBF6-23FE-47EE-A274-BF25DC7E49B2}" type="parTrans" cxnId="{013D07D9-B574-4D92-8FE7-0C898AAA6E2A}">
      <dgm:prSet/>
      <dgm:spPr/>
      <dgm:t>
        <a:bodyPr/>
        <a:lstStyle/>
        <a:p>
          <a:endParaRPr lang="uk-UA" sz="3200"/>
        </a:p>
      </dgm:t>
    </dgm:pt>
    <dgm:pt modelId="{F9DFFB57-C73B-49ED-AE6C-1E7591A0A013}" type="sibTrans" cxnId="{013D07D9-B574-4D92-8FE7-0C898AAA6E2A}">
      <dgm:prSet/>
      <dgm:spPr/>
      <dgm:t>
        <a:bodyPr/>
        <a:lstStyle/>
        <a:p>
          <a:endParaRPr lang="uk-UA"/>
        </a:p>
      </dgm:t>
    </dgm:pt>
    <dgm:pt modelId="{812C04E5-144B-432C-8299-CB9A852BADB9}">
      <dgm:prSet custT="1"/>
      <dgm:spPr/>
      <dgm:t>
        <a:bodyPr/>
        <a:lstStyle/>
        <a:p>
          <a:r>
            <a:rPr lang="en-US" sz="1050" dirty="0" smtClean="0"/>
            <a:t>Memorable</a:t>
          </a:r>
        </a:p>
        <a:p>
          <a:r>
            <a:rPr lang="en-US" sz="1050" dirty="0" smtClean="0"/>
            <a:t>Network</a:t>
          </a:r>
          <a:endParaRPr lang="uk-UA" sz="1050" dirty="0"/>
        </a:p>
      </dgm:t>
    </dgm:pt>
    <dgm:pt modelId="{05DD54AB-92E5-4E28-9FC7-9BEADD9B64A8}" type="parTrans" cxnId="{C2E8C3D4-B9BE-42BA-9A24-7C7FC44970E4}">
      <dgm:prSet/>
      <dgm:spPr/>
      <dgm:t>
        <a:bodyPr/>
        <a:lstStyle/>
        <a:p>
          <a:endParaRPr lang="uk-UA" sz="3200"/>
        </a:p>
      </dgm:t>
    </dgm:pt>
    <dgm:pt modelId="{0924F841-0712-4C4A-AC69-8330A82B9EAB}" type="sibTrans" cxnId="{C2E8C3D4-B9BE-42BA-9A24-7C7FC44970E4}">
      <dgm:prSet/>
      <dgm:spPr/>
      <dgm:t>
        <a:bodyPr/>
        <a:lstStyle/>
        <a:p>
          <a:endParaRPr lang="uk-UA"/>
        </a:p>
      </dgm:t>
    </dgm:pt>
    <dgm:pt modelId="{CE6C2525-01AB-4A03-A8A5-D52D7A56E114}" type="asst">
      <dgm:prSet custT="1"/>
      <dgm:spPr/>
      <dgm:t>
        <a:bodyPr/>
        <a:lstStyle/>
        <a:p>
          <a:r>
            <a:rPr lang="en-US" sz="1050" dirty="0" smtClean="0"/>
            <a:t>Supervised</a:t>
          </a:r>
        </a:p>
        <a:p>
          <a:r>
            <a:rPr lang="en-US" sz="1050" dirty="0" smtClean="0"/>
            <a:t>Algorithms</a:t>
          </a:r>
          <a:endParaRPr lang="uk-UA" sz="1050" dirty="0"/>
        </a:p>
      </dgm:t>
    </dgm:pt>
    <dgm:pt modelId="{C2604031-8BA4-415C-8BB9-F19ACEDB68A4}" type="parTrans" cxnId="{E6C7F0F4-B083-4542-B0AC-141C9D1002AF}">
      <dgm:prSet/>
      <dgm:spPr/>
      <dgm:t>
        <a:bodyPr/>
        <a:lstStyle/>
        <a:p>
          <a:endParaRPr lang="uk-UA" sz="3200"/>
        </a:p>
      </dgm:t>
    </dgm:pt>
    <dgm:pt modelId="{71A76247-954D-4431-A22D-EAF483FDBC3A}" type="sibTrans" cxnId="{E6C7F0F4-B083-4542-B0AC-141C9D1002AF}">
      <dgm:prSet/>
      <dgm:spPr/>
      <dgm:t>
        <a:bodyPr/>
        <a:lstStyle/>
        <a:p>
          <a:endParaRPr lang="uk-UA"/>
        </a:p>
      </dgm:t>
    </dgm:pt>
    <dgm:pt modelId="{DE4D3971-FD37-4FAF-AF69-A8BAC6AC0CD4}" type="asst">
      <dgm:prSet custT="1"/>
      <dgm:spPr/>
      <dgm:t>
        <a:bodyPr/>
        <a:lstStyle/>
        <a:p>
          <a:r>
            <a:rPr lang="en-US" sz="1050" dirty="0" smtClean="0"/>
            <a:t>Unsupervised</a:t>
          </a:r>
        </a:p>
        <a:p>
          <a:r>
            <a:rPr lang="en-US" sz="1050" dirty="0" smtClean="0"/>
            <a:t>Algorithms</a:t>
          </a:r>
          <a:endParaRPr lang="uk-UA" sz="1050" dirty="0"/>
        </a:p>
      </dgm:t>
    </dgm:pt>
    <dgm:pt modelId="{1D2C296C-A92D-4E7A-8D5F-4DB0F6B8BEC2}" type="parTrans" cxnId="{91EBC69D-77A9-400A-8AA9-81D1DABA2322}">
      <dgm:prSet/>
      <dgm:spPr/>
      <dgm:t>
        <a:bodyPr/>
        <a:lstStyle/>
        <a:p>
          <a:endParaRPr lang="uk-UA" sz="3200"/>
        </a:p>
      </dgm:t>
    </dgm:pt>
    <dgm:pt modelId="{212B4ABC-E345-4F73-BF1D-46F876A73662}" type="sibTrans" cxnId="{91EBC69D-77A9-400A-8AA9-81D1DABA2322}">
      <dgm:prSet/>
      <dgm:spPr/>
      <dgm:t>
        <a:bodyPr/>
        <a:lstStyle/>
        <a:p>
          <a:endParaRPr lang="uk-UA"/>
        </a:p>
      </dgm:t>
    </dgm:pt>
    <dgm:pt modelId="{34853725-9820-47CD-8969-B9A003AD3704}">
      <dgm:prSet custT="1"/>
      <dgm:spPr/>
      <dgm:t>
        <a:bodyPr/>
        <a:lstStyle/>
        <a:p>
          <a:r>
            <a:rPr lang="en-US" sz="1050" dirty="0" err="1" smtClean="0"/>
            <a:t>BackPropagation</a:t>
          </a:r>
          <a:endParaRPr lang="en-US" sz="1050" dirty="0" smtClean="0"/>
        </a:p>
        <a:p>
          <a:r>
            <a:rPr lang="en-US" sz="1050" dirty="0" smtClean="0"/>
            <a:t>Algorithm</a:t>
          </a:r>
          <a:endParaRPr lang="uk-UA" sz="1050" dirty="0"/>
        </a:p>
      </dgm:t>
    </dgm:pt>
    <dgm:pt modelId="{483CA3C0-04B4-4D9E-8D2F-81208F6218C8}" type="parTrans" cxnId="{301D8ED9-9B94-4EEB-BF77-DAC80685C333}">
      <dgm:prSet/>
      <dgm:spPr/>
      <dgm:t>
        <a:bodyPr/>
        <a:lstStyle/>
        <a:p>
          <a:endParaRPr lang="uk-UA" sz="3200"/>
        </a:p>
      </dgm:t>
    </dgm:pt>
    <dgm:pt modelId="{6CF99B8D-47D3-42DB-A7F6-9A93138C571F}" type="sibTrans" cxnId="{301D8ED9-9B94-4EEB-BF77-DAC80685C333}">
      <dgm:prSet/>
      <dgm:spPr/>
      <dgm:t>
        <a:bodyPr/>
        <a:lstStyle/>
        <a:p>
          <a:endParaRPr lang="uk-UA"/>
        </a:p>
      </dgm:t>
    </dgm:pt>
    <dgm:pt modelId="{AD901F6B-C641-43C4-A765-E3B350424E77}">
      <dgm:prSet custT="1"/>
      <dgm:spPr/>
      <dgm:t>
        <a:bodyPr/>
        <a:lstStyle/>
        <a:p>
          <a:r>
            <a:rPr lang="en-US" sz="1050" dirty="0" smtClean="0"/>
            <a:t>Mutation</a:t>
          </a:r>
        </a:p>
        <a:p>
          <a:r>
            <a:rPr lang="en-US" sz="1050" dirty="0" smtClean="0"/>
            <a:t>Algorithms</a:t>
          </a:r>
          <a:endParaRPr lang="uk-UA" sz="1050" dirty="0"/>
        </a:p>
      </dgm:t>
    </dgm:pt>
    <dgm:pt modelId="{D6A234B8-F608-49A3-8D25-1EFB9E959CCF}" type="parTrans" cxnId="{AD98FD68-C14F-48FB-A33A-A050A9AA38F1}">
      <dgm:prSet/>
      <dgm:spPr/>
      <dgm:t>
        <a:bodyPr/>
        <a:lstStyle/>
        <a:p>
          <a:endParaRPr lang="uk-UA" sz="3200"/>
        </a:p>
      </dgm:t>
    </dgm:pt>
    <dgm:pt modelId="{7B6B4C85-C637-40CF-814B-7D14F5EB7DAC}" type="sibTrans" cxnId="{AD98FD68-C14F-48FB-A33A-A050A9AA38F1}">
      <dgm:prSet/>
      <dgm:spPr/>
      <dgm:t>
        <a:bodyPr/>
        <a:lstStyle/>
        <a:p>
          <a:endParaRPr lang="uk-UA"/>
        </a:p>
      </dgm:t>
    </dgm:pt>
    <dgm:pt modelId="{66292383-6B21-4E24-8641-1F35F5904979}" type="pres">
      <dgm:prSet presAssocID="{DDEF2FE7-04FB-4158-84C8-931A7D6BDF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CFD9D2-AD6D-4EE2-9EA7-8D5FE8AC473B}" type="pres">
      <dgm:prSet presAssocID="{FB1AC0D7-E78E-4707-91D6-7320E9282AEE}" presName="hierRoot1" presStyleCnt="0">
        <dgm:presLayoutVars>
          <dgm:hierBranch val="init"/>
        </dgm:presLayoutVars>
      </dgm:prSet>
      <dgm:spPr/>
    </dgm:pt>
    <dgm:pt modelId="{4570F8CD-D057-48D3-8BC0-CD9197F40FC2}" type="pres">
      <dgm:prSet presAssocID="{FB1AC0D7-E78E-4707-91D6-7320E9282AEE}" presName="rootComposite1" presStyleCnt="0"/>
      <dgm:spPr/>
    </dgm:pt>
    <dgm:pt modelId="{066B1889-1E04-4502-94EC-E0BC7BF18EBB}" type="pres">
      <dgm:prSet presAssocID="{FB1AC0D7-E78E-4707-91D6-7320E9282AEE}" presName="rootText1" presStyleLbl="node0" presStyleIdx="0" presStyleCnt="1" custLinFactNeighborX="98062" custLinFactNeighborY="-190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EFB069AA-B82A-47C5-8E2F-8B2BE3F9D2EF}" type="pres">
      <dgm:prSet presAssocID="{FB1AC0D7-E78E-4707-91D6-7320E9282AEE}" presName="rootConnector1" presStyleLbl="node1" presStyleIdx="0" presStyleCnt="0"/>
      <dgm:spPr/>
    </dgm:pt>
    <dgm:pt modelId="{564D1D8B-2C7D-4F5D-8D65-C628BF38AB72}" type="pres">
      <dgm:prSet presAssocID="{FB1AC0D7-E78E-4707-91D6-7320E9282AEE}" presName="hierChild2" presStyleCnt="0"/>
      <dgm:spPr/>
    </dgm:pt>
    <dgm:pt modelId="{E5AA2536-2621-4A1B-9074-B9AE456EBC73}" type="pres">
      <dgm:prSet presAssocID="{FB1AC0D7-E78E-4707-91D6-7320E9282AEE}" presName="hierChild3" presStyleCnt="0"/>
      <dgm:spPr/>
    </dgm:pt>
    <dgm:pt modelId="{B343733D-858A-4237-96C9-0B88D09C8530}" type="pres">
      <dgm:prSet presAssocID="{F654064A-9DA5-4983-B894-A4C659DD4708}" presName="Name111" presStyleLbl="parChTrans1D2" presStyleIdx="0" presStyleCnt="2"/>
      <dgm:spPr/>
    </dgm:pt>
    <dgm:pt modelId="{C5D8DB3D-E747-4F44-B331-7432A95997C3}" type="pres">
      <dgm:prSet presAssocID="{70C08B98-F929-4903-B1AA-02E8C80C4FBF}" presName="hierRoot3" presStyleCnt="0">
        <dgm:presLayoutVars>
          <dgm:hierBranch val="init"/>
        </dgm:presLayoutVars>
      </dgm:prSet>
      <dgm:spPr/>
    </dgm:pt>
    <dgm:pt modelId="{C1C996C9-FD57-427B-9F27-E18FFC2B359F}" type="pres">
      <dgm:prSet presAssocID="{70C08B98-F929-4903-B1AA-02E8C80C4FBF}" presName="rootComposite3" presStyleCnt="0"/>
      <dgm:spPr/>
    </dgm:pt>
    <dgm:pt modelId="{B90D7E9C-A5F6-4313-B7B4-26155AB897C0}" type="pres">
      <dgm:prSet presAssocID="{70C08B98-F929-4903-B1AA-02E8C80C4FBF}" presName="rootText3" presStyleLbl="asst1" presStyleIdx="0" presStyleCnt="4" custLinFactNeighborX="93743" custLinFactNeighborY="-4097">
        <dgm:presLayoutVars>
          <dgm:chPref val="3"/>
        </dgm:presLayoutVars>
      </dgm:prSet>
      <dgm:spPr/>
    </dgm:pt>
    <dgm:pt modelId="{625C04CC-9A9A-4B1C-8F1B-CC10FF6F01A9}" type="pres">
      <dgm:prSet presAssocID="{70C08B98-F929-4903-B1AA-02E8C80C4FBF}" presName="rootConnector3" presStyleLbl="asst1" presStyleIdx="0" presStyleCnt="4"/>
      <dgm:spPr/>
    </dgm:pt>
    <dgm:pt modelId="{A4402C59-045D-46B5-9951-E9AC9BDFBDB0}" type="pres">
      <dgm:prSet presAssocID="{70C08B98-F929-4903-B1AA-02E8C80C4FBF}" presName="hierChild6" presStyleCnt="0"/>
      <dgm:spPr/>
    </dgm:pt>
    <dgm:pt modelId="{2550D1F5-71FD-48E7-8FFC-85542CC68B38}" type="pres">
      <dgm:prSet presAssocID="{05DD54AB-92E5-4E28-9FC7-9BEADD9B64A8}" presName="Name37" presStyleLbl="parChTrans1D3" presStyleIdx="0" presStyleCnt="4"/>
      <dgm:spPr/>
    </dgm:pt>
    <dgm:pt modelId="{363F46DE-198B-4DE3-96AD-36901442CE21}" type="pres">
      <dgm:prSet presAssocID="{812C04E5-144B-432C-8299-CB9A852BADB9}" presName="hierRoot2" presStyleCnt="0">
        <dgm:presLayoutVars>
          <dgm:hierBranch val="init"/>
        </dgm:presLayoutVars>
      </dgm:prSet>
      <dgm:spPr/>
    </dgm:pt>
    <dgm:pt modelId="{D3E7EF96-1869-4283-9E07-31C3633AADC9}" type="pres">
      <dgm:prSet presAssocID="{812C04E5-144B-432C-8299-CB9A852BADB9}" presName="rootComposite" presStyleCnt="0"/>
      <dgm:spPr/>
    </dgm:pt>
    <dgm:pt modelId="{21932792-C3E1-4C78-BF0F-02EAF442A2E1}" type="pres">
      <dgm:prSet presAssocID="{812C04E5-144B-432C-8299-CB9A852BADB9}" presName="rootText" presStyleLbl="node3" presStyleIdx="0" presStyleCnt="2" custLinFactNeighborX="-61132" custLinFactNeighborY="-16277">
        <dgm:presLayoutVars>
          <dgm:chPref val="3"/>
        </dgm:presLayoutVars>
      </dgm:prSet>
      <dgm:spPr/>
    </dgm:pt>
    <dgm:pt modelId="{482A99EC-F088-4EB2-B2FA-02D925B4CDB0}" type="pres">
      <dgm:prSet presAssocID="{812C04E5-144B-432C-8299-CB9A852BADB9}" presName="rootConnector" presStyleLbl="node3" presStyleIdx="0" presStyleCnt="2"/>
      <dgm:spPr/>
    </dgm:pt>
    <dgm:pt modelId="{14368A6C-21F1-47CD-8B7B-2A8E0A8EB0B2}" type="pres">
      <dgm:prSet presAssocID="{812C04E5-144B-432C-8299-CB9A852BADB9}" presName="hierChild4" presStyleCnt="0"/>
      <dgm:spPr/>
    </dgm:pt>
    <dgm:pt modelId="{A8A7E644-F75C-4A40-A3B0-EB014FE7F673}" type="pres">
      <dgm:prSet presAssocID="{812C04E5-144B-432C-8299-CB9A852BADB9}" presName="hierChild5" presStyleCnt="0"/>
      <dgm:spPr/>
    </dgm:pt>
    <dgm:pt modelId="{A4C0CEED-5DCE-4303-9398-E42F9043BBE4}" type="pres">
      <dgm:prSet presAssocID="{2F0DDBF6-23FE-47EE-A274-BF25DC7E49B2}" presName="Name37" presStyleLbl="parChTrans1D3" presStyleIdx="1" presStyleCnt="4"/>
      <dgm:spPr/>
    </dgm:pt>
    <dgm:pt modelId="{E44EFAB2-5C29-4883-AA08-69CFEB47CEF6}" type="pres">
      <dgm:prSet presAssocID="{60E055E3-3F24-4396-92E6-27C23679C812}" presName="hierRoot2" presStyleCnt="0">
        <dgm:presLayoutVars>
          <dgm:hierBranch val="init"/>
        </dgm:presLayoutVars>
      </dgm:prSet>
      <dgm:spPr/>
    </dgm:pt>
    <dgm:pt modelId="{FB97AE97-D1B6-4D9E-AAA9-D2717720B257}" type="pres">
      <dgm:prSet presAssocID="{60E055E3-3F24-4396-92E6-27C23679C812}" presName="rootComposite" presStyleCnt="0"/>
      <dgm:spPr/>
    </dgm:pt>
    <dgm:pt modelId="{8AB4161B-6CE0-4A9B-A0DF-A9953A40800B}" type="pres">
      <dgm:prSet presAssocID="{60E055E3-3F24-4396-92E6-27C23679C812}" presName="rootText" presStyleLbl="node3" presStyleIdx="1" presStyleCnt="2" custLinFactNeighborX="-61132" custLinFactNeighborY="-28457">
        <dgm:presLayoutVars>
          <dgm:chPref val="3"/>
        </dgm:presLayoutVars>
      </dgm:prSet>
      <dgm:spPr/>
    </dgm:pt>
    <dgm:pt modelId="{B132B2E7-81B8-44E4-88C5-168E0FE4F0F3}" type="pres">
      <dgm:prSet presAssocID="{60E055E3-3F24-4396-92E6-27C23679C812}" presName="rootConnector" presStyleLbl="node3" presStyleIdx="1" presStyleCnt="2"/>
      <dgm:spPr/>
    </dgm:pt>
    <dgm:pt modelId="{3D214AE7-9C8E-4CA8-BF4C-86AAF5B6F1FC}" type="pres">
      <dgm:prSet presAssocID="{60E055E3-3F24-4396-92E6-27C23679C812}" presName="hierChild4" presStyleCnt="0"/>
      <dgm:spPr/>
    </dgm:pt>
    <dgm:pt modelId="{533D5F00-3758-4C3B-97D2-D1DDD3175A35}" type="pres">
      <dgm:prSet presAssocID="{60E055E3-3F24-4396-92E6-27C23679C812}" presName="hierChild5" presStyleCnt="0"/>
      <dgm:spPr/>
    </dgm:pt>
    <dgm:pt modelId="{32831B3B-E618-4C72-9F6F-489569DE81CE}" type="pres">
      <dgm:prSet presAssocID="{70C08B98-F929-4903-B1AA-02E8C80C4FBF}" presName="hierChild7" presStyleCnt="0"/>
      <dgm:spPr/>
    </dgm:pt>
    <dgm:pt modelId="{177CCE91-A34B-4251-B20D-B83EFC0ABE81}" type="pres">
      <dgm:prSet presAssocID="{AF0D4AD0-765F-4EFC-89A2-FB6E8B741C9A}" presName="Name111" presStyleLbl="parChTrans1D2" presStyleIdx="1" presStyleCnt="2"/>
      <dgm:spPr/>
    </dgm:pt>
    <dgm:pt modelId="{6B60E6C3-A7AF-4689-9FEB-3B46FECBBC34}" type="pres">
      <dgm:prSet presAssocID="{8E4776FE-4E4A-4F9D-8C32-F3C8CDC5CA14}" presName="hierRoot3" presStyleCnt="0">
        <dgm:presLayoutVars>
          <dgm:hierBranch val="init"/>
        </dgm:presLayoutVars>
      </dgm:prSet>
      <dgm:spPr/>
    </dgm:pt>
    <dgm:pt modelId="{3FBF2EA2-EF3E-4BAB-BD77-96908AF4BF7B}" type="pres">
      <dgm:prSet presAssocID="{8E4776FE-4E4A-4F9D-8C32-F3C8CDC5CA14}" presName="rootComposite3" presStyleCnt="0"/>
      <dgm:spPr/>
    </dgm:pt>
    <dgm:pt modelId="{A72312FB-0375-4A5D-A648-CBDB02C7EFC8}" type="pres">
      <dgm:prSet presAssocID="{8E4776FE-4E4A-4F9D-8C32-F3C8CDC5CA14}" presName="rootText3" presStyleLbl="asst1" presStyleIdx="1" presStyleCnt="4" custLinFactNeighborX="6931" custLinFactNeighborY="-4097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C1C05A7E-40A9-4D15-97CD-BD1FF476A41E}" type="pres">
      <dgm:prSet presAssocID="{8E4776FE-4E4A-4F9D-8C32-F3C8CDC5CA14}" presName="rootConnector3" presStyleLbl="asst1" presStyleIdx="1" presStyleCnt="4"/>
      <dgm:spPr/>
    </dgm:pt>
    <dgm:pt modelId="{046D996A-5709-4CD5-A837-8F6C7B16BF23}" type="pres">
      <dgm:prSet presAssocID="{8E4776FE-4E4A-4F9D-8C32-F3C8CDC5CA14}" presName="hierChild6" presStyleCnt="0"/>
      <dgm:spPr/>
    </dgm:pt>
    <dgm:pt modelId="{AB5855C2-BE28-4958-9B2C-348E2C365A1A}" type="pres">
      <dgm:prSet presAssocID="{8E4776FE-4E4A-4F9D-8C32-F3C8CDC5CA14}" presName="hierChild7" presStyleCnt="0"/>
      <dgm:spPr/>
    </dgm:pt>
    <dgm:pt modelId="{DF52E7A5-5F70-46BF-8868-90D405B571A5}" type="pres">
      <dgm:prSet presAssocID="{C2604031-8BA4-415C-8BB9-F19ACEDB68A4}" presName="Name111" presStyleLbl="parChTrans1D3" presStyleIdx="2" presStyleCnt="4"/>
      <dgm:spPr/>
    </dgm:pt>
    <dgm:pt modelId="{5FDCBCD3-5C9C-4D5A-BF37-72EC74FCEBD7}" type="pres">
      <dgm:prSet presAssocID="{CE6C2525-01AB-4A03-A8A5-D52D7A56E114}" presName="hierRoot3" presStyleCnt="0">
        <dgm:presLayoutVars>
          <dgm:hierBranch val="init"/>
        </dgm:presLayoutVars>
      </dgm:prSet>
      <dgm:spPr/>
    </dgm:pt>
    <dgm:pt modelId="{E14A3B06-FCE1-4ECE-8828-37D53E5CB2CD}" type="pres">
      <dgm:prSet presAssocID="{CE6C2525-01AB-4A03-A8A5-D52D7A56E114}" presName="rootComposite3" presStyleCnt="0"/>
      <dgm:spPr/>
    </dgm:pt>
    <dgm:pt modelId="{AD962F5A-A742-4BE9-9AB1-4C01EF93A567}" type="pres">
      <dgm:prSet presAssocID="{CE6C2525-01AB-4A03-A8A5-D52D7A56E114}" presName="rootText3" presStyleLbl="asst1" presStyleIdx="2" presStyleCnt="4" custLinFactNeighborX="22583" custLinFactNeighborY="-16277">
        <dgm:presLayoutVars>
          <dgm:chPref val="3"/>
        </dgm:presLayoutVars>
      </dgm:prSet>
      <dgm:spPr/>
    </dgm:pt>
    <dgm:pt modelId="{FF63CBEA-BAED-4FE4-92AD-6AAAFEC07D58}" type="pres">
      <dgm:prSet presAssocID="{CE6C2525-01AB-4A03-A8A5-D52D7A56E114}" presName="rootConnector3" presStyleLbl="asst1" presStyleIdx="2" presStyleCnt="4"/>
      <dgm:spPr/>
    </dgm:pt>
    <dgm:pt modelId="{73370A7C-C81D-425B-B4AB-D57B8506954B}" type="pres">
      <dgm:prSet presAssocID="{CE6C2525-01AB-4A03-A8A5-D52D7A56E114}" presName="hierChild6" presStyleCnt="0"/>
      <dgm:spPr/>
    </dgm:pt>
    <dgm:pt modelId="{DFEA2C4F-E92A-461A-AFE1-EFBC462BF20B}" type="pres">
      <dgm:prSet presAssocID="{483CA3C0-04B4-4D9E-8D2F-81208F6218C8}" presName="Name37" presStyleLbl="parChTrans1D4" presStyleIdx="0" presStyleCnt="2"/>
      <dgm:spPr/>
    </dgm:pt>
    <dgm:pt modelId="{420CE89F-B1F7-4959-A8AD-ED8FD6E76632}" type="pres">
      <dgm:prSet presAssocID="{34853725-9820-47CD-8969-B9A003AD3704}" presName="hierRoot2" presStyleCnt="0">
        <dgm:presLayoutVars>
          <dgm:hierBranch val="init"/>
        </dgm:presLayoutVars>
      </dgm:prSet>
      <dgm:spPr/>
    </dgm:pt>
    <dgm:pt modelId="{7D71A768-10E8-477B-BB4D-C8643766BEEC}" type="pres">
      <dgm:prSet presAssocID="{34853725-9820-47CD-8969-B9A003AD3704}" presName="rootComposite" presStyleCnt="0"/>
      <dgm:spPr/>
    </dgm:pt>
    <dgm:pt modelId="{37D35A2B-D0F6-4041-8859-103426F84F10}" type="pres">
      <dgm:prSet presAssocID="{34853725-9820-47CD-8969-B9A003AD3704}" presName="rootText" presStyleLbl="node4" presStyleIdx="0" presStyleCnt="2" custLinFactNeighborX="12507" custLinFactNeighborY="-28457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FEC3C091-5EDD-4E19-8E17-D3D12F9DC7D3}" type="pres">
      <dgm:prSet presAssocID="{34853725-9820-47CD-8969-B9A003AD3704}" presName="rootConnector" presStyleLbl="node4" presStyleIdx="0" presStyleCnt="2"/>
      <dgm:spPr/>
    </dgm:pt>
    <dgm:pt modelId="{A40AAAAB-9240-4326-A475-E123DF961101}" type="pres">
      <dgm:prSet presAssocID="{34853725-9820-47CD-8969-B9A003AD3704}" presName="hierChild4" presStyleCnt="0"/>
      <dgm:spPr/>
    </dgm:pt>
    <dgm:pt modelId="{8BF0AAC1-3F81-4E28-AE9E-92DEAFF7BBA5}" type="pres">
      <dgm:prSet presAssocID="{34853725-9820-47CD-8969-B9A003AD3704}" presName="hierChild5" presStyleCnt="0"/>
      <dgm:spPr/>
    </dgm:pt>
    <dgm:pt modelId="{49139059-EE00-4EA2-B89F-424709E3874D}" type="pres">
      <dgm:prSet presAssocID="{CE6C2525-01AB-4A03-A8A5-D52D7A56E114}" presName="hierChild7" presStyleCnt="0"/>
      <dgm:spPr/>
    </dgm:pt>
    <dgm:pt modelId="{BEA54E52-7112-40CB-8947-98987FA1C852}" type="pres">
      <dgm:prSet presAssocID="{1D2C296C-A92D-4E7A-8D5F-4DB0F6B8BEC2}" presName="Name111" presStyleLbl="parChTrans1D3" presStyleIdx="3" presStyleCnt="4"/>
      <dgm:spPr/>
    </dgm:pt>
    <dgm:pt modelId="{8F95788C-6F25-426B-AA60-481D3306C4A6}" type="pres">
      <dgm:prSet presAssocID="{DE4D3971-FD37-4FAF-AF69-A8BAC6AC0CD4}" presName="hierRoot3" presStyleCnt="0">
        <dgm:presLayoutVars>
          <dgm:hierBranch val="init"/>
        </dgm:presLayoutVars>
      </dgm:prSet>
      <dgm:spPr/>
    </dgm:pt>
    <dgm:pt modelId="{7FB095D8-D2C9-4790-85CF-AB6A80CFACFE}" type="pres">
      <dgm:prSet presAssocID="{DE4D3971-FD37-4FAF-AF69-A8BAC6AC0CD4}" presName="rootComposite3" presStyleCnt="0"/>
      <dgm:spPr/>
    </dgm:pt>
    <dgm:pt modelId="{3B2F3D66-44C0-4D9B-AB9F-3708928D219A}" type="pres">
      <dgm:prSet presAssocID="{DE4D3971-FD37-4FAF-AF69-A8BAC6AC0CD4}" presName="rootText3" presStyleLbl="asst1" presStyleIdx="3" presStyleCnt="4" custLinFactNeighborX="56278" custLinFactNeighborY="-16277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645627BB-64C8-47CA-8EDB-973F7905FFD4}" type="pres">
      <dgm:prSet presAssocID="{DE4D3971-FD37-4FAF-AF69-A8BAC6AC0CD4}" presName="rootConnector3" presStyleLbl="asst1" presStyleIdx="3" presStyleCnt="4"/>
      <dgm:spPr/>
    </dgm:pt>
    <dgm:pt modelId="{36C43B32-862B-4F21-A1A1-DFC37A41A64B}" type="pres">
      <dgm:prSet presAssocID="{DE4D3971-FD37-4FAF-AF69-A8BAC6AC0CD4}" presName="hierChild6" presStyleCnt="0"/>
      <dgm:spPr/>
    </dgm:pt>
    <dgm:pt modelId="{7311D5CF-A43C-40FA-901C-DFEEB099D5CD}" type="pres">
      <dgm:prSet presAssocID="{D6A234B8-F608-49A3-8D25-1EFB9E959CCF}" presName="Name37" presStyleLbl="parChTrans1D4" presStyleIdx="1" presStyleCnt="2"/>
      <dgm:spPr/>
    </dgm:pt>
    <dgm:pt modelId="{F8A22B8C-9A30-4C63-A3CB-A0B74C31A1A4}" type="pres">
      <dgm:prSet presAssocID="{AD901F6B-C641-43C4-A765-E3B350424E77}" presName="hierRoot2" presStyleCnt="0">
        <dgm:presLayoutVars>
          <dgm:hierBranch val="init"/>
        </dgm:presLayoutVars>
      </dgm:prSet>
      <dgm:spPr/>
    </dgm:pt>
    <dgm:pt modelId="{84E55E1A-DFEA-403E-BD93-BF4760609AC3}" type="pres">
      <dgm:prSet presAssocID="{AD901F6B-C641-43C4-A765-E3B350424E77}" presName="rootComposite" presStyleCnt="0"/>
      <dgm:spPr/>
    </dgm:pt>
    <dgm:pt modelId="{082DA408-AFFE-432D-8928-6E38264CD441}" type="pres">
      <dgm:prSet presAssocID="{AD901F6B-C641-43C4-A765-E3B350424E77}" presName="rootText" presStyleLbl="node4" presStyleIdx="1" presStyleCnt="2" custLinFactNeighborX="-63646" custLinFactNeighborY="-28457">
        <dgm:presLayoutVars>
          <dgm:chPref val="3"/>
        </dgm:presLayoutVars>
      </dgm:prSet>
      <dgm:spPr/>
    </dgm:pt>
    <dgm:pt modelId="{F42A267F-A374-4EBC-9FB8-E901E3D45FB1}" type="pres">
      <dgm:prSet presAssocID="{AD901F6B-C641-43C4-A765-E3B350424E77}" presName="rootConnector" presStyleLbl="node4" presStyleIdx="1" presStyleCnt="2"/>
      <dgm:spPr/>
    </dgm:pt>
    <dgm:pt modelId="{6589118C-9938-4A7E-A7FD-A3535B1AA5A3}" type="pres">
      <dgm:prSet presAssocID="{AD901F6B-C641-43C4-A765-E3B350424E77}" presName="hierChild4" presStyleCnt="0"/>
      <dgm:spPr/>
    </dgm:pt>
    <dgm:pt modelId="{0159DF9A-E47E-4EC1-A9E9-7FFF640F51F1}" type="pres">
      <dgm:prSet presAssocID="{AD901F6B-C641-43C4-A765-E3B350424E77}" presName="hierChild5" presStyleCnt="0"/>
      <dgm:spPr/>
    </dgm:pt>
    <dgm:pt modelId="{6425132F-1320-49F2-AAF3-001619EB435C}" type="pres">
      <dgm:prSet presAssocID="{DE4D3971-FD37-4FAF-AF69-A8BAC6AC0CD4}" presName="hierChild7" presStyleCnt="0"/>
      <dgm:spPr/>
    </dgm:pt>
  </dgm:ptLst>
  <dgm:cxnLst>
    <dgm:cxn modelId="{E6C7F0F4-B083-4542-B0AC-141C9D1002AF}" srcId="{8E4776FE-4E4A-4F9D-8C32-F3C8CDC5CA14}" destId="{CE6C2525-01AB-4A03-A8A5-D52D7A56E114}" srcOrd="0" destOrd="0" parTransId="{C2604031-8BA4-415C-8BB9-F19ACEDB68A4}" sibTransId="{71A76247-954D-4431-A22D-EAF483FDBC3A}"/>
    <dgm:cxn modelId="{B1D628B8-490E-4D99-A43B-D21B8EACBC3C}" type="presOf" srcId="{483CA3C0-04B4-4D9E-8D2F-81208F6218C8}" destId="{DFEA2C4F-E92A-461A-AFE1-EFBC462BF20B}" srcOrd="0" destOrd="0" presId="urn:microsoft.com/office/officeart/2005/8/layout/orgChart1"/>
    <dgm:cxn modelId="{16D69500-E348-4EEB-A1BA-B6ED2D0E6301}" type="presOf" srcId="{AF0D4AD0-765F-4EFC-89A2-FB6E8B741C9A}" destId="{177CCE91-A34B-4251-B20D-B83EFC0ABE81}" srcOrd="0" destOrd="0" presId="urn:microsoft.com/office/officeart/2005/8/layout/orgChart1"/>
    <dgm:cxn modelId="{AD69278D-570A-4921-B616-C700A5101DCA}" type="presOf" srcId="{CE6C2525-01AB-4A03-A8A5-D52D7A56E114}" destId="{FF63CBEA-BAED-4FE4-92AD-6AAAFEC07D58}" srcOrd="1" destOrd="0" presId="urn:microsoft.com/office/officeart/2005/8/layout/orgChart1"/>
    <dgm:cxn modelId="{6CCA0EDF-876D-467D-8309-B7C66C8E87D8}" type="presOf" srcId="{70C08B98-F929-4903-B1AA-02E8C80C4FBF}" destId="{625C04CC-9A9A-4B1C-8F1B-CC10FF6F01A9}" srcOrd="1" destOrd="0" presId="urn:microsoft.com/office/officeart/2005/8/layout/orgChart1"/>
    <dgm:cxn modelId="{85638405-8A14-46DA-94BE-455C337380D8}" type="presOf" srcId="{812C04E5-144B-432C-8299-CB9A852BADB9}" destId="{482A99EC-F088-4EB2-B2FA-02D925B4CDB0}" srcOrd="1" destOrd="0" presId="urn:microsoft.com/office/officeart/2005/8/layout/orgChart1"/>
    <dgm:cxn modelId="{31C390C3-C76C-4ACB-B995-18D7A4A0472A}" type="presOf" srcId="{34853725-9820-47CD-8969-B9A003AD3704}" destId="{FEC3C091-5EDD-4E19-8E17-D3D12F9DC7D3}" srcOrd="1" destOrd="0" presId="urn:microsoft.com/office/officeart/2005/8/layout/orgChart1"/>
    <dgm:cxn modelId="{DC5E4D3F-0717-41CF-9B70-63D58AB8622B}" srcId="{DDEF2FE7-04FB-4158-84C8-931A7D6BDFF1}" destId="{FB1AC0D7-E78E-4707-91D6-7320E9282AEE}" srcOrd="0" destOrd="0" parTransId="{C27F09A3-001E-460A-B659-EEE87CD4B4E4}" sibTransId="{A30F694C-917F-468F-BC5F-2AAFC69A8F89}"/>
    <dgm:cxn modelId="{6004BDB4-515D-4B29-935D-55574A7E8873}" type="presOf" srcId="{34853725-9820-47CD-8969-B9A003AD3704}" destId="{37D35A2B-D0F6-4041-8859-103426F84F10}" srcOrd="0" destOrd="0" presId="urn:microsoft.com/office/officeart/2005/8/layout/orgChart1"/>
    <dgm:cxn modelId="{5ADD714E-F93F-497A-B719-8F96EB7A2A48}" type="presOf" srcId="{FB1AC0D7-E78E-4707-91D6-7320E9282AEE}" destId="{EFB069AA-B82A-47C5-8E2F-8B2BE3F9D2EF}" srcOrd="1" destOrd="0" presId="urn:microsoft.com/office/officeart/2005/8/layout/orgChart1"/>
    <dgm:cxn modelId="{AD98FD68-C14F-48FB-A33A-A050A9AA38F1}" srcId="{DE4D3971-FD37-4FAF-AF69-A8BAC6AC0CD4}" destId="{AD901F6B-C641-43C4-A765-E3B350424E77}" srcOrd="0" destOrd="0" parTransId="{D6A234B8-F608-49A3-8D25-1EFB9E959CCF}" sibTransId="{7B6B4C85-C637-40CF-814B-7D14F5EB7DAC}"/>
    <dgm:cxn modelId="{0239B452-4DF5-4E5D-930B-77C3B6DAE07E}" type="presOf" srcId="{60E055E3-3F24-4396-92E6-27C23679C812}" destId="{8AB4161B-6CE0-4A9B-A0DF-A9953A40800B}" srcOrd="0" destOrd="0" presId="urn:microsoft.com/office/officeart/2005/8/layout/orgChart1"/>
    <dgm:cxn modelId="{8FDA9292-152C-4DF1-9489-6AFDFB39C2D0}" srcId="{FB1AC0D7-E78E-4707-91D6-7320E9282AEE}" destId="{8E4776FE-4E4A-4F9D-8C32-F3C8CDC5CA14}" srcOrd="1" destOrd="0" parTransId="{AF0D4AD0-765F-4EFC-89A2-FB6E8B741C9A}" sibTransId="{DD7DEAFE-EAB5-4658-8A8D-989A17199D67}"/>
    <dgm:cxn modelId="{762927E3-69BD-4EF3-BF39-D8A7459F0A56}" type="presOf" srcId="{C2604031-8BA4-415C-8BB9-F19ACEDB68A4}" destId="{DF52E7A5-5F70-46BF-8868-90D405B571A5}" srcOrd="0" destOrd="0" presId="urn:microsoft.com/office/officeart/2005/8/layout/orgChart1"/>
    <dgm:cxn modelId="{B22C9A0D-7E93-4CC5-8C90-6E01FFEDE582}" type="presOf" srcId="{60E055E3-3F24-4396-92E6-27C23679C812}" destId="{B132B2E7-81B8-44E4-88C5-168E0FE4F0F3}" srcOrd="1" destOrd="0" presId="urn:microsoft.com/office/officeart/2005/8/layout/orgChart1"/>
    <dgm:cxn modelId="{301D8ED9-9B94-4EEB-BF77-DAC80685C333}" srcId="{CE6C2525-01AB-4A03-A8A5-D52D7A56E114}" destId="{34853725-9820-47CD-8969-B9A003AD3704}" srcOrd="0" destOrd="0" parTransId="{483CA3C0-04B4-4D9E-8D2F-81208F6218C8}" sibTransId="{6CF99B8D-47D3-42DB-A7F6-9A93138C571F}"/>
    <dgm:cxn modelId="{01129770-6B97-4E00-9CB6-92E93C776BCC}" type="presOf" srcId="{DE4D3971-FD37-4FAF-AF69-A8BAC6AC0CD4}" destId="{645627BB-64C8-47CA-8EDB-973F7905FFD4}" srcOrd="1" destOrd="0" presId="urn:microsoft.com/office/officeart/2005/8/layout/orgChart1"/>
    <dgm:cxn modelId="{CE866DD4-D0D3-48B1-8BFF-821D9A84CBF6}" type="presOf" srcId="{05DD54AB-92E5-4E28-9FC7-9BEADD9B64A8}" destId="{2550D1F5-71FD-48E7-8FFC-85542CC68B38}" srcOrd="0" destOrd="0" presId="urn:microsoft.com/office/officeart/2005/8/layout/orgChart1"/>
    <dgm:cxn modelId="{91EBC69D-77A9-400A-8AA9-81D1DABA2322}" srcId="{8E4776FE-4E4A-4F9D-8C32-F3C8CDC5CA14}" destId="{DE4D3971-FD37-4FAF-AF69-A8BAC6AC0CD4}" srcOrd="1" destOrd="0" parTransId="{1D2C296C-A92D-4E7A-8D5F-4DB0F6B8BEC2}" sibTransId="{212B4ABC-E345-4F73-BF1D-46F876A73662}"/>
    <dgm:cxn modelId="{013D07D9-B574-4D92-8FE7-0C898AAA6E2A}" srcId="{70C08B98-F929-4903-B1AA-02E8C80C4FBF}" destId="{60E055E3-3F24-4396-92E6-27C23679C812}" srcOrd="1" destOrd="0" parTransId="{2F0DDBF6-23FE-47EE-A274-BF25DC7E49B2}" sibTransId="{F9DFFB57-C73B-49ED-AE6C-1E7591A0A013}"/>
    <dgm:cxn modelId="{A5A9C323-D153-43FE-A6FB-8658DD576F07}" type="presOf" srcId="{AD901F6B-C641-43C4-A765-E3B350424E77}" destId="{F42A267F-A374-4EBC-9FB8-E901E3D45FB1}" srcOrd="1" destOrd="0" presId="urn:microsoft.com/office/officeart/2005/8/layout/orgChart1"/>
    <dgm:cxn modelId="{A7621FE6-2D0C-4E61-ADCE-EA8EEA1956C6}" type="presOf" srcId="{DDEF2FE7-04FB-4158-84C8-931A7D6BDFF1}" destId="{66292383-6B21-4E24-8641-1F35F5904979}" srcOrd="0" destOrd="0" presId="urn:microsoft.com/office/officeart/2005/8/layout/orgChart1"/>
    <dgm:cxn modelId="{8D8AB457-93A2-4788-8FCD-B1FB0F1DDC9C}" type="presOf" srcId="{8E4776FE-4E4A-4F9D-8C32-F3C8CDC5CA14}" destId="{A72312FB-0375-4A5D-A648-CBDB02C7EFC8}" srcOrd="0" destOrd="0" presId="urn:microsoft.com/office/officeart/2005/8/layout/orgChart1"/>
    <dgm:cxn modelId="{F7245265-BA6B-488D-AF24-5B457ECCD530}" type="presOf" srcId="{D6A234B8-F608-49A3-8D25-1EFB9E959CCF}" destId="{7311D5CF-A43C-40FA-901C-DFEEB099D5CD}" srcOrd="0" destOrd="0" presId="urn:microsoft.com/office/officeart/2005/8/layout/orgChart1"/>
    <dgm:cxn modelId="{0BA173C7-6FCC-4F21-8AA6-16DBBE8D94C6}" type="presOf" srcId="{1D2C296C-A92D-4E7A-8D5F-4DB0F6B8BEC2}" destId="{BEA54E52-7112-40CB-8947-98987FA1C852}" srcOrd="0" destOrd="0" presId="urn:microsoft.com/office/officeart/2005/8/layout/orgChart1"/>
    <dgm:cxn modelId="{2EC22CF0-8E6A-4DF6-8D45-A4CBBC174975}" type="presOf" srcId="{DE4D3971-FD37-4FAF-AF69-A8BAC6AC0CD4}" destId="{3B2F3D66-44C0-4D9B-AB9F-3708928D219A}" srcOrd="0" destOrd="0" presId="urn:microsoft.com/office/officeart/2005/8/layout/orgChart1"/>
    <dgm:cxn modelId="{60EED0DE-D062-4A79-9E2C-184CEFE698B6}" type="presOf" srcId="{CE6C2525-01AB-4A03-A8A5-D52D7A56E114}" destId="{AD962F5A-A742-4BE9-9AB1-4C01EF93A567}" srcOrd="0" destOrd="0" presId="urn:microsoft.com/office/officeart/2005/8/layout/orgChart1"/>
    <dgm:cxn modelId="{FFB62B81-59AA-4AB4-9F19-4B12078F1AA7}" srcId="{FB1AC0D7-E78E-4707-91D6-7320E9282AEE}" destId="{70C08B98-F929-4903-B1AA-02E8C80C4FBF}" srcOrd="0" destOrd="0" parTransId="{F654064A-9DA5-4983-B894-A4C659DD4708}" sibTransId="{ABB247BF-CD11-4821-9BC5-52AE0B854CBF}"/>
    <dgm:cxn modelId="{9ADBE712-3C82-49FC-8951-A517615202FB}" type="presOf" srcId="{F654064A-9DA5-4983-B894-A4C659DD4708}" destId="{B343733D-858A-4237-96C9-0B88D09C8530}" srcOrd="0" destOrd="0" presId="urn:microsoft.com/office/officeart/2005/8/layout/orgChart1"/>
    <dgm:cxn modelId="{AB861271-7D14-4E44-9460-9DD578CC9AAF}" type="presOf" srcId="{2F0DDBF6-23FE-47EE-A274-BF25DC7E49B2}" destId="{A4C0CEED-5DCE-4303-9398-E42F9043BBE4}" srcOrd="0" destOrd="0" presId="urn:microsoft.com/office/officeart/2005/8/layout/orgChart1"/>
    <dgm:cxn modelId="{C2E8C3D4-B9BE-42BA-9A24-7C7FC44970E4}" srcId="{70C08B98-F929-4903-B1AA-02E8C80C4FBF}" destId="{812C04E5-144B-432C-8299-CB9A852BADB9}" srcOrd="0" destOrd="0" parTransId="{05DD54AB-92E5-4E28-9FC7-9BEADD9B64A8}" sibTransId="{0924F841-0712-4C4A-AC69-8330A82B9EAB}"/>
    <dgm:cxn modelId="{FD414DF8-AF3F-425F-8765-6317F61DD71D}" type="presOf" srcId="{8E4776FE-4E4A-4F9D-8C32-F3C8CDC5CA14}" destId="{C1C05A7E-40A9-4D15-97CD-BD1FF476A41E}" srcOrd="1" destOrd="0" presId="urn:microsoft.com/office/officeart/2005/8/layout/orgChart1"/>
    <dgm:cxn modelId="{97B70DD9-6A97-40C9-AADF-AE2A11D4CD7C}" type="presOf" srcId="{AD901F6B-C641-43C4-A765-E3B350424E77}" destId="{082DA408-AFFE-432D-8928-6E38264CD441}" srcOrd="0" destOrd="0" presId="urn:microsoft.com/office/officeart/2005/8/layout/orgChart1"/>
    <dgm:cxn modelId="{5F71DFB9-3871-4B4B-80F3-9BC08DEC3F43}" type="presOf" srcId="{FB1AC0D7-E78E-4707-91D6-7320E9282AEE}" destId="{066B1889-1E04-4502-94EC-E0BC7BF18EBB}" srcOrd="0" destOrd="0" presId="urn:microsoft.com/office/officeart/2005/8/layout/orgChart1"/>
    <dgm:cxn modelId="{85BB4128-9159-45E1-8FDE-608FB03014F6}" type="presOf" srcId="{812C04E5-144B-432C-8299-CB9A852BADB9}" destId="{21932792-C3E1-4C78-BF0F-02EAF442A2E1}" srcOrd="0" destOrd="0" presId="urn:microsoft.com/office/officeart/2005/8/layout/orgChart1"/>
    <dgm:cxn modelId="{E8FC2B0F-859E-44B1-A94D-3C3EA9ADFC63}" type="presOf" srcId="{70C08B98-F929-4903-B1AA-02E8C80C4FBF}" destId="{B90D7E9C-A5F6-4313-B7B4-26155AB897C0}" srcOrd="0" destOrd="0" presId="urn:microsoft.com/office/officeart/2005/8/layout/orgChart1"/>
    <dgm:cxn modelId="{AFF28805-4A14-4C45-85EE-CCB6BEBC0EDC}" type="presParOf" srcId="{66292383-6B21-4E24-8641-1F35F5904979}" destId="{34CFD9D2-AD6D-4EE2-9EA7-8D5FE8AC473B}" srcOrd="0" destOrd="0" presId="urn:microsoft.com/office/officeart/2005/8/layout/orgChart1"/>
    <dgm:cxn modelId="{787978F5-9702-4640-87E4-8A93841510A0}" type="presParOf" srcId="{34CFD9D2-AD6D-4EE2-9EA7-8D5FE8AC473B}" destId="{4570F8CD-D057-48D3-8BC0-CD9197F40FC2}" srcOrd="0" destOrd="0" presId="urn:microsoft.com/office/officeart/2005/8/layout/orgChart1"/>
    <dgm:cxn modelId="{943A3DDF-67FF-4D60-9FFD-48D50E8D2D84}" type="presParOf" srcId="{4570F8CD-D057-48D3-8BC0-CD9197F40FC2}" destId="{066B1889-1E04-4502-94EC-E0BC7BF18EBB}" srcOrd="0" destOrd="0" presId="urn:microsoft.com/office/officeart/2005/8/layout/orgChart1"/>
    <dgm:cxn modelId="{000DB911-0F78-4BD1-996D-2C38AC12AA27}" type="presParOf" srcId="{4570F8CD-D057-48D3-8BC0-CD9197F40FC2}" destId="{EFB069AA-B82A-47C5-8E2F-8B2BE3F9D2EF}" srcOrd="1" destOrd="0" presId="urn:microsoft.com/office/officeart/2005/8/layout/orgChart1"/>
    <dgm:cxn modelId="{22E0887E-4999-424D-9FAB-5835EAA3B316}" type="presParOf" srcId="{34CFD9D2-AD6D-4EE2-9EA7-8D5FE8AC473B}" destId="{564D1D8B-2C7D-4F5D-8D65-C628BF38AB72}" srcOrd="1" destOrd="0" presId="urn:microsoft.com/office/officeart/2005/8/layout/orgChart1"/>
    <dgm:cxn modelId="{758D30C0-5A62-4A8B-81EA-55F7DDB1E9F5}" type="presParOf" srcId="{34CFD9D2-AD6D-4EE2-9EA7-8D5FE8AC473B}" destId="{E5AA2536-2621-4A1B-9074-B9AE456EBC73}" srcOrd="2" destOrd="0" presId="urn:microsoft.com/office/officeart/2005/8/layout/orgChart1"/>
    <dgm:cxn modelId="{4F767E1C-3584-4FE3-B5A6-A85F9CB793F2}" type="presParOf" srcId="{E5AA2536-2621-4A1B-9074-B9AE456EBC73}" destId="{B343733D-858A-4237-96C9-0B88D09C8530}" srcOrd="0" destOrd="0" presId="urn:microsoft.com/office/officeart/2005/8/layout/orgChart1"/>
    <dgm:cxn modelId="{9BBD6D26-7941-416E-BC6A-8F3D1955535C}" type="presParOf" srcId="{E5AA2536-2621-4A1B-9074-B9AE456EBC73}" destId="{C5D8DB3D-E747-4F44-B331-7432A95997C3}" srcOrd="1" destOrd="0" presId="urn:microsoft.com/office/officeart/2005/8/layout/orgChart1"/>
    <dgm:cxn modelId="{6BEA9EA5-B6CC-413C-9DA9-EEB59EC209E6}" type="presParOf" srcId="{C5D8DB3D-E747-4F44-B331-7432A95997C3}" destId="{C1C996C9-FD57-427B-9F27-E18FFC2B359F}" srcOrd="0" destOrd="0" presId="urn:microsoft.com/office/officeart/2005/8/layout/orgChart1"/>
    <dgm:cxn modelId="{9FD0FB13-5197-45D9-9E95-7D6F45E8E56F}" type="presParOf" srcId="{C1C996C9-FD57-427B-9F27-E18FFC2B359F}" destId="{B90D7E9C-A5F6-4313-B7B4-26155AB897C0}" srcOrd="0" destOrd="0" presId="urn:microsoft.com/office/officeart/2005/8/layout/orgChart1"/>
    <dgm:cxn modelId="{BE5EB00C-C636-4136-8EAA-10CFCFDB257B}" type="presParOf" srcId="{C1C996C9-FD57-427B-9F27-E18FFC2B359F}" destId="{625C04CC-9A9A-4B1C-8F1B-CC10FF6F01A9}" srcOrd="1" destOrd="0" presId="urn:microsoft.com/office/officeart/2005/8/layout/orgChart1"/>
    <dgm:cxn modelId="{8BB98A65-B453-40AB-A404-8198E11807ED}" type="presParOf" srcId="{C5D8DB3D-E747-4F44-B331-7432A95997C3}" destId="{A4402C59-045D-46B5-9951-E9AC9BDFBDB0}" srcOrd="1" destOrd="0" presId="urn:microsoft.com/office/officeart/2005/8/layout/orgChart1"/>
    <dgm:cxn modelId="{E9AFEC3D-E999-4AF1-8BF8-A677B4AE1AD6}" type="presParOf" srcId="{A4402C59-045D-46B5-9951-E9AC9BDFBDB0}" destId="{2550D1F5-71FD-48E7-8FFC-85542CC68B38}" srcOrd="0" destOrd="0" presId="urn:microsoft.com/office/officeart/2005/8/layout/orgChart1"/>
    <dgm:cxn modelId="{92EFD312-C556-4E53-B069-FBAAA196414C}" type="presParOf" srcId="{A4402C59-045D-46B5-9951-E9AC9BDFBDB0}" destId="{363F46DE-198B-4DE3-96AD-36901442CE21}" srcOrd="1" destOrd="0" presId="urn:microsoft.com/office/officeart/2005/8/layout/orgChart1"/>
    <dgm:cxn modelId="{C470DEA8-1942-4E31-91CE-330F1B0F8B0A}" type="presParOf" srcId="{363F46DE-198B-4DE3-96AD-36901442CE21}" destId="{D3E7EF96-1869-4283-9E07-31C3633AADC9}" srcOrd="0" destOrd="0" presId="urn:microsoft.com/office/officeart/2005/8/layout/orgChart1"/>
    <dgm:cxn modelId="{1618D9A6-C257-4CDD-8986-B2F669879781}" type="presParOf" srcId="{D3E7EF96-1869-4283-9E07-31C3633AADC9}" destId="{21932792-C3E1-4C78-BF0F-02EAF442A2E1}" srcOrd="0" destOrd="0" presId="urn:microsoft.com/office/officeart/2005/8/layout/orgChart1"/>
    <dgm:cxn modelId="{A8552920-DB4D-4600-AD75-26C7C0A32D4D}" type="presParOf" srcId="{D3E7EF96-1869-4283-9E07-31C3633AADC9}" destId="{482A99EC-F088-4EB2-B2FA-02D925B4CDB0}" srcOrd="1" destOrd="0" presId="urn:microsoft.com/office/officeart/2005/8/layout/orgChart1"/>
    <dgm:cxn modelId="{2CAB03E8-449C-466E-82D7-80FFCF20E223}" type="presParOf" srcId="{363F46DE-198B-4DE3-96AD-36901442CE21}" destId="{14368A6C-21F1-47CD-8B7B-2A8E0A8EB0B2}" srcOrd="1" destOrd="0" presId="urn:microsoft.com/office/officeart/2005/8/layout/orgChart1"/>
    <dgm:cxn modelId="{4418094A-65A5-46DA-BBA6-FB4CFAC979E2}" type="presParOf" srcId="{363F46DE-198B-4DE3-96AD-36901442CE21}" destId="{A8A7E644-F75C-4A40-A3B0-EB014FE7F673}" srcOrd="2" destOrd="0" presId="urn:microsoft.com/office/officeart/2005/8/layout/orgChart1"/>
    <dgm:cxn modelId="{54D4EFDA-5A69-4A60-869A-E8BA8AB2826D}" type="presParOf" srcId="{A4402C59-045D-46B5-9951-E9AC9BDFBDB0}" destId="{A4C0CEED-5DCE-4303-9398-E42F9043BBE4}" srcOrd="2" destOrd="0" presId="urn:microsoft.com/office/officeart/2005/8/layout/orgChart1"/>
    <dgm:cxn modelId="{79769EDE-FED3-408F-9CED-58DE6A825DD0}" type="presParOf" srcId="{A4402C59-045D-46B5-9951-E9AC9BDFBDB0}" destId="{E44EFAB2-5C29-4883-AA08-69CFEB47CEF6}" srcOrd="3" destOrd="0" presId="urn:microsoft.com/office/officeart/2005/8/layout/orgChart1"/>
    <dgm:cxn modelId="{4A2F325B-F479-4FDC-9B73-61E242DF4CE9}" type="presParOf" srcId="{E44EFAB2-5C29-4883-AA08-69CFEB47CEF6}" destId="{FB97AE97-D1B6-4D9E-AAA9-D2717720B257}" srcOrd="0" destOrd="0" presId="urn:microsoft.com/office/officeart/2005/8/layout/orgChart1"/>
    <dgm:cxn modelId="{0066ABBD-3ECF-4553-A91B-F24B9098E94E}" type="presParOf" srcId="{FB97AE97-D1B6-4D9E-AAA9-D2717720B257}" destId="{8AB4161B-6CE0-4A9B-A0DF-A9953A40800B}" srcOrd="0" destOrd="0" presId="urn:microsoft.com/office/officeart/2005/8/layout/orgChart1"/>
    <dgm:cxn modelId="{63B59E0B-9000-4855-89CC-43A88586BEBE}" type="presParOf" srcId="{FB97AE97-D1B6-4D9E-AAA9-D2717720B257}" destId="{B132B2E7-81B8-44E4-88C5-168E0FE4F0F3}" srcOrd="1" destOrd="0" presId="urn:microsoft.com/office/officeart/2005/8/layout/orgChart1"/>
    <dgm:cxn modelId="{21E21847-9D1A-4C3A-AF7E-A5DE62D41924}" type="presParOf" srcId="{E44EFAB2-5C29-4883-AA08-69CFEB47CEF6}" destId="{3D214AE7-9C8E-4CA8-BF4C-86AAF5B6F1FC}" srcOrd="1" destOrd="0" presId="urn:microsoft.com/office/officeart/2005/8/layout/orgChart1"/>
    <dgm:cxn modelId="{60947A21-54D1-4449-879B-744818DE51D1}" type="presParOf" srcId="{E44EFAB2-5C29-4883-AA08-69CFEB47CEF6}" destId="{533D5F00-3758-4C3B-97D2-D1DDD3175A35}" srcOrd="2" destOrd="0" presId="urn:microsoft.com/office/officeart/2005/8/layout/orgChart1"/>
    <dgm:cxn modelId="{831C777F-C8E1-4A65-A5A8-C8800F13648A}" type="presParOf" srcId="{C5D8DB3D-E747-4F44-B331-7432A95997C3}" destId="{32831B3B-E618-4C72-9F6F-489569DE81CE}" srcOrd="2" destOrd="0" presId="urn:microsoft.com/office/officeart/2005/8/layout/orgChart1"/>
    <dgm:cxn modelId="{194BDC10-6B27-4729-A925-AAB7BB7036A9}" type="presParOf" srcId="{E5AA2536-2621-4A1B-9074-B9AE456EBC73}" destId="{177CCE91-A34B-4251-B20D-B83EFC0ABE81}" srcOrd="2" destOrd="0" presId="urn:microsoft.com/office/officeart/2005/8/layout/orgChart1"/>
    <dgm:cxn modelId="{FFD8A3F0-C247-492B-9565-0922311228D8}" type="presParOf" srcId="{E5AA2536-2621-4A1B-9074-B9AE456EBC73}" destId="{6B60E6C3-A7AF-4689-9FEB-3B46FECBBC34}" srcOrd="3" destOrd="0" presId="urn:microsoft.com/office/officeart/2005/8/layout/orgChart1"/>
    <dgm:cxn modelId="{37F5FA78-127C-4570-BA6F-DBFF81FC116E}" type="presParOf" srcId="{6B60E6C3-A7AF-4689-9FEB-3B46FECBBC34}" destId="{3FBF2EA2-EF3E-4BAB-BD77-96908AF4BF7B}" srcOrd="0" destOrd="0" presId="urn:microsoft.com/office/officeart/2005/8/layout/orgChart1"/>
    <dgm:cxn modelId="{BCD1D0F8-C25B-40F7-B9B6-8096B4A9DF49}" type="presParOf" srcId="{3FBF2EA2-EF3E-4BAB-BD77-96908AF4BF7B}" destId="{A72312FB-0375-4A5D-A648-CBDB02C7EFC8}" srcOrd="0" destOrd="0" presId="urn:microsoft.com/office/officeart/2005/8/layout/orgChart1"/>
    <dgm:cxn modelId="{ED479175-E9A0-4CDD-B038-81D048C05F2B}" type="presParOf" srcId="{3FBF2EA2-EF3E-4BAB-BD77-96908AF4BF7B}" destId="{C1C05A7E-40A9-4D15-97CD-BD1FF476A41E}" srcOrd="1" destOrd="0" presId="urn:microsoft.com/office/officeart/2005/8/layout/orgChart1"/>
    <dgm:cxn modelId="{E654412D-77E3-47A9-8528-AFDBBA8CA9C7}" type="presParOf" srcId="{6B60E6C3-A7AF-4689-9FEB-3B46FECBBC34}" destId="{046D996A-5709-4CD5-A837-8F6C7B16BF23}" srcOrd="1" destOrd="0" presId="urn:microsoft.com/office/officeart/2005/8/layout/orgChart1"/>
    <dgm:cxn modelId="{C80C840C-194B-4F59-A44A-168D5CC409C1}" type="presParOf" srcId="{6B60E6C3-A7AF-4689-9FEB-3B46FECBBC34}" destId="{AB5855C2-BE28-4958-9B2C-348E2C365A1A}" srcOrd="2" destOrd="0" presId="urn:microsoft.com/office/officeart/2005/8/layout/orgChart1"/>
    <dgm:cxn modelId="{156735EE-D4F9-4E7F-A889-5B21208A0F5D}" type="presParOf" srcId="{AB5855C2-BE28-4958-9B2C-348E2C365A1A}" destId="{DF52E7A5-5F70-46BF-8868-90D405B571A5}" srcOrd="0" destOrd="0" presId="urn:microsoft.com/office/officeart/2005/8/layout/orgChart1"/>
    <dgm:cxn modelId="{051F38D4-512D-4E31-89B8-15C9F211BBC6}" type="presParOf" srcId="{AB5855C2-BE28-4958-9B2C-348E2C365A1A}" destId="{5FDCBCD3-5C9C-4D5A-BF37-72EC74FCEBD7}" srcOrd="1" destOrd="0" presId="urn:microsoft.com/office/officeart/2005/8/layout/orgChart1"/>
    <dgm:cxn modelId="{F9FC0754-D91B-4046-8CC8-DA2C88BF90F6}" type="presParOf" srcId="{5FDCBCD3-5C9C-4D5A-BF37-72EC74FCEBD7}" destId="{E14A3B06-FCE1-4ECE-8828-37D53E5CB2CD}" srcOrd="0" destOrd="0" presId="urn:microsoft.com/office/officeart/2005/8/layout/orgChart1"/>
    <dgm:cxn modelId="{22744504-40E7-4F64-A16A-94E621765263}" type="presParOf" srcId="{E14A3B06-FCE1-4ECE-8828-37D53E5CB2CD}" destId="{AD962F5A-A742-4BE9-9AB1-4C01EF93A567}" srcOrd="0" destOrd="0" presId="urn:microsoft.com/office/officeart/2005/8/layout/orgChart1"/>
    <dgm:cxn modelId="{72808FDA-9812-4B29-9A64-66208275906C}" type="presParOf" srcId="{E14A3B06-FCE1-4ECE-8828-37D53E5CB2CD}" destId="{FF63CBEA-BAED-4FE4-92AD-6AAAFEC07D58}" srcOrd="1" destOrd="0" presId="urn:microsoft.com/office/officeart/2005/8/layout/orgChart1"/>
    <dgm:cxn modelId="{D1DB9315-E360-4DDB-8118-DC2B6124DBE6}" type="presParOf" srcId="{5FDCBCD3-5C9C-4D5A-BF37-72EC74FCEBD7}" destId="{73370A7C-C81D-425B-B4AB-D57B8506954B}" srcOrd="1" destOrd="0" presId="urn:microsoft.com/office/officeart/2005/8/layout/orgChart1"/>
    <dgm:cxn modelId="{513BA430-42B6-490A-9116-42253F086D8D}" type="presParOf" srcId="{73370A7C-C81D-425B-B4AB-D57B8506954B}" destId="{DFEA2C4F-E92A-461A-AFE1-EFBC462BF20B}" srcOrd="0" destOrd="0" presId="urn:microsoft.com/office/officeart/2005/8/layout/orgChart1"/>
    <dgm:cxn modelId="{A442D523-09A3-45D9-BCE4-3D108246CA54}" type="presParOf" srcId="{73370A7C-C81D-425B-B4AB-D57B8506954B}" destId="{420CE89F-B1F7-4959-A8AD-ED8FD6E76632}" srcOrd="1" destOrd="0" presId="urn:microsoft.com/office/officeart/2005/8/layout/orgChart1"/>
    <dgm:cxn modelId="{97F30735-544C-4759-AB57-80267980E7E9}" type="presParOf" srcId="{420CE89F-B1F7-4959-A8AD-ED8FD6E76632}" destId="{7D71A768-10E8-477B-BB4D-C8643766BEEC}" srcOrd="0" destOrd="0" presId="urn:microsoft.com/office/officeart/2005/8/layout/orgChart1"/>
    <dgm:cxn modelId="{F5C61A50-4D1F-4BA4-8B27-80AFA1D82EF6}" type="presParOf" srcId="{7D71A768-10E8-477B-BB4D-C8643766BEEC}" destId="{37D35A2B-D0F6-4041-8859-103426F84F10}" srcOrd="0" destOrd="0" presId="urn:microsoft.com/office/officeart/2005/8/layout/orgChart1"/>
    <dgm:cxn modelId="{39F16EB3-06B3-4699-AF95-DCD7401076AD}" type="presParOf" srcId="{7D71A768-10E8-477B-BB4D-C8643766BEEC}" destId="{FEC3C091-5EDD-4E19-8E17-D3D12F9DC7D3}" srcOrd="1" destOrd="0" presId="urn:microsoft.com/office/officeart/2005/8/layout/orgChart1"/>
    <dgm:cxn modelId="{30B89E10-0061-4B2B-870C-84050D4A86F4}" type="presParOf" srcId="{420CE89F-B1F7-4959-A8AD-ED8FD6E76632}" destId="{A40AAAAB-9240-4326-A475-E123DF961101}" srcOrd="1" destOrd="0" presId="urn:microsoft.com/office/officeart/2005/8/layout/orgChart1"/>
    <dgm:cxn modelId="{3AEF2E98-6D21-4A0E-82AC-36C5D5A18B99}" type="presParOf" srcId="{420CE89F-B1F7-4959-A8AD-ED8FD6E76632}" destId="{8BF0AAC1-3F81-4E28-AE9E-92DEAFF7BBA5}" srcOrd="2" destOrd="0" presId="urn:microsoft.com/office/officeart/2005/8/layout/orgChart1"/>
    <dgm:cxn modelId="{80F25096-2BE6-4D29-8212-C79EB38191C2}" type="presParOf" srcId="{5FDCBCD3-5C9C-4D5A-BF37-72EC74FCEBD7}" destId="{49139059-EE00-4EA2-B89F-424709E3874D}" srcOrd="2" destOrd="0" presId="urn:microsoft.com/office/officeart/2005/8/layout/orgChart1"/>
    <dgm:cxn modelId="{7F341396-E93C-402F-A555-59D426856F67}" type="presParOf" srcId="{AB5855C2-BE28-4958-9B2C-348E2C365A1A}" destId="{BEA54E52-7112-40CB-8947-98987FA1C852}" srcOrd="2" destOrd="0" presId="urn:microsoft.com/office/officeart/2005/8/layout/orgChart1"/>
    <dgm:cxn modelId="{DBC8BCC0-FDC2-42FA-A364-44591128B807}" type="presParOf" srcId="{AB5855C2-BE28-4958-9B2C-348E2C365A1A}" destId="{8F95788C-6F25-426B-AA60-481D3306C4A6}" srcOrd="3" destOrd="0" presId="urn:microsoft.com/office/officeart/2005/8/layout/orgChart1"/>
    <dgm:cxn modelId="{8E86B397-9905-47E7-AE52-BC9586BD988F}" type="presParOf" srcId="{8F95788C-6F25-426B-AA60-481D3306C4A6}" destId="{7FB095D8-D2C9-4790-85CF-AB6A80CFACFE}" srcOrd="0" destOrd="0" presId="urn:microsoft.com/office/officeart/2005/8/layout/orgChart1"/>
    <dgm:cxn modelId="{2D076103-A8BD-4F45-AF9D-CFF83B0C8DF8}" type="presParOf" srcId="{7FB095D8-D2C9-4790-85CF-AB6A80CFACFE}" destId="{3B2F3D66-44C0-4D9B-AB9F-3708928D219A}" srcOrd="0" destOrd="0" presId="urn:microsoft.com/office/officeart/2005/8/layout/orgChart1"/>
    <dgm:cxn modelId="{0FD7E737-BF2F-414C-97B3-A8DE038D5E77}" type="presParOf" srcId="{7FB095D8-D2C9-4790-85CF-AB6A80CFACFE}" destId="{645627BB-64C8-47CA-8EDB-973F7905FFD4}" srcOrd="1" destOrd="0" presId="urn:microsoft.com/office/officeart/2005/8/layout/orgChart1"/>
    <dgm:cxn modelId="{AFF97F82-A142-4226-B7D4-D367DBA09FB3}" type="presParOf" srcId="{8F95788C-6F25-426B-AA60-481D3306C4A6}" destId="{36C43B32-862B-4F21-A1A1-DFC37A41A64B}" srcOrd="1" destOrd="0" presId="urn:microsoft.com/office/officeart/2005/8/layout/orgChart1"/>
    <dgm:cxn modelId="{3A6010CA-9824-4CBD-A873-C4965A747ABF}" type="presParOf" srcId="{36C43B32-862B-4F21-A1A1-DFC37A41A64B}" destId="{7311D5CF-A43C-40FA-901C-DFEEB099D5CD}" srcOrd="0" destOrd="0" presId="urn:microsoft.com/office/officeart/2005/8/layout/orgChart1"/>
    <dgm:cxn modelId="{60808EB8-E378-4E6B-9F54-58C1D25512EA}" type="presParOf" srcId="{36C43B32-862B-4F21-A1A1-DFC37A41A64B}" destId="{F8A22B8C-9A30-4C63-A3CB-A0B74C31A1A4}" srcOrd="1" destOrd="0" presId="urn:microsoft.com/office/officeart/2005/8/layout/orgChart1"/>
    <dgm:cxn modelId="{5CB70367-9384-481C-A44E-2E9260446BC4}" type="presParOf" srcId="{F8A22B8C-9A30-4C63-A3CB-A0B74C31A1A4}" destId="{84E55E1A-DFEA-403E-BD93-BF4760609AC3}" srcOrd="0" destOrd="0" presId="urn:microsoft.com/office/officeart/2005/8/layout/orgChart1"/>
    <dgm:cxn modelId="{CDBCEAB9-B5E0-4E00-BACD-4543791FF72E}" type="presParOf" srcId="{84E55E1A-DFEA-403E-BD93-BF4760609AC3}" destId="{082DA408-AFFE-432D-8928-6E38264CD441}" srcOrd="0" destOrd="0" presId="urn:microsoft.com/office/officeart/2005/8/layout/orgChart1"/>
    <dgm:cxn modelId="{B0A44DB6-CD5A-4AE8-9F99-4F3DFD575228}" type="presParOf" srcId="{84E55E1A-DFEA-403E-BD93-BF4760609AC3}" destId="{F42A267F-A374-4EBC-9FB8-E901E3D45FB1}" srcOrd="1" destOrd="0" presId="urn:microsoft.com/office/officeart/2005/8/layout/orgChart1"/>
    <dgm:cxn modelId="{764DF178-CB16-4F19-B47E-49F9A4DBE821}" type="presParOf" srcId="{F8A22B8C-9A30-4C63-A3CB-A0B74C31A1A4}" destId="{6589118C-9938-4A7E-A7FD-A3535B1AA5A3}" srcOrd="1" destOrd="0" presId="urn:microsoft.com/office/officeart/2005/8/layout/orgChart1"/>
    <dgm:cxn modelId="{E32B0B6F-AB8F-4639-B96E-6A53192259C6}" type="presParOf" srcId="{F8A22B8C-9A30-4C63-A3CB-A0B74C31A1A4}" destId="{0159DF9A-E47E-4EC1-A9E9-7FFF640F51F1}" srcOrd="2" destOrd="0" presId="urn:microsoft.com/office/officeart/2005/8/layout/orgChart1"/>
    <dgm:cxn modelId="{FD061D54-E533-4C87-8D57-A934335EB087}" type="presParOf" srcId="{8F95788C-6F25-426B-AA60-481D3306C4A6}" destId="{6425132F-1320-49F2-AAF3-001619EB43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1D5CF-A43C-40FA-901C-DFEEB099D5CD}">
      <dsp:nvSpPr>
        <dsp:cNvPr id="0" name=""/>
        <dsp:cNvSpPr/>
      </dsp:nvSpPr>
      <dsp:spPr>
        <a:xfrm>
          <a:off x="6782102" y="2694268"/>
          <a:ext cx="91440" cy="575566"/>
        </a:xfrm>
        <a:custGeom>
          <a:avLst/>
          <a:gdLst/>
          <a:ahLst/>
          <a:cxnLst/>
          <a:rect l="0" t="0" r="0" b="0"/>
          <a:pathLst>
            <a:path>
              <a:moveTo>
                <a:pt x="116731" y="0"/>
              </a:moveTo>
              <a:lnTo>
                <a:pt x="116731" y="575566"/>
              </a:lnTo>
              <a:lnTo>
                <a:pt x="45720" y="575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54E52-7112-40CB-8947-98987FA1C852}">
      <dsp:nvSpPr>
        <dsp:cNvPr id="0" name=""/>
        <dsp:cNvSpPr/>
      </dsp:nvSpPr>
      <dsp:spPr>
        <a:xfrm>
          <a:off x="5314664" y="1758162"/>
          <a:ext cx="863089" cy="57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566"/>
              </a:lnTo>
              <a:lnTo>
                <a:pt x="863089" y="575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2C4F-E92A-461A-AFE1-EFBC462BF20B}">
      <dsp:nvSpPr>
        <dsp:cNvPr id="0" name=""/>
        <dsp:cNvSpPr/>
      </dsp:nvSpPr>
      <dsp:spPr>
        <a:xfrm>
          <a:off x="3684760" y="2694268"/>
          <a:ext cx="91440" cy="575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566"/>
              </a:lnTo>
              <a:lnTo>
                <a:pt x="116731" y="575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2E7A5-5F70-46BF-8868-90D405B571A5}">
      <dsp:nvSpPr>
        <dsp:cNvPr id="0" name=""/>
        <dsp:cNvSpPr/>
      </dsp:nvSpPr>
      <dsp:spPr>
        <a:xfrm>
          <a:off x="4451561" y="1758162"/>
          <a:ext cx="863103" cy="575566"/>
        </a:xfrm>
        <a:custGeom>
          <a:avLst/>
          <a:gdLst/>
          <a:ahLst/>
          <a:cxnLst/>
          <a:rect l="0" t="0" r="0" b="0"/>
          <a:pathLst>
            <a:path>
              <a:moveTo>
                <a:pt x="863103" y="0"/>
              </a:moveTo>
              <a:lnTo>
                <a:pt x="863103" y="575566"/>
              </a:lnTo>
              <a:lnTo>
                <a:pt x="0" y="575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CCE91-A34B-4251-B20D-B83EFC0ABE81}">
      <dsp:nvSpPr>
        <dsp:cNvPr id="0" name=""/>
        <dsp:cNvSpPr/>
      </dsp:nvSpPr>
      <dsp:spPr>
        <a:xfrm>
          <a:off x="3946502" y="750048"/>
          <a:ext cx="647082" cy="647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73"/>
              </a:lnTo>
              <a:lnTo>
                <a:pt x="647082" y="6475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0CEED-5DCE-4303-9398-E42F9043BBE4}">
      <dsp:nvSpPr>
        <dsp:cNvPr id="0" name=""/>
        <dsp:cNvSpPr/>
      </dsp:nvSpPr>
      <dsp:spPr>
        <a:xfrm>
          <a:off x="1499243" y="1758162"/>
          <a:ext cx="575061" cy="1511672"/>
        </a:xfrm>
        <a:custGeom>
          <a:avLst/>
          <a:gdLst/>
          <a:ahLst/>
          <a:cxnLst/>
          <a:rect l="0" t="0" r="0" b="0"/>
          <a:pathLst>
            <a:path>
              <a:moveTo>
                <a:pt x="575061" y="0"/>
              </a:moveTo>
              <a:lnTo>
                <a:pt x="575061" y="1511672"/>
              </a:lnTo>
              <a:lnTo>
                <a:pt x="0" y="151167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0D1F5-71FD-48E7-8FFC-85542CC68B38}">
      <dsp:nvSpPr>
        <dsp:cNvPr id="0" name=""/>
        <dsp:cNvSpPr/>
      </dsp:nvSpPr>
      <dsp:spPr>
        <a:xfrm>
          <a:off x="1499243" y="1758162"/>
          <a:ext cx="575061" cy="575566"/>
        </a:xfrm>
        <a:custGeom>
          <a:avLst/>
          <a:gdLst/>
          <a:ahLst/>
          <a:cxnLst/>
          <a:rect l="0" t="0" r="0" b="0"/>
          <a:pathLst>
            <a:path>
              <a:moveTo>
                <a:pt x="575061" y="0"/>
              </a:moveTo>
              <a:lnTo>
                <a:pt x="575061" y="575566"/>
              </a:lnTo>
              <a:lnTo>
                <a:pt x="0" y="575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3733D-858A-4237-96C9-0B88D09C8530}">
      <dsp:nvSpPr>
        <dsp:cNvPr id="0" name=""/>
        <dsp:cNvSpPr/>
      </dsp:nvSpPr>
      <dsp:spPr>
        <a:xfrm>
          <a:off x="2795384" y="750048"/>
          <a:ext cx="1151117" cy="647573"/>
        </a:xfrm>
        <a:custGeom>
          <a:avLst/>
          <a:gdLst/>
          <a:ahLst/>
          <a:cxnLst/>
          <a:rect l="0" t="0" r="0" b="0"/>
          <a:pathLst>
            <a:path>
              <a:moveTo>
                <a:pt x="1151117" y="0"/>
              </a:moveTo>
              <a:lnTo>
                <a:pt x="1151117" y="647573"/>
              </a:lnTo>
              <a:lnTo>
                <a:pt x="0" y="6475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1889-1E04-4502-94EC-E0BC7BF18EBB}">
      <dsp:nvSpPr>
        <dsp:cNvPr id="0" name=""/>
        <dsp:cNvSpPr/>
      </dsp:nvSpPr>
      <dsp:spPr>
        <a:xfrm>
          <a:off x="3225422" y="28968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NeuralProject</a:t>
          </a:r>
          <a:endParaRPr lang="uk-UA" sz="1050" kern="1200" dirty="0"/>
        </a:p>
      </dsp:txBody>
      <dsp:txXfrm>
        <a:off x="3225422" y="28968"/>
        <a:ext cx="1442160" cy="721080"/>
      </dsp:txXfrm>
    </dsp:sp>
    <dsp:sp modelId="{B90D7E9C-A5F6-4313-B7B4-26155AB897C0}">
      <dsp:nvSpPr>
        <dsp:cNvPr id="0" name=""/>
        <dsp:cNvSpPr/>
      </dsp:nvSpPr>
      <dsp:spPr>
        <a:xfrm>
          <a:off x="1353224" y="1037082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Networks</a:t>
          </a:r>
          <a:endParaRPr lang="uk-UA" sz="1050" kern="1200" dirty="0"/>
        </a:p>
      </dsp:txBody>
      <dsp:txXfrm>
        <a:off x="1353224" y="1037082"/>
        <a:ext cx="1442160" cy="721080"/>
      </dsp:txXfrm>
    </dsp:sp>
    <dsp:sp modelId="{21932792-C3E1-4C78-BF0F-02EAF442A2E1}">
      <dsp:nvSpPr>
        <dsp:cNvPr id="0" name=""/>
        <dsp:cNvSpPr/>
      </dsp:nvSpPr>
      <dsp:spPr>
        <a:xfrm>
          <a:off x="57083" y="1973188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Memorable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Network</a:t>
          </a:r>
          <a:endParaRPr lang="uk-UA" sz="1050" kern="1200" dirty="0"/>
        </a:p>
      </dsp:txBody>
      <dsp:txXfrm>
        <a:off x="57083" y="1973188"/>
        <a:ext cx="1442160" cy="721080"/>
      </dsp:txXfrm>
    </dsp:sp>
    <dsp:sp modelId="{8AB4161B-6CE0-4A9B-A0DF-A9953A40800B}">
      <dsp:nvSpPr>
        <dsp:cNvPr id="0" name=""/>
        <dsp:cNvSpPr/>
      </dsp:nvSpPr>
      <dsp:spPr>
        <a:xfrm>
          <a:off x="57083" y="2909294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FeedForward</a:t>
          </a:r>
          <a:endParaRPr lang="en-U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Network</a:t>
          </a:r>
          <a:endParaRPr lang="uk-UA" sz="1050" kern="1200" dirty="0"/>
        </a:p>
      </dsp:txBody>
      <dsp:txXfrm>
        <a:off x="57083" y="2909294"/>
        <a:ext cx="1442160" cy="721080"/>
      </dsp:txXfrm>
    </dsp:sp>
    <dsp:sp modelId="{A72312FB-0375-4A5D-A648-CBDB02C7EFC8}">
      <dsp:nvSpPr>
        <dsp:cNvPr id="0" name=""/>
        <dsp:cNvSpPr/>
      </dsp:nvSpPr>
      <dsp:spPr>
        <a:xfrm>
          <a:off x="4593584" y="1037082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Learning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Algorithms</a:t>
          </a:r>
          <a:endParaRPr lang="uk-UA" sz="1050" kern="1200" dirty="0"/>
        </a:p>
      </dsp:txBody>
      <dsp:txXfrm>
        <a:off x="4593584" y="1037082"/>
        <a:ext cx="1442160" cy="721080"/>
      </dsp:txXfrm>
    </dsp:sp>
    <dsp:sp modelId="{AD962F5A-A742-4BE9-9AB1-4C01EF93A567}">
      <dsp:nvSpPr>
        <dsp:cNvPr id="0" name=""/>
        <dsp:cNvSpPr/>
      </dsp:nvSpPr>
      <dsp:spPr>
        <a:xfrm>
          <a:off x="3009400" y="1973188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Supervised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Algorithms</a:t>
          </a:r>
          <a:endParaRPr lang="uk-UA" sz="1050" kern="1200" dirty="0"/>
        </a:p>
      </dsp:txBody>
      <dsp:txXfrm>
        <a:off x="3009400" y="1973188"/>
        <a:ext cx="1442160" cy="721080"/>
      </dsp:txXfrm>
    </dsp:sp>
    <dsp:sp modelId="{37D35A2B-D0F6-4041-8859-103426F84F10}">
      <dsp:nvSpPr>
        <dsp:cNvPr id="0" name=""/>
        <dsp:cNvSpPr/>
      </dsp:nvSpPr>
      <dsp:spPr>
        <a:xfrm>
          <a:off x="3801492" y="2909294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BackPropagation</a:t>
          </a:r>
          <a:endParaRPr lang="en-US" sz="105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Algorithm</a:t>
          </a:r>
          <a:endParaRPr lang="uk-UA" sz="1050" kern="1200" dirty="0"/>
        </a:p>
      </dsp:txBody>
      <dsp:txXfrm>
        <a:off x="3801492" y="2909294"/>
        <a:ext cx="1442160" cy="721080"/>
      </dsp:txXfrm>
    </dsp:sp>
    <dsp:sp modelId="{3B2F3D66-44C0-4D9B-AB9F-3708928D219A}">
      <dsp:nvSpPr>
        <dsp:cNvPr id="0" name=""/>
        <dsp:cNvSpPr/>
      </dsp:nvSpPr>
      <dsp:spPr>
        <a:xfrm>
          <a:off x="6177754" y="1973188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Unsupervised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Algorithms</a:t>
          </a:r>
          <a:endParaRPr lang="uk-UA" sz="1050" kern="1200" dirty="0"/>
        </a:p>
      </dsp:txBody>
      <dsp:txXfrm>
        <a:off x="6177754" y="1973188"/>
        <a:ext cx="1442160" cy="721080"/>
      </dsp:txXfrm>
    </dsp:sp>
    <dsp:sp modelId="{082DA408-AFFE-432D-8928-6E38264CD441}">
      <dsp:nvSpPr>
        <dsp:cNvPr id="0" name=""/>
        <dsp:cNvSpPr/>
      </dsp:nvSpPr>
      <dsp:spPr>
        <a:xfrm>
          <a:off x="5385662" y="2909294"/>
          <a:ext cx="1442160" cy="721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Mutation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Algorithms</a:t>
          </a:r>
          <a:endParaRPr lang="uk-UA" sz="1050" kern="1200" dirty="0"/>
        </a:p>
      </dsp:txBody>
      <dsp:txXfrm>
        <a:off x="5385662" y="2909294"/>
        <a:ext cx="1442160" cy="72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NeuralProject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two-weeks version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110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b="1" dirty="0" smtClean="0"/>
              <a:t>Призначення: </a:t>
            </a:r>
            <a:r>
              <a:rPr lang="uk-UA" dirty="0" smtClean="0"/>
              <a:t>удосконалення стандартного набору інструментів розробника</a:t>
            </a:r>
          </a:p>
          <a:p>
            <a:r>
              <a:rPr lang="uk-UA" b="1" dirty="0" smtClean="0"/>
              <a:t>Мета: </a:t>
            </a:r>
            <a:r>
              <a:rPr lang="uk-UA" dirty="0" smtClean="0"/>
              <a:t>Створення набору інструментів розробника для організації, керування, навчання, та тестування нейронних мереж</a:t>
            </a:r>
          </a:p>
          <a:p>
            <a:r>
              <a:rPr lang="uk-UA" b="1" dirty="0" smtClean="0"/>
              <a:t>Основні функції: </a:t>
            </a:r>
            <a:r>
              <a:rPr lang="uk-UA" dirty="0" smtClean="0"/>
              <a:t>гнучке створення нейронних мереж, алгоритми навчання, та інструменти тестування</a:t>
            </a:r>
          </a:p>
          <a:p>
            <a:r>
              <a:rPr lang="uk-UA" b="1" dirty="0" smtClean="0"/>
              <a:t>Можливі вдосконалення: </a:t>
            </a:r>
            <a:r>
              <a:rPr lang="uk-UA" dirty="0" smtClean="0"/>
              <a:t>підтримка інших мов програмування, </a:t>
            </a:r>
            <a:r>
              <a:rPr lang="uk-UA" dirty="0" smtClean="0"/>
              <a:t>п</a:t>
            </a:r>
            <a:r>
              <a:rPr lang="uk-UA" dirty="0" smtClean="0"/>
              <a:t>ідтримка більшої кількості моделей нейронних мереж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теги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606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03653"/>
              </p:ext>
            </p:extLst>
          </p:nvPr>
        </p:nvGraphicFramePr>
        <p:xfrm>
          <a:off x="698500" y="2247900"/>
          <a:ext cx="7747000" cy="38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бібліотеки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49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end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Sakevich</a:t>
            </a:r>
            <a:r>
              <a:rPr lang="en-US" dirty="0" smtClean="0"/>
              <a:t> </a:t>
            </a:r>
            <a:r>
              <a:rPr lang="en-US" dirty="0" err="1" smtClean="0"/>
              <a:t>Ruslan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18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1004</TotalTime>
  <Words>81</Words>
  <Application>Microsoft Office PowerPoint</Application>
  <PresentationFormat>Экран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Твердый переплет</vt:lpstr>
      <vt:lpstr>NeuralProject</vt:lpstr>
      <vt:lpstr>Основні теги</vt:lpstr>
      <vt:lpstr>Структура бібліотеки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Project</dc:title>
  <dc:creator>Lionell</dc:creator>
  <cp:lastModifiedBy>Сакевич Руслан Дмитриевич</cp:lastModifiedBy>
  <cp:revision>97</cp:revision>
  <dcterms:created xsi:type="dcterms:W3CDTF">2014-03-16T14:08:17Z</dcterms:created>
  <dcterms:modified xsi:type="dcterms:W3CDTF">2014-03-25T21:55:27Z</dcterms:modified>
</cp:coreProperties>
</file>