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84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D5E273-4417-314A-B9FD-D18FF3975640}">
          <p14:sldIdLst>
            <p14:sldId id="256"/>
            <p14:sldId id="258"/>
            <p14:sldId id="260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3BD"/>
    <a:srgbClr val="FC7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/>
    <p:restoredTop sz="94728"/>
  </p:normalViewPr>
  <p:slideViewPr>
    <p:cSldViewPr snapToGrid="0" snapToObjects="1">
      <p:cViewPr>
        <p:scale>
          <a:sx n="90" d="100"/>
          <a:sy n="90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7DF0B-565F-4F43-8258-CE8B37D77A0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116D-D59D-3447-B686-9ECD1BA6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5116D-D59D-3447-B686-9ECD1BA6C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conversion and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5116D-D59D-3447-B686-9ECD1BA6CD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/>
          <p:cNvSpPr/>
          <p:nvPr userDrawn="1"/>
        </p:nvSpPr>
        <p:spPr>
          <a:xfrm rot="16200000">
            <a:off x="-2389523" y="1204596"/>
            <a:ext cx="4770797" cy="4301589"/>
          </a:xfrm>
          <a:prstGeom prst="hexago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 userDrawn="1"/>
        </p:nvSpPr>
        <p:spPr>
          <a:xfrm rot="16200000">
            <a:off x="9799076" y="1156298"/>
            <a:ext cx="4770797" cy="4301589"/>
          </a:xfrm>
          <a:prstGeom prst="hex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 userDrawn="1"/>
        </p:nvSpPr>
        <p:spPr>
          <a:xfrm>
            <a:off x="2219547" y="5692491"/>
            <a:ext cx="7972667" cy="2362382"/>
          </a:xfrm>
          <a:prstGeom prst="hexagon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 userDrawn="1"/>
        </p:nvSpPr>
        <p:spPr>
          <a:xfrm>
            <a:off x="2083315" y="-1181191"/>
            <a:ext cx="7972667" cy="2362382"/>
          </a:xfrm>
          <a:prstGeom prst="hexagon">
            <a:avLst/>
          </a:prstGeom>
          <a:solidFill>
            <a:srgbClr val="1E73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24468" y="6158266"/>
            <a:ext cx="11567532" cy="354045"/>
          </a:xfrm>
          <a:prstGeom prst="rect">
            <a:avLst/>
          </a:prstGeom>
          <a:solidFill>
            <a:srgbClr val="1E73BD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90687"/>
            <a:ext cx="11567532" cy="4174853"/>
          </a:xfrm>
          <a:prstGeom prst="rect">
            <a:avLst/>
          </a:prstGeom>
          <a:solidFill>
            <a:srgbClr val="FC7013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24468" y="365125"/>
            <a:ext cx="11567532" cy="1077440"/>
          </a:xfrm>
          <a:prstGeom prst="rect">
            <a:avLst/>
          </a:prstGeom>
          <a:solidFill>
            <a:srgbClr val="1E73BD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1"/>
          <a:stretch/>
        </p:blipFill>
        <p:spPr>
          <a:xfrm>
            <a:off x="10161646" y="5865540"/>
            <a:ext cx="2030354" cy="794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1pPr>
            <a:lvl2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2pPr>
            <a:lvl3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3pPr>
            <a:lvl4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4pPr>
            <a:lvl5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CC4D-0752-3F4A-AB55-1D1AE941D84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98" y="1210226"/>
            <a:ext cx="2068579" cy="965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0" y="2130769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C7013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PYTHON </a:t>
            </a:r>
          </a:p>
          <a:p>
            <a:pPr algn="ctr"/>
            <a:r>
              <a:rPr lang="en-US" sz="6600" b="1" dirty="0" smtClean="0">
                <a:solidFill>
                  <a:srgbClr val="FC7013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WORKSHOP </a:t>
            </a:r>
            <a:r>
              <a:rPr lang="en-US" sz="6600" b="1" dirty="0" smtClean="0">
                <a:solidFill>
                  <a:srgbClr val="FC7013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4</a:t>
            </a:r>
            <a:endParaRPr lang="en-US" sz="6600" b="1" dirty="0">
              <a:solidFill>
                <a:srgbClr val="1E73BD"/>
              </a:solidFill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731872" y="4424414"/>
            <a:ext cx="695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E73BD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Classes &amp; Objects</a:t>
            </a:r>
            <a:endParaRPr lang="en-US" sz="3600" b="1" dirty="0">
              <a:solidFill>
                <a:srgbClr val="1E73BD"/>
              </a:solidFill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71689" y="2099936"/>
            <a:ext cx="1885950" cy="728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ysClr val="windowText" lastClr="000000"/>
                </a:solidFill>
              </a:rPr>
              <a:t>CLASS</a:t>
            </a:r>
            <a:endParaRPr 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43401" y="2471411"/>
            <a:ext cx="1700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9376" y="2107079"/>
            <a:ext cx="3343274" cy="728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OBJECT / INSTANCE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81178" y="1862138"/>
            <a:ext cx="2024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Instantiation</a:t>
            </a:r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666750" y="3080684"/>
            <a:ext cx="39191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 Blueprint or mold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 data type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Burger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University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15027" y="3080684"/>
            <a:ext cx="5310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An variable created with the design of the class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Cheeseburger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SUTD</a:t>
            </a:r>
          </a:p>
        </p:txBody>
      </p:sp>
    </p:spTree>
    <p:extLst>
      <p:ext uri="{BB962C8B-B14F-4D97-AF65-F5344CB8AC3E}">
        <p14:creationId xmlns:p14="http://schemas.microsoft.com/office/powerpoint/2010/main" val="7497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/>
              <a:t>More examples</a:t>
            </a:r>
            <a:endParaRPr lang="en-US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9985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u="sng" dirty="0" smtClean="0"/>
              <a:t>titanic</a:t>
            </a:r>
            <a:r>
              <a:rPr lang="en-US" b="1" dirty="0" smtClean="0"/>
              <a:t> is an instance of the class </a:t>
            </a:r>
            <a:r>
              <a:rPr lang="en-US" b="1" u="sng" dirty="0" smtClean="0"/>
              <a:t>ship. </a:t>
            </a:r>
          </a:p>
          <a:p>
            <a:r>
              <a:rPr lang="en-US" b="1" u="sng" dirty="0" smtClean="0"/>
              <a:t>John</a:t>
            </a:r>
            <a:r>
              <a:rPr lang="en-US" b="1" dirty="0" smtClean="0"/>
              <a:t> is an instance of the class </a:t>
            </a:r>
            <a:r>
              <a:rPr lang="en-US" b="1" u="sng" dirty="0" smtClean="0"/>
              <a:t>boy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Can you think of some instances of the class country?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451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Class: Stickman</a:t>
            </a:r>
            <a:endParaRPr lang="en-US" sz="3200" dirty="0" smtClean="0"/>
          </a:p>
          <a:p>
            <a:r>
              <a:rPr lang="en-US" sz="3200" dirty="0" smtClean="0"/>
              <a:t>Variables of the class</a:t>
            </a:r>
          </a:p>
          <a:p>
            <a:endParaRPr lang="en-US" sz="3200" dirty="0"/>
          </a:p>
          <a:p>
            <a:r>
              <a:rPr lang="en-US" sz="3200" dirty="0" smtClean="0"/>
              <a:t>Height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 err="1" smtClean="0"/>
              <a:t>Stickman.height</a:t>
            </a:r>
            <a:endParaRPr lang="en-US" sz="3200" dirty="0" smtClean="0"/>
          </a:p>
          <a:p>
            <a:r>
              <a:rPr lang="en-US" sz="3200" dirty="0" smtClean="0"/>
              <a:t>Weight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 err="1" smtClean="0"/>
              <a:t>Stickman.weight</a:t>
            </a:r>
            <a:endParaRPr lang="en-US" sz="3200" dirty="0" smtClean="0"/>
          </a:p>
          <a:p>
            <a:r>
              <a:rPr lang="en-US" sz="3200" dirty="0" smtClean="0"/>
              <a:t>Arm Length</a:t>
            </a:r>
          </a:p>
          <a:p>
            <a:r>
              <a:rPr lang="en-US" sz="3200" dirty="0" smtClean="0"/>
              <a:t>Leg length</a:t>
            </a:r>
          </a:p>
          <a:p>
            <a:r>
              <a:rPr lang="en-US" sz="3200" dirty="0" smtClean="0"/>
              <a:t>Emotion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2011362"/>
            <a:ext cx="3494088" cy="34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functions </a:t>
            </a:r>
          </a:p>
          <a:p>
            <a:endParaRPr lang="en-US" dirty="0"/>
          </a:p>
          <a:p>
            <a:r>
              <a:rPr lang="en-US" dirty="0" smtClean="0"/>
              <a:t>Run: </a:t>
            </a:r>
            <a:r>
              <a:rPr lang="en-US" dirty="0" err="1" smtClean="0"/>
              <a:t>Stickman.run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Jump: </a:t>
            </a:r>
            <a:r>
              <a:rPr lang="en-US" dirty="0" err="1" smtClean="0"/>
              <a:t>Stickman.jump</a:t>
            </a:r>
            <a:r>
              <a:rPr lang="en-US" dirty="0" smtClean="0"/>
              <a:t>()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2011362"/>
            <a:ext cx="3494088" cy="34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102</Words>
  <Application>Microsoft Macintosh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Bebas Neue</vt:lpstr>
      <vt:lpstr>Calibri</vt:lpstr>
      <vt:lpstr>Calibri Light</vt:lpstr>
      <vt:lpstr>Champagne &amp; Limousines</vt:lpstr>
      <vt:lpstr>Arial</vt:lpstr>
      <vt:lpstr>Office Theme</vt:lpstr>
      <vt:lpstr>PowerPoint Presentation</vt:lpstr>
      <vt:lpstr>Classes &amp; OBJECTs</vt:lpstr>
      <vt:lpstr>More examples</vt:lpstr>
      <vt:lpstr>Attributes </vt:lpstr>
      <vt:lpstr>Methods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2017-11-19T11:47:25Z</dcterms:created>
  <dcterms:modified xsi:type="dcterms:W3CDTF">2018-06-18T18:58:02Z</dcterms:modified>
</cp:coreProperties>
</file>