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e7d3e07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e7d3e0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dc514d5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dc514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08b8cd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08b8c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08b8cd7e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08b8cd7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edd29ba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edd29b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edd29ba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edd29b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08b8cd7e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08b8cd7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0c827b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0c827b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Information_space" TargetMode="External"/><Relationship Id="rId4" Type="http://schemas.openxmlformats.org/officeDocument/2006/relationships/hyperlink" Target="https://en.wikipedia.org/wiki/Web_resource" TargetMode="External"/><Relationship Id="rId5" Type="http://schemas.openxmlformats.org/officeDocument/2006/relationships/hyperlink" Target="https://en.wikipedia.org/wiki/Uniform_Resource_Locator" TargetMode="External"/><Relationship Id="rId6" Type="http://schemas.openxmlformats.org/officeDocument/2006/relationships/hyperlink" Target="https://en.wikipedia.org/wiki/Hypertext" TargetMode="External"/><Relationship Id="rId7" Type="http://schemas.openxmlformats.org/officeDocument/2006/relationships/hyperlink" Target="https://en.wikipedia.org/wiki/Intern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1 - www | data bases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2019-08-23</a:t>
            </a:r>
            <a:endParaRPr sz="1800"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yesterday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2400300" y="1602675"/>
            <a:ext cx="554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...</a:t>
            </a:r>
            <a:endParaRPr sz="1600"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day</a:t>
            </a:r>
            <a:endParaRPr/>
          </a:p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13:30 Discussion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r>
              <a:rPr b="1" lang="en"/>
              <a:t>:00 Retrieving data from www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Introduction, notebook tutorial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15:00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15:30 Retrieving data from www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Notebook tutorial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Project clarificationsl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17:00 Apero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data from www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411500" y="1399075"/>
            <a:ext cx="7346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World Wide Web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WWW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), also called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the Web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, is an </a:t>
            </a:r>
            <a:r>
              <a:rPr lang="en" sz="18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information space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where documents and other </a:t>
            </a:r>
            <a:r>
              <a:rPr lang="en" sz="18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web resources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are identified by </a:t>
            </a:r>
            <a:r>
              <a:rPr lang="en" sz="18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Uniform Resource Locators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(URLs), interlinked by </a:t>
            </a:r>
            <a:r>
              <a:rPr lang="en" sz="18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hypertext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links, and accessible via the </a:t>
            </a:r>
            <a:r>
              <a:rPr lang="en" sz="18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Internet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History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developments in 1960s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ARPANET 1969 (Advanced Research Projects Agency)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Packets switching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TCP/IP standardized in 1982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Email, phone, file sharing … www</a:t>
            </a:r>
            <a:endParaRPr sz="1600"/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75" y="445025"/>
            <a:ext cx="2373052" cy="46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Wide Web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History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1989 Tim Berners Lee proposal at CERN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HTML, URI/L, HTTP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1990 First www server and browser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 is history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https://webfoundation.org/about/vision/history-of-the-web/</a:t>
            </a:r>
            <a:endParaRPr sz="1600"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500" y="661263"/>
            <a:ext cx="28389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Wide Web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https://www.slideshare.net/Micro-Focus/growth-of-internet-data-2017</a:t>
            </a:r>
            <a:endParaRPr sz="1600"/>
          </a:p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2" cy="31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www data sources?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GUI or from shell, scripts and programs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application programming interface (API)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Gives you the set of functions/methods (in python modules) to access (remote) services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Can automate the access process</a:t>
            </a:r>
            <a:endParaRPr sz="1600"/>
          </a:p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Often provided by service provider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“unofficial” API by “private” programmers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Let us jump to the examples (notebook of today)</a:t>
            </a:r>
            <a:endParaRPr sz="1600"/>
          </a:p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End of www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2019-08-23</a:t>
            </a:r>
            <a:endParaRPr sz="1800"/>
          </a:p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