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147"/>
    <a:srgbClr val="52473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26122-1441-C9FC-F109-65FC34DB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0D8F5F-DD62-2819-4032-3264421B6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38B1B7-38B2-D139-E470-FAF57CEA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770-7A1D-4C92-80DA-F75EEE06202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E236F2-F29C-9626-6CA7-C4AEC2A4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BF7B0-F3DF-B4A7-A892-1A76DB92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011-0B1B-487D-967B-A7EF375B38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396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73933-1138-B35A-824B-A8C4FAC6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7C9542-4C7E-FFA9-78D0-ED809CF0A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B25F2-FABC-2194-135F-7E736603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770-7A1D-4C92-80DA-F75EEE06202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0B4CD-672C-2672-DE7D-394AE690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4566D8-85A0-7DD3-B1C1-B680580C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011-0B1B-487D-967B-A7EF375B38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36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34A9A1-D25D-7DAC-CE1F-735E0A0D1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AF2F58-5AC6-ADA6-C4B5-CAB0F059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6C55F3-0718-664D-1520-94262FA4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770-7A1D-4C92-80DA-F75EEE06202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BD3A90-29E1-9C7B-E8EC-EAD3D7AF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38977-861E-697D-F907-12B48729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011-0B1B-487D-967B-A7EF375B38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8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C13D1-DE5B-650F-AAC1-F6A4C143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0B12D-A057-C889-589E-26C0D461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1C8C4-C76F-B944-1283-FC3A749B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770-7A1D-4C92-80DA-F75EEE06202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A4F2FB-BBE0-6031-68BA-198D520E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BB1FA-F1A8-622E-DA0A-A84FF852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011-0B1B-487D-967B-A7EF375B38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8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37210-EB8D-5FF0-5AE5-2E558248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8738B1-ED34-86B0-D3E1-68A49DB5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ED1742-C9FA-40A0-6043-A4C9DE6E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770-7A1D-4C92-80DA-F75EEE06202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1F71E-4511-D1B2-5934-8FDCBAB2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254B2-29B1-4AEE-4578-5E92AB17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011-0B1B-487D-967B-A7EF375B38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05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D8158-34A0-4867-C84C-95E05155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25B676-14C6-D9E4-0223-8C34F470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D63389-5987-180A-86CF-53217BA25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3BDB3B-47F9-69FF-CB39-510ABB63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770-7A1D-4C92-80DA-F75EEE06202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CC401C-87FA-E8CE-DF4B-E8BDBADD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437C8C-6983-3751-E14D-70B037E2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011-0B1B-487D-967B-A7EF375B38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732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4A734-2FBA-AB1E-C8D9-9D2CABB2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C30E3-2F30-39CD-0FD1-EA2CE197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88EA04-F200-8BDC-4786-7E1CE18D8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E8DF8C-95EA-053B-95B2-8043B0267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2F0D44-8DD9-2098-4DBE-F69B45334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EB92C7-109D-B2E5-EB6F-8E590FA6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770-7A1D-4C92-80DA-F75EEE06202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4848D4-1239-AC1A-F900-3B7CE9B9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FD09EB-791B-62A7-1C92-01061C5B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011-0B1B-487D-967B-A7EF375B38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329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C243E-FCDD-122A-3575-F6AAD69C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8B1FE1-FF3F-5DAD-4EEA-E4D59268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770-7A1D-4C92-80DA-F75EEE06202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E9889B-8C57-46E6-AB12-F6BBFAA0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59CE1C-6B3B-FCBD-BD38-285E97F5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011-0B1B-487D-967B-A7EF375B38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2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5972C1-E81A-9876-7316-BAB24AAC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770-7A1D-4C92-80DA-F75EEE06202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DF2C3F-2463-F177-75A3-1711CC0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CC8449-AB0E-F3BB-7104-F27DE3C9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011-0B1B-487D-967B-A7EF375B38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033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4AC47-B5DA-9A31-F710-8111A3DF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C2119-A530-D57B-B31E-64DC0ABC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560BF7-5B72-4C85-960C-05C30A2EB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A4629-3197-ED30-5E42-423F1788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770-7A1D-4C92-80DA-F75EEE06202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261355-6EE0-D597-3E90-8F37499D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E2F46-7D5E-AC86-1E6D-7F36DA06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011-0B1B-487D-967B-A7EF375B38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564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780C6-8477-F07E-1E21-28022687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D95D3D-721C-8F83-ECBB-0BCC964F9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52413F-920D-5842-EB1A-D97AEEDF5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8CF891-2500-075D-A694-C896A968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770-7A1D-4C92-80DA-F75EEE06202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D90273-F368-D59F-E8C3-A8941BE5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20A622-7315-83B9-966B-12C2B3B1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011-0B1B-487D-967B-A7EF375B38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030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73910B-BB73-2631-66E9-3DE2AC2C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C815B7-731D-95BA-1047-E0190886A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C4D86-7762-2967-04C3-3C2DBA16F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D770-7A1D-4C92-80DA-F75EEE06202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39957-7312-EDB9-BEF2-9C5AEBAD4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58A24-907D-BBC7-D736-FAC9860C3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A011-0B1B-487D-967B-A7EF375B38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55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DE82A0-085C-6EAB-6539-963A2906AE5F}"/>
              </a:ext>
            </a:extLst>
          </p:cNvPr>
          <p:cNvSpPr txBox="1"/>
          <p:nvPr/>
        </p:nvSpPr>
        <p:spPr>
          <a:xfrm>
            <a:off x="3622431" y="1613118"/>
            <a:ext cx="49471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500" dirty="0">
                <a:solidFill>
                  <a:schemeClr val="bg1"/>
                </a:solidFill>
                <a:latin typeface="Amasis MT Pro Medium" panose="020B0604020202020204" pitchFamily="18" charset="0"/>
              </a:rPr>
              <a:t>RAS</a:t>
            </a:r>
          </a:p>
          <a:p>
            <a:pPr algn="ctr"/>
            <a:r>
              <a:rPr lang="es-ES" sz="11500" dirty="0">
                <a:solidFill>
                  <a:schemeClr val="bg1"/>
                </a:solidFill>
                <a:latin typeface="Amasis MT Pro Medium" panose="020B0604020202020204" pitchFamily="18" charset="0"/>
              </a:rPr>
              <a:t>UNFV</a:t>
            </a:r>
            <a:endParaRPr lang="es-PE" sz="11500" dirty="0">
              <a:solidFill>
                <a:schemeClr val="bg1"/>
              </a:solidFill>
              <a:latin typeface="Amasis MT Pro Medium" panose="020B0604020202020204" pitchFamily="18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F5191E3-2264-58E0-E600-BC6008160B37}"/>
              </a:ext>
            </a:extLst>
          </p:cNvPr>
          <p:cNvGrpSpPr/>
          <p:nvPr/>
        </p:nvGrpSpPr>
        <p:grpSpPr>
          <a:xfrm>
            <a:off x="1092295" y="1043363"/>
            <a:ext cx="876264" cy="1139510"/>
            <a:chOff x="1292712" y="1962809"/>
            <a:chExt cx="876264" cy="1139510"/>
          </a:xfrm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0BB2F5B1-366F-BA90-03F0-8D16FA2B0107}"/>
                </a:ext>
              </a:extLst>
            </p:cNvPr>
            <p:cNvSpPr/>
            <p:nvPr/>
          </p:nvSpPr>
          <p:spPr>
            <a:xfrm>
              <a:off x="1455357" y="2809524"/>
              <a:ext cx="305158" cy="292795"/>
            </a:xfrm>
            <a:custGeom>
              <a:avLst/>
              <a:gdLst>
                <a:gd name="connsiteX0" fmla="*/ 25589 w 305158"/>
                <a:gd name="connsiteY0" fmla="*/ 0 h 292795"/>
                <a:gd name="connsiteX1" fmla="*/ 773 w 305158"/>
                <a:gd name="connsiteY1" fmla="*/ 190264 h 292795"/>
                <a:gd name="connsiteX2" fmla="*/ 79057 w 305158"/>
                <a:gd name="connsiteY2" fmla="*/ 292032 h 292795"/>
                <a:gd name="connsiteX3" fmla="*/ 90790 w 305158"/>
                <a:gd name="connsiteY3" fmla="*/ 292795 h 292795"/>
                <a:gd name="connsiteX4" fmla="*/ 244633 w 305158"/>
                <a:gd name="connsiteY4" fmla="*/ 292795 h 292795"/>
                <a:gd name="connsiteX5" fmla="*/ 305159 w 305158"/>
                <a:gd name="connsiteY5" fmla="*/ 232269 h 292795"/>
                <a:gd name="connsiteX6" fmla="*/ 305159 w 305158"/>
                <a:gd name="connsiteY6" fmla="*/ 224703 h 292795"/>
                <a:gd name="connsiteX7" fmla="*/ 229501 w 305158"/>
                <a:gd name="connsiteY7" fmla="*/ 224703 h 292795"/>
                <a:gd name="connsiteX8" fmla="*/ 206804 w 305158"/>
                <a:gd name="connsiteY8" fmla="*/ 202006 h 292795"/>
                <a:gd name="connsiteX9" fmla="*/ 229501 w 305158"/>
                <a:gd name="connsiteY9" fmla="*/ 179309 h 292795"/>
                <a:gd name="connsiteX10" fmla="*/ 305159 w 305158"/>
                <a:gd name="connsiteY10" fmla="*/ 179309 h 292795"/>
                <a:gd name="connsiteX11" fmla="*/ 305159 w 305158"/>
                <a:gd name="connsiteY11" fmla="*/ 133914 h 292795"/>
                <a:gd name="connsiteX12" fmla="*/ 229501 w 305158"/>
                <a:gd name="connsiteY12" fmla="*/ 133914 h 292795"/>
                <a:gd name="connsiteX13" fmla="*/ 206804 w 305158"/>
                <a:gd name="connsiteY13" fmla="*/ 111217 h 292795"/>
                <a:gd name="connsiteX14" fmla="*/ 229501 w 305158"/>
                <a:gd name="connsiteY14" fmla="*/ 88519 h 292795"/>
                <a:gd name="connsiteX15" fmla="*/ 305159 w 305158"/>
                <a:gd name="connsiteY15" fmla="*/ 88519 h 292795"/>
                <a:gd name="connsiteX16" fmla="*/ 305159 w 305158"/>
                <a:gd name="connsiteY16" fmla="*/ 35559 h 292795"/>
                <a:gd name="connsiteX17" fmla="*/ 189221 w 305158"/>
                <a:gd name="connsiteY17" fmla="*/ 35559 h 292795"/>
                <a:gd name="connsiteX18" fmla="*/ 25589 w 305158"/>
                <a:gd name="connsiteY18" fmla="*/ 0 h 2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5158" h="292795">
                  <a:moveTo>
                    <a:pt x="25589" y="0"/>
                  </a:moveTo>
                  <a:lnTo>
                    <a:pt x="773" y="190264"/>
                  </a:lnTo>
                  <a:cubicBezTo>
                    <a:pt x="-5713" y="239985"/>
                    <a:pt x="29337" y="285547"/>
                    <a:pt x="79057" y="292032"/>
                  </a:cubicBezTo>
                  <a:cubicBezTo>
                    <a:pt x="82948" y="292539"/>
                    <a:pt x="86867" y="292795"/>
                    <a:pt x="90790" y="292795"/>
                  </a:cubicBezTo>
                  <a:lnTo>
                    <a:pt x="244633" y="292795"/>
                  </a:lnTo>
                  <a:lnTo>
                    <a:pt x="305159" y="232269"/>
                  </a:lnTo>
                  <a:lnTo>
                    <a:pt x="305159" y="224703"/>
                  </a:lnTo>
                  <a:lnTo>
                    <a:pt x="229501" y="224703"/>
                  </a:lnTo>
                  <a:cubicBezTo>
                    <a:pt x="216966" y="224703"/>
                    <a:pt x="206804" y="214541"/>
                    <a:pt x="206804" y="202006"/>
                  </a:cubicBezTo>
                  <a:cubicBezTo>
                    <a:pt x="206804" y="189471"/>
                    <a:pt x="216966" y="179309"/>
                    <a:pt x="229501" y="179309"/>
                  </a:cubicBezTo>
                  <a:lnTo>
                    <a:pt x="305159" y="179309"/>
                  </a:lnTo>
                  <a:lnTo>
                    <a:pt x="305159" y="133914"/>
                  </a:lnTo>
                  <a:lnTo>
                    <a:pt x="229501" y="133914"/>
                  </a:lnTo>
                  <a:cubicBezTo>
                    <a:pt x="216966" y="133914"/>
                    <a:pt x="206804" y="123752"/>
                    <a:pt x="206804" y="111217"/>
                  </a:cubicBezTo>
                  <a:cubicBezTo>
                    <a:pt x="206804" y="98682"/>
                    <a:pt x="216966" y="88519"/>
                    <a:pt x="229501" y="88519"/>
                  </a:cubicBezTo>
                  <a:lnTo>
                    <a:pt x="305159" y="88519"/>
                  </a:lnTo>
                  <a:lnTo>
                    <a:pt x="305159" y="35559"/>
                  </a:lnTo>
                  <a:lnTo>
                    <a:pt x="189221" y="35559"/>
                  </a:lnTo>
                  <a:cubicBezTo>
                    <a:pt x="132762" y="35542"/>
                    <a:pt x="76963" y="23416"/>
                    <a:pt x="25589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D0F3A9CA-24AF-6E24-6213-73E5C325650D}"/>
                </a:ext>
              </a:extLst>
            </p:cNvPr>
            <p:cNvSpPr/>
            <p:nvPr/>
          </p:nvSpPr>
          <p:spPr>
            <a:xfrm>
              <a:off x="1805910" y="2799552"/>
              <a:ext cx="305148" cy="302766"/>
            </a:xfrm>
            <a:custGeom>
              <a:avLst/>
              <a:gdLst>
                <a:gd name="connsiteX0" fmla="*/ 278329 w 305148"/>
                <a:gd name="connsiteY0" fmla="*/ 0 h 302766"/>
                <a:gd name="connsiteX1" fmla="*/ 118813 w 305148"/>
                <a:gd name="connsiteY1" fmla="*/ 45531 h 302766"/>
                <a:gd name="connsiteX2" fmla="*/ 0 w 305148"/>
                <a:gd name="connsiteY2" fmla="*/ 45531 h 302766"/>
                <a:gd name="connsiteX3" fmla="*/ 0 w 305148"/>
                <a:gd name="connsiteY3" fmla="*/ 98491 h 302766"/>
                <a:gd name="connsiteX4" fmla="*/ 75658 w 305148"/>
                <a:gd name="connsiteY4" fmla="*/ 98491 h 302766"/>
                <a:gd name="connsiteX5" fmla="*/ 98355 w 305148"/>
                <a:gd name="connsiteY5" fmla="*/ 121188 h 302766"/>
                <a:gd name="connsiteX6" fmla="*/ 75658 w 305148"/>
                <a:gd name="connsiteY6" fmla="*/ 143886 h 302766"/>
                <a:gd name="connsiteX7" fmla="*/ 0 w 305148"/>
                <a:gd name="connsiteY7" fmla="*/ 143886 h 302766"/>
                <a:gd name="connsiteX8" fmla="*/ 0 w 305148"/>
                <a:gd name="connsiteY8" fmla="*/ 189280 h 302766"/>
                <a:gd name="connsiteX9" fmla="*/ 75658 w 305148"/>
                <a:gd name="connsiteY9" fmla="*/ 189280 h 302766"/>
                <a:gd name="connsiteX10" fmla="*/ 98355 w 305148"/>
                <a:gd name="connsiteY10" fmla="*/ 211978 h 302766"/>
                <a:gd name="connsiteX11" fmla="*/ 75658 w 305148"/>
                <a:gd name="connsiteY11" fmla="*/ 234675 h 302766"/>
                <a:gd name="connsiteX12" fmla="*/ 0 w 305148"/>
                <a:gd name="connsiteY12" fmla="*/ 234675 h 302766"/>
                <a:gd name="connsiteX13" fmla="*/ 0 w 305148"/>
                <a:gd name="connsiteY13" fmla="*/ 242241 h 302766"/>
                <a:gd name="connsiteX14" fmla="*/ 60526 w 305148"/>
                <a:gd name="connsiteY14" fmla="*/ 302767 h 302766"/>
                <a:gd name="connsiteX15" fmla="*/ 214368 w 305148"/>
                <a:gd name="connsiteY15" fmla="*/ 302767 h 302766"/>
                <a:gd name="connsiteX16" fmla="*/ 305149 w 305148"/>
                <a:gd name="connsiteY16" fmla="*/ 211969 h 302766"/>
                <a:gd name="connsiteX17" fmla="*/ 304386 w 305148"/>
                <a:gd name="connsiteY17" fmla="*/ 200236 h 3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5148" h="302766">
                  <a:moveTo>
                    <a:pt x="278329" y="0"/>
                  </a:moveTo>
                  <a:cubicBezTo>
                    <a:pt x="230437" y="29738"/>
                    <a:pt x="175188" y="45508"/>
                    <a:pt x="118813" y="45531"/>
                  </a:cubicBezTo>
                  <a:lnTo>
                    <a:pt x="0" y="45531"/>
                  </a:lnTo>
                  <a:lnTo>
                    <a:pt x="0" y="98491"/>
                  </a:lnTo>
                  <a:lnTo>
                    <a:pt x="75658" y="98491"/>
                  </a:lnTo>
                  <a:cubicBezTo>
                    <a:pt x="88193" y="98491"/>
                    <a:pt x="98355" y="108654"/>
                    <a:pt x="98355" y="121188"/>
                  </a:cubicBezTo>
                  <a:cubicBezTo>
                    <a:pt x="98355" y="133723"/>
                    <a:pt x="88193" y="143886"/>
                    <a:pt x="75658" y="143886"/>
                  </a:cubicBezTo>
                  <a:lnTo>
                    <a:pt x="0" y="143886"/>
                  </a:lnTo>
                  <a:lnTo>
                    <a:pt x="0" y="189280"/>
                  </a:lnTo>
                  <a:lnTo>
                    <a:pt x="75658" y="189280"/>
                  </a:lnTo>
                  <a:cubicBezTo>
                    <a:pt x="88193" y="189280"/>
                    <a:pt x="98355" y="199443"/>
                    <a:pt x="98355" y="211978"/>
                  </a:cubicBezTo>
                  <a:cubicBezTo>
                    <a:pt x="98355" y="224513"/>
                    <a:pt x="88193" y="234675"/>
                    <a:pt x="75658" y="234675"/>
                  </a:cubicBezTo>
                  <a:lnTo>
                    <a:pt x="0" y="234675"/>
                  </a:lnTo>
                  <a:lnTo>
                    <a:pt x="0" y="242241"/>
                  </a:lnTo>
                  <a:lnTo>
                    <a:pt x="60526" y="302767"/>
                  </a:lnTo>
                  <a:lnTo>
                    <a:pt x="214368" y="302767"/>
                  </a:lnTo>
                  <a:cubicBezTo>
                    <a:pt x="264510" y="302762"/>
                    <a:pt x="305153" y="262110"/>
                    <a:pt x="305149" y="211969"/>
                  </a:cubicBezTo>
                  <a:cubicBezTo>
                    <a:pt x="305149" y="208045"/>
                    <a:pt x="304893" y="204126"/>
                    <a:pt x="304386" y="20023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1F49B49A-BF80-03A9-A0B9-54F87B5B07BF}"/>
                </a:ext>
              </a:extLst>
            </p:cNvPr>
            <p:cNvSpPr/>
            <p:nvPr/>
          </p:nvSpPr>
          <p:spPr>
            <a:xfrm>
              <a:off x="1367005" y="1962809"/>
              <a:ext cx="801971" cy="492410"/>
            </a:xfrm>
            <a:custGeom>
              <a:avLst/>
              <a:gdLst>
                <a:gd name="connsiteX0" fmla="*/ 574998 w 801971"/>
                <a:gd name="connsiteY0" fmla="*/ 0 h 492410"/>
                <a:gd name="connsiteX1" fmla="*/ 226973 w 801971"/>
                <a:gd name="connsiteY1" fmla="*/ 0 h 492410"/>
                <a:gd name="connsiteX2" fmla="*/ 0 w 801971"/>
                <a:gd name="connsiteY2" fmla="*/ 226973 h 492410"/>
                <a:gd name="connsiteX3" fmla="*/ 0 w 801971"/>
                <a:gd name="connsiteY3" fmla="*/ 235719 h 492410"/>
                <a:gd name="connsiteX4" fmla="*/ 37829 w 801971"/>
                <a:gd name="connsiteY4" fmla="*/ 231618 h 492410"/>
                <a:gd name="connsiteX5" fmla="*/ 245343 w 801971"/>
                <a:gd name="connsiteY5" fmla="*/ 231618 h 492410"/>
                <a:gd name="connsiteX6" fmla="*/ 423745 w 801971"/>
                <a:gd name="connsiteY6" fmla="*/ 409624 h 492410"/>
                <a:gd name="connsiteX7" fmla="*/ 403452 w 801971"/>
                <a:gd name="connsiteY7" fmla="*/ 492410 h 492410"/>
                <a:gd name="connsiteX8" fmla="*/ 574998 w 801971"/>
                <a:gd name="connsiteY8" fmla="*/ 492410 h 492410"/>
                <a:gd name="connsiteX9" fmla="*/ 801971 w 801971"/>
                <a:gd name="connsiteY9" fmla="*/ 265437 h 492410"/>
                <a:gd name="connsiteX10" fmla="*/ 801971 w 801971"/>
                <a:gd name="connsiteY10" fmla="*/ 226973 h 492410"/>
                <a:gd name="connsiteX11" fmla="*/ 574998 w 801971"/>
                <a:gd name="connsiteY11" fmla="*/ 0 h 49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1971" h="492410">
                  <a:moveTo>
                    <a:pt x="574998" y="0"/>
                  </a:moveTo>
                  <a:lnTo>
                    <a:pt x="226973" y="0"/>
                  </a:lnTo>
                  <a:cubicBezTo>
                    <a:pt x="101619" y="0"/>
                    <a:pt x="0" y="101619"/>
                    <a:pt x="0" y="226973"/>
                  </a:cubicBezTo>
                  <a:lnTo>
                    <a:pt x="0" y="235719"/>
                  </a:lnTo>
                  <a:cubicBezTo>
                    <a:pt x="12428" y="233010"/>
                    <a:pt x="25109" y="231635"/>
                    <a:pt x="37829" y="231618"/>
                  </a:cubicBezTo>
                  <a:lnTo>
                    <a:pt x="245343" y="231618"/>
                  </a:lnTo>
                  <a:cubicBezTo>
                    <a:pt x="343763" y="231509"/>
                    <a:pt x="423636" y="311204"/>
                    <a:pt x="423745" y="409624"/>
                  </a:cubicBezTo>
                  <a:cubicBezTo>
                    <a:pt x="423777" y="438454"/>
                    <a:pt x="416813" y="466862"/>
                    <a:pt x="403452" y="492410"/>
                  </a:cubicBezTo>
                  <a:lnTo>
                    <a:pt x="574998" y="492410"/>
                  </a:lnTo>
                  <a:cubicBezTo>
                    <a:pt x="700352" y="492410"/>
                    <a:pt x="801971" y="390791"/>
                    <a:pt x="801971" y="265437"/>
                  </a:cubicBezTo>
                  <a:lnTo>
                    <a:pt x="801971" y="226973"/>
                  </a:lnTo>
                  <a:cubicBezTo>
                    <a:pt x="801971" y="101619"/>
                    <a:pt x="700352" y="0"/>
                    <a:pt x="574998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7484F64C-1D1F-0F5F-9B85-AE23FED8C929}"/>
                </a:ext>
              </a:extLst>
            </p:cNvPr>
            <p:cNvSpPr/>
            <p:nvPr/>
          </p:nvSpPr>
          <p:spPr>
            <a:xfrm>
              <a:off x="1292712" y="2254953"/>
              <a:ext cx="876264" cy="529604"/>
            </a:xfrm>
            <a:custGeom>
              <a:avLst/>
              <a:gdLst>
                <a:gd name="connsiteX0" fmla="*/ 649292 w 876264"/>
                <a:gd name="connsiteY0" fmla="*/ 260792 h 529604"/>
                <a:gd name="connsiteX1" fmla="*/ 426087 w 876264"/>
                <a:gd name="connsiteY1" fmla="*/ 260792 h 529604"/>
                <a:gd name="connsiteX2" fmla="*/ 319636 w 876264"/>
                <a:gd name="connsiteY2" fmla="*/ 296382 h 529604"/>
                <a:gd name="connsiteX3" fmla="*/ 201035 w 876264"/>
                <a:gd name="connsiteY3" fmla="*/ 296382 h 529604"/>
                <a:gd name="connsiteX4" fmla="*/ 170772 w 876264"/>
                <a:gd name="connsiteY4" fmla="*/ 266119 h 529604"/>
                <a:gd name="connsiteX5" fmla="*/ 201035 w 876264"/>
                <a:gd name="connsiteY5" fmla="*/ 235856 h 529604"/>
                <a:gd name="connsiteX6" fmla="*/ 319636 w 876264"/>
                <a:gd name="connsiteY6" fmla="*/ 235856 h 529604"/>
                <a:gd name="connsiteX7" fmla="*/ 436228 w 876264"/>
                <a:gd name="connsiteY7" fmla="*/ 116592 h 529604"/>
                <a:gd name="connsiteX8" fmla="*/ 319636 w 876264"/>
                <a:gd name="connsiteY8" fmla="*/ 1 h 529604"/>
                <a:gd name="connsiteX9" fmla="*/ 112122 w 876264"/>
                <a:gd name="connsiteY9" fmla="*/ 1 h 529604"/>
                <a:gd name="connsiteX10" fmla="*/ 60675 w 876264"/>
                <a:gd name="connsiteY10" fmla="*/ 11773 h 529604"/>
                <a:gd name="connsiteX11" fmla="*/ 149 w 876264"/>
                <a:gd name="connsiteY11" fmla="*/ 117921 h 529604"/>
                <a:gd name="connsiteX12" fmla="*/ 149 w 876264"/>
                <a:gd name="connsiteY12" fmla="*/ 182033 h 529604"/>
                <a:gd name="connsiteX13" fmla="*/ 27174 w 876264"/>
                <a:gd name="connsiteY13" fmla="*/ 288317 h 529604"/>
                <a:gd name="connsiteX14" fmla="*/ 44954 w 876264"/>
                <a:gd name="connsiteY14" fmla="*/ 328945 h 529604"/>
                <a:gd name="connsiteX15" fmla="*/ 351866 w 876264"/>
                <a:gd name="connsiteY15" fmla="*/ 529604 h 529604"/>
                <a:gd name="connsiteX16" fmla="*/ 632012 w 876264"/>
                <a:gd name="connsiteY16" fmla="*/ 529604 h 529604"/>
                <a:gd name="connsiteX17" fmla="*/ 876265 w 876264"/>
                <a:gd name="connsiteY17" fmla="*/ 285290 h 529604"/>
                <a:gd name="connsiteX18" fmla="*/ 876265 w 876264"/>
                <a:gd name="connsiteY18" fmla="*/ 149107 h 529604"/>
                <a:gd name="connsiteX19" fmla="*/ 649292 w 876264"/>
                <a:gd name="connsiteY19" fmla="*/ 260792 h 5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76264" h="529604">
                  <a:moveTo>
                    <a:pt x="649292" y="260792"/>
                  </a:moveTo>
                  <a:lnTo>
                    <a:pt x="426087" y="260792"/>
                  </a:lnTo>
                  <a:cubicBezTo>
                    <a:pt x="395397" y="283876"/>
                    <a:pt x="358039" y="296365"/>
                    <a:pt x="319636" y="296382"/>
                  </a:cubicBezTo>
                  <a:lnTo>
                    <a:pt x="201035" y="296382"/>
                  </a:lnTo>
                  <a:cubicBezTo>
                    <a:pt x="184321" y="296382"/>
                    <a:pt x="170772" y="282833"/>
                    <a:pt x="170772" y="266119"/>
                  </a:cubicBezTo>
                  <a:cubicBezTo>
                    <a:pt x="170772" y="249404"/>
                    <a:pt x="184321" y="235856"/>
                    <a:pt x="201035" y="235856"/>
                  </a:cubicBezTo>
                  <a:lnTo>
                    <a:pt x="319636" y="235856"/>
                  </a:lnTo>
                  <a:cubicBezTo>
                    <a:pt x="384765" y="235117"/>
                    <a:pt x="436966" y="181721"/>
                    <a:pt x="436228" y="116592"/>
                  </a:cubicBezTo>
                  <a:cubicBezTo>
                    <a:pt x="435501" y="52504"/>
                    <a:pt x="383724" y="727"/>
                    <a:pt x="319636" y="1"/>
                  </a:cubicBezTo>
                  <a:lnTo>
                    <a:pt x="112122" y="1"/>
                  </a:lnTo>
                  <a:cubicBezTo>
                    <a:pt x="94301" y="-52"/>
                    <a:pt x="76701" y="3976"/>
                    <a:pt x="60675" y="11773"/>
                  </a:cubicBezTo>
                  <a:cubicBezTo>
                    <a:pt x="21518" y="32315"/>
                    <a:pt x="-2113" y="73759"/>
                    <a:pt x="149" y="117921"/>
                  </a:cubicBezTo>
                  <a:lnTo>
                    <a:pt x="149" y="182033"/>
                  </a:lnTo>
                  <a:cubicBezTo>
                    <a:pt x="3239" y="218709"/>
                    <a:pt x="12371" y="254620"/>
                    <a:pt x="27174" y="288317"/>
                  </a:cubicBezTo>
                  <a:lnTo>
                    <a:pt x="44954" y="328945"/>
                  </a:lnTo>
                  <a:cubicBezTo>
                    <a:pt x="98325" y="450851"/>
                    <a:pt x="218789" y="529609"/>
                    <a:pt x="351866" y="529604"/>
                  </a:cubicBezTo>
                  <a:lnTo>
                    <a:pt x="632012" y="529604"/>
                  </a:lnTo>
                  <a:cubicBezTo>
                    <a:pt x="766918" y="529571"/>
                    <a:pt x="876265" y="420197"/>
                    <a:pt x="876265" y="285290"/>
                  </a:cubicBezTo>
                  <a:lnTo>
                    <a:pt x="876265" y="149107"/>
                  </a:lnTo>
                  <a:cubicBezTo>
                    <a:pt x="821990" y="219480"/>
                    <a:pt x="738164" y="260729"/>
                    <a:pt x="649292" y="26079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1447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02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F486F82-032A-B6EE-4E3D-FFD58A1CC9CB}"/>
              </a:ext>
            </a:extLst>
          </p:cNvPr>
          <p:cNvSpPr/>
          <p:nvPr/>
        </p:nvSpPr>
        <p:spPr>
          <a:xfrm>
            <a:off x="5381496" y="1900943"/>
            <a:ext cx="1271392" cy="110855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CF239FE-CC3A-80AE-B3E9-4C8324A2CD61}"/>
              </a:ext>
            </a:extLst>
          </p:cNvPr>
          <p:cNvGrpSpPr/>
          <p:nvPr/>
        </p:nvGrpSpPr>
        <p:grpSpPr>
          <a:xfrm>
            <a:off x="1292712" y="1962809"/>
            <a:ext cx="876264" cy="1139510"/>
            <a:chOff x="1292712" y="1962809"/>
            <a:chExt cx="876264" cy="1139510"/>
          </a:xfrm>
          <a:solidFill>
            <a:schemeClr val="tx1"/>
          </a:solidFill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1A8A990E-B9CA-12CC-A57F-24425302B3A0}"/>
                </a:ext>
              </a:extLst>
            </p:cNvPr>
            <p:cNvSpPr/>
            <p:nvPr/>
          </p:nvSpPr>
          <p:spPr>
            <a:xfrm>
              <a:off x="1455357" y="2809524"/>
              <a:ext cx="305158" cy="292795"/>
            </a:xfrm>
            <a:custGeom>
              <a:avLst/>
              <a:gdLst>
                <a:gd name="connsiteX0" fmla="*/ 25589 w 305158"/>
                <a:gd name="connsiteY0" fmla="*/ 0 h 292795"/>
                <a:gd name="connsiteX1" fmla="*/ 773 w 305158"/>
                <a:gd name="connsiteY1" fmla="*/ 190264 h 292795"/>
                <a:gd name="connsiteX2" fmla="*/ 79057 w 305158"/>
                <a:gd name="connsiteY2" fmla="*/ 292032 h 292795"/>
                <a:gd name="connsiteX3" fmla="*/ 90790 w 305158"/>
                <a:gd name="connsiteY3" fmla="*/ 292795 h 292795"/>
                <a:gd name="connsiteX4" fmla="*/ 244633 w 305158"/>
                <a:gd name="connsiteY4" fmla="*/ 292795 h 292795"/>
                <a:gd name="connsiteX5" fmla="*/ 305159 w 305158"/>
                <a:gd name="connsiteY5" fmla="*/ 232269 h 292795"/>
                <a:gd name="connsiteX6" fmla="*/ 305159 w 305158"/>
                <a:gd name="connsiteY6" fmla="*/ 224703 h 292795"/>
                <a:gd name="connsiteX7" fmla="*/ 229501 w 305158"/>
                <a:gd name="connsiteY7" fmla="*/ 224703 h 292795"/>
                <a:gd name="connsiteX8" fmla="*/ 206804 w 305158"/>
                <a:gd name="connsiteY8" fmla="*/ 202006 h 292795"/>
                <a:gd name="connsiteX9" fmla="*/ 229501 w 305158"/>
                <a:gd name="connsiteY9" fmla="*/ 179309 h 292795"/>
                <a:gd name="connsiteX10" fmla="*/ 305159 w 305158"/>
                <a:gd name="connsiteY10" fmla="*/ 179309 h 292795"/>
                <a:gd name="connsiteX11" fmla="*/ 305159 w 305158"/>
                <a:gd name="connsiteY11" fmla="*/ 133914 h 292795"/>
                <a:gd name="connsiteX12" fmla="*/ 229501 w 305158"/>
                <a:gd name="connsiteY12" fmla="*/ 133914 h 292795"/>
                <a:gd name="connsiteX13" fmla="*/ 206804 w 305158"/>
                <a:gd name="connsiteY13" fmla="*/ 111217 h 292795"/>
                <a:gd name="connsiteX14" fmla="*/ 229501 w 305158"/>
                <a:gd name="connsiteY14" fmla="*/ 88519 h 292795"/>
                <a:gd name="connsiteX15" fmla="*/ 305159 w 305158"/>
                <a:gd name="connsiteY15" fmla="*/ 88519 h 292795"/>
                <a:gd name="connsiteX16" fmla="*/ 305159 w 305158"/>
                <a:gd name="connsiteY16" fmla="*/ 35559 h 292795"/>
                <a:gd name="connsiteX17" fmla="*/ 189221 w 305158"/>
                <a:gd name="connsiteY17" fmla="*/ 35559 h 292795"/>
                <a:gd name="connsiteX18" fmla="*/ 25589 w 305158"/>
                <a:gd name="connsiteY18" fmla="*/ 0 h 2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5158" h="292795">
                  <a:moveTo>
                    <a:pt x="25589" y="0"/>
                  </a:moveTo>
                  <a:lnTo>
                    <a:pt x="773" y="190264"/>
                  </a:lnTo>
                  <a:cubicBezTo>
                    <a:pt x="-5713" y="239985"/>
                    <a:pt x="29337" y="285547"/>
                    <a:pt x="79057" y="292032"/>
                  </a:cubicBezTo>
                  <a:cubicBezTo>
                    <a:pt x="82948" y="292539"/>
                    <a:pt x="86867" y="292795"/>
                    <a:pt x="90790" y="292795"/>
                  </a:cubicBezTo>
                  <a:lnTo>
                    <a:pt x="244633" y="292795"/>
                  </a:lnTo>
                  <a:lnTo>
                    <a:pt x="305159" y="232269"/>
                  </a:lnTo>
                  <a:lnTo>
                    <a:pt x="305159" y="224703"/>
                  </a:lnTo>
                  <a:lnTo>
                    <a:pt x="229501" y="224703"/>
                  </a:lnTo>
                  <a:cubicBezTo>
                    <a:pt x="216966" y="224703"/>
                    <a:pt x="206804" y="214541"/>
                    <a:pt x="206804" y="202006"/>
                  </a:cubicBezTo>
                  <a:cubicBezTo>
                    <a:pt x="206804" y="189471"/>
                    <a:pt x="216966" y="179309"/>
                    <a:pt x="229501" y="179309"/>
                  </a:cubicBezTo>
                  <a:lnTo>
                    <a:pt x="305159" y="179309"/>
                  </a:lnTo>
                  <a:lnTo>
                    <a:pt x="305159" y="133914"/>
                  </a:lnTo>
                  <a:lnTo>
                    <a:pt x="229501" y="133914"/>
                  </a:lnTo>
                  <a:cubicBezTo>
                    <a:pt x="216966" y="133914"/>
                    <a:pt x="206804" y="123752"/>
                    <a:pt x="206804" y="111217"/>
                  </a:cubicBezTo>
                  <a:cubicBezTo>
                    <a:pt x="206804" y="98682"/>
                    <a:pt x="216966" y="88519"/>
                    <a:pt x="229501" y="88519"/>
                  </a:cubicBezTo>
                  <a:lnTo>
                    <a:pt x="305159" y="88519"/>
                  </a:lnTo>
                  <a:lnTo>
                    <a:pt x="305159" y="35559"/>
                  </a:lnTo>
                  <a:lnTo>
                    <a:pt x="189221" y="35559"/>
                  </a:lnTo>
                  <a:cubicBezTo>
                    <a:pt x="132762" y="35542"/>
                    <a:pt x="76963" y="23416"/>
                    <a:pt x="25589" y="0"/>
                  </a:cubicBezTo>
                  <a:close/>
                </a:path>
              </a:pathLst>
            </a:custGeom>
            <a:grpFill/>
            <a:ln w="1508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90782C1A-757E-ADE3-6C39-A9D3395DA6AD}"/>
                </a:ext>
              </a:extLst>
            </p:cNvPr>
            <p:cNvSpPr/>
            <p:nvPr/>
          </p:nvSpPr>
          <p:spPr>
            <a:xfrm>
              <a:off x="1805910" y="2799552"/>
              <a:ext cx="305148" cy="302766"/>
            </a:xfrm>
            <a:custGeom>
              <a:avLst/>
              <a:gdLst>
                <a:gd name="connsiteX0" fmla="*/ 278329 w 305148"/>
                <a:gd name="connsiteY0" fmla="*/ 0 h 302766"/>
                <a:gd name="connsiteX1" fmla="*/ 118813 w 305148"/>
                <a:gd name="connsiteY1" fmla="*/ 45531 h 302766"/>
                <a:gd name="connsiteX2" fmla="*/ 0 w 305148"/>
                <a:gd name="connsiteY2" fmla="*/ 45531 h 302766"/>
                <a:gd name="connsiteX3" fmla="*/ 0 w 305148"/>
                <a:gd name="connsiteY3" fmla="*/ 98491 h 302766"/>
                <a:gd name="connsiteX4" fmla="*/ 75658 w 305148"/>
                <a:gd name="connsiteY4" fmla="*/ 98491 h 302766"/>
                <a:gd name="connsiteX5" fmla="*/ 98355 w 305148"/>
                <a:gd name="connsiteY5" fmla="*/ 121188 h 302766"/>
                <a:gd name="connsiteX6" fmla="*/ 75658 w 305148"/>
                <a:gd name="connsiteY6" fmla="*/ 143886 h 302766"/>
                <a:gd name="connsiteX7" fmla="*/ 0 w 305148"/>
                <a:gd name="connsiteY7" fmla="*/ 143886 h 302766"/>
                <a:gd name="connsiteX8" fmla="*/ 0 w 305148"/>
                <a:gd name="connsiteY8" fmla="*/ 189280 h 302766"/>
                <a:gd name="connsiteX9" fmla="*/ 75658 w 305148"/>
                <a:gd name="connsiteY9" fmla="*/ 189280 h 302766"/>
                <a:gd name="connsiteX10" fmla="*/ 98355 w 305148"/>
                <a:gd name="connsiteY10" fmla="*/ 211978 h 302766"/>
                <a:gd name="connsiteX11" fmla="*/ 75658 w 305148"/>
                <a:gd name="connsiteY11" fmla="*/ 234675 h 302766"/>
                <a:gd name="connsiteX12" fmla="*/ 0 w 305148"/>
                <a:gd name="connsiteY12" fmla="*/ 234675 h 302766"/>
                <a:gd name="connsiteX13" fmla="*/ 0 w 305148"/>
                <a:gd name="connsiteY13" fmla="*/ 242241 h 302766"/>
                <a:gd name="connsiteX14" fmla="*/ 60526 w 305148"/>
                <a:gd name="connsiteY14" fmla="*/ 302767 h 302766"/>
                <a:gd name="connsiteX15" fmla="*/ 214368 w 305148"/>
                <a:gd name="connsiteY15" fmla="*/ 302767 h 302766"/>
                <a:gd name="connsiteX16" fmla="*/ 305149 w 305148"/>
                <a:gd name="connsiteY16" fmla="*/ 211969 h 302766"/>
                <a:gd name="connsiteX17" fmla="*/ 304386 w 305148"/>
                <a:gd name="connsiteY17" fmla="*/ 200236 h 3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5148" h="302766">
                  <a:moveTo>
                    <a:pt x="278329" y="0"/>
                  </a:moveTo>
                  <a:cubicBezTo>
                    <a:pt x="230437" y="29738"/>
                    <a:pt x="175188" y="45508"/>
                    <a:pt x="118813" y="45531"/>
                  </a:cubicBezTo>
                  <a:lnTo>
                    <a:pt x="0" y="45531"/>
                  </a:lnTo>
                  <a:lnTo>
                    <a:pt x="0" y="98491"/>
                  </a:lnTo>
                  <a:lnTo>
                    <a:pt x="75658" y="98491"/>
                  </a:lnTo>
                  <a:cubicBezTo>
                    <a:pt x="88193" y="98491"/>
                    <a:pt x="98355" y="108654"/>
                    <a:pt x="98355" y="121188"/>
                  </a:cubicBezTo>
                  <a:cubicBezTo>
                    <a:pt x="98355" y="133723"/>
                    <a:pt x="88193" y="143886"/>
                    <a:pt x="75658" y="143886"/>
                  </a:cubicBezTo>
                  <a:lnTo>
                    <a:pt x="0" y="143886"/>
                  </a:lnTo>
                  <a:lnTo>
                    <a:pt x="0" y="189280"/>
                  </a:lnTo>
                  <a:lnTo>
                    <a:pt x="75658" y="189280"/>
                  </a:lnTo>
                  <a:cubicBezTo>
                    <a:pt x="88193" y="189280"/>
                    <a:pt x="98355" y="199443"/>
                    <a:pt x="98355" y="211978"/>
                  </a:cubicBezTo>
                  <a:cubicBezTo>
                    <a:pt x="98355" y="224513"/>
                    <a:pt x="88193" y="234675"/>
                    <a:pt x="75658" y="234675"/>
                  </a:cubicBezTo>
                  <a:lnTo>
                    <a:pt x="0" y="234675"/>
                  </a:lnTo>
                  <a:lnTo>
                    <a:pt x="0" y="242241"/>
                  </a:lnTo>
                  <a:lnTo>
                    <a:pt x="60526" y="302767"/>
                  </a:lnTo>
                  <a:lnTo>
                    <a:pt x="214368" y="302767"/>
                  </a:lnTo>
                  <a:cubicBezTo>
                    <a:pt x="264510" y="302762"/>
                    <a:pt x="305153" y="262110"/>
                    <a:pt x="305149" y="211969"/>
                  </a:cubicBezTo>
                  <a:cubicBezTo>
                    <a:pt x="305149" y="208045"/>
                    <a:pt x="304893" y="204126"/>
                    <a:pt x="304386" y="200236"/>
                  </a:cubicBezTo>
                  <a:close/>
                </a:path>
              </a:pathLst>
            </a:custGeom>
            <a:grpFill/>
            <a:ln w="1508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0DB70737-7EA3-2323-F04B-FCCAC38262F4}"/>
                </a:ext>
              </a:extLst>
            </p:cNvPr>
            <p:cNvSpPr/>
            <p:nvPr/>
          </p:nvSpPr>
          <p:spPr>
            <a:xfrm>
              <a:off x="1367005" y="1962809"/>
              <a:ext cx="801971" cy="492410"/>
            </a:xfrm>
            <a:custGeom>
              <a:avLst/>
              <a:gdLst>
                <a:gd name="connsiteX0" fmla="*/ 574998 w 801971"/>
                <a:gd name="connsiteY0" fmla="*/ 0 h 492410"/>
                <a:gd name="connsiteX1" fmla="*/ 226973 w 801971"/>
                <a:gd name="connsiteY1" fmla="*/ 0 h 492410"/>
                <a:gd name="connsiteX2" fmla="*/ 0 w 801971"/>
                <a:gd name="connsiteY2" fmla="*/ 226973 h 492410"/>
                <a:gd name="connsiteX3" fmla="*/ 0 w 801971"/>
                <a:gd name="connsiteY3" fmla="*/ 235719 h 492410"/>
                <a:gd name="connsiteX4" fmla="*/ 37829 w 801971"/>
                <a:gd name="connsiteY4" fmla="*/ 231618 h 492410"/>
                <a:gd name="connsiteX5" fmla="*/ 245343 w 801971"/>
                <a:gd name="connsiteY5" fmla="*/ 231618 h 492410"/>
                <a:gd name="connsiteX6" fmla="*/ 423745 w 801971"/>
                <a:gd name="connsiteY6" fmla="*/ 409624 h 492410"/>
                <a:gd name="connsiteX7" fmla="*/ 403452 w 801971"/>
                <a:gd name="connsiteY7" fmla="*/ 492410 h 492410"/>
                <a:gd name="connsiteX8" fmla="*/ 574998 w 801971"/>
                <a:gd name="connsiteY8" fmla="*/ 492410 h 492410"/>
                <a:gd name="connsiteX9" fmla="*/ 801971 w 801971"/>
                <a:gd name="connsiteY9" fmla="*/ 265437 h 492410"/>
                <a:gd name="connsiteX10" fmla="*/ 801971 w 801971"/>
                <a:gd name="connsiteY10" fmla="*/ 226973 h 492410"/>
                <a:gd name="connsiteX11" fmla="*/ 574998 w 801971"/>
                <a:gd name="connsiteY11" fmla="*/ 0 h 49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1971" h="492410">
                  <a:moveTo>
                    <a:pt x="574998" y="0"/>
                  </a:moveTo>
                  <a:lnTo>
                    <a:pt x="226973" y="0"/>
                  </a:lnTo>
                  <a:cubicBezTo>
                    <a:pt x="101619" y="0"/>
                    <a:pt x="0" y="101619"/>
                    <a:pt x="0" y="226973"/>
                  </a:cubicBezTo>
                  <a:lnTo>
                    <a:pt x="0" y="235719"/>
                  </a:lnTo>
                  <a:cubicBezTo>
                    <a:pt x="12428" y="233010"/>
                    <a:pt x="25109" y="231635"/>
                    <a:pt x="37829" y="231618"/>
                  </a:cubicBezTo>
                  <a:lnTo>
                    <a:pt x="245343" y="231618"/>
                  </a:lnTo>
                  <a:cubicBezTo>
                    <a:pt x="343763" y="231509"/>
                    <a:pt x="423636" y="311204"/>
                    <a:pt x="423745" y="409624"/>
                  </a:cubicBezTo>
                  <a:cubicBezTo>
                    <a:pt x="423777" y="438454"/>
                    <a:pt x="416813" y="466862"/>
                    <a:pt x="403452" y="492410"/>
                  </a:cubicBezTo>
                  <a:lnTo>
                    <a:pt x="574998" y="492410"/>
                  </a:lnTo>
                  <a:cubicBezTo>
                    <a:pt x="700352" y="492410"/>
                    <a:pt x="801971" y="390791"/>
                    <a:pt x="801971" y="265437"/>
                  </a:cubicBezTo>
                  <a:lnTo>
                    <a:pt x="801971" y="226973"/>
                  </a:lnTo>
                  <a:cubicBezTo>
                    <a:pt x="801971" y="101619"/>
                    <a:pt x="700352" y="0"/>
                    <a:pt x="574998" y="0"/>
                  </a:cubicBezTo>
                  <a:close/>
                </a:path>
              </a:pathLst>
            </a:custGeom>
            <a:grpFill/>
            <a:ln w="1508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EEFD1166-DA3F-AED7-B9B8-10E57C6EEA49}"/>
                </a:ext>
              </a:extLst>
            </p:cNvPr>
            <p:cNvSpPr/>
            <p:nvPr/>
          </p:nvSpPr>
          <p:spPr>
            <a:xfrm>
              <a:off x="1292712" y="2254953"/>
              <a:ext cx="876264" cy="529604"/>
            </a:xfrm>
            <a:custGeom>
              <a:avLst/>
              <a:gdLst>
                <a:gd name="connsiteX0" fmla="*/ 649292 w 876264"/>
                <a:gd name="connsiteY0" fmla="*/ 260792 h 529604"/>
                <a:gd name="connsiteX1" fmla="*/ 426087 w 876264"/>
                <a:gd name="connsiteY1" fmla="*/ 260792 h 529604"/>
                <a:gd name="connsiteX2" fmla="*/ 319636 w 876264"/>
                <a:gd name="connsiteY2" fmla="*/ 296382 h 529604"/>
                <a:gd name="connsiteX3" fmla="*/ 201035 w 876264"/>
                <a:gd name="connsiteY3" fmla="*/ 296382 h 529604"/>
                <a:gd name="connsiteX4" fmla="*/ 170772 w 876264"/>
                <a:gd name="connsiteY4" fmla="*/ 266119 h 529604"/>
                <a:gd name="connsiteX5" fmla="*/ 201035 w 876264"/>
                <a:gd name="connsiteY5" fmla="*/ 235856 h 529604"/>
                <a:gd name="connsiteX6" fmla="*/ 319636 w 876264"/>
                <a:gd name="connsiteY6" fmla="*/ 235856 h 529604"/>
                <a:gd name="connsiteX7" fmla="*/ 436228 w 876264"/>
                <a:gd name="connsiteY7" fmla="*/ 116592 h 529604"/>
                <a:gd name="connsiteX8" fmla="*/ 319636 w 876264"/>
                <a:gd name="connsiteY8" fmla="*/ 1 h 529604"/>
                <a:gd name="connsiteX9" fmla="*/ 112122 w 876264"/>
                <a:gd name="connsiteY9" fmla="*/ 1 h 529604"/>
                <a:gd name="connsiteX10" fmla="*/ 60675 w 876264"/>
                <a:gd name="connsiteY10" fmla="*/ 11773 h 529604"/>
                <a:gd name="connsiteX11" fmla="*/ 149 w 876264"/>
                <a:gd name="connsiteY11" fmla="*/ 117921 h 529604"/>
                <a:gd name="connsiteX12" fmla="*/ 149 w 876264"/>
                <a:gd name="connsiteY12" fmla="*/ 182033 h 529604"/>
                <a:gd name="connsiteX13" fmla="*/ 27174 w 876264"/>
                <a:gd name="connsiteY13" fmla="*/ 288317 h 529604"/>
                <a:gd name="connsiteX14" fmla="*/ 44954 w 876264"/>
                <a:gd name="connsiteY14" fmla="*/ 328945 h 529604"/>
                <a:gd name="connsiteX15" fmla="*/ 351866 w 876264"/>
                <a:gd name="connsiteY15" fmla="*/ 529604 h 529604"/>
                <a:gd name="connsiteX16" fmla="*/ 632012 w 876264"/>
                <a:gd name="connsiteY16" fmla="*/ 529604 h 529604"/>
                <a:gd name="connsiteX17" fmla="*/ 876265 w 876264"/>
                <a:gd name="connsiteY17" fmla="*/ 285290 h 529604"/>
                <a:gd name="connsiteX18" fmla="*/ 876265 w 876264"/>
                <a:gd name="connsiteY18" fmla="*/ 149107 h 529604"/>
                <a:gd name="connsiteX19" fmla="*/ 649292 w 876264"/>
                <a:gd name="connsiteY19" fmla="*/ 260792 h 5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76264" h="529604">
                  <a:moveTo>
                    <a:pt x="649292" y="260792"/>
                  </a:moveTo>
                  <a:lnTo>
                    <a:pt x="426087" y="260792"/>
                  </a:lnTo>
                  <a:cubicBezTo>
                    <a:pt x="395397" y="283876"/>
                    <a:pt x="358039" y="296365"/>
                    <a:pt x="319636" y="296382"/>
                  </a:cubicBezTo>
                  <a:lnTo>
                    <a:pt x="201035" y="296382"/>
                  </a:lnTo>
                  <a:cubicBezTo>
                    <a:pt x="184321" y="296382"/>
                    <a:pt x="170772" y="282833"/>
                    <a:pt x="170772" y="266119"/>
                  </a:cubicBezTo>
                  <a:cubicBezTo>
                    <a:pt x="170772" y="249404"/>
                    <a:pt x="184321" y="235856"/>
                    <a:pt x="201035" y="235856"/>
                  </a:cubicBezTo>
                  <a:lnTo>
                    <a:pt x="319636" y="235856"/>
                  </a:lnTo>
                  <a:cubicBezTo>
                    <a:pt x="384765" y="235117"/>
                    <a:pt x="436966" y="181721"/>
                    <a:pt x="436228" y="116592"/>
                  </a:cubicBezTo>
                  <a:cubicBezTo>
                    <a:pt x="435501" y="52504"/>
                    <a:pt x="383724" y="727"/>
                    <a:pt x="319636" y="1"/>
                  </a:cubicBezTo>
                  <a:lnTo>
                    <a:pt x="112122" y="1"/>
                  </a:lnTo>
                  <a:cubicBezTo>
                    <a:pt x="94301" y="-52"/>
                    <a:pt x="76701" y="3976"/>
                    <a:pt x="60675" y="11773"/>
                  </a:cubicBezTo>
                  <a:cubicBezTo>
                    <a:pt x="21518" y="32315"/>
                    <a:pt x="-2113" y="73759"/>
                    <a:pt x="149" y="117921"/>
                  </a:cubicBezTo>
                  <a:lnTo>
                    <a:pt x="149" y="182033"/>
                  </a:lnTo>
                  <a:cubicBezTo>
                    <a:pt x="3239" y="218709"/>
                    <a:pt x="12371" y="254620"/>
                    <a:pt x="27174" y="288317"/>
                  </a:cubicBezTo>
                  <a:lnTo>
                    <a:pt x="44954" y="328945"/>
                  </a:lnTo>
                  <a:cubicBezTo>
                    <a:pt x="98325" y="450851"/>
                    <a:pt x="218789" y="529609"/>
                    <a:pt x="351866" y="529604"/>
                  </a:cubicBezTo>
                  <a:lnTo>
                    <a:pt x="632012" y="529604"/>
                  </a:lnTo>
                  <a:cubicBezTo>
                    <a:pt x="766918" y="529571"/>
                    <a:pt x="876265" y="420197"/>
                    <a:pt x="876265" y="285290"/>
                  </a:cubicBezTo>
                  <a:lnTo>
                    <a:pt x="876265" y="149107"/>
                  </a:lnTo>
                  <a:cubicBezTo>
                    <a:pt x="821990" y="219480"/>
                    <a:pt x="738164" y="260729"/>
                    <a:pt x="649292" y="260792"/>
                  </a:cubicBezTo>
                  <a:close/>
                </a:path>
              </a:pathLst>
            </a:custGeom>
            <a:grpFill/>
            <a:ln w="1508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</p:grp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C8CE46E-3273-1687-5945-A16EBA9BE1DF}"/>
              </a:ext>
            </a:extLst>
          </p:cNvPr>
          <p:cNvSpPr/>
          <p:nvPr/>
        </p:nvSpPr>
        <p:spPr>
          <a:xfrm rot="16200000">
            <a:off x="2847587" y="2273474"/>
            <a:ext cx="1271392" cy="110855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5508325-D324-650F-E9BA-0FF2965328FA}"/>
              </a:ext>
            </a:extLst>
          </p:cNvPr>
          <p:cNvSpPr/>
          <p:nvPr/>
        </p:nvSpPr>
        <p:spPr>
          <a:xfrm rot="10800000">
            <a:off x="5381497" y="3363800"/>
            <a:ext cx="1271392" cy="110855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850F916-C823-4521-62F2-0088D20593B8}"/>
              </a:ext>
            </a:extLst>
          </p:cNvPr>
          <p:cNvSpPr/>
          <p:nvPr/>
        </p:nvSpPr>
        <p:spPr>
          <a:xfrm rot="5400000">
            <a:off x="2847586" y="3999496"/>
            <a:ext cx="1271392" cy="110855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0775B22-8E7B-67E1-E8B6-CB7C7CBA7504}"/>
              </a:ext>
            </a:extLst>
          </p:cNvPr>
          <p:cNvGrpSpPr/>
          <p:nvPr/>
        </p:nvGrpSpPr>
        <p:grpSpPr>
          <a:xfrm>
            <a:off x="7587381" y="2148861"/>
            <a:ext cx="1699362" cy="1271392"/>
            <a:chOff x="7382530" y="1962810"/>
            <a:chExt cx="1699362" cy="1271392"/>
          </a:xfrm>
        </p:grpSpPr>
        <p:sp>
          <p:nvSpPr>
            <p:cNvPr id="21" name="Flecha: a la derecha 20">
              <a:extLst>
                <a:ext uri="{FF2B5EF4-FFF2-40B4-BE49-F238E27FC236}">
                  <a16:creationId xmlns:a16="http://schemas.microsoft.com/office/drawing/2014/main" id="{38C0E7FE-9B5C-5B54-3529-4ABA987DA1A5}"/>
                </a:ext>
              </a:extLst>
            </p:cNvPr>
            <p:cNvSpPr/>
            <p:nvPr/>
          </p:nvSpPr>
          <p:spPr>
            <a:xfrm rot="16200000">
              <a:off x="7152886" y="2192454"/>
              <a:ext cx="1271392" cy="81210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Flecha: a la derecha 21">
              <a:extLst>
                <a:ext uri="{FF2B5EF4-FFF2-40B4-BE49-F238E27FC236}">
                  <a16:creationId xmlns:a16="http://schemas.microsoft.com/office/drawing/2014/main" id="{564154CC-6E85-E51C-8505-EA85543E764A}"/>
                </a:ext>
              </a:extLst>
            </p:cNvPr>
            <p:cNvSpPr/>
            <p:nvPr/>
          </p:nvSpPr>
          <p:spPr>
            <a:xfrm rot="16200000">
              <a:off x="8040145" y="2192454"/>
              <a:ext cx="1271392" cy="81210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0429BAF-58C6-6B5C-FD83-F7A3E0E637B3}"/>
              </a:ext>
            </a:extLst>
          </p:cNvPr>
          <p:cNvGrpSpPr/>
          <p:nvPr/>
        </p:nvGrpSpPr>
        <p:grpSpPr>
          <a:xfrm rot="10800000">
            <a:off x="7624959" y="3836656"/>
            <a:ext cx="1699362" cy="1271392"/>
            <a:chOff x="7382530" y="1962810"/>
            <a:chExt cx="1699362" cy="1271392"/>
          </a:xfrm>
        </p:grpSpPr>
        <p:sp>
          <p:nvSpPr>
            <p:cNvPr id="24" name="Flecha: a la derecha 23">
              <a:extLst>
                <a:ext uri="{FF2B5EF4-FFF2-40B4-BE49-F238E27FC236}">
                  <a16:creationId xmlns:a16="http://schemas.microsoft.com/office/drawing/2014/main" id="{041BDF08-141F-8650-25CA-DC93A3C13D68}"/>
                </a:ext>
              </a:extLst>
            </p:cNvPr>
            <p:cNvSpPr/>
            <p:nvPr/>
          </p:nvSpPr>
          <p:spPr>
            <a:xfrm rot="16200000">
              <a:off x="7152886" y="2192454"/>
              <a:ext cx="1271392" cy="81210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Flecha: a la derecha 24">
              <a:extLst>
                <a:ext uri="{FF2B5EF4-FFF2-40B4-BE49-F238E27FC236}">
                  <a16:creationId xmlns:a16="http://schemas.microsoft.com/office/drawing/2014/main" id="{A85619DD-00CB-E8BF-7B04-B4303025A7D9}"/>
                </a:ext>
              </a:extLst>
            </p:cNvPr>
            <p:cNvSpPr/>
            <p:nvPr/>
          </p:nvSpPr>
          <p:spPr>
            <a:xfrm rot="16200000">
              <a:off x="8040145" y="2192454"/>
              <a:ext cx="1271392" cy="81210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366EF949-8DA9-E637-87A3-C13B54F82181}"/>
              </a:ext>
            </a:extLst>
          </p:cNvPr>
          <p:cNvSpPr/>
          <p:nvPr/>
        </p:nvSpPr>
        <p:spPr>
          <a:xfrm>
            <a:off x="9324321" y="854257"/>
            <a:ext cx="1271392" cy="110855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Flecha: curvada hacia la izquierda 29">
            <a:extLst>
              <a:ext uri="{FF2B5EF4-FFF2-40B4-BE49-F238E27FC236}">
                <a16:creationId xmlns:a16="http://schemas.microsoft.com/office/drawing/2014/main" id="{4E490723-73A4-FA47-88D2-40A9DDBF29C8}"/>
              </a:ext>
            </a:extLst>
          </p:cNvPr>
          <p:cNvSpPr/>
          <p:nvPr/>
        </p:nvSpPr>
        <p:spPr>
          <a:xfrm rot="10800000" flipH="1">
            <a:off x="4574612" y="5108049"/>
            <a:ext cx="870032" cy="1271392"/>
          </a:xfrm>
          <a:prstGeom prst="curvedLeftArrow">
            <a:avLst>
              <a:gd name="adj1" fmla="val 30852"/>
              <a:gd name="adj2" fmla="val 69846"/>
              <a:gd name="adj3" fmla="val 32199"/>
            </a:avLst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1" name="Flecha: curvada hacia la izquierda 30">
            <a:extLst>
              <a:ext uri="{FF2B5EF4-FFF2-40B4-BE49-F238E27FC236}">
                <a16:creationId xmlns:a16="http://schemas.microsoft.com/office/drawing/2014/main" id="{BD042C57-6358-C875-F4C2-038501C0D6F4}"/>
              </a:ext>
            </a:extLst>
          </p:cNvPr>
          <p:cNvSpPr/>
          <p:nvPr/>
        </p:nvSpPr>
        <p:spPr>
          <a:xfrm rot="10800000">
            <a:off x="5960312" y="5108049"/>
            <a:ext cx="870032" cy="1271392"/>
          </a:xfrm>
          <a:prstGeom prst="curvedLeftArrow">
            <a:avLst>
              <a:gd name="adj1" fmla="val 30852"/>
              <a:gd name="adj2" fmla="val 69846"/>
              <a:gd name="adj3" fmla="val 32199"/>
            </a:avLst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2104A60-3628-66F5-0702-032741F70852}"/>
              </a:ext>
            </a:extLst>
          </p:cNvPr>
          <p:cNvSpPr/>
          <p:nvPr/>
        </p:nvSpPr>
        <p:spPr>
          <a:xfrm>
            <a:off x="9960017" y="4020549"/>
            <a:ext cx="874800" cy="8746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5272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Amasis MT Pro Medium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Nino Ccanto Medina</dc:creator>
  <cp:lastModifiedBy>Fernando Nino Ccanto Medina</cp:lastModifiedBy>
  <cp:revision>3</cp:revision>
  <dcterms:created xsi:type="dcterms:W3CDTF">2022-12-05T23:20:53Z</dcterms:created>
  <dcterms:modified xsi:type="dcterms:W3CDTF">2023-09-15T01:27:06Z</dcterms:modified>
</cp:coreProperties>
</file>