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11C81-D085-ABF6-DB15-D5011062F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DE0E9A-DDC0-F11B-9748-071C942F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D90BF6-7D2E-3CE6-3F10-E215CB9E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33F4-C731-42D8-9AA0-7BC273347D63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942E1-EC4C-FEE7-0E13-4864B000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3803A-4692-DA99-0007-C02E6396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B3EF-784C-4E61-875E-F67334D4FB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869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C3F2-D4D3-C3A6-BAAA-01E1701A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FC891C-1213-4E6C-363C-0415BC502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FDAB81-8130-3FE7-3E92-E15860AC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33F4-C731-42D8-9AA0-7BC273347D63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44EFCB-3A9B-2020-4E8C-D7991C5A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280337-D576-46A2-4AE2-053F8FF7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B3EF-784C-4E61-875E-F67334D4FB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488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4B7D99-D7C1-2DDD-422B-D97B3FEFC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54F743-F7C6-8E11-3612-331182C1F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D02B83-E70D-1054-C10A-69841265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33F4-C731-42D8-9AA0-7BC273347D63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651768-6F65-E906-1D64-0EFFAFE0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66D12-FDC7-01C1-716B-8D5D4220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B3EF-784C-4E61-875E-F67334D4FB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58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F4BC4-8848-AC81-2753-35F9A35E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3BF39-C7C6-E882-1138-30F78E859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53926A-B465-9705-896C-A8362D28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33F4-C731-42D8-9AA0-7BC273347D63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0D8AFF-26F7-4680-2180-8BD7E3D9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0E9FB8-D7C8-8553-090F-ECFB1E59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B3EF-784C-4E61-875E-F67334D4FB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988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CACEB-E54C-7DAD-13FC-665AB6A7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01D804-9CD3-CE16-DA56-FB97FA5CF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F5F295-419D-0DE7-6ED5-B08B436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33F4-C731-42D8-9AA0-7BC273347D63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D5B1E5-4B7E-2C12-F495-CF5873A2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F187D2-D4F4-DAEC-5C30-AD20B3F1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B3EF-784C-4E61-875E-F67334D4FB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104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393D6-0B2D-BFE5-2B18-35B1DC35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D4922-8522-402B-EF6A-FC95FDF1C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F2F41D-76FC-7C81-30A4-7D3490793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238475-CB73-5C6D-52B5-D3DDBB58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33F4-C731-42D8-9AA0-7BC273347D63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E7BD2A-D10E-FD4E-90A7-BE4DFF35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ABA106-4E73-E7A9-F7D6-3097CAF0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B3EF-784C-4E61-875E-F67334D4FB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817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BB2F6-C972-AB8B-DEF7-10D503E3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C53BCF-FD34-7C9B-6B93-2FE18CA2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573EB9-1B17-1DA3-5ADF-EA7937FE3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3500A8-42AB-0518-8F7A-AA069B363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571E25-F27F-47C5-B463-E9C592998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0FA078-9D97-7575-FB5E-0F45FBCB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33F4-C731-42D8-9AA0-7BC273347D63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BD3290-7F18-DB2C-BCA2-64E79DEC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82A863-7650-B2EF-3D88-43079402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B3EF-784C-4E61-875E-F67334D4FB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455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CCC09-021C-AED9-39A0-01A5F3CC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5E5881-6DF3-0C99-A8A5-7E1D2FEE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33F4-C731-42D8-9AA0-7BC273347D63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7F6244-D01A-7D93-8B13-E643849B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733CB0-D391-0A7A-6F05-55DA6ACA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B3EF-784C-4E61-875E-F67334D4FB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16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056AC9-8E81-6CC3-74A1-81FAA0FD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33F4-C731-42D8-9AA0-7BC273347D63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0AC561-97BE-390F-EEFC-4295883F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97BF5E-181D-AF30-5BC0-8CC4C011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B3EF-784C-4E61-875E-F67334D4FB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850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64113-AD9F-6DB6-047A-A38C16EF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BEE25D-33A4-627E-E7F5-774B359E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D02044-AADE-A0A8-3DEB-494B71A1D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C8CC93-FAFF-DD79-5D39-94ECF0FB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33F4-C731-42D8-9AA0-7BC273347D63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23E08E-F0AC-96A8-D612-C7794610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8219D5-EFA6-EC89-E267-6431D1C5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B3EF-784C-4E61-875E-F67334D4FB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907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C6214-AFF2-E288-5854-09CB9225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D251A5-C48D-6E77-6933-68D21599D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4BE114-58B1-4652-3476-040E0EAF2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6EDC30-E038-E6A3-55AA-B9BCE8B7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33F4-C731-42D8-9AA0-7BC273347D63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242F1E-2E40-ABF5-6BE8-DB560802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042C8C-BF38-E00A-D46D-5249DE86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B3EF-784C-4E61-875E-F67334D4FB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878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B6C524-28DC-05E0-2C5A-98F62DCF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886F3-280E-8BCF-5C21-A506E60DE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A7D84A-3C83-6C35-074E-39DE60080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D33F4-C731-42D8-9AA0-7BC273347D63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2ADB5-0F59-6B05-60D0-FFDC949AA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534B82-6FA4-3AD3-8413-928101B25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B3EF-784C-4E61-875E-F67334D4FB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006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iLetgo ESP-WROOM-32 ESP32 ESP-32S Placa de Peru | Ubuy">
            <a:extLst>
              <a:ext uri="{FF2B5EF4-FFF2-40B4-BE49-F238E27FC236}">
                <a16:creationId xmlns:a16="http://schemas.microsoft.com/office/drawing/2014/main" id="{39E79928-4A72-E2B1-97A6-AFC150E3C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470" y="3632200"/>
            <a:ext cx="2558141" cy="255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2F6FCF7-27E6-FC76-B437-0FF1C636081B}"/>
              </a:ext>
            </a:extLst>
          </p:cNvPr>
          <p:cNvSpPr txBox="1"/>
          <p:nvPr/>
        </p:nvSpPr>
        <p:spPr>
          <a:xfrm>
            <a:off x="1121227" y="6005675"/>
            <a:ext cx="31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 Y SISTEMA IOT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Dibujo del servidor de base de datos vectorial | Vectores de dominio público">
            <a:extLst>
              <a:ext uri="{FF2B5EF4-FFF2-40B4-BE49-F238E27FC236}">
                <a16:creationId xmlns:a16="http://schemas.microsoft.com/office/drawing/2014/main" id="{C92D49F8-6A40-043D-1C22-DDAF2DA59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424" y="809852"/>
            <a:ext cx="19240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echa: curvada hacia abajo 9">
            <a:extLst>
              <a:ext uri="{FF2B5EF4-FFF2-40B4-BE49-F238E27FC236}">
                <a16:creationId xmlns:a16="http://schemas.microsoft.com/office/drawing/2014/main" id="{EC030880-7733-F409-2261-B3AB7E7FBCF6}"/>
              </a:ext>
            </a:extLst>
          </p:cNvPr>
          <p:cNvSpPr/>
          <p:nvPr/>
        </p:nvSpPr>
        <p:spPr>
          <a:xfrm rot="7961434">
            <a:off x="3875495" y="3915277"/>
            <a:ext cx="2558141" cy="1005114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1034" name="Picture 10" descr="Dibujo De Página Web Para Colorear - Ultra Coloring Pages">
            <a:extLst>
              <a:ext uri="{FF2B5EF4-FFF2-40B4-BE49-F238E27FC236}">
                <a16:creationId xmlns:a16="http://schemas.microsoft.com/office/drawing/2014/main" id="{600F00E8-66C3-4FC3-A55C-33875ECE7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5" t="17503" r="6561" b="22645"/>
          <a:stretch/>
        </p:blipFill>
        <p:spPr bwMode="auto">
          <a:xfrm>
            <a:off x="8792823" y="2899490"/>
            <a:ext cx="2122148" cy="14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echa: curvada hacia abajo 10">
            <a:extLst>
              <a:ext uri="{FF2B5EF4-FFF2-40B4-BE49-F238E27FC236}">
                <a16:creationId xmlns:a16="http://schemas.microsoft.com/office/drawing/2014/main" id="{DBAF877C-59A3-447E-53E4-B3764B06AED0}"/>
              </a:ext>
            </a:extLst>
          </p:cNvPr>
          <p:cNvSpPr/>
          <p:nvPr/>
        </p:nvSpPr>
        <p:spPr>
          <a:xfrm rot="18787457">
            <a:off x="2135719" y="2175489"/>
            <a:ext cx="2558141" cy="1005114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Flecha: curvada hacia arriba 11">
            <a:extLst>
              <a:ext uri="{FF2B5EF4-FFF2-40B4-BE49-F238E27FC236}">
                <a16:creationId xmlns:a16="http://schemas.microsoft.com/office/drawing/2014/main" id="{B9CB304A-C3B2-BD32-9B41-08C95A73F9FD}"/>
              </a:ext>
            </a:extLst>
          </p:cNvPr>
          <p:cNvSpPr/>
          <p:nvPr/>
        </p:nvSpPr>
        <p:spPr>
          <a:xfrm rot="12133482">
            <a:off x="6765790" y="1247922"/>
            <a:ext cx="2590800" cy="1104900"/>
          </a:xfrm>
          <a:prstGeom prst="curved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3" name="Flecha: curvada hacia arriba 12">
            <a:extLst>
              <a:ext uri="{FF2B5EF4-FFF2-40B4-BE49-F238E27FC236}">
                <a16:creationId xmlns:a16="http://schemas.microsoft.com/office/drawing/2014/main" id="{FC83AD75-8C97-4A94-19A4-365B7A2C289D}"/>
              </a:ext>
            </a:extLst>
          </p:cNvPr>
          <p:cNvSpPr/>
          <p:nvPr/>
        </p:nvSpPr>
        <p:spPr>
          <a:xfrm rot="1495792">
            <a:off x="5977300" y="3676124"/>
            <a:ext cx="2590800" cy="1104900"/>
          </a:xfrm>
          <a:prstGeom prst="curved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F480E6-927A-2019-6D23-A34F3CEFAF74}"/>
              </a:ext>
            </a:extLst>
          </p:cNvPr>
          <p:cNvSpPr txBox="1"/>
          <p:nvPr/>
        </p:nvSpPr>
        <p:spPr>
          <a:xfrm>
            <a:off x="2078109" y="2052937"/>
            <a:ext cx="93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Petición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627465-60E2-8642-84B3-A59B3F007BC8}"/>
              </a:ext>
            </a:extLst>
          </p:cNvPr>
          <p:cNvSpPr txBox="1"/>
          <p:nvPr/>
        </p:nvSpPr>
        <p:spPr>
          <a:xfrm>
            <a:off x="5042523" y="5059709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Respuesta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73C27E7-D845-8D50-0232-D03881716960}"/>
              </a:ext>
            </a:extLst>
          </p:cNvPr>
          <p:cNvSpPr txBox="1"/>
          <p:nvPr/>
        </p:nvSpPr>
        <p:spPr>
          <a:xfrm>
            <a:off x="8792823" y="1216281"/>
            <a:ext cx="93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Petición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86F23F8-982A-139E-2DFA-15449874B07F}"/>
              </a:ext>
            </a:extLst>
          </p:cNvPr>
          <p:cNvSpPr txBox="1"/>
          <p:nvPr/>
        </p:nvSpPr>
        <p:spPr>
          <a:xfrm>
            <a:off x="7067215" y="505970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Respuesta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9915D7-5CE4-4865-48BE-E38E34EC71B8}"/>
              </a:ext>
            </a:extLst>
          </p:cNvPr>
          <p:cNvSpPr txBox="1"/>
          <p:nvPr/>
        </p:nvSpPr>
        <p:spPr>
          <a:xfrm>
            <a:off x="9385371" y="4541938"/>
            <a:ext cx="121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Plataforma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99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Nino Ccanto Medina</dc:creator>
  <cp:lastModifiedBy>Fernando Nino Ccanto Medina</cp:lastModifiedBy>
  <cp:revision>1</cp:revision>
  <dcterms:created xsi:type="dcterms:W3CDTF">2023-07-24T01:05:17Z</dcterms:created>
  <dcterms:modified xsi:type="dcterms:W3CDTF">2023-07-24T01:45:28Z</dcterms:modified>
</cp:coreProperties>
</file>