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079-D8D8-49A3-8907-489460E45D93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0CF7-3F1C-438B-8985-53BAB04D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5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079-D8D8-49A3-8907-489460E45D93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0CF7-3F1C-438B-8985-53BAB04D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0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079-D8D8-49A3-8907-489460E45D93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0CF7-3F1C-438B-8985-53BAB04D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8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079-D8D8-49A3-8907-489460E45D93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0CF7-3F1C-438B-8985-53BAB04D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6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079-D8D8-49A3-8907-489460E45D93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0CF7-3F1C-438B-8985-53BAB04D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079-D8D8-49A3-8907-489460E45D93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0CF7-3F1C-438B-8985-53BAB04D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079-D8D8-49A3-8907-489460E45D93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0CF7-3F1C-438B-8985-53BAB04D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079-D8D8-49A3-8907-489460E45D93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0CF7-3F1C-438B-8985-53BAB04D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5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079-D8D8-49A3-8907-489460E45D93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0CF7-3F1C-438B-8985-53BAB04D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079-D8D8-49A3-8907-489460E45D93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0CF7-3F1C-438B-8985-53BAB04D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8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2079-D8D8-49A3-8907-489460E45D93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0CF7-3F1C-438B-8985-53BAB04D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2079-D8D8-49A3-8907-489460E45D93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0CF7-3F1C-438B-8985-53BAB04D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v.w3.org/html5/2dcontex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1066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Images </a:t>
            </a:r>
            <a:r>
              <a:rPr lang="en-US" dirty="0">
                <a:solidFill>
                  <a:srgbClr val="FF0000"/>
                </a:solidFill>
              </a:rPr>
              <a:t>on the Canvas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Larger discussion of multiple canvas on a page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Larger discussion of Canvas clipping region.</a:t>
            </a:r>
          </a:p>
        </p:txBody>
      </p:sp>
    </p:spTree>
    <p:extLst>
      <p:ext uri="{BB962C8B-B14F-4D97-AF65-F5344CB8AC3E}">
        <p14:creationId xmlns:p14="http://schemas.microsoft.com/office/powerpoint/2010/main" val="33008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http://dev.w3.org/html5/2dcontext/#drawing-images-to-the-canvas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http://dev.w3.org/html5/2dcontext/#pixel-manipulation</a:t>
            </a:r>
            <a:endParaRPr lang="en-US" dirty="0" smtClean="0"/>
          </a:p>
          <a:p>
            <a:r>
              <a:rPr lang="en-US" smtClean="0">
                <a:hlinkClick r:id="rId2"/>
              </a:rPr>
              <a:t>http://dev.w3.org/html5/2dcontext/#compositing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7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66800" y="304800"/>
            <a:ext cx="6705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ERRATA</a:t>
            </a:r>
          </a:p>
          <a:p>
            <a:pPr marL="457200" indent="-457200"/>
            <a:r>
              <a:rPr lang="en-US" sz="1400" dirty="0" smtClean="0">
                <a:solidFill>
                  <a:srgbClr val="FF0000"/>
                </a:solidFill>
              </a:rPr>
              <a:t>Page  153 : </a:t>
            </a:r>
            <a:r>
              <a:rPr lang="en-US" sz="1400" dirty="0"/>
              <a:t>In the description of zooming, we're instructed to change...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/>
              <a:t>context.drawImage</a:t>
            </a:r>
            <a:r>
              <a:rPr lang="en-US" sz="1400" dirty="0"/>
              <a:t>(photo, </a:t>
            </a:r>
            <a:r>
              <a:rPr lang="en-US" sz="1400" dirty="0" err="1"/>
              <a:t>windowX</a:t>
            </a:r>
            <a:r>
              <a:rPr lang="en-US" sz="1400" dirty="0"/>
              <a:t>, </a:t>
            </a:r>
            <a:r>
              <a:rPr lang="en-US" sz="1400" dirty="0" err="1"/>
              <a:t>windowY</a:t>
            </a:r>
            <a:r>
              <a:rPr lang="en-US" sz="1400" dirty="0"/>
              <a:t>, </a:t>
            </a:r>
            <a:r>
              <a:rPr lang="en-US" sz="1400" dirty="0" err="1"/>
              <a:t>windowWidth</a:t>
            </a:r>
            <a:r>
              <a:rPr lang="en-US" sz="1400" dirty="0"/>
              <a:t>, </a:t>
            </a:r>
            <a:r>
              <a:rPr lang="en-US" sz="1400" dirty="0" err="1"/>
              <a:t>windowHeight</a:t>
            </a:r>
            <a:r>
              <a:rPr lang="en-US" sz="1400" dirty="0"/>
              <a:t>, 0, 0, </a:t>
            </a:r>
            <a:r>
              <a:rPr lang="en-US" sz="1400" dirty="0" err="1"/>
              <a:t>windowWidth</a:t>
            </a:r>
            <a:r>
              <a:rPr lang="en-US" sz="1400" dirty="0"/>
              <a:t>, </a:t>
            </a:r>
            <a:r>
              <a:rPr lang="en-US" sz="1400" dirty="0" err="1"/>
              <a:t>windowHeight</a:t>
            </a:r>
            <a:r>
              <a:rPr lang="en-US" sz="1400" dirty="0"/>
              <a:t>);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...to this...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/>
              <a:t>context.drawImage</a:t>
            </a:r>
            <a:r>
              <a:rPr lang="en-US" sz="1400" dirty="0"/>
              <a:t>(photo, </a:t>
            </a:r>
            <a:r>
              <a:rPr lang="en-US" sz="1400" dirty="0" err="1"/>
              <a:t>windowX</a:t>
            </a:r>
            <a:r>
              <a:rPr lang="en-US" sz="1400" dirty="0"/>
              <a:t>, </a:t>
            </a:r>
            <a:r>
              <a:rPr lang="en-US" sz="1400" dirty="0" err="1"/>
              <a:t>windowY</a:t>
            </a:r>
            <a:r>
              <a:rPr lang="en-US" sz="1400" dirty="0"/>
              <a:t>, </a:t>
            </a:r>
            <a:r>
              <a:rPr lang="en-US" sz="1400" dirty="0" err="1"/>
              <a:t>windowWidth</a:t>
            </a:r>
            <a:r>
              <a:rPr lang="en-US" sz="1400" dirty="0"/>
              <a:t>, </a:t>
            </a:r>
            <a:r>
              <a:rPr lang="en-US" sz="1400" dirty="0" err="1"/>
              <a:t>windowHeight</a:t>
            </a:r>
            <a:r>
              <a:rPr lang="en-US" sz="1400" dirty="0"/>
              <a:t>, 0, 0, </a:t>
            </a:r>
            <a:r>
              <a:rPr lang="en-US" sz="1400" dirty="0" err="1"/>
              <a:t>windowWidth</a:t>
            </a:r>
            <a:r>
              <a:rPr lang="en-US" sz="1400" dirty="0"/>
              <a:t> * 0.5, </a:t>
            </a:r>
            <a:r>
              <a:rPr lang="en-US" sz="1400" dirty="0" err="1"/>
              <a:t>windowHeight</a:t>
            </a:r>
            <a:r>
              <a:rPr lang="en-US" sz="1400" dirty="0"/>
              <a:t> * 0.5);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The above code just reduces the destination copy size by half, which is more like scaling than zooming. Perhaps, this is more closer to what people would call zooming...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/>
              <a:t>context.drawImage</a:t>
            </a:r>
            <a:r>
              <a:rPr lang="en-US" sz="1400" dirty="0"/>
              <a:t>(photo, </a:t>
            </a:r>
            <a:r>
              <a:rPr lang="en-US" sz="1400" dirty="0" err="1"/>
              <a:t>windowX</a:t>
            </a:r>
            <a:r>
              <a:rPr lang="en-US" sz="1400" dirty="0"/>
              <a:t>, </a:t>
            </a:r>
            <a:r>
              <a:rPr lang="en-US" sz="1400" dirty="0" err="1"/>
              <a:t>windowY</a:t>
            </a:r>
            <a:r>
              <a:rPr lang="en-US" sz="1400" dirty="0"/>
              <a:t>, </a:t>
            </a:r>
            <a:r>
              <a:rPr lang="en-US" sz="1400" dirty="0" err="1"/>
              <a:t>windowWidth</a:t>
            </a:r>
            <a:r>
              <a:rPr lang="en-US" sz="1400" dirty="0"/>
              <a:t> * 0.5, </a:t>
            </a:r>
            <a:r>
              <a:rPr lang="en-US" sz="1400" dirty="0" err="1"/>
              <a:t>windowHeight</a:t>
            </a:r>
            <a:r>
              <a:rPr lang="en-US" sz="1400" dirty="0"/>
              <a:t> * 0.5, 0, 0, </a:t>
            </a:r>
            <a:r>
              <a:rPr lang="en-US" sz="1400" dirty="0" err="1"/>
              <a:t>windowWidth</a:t>
            </a:r>
            <a:r>
              <a:rPr lang="en-US" sz="1400" dirty="0"/>
              <a:t>, </a:t>
            </a:r>
            <a:r>
              <a:rPr lang="en-US" sz="1400" dirty="0" err="1"/>
              <a:t>windowHeight</a:t>
            </a:r>
            <a:r>
              <a:rPr lang="en-US" sz="1400" dirty="0"/>
              <a:t>);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...this would keep the viewport at 500 x 500 while making the image features larger.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9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point </a:t>
            </a:r>
            <a:r>
              <a:rPr lang="en-US" dirty="0" smtClean="0"/>
              <a:t>is that to animate something on the Canvas you need to use a </a:t>
            </a:r>
            <a:r>
              <a:rPr lang="en-US" b="1" dirty="0" err="1" smtClean="0"/>
              <a:t>setTimeout</a:t>
            </a:r>
            <a:r>
              <a:rPr lang="en-US" b="1" dirty="0" smtClean="0"/>
              <a:t>() loop </a:t>
            </a:r>
            <a:r>
              <a:rPr lang="en-US" dirty="0" smtClean="0"/>
              <a:t>to call a function and redraw with new display information on for each frame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requestAnimationFrame</a:t>
            </a:r>
            <a:r>
              <a:rPr lang="en-US" b="1" dirty="0" smtClean="0"/>
              <a:t>()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</a:t>
            </a:r>
            <a:r>
              <a:rPr lang="en-US" dirty="0" err="1" smtClean="0"/>
              <a:t>setInterval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requestAnimationFrame</a:t>
            </a:r>
            <a:r>
              <a:rPr lang="en-US" dirty="0" smtClean="0"/>
              <a:t>(</a:t>
            </a:r>
            <a:r>
              <a:rPr lang="en-US" dirty="0" err="1" smtClean="0"/>
              <a:t>functionToCall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Not fully supported across browsers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requestAnimationFrame</a:t>
            </a:r>
            <a:r>
              <a:rPr lang="en-US" b="1" dirty="0"/>
              <a:t>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window.requestAnimFrame</a:t>
            </a:r>
            <a:r>
              <a:rPr lang="en-US" dirty="0"/>
              <a:t> = (</a:t>
            </a:r>
            <a:r>
              <a:rPr lang="en-US" b="1" dirty="0"/>
              <a:t>function</a:t>
            </a:r>
            <a:r>
              <a:rPr lang="en-US" dirty="0"/>
              <a:t>(){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window.requestAnimationFrame</a:t>
            </a:r>
            <a:r>
              <a:rPr lang="en-US" dirty="0" smtClean="0"/>
              <a:t> </a:t>
            </a:r>
            <a:r>
              <a:rPr lang="en-US" dirty="0"/>
              <a:t>||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window.webkitRequestAnimationFrame</a:t>
            </a:r>
            <a:r>
              <a:rPr lang="en-US" dirty="0" smtClean="0"/>
              <a:t> </a:t>
            </a:r>
            <a:r>
              <a:rPr lang="en-US" dirty="0"/>
              <a:t>||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window.mozRequestAnimationFrame</a:t>
            </a:r>
            <a:r>
              <a:rPr lang="en-US" dirty="0" smtClean="0"/>
              <a:t> </a:t>
            </a:r>
            <a:r>
              <a:rPr lang="en-US" dirty="0"/>
              <a:t>||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window.oRequestAnimationFrame</a:t>
            </a:r>
            <a:r>
              <a:rPr lang="en-US" dirty="0" smtClean="0"/>
              <a:t> </a:t>
            </a:r>
            <a:r>
              <a:rPr lang="en-US" dirty="0"/>
              <a:t>||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window.msRequestAnimationFrame</a:t>
            </a:r>
            <a:r>
              <a:rPr lang="en-US" dirty="0" smtClean="0"/>
              <a:t> </a:t>
            </a:r>
            <a:r>
              <a:rPr lang="en-US" dirty="0"/>
              <a:t>|| </a:t>
            </a:r>
            <a:r>
              <a:rPr lang="en-US" b="1" dirty="0"/>
              <a:t>function</a:t>
            </a:r>
            <a:r>
              <a:rPr lang="en-US" dirty="0"/>
              <a:t>( callback ){ </a:t>
            </a:r>
            <a:r>
              <a:rPr lang="en-US" dirty="0" err="1"/>
              <a:t>window.setTimeout</a:t>
            </a:r>
            <a:r>
              <a:rPr lang="en-US" dirty="0"/>
              <a:t>(callback, 1000 / 60); }; })();</a:t>
            </a:r>
          </a:p>
        </p:txBody>
      </p:sp>
    </p:spTree>
    <p:extLst>
      <p:ext uri="{BB962C8B-B14F-4D97-AF65-F5344CB8AC3E}">
        <p14:creationId xmlns:p14="http://schemas.microsoft.com/office/powerpoint/2010/main" val="55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104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API </vt:lpstr>
      <vt:lpstr>PowerPoint Presentation</vt:lpstr>
      <vt:lpstr>Animation</vt:lpstr>
      <vt:lpstr>requestAnimationFrame() </vt:lpstr>
      <vt:lpstr>requestAnimationFrame()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6</cp:revision>
  <dcterms:created xsi:type="dcterms:W3CDTF">2012-07-13T21:03:56Z</dcterms:created>
  <dcterms:modified xsi:type="dcterms:W3CDTF">2012-07-13T22:51:50Z</dcterms:modified>
</cp:coreProperties>
</file>