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9" r:id="rId3"/>
    <p:sldId id="260" r:id="rId4"/>
    <p:sldId id="261" r:id="rId5"/>
    <p:sldId id="258"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err="1" smtClean="0"/>
              <a:t>Hoistring</a:t>
            </a:r>
            <a:endParaRPr lang="en-US" sz="60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en-US" sz="2000" dirty="0" smtClean="0">
                <a:solidFill>
                  <a:srgbClr val="0070C0"/>
                </a:solidFill>
              </a:rPr>
              <a:t>Is about this process, is that variable and function declaration are “moved” from where they appear in the flow of the code to top of the code.</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923330"/>
          </a:xfrm>
          <a:prstGeom prst="rect">
            <a:avLst/>
          </a:prstGeom>
          <a:noFill/>
        </p:spPr>
        <p:txBody>
          <a:bodyPr wrap="square" rtlCol="0">
            <a:spAutoFit/>
          </a:bodyPr>
          <a:lstStyle/>
          <a:p>
            <a:r>
              <a:rPr lang="vi-VN" i="1" dirty="0">
                <a:solidFill>
                  <a:srgbClr val="00B0F0"/>
                </a:solidFill>
              </a:rPr>
              <a:t>Chú ý: </a:t>
            </a:r>
            <a:r>
              <a:rPr lang="en-US" i="1" dirty="0" err="1" smtClean="0">
                <a:solidFill>
                  <a:srgbClr val="00B0F0"/>
                </a:solidFill>
              </a:rPr>
              <a:t>Khai</a:t>
            </a:r>
            <a:r>
              <a:rPr lang="en-US" i="1" dirty="0" smtClean="0">
                <a:solidFill>
                  <a:srgbClr val="00B0F0"/>
                </a:solidFill>
              </a:rPr>
              <a:t> </a:t>
            </a:r>
            <a:r>
              <a:rPr lang="en-US" i="1" dirty="0" err="1" smtClean="0">
                <a:solidFill>
                  <a:srgbClr val="00B0F0"/>
                </a:solidFill>
              </a:rPr>
              <a:t>báo</a:t>
            </a:r>
            <a:r>
              <a:rPr lang="en-US" i="1" dirty="0" smtClean="0">
                <a:solidFill>
                  <a:srgbClr val="00B0F0"/>
                </a:solidFill>
              </a:rPr>
              <a:t> </a:t>
            </a:r>
            <a:r>
              <a:rPr lang="en-US" i="1" dirty="0" err="1" smtClean="0">
                <a:solidFill>
                  <a:srgbClr val="00B0F0"/>
                </a:solidFill>
              </a:rPr>
              <a:t>hàm</a:t>
            </a:r>
            <a:r>
              <a:rPr lang="en-US" i="1" dirty="0" smtClean="0">
                <a:solidFill>
                  <a:srgbClr val="00B0F0"/>
                </a:solidFill>
              </a:rPr>
              <a:t> </a:t>
            </a:r>
            <a:r>
              <a:rPr lang="en-US" i="1" dirty="0" err="1" smtClean="0">
                <a:solidFill>
                  <a:srgbClr val="00B0F0"/>
                </a:solidFill>
              </a:rPr>
              <a:t>được</a:t>
            </a:r>
            <a:r>
              <a:rPr lang="en-US" i="1" dirty="0" smtClean="0">
                <a:solidFill>
                  <a:srgbClr val="00B0F0"/>
                </a:solidFill>
              </a:rPr>
              <a:t> “</a:t>
            </a:r>
            <a:r>
              <a:rPr lang="en-US" i="1" dirty="0" err="1" smtClean="0">
                <a:solidFill>
                  <a:srgbClr val="00B0F0"/>
                </a:solidFill>
              </a:rPr>
              <a:t>tời</a:t>
            </a:r>
            <a:r>
              <a:rPr lang="en-US" i="1" dirty="0" smtClean="0">
                <a:solidFill>
                  <a:srgbClr val="00B0F0"/>
                </a:solidFill>
              </a:rPr>
              <a:t>” </a:t>
            </a:r>
            <a:r>
              <a:rPr lang="en-US" i="1" dirty="0" err="1" smtClean="0">
                <a:solidFill>
                  <a:srgbClr val="00B0F0"/>
                </a:solidFill>
              </a:rPr>
              <a:t>sau</a:t>
            </a:r>
            <a:r>
              <a:rPr lang="en-US" i="1" dirty="0" smtClean="0">
                <a:solidFill>
                  <a:srgbClr val="00B0F0"/>
                </a:solidFill>
              </a:rPr>
              <a:t> </a:t>
            </a:r>
            <a:r>
              <a:rPr lang="en-US" i="1" dirty="0" err="1" smtClean="0">
                <a:solidFill>
                  <a:srgbClr val="00B0F0"/>
                </a:solidFill>
              </a:rPr>
              <a:t>các</a:t>
            </a:r>
            <a:r>
              <a:rPr lang="en-US" i="1" dirty="0" smtClean="0">
                <a:solidFill>
                  <a:srgbClr val="00B0F0"/>
                </a:solidFill>
              </a:rPr>
              <a:t> </a:t>
            </a:r>
            <a:r>
              <a:rPr lang="en-US" i="1" dirty="0" err="1" smtClean="0">
                <a:solidFill>
                  <a:srgbClr val="00B0F0"/>
                </a:solidFill>
              </a:rPr>
              <a:t>biến</a:t>
            </a:r>
            <a:r>
              <a:rPr lang="en-US" i="1" dirty="0" smtClean="0">
                <a:solidFill>
                  <a:srgbClr val="00B0F0"/>
                </a:solidFill>
              </a:rPr>
              <a:t> </a:t>
            </a:r>
            <a:r>
              <a:rPr lang="en-US" i="1" dirty="0" err="1" smtClean="0">
                <a:solidFill>
                  <a:srgbClr val="00B0F0"/>
                </a:solidFill>
              </a:rPr>
              <a:t>thông</a:t>
            </a:r>
            <a:r>
              <a:rPr lang="en-US" i="1" dirty="0" smtClean="0">
                <a:solidFill>
                  <a:srgbClr val="00B0F0"/>
                </a:solidFill>
              </a:rPr>
              <a:t> </a:t>
            </a:r>
            <a:r>
              <a:rPr lang="en-US" i="1" dirty="0" err="1" smtClean="0">
                <a:solidFill>
                  <a:srgbClr val="00B0F0"/>
                </a:solidFill>
              </a:rPr>
              <a:t>thường</a:t>
            </a:r>
            <a:r>
              <a:rPr lang="en-US" i="1" dirty="0" smtClean="0">
                <a:solidFill>
                  <a:srgbClr val="00B0F0"/>
                </a:solidFill>
              </a:rPr>
              <a:t>.</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TextBox 6"/>
          <p:cNvSpPr txBox="1"/>
          <p:nvPr/>
        </p:nvSpPr>
        <p:spPr>
          <a:xfrm>
            <a:off x="2889849" y="215660"/>
            <a:ext cx="8074325" cy="2031325"/>
          </a:xfrm>
          <a:prstGeom prst="rect">
            <a:avLst/>
          </a:prstGeom>
          <a:noFill/>
        </p:spPr>
        <p:txBody>
          <a:bodyPr wrap="square" rtlCol="0">
            <a:spAutoFit/>
          </a:bodyPr>
          <a:lstStyle/>
          <a:p>
            <a:r>
              <a:rPr lang="pt-BR" dirty="0" smtClean="0"/>
              <a:t>Ví dụ 1:</a:t>
            </a:r>
          </a:p>
          <a:p>
            <a:endParaRPr lang="pt-BR" dirty="0" smtClean="0"/>
          </a:p>
          <a:p>
            <a:r>
              <a:rPr lang="pt-BR" dirty="0" smtClean="0"/>
              <a:t>a </a:t>
            </a:r>
            <a:r>
              <a:rPr lang="pt-BR" dirty="0"/>
              <a:t>= 2;</a:t>
            </a:r>
          </a:p>
          <a:p>
            <a:r>
              <a:rPr lang="pt-BR" dirty="0" smtClean="0"/>
              <a:t>var </a:t>
            </a:r>
            <a:r>
              <a:rPr lang="pt-BR" dirty="0"/>
              <a:t>a;</a:t>
            </a:r>
          </a:p>
          <a:p>
            <a:r>
              <a:rPr lang="pt-BR" dirty="0" smtClean="0"/>
              <a:t>console.log</a:t>
            </a:r>
            <a:r>
              <a:rPr lang="pt-BR" dirty="0"/>
              <a:t>( a </a:t>
            </a:r>
            <a:r>
              <a:rPr lang="pt-BR" dirty="0" smtClean="0"/>
              <a:t>); </a:t>
            </a:r>
          </a:p>
          <a:p>
            <a:endParaRPr lang="pt-BR" dirty="0" smtClean="0"/>
          </a:p>
          <a:p>
            <a:r>
              <a:rPr lang="pt-BR" dirty="0" smtClean="0"/>
              <a:t>// Output sẽ là 2 chứ không phải undefined</a:t>
            </a:r>
            <a:endParaRPr lang="en-US" dirty="0"/>
          </a:p>
        </p:txBody>
      </p:sp>
      <p:sp>
        <p:nvSpPr>
          <p:cNvPr id="8" name="TextBox 7"/>
          <p:cNvSpPr txBox="1"/>
          <p:nvPr/>
        </p:nvSpPr>
        <p:spPr>
          <a:xfrm>
            <a:off x="2889848" y="2360762"/>
            <a:ext cx="8074325" cy="2031325"/>
          </a:xfrm>
          <a:prstGeom prst="rect">
            <a:avLst/>
          </a:prstGeom>
          <a:noFill/>
        </p:spPr>
        <p:txBody>
          <a:bodyPr wrap="square" rtlCol="0">
            <a:spAutoFit/>
          </a:bodyPr>
          <a:lstStyle/>
          <a:p>
            <a:r>
              <a:rPr lang="pt-BR" dirty="0"/>
              <a:t>Ví dụ </a:t>
            </a:r>
            <a:r>
              <a:rPr lang="pt-BR" dirty="0" smtClean="0"/>
              <a:t>2:</a:t>
            </a:r>
            <a:endParaRPr lang="pt-BR" dirty="0"/>
          </a:p>
          <a:p>
            <a:endParaRPr lang="pt-BR" dirty="0" smtClean="0"/>
          </a:p>
          <a:p>
            <a:r>
              <a:rPr lang="pt-BR" dirty="0" smtClean="0"/>
              <a:t>console.log</a:t>
            </a:r>
            <a:r>
              <a:rPr lang="pt-BR" dirty="0"/>
              <a:t>( a </a:t>
            </a:r>
            <a:r>
              <a:rPr lang="pt-BR" dirty="0" smtClean="0"/>
              <a:t>); </a:t>
            </a:r>
          </a:p>
          <a:p>
            <a:r>
              <a:rPr lang="pt-BR" dirty="0"/>
              <a:t>var </a:t>
            </a:r>
            <a:r>
              <a:rPr lang="pt-BR" dirty="0" smtClean="0"/>
              <a:t>a = 2;</a:t>
            </a:r>
            <a:endParaRPr lang="pt-BR" dirty="0"/>
          </a:p>
          <a:p>
            <a:endParaRPr lang="pt-BR" dirty="0" smtClean="0"/>
          </a:p>
          <a:p>
            <a:r>
              <a:rPr lang="pt-BR" dirty="0" smtClean="0"/>
              <a:t>// Output sẽ là 2 hay một lỗi defined sẽ được thông báo ?</a:t>
            </a:r>
          </a:p>
          <a:p>
            <a:r>
              <a:rPr lang="pt-BR" dirty="0" smtClean="0"/>
              <a:t>// Thực tế Output là undefined .</a:t>
            </a:r>
            <a:endParaRPr lang="en-US" dirty="0"/>
          </a:p>
        </p:txBody>
      </p:sp>
      <p:sp>
        <p:nvSpPr>
          <p:cNvPr id="9" name="TextBox 8"/>
          <p:cNvSpPr txBox="1"/>
          <p:nvPr/>
        </p:nvSpPr>
        <p:spPr>
          <a:xfrm>
            <a:off x="2889848" y="4718649"/>
            <a:ext cx="8246854" cy="1200329"/>
          </a:xfrm>
          <a:prstGeom prst="rect">
            <a:avLst/>
          </a:prstGeom>
          <a:noFill/>
        </p:spPr>
        <p:txBody>
          <a:bodyPr wrap="square" rtlCol="0">
            <a:spAutoFit/>
          </a:bodyPr>
          <a:lstStyle/>
          <a:p>
            <a:r>
              <a:rPr lang="en-US" dirty="0" err="1" smtClean="0"/>
              <a:t>Bởi</a:t>
            </a:r>
            <a:r>
              <a:rPr lang="en-US" dirty="0" smtClean="0"/>
              <a:t> </a:t>
            </a:r>
            <a:r>
              <a:rPr lang="en-US" dirty="0" err="1" smtClean="0"/>
              <a:t>vì</a:t>
            </a:r>
            <a:r>
              <a:rPr lang="en-US" dirty="0" smtClean="0"/>
              <a:t> : “The Engine actually will compile our </a:t>
            </a:r>
            <a:r>
              <a:rPr lang="en-US" dirty="0" err="1" smtClean="0"/>
              <a:t>Js</a:t>
            </a:r>
            <a:r>
              <a:rPr lang="en-US" dirty="0" smtClean="0"/>
              <a:t> code before it </a:t>
            </a:r>
            <a:r>
              <a:rPr lang="en-US" dirty="0" err="1" smtClean="0"/>
              <a:t>interprests</a:t>
            </a:r>
            <a:r>
              <a:rPr lang="en-US" dirty="0" smtClean="0"/>
              <a:t> it.”</a:t>
            </a:r>
          </a:p>
          <a:p>
            <a:endParaRPr lang="en-US" dirty="0" smtClean="0"/>
          </a:p>
          <a:p>
            <a:r>
              <a:rPr lang="en-US" dirty="0" err="1" smtClean="0"/>
              <a:t>Mà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là</a:t>
            </a:r>
            <a:r>
              <a:rPr lang="en-US" dirty="0" smtClean="0"/>
              <a:t> </a:t>
            </a:r>
            <a:r>
              <a:rPr lang="en-US" dirty="0" err="1" smtClean="0"/>
              <a:t>tìm</a:t>
            </a:r>
            <a:r>
              <a:rPr lang="en-US" dirty="0" smtClean="0"/>
              <a:t> </a:t>
            </a:r>
            <a:r>
              <a:rPr lang="en-US" dirty="0" err="1" smtClean="0"/>
              <a:t>và</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khai</a:t>
            </a:r>
            <a:r>
              <a:rPr lang="en-US" dirty="0" smtClean="0"/>
              <a:t> </a:t>
            </a:r>
            <a:r>
              <a:rPr lang="en-US" dirty="0" err="1" smtClean="0"/>
              <a:t>báo</a:t>
            </a:r>
            <a:r>
              <a:rPr lang="en-US" dirty="0" smtClean="0"/>
              <a:t> </a:t>
            </a:r>
            <a:r>
              <a:rPr lang="en-US" dirty="0" err="1" smtClean="0"/>
              <a:t>với</a:t>
            </a:r>
            <a:r>
              <a:rPr lang="en-US" dirty="0" smtClean="0"/>
              <a:t> </a:t>
            </a:r>
            <a:r>
              <a:rPr lang="en-US" dirty="0" err="1" smtClean="0"/>
              <a:t>phạm</a:t>
            </a:r>
            <a:r>
              <a:rPr lang="en-US" dirty="0" smtClean="0"/>
              <a:t> vi </a:t>
            </a:r>
            <a:r>
              <a:rPr lang="en-US" dirty="0" err="1" smtClean="0"/>
              <a:t>thích</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chúng</a:t>
            </a:r>
            <a:r>
              <a:rPr lang="en-US" dirty="0" smtClean="0"/>
              <a:t>.</a:t>
            </a:r>
            <a:endParaRPr lang="en-US" dirty="0"/>
          </a:p>
        </p:txBody>
      </p:sp>
    </p:spTree>
    <p:extLst>
      <p:ext uri="{BB962C8B-B14F-4D97-AF65-F5344CB8AC3E}">
        <p14:creationId xmlns:p14="http://schemas.microsoft.com/office/powerpoint/2010/main" val="81367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2251494" y="569343"/>
            <a:ext cx="8876581" cy="3416320"/>
          </a:xfrm>
          <a:prstGeom prst="rect">
            <a:avLst/>
          </a:prstGeom>
          <a:noFill/>
        </p:spPr>
        <p:txBody>
          <a:bodyPr wrap="square" rtlCol="0">
            <a:spAutoFit/>
          </a:bodyPr>
          <a:lstStyle/>
          <a:p>
            <a:r>
              <a:rPr lang="en-US" dirty="0" err="1" smtClean="0"/>
              <a:t>Với</a:t>
            </a:r>
            <a:r>
              <a:rPr lang="en-US" dirty="0" smtClean="0"/>
              <a:t> </a:t>
            </a:r>
            <a:r>
              <a:rPr lang="en-US" dirty="0" err="1" smtClean="0"/>
              <a:t>ví</a:t>
            </a:r>
            <a:r>
              <a:rPr lang="en-US" dirty="0" smtClean="0"/>
              <a:t> </a:t>
            </a:r>
            <a:r>
              <a:rPr lang="en-US" dirty="0" err="1" smtClean="0"/>
              <a:t>dụ</a:t>
            </a:r>
            <a:r>
              <a:rPr lang="en-US" dirty="0" smtClean="0"/>
              <a:t> 1 , </a:t>
            </a:r>
            <a:r>
              <a:rPr lang="en-US" dirty="0" err="1" smtClean="0"/>
              <a:t>sau</a:t>
            </a:r>
            <a:r>
              <a:rPr lang="en-US" dirty="0" smtClean="0"/>
              <a:t> </a:t>
            </a:r>
            <a:r>
              <a:rPr lang="en-US" dirty="0" err="1" smtClean="0"/>
              <a:t>khi</a:t>
            </a:r>
            <a:r>
              <a:rPr lang="en-US" dirty="0" smtClean="0"/>
              <a:t> </a:t>
            </a:r>
            <a:r>
              <a:rPr lang="en-US" dirty="0" err="1" smtClean="0"/>
              <a:t>máy</a:t>
            </a:r>
            <a:r>
              <a:rPr lang="en-US" dirty="0" smtClean="0"/>
              <a:t> </a:t>
            </a:r>
            <a:r>
              <a:rPr lang="en-US" dirty="0" err="1" smtClean="0"/>
              <a:t>biên</a:t>
            </a:r>
            <a:r>
              <a:rPr lang="en-US" dirty="0" smtClean="0"/>
              <a:t> </a:t>
            </a:r>
            <a:r>
              <a:rPr lang="en-US" dirty="0" err="1" smtClean="0"/>
              <a:t>dịch</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 </a:t>
            </a:r>
            <a:r>
              <a:rPr lang="en-US" dirty="0" err="1" smtClean="0"/>
              <a:t>nó</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như</a:t>
            </a:r>
            <a:r>
              <a:rPr lang="en-US" dirty="0" smtClean="0"/>
              <a:t> </a:t>
            </a:r>
            <a:r>
              <a:rPr lang="en-US" dirty="0" err="1" smtClean="0"/>
              <a:t>sau</a:t>
            </a:r>
            <a:r>
              <a:rPr lang="en-US" dirty="0" smtClean="0"/>
              <a:t> :</a:t>
            </a:r>
          </a:p>
          <a:p>
            <a:endParaRPr lang="pt-BR" dirty="0" smtClean="0"/>
          </a:p>
          <a:p>
            <a:r>
              <a:rPr lang="pt-BR" dirty="0" smtClean="0"/>
              <a:t>var </a:t>
            </a:r>
            <a:r>
              <a:rPr lang="pt-BR" dirty="0"/>
              <a:t>a</a:t>
            </a:r>
            <a:r>
              <a:rPr lang="pt-BR" dirty="0" smtClean="0"/>
              <a:t>;</a:t>
            </a:r>
            <a:endParaRPr lang="en-US" dirty="0" smtClean="0"/>
          </a:p>
          <a:p>
            <a:r>
              <a:rPr lang="pt-BR" dirty="0"/>
              <a:t>a = 2;</a:t>
            </a:r>
          </a:p>
          <a:p>
            <a:r>
              <a:rPr lang="pt-BR" dirty="0" smtClean="0"/>
              <a:t>console.log</a:t>
            </a:r>
            <a:r>
              <a:rPr lang="pt-BR" dirty="0"/>
              <a:t>( a ); </a:t>
            </a:r>
            <a:endParaRPr lang="pt-BR" dirty="0" smtClean="0"/>
          </a:p>
          <a:p>
            <a:endParaRPr lang="pt-BR" dirty="0" smtClean="0"/>
          </a:p>
          <a:p>
            <a:r>
              <a:rPr lang="pt-BR" dirty="0" smtClean="0"/>
              <a:t>Và ví dụ 2 sẽ là :</a:t>
            </a:r>
          </a:p>
          <a:p>
            <a:endParaRPr lang="pt-BR" dirty="0" smtClean="0"/>
          </a:p>
          <a:p>
            <a:r>
              <a:rPr lang="pt-BR" dirty="0" smtClean="0"/>
              <a:t>Var a;</a:t>
            </a:r>
            <a:endParaRPr lang="pt-BR" dirty="0"/>
          </a:p>
          <a:p>
            <a:r>
              <a:rPr lang="pt-BR" dirty="0"/>
              <a:t>console.log( a ); </a:t>
            </a:r>
          </a:p>
          <a:p>
            <a:r>
              <a:rPr lang="pt-BR" dirty="0" smtClean="0"/>
              <a:t>a </a:t>
            </a:r>
            <a:r>
              <a:rPr lang="pt-BR" dirty="0"/>
              <a:t>= 2;</a:t>
            </a:r>
          </a:p>
          <a:p>
            <a:endParaRPr lang="en-US" dirty="0"/>
          </a:p>
        </p:txBody>
      </p:sp>
    </p:spTree>
    <p:extLst>
      <p:ext uri="{BB962C8B-B14F-4D97-AF65-F5344CB8AC3E}">
        <p14:creationId xmlns:p14="http://schemas.microsoft.com/office/powerpoint/2010/main" val="99058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2" name="TextBox 1"/>
          <p:cNvSpPr txBox="1"/>
          <p:nvPr/>
        </p:nvSpPr>
        <p:spPr>
          <a:xfrm>
            <a:off x="2794958" y="595223"/>
            <a:ext cx="8151963" cy="286232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với</a:t>
            </a:r>
            <a:r>
              <a:rPr lang="en-US" dirty="0" smtClean="0"/>
              <a:t> function :</a:t>
            </a:r>
          </a:p>
          <a:p>
            <a:endParaRPr lang="en-US" dirty="0" smtClean="0"/>
          </a:p>
          <a:p>
            <a:r>
              <a:rPr lang="en-US" dirty="0" smtClean="0"/>
              <a:t>foo</a:t>
            </a:r>
            <a:r>
              <a:rPr lang="en-US" dirty="0"/>
              <a:t>();</a:t>
            </a:r>
          </a:p>
          <a:p>
            <a:endParaRPr lang="en-US" dirty="0"/>
          </a:p>
          <a:p>
            <a:r>
              <a:rPr lang="en-US" dirty="0"/>
              <a:t>function foo() {</a:t>
            </a:r>
          </a:p>
          <a:p>
            <a:r>
              <a:rPr lang="en-US" dirty="0"/>
              <a:t>	console.log( a ); </a:t>
            </a:r>
          </a:p>
          <a:p>
            <a:endParaRPr lang="en-US" dirty="0"/>
          </a:p>
          <a:p>
            <a:r>
              <a:rPr lang="en-US" dirty="0"/>
              <a:t>	</a:t>
            </a:r>
            <a:r>
              <a:rPr lang="en-US" dirty="0" err="1"/>
              <a:t>var</a:t>
            </a:r>
            <a:r>
              <a:rPr lang="en-US" dirty="0"/>
              <a:t> a = 2;</a:t>
            </a:r>
          </a:p>
          <a:p>
            <a:r>
              <a:rPr lang="en-US" dirty="0"/>
              <a:t>}</a:t>
            </a:r>
          </a:p>
          <a:p>
            <a:r>
              <a:rPr lang="en-US" dirty="0" smtClean="0"/>
              <a:t>// Output </a:t>
            </a:r>
            <a:r>
              <a:rPr lang="en-US" dirty="0" err="1" smtClean="0"/>
              <a:t>sẽ</a:t>
            </a:r>
            <a:r>
              <a:rPr lang="en-US" dirty="0" smtClean="0"/>
              <a:t> </a:t>
            </a:r>
            <a:r>
              <a:rPr lang="en-US" dirty="0" err="1" smtClean="0"/>
              <a:t>là</a:t>
            </a:r>
            <a:r>
              <a:rPr lang="en-US" dirty="0" smtClean="0"/>
              <a:t> undefined</a:t>
            </a:r>
            <a:endParaRPr lang="en-US" dirty="0"/>
          </a:p>
        </p:txBody>
      </p:sp>
    </p:spTree>
    <p:extLst>
      <p:ext uri="{BB962C8B-B14F-4D97-AF65-F5344CB8AC3E}">
        <p14:creationId xmlns:p14="http://schemas.microsoft.com/office/powerpoint/2010/main" val="32865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401435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3157268"/>
          </a:xfrm>
        </p:spPr>
        <p:txBody>
          <a:bodyPr>
            <a:no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353" y="3619034"/>
            <a:ext cx="7269533" cy="2678249"/>
          </a:xfrm>
        </p:spPr>
      </p:pic>
    </p:spTree>
    <p:extLst>
      <p:ext uri="{BB962C8B-B14F-4D97-AF65-F5344CB8AC3E}">
        <p14:creationId xmlns:p14="http://schemas.microsoft.com/office/powerpoint/2010/main" val="6481585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542</TotalTime>
  <Words>365</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Arial</vt:lpstr>
      <vt:lpstr>Calibri</vt:lpstr>
      <vt:lpstr>Tahoma</vt:lpstr>
      <vt:lpstr>Wingdings 3</vt:lpstr>
      <vt:lpstr>Wisp</vt:lpstr>
      <vt:lpstr>Hoistring</vt:lpstr>
      <vt:lpstr>PowerPoint Presentation</vt:lpstr>
      <vt:lpstr>PowerPoint Presentation</vt:lpstr>
      <vt:lpstr>PowerPoint Presentation</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36</cp:revision>
  <dcterms:created xsi:type="dcterms:W3CDTF">2018-12-18T03:34:42Z</dcterms:created>
  <dcterms:modified xsi:type="dcterms:W3CDTF">2019-01-02T04:30:52Z</dcterms:modified>
</cp:coreProperties>
</file>