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5" r:id="rId2"/>
    <p:sldId id="256" r:id="rId3"/>
    <p:sldId id="257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CEA1-0C53-4753-9488-7183603B217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90C8-C6B9-4C1E-9D1C-7759493D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9E8-AA47-4A26-BD50-C3EB66CDD602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42E-6C07-47DA-B210-3A2416BB66EE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3ED9-EE5D-4AFB-A4B6-6472E86FED65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6CC-925D-4F44-9137-9955F89E367F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D20-1B6E-4ADB-B31D-DCDC3FF029D7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935-361E-4268-A9BA-EA6857BD6140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3AEB-DC9A-404C-8B00-2E2B0AE31694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7A51-62DC-4F05-8C5D-086896C5ED64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C56D-82AE-4750-9696-7B7F5C6BEDE3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F904-AF05-45D4-B252-48E9A9FF0CA1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056C-18C6-4CC7-8E79-4837BA557E7C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E9DE-6E11-473C-9D16-DEEBD34EC4F9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2559-EFF8-47C3-A079-9F379609616B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AC13-0313-4CA5-9D53-A32A8993F664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612B-26F2-422E-87F5-A869B046C22F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BA5-D9A6-4AE7-821E-69E05C354EBF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3B5C-3A33-414F-8B09-339D2546B96D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3110" y="1362975"/>
            <a:ext cx="9238890" cy="3614466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000" dirty="0" smtClean="0"/>
              <a:t>1 - Templates </a:t>
            </a:r>
            <a:r>
              <a:rPr lang="en-US" sz="4000" dirty="0"/>
              <a:t>&amp; Directives</a:t>
            </a:r>
            <a:br>
              <a:rPr lang="en-US" sz="4000" dirty="0"/>
            </a:br>
            <a:r>
              <a:rPr lang="en-US" sz="4000" dirty="0"/>
              <a:t>2 - Using Directives</a:t>
            </a:r>
            <a:br>
              <a:rPr lang="en-US" sz="4000" dirty="0"/>
            </a:br>
            <a:r>
              <a:rPr lang="en-US" sz="4000" dirty="0" smtClean="0"/>
              <a:t>3 - Modules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57F1E4F-1CFF-5643-939E-217C01CDF565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125" y="1337095"/>
            <a:ext cx="8479766" cy="1124260"/>
          </a:xfrm>
        </p:spPr>
        <p:txBody>
          <a:bodyPr>
            <a:normAutofit/>
          </a:bodyPr>
          <a:lstStyle/>
          <a:p>
            <a:r>
              <a:rPr lang="en-US" sz="6000" dirty="0"/>
              <a:t>Templates &amp; Directives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24432" y="2875303"/>
            <a:ext cx="8915399" cy="3499618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vi-VN" sz="2000" dirty="0" smtClean="0">
                <a:latin typeface="+mj-lt"/>
                <a:cs typeface="Calibri" panose="020F0502020204030204" pitchFamily="34" charset="0"/>
              </a:rPr>
              <a:t>Structural directives</a:t>
            </a:r>
            <a:r>
              <a:rPr lang="en-US" sz="2000" dirty="0" smtClean="0">
                <a:latin typeface="+mj-lt"/>
                <a:cs typeface="Calibri" panose="020F0502020204030204" pitchFamily="34" charset="0"/>
              </a:rPr>
              <a:t> : </a:t>
            </a:r>
            <a:r>
              <a:rPr lang="vi-VN" sz="2000" dirty="0" smtClean="0">
                <a:latin typeface="+mj-lt"/>
                <a:cs typeface="Calibri" panose="020F0502020204030204" pitchFamily="34" charset="0"/>
              </a:rPr>
              <a:t>thay </a:t>
            </a:r>
            <a:r>
              <a:rPr lang="vi-VN" sz="2000" dirty="0">
                <a:latin typeface="+mj-lt"/>
                <a:cs typeface="Calibri" panose="020F0502020204030204" pitchFamily="34" charset="0"/>
              </a:rPr>
              <a:t>đổi cấu trúc DOM bằng việc thêm bớt các phần tử trong DOM </a:t>
            </a:r>
            <a:endParaRPr lang="en-US" sz="2000" dirty="0" smtClean="0">
              <a:latin typeface="+mj-lt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vi-VN" sz="2000" dirty="0" smtClean="0">
                <a:latin typeface="+mj-lt"/>
                <a:cs typeface="Calibri" panose="020F0502020204030204" pitchFamily="34" charset="0"/>
              </a:rPr>
              <a:t>Attribute directives</a:t>
            </a:r>
            <a:r>
              <a:rPr lang="en-US" sz="2000" dirty="0" smtClean="0">
                <a:latin typeface="+mj-lt"/>
                <a:cs typeface="Calibri" panose="020F0502020204030204" pitchFamily="34" charset="0"/>
              </a:rPr>
              <a:t> : </a:t>
            </a:r>
            <a:r>
              <a:rPr lang="vi-VN" sz="2000" dirty="0">
                <a:latin typeface="+mj-lt"/>
                <a:cs typeface="Calibri" panose="020F0502020204030204" pitchFamily="34" charset="0"/>
              </a:rPr>
              <a:t>thay </a:t>
            </a:r>
            <a:r>
              <a:rPr lang="vi-VN" sz="2000" dirty="0">
                <a:latin typeface="+mj-lt"/>
                <a:cs typeface="Calibri" panose="020F0502020204030204" pitchFamily="34" charset="0"/>
              </a:rPr>
              <a:t>đổi giao diện và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hành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vi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element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mà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chúng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gắn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.</a:t>
            </a: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38023"/>
            <a:ext cx="8911687" cy="17166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Structural Directives :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dấu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*</a:t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0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20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ngIf</a:t>
            </a:r>
            <a:r>
              <a:rPr lang="en-US" sz="20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, *</a:t>
            </a:r>
            <a:r>
              <a:rPr lang="en-US" sz="20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ngFor</a:t>
            </a:r>
            <a:r>
              <a:rPr lang="en-US" sz="20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, *</a:t>
            </a:r>
            <a:r>
              <a:rPr lang="en-US" sz="20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ngSwitchCase</a:t>
            </a:r>
            <a:r>
              <a:rPr lang="en-US" sz="20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4" y="2516038"/>
            <a:ext cx="8911687" cy="1716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30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ngIf</a:t>
            </a: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ẩn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 section of template 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49792" y="583720"/>
            <a:ext cx="8911687" cy="3953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0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ngSwich</a:t>
            </a: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if-else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2000" dirty="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r>
              <a:rPr lang="en-US" sz="2000" dirty="0"/>
              <a:t>&lt;div [</a:t>
            </a:r>
            <a:r>
              <a:rPr lang="en-US" sz="2000" dirty="0" err="1"/>
              <a:t>ngSwitch</a:t>
            </a:r>
            <a:r>
              <a:rPr lang="en-US" sz="2000" dirty="0"/>
              <a:t>]="counter"&gt;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&lt;p *</a:t>
            </a:r>
            <a:r>
              <a:rPr lang="en-US" sz="2000" dirty="0" err="1" smtClean="0"/>
              <a:t>ngSwitchCase</a:t>
            </a:r>
            <a:r>
              <a:rPr lang="en-US" sz="2000" dirty="0" smtClean="0"/>
              <a:t>="1"&gt;Case counter = {{ counter }}&lt;/p&gt;</a:t>
            </a:r>
          </a:p>
          <a:p>
            <a:r>
              <a:rPr lang="en-US" sz="2000" dirty="0" smtClean="0"/>
              <a:t>	&lt;p *</a:t>
            </a:r>
            <a:r>
              <a:rPr lang="en-US" sz="2000" dirty="0" err="1" smtClean="0"/>
              <a:t>ngSwitchCase</a:t>
            </a:r>
            <a:r>
              <a:rPr lang="en-US" sz="2000" dirty="0" smtClean="0"/>
              <a:t>="2"&gt;Case counter = {{ counter }}&lt;/p&gt;</a:t>
            </a:r>
          </a:p>
          <a:p>
            <a:r>
              <a:rPr lang="en-US" sz="2000" dirty="0" smtClean="0"/>
              <a:t>	&lt;p *</a:t>
            </a:r>
            <a:r>
              <a:rPr lang="en-US" sz="2000" dirty="0" err="1" smtClean="0"/>
              <a:t>ngSwitchCase</a:t>
            </a:r>
            <a:r>
              <a:rPr lang="en-US" sz="2000" dirty="0" smtClean="0"/>
              <a:t>="3"&gt;Case counter = {{ counter }}&lt;/p&gt;</a:t>
            </a:r>
          </a:p>
          <a:p>
            <a:r>
              <a:rPr lang="en-US" sz="2000" dirty="0" smtClean="0"/>
              <a:t>	&lt;p *</a:t>
            </a:r>
            <a:r>
              <a:rPr lang="en-US" sz="2000" dirty="0" err="1" smtClean="0"/>
              <a:t>ngSwitchCase</a:t>
            </a:r>
            <a:r>
              <a:rPr lang="en-US" sz="2000" dirty="0" smtClean="0"/>
              <a:t>="4"&gt;Case counter = {{ counter }}&lt;/p&gt;</a:t>
            </a:r>
          </a:p>
          <a:p>
            <a:r>
              <a:rPr lang="en-US" sz="2000" dirty="0" smtClean="0"/>
              <a:t>	&lt;p *</a:t>
            </a:r>
            <a:r>
              <a:rPr lang="en-US" sz="2000" dirty="0" err="1" smtClean="0"/>
              <a:t>ngSwitchDefault</a:t>
            </a:r>
            <a:r>
              <a:rPr lang="en-US" sz="2000" dirty="0" smtClean="0"/>
              <a:t>&gt;Invalid counter&lt;/p&gt;</a:t>
            </a:r>
          </a:p>
          <a:p>
            <a:r>
              <a:rPr lang="en-US" sz="2000" dirty="0" smtClean="0"/>
              <a:t>&lt;/</a:t>
            </a:r>
            <a:r>
              <a:rPr lang="en-US" sz="2000" dirty="0"/>
              <a:t>div&gt;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49792" y="583720"/>
            <a:ext cx="8911687" cy="3953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30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ngFor</a:t>
            </a: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 tag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đc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gắn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*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ngFor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đc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r>
              <a:rPr lang="en-US" sz="2000" dirty="0"/>
              <a:t>&lt;li *</a:t>
            </a:r>
            <a:r>
              <a:rPr lang="en-US" sz="2000" dirty="0" err="1"/>
              <a:t>ngFor</a:t>
            </a:r>
            <a:r>
              <a:rPr lang="en-US" sz="2000" dirty="0"/>
              <a:t>="let color of colors" [</a:t>
            </a:r>
            <a:r>
              <a:rPr lang="en-US" sz="2000" dirty="0" err="1"/>
              <a:t>ngStyle</a:t>
            </a:r>
            <a:r>
              <a:rPr lang="en-US" sz="2000" dirty="0"/>
              <a:t>]="{ 'color': color }"&gt;{{ color }}&lt;/li&gt;</a:t>
            </a:r>
          </a:p>
          <a:p>
            <a:r>
              <a:rPr lang="en-US" sz="2000" dirty="0"/>
              <a:t>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public colors: string[] = ["</a:t>
            </a:r>
            <a:r>
              <a:rPr lang="en-US" sz="2000" dirty="0" err="1"/>
              <a:t>red","green","blue</a:t>
            </a:r>
            <a:r>
              <a:rPr lang="en-US" sz="2000" dirty="0"/>
              <a:t>"];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38023"/>
            <a:ext cx="8911687" cy="17166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Attribute Directives :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0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ngClass</a:t>
            </a:r>
            <a:r>
              <a:rPr lang="en-US" sz="20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0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ngStyle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4" y="2516037"/>
            <a:ext cx="9599076" cy="2953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0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ngClass</a:t>
            </a: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hay 1 object 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&lt;div [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ngClass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]="['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classOne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',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classTwo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]"&gt;&lt;/div</a:t>
            </a:r>
            <a:r>
              <a:rPr lang="en-US" sz="20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&lt;p [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ngClass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]="{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classOne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this.booOne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classTwo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this.booTwo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}"&gt;Test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ngClass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&lt;/p&gt;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4849" y="894271"/>
            <a:ext cx="9599076" cy="2953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0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ngStyle</a:t>
            </a:r>
            <a:r>
              <a:rPr lang="en-US" sz="30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 object </a:t>
            </a:r>
          </a:p>
          <a:p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&lt;p [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ngStyle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]="{ 'color': 'blue' }"&gt;Test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NgStyle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&lt;/p&gt;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541</TotalTime>
  <Words>239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Arial</vt:lpstr>
      <vt:lpstr>Calibri</vt:lpstr>
      <vt:lpstr>Tahoma</vt:lpstr>
      <vt:lpstr>Wingdings 3</vt:lpstr>
      <vt:lpstr>Wisp</vt:lpstr>
      <vt:lpstr>1 - Templates &amp; Directives 2 - Using Directives 3 - Modules</vt:lpstr>
      <vt:lpstr>Templates &amp; Directives</vt:lpstr>
      <vt:lpstr>Structural Directives : thường được bắt đầu với dấu * như : *ngIf , *ngFor , *ngSwitchCase   </vt:lpstr>
      <vt:lpstr>PowerPoint Presentation</vt:lpstr>
      <vt:lpstr>PowerPoint Presentation</vt:lpstr>
      <vt:lpstr>Attribute Directives : như : ngClass , ngStyle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FLOAT</dc:title>
  <dc:creator>Su Noir</dc:creator>
  <cp:lastModifiedBy>Su Noir</cp:lastModifiedBy>
  <cp:revision>36</cp:revision>
  <dcterms:created xsi:type="dcterms:W3CDTF">2018-12-18T03:34:42Z</dcterms:created>
  <dcterms:modified xsi:type="dcterms:W3CDTF">2019-01-28T07:29:05Z</dcterms:modified>
</cp:coreProperties>
</file>