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3" r:id="rId6"/>
    <p:sldId id="265" r:id="rId7"/>
    <p:sldId id="266" r:id="rId8"/>
    <p:sldId id="268" r:id="rId9"/>
    <p:sldId id="269" r:id="rId10"/>
    <p:sldId id="270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CEA1-0C53-4753-9488-7183603B217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90C8-C6B9-4C1E-9D1C-7759493D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9E8-AA47-4A26-BD50-C3EB66CDD602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42E-6C07-47DA-B210-3A2416BB66EE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3ED9-EE5D-4AFB-A4B6-6472E86FED65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6CC-925D-4F44-9137-9955F89E367F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D20-1B6E-4ADB-B31D-DCDC3FF029D7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935-361E-4268-A9BA-EA6857BD6140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3AEB-DC9A-404C-8B00-2E2B0AE31694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7A51-62DC-4F05-8C5D-086896C5ED64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C56D-82AE-4750-9696-7B7F5C6BEDE3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F904-AF05-45D4-B252-48E9A9FF0CA1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056C-18C6-4CC7-8E79-4837BA557E7C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E9DE-6E11-473C-9D16-DEEBD34EC4F9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2559-EFF8-47C3-A079-9F379609616B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AC13-0313-4CA5-9D53-A32A8993F664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612B-26F2-422E-87F5-A869B046C22F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BA5-D9A6-4AE7-821E-69E05C354EBF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3B5C-3A33-414F-8B09-339D2546B96D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243" y="2751826"/>
            <a:ext cx="3427214" cy="112426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PREFACE</a:t>
            </a:r>
            <a:endParaRPr lang="en-US" sz="6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2113882" y="970344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promise: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Promise(function (resolve, reject) {…};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053496" y="3105340"/>
            <a:ext cx="8915399" cy="307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State of a promise: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 :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endParaRPr lang="en-US" sz="3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Fulfilled :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3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 :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2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2440" y="970344"/>
            <a:ext cx="987449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isSheHappy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Promise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willBeCouple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Promise(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(resolve, reject)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isSheHappy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answer = {feedback: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 accept to be your girlfriend"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resolve(answer);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fulfilled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reason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 do not love you'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reject(reason);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reject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65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45306" y="636109"/>
            <a:ext cx="984669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call our promise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askYourGirlFriend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willBeCouple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.then(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(fulfilled)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yeah, she accepted your proposal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console.log(fulfilled);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output: {feedback: 'I accept to be your girlfriend'}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oops, she refused 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output: 'I do not love you'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askYourGirlFriend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912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144557" y="1152907"/>
            <a:ext cx="8915399" cy="118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2506867" y="2768910"/>
            <a:ext cx="8915399" cy="2501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happends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the process idle to wait for another work ? </a:t>
            </a:r>
            <a:endParaRPr lang="en-US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chuyển đổi 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vi-VN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 nhiều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chạy.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0852" y="2407145"/>
            <a:ext cx="6832120" cy="1164566"/>
          </a:xfrm>
        </p:spPr>
        <p:txBody>
          <a:bodyPr>
            <a:normAutofit/>
          </a:bodyPr>
          <a:lstStyle/>
          <a:p>
            <a:r>
              <a:rPr lang="en-US" sz="6000" b="1" dirty="0" err="1" smtClean="0"/>
              <a:t>Asynchronicity</a:t>
            </a:r>
            <a:endParaRPr lang="en-US" sz="6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2191519" y="679755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Synchronous programming model 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191519" y="3113967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Asynchronous programming model 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5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191519" y="679755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JS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3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191519" y="3247551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– Thread (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4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8988" y="1596261"/>
            <a:ext cx="6832120" cy="1164566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CALLBACKS</a:t>
            </a:r>
            <a:endParaRPr lang="en-US" sz="6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54708" y="3523735"/>
            <a:ext cx="8915399" cy="2011610"/>
          </a:xfrm>
        </p:spPr>
        <p:txBody>
          <a:bodyPr>
            <a:noAutofit/>
          </a:bodyPr>
          <a:lstStyle/>
          <a:p>
            <a:r>
              <a:rPr lang="vi-V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cách tiếp cận để lập trình không đồng bộ là làm cho các hàm thực hiện một hành động chậm có thêm một đối số, một hàm 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vi-VN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 động được bắt đầu và khi nó kết thúc, hàm gọi lại được gọi với kết quả.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2018991" y="0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Callbacks function: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callback.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3718394" y="2596382"/>
            <a:ext cx="7142263" cy="3882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conTho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(function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console.log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('con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tho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an co,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uong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nuoc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});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conTho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console.log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chui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hang');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2113882" y="970344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Blocking callback: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: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callback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2191519" y="3657431"/>
            <a:ext cx="8915399" cy="243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sunchronous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callback:</a:t>
            </a:r>
          </a:p>
          <a:p>
            <a:pPr marL="0" indent="0" algn="ctr">
              <a:buNone/>
            </a:pP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6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8988" y="1596261"/>
            <a:ext cx="6832120" cy="1164566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PROMISES</a:t>
            </a:r>
            <a:endParaRPr lang="en-US" sz="6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54708" y="3523735"/>
            <a:ext cx="8915399" cy="201161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1046</TotalTime>
  <Words>357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Century Gothic</vt:lpstr>
      <vt:lpstr>Arial</vt:lpstr>
      <vt:lpstr>Calibri</vt:lpstr>
      <vt:lpstr>Consolas</vt:lpstr>
      <vt:lpstr>Times New Roman</vt:lpstr>
      <vt:lpstr>Wingdings 3</vt:lpstr>
      <vt:lpstr>Wisp</vt:lpstr>
      <vt:lpstr>PREFACE</vt:lpstr>
      <vt:lpstr>PowerPoint Presentation</vt:lpstr>
      <vt:lpstr>Asynchronicity</vt:lpstr>
      <vt:lpstr>PowerPoint Presentation</vt:lpstr>
      <vt:lpstr>PowerPoint Presentation</vt:lpstr>
      <vt:lpstr>CALLBACKS</vt:lpstr>
      <vt:lpstr>PowerPoint Presentation</vt:lpstr>
      <vt:lpstr>PowerPoint Presentation</vt:lpstr>
      <vt:lpstr>PROMISES</vt:lpstr>
      <vt:lpstr>PowerPoint Presentation</vt:lpstr>
      <vt:lpstr>var isSheHappy = false;   // Promise var willBeCouple = new Promise(     function (resolve, reject) {         if (isSheHappy) {             var answer = {feedback: "I accept to be your girlfriend"};             resolve(answer); // fulfilled         } else {             var reason = new Error('I do not love you');             reject(reason); // reject         }     } );</vt:lpstr>
      <vt:lpstr>// call our promise var askYourGirlFriend = function () {     willBeCouple         .then(function (fulfilled) {             // yeah, she accepted your proposal             console.log(fulfilled);             // output: {feedback: 'I accept to be your girlfriend'}          })          .catch(function (error) {              // oops, she refused it              console.log(error.message);              // output: 'I do not love you'          }); };   askYourGirlFriend();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FLOAT</dc:title>
  <dc:creator>Su Noir</dc:creator>
  <cp:lastModifiedBy>Su Noir</cp:lastModifiedBy>
  <cp:revision>50</cp:revision>
  <dcterms:created xsi:type="dcterms:W3CDTF">2018-12-18T03:34:42Z</dcterms:created>
  <dcterms:modified xsi:type="dcterms:W3CDTF">2019-01-15T07:36:58Z</dcterms:modified>
</cp:coreProperties>
</file>