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0950"/>
    <a:srgbClr val="460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135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231022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US" sz="8000" dirty="0" err="1" smtClean="0">
                <a:latin typeface="Crystal Radio Kit" panose="00000400000000000000" pitchFamily="2" charset="0"/>
              </a:rPr>
              <a:t>ConDUIt</a:t>
            </a:r>
            <a:r>
              <a:rPr lang="en-US" sz="8000" dirty="0" smtClean="0">
                <a:latin typeface="Crystal Radio Kit" panose="00000400000000000000" pitchFamily="2" charset="0"/>
              </a:rPr>
              <a:t>-app</a:t>
            </a:r>
            <a:endParaRPr lang="en-US" sz="8000" dirty="0">
              <a:latin typeface="Crystal Radio Kit" panose="000004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Mock Project :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1 –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2 –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824843" cy="469525"/>
          </a:xfrm>
          <a:solidFill>
            <a:srgbClr val="480950"/>
          </a:solidFill>
          <a:ln>
            <a:solidFill>
              <a:srgbClr val="46074E"/>
            </a:solidFill>
          </a:ln>
        </p:spPr>
        <p:txBody>
          <a:bodyPr>
            <a:normAutofit fontScale="90000"/>
          </a:bodyPr>
          <a:lstStyle/>
          <a:p>
            <a:r>
              <a:rPr lang="en-US" sz="2500" dirty="0" smtClean="0">
                <a:latin typeface="Crystal Radio Kit" panose="00000400000000000000" pitchFamily="2" charset="0"/>
              </a:rPr>
              <a:t>Home before login</a:t>
            </a:r>
            <a:endParaRPr lang="en-US" sz="2500" dirty="0">
              <a:latin typeface="Crystal Radio Kit" panose="00000400000000000000" pitchFamily="2" charset="0"/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23" y="558213"/>
            <a:ext cx="6293922" cy="6299787"/>
          </a:xfrm>
        </p:spPr>
      </p:pic>
      <p:sp>
        <p:nvSpPr>
          <p:cNvPr id="5" name="Rounded Rectangle 4"/>
          <p:cNvSpPr/>
          <p:nvPr/>
        </p:nvSpPr>
        <p:spPr>
          <a:xfrm>
            <a:off x="428445" y="1119277"/>
            <a:ext cx="1725283" cy="638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8445" y="5621548"/>
            <a:ext cx="1725283" cy="638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5" idx="3"/>
          </p:cNvCxnSpPr>
          <p:nvPr/>
        </p:nvCxnSpPr>
        <p:spPr>
          <a:xfrm flipV="1">
            <a:off x="2153728" y="627571"/>
            <a:ext cx="517584" cy="81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05023" y="558213"/>
            <a:ext cx="6293922" cy="24188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05023" y="6547757"/>
            <a:ext cx="6293922" cy="31024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21" name="Straight Arrow Connector 20"/>
          <p:cNvCxnSpPr>
            <a:stCxn id="11" idx="3"/>
          </p:cNvCxnSpPr>
          <p:nvPr/>
        </p:nvCxnSpPr>
        <p:spPr>
          <a:xfrm>
            <a:off x="2153728" y="5940725"/>
            <a:ext cx="671115" cy="73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05023" y="800100"/>
            <a:ext cx="6293922" cy="9876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8445" y="2279453"/>
            <a:ext cx="1725283" cy="638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Banner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2153728" y="1527142"/>
            <a:ext cx="671115" cy="107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505023" y="1787747"/>
            <a:ext cx="6293922" cy="476001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28445" y="3780809"/>
            <a:ext cx="1725283" cy="638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 flipV="1">
            <a:off x="2153728" y="3028498"/>
            <a:ext cx="671115" cy="107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372652" y="6044821"/>
            <a:ext cx="1395167" cy="358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Pagination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1"/>
          </p:cNvCxnSpPr>
          <p:nvPr/>
        </p:nvCxnSpPr>
        <p:spPr>
          <a:xfrm flipH="1" flipV="1">
            <a:off x="6853287" y="5964379"/>
            <a:ext cx="519365" cy="25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69443" y="2279453"/>
            <a:ext cx="4204355" cy="33420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72652" y="4419163"/>
            <a:ext cx="1395167" cy="358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Articles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1"/>
          </p:cNvCxnSpPr>
          <p:nvPr/>
        </p:nvCxnSpPr>
        <p:spPr>
          <a:xfrm flipH="1" flipV="1">
            <a:off x="7173798" y="4289387"/>
            <a:ext cx="198854" cy="30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372652" y="3468041"/>
            <a:ext cx="1395167" cy="358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tags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173798" y="1996440"/>
            <a:ext cx="1177722" cy="1219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45" name="Straight Arrow Connector 44"/>
          <p:cNvCxnSpPr>
            <a:stCxn id="41" idx="0"/>
          </p:cNvCxnSpPr>
          <p:nvPr/>
        </p:nvCxnSpPr>
        <p:spPr>
          <a:xfrm flipH="1" flipV="1">
            <a:off x="7894320" y="3215640"/>
            <a:ext cx="175916" cy="25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273225" y="558213"/>
            <a:ext cx="1525720" cy="24188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9094772" y="924650"/>
            <a:ext cx="1634188" cy="358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Links Routing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1"/>
          </p:cNvCxnSpPr>
          <p:nvPr/>
        </p:nvCxnSpPr>
        <p:spPr>
          <a:xfrm flipH="1" flipV="1">
            <a:off x="7894320" y="723900"/>
            <a:ext cx="1200452" cy="37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969443" y="1996440"/>
            <a:ext cx="992957" cy="2830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473464" y="1841125"/>
            <a:ext cx="1395167" cy="358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Tap to show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9" idx="1"/>
            <a:endCxn id="58" idx="3"/>
          </p:cNvCxnSpPr>
          <p:nvPr/>
        </p:nvCxnSpPr>
        <p:spPr>
          <a:xfrm flipH="1">
            <a:off x="3962400" y="2020235"/>
            <a:ext cx="511064" cy="11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8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rystal Radio Kit" panose="00000400000000000000" pitchFamily="2" charset="0"/>
              </a:rPr>
              <a:t>Sign-in component :</a:t>
            </a:r>
            <a:endParaRPr lang="en-US" dirty="0">
              <a:latin typeface="Crystal Radio Kit" panose="000004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630" y="2491771"/>
            <a:ext cx="7437765" cy="2949196"/>
          </a:xfrm>
        </p:spPr>
      </p:pic>
      <p:sp>
        <p:nvSpPr>
          <p:cNvPr id="5" name="Rectangle 4"/>
          <p:cNvSpPr/>
          <p:nvPr/>
        </p:nvSpPr>
        <p:spPr>
          <a:xfrm>
            <a:off x="3681046" y="3622431"/>
            <a:ext cx="3927231" cy="16412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713202" y="3015120"/>
            <a:ext cx="1583197" cy="362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to Login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7151077" y="3196527"/>
            <a:ext cx="562125" cy="42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86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rystal Radio Kit" panose="00000400000000000000" pitchFamily="2" charset="0"/>
              </a:rPr>
              <a:t>Sign-up component :</a:t>
            </a:r>
            <a:endParaRPr lang="en-US" dirty="0">
              <a:latin typeface="Crystal Radio Kit" panose="00000400000000000000" pitchFamily="2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89" y="2186951"/>
            <a:ext cx="7338696" cy="3406435"/>
          </a:xfrm>
        </p:spPr>
      </p:pic>
      <p:sp>
        <p:nvSpPr>
          <p:cNvPr id="11" name="Rounded Rectangle 10"/>
          <p:cNvSpPr/>
          <p:nvPr/>
        </p:nvSpPr>
        <p:spPr>
          <a:xfrm>
            <a:off x="8162755" y="2663428"/>
            <a:ext cx="1766692" cy="408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to Sign up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7624077" y="2867437"/>
            <a:ext cx="538678" cy="47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96154" y="3341077"/>
            <a:ext cx="3985846" cy="214532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9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824" y="469525"/>
            <a:ext cx="8298591" cy="6338965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31323" cy="469525"/>
          </a:xfrm>
          <a:solidFill>
            <a:srgbClr val="480950"/>
          </a:solidFill>
          <a:ln>
            <a:solidFill>
              <a:srgbClr val="46074E"/>
            </a:solidFill>
          </a:ln>
        </p:spPr>
        <p:txBody>
          <a:bodyPr>
            <a:normAutofit fontScale="90000"/>
          </a:bodyPr>
          <a:lstStyle/>
          <a:p>
            <a:r>
              <a:rPr lang="en-US" sz="2500" dirty="0" smtClean="0">
                <a:latin typeface="Crystal Radio Kit" panose="00000400000000000000" pitchFamily="2" charset="0"/>
              </a:rPr>
              <a:t>User’s profile before login</a:t>
            </a:r>
            <a:endParaRPr lang="en-US" sz="2500" dirty="0">
              <a:latin typeface="Crystal Radio Kit" panose="000004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6246" y="3763108"/>
            <a:ext cx="6729046" cy="291904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64523" y="3223846"/>
            <a:ext cx="2203939" cy="52753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138142" y="3170126"/>
            <a:ext cx="1395167" cy="358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Tap to show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5568462" y="3349236"/>
            <a:ext cx="569680" cy="12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0616356" y="4267802"/>
            <a:ext cx="1395167" cy="358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Article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10105292" y="4446912"/>
            <a:ext cx="511064" cy="11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9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5" y="469525"/>
            <a:ext cx="11352099" cy="638847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31323" cy="469525"/>
          </a:xfrm>
          <a:solidFill>
            <a:srgbClr val="480950"/>
          </a:solidFill>
          <a:ln>
            <a:solidFill>
              <a:srgbClr val="46074E"/>
            </a:solidFill>
          </a:ln>
        </p:spPr>
        <p:txBody>
          <a:bodyPr>
            <a:normAutofit fontScale="90000"/>
          </a:bodyPr>
          <a:lstStyle/>
          <a:p>
            <a:r>
              <a:rPr lang="en-US" sz="2500" dirty="0" smtClean="0">
                <a:latin typeface="Crystal Radio Kit" panose="00000400000000000000" pitchFamily="2" charset="0"/>
              </a:rPr>
              <a:t>Article before login</a:t>
            </a:r>
            <a:endParaRPr lang="en-US" sz="2500" dirty="0">
              <a:latin typeface="Crystal Radio Ki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490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46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Crystal Radio Kit</vt:lpstr>
      <vt:lpstr>Celestial</vt:lpstr>
      <vt:lpstr>ConDUIt-app</vt:lpstr>
      <vt:lpstr>Home before login</vt:lpstr>
      <vt:lpstr>Sign-in component :</vt:lpstr>
      <vt:lpstr>Sign-up component :</vt:lpstr>
      <vt:lpstr>User’s profile before login</vt:lpstr>
      <vt:lpstr>Article before login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 Noir</dc:creator>
  <cp:lastModifiedBy>Su Noir</cp:lastModifiedBy>
  <cp:revision>10</cp:revision>
  <dcterms:created xsi:type="dcterms:W3CDTF">2019-03-07T04:13:34Z</dcterms:created>
  <dcterms:modified xsi:type="dcterms:W3CDTF">2019-03-07T06:24:53Z</dcterms:modified>
</cp:coreProperties>
</file>