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48D71B2-0173-4530-A533-CFA8425C44E7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Harmonic Test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3200">
                <a:latin typeface="Arial"/>
              </a:rPr>
              <a:t>Harmonic test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