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645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7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52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2019/1/10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1/10/2019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1/10/2019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Web APIs </a:t>
            </a:r>
            <a:r>
              <a:rPr kumimoji="1" lang="zh-CN" altLang="en-US" dirty="0"/>
              <a:t>简介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5772" y="1704281"/>
            <a:ext cx="50769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能够说出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API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阶段与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JavaScrip</a:t>
            </a:r>
            <a:r>
              <a:rPr kumimoji="0" lang="en-US" alt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语法阶段的关联性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说出什么是 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API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说出什么是 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 API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9635" y="1618615"/>
            <a:ext cx="4991100" cy="153289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Web </a:t>
            </a:r>
            <a:r>
              <a:rPr lang="zh-CN" altLang="en-US" smtClean="0">
                <a:solidFill>
                  <a:schemeClr val="tx1"/>
                </a:solidFill>
              </a:rPr>
              <a:t>API</a:t>
            </a:r>
            <a:r>
              <a:rPr lang="en-US" altLang="zh-CN" smtClean="0">
                <a:solidFill>
                  <a:schemeClr val="tx1"/>
                </a:solidFill>
              </a:rPr>
              <a:t>s </a:t>
            </a:r>
            <a:r>
              <a:rPr lang="zh-CN" altLang="en-US" smtClean="0">
                <a:solidFill>
                  <a:schemeClr val="tx1"/>
                </a:solidFill>
              </a:rPr>
              <a:t>和 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smtClean="0">
                <a:solidFill>
                  <a:schemeClr val="tx1"/>
                </a:solidFill>
              </a:rPr>
              <a:t>JS </a:t>
            </a:r>
            <a:r>
              <a:rPr lang="zh-CN" altLang="en-US" smtClean="0">
                <a:solidFill>
                  <a:schemeClr val="tx1"/>
                </a:solidFill>
              </a:rPr>
              <a:t>基础关联性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API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Web API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38</Words>
  <Application>Microsoft Office PowerPoint</Application>
  <PresentationFormat>全屏显示(16:9)</PresentationFormat>
  <Paragraphs>9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黑马程序员主题​​</vt:lpstr>
      <vt:lpstr>Web APIs 简介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3272</cp:revision>
  <dcterms:created xsi:type="dcterms:W3CDTF">2018-10-05T21:01:00Z</dcterms:created>
  <dcterms:modified xsi:type="dcterms:W3CDTF">2019-01-10T02:57:09Z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