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890" r:id="rId3"/>
    <p:sldId id="754" r:id="rId4"/>
    <p:sldId id="892" r:id="rId5"/>
    <p:sldId id="891" r:id="rId6"/>
    <p:sldId id="893" r:id="rId7"/>
    <p:sldId id="849" r:id="rId8"/>
    <p:sldId id="938" r:id="rId9"/>
    <p:sldId id="939" r:id="rId10"/>
    <p:sldId id="894" r:id="rId11"/>
    <p:sldId id="850" r:id="rId12"/>
    <p:sldId id="897" r:id="rId13"/>
    <p:sldId id="898" r:id="rId14"/>
    <p:sldId id="899" r:id="rId15"/>
    <p:sldId id="896" r:id="rId16"/>
    <p:sldId id="937" r:id="rId17"/>
    <p:sldId id="932" r:id="rId18"/>
    <p:sldId id="901" r:id="rId19"/>
    <p:sldId id="933" r:id="rId20"/>
    <p:sldId id="934" r:id="rId21"/>
    <p:sldId id="262" r:id="rId2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43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2/27/2019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移动端</a:t>
            </a:r>
            <a:r>
              <a:rPr kumimoji="1" lang="zh-CN" altLang="en-US" dirty="0"/>
              <a:t>网页特效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rgbClr val="FF0000"/>
                </a:solidFill>
              </a:rPr>
              <a:t>移动端常用开发插件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68" y="1273175"/>
            <a:ext cx="6738620" cy="465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端要求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的是快速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开发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，所以我们经常会借助于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一些插件来帮我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完成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操作，那么什么是插件呢？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7380" y="1637892"/>
            <a:ext cx="6811806" cy="1640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JS </a:t>
            </a:r>
            <a:r>
              <a:rPr smtClean="0">
                <a:solidFill>
                  <a:srgbClr val="FF0000"/>
                </a:solidFill>
                <a:sym typeface="+mn-ea"/>
              </a:rPr>
              <a:t>插件是 </a:t>
            </a:r>
            <a:r>
              <a:rPr>
                <a:solidFill>
                  <a:srgbClr val="FF0000"/>
                </a:solidFill>
                <a:sym typeface="+mn-ea"/>
              </a:rPr>
              <a:t>js </a:t>
            </a:r>
            <a:r>
              <a:rPr smtClean="0">
                <a:solidFill>
                  <a:srgbClr val="FF0000"/>
                </a:solidFill>
                <a:sym typeface="+mn-ea"/>
              </a:rPr>
              <a:t>文件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它</a:t>
            </a:r>
            <a:r>
              <a:rPr lang="zh-CN" dirty="0">
                <a:solidFill>
                  <a:schemeClr val="tx1"/>
                </a:solidFill>
                <a:sym typeface="+mn-ea"/>
              </a:rPr>
              <a:t>遵循一定规范编写，方便程序展示效果，拥有特定功能且方便调用。如轮播图和瀑布流插件。</a:t>
            </a:r>
          </a:p>
          <a:p>
            <a:r>
              <a:rPr lang="zh-CN" smtClean="0">
                <a:solidFill>
                  <a:schemeClr val="tx1"/>
                </a:solidFill>
                <a:sym typeface="+mn-ea"/>
              </a:rPr>
              <a:t>特点：</a:t>
            </a:r>
            <a:r>
              <a:rPr lang="zh-CN" dirty="0">
                <a:solidFill>
                  <a:schemeClr val="tx1"/>
                </a:solidFill>
                <a:sym typeface="+mn-ea"/>
              </a:rPr>
              <a:t>它一般是为了解决某个问题而专门</a:t>
            </a:r>
            <a:r>
              <a:rPr lang="zh-CN">
                <a:solidFill>
                  <a:schemeClr val="tx1"/>
                </a:solidFill>
                <a:sym typeface="+mn-ea"/>
              </a:rPr>
              <a:t>存在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其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功能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单一，并且比较</a:t>
            </a:r>
            <a:r>
              <a:rPr lang="zh-CN">
                <a:solidFill>
                  <a:schemeClr val="tx1"/>
                </a:solidFill>
                <a:sym typeface="+mn-ea"/>
              </a:rPr>
              <a:t>小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。比如</a:t>
            </a:r>
            <a:r>
              <a:rPr lang="zh-CN" dirty="0">
                <a:solidFill>
                  <a:schemeClr val="tx1"/>
                </a:solidFill>
                <a:sym typeface="+mn-ea"/>
              </a:rPr>
              <a:t>移动端常见插件：iScroll、Swiper、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dirty="0">
                <a:solidFill>
                  <a:schemeClr val="tx1"/>
                </a:solidFill>
                <a:sym typeface="+mn-ea"/>
              </a:rPr>
              <a:t>uper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>
                <a:solidFill>
                  <a:schemeClr val="tx1"/>
                </a:solidFill>
                <a:sym typeface="+mn-ea"/>
              </a:rPr>
              <a:t>lider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什么是插件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334781"/>
            <a:ext cx="6738620" cy="1393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引入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插件文件。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按照规定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语法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插件的使用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363387"/>
            <a:ext cx="6738620" cy="1393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中文官网地址：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https://www.swiper.com.cn/ 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</a:t>
            </a:r>
            <a:r>
              <a:rPr lang="en-US" altLang="zh-CN"/>
              <a:t>.3 </a:t>
            </a:r>
            <a:r>
              <a:rPr lang="en-US" altLang="zh-CN" smtClean="0"/>
              <a:t>Swiper </a:t>
            </a:r>
            <a:r>
              <a:rPr lang="zh-CN" altLang="en-US" smtClean="0"/>
              <a:t>插件的使用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96379" y="1373527"/>
            <a:ext cx="6738620" cy="1393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 superslide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http://www.superslide2.com/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iscroll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https://github.com/cubiq/iscroll</a:t>
            </a: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其他</a:t>
            </a:r>
            <a:r>
              <a:rPr lang="zh-CN" altLang="en-US"/>
              <a:t>移动端常见插件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28668" y="1272148"/>
            <a:ext cx="6738620" cy="6949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移动端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click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事件会有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300ms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延时，原因是移动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屏幕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双击会缩放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(double tap to zoom)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页面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解决方案：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135" y="2347013"/>
            <a:ext cx="6130925" cy="4107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  &lt;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meta name="viewport" content="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user-scalable=no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"&gt;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/>
              <a:t>3.5 click </a:t>
            </a:r>
            <a:r>
              <a:rPr lang="zh-CN" altLang="en-US"/>
              <a:t>延时解决</a:t>
            </a:r>
            <a:r>
              <a:rPr lang="zh-CN" altLang="en-US" smtClean="0"/>
              <a:t>方案</a:t>
            </a:r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7380" y="1967070"/>
            <a:ext cx="6738620" cy="404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 禁用缩放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浏览器禁用默认的双击缩放行为并且去掉 300ms 的点击延迟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。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28650" y="2820888"/>
            <a:ext cx="6738620" cy="410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使用插件。 fastclick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插件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解决 300ms 延迟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195" y="3271599"/>
            <a:ext cx="6130925" cy="11125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  document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.addEventListener('DOMContentLoaded',function 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1"/>
                </a:solidFill>
                <a:sym typeface="+mn-ea"/>
              </a:rPr>
              <a:t>        /*等页面文档加载完成  不需要等所有的资源*/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1"/>
                </a:solidFill>
                <a:sym typeface="+mn-ea"/>
              </a:rPr>
              <a:t>        FastClick.attach(document.body);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1"/>
                </a:solidFill>
                <a:sym typeface="+mn-ea"/>
              </a:rPr>
              <a:t>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移动端常用开发插件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31044"/>
            <a:ext cx="6738620" cy="3956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H5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我们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提供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了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video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标签，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但是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浏览器的支持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情况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不同。在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移动端我们可以使用插件方式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制作。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移动</a:t>
            </a:r>
            <a:r>
              <a:rPr lang="zh-CN" altLang="en-US"/>
              <a:t>端视频插件 </a:t>
            </a:r>
            <a:r>
              <a:rPr lang="en-US" altLang="zh-CN" smtClean="0"/>
              <a:t>zy.media.js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rgbClr val="FF0000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移动端常用开发框架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25836"/>
            <a:ext cx="6738620" cy="696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chemeClr val="tx1"/>
                </a:solidFill>
                <a:sym typeface="+mn-ea"/>
              </a:rPr>
              <a:t>框架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</a:t>
            </a:r>
            <a:r>
              <a:rPr smtClean="0">
                <a:solidFill>
                  <a:schemeClr val="tx1"/>
                </a:solidFill>
                <a:sym typeface="+mn-ea"/>
              </a:rPr>
              <a:t>顾名思义就是一套架构，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它会</a:t>
            </a:r>
            <a:r>
              <a:rPr smtClean="0">
                <a:solidFill>
                  <a:schemeClr val="tx1"/>
                </a:solidFill>
                <a:sym typeface="+mn-ea"/>
              </a:rPr>
              <a:t>基于自身的特点向用户提供</a:t>
            </a:r>
            <a:r>
              <a:rPr smtClean="0">
                <a:solidFill>
                  <a:srgbClr val="FF0000"/>
                </a:solidFill>
                <a:sym typeface="+mn-ea"/>
              </a:rPr>
              <a:t>一套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较为</a:t>
            </a:r>
            <a:r>
              <a:rPr smtClean="0">
                <a:solidFill>
                  <a:schemeClr val="tx1"/>
                </a:solidFill>
                <a:sym typeface="+mn-ea"/>
              </a:rPr>
              <a:t>完整的解决方案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。框架的</a:t>
            </a:r>
            <a:r>
              <a:rPr smtClean="0">
                <a:solidFill>
                  <a:schemeClr val="tx1"/>
                </a:solidFill>
                <a:sym typeface="+mn-ea"/>
              </a:rPr>
              <a:t>控制权在框架本身</a:t>
            </a:r>
            <a:r>
              <a:rPr>
                <a:solidFill>
                  <a:schemeClr val="tx1"/>
                </a:solidFill>
                <a:sym typeface="+mn-ea"/>
              </a:rPr>
              <a:t>，</a:t>
            </a:r>
            <a:r>
              <a:rPr smtClean="0">
                <a:solidFill>
                  <a:schemeClr val="tx1"/>
                </a:solidFill>
                <a:sym typeface="+mn-ea"/>
              </a:rPr>
              <a:t>使用者要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按照</a:t>
            </a:r>
            <a:r>
              <a:rPr smtClean="0">
                <a:solidFill>
                  <a:schemeClr val="tx1"/>
                </a:solidFill>
                <a:sym typeface="+mn-ea"/>
              </a:rPr>
              <a:t>框架所规定的某种规范进行开发。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框架概述</a:t>
            </a:r>
            <a:endParaRPr lang="zh-CN" altLang="en-US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7380" y="2148640"/>
            <a:ext cx="6738620" cy="4014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前端常用的框架有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Bootstrap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ue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Angular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移动端常用开发框架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356834"/>
            <a:ext cx="6738620" cy="487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Bootstrap </a:t>
            </a:r>
            <a:r>
              <a:rPr lang="zh-CN" altLang="en-US" smtClean="0">
                <a:sym typeface="+mn-ea"/>
              </a:rPr>
              <a:t>是一个</a:t>
            </a:r>
            <a:r>
              <a:rPr smtClean="0">
                <a:sym typeface="+mn-ea"/>
              </a:rPr>
              <a:t>简洁</a:t>
            </a:r>
            <a:r>
              <a:rPr dirty="0">
                <a:sym typeface="+mn-ea"/>
              </a:rPr>
              <a:t>、直观、</a:t>
            </a:r>
            <a:r>
              <a:rPr>
                <a:sym typeface="+mn-ea"/>
              </a:rPr>
              <a:t>强悍的前端开发框架</a:t>
            </a:r>
            <a:r>
              <a:rPr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它</a:t>
            </a:r>
            <a:r>
              <a:rPr smtClean="0">
                <a:sym typeface="+mn-ea"/>
              </a:rPr>
              <a:t>让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web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开发更迅速</a:t>
            </a:r>
            <a:r>
              <a:rPr dirty="0">
                <a:sym typeface="+mn-ea"/>
              </a:rPr>
              <a:t>、简单。</a:t>
            </a: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en-US" altLang="zh-CN"/>
              <a:t>Bootstrap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触屏事件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移动端常见特效</a:t>
            </a: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移动端常用开发框架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28668" y="1408686"/>
            <a:ext cx="6738620" cy="3891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MUI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是一个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专门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用于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手机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APP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前端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框架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/>
              <a:t>4.3 MUI </a:t>
            </a:r>
            <a:r>
              <a:rPr lang="zh-CN" altLang="en-US"/>
              <a:t>原生</a:t>
            </a:r>
            <a:r>
              <a:rPr lang="en-US" altLang="zh-CN"/>
              <a:t>UI</a:t>
            </a:r>
            <a:r>
              <a:rPr lang="zh-CN" altLang="en-US"/>
              <a:t>前端框架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7380" y="1875093"/>
            <a:ext cx="6738620" cy="705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MUI </a:t>
            </a:r>
            <a:r>
              <a:rPr lang="zh-CN" smtClean="0">
                <a:sym typeface="+mn-ea"/>
              </a:rPr>
              <a:t>的</a:t>
            </a:r>
            <a:r>
              <a:rPr lang="en-US" altLang="zh-CN" smtClean="0">
                <a:sym typeface="+mn-ea"/>
              </a:rPr>
              <a:t> UI </a:t>
            </a:r>
            <a:r>
              <a:rPr lang="zh-CN" smtClean="0">
                <a:sym typeface="+mn-ea"/>
              </a:rPr>
              <a:t>设计</a:t>
            </a:r>
            <a:r>
              <a:rPr lang="zh-CN" dirty="0">
                <a:sym typeface="+mn-ea"/>
              </a:rPr>
              <a:t>理念是</a:t>
            </a:r>
            <a:r>
              <a:rPr lang="zh-CN">
                <a:sym typeface="+mn-ea"/>
              </a:rPr>
              <a:t>：</a:t>
            </a:r>
            <a:r>
              <a:rPr lang="zh-CN" smtClean="0">
                <a:sym typeface="+mn-ea"/>
              </a:rPr>
              <a:t>以</a:t>
            </a:r>
            <a:r>
              <a:rPr lang="en-US" altLang="zh-CN" smtClean="0">
                <a:sym typeface="+mn-ea"/>
              </a:rPr>
              <a:t> I</a:t>
            </a:r>
            <a:r>
              <a:rPr lang="zh-CN" smtClean="0">
                <a:sym typeface="+mn-ea"/>
              </a:rPr>
              <a:t>OS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为</a:t>
            </a:r>
            <a:r>
              <a:rPr lang="zh-CN" dirty="0">
                <a:sym typeface="+mn-ea"/>
              </a:rPr>
              <a:t>基础</a:t>
            </a:r>
            <a:r>
              <a:rPr lang="zh-CN">
                <a:sym typeface="+mn-ea"/>
              </a:rPr>
              <a:t>，</a:t>
            </a:r>
            <a:r>
              <a:rPr lang="zh-CN" smtClean="0">
                <a:sym typeface="+mn-ea"/>
              </a:rPr>
              <a:t>补充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Android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平台</a:t>
            </a:r>
            <a:r>
              <a:rPr lang="zh-CN" dirty="0">
                <a:sym typeface="+mn-ea"/>
              </a:rPr>
              <a:t>特有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控件</a:t>
            </a:r>
            <a:r>
              <a:rPr lang="zh-CN" altLang="en-US" smtClean="0">
                <a:sym typeface="+mn-ea"/>
              </a:rPr>
              <a:t>。</a:t>
            </a:r>
            <a:r>
              <a:rPr lang="zh-CN" smtClean="0">
                <a:sym typeface="+mn-ea"/>
              </a:rPr>
              <a:t>因此</a:t>
            </a:r>
            <a:r>
              <a:rPr lang="en-US" altLang="zh-CN" smtClean="0">
                <a:sym typeface="+mn-ea"/>
              </a:rPr>
              <a:t> MUI </a:t>
            </a:r>
            <a:r>
              <a:rPr lang="zh-CN" smtClean="0">
                <a:sym typeface="+mn-ea"/>
              </a:rPr>
              <a:t>封装</a:t>
            </a:r>
            <a:r>
              <a:rPr lang="zh-CN" dirty="0">
                <a:sym typeface="+mn-ea"/>
              </a:rPr>
              <a:t>的</a:t>
            </a:r>
            <a:r>
              <a:rPr lang="zh-CN">
                <a:sym typeface="+mn-ea"/>
              </a:rPr>
              <a:t>控件</a:t>
            </a:r>
            <a:r>
              <a:rPr lang="zh-CN" smtClean="0">
                <a:sym typeface="+mn-ea"/>
              </a:rPr>
              <a:t>，</a:t>
            </a:r>
            <a:r>
              <a:rPr lang="en-US" altLang="zh-CN" smtClean="0">
                <a:sym typeface="+mn-ea"/>
              </a:rPr>
              <a:t>UI </a:t>
            </a:r>
            <a:r>
              <a:rPr lang="zh-CN" smtClean="0">
                <a:sym typeface="+mn-ea"/>
              </a:rPr>
              <a:t>上</a:t>
            </a:r>
            <a:r>
              <a:rPr lang="zh-CN" dirty="0">
                <a:sym typeface="+mn-ea"/>
              </a:rPr>
              <a:t>更</a:t>
            </a:r>
            <a:r>
              <a:rPr lang="zh-CN">
                <a:sym typeface="+mn-ea"/>
              </a:rPr>
              <a:t>符合</a:t>
            </a:r>
            <a:r>
              <a:rPr lang="zh-CN" smtClean="0">
                <a:sym typeface="+mn-ea"/>
              </a:rPr>
              <a:t>app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的</a:t>
            </a:r>
            <a:r>
              <a:rPr lang="zh-CN">
                <a:sym typeface="+mn-ea"/>
              </a:rPr>
              <a:t>体验</a:t>
            </a:r>
            <a:r>
              <a:rPr lang="zh-CN" smtClean="0">
                <a:sym typeface="+mn-ea"/>
              </a:rPr>
              <a:t>。</a:t>
            </a:r>
            <a:endParaRPr lang="zh-CN" dirty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68" y="2657758"/>
            <a:ext cx="6738620" cy="41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MUI </a:t>
            </a:r>
            <a:r>
              <a:rPr lang="zh-CN" smtClean="0">
                <a:sym typeface="+mn-ea"/>
              </a:rPr>
              <a:t>中</a:t>
            </a:r>
            <a:r>
              <a:rPr lang="zh-CN" dirty="0">
                <a:sym typeface="+mn-ea"/>
              </a:rPr>
              <a:t>文官网地址：</a:t>
            </a:r>
            <a:r>
              <a:rPr lang="zh-CN" dirty="0">
                <a:solidFill>
                  <a:srgbClr val="FF0000"/>
                </a:solidFill>
                <a:sym typeface="+mn-ea"/>
              </a:rPr>
              <a:t>http://dev.dcloud.net.cn/</a:t>
            </a:r>
            <a:r>
              <a:rPr lang="zh-CN">
                <a:solidFill>
                  <a:srgbClr val="FF0000"/>
                </a:solidFill>
                <a:sym typeface="+mn-ea"/>
              </a:rPr>
              <a:t>mui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/</a:t>
            </a:r>
            <a:endParaRPr lang="zh-CN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33" y="1324370"/>
            <a:ext cx="6738620" cy="1578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端浏览器兼容性较好，我们不需要考虑以前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的兼容性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问题，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放心的使用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原生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书写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效果，但是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移动端也有自己独特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地方。比如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ouch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代表一个触摸点。触摸点可能是一根手指，也可能是一根触摸笔。触屏事件可响应用户手指（或触控笔）对屏幕或者触控板操作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常见的触屏事件如下：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QKU32K%U{]]P[8F89LOB86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33" y="2811780"/>
            <a:ext cx="6661767" cy="1376693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触</a:t>
            </a:r>
            <a:r>
              <a:rPr lang="zh-CN" altLang="en-US" smtClean="0"/>
              <a:t>屏事件概述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33" y="1333455"/>
            <a:ext cx="6738620" cy="13049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TouchEvent</a:t>
            </a:r>
            <a:r>
              <a:rPr lang="zh-CN" altLang="en-US"/>
              <a:t> 是一类描述手指在触摸平面（触摸屏、触摸板等）的状态变化的事件。这类事件用于描述一个或多个触点，使开发者可以检测触点</a:t>
            </a:r>
            <a:r>
              <a:rPr lang="zh-CN" altLang="en-US"/>
              <a:t>的</a:t>
            </a:r>
            <a:r>
              <a:rPr lang="zh-CN" altLang="en-US" smtClean="0"/>
              <a:t>移动，</a:t>
            </a:r>
            <a:r>
              <a:rPr lang="zh-CN" altLang="en-US"/>
              <a:t>触点的增加和减少，等等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三个事件都会各自有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事件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对象。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触摸事件对象重点我们看三个常见对象列表：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ODV10[QSR9VP76SD}NO@P2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638401"/>
            <a:ext cx="6985653" cy="1483637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smtClean="0"/>
              <a:t>触摸事件对象（</a:t>
            </a:r>
            <a:r>
              <a:rPr lang="en-US" altLang="zh-CN"/>
              <a:t>T</a:t>
            </a:r>
            <a:r>
              <a:rPr lang="en-US" altLang="zh-CN" smtClean="0"/>
              <a:t>ouchEvent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1570" y="4236692"/>
            <a:ext cx="6738620" cy="8269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因为平时我们都是给元素注册触摸事件，所以重点记住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targetTocuhes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触屏事件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68" y="889645"/>
            <a:ext cx="6517622" cy="541557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 smtClean="0"/>
              <a:t>移动端</a:t>
            </a:r>
            <a:r>
              <a:rPr lang="zh-CN" altLang="en-US" smtClean="0"/>
              <a:t>拖</a:t>
            </a:r>
            <a:r>
              <a:rPr lang="zh-CN" smtClean="0"/>
              <a:t>动</a:t>
            </a:r>
            <a:r>
              <a:rPr lang="zh-CN" dirty="0"/>
              <a:t>元素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8650" y="1334770"/>
            <a:ext cx="6738620" cy="35185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 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可以实现拖动元素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但是拖动元素需要当前手指的坐标值 我们可以使用 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targetTouches[0]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里面的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pageX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pageY 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端拖动的原理：    手指移动中，计算出手指移动的距离。然后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盒子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位置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手指移动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手指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移动的距离：   手指滑动中的位置 减去  手指刚开始触摸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拖动元素三步曲：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触摸元素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touchstart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  获取手指初始坐标，同时获得盒子原来的位置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移动手指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touchmove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  计算手指的滑动距离，并且移动盒子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） 离开手指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touchend: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注意： 手指移动也会触发滚动屏幕所以这里要阻止默认的屏幕滚动 </a:t>
            </a:r>
            <a:r>
              <a:rPr lang="en-US" altLang="zh-CN">
                <a:solidFill>
                  <a:srgbClr val="FF0000"/>
                </a:solidFill>
              </a:rPr>
              <a:t>e.preventDefault();</a:t>
            </a:r>
          </a:p>
          <a:p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8473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触屏事件</a:t>
            </a:r>
          </a:p>
          <a:p>
            <a:r>
              <a:rPr dirty="0">
                <a:solidFill>
                  <a:srgbClr val="FF0000"/>
                </a:solidFill>
              </a:rPr>
              <a:t>移动端常见特效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移动端常用开发插件</a:t>
            </a:r>
          </a:p>
          <a:p>
            <a:r>
              <a:rPr lang="zh-CN" dirty="0">
                <a:solidFill>
                  <a:schemeClr val="tx1"/>
                </a:solidFill>
              </a:rPr>
              <a:t>移动端常用开发框架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：移动端轮播图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5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12903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</a:t>
            </a: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ar</a:t>
            </a: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XXX</a:t>
            </a: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824</Words>
  <Application>Microsoft Office PowerPoint</Application>
  <PresentationFormat>全屏显示(16:9)</PresentationFormat>
  <Paragraphs>92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黑马程序员主题​​</vt:lpstr>
      <vt:lpstr>移动端网页特效</vt:lpstr>
      <vt:lpstr>PowerPoint 演示文稿</vt:lpstr>
      <vt:lpstr>1. 触屏事件</vt:lpstr>
      <vt:lpstr>1. 触屏事件</vt:lpstr>
      <vt:lpstr>1. 触屏事件</vt:lpstr>
      <vt:lpstr>PowerPoint 演示文稿</vt:lpstr>
      <vt:lpstr>2. 移动端常见特效</vt:lpstr>
      <vt:lpstr>2. 移动端常见特效</vt:lpstr>
      <vt:lpstr>2. 移动端常见特效</vt:lpstr>
      <vt:lpstr>PowerPoint 演示文稿</vt:lpstr>
      <vt:lpstr>3. 移动端常用开发插件</vt:lpstr>
      <vt:lpstr>3. 移动端常用开发插件</vt:lpstr>
      <vt:lpstr>3. 移动端常用开发插件</vt:lpstr>
      <vt:lpstr>3. 移动端常用开发插件</vt:lpstr>
      <vt:lpstr>3. 移动端常用开发插件</vt:lpstr>
      <vt:lpstr>3. 移动端常用开发插件</vt:lpstr>
      <vt:lpstr>PowerPoint 演示文稿</vt:lpstr>
      <vt:lpstr>4. 移动端常用开发框架</vt:lpstr>
      <vt:lpstr>4. 移动端常用开发框架</vt:lpstr>
      <vt:lpstr>4. 移动端常用开发框架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3567</cp:revision>
  <dcterms:created xsi:type="dcterms:W3CDTF">2018-10-05T21:01:00Z</dcterms:created>
  <dcterms:modified xsi:type="dcterms:W3CDTF">2019-02-28T01:35:04Z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