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44"/>
  </p:notesMasterIdLst>
  <p:handoutMasterIdLst>
    <p:handoutMasterId r:id="rId45"/>
  </p:handoutMasterIdLst>
  <p:sldIdLst>
    <p:sldId id="533" r:id="rId4"/>
    <p:sldId id="826" r:id="rId5"/>
    <p:sldId id="827" r:id="rId6"/>
    <p:sldId id="860" r:id="rId7"/>
    <p:sldId id="829" r:id="rId8"/>
    <p:sldId id="861" r:id="rId9"/>
    <p:sldId id="864" r:id="rId10"/>
    <p:sldId id="862" r:id="rId11"/>
    <p:sldId id="865" r:id="rId12"/>
    <p:sldId id="863" r:id="rId13"/>
    <p:sldId id="866" r:id="rId14"/>
    <p:sldId id="894" r:id="rId15"/>
    <p:sldId id="895" r:id="rId16"/>
    <p:sldId id="868" r:id="rId17"/>
    <p:sldId id="867" r:id="rId18"/>
    <p:sldId id="869" r:id="rId19"/>
    <p:sldId id="870" r:id="rId20"/>
    <p:sldId id="871" r:id="rId21"/>
    <p:sldId id="872" r:id="rId22"/>
    <p:sldId id="873" r:id="rId23"/>
    <p:sldId id="874" r:id="rId24"/>
    <p:sldId id="876" r:id="rId25"/>
    <p:sldId id="877" r:id="rId26"/>
    <p:sldId id="897" r:id="rId27"/>
    <p:sldId id="880" r:id="rId28"/>
    <p:sldId id="881" r:id="rId29"/>
    <p:sldId id="882" r:id="rId30"/>
    <p:sldId id="898" r:id="rId31"/>
    <p:sldId id="883" r:id="rId32"/>
    <p:sldId id="899" r:id="rId33"/>
    <p:sldId id="900" r:id="rId34"/>
    <p:sldId id="889" r:id="rId35"/>
    <p:sldId id="890" r:id="rId36"/>
    <p:sldId id="901" r:id="rId37"/>
    <p:sldId id="891" r:id="rId38"/>
    <p:sldId id="892" r:id="rId39"/>
    <p:sldId id="896" r:id="rId40"/>
    <p:sldId id="893" r:id="rId41"/>
    <p:sldId id="902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</p14:sldIdLst>
        </p14:section>
        <p14:section name="01.Git 初识" id="{32CEC42F-35A2-4D47-BA00-E36474EB828D}">
          <p14:sldIdLst>
            <p14:sldId id="826"/>
            <p14:sldId id="827"/>
            <p14:sldId id="860"/>
            <p14:sldId id="829"/>
          </p14:sldIdLst>
        </p14:section>
        <p14:section name="02.Git 仓库" id="{FD98F749-AC06-4BBF-92A4-C3F79509A1DC}">
          <p14:sldIdLst>
            <p14:sldId id="861"/>
            <p14:sldId id="864"/>
          </p14:sldIdLst>
        </p14:section>
        <p14:section name="03.Git 的三个区域" id="{2815BE73-27E5-4F53-B986-1CD71D62D730}">
          <p14:sldIdLst>
            <p14:sldId id="862"/>
            <p14:sldId id="865"/>
          </p14:sldIdLst>
        </p14:section>
        <p14:section name="04.Git 文件状态" id="{603A4E0E-6AFD-4B41-80D8-EA0E8491C5C8}">
          <p14:sldIdLst>
            <p14:sldId id="863"/>
            <p14:sldId id="866"/>
          </p14:sldIdLst>
        </p14:section>
        <p14:section name="05.Git 暂存区作用" id="{8485EA01-3462-4405-8FB4-96ADB3F909B8}">
          <p14:sldIdLst>
            <p14:sldId id="894"/>
            <p14:sldId id="895"/>
          </p14:sldIdLst>
        </p14:section>
        <p14:section name="06.练习-登录页面" id="{7401AFAA-7ADA-46E8-BA51-DB0D61BDFA35}">
          <p14:sldIdLst>
            <p14:sldId id="868"/>
          </p14:sldIdLst>
        </p14:section>
        <p14:section name="07.Git 切换版本" id="{DE65A080-5F29-4AB4-AFDC-13C79D54CFF1}">
          <p14:sldIdLst>
            <p14:sldId id="867"/>
            <p14:sldId id="869"/>
          </p14:sldIdLst>
        </p14:section>
        <p14:section name="08.删除文件" id="{1FFF6F68-180D-4EE5-86A1-39E59723FC66}">
          <p14:sldIdLst>
            <p14:sldId id="870"/>
          </p14:sldIdLst>
        </p14:section>
        <p14:section name="09.忽略文件" id="{0FC195D8-DEE6-428D-B66E-81C10709BFE7}">
          <p14:sldIdLst>
            <p14:sldId id="871"/>
          </p14:sldIdLst>
        </p14:section>
        <p14:section name="10.分支的概念" id="{876D6447-7FA4-4C3D-95F5-1C3E81709BE5}">
          <p14:sldIdLst>
            <p14:sldId id="872"/>
            <p14:sldId id="873"/>
            <p14:sldId id="874"/>
            <p14:sldId id="876"/>
            <p14:sldId id="877"/>
            <p14:sldId id="897"/>
          </p14:sldIdLst>
        </p14:section>
        <p14:section name="11.练习-登录 bug 修复" id="{82BB0A16-9BA7-4055-8389-EA3AB9F11927}">
          <p14:sldIdLst>
            <p14:sldId id="880"/>
          </p14:sldIdLst>
        </p14:section>
        <p14:section name="12.分支-合并与删除" id="{EA95D2D2-921B-4E66-A3E4-0622D29F7966}">
          <p14:sldIdLst>
            <p14:sldId id="881"/>
          </p14:sldIdLst>
        </p14:section>
        <p14:section name="13.分支-合并与提交" id="{244DC130-C12B-44D5-BE21-712C520D9AE6}">
          <p14:sldIdLst>
            <p14:sldId id="882"/>
            <p14:sldId id="898"/>
          </p14:sldIdLst>
        </p14:section>
        <p14:section name="14.分支-合并冲突" id="{D292D58A-CB57-4234-9EEA-D1A4E1B769B3}">
          <p14:sldIdLst>
            <p14:sldId id="883"/>
          </p14:sldIdLst>
        </p14:section>
        <p14:section name="15.Git 常用命令" id="{35BEA911-DEA6-4630-9CEB-7B6FFAB7247E}">
          <p14:sldIdLst>
            <p14:sldId id="899"/>
            <p14:sldId id="900"/>
          </p14:sldIdLst>
        </p14:section>
        <p14:section name="16.Git 远程仓库" id="{6F27F7AA-0901-4E96-9DEC-F571C61F8989}">
          <p14:sldIdLst>
            <p14:sldId id="889"/>
            <p14:sldId id="890"/>
            <p14:sldId id="901"/>
          </p14:sldIdLst>
        </p14:section>
        <p14:section name="17.Git 远程仓库-克隆" id="{17944548-38E6-41CB-831D-DC0625FCB812}">
          <p14:sldIdLst>
            <p14:sldId id="891"/>
          </p14:sldIdLst>
        </p14:section>
        <p14:section name="18.多人协同开发" id="{4FA2BB8B-7BFC-4AE9-8EE1-E8709C97E924}">
          <p14:sldIdLst>
            <p14:sldId id="892"/>
          </p14:sldIdLst>
        </p14:section>
        <p14:section name="19.VSCode 中使用 Git" id="{0E83F6A2-5796-4BF5-9E7F-08814EC21E67}">
          <p14:sldIdLst>
            <p14:sldId id="896"/>
          </p14:sldIdLst>
        </p14:section>
        <p14:section name="20.案例-发布黑马头条数据管理平台" id="{BDA70852-13AE-43D0-A204-78BC33D3A725}">
          <p14:sldIdLst>
            <p14:sldId id="893"/>
          </p14:sldIdLst>
        </p14:section>
        <p14:section name="21.Git 常用命令" id="{E1C84378-CFC9-44CF-A998-E779FA336A17}">
          <p14:sldIdLst>
            <p14:sldId id="902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EFEFE7"/>
    <a:srgbClr val="CD9F00"/>
    <a:srgbClr val="75A45B"/>
    <a:srgbClr val="000000"/>
    <a:srgbClr val="CDCDCD"/>
    <a:srgbClr val="FEC363"/>
    <a:srgbClr val="00B050"/>
    <a:srgbClr val="4C5252"/>
    <a:srgbClr val="AD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7" autoAdjust="0"/>
    <p:restoredTop sz="95852" autoAdjust="0"/>
  </p:normalViewPr>
  <p:slideViewPr>
    <p:cSldViewPr snapToGrid="0">
      <p:cViewPr varScale="1">
        <p:scale>
          <a:sx n="82" d="100"/>
          <a:sy n="82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zh-CN/docs/Glossary/Gi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版本控制系统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文件状态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文件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种状态：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未跟踪：新文件，从未被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管理过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已跟踪：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已经知道和管理的文件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使用：修改文件，暂存，提交保存记录，如此反复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需求：新增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文件，并使用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status -s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查看文件状态，并最终提交</a:t>
            </a: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第一列是暂存区状态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第二列是工作区状态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B6EF20-C9F7-879E-AE5B-E1B55383B0F4}"/>
              </a:ext>
            </a:extLst>
          </p:cNvPr>
          <p:cNvGrpSpPr/>
          <p:nvPr/>
        </p:nvGrpSpPr>
        <p:grpSpPr>
          <a:xfrm>
            <a:off x="4964574" y="3698126"/>
            <a:ext cx="1672855" cy="2811550"/>
            <a:chOff x="760320" y="2455250"/>
            <a:chExt cx="1672855" cy="281155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39767A3-3F18-5159-AA5B-67E033C62DEB}"/>
                </a:ext>
              </a:extLst>
            </p:cNvPr>
            <p:cNvSpPr/>
            <p:nvPr/>
          </p:nvSpPr>
          <p:spPr>
            <a:xfrm>
              <a:off x="88717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2AFA6B1-A9F1-4DEB-152D-CED1AD00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20" y="2455250"/>
              <a:ext cx="464860" cy="33530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D54BFB2-BA3C-3215-8AC2-EF6FB854FFA8}"/>
              </a:ext>
            </a:extLst>
          </p:cNvPr>
          <p:cNvGrpSpPr/>
          <p:nvPr/>
        </p:nvGrpSpPr>
        <p:grpSpPr>
          <a:xfrm>
            <a:off x="7419404" y="3698126"/>
            <a:ext cx="1672855" cy="2811550"/>
            <a:chOff x="3215150" y="2455250"/>
            <a:chExt cx="1672855" cy="281155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FEEA414-DDE0-BF6A-C06B-28C8C2E51CC6}"/>
                </a:ext>
              </a:extLst>
            </p:cNvPr>
            <p:cNvSpPr/>
            <p:nvPr/>
          </p:nvSpPr>
          <p:spPr>
            <a:xfrm>
              <a:off x="334200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7CD31F-CABD-6924-7D15-2F8AFF18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150" y="2455250"/>
              <a:ext cx="464860" cy="335309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17A4AC-69F7-30C8-DE44-8F86B62B7CCC}"/>
              </a:ext>
            </a:extLst>
          </p:cNvPr>
          <p:cNvGrpSpPr/>
          <p:nvPr/>
        </p:nvGrpSpPr>
        <p:grpSpPr>
          <a:xfrm>
            <a:off x="9889615" y="3602006"/>
            <a:ext cx="1657474" cy="2907670"/>
            <a:chOff x="5685361" y="2359130"/>
            <a:chExt cx="1657474" cy="2907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AD44EA-6A92-5744-A014-6A259CE19ABB}"/>
                </a:ext>
              </a:extLst>
            </p:cNvPr>
            <p:cNvSpPr/>
            <p:nvPr/>
          </p:nvSpPr>
          <p:spPr>
            <a:xfrm>
              <a:off x="579683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3BA9756-6A45-2D98-F5F4-A055F8712385}"/>
                </a:ext>
              </a:extLst>
            </p:cNvPr>
            <p:cNvSpPr/>
            <p:nvPr/>
          </p:nvSpPr>
          <p:spPr>
            <a:xfrm>
              <a:off x="5715178" y="2359130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33C19D3-7AC9-8366-0233-C1B10328BAC1}"/>
                </a:ext>
              </a:extLst>
            </p:cNvPr>
            <p:cNvSpPr/>
            <p:nvPr/>
          </p:nvSpPr>
          <p:spPr>
            <a:xfrm>
              <a:off x="5685361" y="2375286"/>
              <a:ext cx="395888" cy="527547"/>
            </a:xfrm>
            <a:custGeom>
              <a:avLst/>
              <a:gdLst>
                <a:gd name="T0" fmla="*/ 427 w 2800"/>
                <a:gd name="T1" fmla="*/ 202 h 3600"/>
                <a:gd name="T2" fmla="*/ 0 w 2800"/>
                <a:gd name="T3" fmla="*/ 2867 h 3600"/>
                <a:gd name="T4" fmla="*/ 1400 w 2800"/>
                <a:gd name="T5" fmla="*/ 3600 h 3600"/>
                <a:gd name="T6" fmla="*/ 2800 w 2800"/>
                <a:gd name="T7" fmla="*/ 2867 h 3600"/>
                <a:gd name="T8" fmla="*/ 2373 w 2800"/>
                <a:gd name="T9" fmla="*/ 202 h 3600"/>
                <a:gd name="T10" fmla="*/ 1400 w 2800"/>
                <a:gd name="T11" fmla="*/ 133 h 3600"/>
                <a:gd name="T12" fmla="*/ 2667 w 2800"/>
                <a:gd name="T13" fmla="*/ 733 h 3600"/>
                <a:gd name="T14" fmla="*/ 1400 w 2800"/>
                <a:gd name="T15" fmla="*/ 1333 h 3600"/>
                <a:gd name="T16" fmla="*/ 133 w 2800"/>
                <a:gd name="T17" fmla="*/ 733 h 3600"/>
                <a:gd name="T18" fmla="*/ 1400 w 2800"/>
                <a:gd name="T19" fmla="*/ 133 h 3600"/>
                <a:gd name="T20" fmla="*/ 532 w 2800"/>
                <a:gd name="T21" fmla="*/ 411 h 3600"/>
                <a:gd name="T22" fmla="*/ 266 w 2800"/>
                <a:gd name="T23" fmla="*/ 767 h 3600"/>
                <a:gd name="T24" fmla="*/ 300 w 2800"/>
                <a:gd name="T25" fmla="*/ 733 h 3600"/>
                <a:gd name="T26" fmla="*/ 1400 w 2800"/>
                <a:gd name="T27" fmla="*/ 300 h 3600"/>
                <a:gd name="T28" fmla="*/ 1401 w 2800"/>
                <a:gd name="T29" fmla="*/ 233 h 3600"/>
                <a:gd name="T30" fmla="*/ 133 w 2800"/>
                <a:gd name="T31" fmla="*/ 1051 h 3600"/>
                <a:gd name="T32" fmla="*/ 1400 w 2800"/>
                <a:gd name="T33" fmla="*/ 1467 h 3600"/>
                <a:gd name="T34" fmla="*/ 2667 w 2800"/>
                <a:gd name="T35" fmla="*/ 1051 h 3600"/>
                <a:gd name="T36" fmla="*/ 2313 w 2800"/>
                <a:gd name="T37" fmla="*/ 1856 h 3600"/>
                <a:gd name="T38" fmla="*/ 487 w 2800"/>
                <a:gd name="T39" fmla="*/ 1856 h 3600"/>
                <a:gd name="T40" fmla="*/ 133 w 2800"/>
                <a:gd name="T41" fmla="*/ 1051 h 3600"/>
                <a:gd name="T42" fmla="*/ 427 w 2800"/>
                <a:gd name="T43" fmla="*/ 1975 h 3600"/>
                <a:gd name="T44" fmla="*/ 2373 w 2800"/>
                <a:gd name="T45" fmla="*/ 1975 h 3600"/>
                <a:gd name="T46" fmla="*/ 2667 w 2800"/>
                <a:gd name="T47" fmla="*/ 2156 h 3600"/>
                <a:gd name="T48" fmla="*/ 1400 w 2800"/>
                <a:gd name="T49" fmla="*/ 2756 h 3600"/>
                <a:gd name="T50" fmla="*/ 133 w 2800"/>
                <a:gd name="T51" fmla="*/ 2156 h 3600"/>
                <a:gd name="T52" fmla="*/ 133 w 2800"/>
                <a:gd name="T53" fmla="*/ 2473 h 3600"/>
                <a:gd name="T54" fmla="*/ 1400 w 2800"/>
                <a:gd name="T55" fmla="*/ 2889 h 3600"/>
                <a:gd name="T56" fmla="*/ 2667 w 2800"/>
                <a:gd name="T57" fmla="*/ 2473 h 3600"/>
                <a:gd name="T58" fmla="*/ 2313 w 2800"/>
                <a:gd name="T59" fmla="*/ 3278 h 3600"/>
                <a:gd name="T60" fmla="*/ 487 w 2800"/>
                <a:gd name="T61" fmla="*/ 3278 h 3600"/>
                <a:gd name="T62" fmla="*/ 133 w 2800"/>
                <a:gd name="T63" fmla="*/ 2473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0" h="3600">
                  <a:moveTo>
                    <a:pt x="1400" y="0"/>
                  </a:moveTo>
                  <a:cubicBezTo>
                    <a:pt x="1023" y="0"/>
                    <a:pt x="681" y="76"/>
                    <a:pt x="427" y="202"/>
                  </a:cubicBezTo>
                  <a:cubicBezTo>
                    <a:pt x="174" y="329"/>
                    <a:pt x="0" y="513"/>
                    <a:pt x="0" y="733"/>
                  </a:cubicBezTo>
                  <a:lnTo>
                    <a:pt x="0" y="2867"/>
                  </a:lnTo>
                  <a:cubicBezTo>
                    <a:pt x="0" y="3087"/>
                    <a:pt x="174" y="3271"/>
                    <a:pt x="427" y="3398"/>
                  </a:cubicBezTo>
                  <a:cubicBezTo>
                    <a:pt x="681" y="3524"/>
                    <a:pt x="1023" y="3600"/>
                    <a:pt x="1400" y="3600"/>
                  </a:cubicBezTo>
                  <a:cubicBezTo>
                    <a:pt x="1777" y="3600"/>
                    <a:pt x="2119" y="3524"/>
                    <a:pt x="2373" y="3398"/>
                  </a:cubicBezTo>
                  <a:cubicBezTo>
                    <a:pt x="2626" y="3271"/>
                    <a:pt x="2800" y="3087"/>
                    <a:pt x="2800" y="2867"/>
                  </a:cubicBezTo>
                  <a:lnTo>
                    <a:pt x="2800" y="733"/>
                  </a:lnTo>
                  <a:cubicBezTo>
                    <a:pt x="2800" y="513"/>
                    <a:pt x="2626" y="329"/>
                    <a:pt x="2373" y="202"/>
                  </a:cubicBezTo>
                  <a:cubicBezTo>
                    <a:pt x="2119" y="76"/>
                    <a:pt x="1777" y="0"/>
                    <a:pt x="1400" y="0"/>
                  </a:cubicBezTo>
                  <a:close/>
                  <a:moveTo>
                    <a:pt x="1400" y="133"/>
                  </a:moveTo>
                  <a:cubicBezTo>
                    <a:pt x="1759" y="133"/>
                    <a:pt x="2084" y="207"/>
                    <a:pt x="2313" y="322"/>
                  </a:cubicBezTo>
                  <a:cubicBezTo>
                    <a:pt x="2542" y="436"/>
                    <a:pt x="2667" y="585"/>
                    <a:pt x="2667" y="733"/>
                  </a:cubicBezTo>
                  <a:cubicBezTo>
                    <a:pt x="2667" y="881"/>
                    <a:pt x="2542" y="1031"/>
                    <a:pt x="2313" y="1145"/>
                  </a:cubicBezTo>
                  <a:cubicBezTo>
                    <a:pt x="2084" y="1260"/>
                    <a:pt x="1759" y="1333"/>
                    <a:pt x="1400" y="1333"/>
                  </a:cubicBezTo>
                  <a:cubicBezTo>
                    <a:pt x="1041" y="1333"/>
                    <a:pt x="716" y="1260"/>
                    <a:pt x="487" y="1145"/>
                  </a:cubicBezTo>
                  <a:cubicBezTo>
                    <a:pt x="258" y="1031"/>
                    <a:pt x="133" y="881"/>
                    <a:pt x="133" y="733"/>
                  </a:cubicBezTo>
                  <a:cubicBezTo>
                    <a:pt x="133" y="585"/>
                    <a:pt x="258" y="436"/>
                    <a:pt x="487" y="322"/>
                  </a:cubicBezTo>
                  <a:cubicBezTo>
                    <a:pt x="716" y="207"/>
                    <a:pt x="1041" y="133"/>
                    <a:pt x="1400" y="133"/>
                  </a:cubicBezTo>
                  <a:close/>
                  <a:moveTo>
                    <a:pt x="1400" y="233"/>
                  </a:moveTo>
                  <a:cubicBezTo>
                    <a:pt x="1054" y="233"/>
                    <a:pt x="743" y="306"/>
                    <a:pt x="532" y="411"/>
                  </a:cubicBezTo>
                  <a:cubicBezTo>
                    <a:pt x="321" y="517"/>
                    <a:pt x="233" y="637"/>
                    <a:pt x="233" y="733"/>
                  </a:cubicBezTo>
                  <a:cubicBezTo>
                    <a:pt x="233" y="752"/>
                    <a:pt x="248" y="767"/>
                    <a:pt x="266" y="767"/>
                  </a:cubicBezTo>
                  <a:cubicBezTo>
                    <a:pt x="285" y="767"/>
                    <a:pt x="300" y="753"/>
                    <a:pt x="300" y="734"/>
                  </a:cubicBezTo>
                  <a:lnTo>
                    <a:pt x="300" y="733"/>
                  </a:lnTo>
                  <a:cubicBezTo>
                    <a:pt x="300" y="683"/>
                    <a:pt x="363" y="570"/>
                    <a:pt x="562" y="471"/>
                  </a:cubicBezTo>
                  <a:cubicBezTo>
                    <a:pt x="760" y="372"/>
                    <a:pt x="1064" y="300"/>
                    <a:pt x="1400" y="300"/>
                  </a:cubicBezTo>
                  <a:cubicBezTo>
                    <a:pt x="1418" y="300"/>
                    <a:pt x="1434" y="286"/>
                    <a:pt x="1434" y="267"/>
                  </a:cubicBezTo>
                  <a:cubicBezTo>
                    <a:pt x="1434" y="249"/>
                    <a:pt x="1419" y="234"/>
                    <a:pt x="1401" y="233"/>
                  </a:cubicBezTo>
                  <a:lnTo>
                    <a:pt x="1400" y="233"/>
                  </a:lnTo>
                  <a:close/>
                  <a:moveTo>
                    <a:pt x="133" y="1051"/>
                  </a:moveTo>
                  <a:cubicBezTo>
                    <a:pt x="207" y="1133"/>
                    <a:pt x="309" y="1205"/>
                    <a:pt x="427" y="1264"/>
                  </a:cubicBezTo>
                  <a:cubicBezTo>
                    <a:pt x="681" y="1391"/>
                    <a:pt x="1023" y="1467"/>
                    <a:pt x="1400" y="1467"/>
                  </a:cubicBezTo>
                  <a:cubicBezTo>
                    <a:pt x="1777" y="1467"/>
                    <a:pt x="2119" y="1391"/>
                    <a:pt x="2373" y="1264"/>
                  </a:cubicBezTo>
                  <a:cubicBezTo>
                    <a:pt x="2491" y="1205"/>
                    <a:pt x="2593" y="1133"/>
                    <a:pt x="2667" y="1051"/>
                  </a:cubicBezTo>
                  <a:lnTo>
                    <a:pt x="2667" y="1444"/>
                  </a:lnTo>
                  <a:cubicBezTo>
                    <a:pt x="2667" y="1593"/>
                    <a:pt x="2542" y="1742"/>
                    <a:pt x="2313" y="1856"/>
                  </a:cubicBezTo>
                  <a:cubicBezTo>
                    <a:pt x="2084" y="1971"/>
                    <a:pt x="1759" y="2044"/>
                    <a:pt x="1400" y="2044"/>
                  </a:cubicBezTo>
                  <a:cubicBezTo>
                    <a:pt x="1041" y="2044"/>
                    <a:pt x="716" y="1971"/>
                    <a:pt x="487" y="1856"/>
                  </a:cubicBezTo>
                  <a:cubicBezTo>
                    <a:pt x="258" y="1742"/>
                    <a:pt x="133" y="1593"/>
                    <a:pt x="133" y="1444"/>
                  </a:cubicBezTo>
                  <a:lnTo>
                    <a:pt x="133" y="1051"/>
                  </a:lnTo>
                  <a:close/>
                  <a:moveTo>
                    <a:pt x="133" y="1762"/>
                  </a:moveTo>
                  <a:cubicBezTo>
                    <a:pt x="207" y="1844"/>
                    <a:pt x="309" y="1916"/>
                    <a:pt x="427" y="1975"/>
                  </a:cubicBezTo>
                  <a:cubicBezTo>
                    <a:pt x="681" y="2102"/>
                    <a:pt x="1023" y="2178"/>
                    <a:pt x="1400" y="2178"/>
                  </a:cubicBezTo>
                  <a:cubicBezTo>
                    <a:pt x="1777" y="2178"/>
                    <a:pt x="2119" y="2102"/>
                    <a:pt x="2373" y="1975"/>
                  </a:cubicBezTo>
                  <a:cubicBezTo>
                    <a:pt x="2491" y="1916"/>
                    <a:pt x="2593" y="1844"/>
                    <a:pt x="2667" y="1762"/>
                  </a:cubicBezTo>
                  <a:lnTo>
                    <a:pt x="2667" y="2156"/>
                  </a:lnTo>
                  <a:cubicBezTo>
                    <a:pt x="2667" y="2304"/>
                    <a:pt x="2542" y="2453"/>
                    <a:pt x="2313" y="2567"/>
                  </a:cubicBezTo>
                  <a:cubicBezTo>
                    <a:pt x="2084" y="2682"/>
                    <a:pt x="1759" y="2756"/>
                    <a:pt x="1400" y="2756"/>
                  </a:cubicBezTo>
                  <a:cubicBezTo>
                    <a:pt x="1041" y="2756"/>
                    <a:pt x="716" y="2682"/>
                    <a:pt x="487" y="2567"/>
                  </a:cubicBezTo>
                  <a:cubicBezTo>
                    <a:pt x="258" y="2453"/>
                    <a:pt x="133" y="2304"/>
                    <a:pt x="133" y="2156"/>
                  </a:cubicBezTo>
                  <a:lnTo>
                    <a:pt x="133" y="1762"/>
                  </a:lnTo>
                  <a:close/>
                  <a:moveTo>
                    <a:pt x="133" y="2473"/>
                  </a:moveTo>
                  <a:cubicBezTo>
                    <a:pt x="207" y="2555"/>
                    <a:pt x="309" y="2627"/>
                    <a:pt x="427" y="2687"/>
                  </a:cubicBezTo>
                  <a:cubicBezTo>
                    <a:pt x="681" y="2813"/>
                    <a:pt x="1023" y="2889"/>
                    <a:pt x="1400" y="2889"/>
                  </a:cubicBezTo>
                  <a:cubicBezTo>
                    <a:pt x="1777" y="2889"/>
                    <a:pt x="2119" y="2813"/>
                    <a:pt x="2373" y="2687"/>
                  </a:cubicBezTo>
                  <a:cubicBezTo>
                    <a:pt x="2491" y="2627"/>
                    <a:pt x="2593" y="2555"/>
                    <a:pt x="2667" y="2473"/>
                  </a:cubicBezTo>
                  <a:lnTo>
                    <a:pt x="2667" y="2867"/>
                  </a:lnTo>
                  <a:cubicBezTo>
                    <a:pt x="2667" y="3015"/>
                    <a:pt x="2542" y="3164"/>
                    <a:pt x="2313" y="3278"/>
                  </a:cubicBezTo>
                  <a:cubicBezTo>
                    <a:pt x="2084" y="3393"/>
                    <a:pt x="1759" y="3467"/>
                    <a:pt x="1400" y="3467"/>
                  </a:cubicBezTo>
                  <a:cubicBezTo>
                    <a:pt x="1041" y="3467"/>
                    <a:pt x="716" y="3393"/>
                    <a:pt x="487" y="3278"/>
                  </a:cubicBezTo>
                  <a:cubicBezTo>
                    <a:pt x="258" y="3164"/>
                    <a:pt x="133" y="3015"/>
                    <a:pt x="133" y="2867"/>
                  </a:cubicBezTo>
                  <a:lnTo>
                    <a:pt x="133" y="2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FCC1909-74DE-6BA3-1C29-E4ED794F287F}"/>
              </a:ext>
            </a:extLst>
          </p:cNvPr>
          <p:cNvSpPr/>
          <p:nvPr/>
        </p:nvSpPr>
        <p:spPr>
          <a:xfrm>
            <a:off x="5629888" y="4125986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AA5849D-D9F3-D140-ACB8-90A485B8BFF8}"/>
              </a:ext>
            </a:extLst>
          </p:cNvPr>
          <p:cNvSpPr/>
          <p:nvPr/>
        </p:nvSpPr>
        <p:spPr>
          <a:xfrm>
            <a:off x="5629888" y="4887928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061F4C-1D49-E1A3-D49C-8CD55DE26CB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9092259" y="5166357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5295CB-00FB-A8C4-F0FA-14F8A17FE00D}"/>
              </a:ext>
            </a:extLst>
          </p:cNvPr>
          <p:cNvGrpSpPr/>
          <p:nvPr/>
        </p:nvGrpSpPr>
        <p:grpSpPr>
          <a:xfrm>
            <a:off x="10087559" y="4125984"/>
            <a:ext cx="1248047" cy="637031"/>
            <a:chOff x="10087559" y="4125984"/>
            <a:chExt cx="1248047" cy="637031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66F00F1-1940-AAE9-E49D-A1A5BD886EC1}"/>
                </a:ext>
              </a:extLst>
            </p:cNvPr>
            <p:cNvSpPr/>
            <p:nvPr/>
          </p:nvSpPr>
          <p:spPr>
            <a:xfrm>
              <a:off x="10866520" y="4125984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4FF6FB-3822-A979-ED86-2008630018C6}"/>
                </a:ext>
              </a:extLst>
            </p:cNvPr>
            <p:cNvSpPr txBox="1"/>
            <p:nvPr/>
          </p:nvSpPr>
          <p:spPr>
            <a:xfrm>
              <a:off x="10087559" y="4321390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i="0">
                  <a:solidFill>
                    <a:srgbClr val="333333"/>
                  </a:solidFill>
                  <a:effectLst/>
                  <a:cs typeface="+mn-ea"/>
                  <a:sym typeface="+mn-lt"/>
                </a:rPr>
                <a:t>463dc4f</a:t>
              </a:r>
              <a:endParaRPr lang="zh-CN" altLang="en-US" sz="1000">
                <a:cs typeface="+mn-ea"/>
                <a:sym typeface="+mn-lt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32B83E-FEBE-3D99-192B-A106C6ED03D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637429" y="5166357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173417A-F690-7286-E176-E1EEAAA3E162}"/>
              </a:ext>
            </a:extLst>
          </p:cNvPr>
          <p:cNvSpPr txBox="1"/>
          <p:nvPr/>
        </p:nvSpPr>
        <p:spPr>
          <a:xfrm>
            <a:off x="6764288" y="4887928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add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EF33-B6B7-DFFB-B4A2-29B5A42F92BB}"/>
              </a:ext>
            </a:extLst>
          </p:cNvPr>
          <p:cNvSpPr txBox="1"/>
          <p:nvPr/>
        </p:nvSpPr>
        <p:spPr>
          <a:xfrm>
            <a:off x="9108623" y="4887928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commit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7B282E76-6781-3586-EAFE-8EC1EA3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53091"/>
              </p:ext>
            </p:extLst>
          </p:nvPr>
        </p:nvGraphicFramePr>
        <p:xfrm>
          <a:off x="6500984" y="1158140"/>
          <a:ext cx="5119887" cy="185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629">
                  <a:extLst>
                    <a:ext uri="{9D8B030D-6E8A-4147-A177-3AD203B41FA5}">
                      <a16:colId xmlns:a16="http://schemas.microsoft.com/office/drawing/2014/main" val="893227970"/>
                    </a:ext>
                  </a:extLst>
                </a:gridCol>
                <a:gridCol w="1706629">
                  <a:extLst>
                    <a:ext uri="{9D8B030D-6E8A-4147-A177-3AD203B41FA5}">
                      <a16:colId xmlns:a16="http://schemas.microsoft.com/office/drawing/2014/main" val="1531380935"/>
                    </a:ext>
                  </a:extLst>
                </a:gridCol>
                <a:gridCol w="1706629">
                  <a:extLst>
                    <a:ext uri="{9D8B030D-6E8A-4147-A177-3AD203B41FA5}">
                      <a16:colId xmlns:a16="http://schemas.microsoft.com/office/drawing/2014/main" val="1524449092"/>
                    </a:ext>
                  </a:extLst>
                </a:gridCol>
              </a:tblGrid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文件状态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概念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场景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778716265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未跟踪（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U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从未被 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管理过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新文件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3323903775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新添加（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第一次被 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暂存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之前版本记录无此文件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1137915041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未修改（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''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三个区域统一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提交保存后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1000941693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已修改（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工作区内容变化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修改了内容产生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2683139874"/>
                  </a:ext>
                </a:extLst>
              </a:tr>
            </a:tbl>
          </a:graphicData>
        </a:graphic>
      </p:graphicFrame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1BFE6DB-6635-EB85-E98A-8A95F673BCB9}"/>
              </a:ext>
            </a:extLst>
          </p:cNvPr>
          <p:cNvSpPr/>
          <p:nvPr/>
        </p:nvSpPr>
        <p:spPr>
          <a:xfrm>
            <a:off x="8105873" y="4887928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3A120E2-4BEB-4A21-FF33-210E4274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0" y="4913961"/>
            <a:ext cx="4320914" cy="571550"/>
          </a:xfrm>
          <a:prstGeom prst="rect">
            <a:avLst/>
          </a:prstGeom>
        </p:spPr>
      </p:pic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FFC8A86-341E-F384-88A4-D36FB9226F77}"/>
              </a:ext>
            </a:extLst>
          </p:cNvPr>
          <p:cNvSpPr/>
          <p:nvPr/>
        </p:nvSpPr>
        <p:spPr>
          <a:xfrm>
            <a:off x="8105873" y="4139410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7D13CD-24F3-F695-3A84-4BFFA41A7895}"/>
              </a:ext>
            </a:extLst>
          </p:cNvPr>
          <p:cNvGrpSpPr/>
          <p:nvPr/>
        </p:nvGrpSpPr>
        <p:grpSpPr>
          <a:xfrm>
            <a:off x="10087559" y="4907447"/>
            <a:ext cx="1285109" cy="787049"/>
            <a:chOff x="10087559" y="4907447"/>
            <a:chExt cx="1285109" cy="78704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9D1D2C1-5843-81EE-D899-EFD300A3BA83}"/>
                </a:ext>
              </a:extLst>
            </p:cNvPr>
            <p:cNvSpPr txBox="1"/>
            <p:nvPr/>
          </p:nvSpPr>
          <p:spPr>
            <a:xfrm>
              <a:off x="10087559" y="5141635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>
                  <a:solidFill>
                    <a:srgbClr val="333333"/>
                  </a:solidFill>
                  <a:cs typeface="+mn-ea"/>
                  <a:sym typeface="+mn-lt"/>
                </a:rPr>
                <a:t>f1ec934</a:t>
              </a: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9845CBE-9BCD-EB82-6100-3891FC3C5364}"/>
                </a:ext>
              </a:extLst>
            </p:cNvPr>
            <p:cNvSpPr/>
            <p:nvPr/>
          </p:nvSpPr>
          <p:spPr>
            <a:xfrm>
              <a:off x="10805265" y="4907447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953C760-27CB-E3F1-0E67-8BAE388B5875}"/>
                </a:ext>
              </a:extLst>
            </p:cNvPr>
            <p:cNvSpPr/>
            <p:nvPr/>
          </p:nvSpPr>
          <p:spPr>
            <a:xfrm>
              <a:off x="10908494" y="5141844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C27DF68-5DE3-AAB7-A7CE-D6F410F124E0}"/>
                </a:ext>
              </a:extLst>
            </p:cNvPr>
            <p:cNvSpPr/>
            <p:nvPr/>
          </p:nvSpPr>
          <p:spPr>
            <a:xfrm>
              <a:off x="10903582" y="5057465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41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/>
      <p:bldP spid="52" grpId="0"/>
      <p:bldP spid="9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文件状态分为哪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种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未跟踪和已跟踪（新添加，未修改，已修改）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如何查看暂存区和工作区文件状态？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status -s</a:t>
            </a: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0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暂存区使用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暂存区：暂时存储，可以临时恢复代码内容，与版本库解耦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覆盖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工作区，命令：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restore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目标文件（注意：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完全确认覆盖时使用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从暂存区移除文件，命令：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rm --cached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目标文件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B6EF20-C9F7-879E-AE5B-E1B55383B0F4}"/>
              </a:ext>
            </a:extLst>
          </p:cNvPr>
          <p:cNvGrpSpPr/>
          <p:nvPr/>
        </p:nvGrpSpPr>
        <p:grpSpPr>
          <a:xfrm>
            <a:off x="4898605" y="3520844"/>
            <a:ext cx="1672855" cy="2811550"/>
            <a:chOff x="760320" y="2455250"/>
            <a:chExt cx="1672855" cy="281155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39767A3-3F18-5159-AA5B-67E033C62DEB}"/>
                </a:ext>
              </a:extLst>
            </p:cNvPr>
            <p:cNvSpPr/>
            <p:nvPr/>
          </p:nvSpPr>
          <p:spPr>
            <a:xfrm>
              <a:off x="88717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2AFA6B1-A9F1-4DEB-152D-CED1AD00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20" y="2455250"/>
              <a:ext cx="464860" cy="33530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D54BFB2-BA3C-3215-8AC2-EF6FB854FFA8}"/>
              </a:ext>
            </a:extLst>
          </p:cNvPr>
          <p:cNvGrpSpPr/>
          <p:nvPr/>
        </p:nvGrpSpPr>
        <p:grpSpPr>
          <a:xfrm>
            <a:off x="7353435" y="3520844"/>
            <a:ext cx="1672855" cy="2811550"/>
            <a:chOff x="3215150" y="2455250"/>
            <a:chExt cx="1672855" cy="281155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FEEA414-DDE0-BF6A-C06B-28C8C2E51CC6}"/>
                </a:ext>
              </a:extLst>
            </p:cNvPr>
            <p:cNvSpPr/>
            <p:nvPr/>
          </p:nvSpPr>
          <p:spPr>
            <a:xfrm>
              <a:off x="334200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7CD31F-CABD-6924-7D15-2F8AFF18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150" y="2455250"/>
              <a:ext cx="464860" cy="335309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17A4AC-69F7-30C8-DE44-8F86B62B7CCC}"/>
              </a:ext>
            </a:extLst>
          </p:cNvPr>
          <p:cNvGrpSpPr/>
          <p:nvPr/>
        </p:nvGrpSpPr>
        <p:grpSpPr>
          <a:xfrm>
            <a:off x="9823646" y="3424724"/>
            <a:ext cx="1657474" cy="2907670"/>
            <a:chOff x="5685361" y="2359130"/>
            <a:chExt cx="1657474" cy="290767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AD44EA-6A92-5744-A014-6A259CE19ABB}"/>
                </a:ext>
              </a:extLst>
            </p:cNvPr>
            <p:cNvSpPr/>
            <p:nvPr/>
          </p:nvSpPr>
          <p:spPr>
            <a:xfrm>
              <a:off x="5796839" y="2580161"/>
              <a:ext cx="1545996" cy="2686639"/>
            </a:xfrm>
            <a:prstGeom prst="round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3BA9756-6A45-2D98-F5F4-A055F8712385}"/>
                </a:ext>
              </a:extLst>
            </p:cNvPr>
            <p:cNvSpPr/>
            <p:nvPr/>
          </p:nvSpPr>
          <p:spPr>
            <a:xfrm>
              <a:off x="5715178" y="2359130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33C19D3-7AC9-8366-0233-C1B10328BAC1}"/>
                </a:ext>
              </a:extLst>
            </p:cNvPr>
            <p:cNvSpPr/>
            <p:nvPr/>
          </p:nvSpPr>
          <p:spPr>
            <a:xfrm>
              <a:off x="5685361" y="2375286"/>
              <a:ext cx="395888" cy="527547"/>
            </a:xfrm>
            <a:custGeom>
              <a:avLst/>
              <a:gdLst>
                <a:gd name="T0" fmla="*/ 427 w 2800"/>
                <a:gd name="T1" fmla="*/ 202 h 3600"/>
                <a:gd name="T2" fmla="*/ 0 w 2800"/>
                <a:gd name="T3" fmla="*/ 2867 h 3600"/>
                <a:gd name="T4" fmla="*/ 1400 w 2800"/>
                <a:gd name="T5" fmla="*/ 3600 h 3600"/>
                <a:gd name="T6" fmla="*/ 2800 w 2800"/>
                <a:gd name="T7" fmla="*/ 2867 h 3600"/>
                <a:gd name="T8" fmla="*/ 2373 w 2800"/>
                <a:gd name="T9" fmla="*/ 202 h 3600"/>
                <a:gd name="T10" fmla="*/ 1400 w 2800"/>
                <a:gd name="T11" fmla="*/ 133 h 3600"/>
                <a:gd name="T12" fmla="*/ 2667 w 2800"/>
                <a:gd name="T13" fmla="*/ 733 h 3600"/>
                <a:gd name="T14" fmla="*/ 1400 w 2800"/>
                <a:gd name="T15" fmla="*/ 1333 h 3600"/>
                <a:gd name="T16" fmla="*/ 133 w 2800"/>
                <a:gd name="T17" fmla="*/ 733 h 3600"/>
                <a:gd name="T18" fmla="*/ 1400 w 2800"/>
                <a:gd name="T19" fmla="*/ 133 h 3600"/>
                <a:gd name="T20" fmla="*/ 532 w 2800"/>
                <a:gd name="T21" fmla="*/ 411 h 3600"/>
                <a:gd name="T22" fmla="*/ 266 w 2800"/>
                <a:gd name="T23" fmla="*/ 767 h 3600"/>
                <a:gd name="T24" fmla="*/ 300 w 2800"/>
                <a:gd name="T25" fmla="*/ 733 h 3600"/>
                <a:gd name="T26" fmla="*/ 1400 w 2800"/>
                <a:gd name="T27" fmla="*/ 300 h 3600"/>
                <a:gd name="T28" fmla="*/ 1401 w 2800"/>
                <a:gd name="T29" fmla="*/ 233 h 3600"/>
                <a:gd name="T30" fmla="*/ 133 w 2800"/>
                <a:gd name="T31" fmla="*/ 1051 h 3600"/>
                <a:gd name="T32" fmla="*/ 1400 w 2800"/>
                <a:gd name="T33" fmla="*/ 1467 h 3600"/>
                <a:gd name="T34" fmla="*/ 2667 w 2800"/>
                <a:gd name="T35" fmla="*/ 1051 h 3600"/>
                <a:gd name="T36" fmla="*/ 2313 w 2800"/>
                <a:gd name="T37" fmla="*/ 1856 h 3600"/>
                <a:gd name="T38" fmla="*/ 487 w 2800"/>
                <a:gd name="T39" fmla="*/ 1856 h 3600"/>
                <a:gd name="T40" fmla="*/ 133 w 2800"/>
                <a:gd name="T41" fmla="*/ 1051 h 3600"/>
                <a:gd name="T42" fmla="*/ 427 w 2800"/>
                <a:gd name="T43" fmla="*/ 1975 h 3600"/>
                <a:gd name="T44" fmla="*/ 2373 w 2800"/>
                <a:gd name="T45" fmla="*/ 1975 h 3600"/>
                <a:gd name="T46" fmla="*/ 2667 w 2800"/>
                <a:gd name="T47" fmla="*/ 2156 h 3600"/>
                <a:gd name="T48" fmla="*/ 1400 w 2800"/>
                <a:gd name="T49" fmla="*/ 2756 h 3600"/>
                <a:gd name="T50" fmla="*/ 133 w 2800"/>
                <a:gd name="T51" fmla="*/ 2156 h 3600"/>
                <a:gd name="T52" fmla="*/ 133 w 2800"/>
                <a:gd name="T53" fmla="*/ 2473 h 3600"/>
                <a:gd name="T54" fmla="*/ 1400 w 2800"/>
                <a:gd name="T55" fmla="*/ 2889 h 3600"/>
                <a:gd name="T56" fmla="*/ 2667 w 2800"/>
                <a:gd name="T57" fmla="*/ 2473 h 3600"/>
                <a:gd name="T58" fmla="*/ 2313 w 2800"/>
                <a:gd name="T59" fmla="*/ 3278 h 3600"/>
                <a:gd name="T60" fmla="*/ 487 w 2800"/>
                <a:gd name="T61" fmla="*/ 3278 h 3600"/>
                <a:gd name="T62" fmla="*/ 133 w 2800"/>
                <a:gd name="T63" fmla="*/ 2473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0" h="3600">
                  <a:moveTo>
                    <a:pt x="1400" y="0"/>
                  </a:moveTo>
                  <a:cubicBezTo>
                    <a:pt x="1023" y="0"/>
                    <a:pt x="681" y="76"/>
                    <a:pt x="427" y="202"/>
                  </a:cubicBezTo>
                  <a:cubicBezTo>
                    <a:pt x="174" y="329"/>
                    <a:pt x="0" y="513"/>
                    <a:pt x="0" y="733"/>
                  </a:cubicBezTo>
                  <a:lnTo>
                    <a:pt x="0" y="2867"/>
                  </a:lnTo>
                  <a:cubicBezTo>
                    <a:pt x="0" y="3087"/>
                    <a:pt x="174" y="3271"/>
                    <a:pt x="427" y="3398"/>
                  </a:cubicBezTo>
                  <a:cubicBezTo>
                    <a:pt x="681" y="3524"/>
                    <a:pt x="1023" y="3600"/>
                    <a:pt x="1400" y="3600"/>
                  </a:cubicBezTo>
                  <a:cubicBezTo>
                    <a:pt x="1777" y="3600"/>
                    <a:pt x="2119" y="3524"/>
                    <a:pt x="2373" y="3398"/>
                  </a:cubicBezTo>
                  <a:cubicBezTo>
                    <a:pt x="2626" y="3271"/>
                    <a:pt x="2800" y="3087"/>
                    <a:pt x="2800" y="2867"/>
                  </a:cubicBezTo>
                  <a:lnTo>
                    <a:pt x="2800" y="733"/>
                  </a:lnTo>
                  <a:cubicBezTo>
                    <a:pt x="2800" y="513"/>
                    <a:pt x="2626" y="329"/>
                    <a:pt x="2373" y="202"/>
                  </a:cubicBezTo>
                  <a:cubicBezTo>
                    <a:pt x="2119" y="76"/>
                    <a:pt x="1777" y="0"/>
                    <a:pt x="1400" y="0"/>
                  </a:cubicBezTo>
                  <a:close/>
                  <a:moveTo>
                    <a:pt x="1400" y="133"/>
                  </a:moveTo>
                  <a:cubicBezTo>
                    <a:pt x="1759" y="133"/>
                    <a:pt x="2084" y="207"/>
                    <a:pt x="2313" y="322"/>
                  </a:cubicBezTo>
                  <a:cubicBezTo>
                    <a:pt x="2542" y="436"/>
                    <a:pt x="2667" y="585"/>
                    <a:pt x="2667" y="733"/>
                  </a:cubicBezTo>
                  <a:cubicBezTo>
                    <a:pt x="2667" y="881"/>
                    <a:pt x="2542" y="1031"/>
                    <a:pt x="2313" y="1145"/>
                  </a:cubicBezTo>
                  <a:cubicBezTo>
                    <a:pt x="2084" y="1260"/>
                    <a:pt x="1759" y="1333"/>
                    <a:pt x="1400" y="1333"/>
                  </a:cubicBezTo>
                  <a:cubicBezTo>
                    <a:pt x="1041" y="1333"/>
                    <a:pt x="716" y="1260"/>
                    <a:pt x="487" y="1145"/>
                  </a:cubicBezTo>
                  <a:cubicBezTo>
                    <a:pt x="258" y="1031"/>
                    <a:pt x="133" y="881"/>
                    <a:pt x="133" y="733"/>
                  </a:cubicBezTo>
                  <a:cubicBezTo>
                    <a:pt x="133" y="585"/>
                    <a:pt x="258" y="436"/>
                    <a:pt x="487" y="322"/>
                  </a:cubicBezTo>
                  <a:cubicBezTo>
                    <a:pt x="716" y="207"/>
                    <a:pt x="1041" y="133"/>
                    <a:pt x="1400" y="133"/>
                  </a:cubicBezTo>
                  <a:close/>
                  <a:moveTo>
                    <a:pt x="1400" y="233"/>
                  </a:moveTo>
                  <a:cubicBezTo>
                    <a:pt x="1054" y="233"/>
                    <a:pt x="743" y="306"/>
                    <a:pt x="532" y="411"/>
                  </a:cubicBezTo>
                  <a:cubicBezTo>
                    <a:pt x="321" y="517"/>
                    <a:pt x="233" y="637"/>
                    <a:pt x="233" y="733"/>
                  </a:cubicBezTo>
                  <a:cubicBezTo>
                    <a:pt x="233" y="752"/>
                    <a:pt x="248" y="767"/>
                    <a:pt x="266" y="767"/>
                  </a:cubicBezTo>
                  <a:cubicBezTo>
                    <a:pt x="285" y="767"/>
                    <a:pt x="300" y="753"/>
                    <a:pt x="300" y="734"/>
                  </a:cubicBezTo>
                  <a:lnTo>
                    <a:pt x="300" y="733"/>
                  </a:lnTo>
                  <a:cubicBezTo>
                    <a:pt x="300" y="683"/>
                    <a:pt x="363" y="570"/>
                    <a:pt x="562" y="471"/>
                  </a:cubicBezTo>
                  <a:cubicBezTo>
                    <a:pt x="760" y="372"/>
                    <a:pt x="1064" y="300"/>
                    <a:pt x="1400" y="300"/>
                  </a:cubicBezTo>
                  <a:cubicBezTo>
                    <a:pt x="1418" y="300"/>
                    <a:pt x="1434" y="286"/>
                    <a:pt x="1434" y="267"/>
                  </a:cubicBezTo>
                  <a:cubicBezTo>
                    <a:pt x="1434" y="249"/>
                    <a:pt x="1419" y="234"/>
                    <a:pt x="1401" y="233"/>
                  </a:cubicBezTo>
                  <a:lnTo>
                    <a:pt x="1400" y="233"/>
                  </a:lnTo>
                  <a:close/>
                  <a:moveTo>
                    <a:pt x="133" y="1051"/>
                  </a:moveTo>
                  <a:cubicBezTo>
                    <a:pt x="207" y="1133"/>
                    <a:pt x="309" y="1205"/>
                    <a:pt x="427" y="1264"/>
                  </a:cubicBezTo>
                  <a:cubicBezTo>
                    <a:pt x="681" y="1391"/>
                    <a:pt x="1023" y="1467"/>
                    <a:pt x="1400" y="1467"/>
                  </a:cubicBezTo>
                  <a:cubicBezTo>
                    <a:pt x="1777" y="1467"/>
                    <a:pt x="2119" y="1391"/>
                    <a:pt x="2373" y="1264"/>
                  </a:cubicBezTo>
                  <a:cubicBezTo>
                    <a:pt x="2491" y="1205"/>
                    <a:pt x="2593" y="1133"/>
                    <a:pt x="2667" y="1051"/>
                  </a:cubicBezTo>
                  <a:lnTo>
                    <a:pt x="2667" y="1444"/>
                  </a:lnTo>
                  <a:cubicBezTo>
                    <a:pt x="2667" y="1593"/>
                    <a:pt x="2542" y="1742"/>
                    <a:pt x="2313" y="1856"/>
                  </a:cubicBezTo>
                  <a:cubicBezTo>
                    <a:pt x="2084" y="1971"/>
                    <a:pt x="1759" y="2044"/>
                    <a:pt x="1400" y="2044"/>
                  </a:cubicBezTo>
                  <a:cubicBezTo>
                    <a:pt x="1041" y="2044"/>
                    <a:pt x="716" y="1971"/>
                    <a:pt x="487" y="1856"/>
                  </a:cubicBezTo>
                  <a:cubicBezTo>
                    <a:pt x="258" y="1742"/>
                    <a:pt x="133" y="1593"/>
                    <a:pt x="133" y="1444"/>
                  </a:cubicBezTo>
                  <a:lnTo>
                    <a:pt x="133" y="1051"/>
                  </a:lnTo>
                  <a:close/>
                  <a:moveTo>
                    <a:pt x="133" y="1762"/>
                  </a:moveTo>
                  <a:cubicBezTo>
                    <a:pt x="207" y="1844"/>
                    <a:pt x="309" y="1916"/>
                    <a:pt x="427" y="1975"/>
                  </a:cubicBezTo>
                  <a:cubicBezTo>
                    <a:pt x="681" y="2102"/>
                    <a:pt x="1023" y="2178"/>
                    <a:pt x="1400" y="2178"/>
                  </a:cubicBezTo>
                  <a:cubicBezTo>
                    <a:pt x="1777" y="2178"/>
                    <a:pt x="2119" y="2102"/>
                    <a:pt x="2373" y="1975"/>
                  </a:cubicBezTo>
                  <a:cubicBezTo>
                    <a:pt x="2491" y="1916"/>
                    <a:pt x="2593" y="1844"/>
                    <a:pt x="2667" y="1762"/>
                  </a:cubicBezTo>
                  <a:lnTo>
                    <a:pt x="2667" y="2156"/>
                  </a:lnTo>
                  <a:cubicBezTo>
                    <a:pt x="2667" y="2304"/>
                    <a:pt x="2542" y="2453"/>
                    <a:pt x="2313" y="2567"/>
                  </a:cubicBezTo>
                  <a:cubicBezTo>
                    <a:pt x="2084" y="2682"/>
                    <a:pt x="1759" y="2756"/>
                    <a:pt x="1400" y="2756"/>
                  </a:cubicBezTo>
                  <a:cubicBezTo>
                    <a:pt x="1041" y="2756"/>
                    <a:pt x="716" y="2682"/>
                    <a:pt x="487" y="2567"/>
                  </a:cubicBezTo>
                  <a:cubicBezTo>
                    <a:pt x="258" y="2453"/>
                    <a:pt x="133" y="2304"/>
                    <a:pt x="133" y="2156"/>
                  </a:cubicBezTo>
                  <a:lnTo>
                    <a:pt x="133" y="1762"/>
                  </a:lnTo>
                  <a:close/>
                  <a:moveTo>
                    <a:pt x="133" y="2473"/>
                  </a:moveTo>
                  <a:cubicBezTo>
                    <a:pt x="207" y="2555"/>
                    <a:pt x="309" y="2627"/>
                    <a:pt x="427" y="2687"/>
                  </a:cubicBezTo>
                  <a:cubicBezTo>
                    <a:pt x="681" y="2813"/>
                    <a:pt x="1023" y="2889"/>
                    <a:pt x="1400" y="2889"/>
                  </a:cubicBezTo>
                  <a:cubicBezTo>
                    <a:pt x="1777" y="2889"/>
                    <a:pt x="2119" y="2813"/>
                    <a:pt x="2373" y="2687"/>
                  </a:cubicBezTo>
                  <a:cubicBezTo>
                    <a:pt x="2491" y="2627"/>
                    <a:pt x="2593" y="2555"/>
                    <a:pt x="2667" y="2473"/>
                  </a:cubicBezTo>
                  <a:lnTo>
                    <a:pt x="2667" y="2867"/>
                  </a:lnTo>
                  <a:cubicBezTo>
                    <a:pt x="2667" y="3015"/>
                    <a:pt x="2542" y="3164"/>
                    <a:pt x="2313" y="3278"/>
                  </a:cubicBezTo>
                  <a:cubicBezTo>
                    <a:pt x="2084" y="3393"/>
                    <a:pt x="1759" y="3467"/>
                    <a:pt x="1400" y="3467"/>
                  </a:cubicBezTo>
                  <a:cubicBezTo>
                    <a:pt x="1041" y="3467"/>
                    <a:pt x="716" y="3393"/>
                    <a:pt x="487" y="3278"/>
                  </a:cubicBezTo>
                  <a:cubicBezTo>
                    <a:pt x="258" y="3164"/>
                    <a:pt x="133" y="3015"/>
                    <a:pt x="133" y="2867"/>
                  </a:cubicBezTo>
                  <a:lnTo>
                    <a:pt x="133" y="2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FCC1909-74DE-6BA3-1C29-E4ED794F287F}"/>
              </a:ext>
            </a:extLst>
          </p:cNvPr>
          <p:cNvSpPr/>
          <p:nvPr/>
        </p:nvSpPr>
        <p:spPr>
          <a:xfrm>
            <a:off x="5563919" y="3948704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AA5849D-D9F3-D140-ACB8-90A485B8BFF8}"/>
              </a:ext>
            </a:extLst>
          </p:cNvPr>
          <p:cNvSpPr/>
          <p:nvPr/>
        </p:nvSpPr>
        <p:spPr>
          <a:xfrm>
            <a:off x="5563919" y="4710646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061F4C-1D49-E1A3-D49C-8CD55DE26CB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9026290" y="4989075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5295CB-00FB-A8C4-F0FA-14F8A17FE00D}"/>
              </a:ext>
            </a:extLst>
          </p:cNvPr>
          <p:cNvGrpSpPr/>
          <p:nvPr/>
        </p:nvGrpSpPr>
        <p:grpSpPr>
          <a:xfrm>
            <a:off x="10021590" y="3948702"/>
            <a:ext cx="1248047" cy="637031"/>
            <a:chOff x="10087559" y="4125984"/>
            <a:chExt cx="1248047" cy="637031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66F00F1-1940-AAE9-E49D-A1A5BD886EC1}"/>
                </a:ext>
              </a:extLst>
            </p:cNvPr>
            <p:cNvSpPr/>
            <p:nvPr/>
          </p:nvSpPr>
          <p:spPr>
            <a:xfrm>
              <a:off x="10866520" y="4125984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4FF6FB-3822-A979-ED86-2008630018C6}"/>
                </a:ext>
              </a:extLst>
            </p:cNvPr>
            <p:cNvSpPr txBox="1"/>
            <p:nvPr/>
          </p:nvSpPr>
          <p:spPr>
            <a:xfrm>
              <a:off x="10087559" y="4321390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i="0">
                  <a:solidFill>
                    <a:srgbClr val="333333"/>
                  </a:solidFill>
                  <a:effectLst/>
                  <a:cs typeface="+mn-ea"/>
                  <a:sym typeface="+mn-lt"/>
                </a:rPr>
                <a:t>463dc4f</a:t>
              </a:r>
              <a:endParaRPr lang="zh-CN" altLang="en-US" sz="1000">
                <a:cs typeface="+mn-ea"/>
                <a:sym typeface="+mn-lt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32B83E-FEBE-3D99-192B-A106C6ED03D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571460" y="4989075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173417A-F690-7286-E176-E1EEAAA3E162}"/>
              </a:ext>
            </a:extLst>
          </p:cNvPr>
          <p:cNvSpPr txBox="1"/>
          <p:nvPr/>
        </p:nvSpPr>
        <p:spPr>
          <a:xfrm>
            <a:off x="6698319" y="4710646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add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EF33-B6B7-DFFB-B4A2-29B5A42F92BB}"/>
              </a:ext>
            </a:extLst>
          </p:cNvPr>
          <p:cNvSpPr txBox="1"/>
          <p:nvPr/>
        </p:nvSpPr>
        <p:spPr>
          <a:xfrm>
            <a:off x="9042654" y="4710646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commit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41EAB85-C867-D476-F375-C0E791204739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flipV="1">
            <a:off x="8388110" y="3422782"/>
            <a:ext cx="711066" cy="129146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1973C2D-37DA-CE71-9949-F70C4E287B1C}"/>
              </a:ext>
            </a:extLst>
          </p:cNvPr>
          <p:cNvSpPr txBox="1"/>
          <p:nvPr/>
        </p:nvSpPr>
        <p:spPr>
          <a:xfrm>
            <a:off x="7809400" y="3168866"/>
            <a:ext cx="2579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cs typeface="+mn-ea"/>
                <a:sym typeface="+mn-lt"/>
              </a:rPr>
              <a:t>git rm --cached </a:t>
            </a:r>
            <a:r>
              <a:rPr lang="zh-CN" altLang="en-US" sz="1050">
                <a:solidFill>
                  <a:srgbClr val="AD2B26"/>
                </a:solidFill>
                <a:cs typeface="+mn-ea"/>
                <a:sym typeface="+mn-lt"/>
              </a:rPr>
              <a:t>文件标识（取消暂存）</a:t>
            </a:r>
            <a:r>
              <a:rPr lang="en-US" altLang="zh-CN" sz="1050">
                <a:solidFill>
                  <a:srgbClr val="AD2B26"/>
                </a:solidFill>
                <a:cs typeface="+mn-ea"/>
                <a:sym typeface="+mn-lt"/>
              </a:rPr>
              <a:t> </a:t>
            </a:r>
            <a:endParaRPr lang="zh-CN" altLang="en-US" sz="1050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1BFE6DB-6635-EB85-E98A-8A95F673BCB9}"/>
              </a:ext>
            </a:extLst>
          </p:cNvPr>
          <p:cNvSpPr/>
          <p:nvPr/>
        </p:nvSpPr>
        <p:spPr>
          <a:xfrm>
            <a:off x="8039904" y="4710646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791E51-454A-1B51-BDE3-3202FC9A45F9}"/>
              </a:ext>
            </a:extLst>
          </p:cNvPr>
          <p:cNvCxnSpPr>
            <a:cxnSpLocks/>
          </p:cNvCxnSpPr>
          <p:nvPr/>
        </p:nvCxnSpPr>
        <p:spPr>
          <a:xfrm flipH="1">
            <a:off x="6571460" y="5308229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2CBE2D9-4609-0479-033D-7F7F7638C664}"/>
              </a:ext>
            </a:extLst>
          </p:cNvPr>
          <p:cNvSpPr txBox="1"/>
          <p:nvPr/>
        </p:nvSpPr>
        <p:spPr>
          <a:xfrm>
            <a:off x="6625342" y="5347677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restore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FFC8A86-341E-F384-88A4-D36FB9226F77}"/>
              </a:ext>
            </a:extLst>
          </p:cNvPr>
          <p:cNvSpPr/>
          <p:nvPr/>
        </p:nvSpPr>
        <p:spPr>
          <a:xfrm>
            <a:off x="8039904" y="3962128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7D13CD-24F3-F695-3A84-4BFFA41A7895}"/>
              </a:ext>
            </a:extLst>
          </p:cNvPr>
          <p:cNvGrpSpPr/>
          <p:nvPr/>
        </p:nvGrpSpPr>
        <p:grpSpPr>
          <a:xfrm>
            <a:off x="10021590" y="4730165"/>
            <a:ext cx="1285109" cy="787049"/>
            <a:chOff x="10087559" y="4907447"/>
            <a:chExt cx="1285109" cy="78704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9D1D2C1-5843-81EE-D899-EFD300A3BA83}"/>
                </a:ext>
              </a:extLst>
            </p:cNvPr>
            <p:cNvSpPr txBox="1"/>
            <p:nvPr/>
          </p:nvSpPr>
          <p:spPr>
            <a:xfrm>
              <a:off x="10087559" y="5141635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>
                  <a:solidFill>
                    <a:srgbClr val="333333"/>
                  </a:solidFill>
                  <a:cs typeface="+mn-ea"/>
                  <a:sym typeface="+mn-lt"/>
                </a:rPr>
                <a:t>f1ec934</a:t>
              </a: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9845CBE-9BCD-EB82-6100-3891FC3C5364}"/>
                </a:ext>
              </a:extLst>
            </p:cNvPr>
            <p:cNvSpPr/>
            <p:nvPr/>
          </p:nvSpPr>
          <p:spPr>
            <a:xfrm>
              <a:off x="10805265" y="4907447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953C760-27CB-E3F1-0E67-8BAE388B5875}"/>
                </a:ext>
              </a:extLst>
            </p:cNvPr>
            <p:cNvSpPr/>
            <p:nvPr/>
          </p:nvSpPr>
          <p:spPr>
            <a:xfrm>
              <a:off x="10908494" y="5141844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C27DF68-5DE3-AAB7-A7CE-D6F410F124E0}"/>
                </a:ext>
              </a:extLst>
            </p:cNvPr>
            <p:cNvSpPr/>
            <p:nvPr/>
          </p:nvSpPr>
          <p:spPr>
            <a:xfrm>
              <a:off x="10903582" y="5057465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/>
      <p:bldP spid="52" grpId="0"/>
      <p:bldP spid="7" grpId="0"/>
      <p:bldP spid="9" grpId="0" animBg="1"/>
      <p:bldP spid="39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如何移除暂存区已暂存的文件？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rm --cached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目标文件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9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登录页面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需求：新增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代码并暂存提交产生新的版本快照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新增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文件和内容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临时存放在暂存区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提交保存到版本库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FCC1909-74DE-6BA3-1C29-E4ED794F287F}"/>
              </a:ext>
            </a:extLst>
          </p:cNvPr>
          <p:cNvSpPr/>
          <p:nvPr/>
        </p:nvSpPr>
        <p:spPr>
          <a:xfrm>
            <a:off x="5629888" y="3424649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AA5849D-D9F3-D140-ACB8-90A485B8BFF8}"/>
              </a:ext>
            </a:extLst>
          </p:cNvPr>
          <p:cNvSpPr/>
          <p:nvPr/>
        </p:nvSpPr>
        <p:spPr>
          <a:xfrm>
            <a:off x="5629888" y="4186591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061F4C-1D49-E1A3-D49C-8CD55DE26CB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9092259" y="4465020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32B83E-FEBE-3D99-192B-A106C6ED03D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637429" y="4465020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173417A-F690-7286-E176-E1EEAAA3E162}"/>
              </a:ext>
            </a:extLst>
          </p:cNvPr>
          <p:cNvSpPr txBox="1"/>
          <p:nvPr/>
        </p:nvSpPr>
        <p:spPr>
          <a:xfrm>
            <a:off x="6764288" y="4186591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add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EF33-B6B7-DFFB-B4A2-29B5A42F92BB}"/>
              </a:ext>
            </a:extLst>
          </p:cNvPr>
          <p:cNvSpPr txBox="1"/>
          <p:nvPr/>
        </p:nvSpPr>
        <p:spPr>
          <a:xfrm>
            <a:off x="9108623" y="4186591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commit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043C97A-59FD-6BEF-6DF6-98F837BC133F}"/>
              </a:ext>
            </a:extLst>
          </p:cNvPr>
          <p:cNvSpPr/>
          <p:nvPr/>
        </p:nvSpPr>
        <p:spPr>
          <a:xfrm>
            <a:off x="5629888" y="4997465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js...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E8B203B-FFAA-1C80-2A4C-926F46C91971}"/>
              </a:ext>
            </a:extLst>
          </p:cNvPr>
          <p:cNvSpPr/>
          <p:nvPr/>
        </p:nvSpPr>
        <p:spPr>
          <a:xfrm>
            <a:off x="8084717" y="4995978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js ...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05AC63-520F-630A-CCDB-6EDB96774FC6}"/>
              </a:ext>
            </a:extLst>
          </p:cNvPr>
          <p:cNvGrpSpPr/>
          <p:nvPr/>
        </p:nvGrpSpPr>
        <p:grpSpPr>
          <a:xfrm>
            <a:off x="4964574" y="2782245"/>
            <a:ext cx="1672855" cy="3026094"/>
            <a:chOff x="4964574" y="2782245"/>
            <a:chExt cx="1672855" cy="302609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8B6EF20-C9F7-879E-AE5B-E1B55383B0F4}"/>
                </a:ext>
              </a:extLst>
            </p:cNvPr>
            <p:cNvGrpSpPr/>
            <p:nvPr/>
          </p:nvGrpSpPr>
          <p:grpSpPr>
            <a:xfrm>
              <a:off x="4964574" y="2996789"/>
              <a:ext cx="1672855" cy="2811550"/>
              <a:chOff x="760320" y="2455250"/>
              <a:chExt cx="1672855" cy="281155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39767A3-3F18-5159-AA5B-67E033C62DEB}"/>
                  </a:ext>
                </a:extLst>
              </p:cNvPr>
              <p:cNvSpPr/>
              <p:nvPr/>
            </p:nvSpPr>
            <p:spPr>
              <a:xfrm>
                <a:off x="88717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2AFA6B1-A9F1-4DEB-152D-CED1AD00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32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C1C814-E5C0-D8F0-281B-D636EB59E221}"/>
                </a:ext>
              </a:extLst>
            </p:cNvPr>
            <p:cNvSpPr txBox="1"/>
            <p:nvPr/>
          </p:nvSpPr>
          <p:spPr>
            <a:xfrm>
              <a:off x="5546074" y="2782245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08689E-6D23-05E8-298B-680181EDC5EC}"/>
              </a:ext>
            </a:extLst>
          </p:cNvPr>
          <p:cNvGrpSpPr/>
          <p:nvPr/>
        </p:nvGrpSpPr>
        <p:grpSpPr>
          <a:xfrm>
            <a:off x="7419404" y="2776190"/>
            <a:ext cx="1672855" cy="3032149"/>
            <a:chOff x="7419404" y="2776190"/>
            <a:chExt cx="1672855" cy="303214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D54BFB2-BA3C-3215-8AC2-EF6FB854FFA8}"/>
                </a:ext>
              </a:extLst>
            </p:cNvPr>
            <p:cNvGrpSpPr/>
            <p:nvPr/>
          </p:nvGrpSpPr>
          <p:grpSpPr>
            <a:xfrm>
              <a:off x="7419404" y="2996789"/>
              <a:ext cx="1672855" cy="2811550"/>
              <a:chOff x="3215150" y="2455250"/>
              <a:chExt cx="1672855" cy="281155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FEEA414-DDE0-BF6A-C06B-28C8C2E51CC6}"/>
                  </a:ext>
                </a:extLst>
              </p:cNvPr>
              <p:cNvSpPr/>
              <p:nvPr/>
            </p:nvSpPr>
            <p:spPr>
              <a:xfrm>
                <a:off x="334200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077CD31F-CABD-6924-7D15-2F8AFF182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515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39151DE-3976-1E8B-564C-28ED03A0D37B}"/>
                </a:ext>
              </a:extLst>
            </p:cNvPr>
            <p:cNvSpPr txBox="1"/>
            <p:nvPr/>
          </p:nvSpPr>
          <p:spPr>
            <a:xfrm>
              <a:off x="8000904" y="2776190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暂存区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EAE63AE-ECC2-23E5-8514-75F8BDAA702E}"/>
              </a:ext>
            </a:extLst>
          </p:cNvPr>
          <p:cNvGrpSpPr/>
          <p:nvPr/>
        </p:nvGrpSpPr>
        <p:grpSpPr>
          <a:xfrm>
            <a:off x="9898717" y="2776190"/>
            <a:ext cx="1648372" cy="3032149"/>
            <a:chOff x="9898717" y="2776190"/>
            <a:chExt cx="1648372" cy="303214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617A4AC-69F7-30C8-DE44-8F86B62B7CCC}"/>
                </a:ext>
              </a:extLst>
            </p:cNvPr>
            <p:cNvGrpSpPr/>
            <p:nvPr/>
          </p:nvGrpSpPr>
          <p:grpSpPr>
            <a:xfrm>
              <a:off x="9898717" y="2897102"/>
              <a:ext cx="1648372" cy="2911237"/>
              <a:chOff x="5694463" y="2355563"/>
              <a:chExt cx="1648372" cy="2911237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AAD44EA-6A92-5744-A014-6A259CE19ABB}"/>
                  </a:ext>
                </a:extLst>
              </p:cNvPr>
              <p:cNvSpPr/>
              <p:nvPr/>
            </p:nvSpPr>
            <p:spPr>
              <a:xfrm>
                <a:off x="579683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3BA9756-6A45-2D98-F5F4-A055F8712385}"/>
                  </a:ext>
                </a:extLst>
              </p:cNvPr>
              <p:cNvSpPr/>
              <p:nvPr/>
            </p:nvSpPr>
            <p:spPr>
              <a:xfrm>
                <a:off x="5715178" y="2359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33C19D3-7AC9-8366-0233-C1B10328BAC1}"/>
                  </a:ext>
                </a:extLst>
              </p:cNvPr>
              <p:cNvSpPr/>
              <p:nvPr/>
            </p:nvSpPr>
            <p:spPr>
              <a:xfrm>
                <a:off x="5694463" y="2355563"/>
                <a:ext cx="395888" cy="527547"/>
              </a:xfrm>
              <a:custGeom>
                <a:avLst/>
                <a:gdLst>
                  <a:gd name="T0" fmla="*/ 427 w 2800"/>
                  <a:gd name="T1" fmla="*/ 202 h 3600"/>
                  <a:gd name="T2" fmla="*/ 0 w 2800"/>
                  <a:gd name="T3" fmla="*/ 2867 h 3600"/>
                  <a:gd name="T4" fmla="*/ 1400 w 2800"/>
                  <a:gd name="T5" fmla="*/ 3600 h 3600"/>
                  <a:gd name="T6" fmla="*/ 2800 w 2800"/>
                  <a:gd name="T7" fmla="*/ 2867 h 3600"/>
                  <a:gd name="T8" fmla="*/ 2373 w 2800"/>
                  <a:gd name="T9" fmla="*/ 202 h 3600"/>
                  <a:gd name="T10" fmla="*/ 1400 w 2800"/>
                  <a:gd name="T11" fmla="*/ 133 h 3600"/>
                  <a:gd name="T12" fmla="*/ 2667 w 2800"/>
                  <a:gd name="T13" fmla="*/ 733 h 3600"/>
                  <a:gd name="T14" fmla="*/ 1400 w 2800"/>
                  <a:gd name="T15" fmla="*/ 1333 h 3600"/>
                  <a:gd name="T16" fmla="*/ 133 w 2800"/>
                  <a:gd name="T17" fmla="*/ 733 h 3600"/>
                  <a:gd name="T18" fmla="*/ 1400 w 2800"/>
                  <a:gd name="T19" fmla="*/ 133 h 3600"/>
                  <a:gd name="T20" fmla="*/ 532 w 2800"/>
                  <a:gd name="T21" fmla="*/ 411 h 3600"/>
                  <a:gd name="T22" fmla="*/ 266 w 2800"/>
                  <a:gd name="T23" fmla="*/ 767 h 3600"/>
                  <a:gd name="T24" fmla="*/ 300 w 2800"/>
                  <a:gd name="T25" fmla="*/ 733 h 3600"/>
                  <a:gd name="T26" fmla="*/ 1400 w 2800"/>
                  <a:gd name="T27" fmla="*/ 300 h 3600"/>
                  <a:gd name="T28" fmla="*/ 1401 w 2800"/>
                  <a:gd name="T29" fmla="*/ 233 h 3600"/>
                  <a:gd name="T30" fmla="*/ 133 w 2800"/>
                  <a:gd name="T31" fmla="*/ 1051 h 3600"/>
                  <a:gd name="T32" fmla="*/ 1400 w 2800"/>
                  <a:gd name="T33" fmla="*/ 1467 h 3600"/>
                  <a:gd name="T34" fmla="*/ 2667 w 2800"/>
                  <a:gd name="T35" fmla="*/ 1051 h 3600"/>
                  <a:gd name="T36" fmla="*/ 2313 w 2800"/>
                  <a:gd name="T37" fmla="*/ 1856 h 3600"/>
                  <a:gd name="T38" fmla="*/ 487 w 2800"/>
                  <a:gd name="T39" fmla="*/ 1856 h 3600"/>
                  <a:gd name="T40" fmla="*/ 133 w 2800"/>
                  <a:gd name="T41" fmla="*/ 1051 h 3600"/>
                  <a:gd name="T42" fmla="*/ 427 w 2800"/>
                  <a:gd name="T43" fmla="*/ 1975 h 3600"/>
                  <a:gd name="T44" fmla="*/ 2373 w 2800"/>
                  <a:gd name="T45" fmla="*/ 1975 h 3600"/>
                  <a:gd name="T46" fmla="*/ 2667 w 2800"/>
                  <a:gd name="T47" fmla="*/ 2156 h 3600"/>
                  <a:gd name="T48" fmla="*/ 1400 w 2800"/>
                  <a:gd name="T49" fmla="*/ 2756 h 3600"/>
                  <a:gd name="T50" fmla="*/ 133 w 2800"/>
                  <a:gd name="T51" fmla="*/ 2156 h 3600"/>
                  <a:gd name="T52" fmla="*/ 133 w 2800"/>
                  <a:gd name="T53" fmla="*/ 2473 h 3600"/>
                  <a:gd name="T54" fmla="*/ 1400 w 2800"/>
                  <a:gd name="T55" fmla="*/ 2889 h 3600"/>
                  <a:gd name="T56" fmla="*/ 2667 w 2800"/>
                  <a:gd name="T57" fmla="*/ 2473 h 3600"/>
                  <a:gd name="T58" fmla="*/ 2313 w 2800"/>
                  <a:gd name="T59" fmla="*/ 3278 h 3600"/>
                  <a:gd name="T60" fmla="*/ 487 w 2800"/>
                  <a:gd name="T61" fmla="*/ 3278 h 3600"/>
                  <a:gd name="T62" fmla="*/ 133 w 2800"/>
                  <a:gd name="T63" fmla="*/ 2473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00" h="3600">
                    <a:moveTo>
                      <a:pt x="1400" y="0"/>
                    </a:moveTo>
                    <a:cubicBezTo>
                      <a:pt x="1023" y="0"/>
                      <a:pt x="681" y="76"/>
                      <a:pt x="427" y="202"/>
                    </a:cubicBezTo>
                    <a:cubicBezTo>
                      <a:pt x="174" y="329"/>
                      <a:pt x="0" y="513"/>
                      <a:pt x="0" y="733"/>
                    </a:cubicBezTo>
                    <a:lnTo>
                      <a:pt x="0" y="2867"/>
                    </a:lnTo>
                    <a:cubicBezTo>
                      <a:pt x="0" y="3087"/>
                      <a:pt x="174" y="3271"/>
                      <a:pt x="427" y="3398"/>
                    </a:cubicBezTo>
                    <a:cubicBezTo>
                      <a:pt x="681" y="3524"/>
                      <a:pt x="1023" y="3600"/>
                      <a:pt x="1400" y="3600"/>
                    </a:cubicBezTo>
                    <a:cubicBezTo>
                      <a:pt x="1777" y="3600"/>
                      <a:pt x="2119" y="3524"/>
                      <a:pt x="2373" y="3398"/>
                    </a:cubicBezTo>
                    <a:cubicBezTo>
                      <a:pt x="2626" y="3271"/>
                      <a:pt x="2800" y="3087"/>
                      <a:pt x="2800" y="2867"/>
                    </a:cubicBezTo>
                    <a:lnTo>
                      <a:pt x="2800" y="733"/>
                    </a:lnTo>
                    <a:cubicBezTo>
                      <a:pt x="2800" y="513"/>
                      <a:pt x="2626" y="329"/>
                      <a:pt x="2373" y="202"/>
                    </a:cubicBezTo>
                    <a:cubicBezTo>
                      <a:pt x="2119" y="76"/>
                      <a:pt x="1777" y="0"/>
                      <a:pt x="1400" y="0"/>
                    </a:cubicBezTo>
                    <a:close/>
                    <a:moveTo>
                      <a:pt x="1400" y="133"/>
                    </a:moveTo>
                    <a:cubicBezTo>
                      <a:pt x="1759" y="133"/>
                      <a:pt x="2084" y="207"/>
                      <a:pt x="2313" y="322"/>
                    </a:cubicBezTo>
                    <a:cubicBezTo>
                      <a:pt x="2542" y="436"/>
                      <a:pt x="2667" y="585"/>
                      <a:pt x="2667" y="733"/>
                    </a:cubicBezTo>
                    <a:cubicBezTo>
                      <a:pt x="2667" y="881"/>
                      <a:pt x="2542" y="1031"/>
                      <a:pt x="2313" y="1145"/>
                    </a:cubicBezTo>
                    <a:cubicBezTo>
                      <a:pt x="2084" y="1260"/>
                      <a:pt x="1759" y="1333"/>
                      <a:pt x="1400" y="1333"/>
                    </a:cubicBezTo>
                    <a:cubicBezTo>
                      <a:pt x="1041" y="1333"/>
                      <a:pt x="716" y="1260"/>
                      <a:pt x="487" y="1145"/>
                    </a:cubicBezTo>
                    <a:cubicBezTo>
                      <a:pt x="258" y="1031"/>
                      <a:pt x="133" y="881"/>
                      <a:pt x="133" y="733"/>
                    </a:cubicBezTo>
                    <a:cubicBezTo>
                      <a:pt x="133" y="585"/>
                      <a:pt x="258" y="436"/>
                      <a:pt x="487" y="322"/>
                    </a:cubicBezTo>
                    <a:cubicBezTo>
                      <a:pt x="716" y="207"/>
                      <a:pt x="1041" y="133"/>
                      <a:pt x="1400" y="133"/>
                    </a:cubicBezTo>
                    <a:close/>
                    <a:moveTo>
                      <a:pt x="1400" y="233"/>
                    </a:moveTo>
                    <a:cubicBezTo>
                      <a:pt x="1054" y="233"/>
                      <a:pt x="743" y="306"/>
                      <a:pt x="532" y="411"/>
                    </a:cubicBezTo>
                    <a:cubicBezTo>
                      <a:pt x="321" y="517"/>
                      <a:pt x="233" y="637"/>
                      <a:pt x="233" y="733"/>
                    </a:cubicBezTo>
                    <a:cubicBezTo>
                      <a:pt x="233" y="752"/>
                      <a:pt x="248" y="767"/>
                      <a:pt x="266" y="767"/>
                    </a:cubicBezTo>
                    <a:cubicBezTo>
                      <a:pt x="285" y="767"/>
                      <a:pt x="300" y="753"/>
                      <a:pt x="300" y="734"/>
                    </a:cubicBezTo>
                    <a:lnTo>
                      <a:pt x="300" y="733"/>
                    </a:lnTo>
                    <a:cubicBezTo>
                      <a:pt x="300" y="683"/>
                      <a:pt x="363" y="570"/>
                      <a:pt x="562" y="471"/>
                    </a:cubicBezTo>
                    <a:cubicBezTo>
                      <a:pt x="760" y="372"/>
                      <a:pt x="1064" y="300"/>
                      <a:pt x="1400" y="300"/>
                    </a:cubicBezTo>
                    <a:cubicBezTo>
                      <a:pt x="1418" y="300"/>
                      <a:pt x="1434" y="286"/>
                      <a:pt x="1434" y="267"/>
                    </a:cubicBezTo>
                    <a:cubicBezTo>
                      <a:pt x="1434" y="249"/>
                      <a:pt x="1419" y="234"/>
                      <a:pt x="1401" y="233"/>
                    </a:cubicBezTo>
                    <a:lnTo>
                      <a:pt x="1400" y="233"/>
                    </a:lnTo>
                    <a:close/>
                    <a:moveTo>
                      <a:pt x="133" y="1051"/>
                    </a:moveTo>
                    <a:cubicBezTo>
                      <a:pt x="207" y="1133"/>
                      <a:pt x="309" y="1205"/>
                      <a:pt x="427" y="1264"/>
                    </a:cubicBezTo>
                    <a:cubicBezTo>
                      <a:pt x="681" y="1391"/>
                      <a:pt x="1023" y="1467"/>
                      <a:pt x="1400" y="1467"/>
                    </a:cubicBezTo>
                    <a:cubicBezTo>
                      <a:pt x="1777" y="1467"/>
                      <a:pt x="2119" y="1391"/>
                      <a:pt x="2373" y="1264"/>
                    </a:cubicBezTo>
                    <a:cubicBezTo>
                      <a:pt x="2491" y="1205"/>
                      <a:pt x="2593" y="1133"/>
                      <a:pt x="2667" y="1051"/>
                    </a:cubicBezTo>
                    <a:lnTo>
                      <a:pt x="2667" y="1444"/>
                    </a:lnTo>
                    <a:cubicBezTo>
                      <a:pt x="2667" y="1593"/>
                      <a:pt x="2542" y="1742"/>
                      <a:pt x="2313" y="1856"/>
                    </a:cubicBezTo>
                    <a:cubicBezTo>
                      <a:pt x="2084" y="1971"/>
                      <a:pt x="1759" y="2044"/>
                      <a:pt x="1400" y="2044"/>
                    </a:cubicBezTo>
                    <a:cubicBezTo>
                      <a:pt x="1041" y="2044"/>
                      <a:pt x="716" y="1971"/>
                      <a:pt x="487" y="1856"/>
                    </a:cubicBezTo>
                    <a:cubicBezTo>
                      <a:pt x="258" y="1742"/>
                      <a:pt x="133" y="1593"/>
                      <a:pt x="133" y="1444"/>
                    </a:cubicBezTo>
                    <a:lnTo>
                      <a:pt x="133" y="1051"/>
                    </a:lnTo>
                    <a:close/>
                    <a:moveTo>
                      <a:pt x="133" y="1762"/>
                    </a:moveTo>
                    <a:cubicBezTo>
                      <a:pt x="207" y="1844"/>
                      <a:pt x="309" y="1916"/>
                      <a:pt x="427" y="1975"/>
                    </a:cubicBezTo>
                    <a:cubicBezTo>
                      <a:pt x="681" y="2102"/>
                      <a:pt x="1023" y="2178"/>
                      <a:pt x="1400" y="2178"/>
                    </a:cubicBezTo>
                    <a:cubicBezTo>
                      <a:pt x="1777" y="2178"/>
                      <a:pt x="2119" y="2102"/>
                      <a:pt x="2373" y="1975"/>
                    </a:cubicBezTo>
                    <a:cubicBezTo>
                      <a:pt x="2491" y="1916"/>
                      <a:pt x="2593" y="1844"/>
                      <a:pt x="2667" y="1762"/>
                    </a:cubicBezTo>
                    <a:lnTo>
                      <a:pt x="2667" y="2156"/>
                    </a:lnTo>
                    <a:cubicBezTo>
                      <a:pt x="2667" y="2304"/>
                      <a:pt x="2542" y="2453"/>
                      <a:pt x="2313" y="2567"/>
                    </a:cubicBezTo>
                    <a:cubicBezTo>
                      <a:pt x="2084" y="2682"/>
                      <a:pt x="1759" y="2756"/>
                      <a:pt x="1400" y="2756"/>
                    </a:cubicBezTo>
                    <a:cubicBezTo>
                      <a:pt x="1041" y="2756"/>
                      <a:pt x="716" y="2682"/>
                      <a:pt x="487" y="2567"/>
                    </a:cubicBezTo>
                    <a:cubicBezTo>
                      <a:pt x="258" y="2453"/>
                      <a:pt x="133" y="2304"/>
                      <a:pt x="133" y="2156"/>
                    </a:cubicBezTo>
                    <a:lnTo>
                      <a:pt x="133" y="1762"/>
                    </a:lnTo>
                    <a:close/>
                    <a:moveTo>
                      <a:pt x="133" y="2473"/>
                    </a:moveTo>
                    <a:cubicBezTo>
                      <a:pt x="207" y="2555"/>
                      <a:pt x="309" y="2627"/>
                      <a:pt x="427" y="2687"/>
                    </a:cubicBezTo>
                    <a:cubicBezTo>
                      <a:pt x="681" y="2813"/>
                      <a:pt x="1023" y="2889"/>
                      <a:pt x="1400" y="2889"/>
                    </a:cubicBezTo>
                    <a:cubicBezTo>
                      <a:pt x="1777" y="2889"/>
                      <a:pt x="2119" y="2813"/>
                      <a:pt x="2373" y="2687"/>
                    </a:cubicBezTo>
                    <a:cubicBezTo>
                      <a:pt x="2491" y="2627"/>
                      <a:pt x="2593" y="2555"/>
                      <a:pt x="2667" y="2473"/>
                    </a:cubicBezTo>
                    <a:lnTo>
                      <a:pt x="2667" y="2867"/>
                    </a:lnTo>
                    <a:cubicBezTo>
                      <a:pt x="2667" y="3015"/>
                      <a:pt x="2542" y="3164"/>
                      <a:pt x="2313" y="3278"/>
                    </a:cubicBezTo>
                    <a:cubicBezTo>
                      <a:pt x="2084" y="3393"/>
                      <a:pt x="1759" y="3467"/>
                      <a:pt x="1400" y="3467"/>
                    </a:cubicBezTo>
                    <a:cubicBezTo>
                      <a:pt x="1041" y="3467"/>
                      <a:pt x="716" y="3393"/>
                      <a:pt x="487" y="3278"/>
                    </a:cubicBezTo>
                    <a:cubicBezTo>
                      <a:pt x="258" y="3164"/>
                      <a:pt x="133" y="3015"/>
                      <a:pt x="133" y="2867"/>
                    </a:cubicBezTo>
                    <a:lnTo>
                      <a:pt x="133" y="2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A0EC73-5D1D-0D19-DD18-98414C2D50E2}"/>
                </a:ext>
              </a:extLst>
            </p:cNvPr>
            <p:cNvSpPr txBox="1"/>
            <p:nvPr/>
          </p:nvSpPr>
          <p:spPr>
            <a:xfrm>
              <a:off x="10544786" y="2776190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版本库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874780E-FBE0-6CA3-50B4-042277F4A9BF}"/>
              </a:ext>
            </a:extLst>
          </p:cNvPr>
          <p:cNvGrpSpPr/>
          <p:nvPr/>
        </p:nvGrpSpPr>
        <p:grpSpPr>
          <a:xfrm>
            <a:off x="10087559" y="3424647"/>
            <a:ext cx="1311230" cy="1548993"/>
            <a:chOff x="10087559" y="3424647"/>
            <a:chExt cx="1311230" cy="1548993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66F00F1-1940-AAE9-E49D-A1A5BD886EC1}"/>
                </a:ext>
              </a:extLst>
            </p:cNvPr>
            <p:cNvSpPr/>
            <p:nvPr/>
          </p:nvSpPr>
          <p:spPr>
            <a:xfrm>
              <a:off x="10866520" y="3424647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4FF6FB-3822-A979-ED86-2008630018C6}"/>
                </a:ext>
              </a:extLst>
            </p:cNvPr>
            <p:cNvSpPr txBox="1"/>
            <p:nvPr/>
          </p:nvSpPr>
          <p:spPr>
            <a:xfrm>
              <a:off x="10087559" y="3620053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i="0">
                  <a:solidFill>
                    <a:srgbClr val="333333"/>
                  </a:solidFill>
                  <a:effectLst/>
                  <a:cs typeface="+mn-ea"/>
                  <a:sym typeface="+mn-lt"/>
                </a:rPr>
                <a:t>463dc4f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9D1D2C1-5843-81EE-D899-EFD300A3BA83}"/>
                </a:ext>
              </a:extLst>
            </p:cNvPr>
            <p:cNvSpPr txBox="1"/>
            <p:nvPr/>
          </p:nvSpPr>
          <p:spPr>
            <a:xfrm>
              <a:off x="10087559" y="4422542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>
                  <a:solidFill>
                    <a:srgbClr val="333333"/>
                  </a:solidFill>
                  <a:cs typeface="+mn-ea"/>
                  <a:sym typeface="+mn-lt"/>
                </a:rPr>
                <a:t>f1ec934</a:t>
              </a: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8533F21-4609-EA4F-8AB9-46E34758264E}"/>
                </a:ext>
              </a:extLst>
            </p:cNvPr>
            <p:cNvSpPr/>
            <p:nvPr/>
          </p:nvSpPr>
          <p:spPr>
            <a:xfrm>
              <a:off x="10831386" y="418659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114A89-6DBC-5FA1-CD9C-B95A498AD02A}"/>
                </a:ext>
              </a:extLst>
            </p:cNvPr>
            <p:cNvSpPr/>
            <p:nvPr/>
          </p:nvSpPr>
          <p:spPr>
            <a:xfrm>
              <a:off x="10934615" y="4420988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E4CE12F-4507-3489-3A95-13F4D48F9E49}"/>
                </a:ext>
              </a:extLst>
            </p:cNvPr>
            <p:cNvSpPr/>
            <p:nvPr/>
          </p:nvSpPr>
          <p:spPr>
            <a:xfrm>
              <a:off x="10929703" y="433660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0ED7EFC6-14EC-004D-8B35-5504AF409CEB}"/>
              </a:ext>
            </a:extLst>
          </p:cNvPr>
          <p:cNvSpPr/>
          <p:nvPr/>
        </p:nvSpPr>
        <p:spPr>
          <a:xfrm>
            <a:off x="9691671" y="1727156"/>
            <a:ext cx="395888" cy="5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D79D0E-2DCC-2557-FA6B-206A581158FE}"/>
              </a:ext>
            </a:extLst>
          </p:cNvPr>
          <p:cNvGrpSpPr/>
          <p:nvPr/>
        </p:nvGrpSpPr>
        <p:grpSpPr>
          <a:xfrm>
            <a:off x="10096661" y="5086210"/>
            <a:ext cx="1384459" cy="927028"/>
            <a:chOff x="10096661" y="5086210"/>
            <a:chExt cx="1384459" cy="92702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93006CD-FAFF-0C94-354D-13112345CCF3}"/>
                </a:ext>
              </a:extLst>
            </p:cNvPr>
            <p:cNvSpPr txBox="1"/>
            <p:nvPr/>
          </p:nvSpPr>
          <p:spPr>
            <a:xfrm>
              <a:off x="10096661" y="5266800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solidFill>
                    <a:srgbClr val="333333"/>
                  </a:solidFill>
                  <a:cs typeface="+mn-ea"/>
                  <a:sym typeface="+mn-lt"/>
                </a:rPr>
                <a:t>b23efa5</a:t>
              </a:r>
              <a:endParaRPr lang="zh-CN" altLang="en-US" sz="10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8C94FE4-B0F0-BFC3-B07B-BD68AE738E16}"/>
                </a:ext>
              </a:extLst>
            </p:cNvPr>
            <p:cNvGrpSpPr/>
            <p:nvPr/>
          </p:nvGrpSpPr>
          <p:grpSpPr>
            <a:xfrm>
              <a:off x="10819413" y="5086210"/>
              <a:ext cx="661707" cy="927028"/>
              <a:chOff x="7433501" y="1142733"/>
              <a:chExt cx="661707" cy="927028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3710797-3F17-A798-5CF2-4413E2EFF6ED}"/>
                  </a:ext>
                </a:extLst>
              </p:cNvPr>
              <p:cNvSpPr/>
              <p:nvPr/>
            </p:nvSpPr>
            <p:spPr>
              <a:xfrm>
                <a:off x="7433501" y="1142733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html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CE82F-F99E-EF76-7D51-F6CB7709B1ED}"/>
                  </a:ext>
                </a:extLst>
              </p:cNvPr>
              <p:cNvSpPr/>
              <p:nvPr/>
            </p:nvSpPr>
            <p:spPr>
              <a:xfrm>
                <a:off x="7536730" y="1377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11CAFB6-BFE5-8617-CC50-2440EB58A552}"/>
                  </a:ext>
                </a:extLst>
              </p:cNvPr>
              <p:cNvSpPr/>
              <p:nvPr/>
            </p:nvSpPr>
            <p:spPr>
              <a:xfrm>
                <a:off x="7531818" y="1279898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css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EAA7A01-BE38-B358-050F-36CB24667B57}"/>
                  </a:ext>
                </a:extLst>
              </p:cNvPr>
              <p:cNvSpPr/>
              <p:nvPr/>
            </p:nvSpPr>
            <p:spPr>
              <a:xfrm>
                <a:off x="7662721" y="1422279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4B34EBD-B622-374D-A8AC-6A9862195DF1}"/>
                  </a:ext>
                </a:extLst>
              </p:cNvPr>
              <p:cNvSpPr/>
              <p:nvPr/>
            </p:nvSpPr>
            <p:spPr>
              <a:xfrm>
                <a:off x="7626122" y="1432730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js ...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5BDBDAE-D939-04EF-DBF2-E000C2198EB6}"/>
              </a:ext>
            </a:extLst>
          </p:cNvPr>
          <p:cNvSpPr/>
          <p:nvPr/>
        </p:nvSpPr>
        <p:spPr>
          <a:xfrm>
            <a:off x="8084717" y="4186591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876A612-B237-C077-DC04-67231F0524E5}"/>
              </a:ext>
            </a:extLst>
          </p:cNvPr>
          <p:cNvSpPr/>
          <p:nvPr/>
        </p:nvSpPr>
        <p:spPr>
          <a:xfrm>
            <a:off x="8084717" y="3424646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2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/>
      <p:bldP spid="52" grpId="0"/>
      <p:bldP spid="5" grpId="0" animBg="1"/>
      <p:bldP spid="6" grpId="0" animBg="1"/>
      <p:bldP spid="43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回退版本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概念：把版本库某个版本对应的内容快照，恢复到工作区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查看提交历史：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log --oneline </a:t>
            </a:r>
          </a:p>
          <a:p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回退命令：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git reset --soft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版本号（其他文件未跟踪）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reset --hard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版本号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git reset --mixed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版本号 （与 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git reset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等价）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注意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：只有记录在版本库的提交记录才能恢复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注意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：回退后，继续修改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暂存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提交操作即可（产生新的提交记录过程）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8F39E88-CFD0-CEF9-625E-F8A7AE1F6DE6}"/>
              </a:ext>
            </a:extLst>
          </p:cNvPr>
          <p:cNvSpPr/>
          <p:nvPr/>
        </p:nvSpPr>
        <p:spPr>
          <a:xfrm>
            <a:off x="11026318" y="2883111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8D201-6D83-9A42-8D30-C6DD24459794}"/>
              </a:ext>
            </a:extLst>
          </p:cNvPr>
          <p:cNvSpPr txBox="1"/>
          <p:nvPr/>
        </p:nvSpPr>
        <p:spPr>
          <a:xfrm>
            <a:off x="10247357" y="3078517"/>
            <a:ext cx="7347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>
                <a:solidFill>
                  <a:srgbClr val="333333"/>
                </a:solidFill>
                <a:effectLst/>
                <a:cs typeface="+mn-ea"/>
                <a:sym typeface="+mn-lt"/>
              </a:rPr>
              <a:t>463dc4f</a:t>
            </a:r>
            <a:endParaRPr lang="zh-CN" altLang="en-US" sz="1000">
              <a:cs typeface="+mn-ea"/>
              <a:sym typeface="+mn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7252A93-488D-F235-A41B-82A6735229AA}"/>
              </a:ext>
            </a:extLst>
          </p:cNvPr>
          <p:cNvCxnSpPr>
            <a:cxnSpLocks/>
          </p:cNvCxnSpPr>
          <p:nvPr/>
        </p:nvCxnSpPr>
        <p:spPr>
          <a:xfrm flipH="1">
            <a:off x="9252057" y="3940792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40209AA-5D09-0FD4-988F-5FED29001279}"/>
              </a:ext>
            </a:extLst>
          </p:cNvPr>
          <p:cNvSpPr txBox="1"/>
          <p:nvPr/>
        </p:nvSpPr>
        <p:spPr>
          <a:xfrm>
            <a:off x="10247357" y="3881006"/>
            <a:ext cx="7347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333333"/>
                </a:solidFill>
                <a:cs typeface="+mn-ea"/>
                <a:sym typeface="+mn-lt"/>
              </a:rPr>
              <a:t>f1ec934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39A1AD-8D92-014B-C271-10D302C851BC}"/>
              </a:ext>
            </a:extLst>
          </p:cNvPr>
          <p:cNvSpPr txBox="1"/>
          <p:nvPr/>
        </p:nvSpPr>
        <p:spPr>
          <a:xfrm>
            <a:off x="10256459" y="4725264"/>
            <a:ext cx="7347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333333"/>
                </a:solidFill>
                <a:cs typeface="+mn-ea"/>
                <a:sym typeface="+mn-lt"/>
              </a:rPr>
              <a:t>b23efa5</a:t>
            </a:r>
            <a:endParaRPr lang="zh-CN" altLang="en-US" sz="100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6820BED-1C57-49F8-A0B9-A918A8CD57A2}"/>
              </a:ext>
            </a:extLst>
          </p:cNvPr>
          <p:cNvGrpSpPr/>
          <p:nvPr/>
        </p:nvGrpSpPr>
        <p:grpSpPr>
          <a:xfrm>
            <a:off x="5124372" y="2240709"/>
            <a:ext cx="1672855" cy="3026094"/>
            <a:chOff x="5124372" y="2240709"/>
            <a:chExt cx="1672855" cy="30260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601EE5-D270-7DBE-25EF-7DE47E52710A}"/>
                </a:ext>
              </a:extLst>
            </p:cNvPr>
            <p:cNvGrpSpPr/>
            <p:nvPr/>
          </p:nvGrpSpPr>
          <p:grpSpPr>
            <a:xfrm>
              <a:off x="5124372" y="2455253"/>
              <a:ext cx="1672855" cy="2811550"/>
              <a:chOff x="760320" y="2455250"/>
              <a:chExt cx="1672855" cy="281155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A3093EB-20ED-8D46-9D08-649A908EF261}"/>
                  </a:ext>
                </a:extLst>
              </p:cNvPr>
              <p:cNvSpPr/>
              <p:nvPr/>
            </p:nvSpPr>
            <p:spPr>
              <a:xfrm>
                <a:off x="88717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C461826-980C-C920-E772-BE37CDBFD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32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BF78925-A4E4-C244-EA97-69812BAFCB9C}"/>
                </a:ext>
              </a:extLst>
            </p:cNvPr>
            <p:cNvSpPr txBox="1"/>
            <p:nvPr/>
          </p:nvSpPr>
          <p:spPr>
            <a:xfrm>
              <a:off x="5705872" y="2240709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9B039C-1D2A-58A9-398B-E7AE17904280}"/>
              </a:ext>
            </a:extLst>
          </p:cNvPr>
          <p:cNvGrpSpPr/>
          <p:nvPr/>
        </p:nvGrpSpPr>
        <p:grpSpPr>
          <a:xfrm>
            <a:off x="7579202" y="2234654"/>
            <a:ext cx="1672855" cy="3032149"/>
            <a:chOff x="7579202" y="2234654"/>
            <a:chExt cx="1672855" cy="303214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DA948-1A2C-4C16-9B91-93CA002EC4E7}"/>
                </a:ext>
              </a:extLst>
            </p:cNvPr>
            <p:cNvGrpSpPr/>
            <p:nvPr/>
          </p:nvGrpSpPr>
          <p:grpSpPr>
            <a:xfrm>
              <a:off x="7579202" y="2455253"/>
              <a:ext cx="1672855" cy="2811550"/>
              <a:chOff x="3215150" y="2455250"/>
              <a:chExt cx="1672855" cy="281155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9284FD2-8498-B026-9EF3-118DF6E01A42}"/>
                  </a:ext>
                </a:extLst>
              </p:cNvPr>
              <p:cNvSpPr/>
              <p:nvPr/>
            </p:nvSpPr>
            <p:spPr>
              <a:xfrm>
                <a:off x="334200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3F23E3C-B222-CE46-4987-14EEA3AE3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515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C64CCB9-99F5-66C7-4DA9-4344F485336C}"/>
                </a:ext>
              </a:extLst>
            </p:cNvPr>
            <p:cNvSpPr txBox="1"/>
            <p:nvPr/>
          </p:nvSpPr>
          <p:spPr>
            <a:xfrm>
              <a:off x="8160702" y="2234654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暂存区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1C48EE-87D4-E4DC-86EB-A97A2EC6E16B}"/>
              </a:ext>
            </a:extLst>
          </p:cNvPr>
          <p:cNvGrpSpPr/>
          <p:nvPr/>
        </p:nvGrpSpPr>
        <p:grpSpPr>
          <a:xfrm>
            <a:off x="10058515" y="2234654"/>
            <a:ext cx="1648372" cy="3032149"/>
            <a:chOff x="10058515" y="2234654"/>
            <a:chExt cx="1648372" cy="303214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176E57B-A965-E6F0-9AC6-A51C274C0784}"/>
                </a:ext>
              </a:extLst>
            </p:cNvPr>
            <p:cNvGrpSpPr/>
            <p:nvPr/>
          </p:nvGrpSpPr>
          <p:grpSpPr>
            <a:xfrm>
              <a:off x="10058515" y="2355566"/>
              <a:ext cx="1648372" cy="2911237"/>
              <a:chOff x="5694463" y="2355563"/>
              <a:chExt cx="1648372" cy="2911237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E6968CE-3D5D-6678-F2A8-B766DD0856D4}"/>
                  </a:ext>
                </a:extLst>
              </p:cNvPr>
              <p:cNvSpPr/>
              <p:nvPr/>
            </p:nvSpPr>
            <p:spPr>
              <a:xfrm>
                <a:off x="579683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08D7B20-E178-F08F-844E-F61A9A4CDCFA}"/>
                  </a:ext>
                </a:extLst>
              </p:cNvPr>
              <p:cNvSpPr/>
              <p:nvPr/>
            </p:nvSpPr>
            <p:spPr>
              <a:xfrm>
                <a:off x="5715178" y="2359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6FA4C2B-1E75-3AE2-B06B-636F6F14EDD5}"/>
                  </a:ext>
                </a:extLst>
              </p:cNvPr>
              <p:cNvSpPr/>
              <p:nvPr/>
            </p:nvSpPr>
            <p:spPr>
              <a:xfrm>
                <a:off x="5694463" y="2355563"/>
                <a:ext cx="395888" cy="527547"/>
              </a:xfrm>
              <a:custGeom>
                <a:avLst/>
                <a:gdLst>
                  <a:gd name="T0" fmla="*/ 427 w 2800"/>
                  <a:gd name="T1" fmla="*/ 202 h 3600"/>
                  <a:gd name="T2" fmla="*/ 0 w 2800"/>
                  <a:gd name="T3" fmla="*/ 2867 h 3600"/>
                  <a:gd name="T4" fmla="*/ 1400 w 2800"/>
                  <a:gd name="T5" fmla="*/ 3600 h 3600"/>
                  <a:gd name="T6" fmla="*/ 2800 w 2800"/>
                  <a:gd name="T7" fmla="*/ 2867 h 3600"/>
                  <a:gd name="T8" fmla="*/ 2373 w 2800"/>
                  <a:gd name="T9" fmla="*/ 202 h 3600"/>
                  <a:gd name="T10" fmla="*/ 1400 w 2800"/>
                  <a:gd name="T11" fmla="*/ 133 h 3600"/>
                  <a:gd name="T12" fmla="*/ 2667 w 2800"/>
                  <a:gd name="T13" fmla="*/ 733 h 3600"/>
                  <a:gd name="T14" fmla="*/ 1400 w 2800"/>
                  <a:gd name="T15" fmla="*/ 1333 h 3600"/>
                  <a:gd name="T16" fmla="*/ 133 w 2800"/>
                  <a:gd name="T17" fmla="*/ 733 h 3600"/>
                  <a:gd name="T18" fmla="*/ 1400 w 2800"/>
                  <a:gd name="T19" fmla="*/ 133 h 3600"/>
                  <a:gd name="T20" fmla="*/ 532 w 2800"/>
                  <a:gd name="T21" fmla="*/ 411 h 3600"/>
                  <a:gd name="T22" fmla="*/ 266 w 2800"/>
                  <a:gd name="T23" fmla="*/ 767 h 3600"/>
                  <a:gd name="T24" fmla="*/ 300 w 2800"/>
                  <a:gd name="T25" fmla="*/ 733 h 3600"/>
                  <a:gd name="T26" fmla="*/ 1400 w 2800"/>
                  <a:gd name="T27" fmla="*/ 300 h 3600"/>
                  <a:gd name="T28" fmla="*/ 1401 w 2800"/>
                  <a:gd name="T29" fmla="*/ 233 h 3600"/>
                  <a:gd name="T30" fmla="*/ 133 w 2800"/>
                  <a:gd name="T31" fmla="*/ 1051 h 3600"/>
                  <a:gd name="T32" fmla="*/ 1400 w 2800"/>
                  <a:gd name="T33" fmla="*/ 1467 h 3600"/>
                  <a:gd name="T34" fmla="*/ 2667 w 2800"/>
                  <a:gd name="T35" fmla="*/ 1051 h 3600"/>
                  <a:gd name="T36" fmla="*/ 2313 w 2800"/>
                  <a:gd name="T37" fmla="*/ 1856 h 3600"/>
                  <a:gd name="T38" fmla="*/ 487 w 2800"/>
                  <a:gd name="T39" fmla="*/ 1856 h 3600"/>
                  <a:gd name="T40" fmla="*/ 133 w 2800"/>
                  <a:gd name="T41" fmla="*/ 1051 h 3600"/>
                  <a:gd name="T42" fmla="*/ 427 w 2800"/>
                  <a:gd name="T43" fmla="*/ 1975 h 3600"/>
                  <a:gd name="T44" fmla="*/ 2373 w 2800"/>
                  <a:gd name="T45" fmla="*/ 1975 h 3600"/>
                  <a:gd name="T46" fmla="*/ 2667 w 2800"/>
                  <a:gd name="T47" fmla="*/ 2156 h 3600"/>
                  <a:gd name="T48" fmla="*/ 1400 w 2800"/>
                  <a:gd name="T49" fmla="*/ 2756 h 3600"/>
                  <a:gd name="T50" fmla="*/ 133 w 2800"/>
                  <a:gd name="T51" fmla="*/ 2156 h 3600"/>
                  <a:gd name="T52" fmla="*/ 133 w 2800"/>
                  <a:gd name="T53" fmla="*/ 2473 h 3600"/>
                  <a:gd name="T54" fmla="*/ 1400 w 2800"/>
                  <a:gd name="T55" fmla="*/ 2889 h 3600"/>
                  <a:gd name="T56" fmla="*/ 2667 w 2800"/>
                  <a:gd name="T57" fmla="*/ 2473 h 3600"/>
                  <a:gd name="T58" fmla="*/ 2313 w 2800"/>
                  <a:gd name="T59" fmla="*/ 3278 h 3600"/>
                  <a:gd name="T60" fmla="*/ 487 w 2800"/>
                  <a:gd name="T61" fmla="*/ 3278 h 3600"/>
                  <a:gd name="T62" fmla="*/ 133 w 2800"/>
                  <a:gd name="T63" fmla="*/ 2473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00" h="3600">
                    <a:moveTo>
                      <a:pt x="1400" y="0"/>
                    </a:moveTo>
                    <a:cubicBezTo>
                      <a:pt x="1023" y="0"/>
                      <a:pt x="681" y="76"/>
                      <a:pt x="427" y="202"/>
                    </a:cubicBezTo>
                    <a:cubicBezTo>
                      <a:pt x="174" y="329"/>
                      <a:pt x="0" y="513"/>
                      <a:pt x="0" y="733"/>
                    </a:cubicBezTo>
                    <a:lnTo>
                      <a:pt x="0" y="2867"/>
                    </a:lnTo>
                    <a:cubicBezTo>
                      <a:pt x="0" y="3087"/>
                      <a:pt x="174" y="3271"/>
                      <a:pt x="427" y="3398"/>
                    </a:cubicBezTo>
                    <a:cubicBezTo>
                      <a:pt x="681" y="3524"/>
                      <a:pt x="1023" y="3600"/>
                      <a:pt x="1400" y="3600"/>
                    </a:cubicBezTo>
                    <a:cubicBezTo>
                      <a:pt x="1777" y="3600"/>
                      <a:pt x="2119" y="3524"/>
                      <a:pt x="2373" y="3398"/>
                    </a:cubicBezTo>
                    <a:cubicBezTo>
                      <a:pt x="2626" y="3271"/>
                      <a:pt x="2800" y="3087"/>
                      <a:pt x="2800" y="2867"/>
                    </a:cubicBezTo>
                    <a:lnTo>
                      <a:pt x="2800" y="733"/>
                    </a:lnTo>
                    <a:cubicBezTo>
                      <a:pt x="2800" y="513"/>
                      <a:pt x="2626" y="329"/>
                      <a:pt x="2373" y="202"/>
                    </a:cubicBezTo>
                    <a:cubicBezTo>
                      <a:pt x="2119" y="76"/>
                      <a:pt x="1777" y="0"/>
                      <a:pt x="1400" y="0"/>
                    </a:cubicBezTo>
                    <a:close/>
                    <a:moveTo>
                      <a:pt x="1400" y="133"/>
                    </a:moveTo>
                    <a:cubicBezTo>
                      <a:pt x="1759" y="133"/>
                      <a:pt x="2084" y="207"/>
                      <a:pt x="2313" y="322"/>
                    </a:cubicBezTo>
                    <a:cubicBezTo>
                      <a:pt x="2542" y="436"/>
                      <a:pt x="2667" y="585"/>
                      <a:pt x="2667" y="733"/>
                    </a:cubicBezTo>
                    <a:cubicBezTo>
                      <a:pt x="2667" y="881"/>
                      <a:pt x="2542" y="1031"/>
                      <a:pt x="2313" y="1145"/>
                    </a:cubicBezTo>
                    <a:cubicBezTo>
                      <a:pt x="2084" y="1260"/>
                      <a:pt x="1759" y="1333"/>
                      <a:pt x="1400" y="1333"/>
                    </a:cubicBezTo>
                    <a:cubicBezTo>
                      <a:pt x="1041" y="1333"/>
                      <a:pt x="716" y="1260"/>
                      <a:pt x="487" y="1145"/>
                    </a:cubicBezTo>
                    <a:cubicBezTo>
                      <a:pt x="258" y="1031"/>
                      <a:pt x="133" y="881"/>
                      <a:pt x="133" y="733"/>
                    </a:cubicBezTo>
                    <a:cubicBezTo>
                      <a:pt x="133" y="585"/>
                      <a:pt x="258" y="436"/>
                      <a:pt x="487" y="322"/>
                    </a:cubicBezTo>
                    <a:cubicBezTo>
                      <a:pt x="716" y="207"/>
                      <a:pt x="1041" y="133"/>
                      <a:pt x="1400" y="133"/>
                    </a:cubicBezTo>
                    <a:close/>
                    <a:moveTo>
                      <a:pt x="1400" y="233"/>
                    </a:moveTo>
                    <a:cubicBezTo>
                      <a:pt x="1054" y="233"/>
                      <a:pt x="743" y="306"/>
                      <a:pt x="532" y="411"/>
                    </a:cubicBezTo>
                    <a:cubicBezTo>
                      <a:pt x="321" y="517"/>
                      <a:pt x="233" y="637"/>
                      <a:pt x="233" y="733"/>
                    </a:cubicBezTo>
                    <a:cubicBezTo>
                      <a:pt x="233" y="752"/>
                      <a:pt x="248" y="767"/>
                      <a:pt x="266" y="767"/>
                    </a:cubicBezTo>
                    <a:cubicBezTo>
                      <a:pt x="285" y="767"/>
                      <a:pt x="300" y="753"/>
                      <a:pt x="300" y="734"/>
                    </a:cubicBezTo>
                    <a:lnTo>
                      <a:pt x="300" y="733"/>
                    </a:lnTo>
                    <a:cubicBezTo>
                      <a:pt x="300" y="683"/>
                      <a:pt x="363" y="570"/>
                      <a:pt x="562" y="471"/>
                    </a:cubicBezTo>
                    <a:cubicBezTo>
                      <a:pt x="760" y="372"/>
                      <a:pt x="1064" y="300"/>
                      <a:pt x="1400" y="300"/>
                    </a:cubicBezTo>
                    <a:cubicBezTo>
                      <a:pt x="1418" y="300"/>
                      <a:pt x="1434" y="286"/>
                      <a:pt x="1434" y="267"/>
                    </a:cubicBezTo>
                    <a:cubicBezTo>
                      <a:pt x="1434" y="249"/>
                      <a:pt x="1419" y="234"/>
                      <a:pt x="1401" y="233"/>
                    </a:cubicBezTo>
                    <a:lnTo>
                      <a:pt x="1400" y="233"/>
                    </a:lnTo>
                    <a:close/>
                    <a:moveTo>
                      <a:pt x="133" y="1051"/>
                    </a:moveTo>
                    <a:cubicBezTo>
                      <a:pt x="207" y="1133"/>
                      <a:pt x="309" y="1205"/>
                      <a:pt x="427" y="1264"/>
                    </a:cubicBezTo>
                    <a:cubicBezTo>
                      <a:pt x="681" y="1391"/>
                      <a:pt x="1023" y="1467"/>
                      <a:pt x="1400" y="1467"/>
                    </a:cubicBezTo>
                    <a:cubicBezTo>
                      <a:pt x="1777" y="1467"/>
                      <a:pt x="2119" y="1391"/>
                      <a:pt x="2373" y="1264"/>
                    </a:cubicBezTo>
                    <a:cubicBezTo>
                      <a:pt x="2491" y="1205"/>
                      <a:pt x="2593" y="1133"/>
                      <a:pt x="2667" y="1051"/>
                    </a:cubicBezTo>
                    <a:lnTo>
                      <a:pt x="2667" y="1444"/>
                    </a:lnTo>
                    <a:cubicBezTo>
                      <a:pt x="2667" y="1593"/>
                      <a:pt x="2542" y="1742"/>
                      <a:pt x="2313" y="1856"/>
                    </a:cubicBezTo>
                    <a:cubicBezTo>
                      <a:pt x="2084" y="1971"/>
                      <a:pt x="1759" y="2044"/>
                      <a:pt x="1400" y="2044"/>
                    </a:cubicBezTo>
                    <a:cubicBezTo>
                      <a:pt x="1041" y="2044"/>
                      <a:pt x="716" y="1971"/>
                      <a:pt x="487" y="1856"/>
                    </a:cubicBezTo>
                    <a:cubicBezTo>
                      <a:pt x="258" y="1742"/>
                      <a:pt x="133" y="1593"/>
                      <a:pt x="133" y="1444"/>
                    </a:cubicBezTo>
                    <a:lnTo>
                      <a:pt x="133" y="1051"/>
                    </a:lnTo>
                    <a:close/>
                    <a:moveTo>
                      <a:pt x="133" y="1762"/>
                    </a:moveTo>
                    <a:cubicBezTo>
                      <a:pt x="207" y="1844"/>
                      <a:pt x="309" y="1916"/>
                      <a:pt x="427" y="1975"/>
                    </a:cubicBezTo>
                    <a:cubicBezTo>
                      <a:pt x="681" y="2102"/>
                      <a:pt x="1023" y="2178"/>
                      <a:pt x="1400" y="2178"/>
                    </a:cubicBezTo>
                    <a:cubicBezTo>
                      <a:pt x="1777" y="2178"/>
                      <a:pt x="2119" y="2102"/>
                      <a:pt x="2373" y="1975"/>
                    </a:cubicBezTo>
                    <a:cubicBezTo>
                      <a:pt x="2491" y="1916"/>
                      <a:pt x="2593" y="1844"/>
                      <a:pt x="2667" y="1762"/>
                    </a:cubicBezTo>
                    <a:lnTo>
                      <a:pt x="2667" y="2156"/>
                    </a:lnTo>
                    <a:cubicBezTo>
                      <a:pt x="2667" y="2304"/>
                      <a:pt x="2542" y="2453"/>
                      <a:pt x="2313" y="2567"/>
                    </a:cubicBezTo>
                    <a:cubicBezTo>
                      <a:pt x="2084" y="2682"/>
                      <a:pt x="1759" y="2756"/>
                      <a:pt x="1400" y="2756"/>
                    </a:cubicBezTo>
                    <a:cubicBezTo>
                      <a:pt x="1041" y="2756"/>
                      <a:pt x="716" y="2682"/>
                      <a:pt x="487" y="2567"/>
                    </a:cubicBezTo>
                    <a:cubicBezTo>
                      <a:pt x="258" y="2453"/>
                      <a:pt x="133" y="2304"/>
                      <a:pt x="133" y="2156"/>
                    </a:cubicBezTo>
                    <a:lnTo>
                      <a:pt x="133" y="1762"/>
                    </a:lnTo>
                    <a:close/>
                    <a:moveTo>
                      <a:pt x="133" y="2473"/>
                    </a:moveTo>
                    <a:cubicBezTo>
                      <a:pt x="207" y="2555"/>
                      <a:pt x="309" y="2627"/>
                      <a:pt x="427" y="2687"/>
                    </a:cubicBezTo>
                    <a:cubicBezTo>
                      <a:pt x="681" y="2813"/>
                      <a:pt x="1023" y="2889"/>
                      <a:pt x="1400" y="2889"/>
                    </a:cubicBezTo>
                    <a:cubicBezTo>
                      <a:pt x="1777" y="2889"/>
                      <a:pt x="2119" y="2813"/>
                      <a:pt x="2373" y="2687"/>
                    </a:cubicBezTo>
                    <a:cubicBezTo>
                      <a:pt x="2491" y="2627"/>
                      <a:pt x="2593" y="2555"/>
                      <a:pt x="2667" y="2473"/>
                    </a:cubicBezTo>
                    <a:lnTo>
                      <a:pt x="2667" y="2867"/>
                    </a:lnTo>
                    <a:cubicBezTo>
                      <a:pt x="2667" y="3015"/>
                      <a:pt x="2542" y="3164"/>
                      <a:pt x="2313" y="3278"/>
                    </a:cubicBezTo>
                    <a:cubicBezTo>
                      <a:pt x="2084" y="3393"/>
                      <a:pt x="1759" y="3467"/>
                      <a:pt x="1400" y="3467"/>
                    </a:cubicBezTo>
                    <a:cubicBezTo>
                      <a:pt x="1041" y="3467"/>
                      <a:pt x="716" y="3393"/>
                      <a:pt x="487" y="3278"/>
                    </a:cubicBezTo>
                    <a:cubicBezTo>
                      <a:pt x="258" y="3164"/>
                      <a:pt x="133" y="3015"/>
                      <a:pt x="133" y="2867"/>
                    </a:cubicBezTo>
                    <a:lnTo>
                      <a:pt x="133" y="2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E6815B4-C955-3563-0808-0DAF0902F3F3}"/>
                </a:ext>
              </a:extLst>
            </p:cNvPr>
            <p:cNvSpPr txBox="1"/>
            <p:nvPr/>
          </p:nvSpPr>
          <p:spPr>
            <a:xfrm>
              <a:off x="10704584" y="2234654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版本库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683C60C-A47C-B73A-B3C6-0EBDED1C8645}"/>
              </a:ext>
            </a:extLst>
          </p:cNvPr>
          <p:cNvGrpSpPr/>
          <p:nvPr/>
        </p:nvGrpSpPr>
        <p:grpSpPr>
          <a:xfrm>
            <a:off x="10991184" y="3645055"/>
            <a:ext cx="567403" cy="787049"/>
            <a:chOff x="10831386" y="4186591"/>
            <a:chExt cx="567403" cy="787049"/>
          </a:xfrm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74B5AE0-1178-058E-3B90-C44DDF88634C}"/>
                </a:ext>
              </a:extLst>
            </p:cNvPr>
            <p:cNvSpPr/>
            <p:nvPr/>
          </p:nvSpPr>
          <p:spPr>
            <a:xfrm>
              <a:off x="10831386" y="418659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4ABBF6B-9FFA-0581-D9FE-77F78E1E1CBD}"/>
                </a:ext>
              </a:extLst>
            </p:cNvPr>
            <p:cNvSpPr/>
            <p:nvPr/>
          </p:nvSpPr>
          <p:spPr>
            <a:xfrm>
              <a:off x="10934615" y="4420988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854BF76-8EE5-FFD8-EF06-EDEA0D9E3AB2}"/>
                </a:ext>
              </a:extLst>
            </p:cNvPr>
            <p:cNvSpPr/>
            <p:nvPr/>
          </p:nvSpPr>
          <p:spPr>
            <a:xfrm>
              <a:off x="10929703" y="433660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56152B3-34C6-5662-D60A-EB23084907A8}"/>
              </a:ext>
            </a:extLst>
          </p:cNvPr>
          <p:cNvGrpSpPr/>
          <p:nvPr/>
        </p:nvGrpSpPr>
        <p:grpSpPr>
          <a:xfrm>
            <a:off x="10979211" y="4544674"/>
            <a:ext cx="661707" cy="927028"/>
            <a:chOff x="7433501" y="1142733"/>
            <a:chExt cx="661707" cy="927028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357624F-784C-8D2B-BA0D-F8D64FA008D7}"/>
                </a:ext>
              </a:extLst>
            </p:cNvPr>
            <p:cNvSpPr/>
            <p:nvPr/>
          </p:nvSpPr>
          <p:spPr>
            <a:xfrm>
              <a:off x="7433501" y="1142733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868F3C-63B8-0581-3A6A-906FDFDB27DE}"/>
                </a:ext>
              </a:extLst>
            </p:cNvPr>
            <p:cNvSpPr/>
            <p:nvPr/>
          </p:nvSpPr>
          <p:spPr>
            <a:xfrm>
              <a:off x="7536730" y="1377130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F749FE-B9C0-2F23-40FE-E49A17C2D412}"/>
                </a:ext>
              </a:extLst>
            </p:cNvPr>
            <p:cNvSpPr/>
            <p:nvPr/>
          </p:nvSpPr>
          <p:spPr>
            <a:xfrm>
              <a:off x="7531818" y="1279898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9816692-FEF0-973E-6915-E355A1F58692}"/>
                </a:ext>
              </a:extLst>
            </p:cNvPr>
            <p:cNvSpPr/>
            <p:nvPr/>
          </p:nvSpPr>
          <p:spPr>
            <a:xfrm>
              <a:off x="7662721" y="1422279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E2D6CF6-4B94-56F6-2F5A-87CE49F7BB31}"/>
                </a:ext>
              </a:extLst>
            </p:cNvPr>
            <p:cNvSpPr/>
            <p:nvPr/>
          </p:nvSpPr>
          <p:spPr>
            <a:xfrm>
              <a:off x="7626122" y="1432730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js...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7AB957CF-0740-7846-E3D5-9D2E1BCC7466}"/>
              </a:ext>
            </a:extLst>
          </p:cNvPr>
          <p:cNvSpPr txBox="1"/>
          <p:nvPr/>
        </p:nvSpPr>
        <p:spPr>
          <a:xfrm>
            <a:off x="9354476" y="3645055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reset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87EDC60-9502-CB6F-5AAE-4A4674A1DA6B}"/>
              </a:ext>
            </a:extLst>
          </p:cNvPr>
          <p:cNvSpPr/>
          <p:nvPr/>
        </p:nvSpPr>
        <p:spPr>
          <a:xfrm>
            <a:off x="5830832" y="3008230"/>
            <a:ext cx="386791" cy="386791"/>
          </a:xfrm>
          <a:custGeom>
            <a:avLst/>
            <a:gdLst>
              <a:gd name="T0" fmla="*/ 5600 w 11200"/>
              <a:gd name="T1" fmla="*/ 11200 h 11200"/>
              <a:gd name="T2" fmla="*/ 0 w 11200"/>
              <a:gd name="T3" fmla="*/ 5600 h 11200"/>
              <a:gd name="T4" fmla="*/ 5600 w 11200"/>
              <a:gd name="T5" fmla="*/ 0 h 11200"/>
              <a:gd name="T6" fmla="*/ 11200 w 11200"/>
              <a:gd name="T7" fmla="*/ 5600 h 11200"/>
              <a:gd name="T8" fmla="*/ 5600 w 11200"/>
              <a:gd name="T9" fmla="*/ 11200 h 11200"/>
              <a:gd name="T10" fmla="*/ 5600 w 11200"/>
              <a:gd name="T11" fmla="*/ 800 h 11200"/>
              <a:gd name="T12" fmla="*/ 800 w 11200"/>
              <a:gd name="T13" fmla="*/ 5600 h 11200"/>
              <a:gd name="T14" fmla="*/ 5600 w 11200"/>
              <a:gd name="T15" fmla="*/ 10400 h 11200"/>
              <a:gd name="T16" fmla="*/ 10400 w 11200"/>
              <a:gd name="T17" fmla="*/ 5600 h 11200"/>
              <a:gd name="T18" fmla="*/ 5600 w 11200"/>
              <a:gd name="T19" fmla="*/ 800 h 11200"/>
              <a:gd name="T20" fmla="*/ 5400 w 11200"/>
              <a:gd name="T21" fmla="*/ 7400 h 11200"/>
              <a:gd name="T22" fmla="*/ 5120 w 11200"/>
              <a:gd name="T23" fmla="*/ 7280 h 11200"/>
              <a:gd name="T24" fmla="*/ 3120 w 11200"/>
              <a:gd name="T25" fmla="*/ 5280 h 11200"/>
              <a:gd name="T26" fmla="*/ 3120 w 11200"/>
              <a:gd name="T27" fmla="*/ 4720 h 11200"/>
              <a:gd name="T28" fmla="*/ 3680 w 11200"/>
              <a:gd name="T29" fmla="*/ 4720 h 11200"/>
              <a:gd name="T30" fmla="*/ 5400 w 11200"/>
              <a:gd name="T31" fmla="*/ 6440 h 11200"/>
              <a:gd name="T32" fmla="*/ 8120 w 11200"/>
              <a:gd name="T33" fmla="*/ 3720 h 11200"/>
              <a:gd name="T34" fmla="*/ 8680 w 11200"/>
              <a:gd name="T35" fmla="*/ 3720 h 11200"/>
              <a:gd name="T36" fmla="*/ 8680 w 11200"/>
              <a:gd name="T37" fmla="*/ 4280 h 11200"/>
              <a:gd name="T38" fmla="*/ 5680 w 11200"/>
              <a:gd name="T39" fmla="*/ 7280 h 11200"/>
              <a:gd name="T40" fmla="*/ 5400 w 11200"/>
              <a:gd name="T41" fmla="*/ 7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00" h="11200">
                <a:moveTo>
                  <a:pt x="5600" y="11200"/>
                </a:moveTo>
                <a:cubicBezTo>
                  <a:pt x="2520" y="11200"/>
                  <a:pt x="0" y="8680"/>
                  <a:pt x="0" y="5600"/>
                </a:cubicBezTo>
                <a:cubicBezTo>
                  <a:pt x="0" y="2520"/>
                  <a:pt x="2520" y="0"/>
                  <a:pt x="5600" y="0"/>
                </a:cubicBezTo>
                <a:cubicBezTo>
                  <a:pt x="8680" y="0"/>
                  <a:pt x="11200" y="2520"/>
                  <a:pt x="11200" y="5600"/>
                </a:cubicBezTo>
                <a:cubicBezTo>
                  <a:pt x="11200" y="8680"/>
                  <a:pt x="8680" y="11200"/>
                  <a:pt x="5600" y="11200"/>
                </a:cubicBezTo>
                <a:close/>
                <a:moveTo>
                  <a:pt x="5600" y="800"/>
                </a:moveTo>
                <a:cubicBezTo>
                  <a:pt x="2960" y="800"/>
                  <a:pt x="800" y="2960"/>
                  <a:pt x="800" y="5600"/>
                </a:cubicBezTo>
                <a:cubicBezTo>
                  <a:pt x="800" y="8240"/>
                  <a:pt x="2960" y="10400"/>
                  <a:pt x="5600" y="10400"/>
                </a:cubicBezTo>
                <a:cubicBezTo>
                  <a:pt x="8240" y="10400"/>
                  <a:pt x="10400" y="8240"/>
                  <a:pt x="10400" y="5600"/>
                </a:cubicBezTo>
                <a:cubicBezTo>
                  <a:pt x="10400" y="2960"/>
                  <a:pt x="8240" y="800"/>
                  <a:pt x="5600" y="800"/>
                </a:cubicBezTo>
                <a:close/>
                <a:moveTo>
                  <a:pt x="5400" y="7400"/>
                </a:moveTo>
                <a:cubicBezTo>
                  <a:pt x="5300" y="7400"/>
                  <a:pt x="5200" y="7360"/>
                  <a:pt x="5120" y="7280"/>
                </a:cubicBezTo>
                <a:lnTo>
                  <a:pt x="3120" y="5280"/>
                </a:lnTo>
                <a:cubicBezTo>
                  <a:pt x="2960" y="5120"/>
                  <a:pt x="2960" y="4880"/>
                  <a:pt x="3120" y="4720"/>
                </a:cubicBezTo>
                <a:cubicBezTo>
                  <a:pt x="3280" y="4560"/>
                  <a:pt x="3520" y="4560"/>
                  <a:pt x="3680" y="4720"/>
                </a:cubicBezTo>
                <a:lnTo>
                  <a:pt x="5400" y="6440"/>
                </a:lnTo>
                <a:lnTo>
                  <a:pt x="8120" y="3720"/>
                </a:lnTo>
                <a:cubicBezTo>
                  <a:pt x="8280" y="3560"/>
                  <a:pt x="8520" y="3560"/>
                  <a:pt x="8680" y="3720"/>
                </a:cubicBezTo>
                <a:cubicBezTo>
                  <a:pt x="8840" y="3880"/>
                  <a:pt x="8840" y="4120"/>
                  <a:pt x="8680" y="4280"/>
                </a:cubicBezTo>
                <a:lnTo>
                  <a:pt x="5680" y="7280"/>
                </a:lnTo>
                <a:cubicBezTo>
                  <a:pt x="5600" y="7360"/>
                  <a:pt x="5500" y="7400"/>
                  <a:pt x="5400" y="7400"/>
                </a:cubicBezTo>
                <a:close/>
              </a:path>
            </a:pathLst>
          </a:custGeom>
          <a:solidFill>
            <a:srgbClr val="75A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31790975-F4F1-6BF5-B725-7053C392E2B5}"/>
              </a:ext>
            </a:extLst>
          </p:cNvPr>
          <p:cNvSpPr/>
          <p:nvPr/>
        </p:nvSpPr>
        <p:spPr>
          <a:xfrm>
            <a:off x="5830832" y="3706997"/>
            <a:ext cx="405819" cy="405819"/>
          </a:xfrm>
          <a:custGeom>
            <a:avLst/>
            <a:gdLst>
              <a:gd name="T0" fmla="*/ 6222 w 12444"/>
              <a:gd name="T1" fmla="*/ 12444 h 12444"/>
              <a:gd name="T2" fmla="*/ 0 w 12444"/>
              <a:gd name="T3" fmla="*/ 6222 h 12444"/>
              <a:gd name="T4" fmla="*/ 6222 w 12444"/>
              <a:gd name="T5" fmla="*/ 0 h 12444"/>
              <a:gd name="T6" fmla="*/ 12444 w 12444"/>
              <a:gd name="T7" fmla="*/ 6222 h 12444"/>
              <a:gd name="T8" fmla="*/ 6222 w 12444"/>
              <a:gd name="T9" fmla="*/ 12444 h 12444"/>
              <a:gd name="T10" fmla="*/ 8572 w 12444"/>
              <a:gd name="T11" fmla="*/ 4429 h 12444"/>
              <a:gd name="T12" fmla="*/ 8572 w 12444"/>
              <a:gd name="T13" fmla="*/ 3879 h 12444"/>
              <a:gd name="T14" fmla="*/ 8021 w 12444"/>
              <a:gd name="T15" fmla="*/ 3879 h 12444"/>
              <a:gd name="T16" fmla="*/ 6095 w 12444"/>
              <a:gd name="T17" fmla="*/ 5805 h 12444"/>
              <a:gd name="T18" fmla="*/ 4169 w 12444"/>
              <a:gd name="T19" fmla="*/ 3879 h 12444"/>
              <a:gd name="T20" fmla="*/ 3619 w 12444"/>
              <a:gd name="T21" fmla="*/ 3879 h 12444"/>
              <a:gd name="T22" fmla="*/ 3619 w 12444"/>
              <a:gd name="T23" fmla="*/ 4429 h 12444"/>
              <a:gd name="T24" fmla="*/ 5545 w 12444"/>
              <a:gd name="T25" fmla="*/ 6355 h 12444"/>
              <a:gd name="T26" fmla="*/ 3619 w 12444"/>
              <a:gd name="T27" fmla="*/ 8281 h 12444"/>
              <a:gd name="T28" fmla="*/ 3619 w 12444"/>
              <a:gd name="T29" fmla="*/ 8831 h 12444"/>
              <a:gd name="T30" fmla="*/ 4169 w 12444"/>
              <a:gd name="T31" fmla="*/ 8831 h 12444"/>
              <a:gd name="T32" fmla="*/ 6095 w 12444"/>
              <a:gd name="T33" fmla="*/ 6905 h 12444"/>
              <a:gd name="T34" fmla="*/ 8021 w 12444"/>
              <a:gd name="T35" fmla="*/ 8831 h 12444"/>
              <a:gd name="T36" fmla="*/ 8572 w 12444"/>
              <a:gd name="T37" fmla="*/ 8831 h 12444"/>
              <a:gd name="T38" fmla="*/ 8572 w 12444"/>
              <a:gd name="T39" fmla="*/ 8281 h 12444"/>
              <a:gd name="T40" fmla="*/ 6646 w 12444"/>
              <a:gd name="T41" fmla="*/ 6355 h 12444"/>
              <a:gd name="T42" fmla="*/ 8572 w 12444"/>
              <a:gd name="T43" fmla="*/ 4429 h 1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44" h="12444">
                <a:moveTo>
                  <a:pt x="6222" y="12444"/>
                </a:moveTo>
                <a:cubicBezTo>
                  <a:pt x="2785" y="12444"/>
                  <a:pt x="0" y="9658"/>
                  <a:pt x="0" y="6222"/>
                </a:cubicBezTo>
                <a:cubicBezTo>
                  <a:pt x="0" y="2785"/>
                  <a:pt x="2785" y="0"/>
                  <a:pt x="6222" y="0"/>
                </a:cubicBezTo>
                <a:cubicBezTo>
                  <a:pt x="9658" y="0"/>
                  <a:pt x="12444" y="2785"/>
                  <a:pt x="12444" y="6222"/>
                </a:cubicBezTo>
                <a:cubicBezTo>
                  <a:pt x="12444" y="9658"/>
                  <a:pt x="9658" y="12444"/>
                  <a:pt x="6222" y="12444"/>
                </a:cubicBezTo>
                <a:close/>
                <a:moveTo>
                  <a:pt x="8572" y="4429"/>
                </a:moveTo>
                <a:cubicBezTo>
                  <a:pt x="8724" y="4277"/>
                  <a:pt x="8724" y="4030"/>
                  <a:pt x="8572" y="3879"/>
                </a:cubicBezTo>
                <a:cubicBezTo>
                  <a:pt x="8420" y="3727"/>
                  <a:pt x="8173" y="3727"/>
                  <a:pt x="8021" y="3879"/>
                </a:cubicBezTo>
                <a:lnTo>
                  <a:pt x="6095" y="5805"/>
                </a:lnTo>
                <a:lnTo>
                  <a:pt x="4169" y="3879"/>
                </a:lnTo>
                <a:cubicBezTo>
                  <a:pt x="4017" y="3727"/>
                  <a:pt x="3771" y="3727"/>
                  <a:pt x="3619" y="3879"/>
                </a:cubicBezTo>
                <a:cubicBezTo>
                  <a:pt x="3467" y="4031"/>
                  <a:pt x="3467" y="4277"/>
                  <a:pt x="3619" y="4429"/>
                </a:cubicBezTo>
                <a:lnTo>
                  <a:pt x="5545" y="6355"/>
                </a:lnTo>
                <a:lnTo>
                  <a:pt x="3619" y="8281"/>
                </a:lnTo>
                <a:cubicBezTo>
                  <a:pt x="3467" y="8433"/>
                  <a:pt x="3467" y="8679"/>
                  <a:pt x="3619" y="8831"/>
                </a:cubicBezTo>
                <a:cubicBezTo>
                  <a:pt x="3771" y="8983"/>
                  <a:pt x="4017" y="8983"/>
                  <a:pt x="4169" y="8831"/>
                </a:cubicBezTo>
                <a:lnTo>
                  <a:pt x="6095" y="6905"/>
                </a:lnTo>
                <a:lnTo>
                  <a:pt x="8021" y="8831"/>
                </a:lnTo>
                <a:cubicBezTo>
                  <a:pt x="8173" y="8983"/>
                  <a:pt x="8420" y="8983"/>
                  <a:pt x="8572" y="8831"/>
                </a:cubicBezTo>
                <a:cubicBezTo>
                  <a:pt x="8724" y="8679"/>
                  <a:pt x="8724" y="8432"/>
                  <a:pt x="8572" y="8281"/>
                </a:cubicBezTo>
                <a:lnTo>
                  <a:pt x="6646" y="6355"/>
                </a:lnTo>
                <a:lnTo>
                  <a:pt x="8572" y="442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D384B63-5435-2704-968D-D1FBAE52509F}"/>
              </a:ext>
            </a:extLst>
          </p:cNvPr>
          <p:cNvSpPr txBox="1"/>
          <p:nvPr/>
        </p:nvSpPr>
        <p:spPr>
          <a:xfrm>
            <a:off x="9429621" y="308598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--soft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B0746529-8D1C-BF8A-1936-93EBAC14EB4C}"/>
              </a:ext>
            </a:extLst>
          </p:cNvPr>
          <p:cNvSpPr/>
          <p:nvPr/>
        </p:nvSpPr>
        <p:spPr>
          <a:xfrm>
            <a:off x="8286156" y="3004050"/>
            <a:ext cx="385801" cy="385801"/>
          </a:xfrm>
          <a:custGeom>
            <a:avLst/>
            <a:gdLst>
              <a:gd name="T0" fmla="*/ 5600 w 11200"/>
              <a:gd name="T1" fmla="*/ 11200 h 11200"/>
              <a:gd name="T2" fmla="*/ 0 w 11200"/>
              <a:gd name="T3" fmla="*/ 5600 h 11200"/>
              <a:gd name="T4" fmla="*/ 5600 w 11200"/>
              <a:gd name="T5" fmla="*/ 0 h 11200"/>
              <a:gd name="T6" fmla="*/ 11200 w 11200"/>
              <a:gd name="T7" fmla="*/ 5600 h 11200"/>
              <a:gd name="T8" fmla="*/ 5600 w 11200"/>
              <a:gd name="T9" fmla="*/ 11200 h 11200"/>
              <a:gd name="T10" fmla="*/ 5600 w 11200"/>
              <a:gd name="T11" fmla="*/ 800 h 11200"/>
              <a:gd name="T12" fmla="*/ 800 w 11200"/>
              <a:gd name="T13" fmla="*/ 5600 h 11200"/>
              <a:gd name="T14" fmla="*/ 5600 w 11200"/>
              <a:gd name="T15" fmla="*/ 10400 h 11200"/>
              <a:gd name="T16" fmla="*/ 10400 w 11200"/>
              <a:gd name="T17" fmla="*/ 5600 h 11200"/>
              <a:gd name="T18" fmla="*/ 5600 w 11200"/>
              <a:gd name="T19" fmla="*/ 800 h 11200"/>
              <a:gd name="T20" fmla="*/ 5400 w 11200"/>
              <a:gd name="T21" fmla="*/ 7400 h 11200"/>
              <a:gd name="T22" fmla="*/ 5120 w 11200"/>
              <a:gd name="T23" fmla="*/ 7280 h 11200"/>
              <a:gd name="T24" fmla="*/ 3120 w 11200"/>
              <a:gd name="T25" fmla="*/ 5280 h 11200"/>
              <a:gd name="T26" fmla="*/ 3120 w 11200"/>
              <a:gd name="T27" fmla="*/ 4720 h 11200"/>
              <a:gd name="T28" fmla="*/ 3680 w 11200"/>
              <a:gd name="T29" fmla="*/ 4720 h 11200"/>
              <a:gd name="T30" fmla="*/ 5400 w 11200"/>
              <a:gd name="T31" fmla="*/ 6440 h 11200"/>
              <a:gd name="T32" fmla="*/ 8120 w 11200"/>
              <a:gd name="T33" fmla="*/ 3720 h 11200"/>
              <a:gd name="T34" fmla="*/ 8680 w 11200"/>
              <a:gd name="T35" fmla="*/ 3720 h 11200"/>
              <a:gd name="T36" fmla="*/ 8680 w 11200"/>
              <a:gd name="T37" fmla="*/ 4280 h 11200"/>
              <a:gd name="T38" fmla="*/ 5680 w 11200"/>
              <a:gd name="T39" fmla="*/ 7280 h 11200"/>
              <a:gd name="T40" fmla="*/ 5400 w 11200"/>
              <a:gd name="T41" fmla="*/ 7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00" h="11200">
                <a:moveTo>
                  <a:pt x="5600" y="11200"/>
                </a:moveTo>
                <a:cubicBezTo>
                  <a:pt x="2520" y="11200"/>
                  <a:pt x="0" y="8680"/>
                  <a:pt x="0" y="5600"/>
                </a:cubicBezTo>
                <a:cubicBezTo>
                  <a:pt x="0" y="2520"/>
                  <a:pt x="2520" y="0"/>
                  <a:pt x="5600" y="0"/>
                </a:cubicBezTo>
                <a:cubicBezTo>
                  <a:pt x="8680" y="0"/>
                  <a:pt x="11200" y="2520"/>
                  <a:pt x="11200" y="5600"/>
                </a:cubicBezTo>
                <a:cubicBezTo>
                  <a:pt x="11200" y="8680"/>
                  <a:pt x="8680" y="11200"/>
                  <a:pt x="5600" y="11200"/>
                </a:cubicBezTo>
                <a:close/>
                <a:moveTo>
                  <a:pt x="5600" y="800"/>
                </a:moveTo>
                <a:cubicBezTo>
                  <a:pt x="2960" y="800"/>
                  <a:pt x="800" y="2960"/>
                  <a:pt x="800" y="5600"/>
                </a:cubicBezTo>
                <a:cubicBezTo>
                  <a:pt x="800" y="8240"/>
                  <a:pt x="2960" y="10400"/>
                  <a:pt x="5600" y="10400"/>
                </a:cubicBezTo>
                <a:cubicBezTo>
                  <a:pt x="8240" y="10400"/>
                  <a:pt x="10400" y="8240"/>
                  <a:pt x="10400" y="5600"/>
                </a:cubicBezTo>
                <a:cubicBezTo>
                  <a:pt x="10400" y="2960"/>
                  <a:pt x="8240" y="800"/>
                  <a:pt x="5600" y="800"/>
                </a:cubicBezTo>
                <a:close/>
                <a:moveTo>
                  <a:pt x="5400" y="7400"/>
                </a:moveTo>
                <a:cubicBezTo>
                  <a:pt x="5300" y="7400"/>
                  <a:pt x="5200" y="7360"/>
                  <a:pt x="5120" y="7280"/>
                </a:cubicBezTo>
                <a:lnTo>
                  <a:pt x="3120" y="5280"/>
                </a:lnTo>
                <a:cubicBezTo>
                  <a:pt x="2960" y="5120"/>
                  <a:pt x="2960" y="4880"/>
                  <a:pt x="3120" y="4720"/>
                </a:cubicBezTo>
                <a:cubicBezTo>
                  <a:pt x="3280" y="4560"/>
                  <a:pt x="3520" y="4560"/>
                  <a:pt x="3680" y="4720"/>
                </a:cubicBezTo>
                <a:lnTo>
                  <a:pt x="5400" y="6440"/>
                </a:lnTo>
                <a:lnTo>
                  <a:pt x="8120" y="3720"/>
                </a:lnTo>
                <a:cubicBezTo>
                  <a:pt x="8280" y="3560"/>
                  <a:pt x="8520" y="3560"/>
                  <a:pt x="8680" y="3720"/>
                </a:cubicBezTo>
                <a:cubicBezTo>
                  <a:pt x="8840" y="3880"/>
                  <a:pt x="8840" y="4120"/>
                  <a:pt x="8680" y="4280"/>
                </a:cubicBezTo>
                <a:lnTo>
                  <a:pt x="5680" y="7280"/>
                </a:lnTo>
                <a:cubicBezTo>
                  <a:pt x="5600" y="7360"/>
                  <a:pt x="5500" y="7400"/>
                  <a:pt x="5400" y="7400"/>
                </a:cubicBezTo>
                <a:close/>
              </a:path>
            </a:pathLst>
          </a:custGeom>
          <a:solidFill>
            <a:srgbClr val="75A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A772BC0D-C9A9-003B-3DEA-05FDC6CB9D11}"/>
              </a:ext>
            </a:extLst>
          </p:cNvPr>
          <p:cNvSpPr/>
          <p:nvPr/>
        </p:nvSpPr>
        <p:spPr>
          <a:xfrm>
            <a:off x="8276146" y="3708073"/>
            <a:ext cx="405819" cy="405819"/>
          </a:xfrm>
          <a:custGeom>
            <a:avLst/>
            <a:gdLst>
              <a:gd name="T0" fmla="*/ 6222 w 12444"/>
              <a:gd name="T1" fmla="*/ 12444 h 12444"/>
              <a:gd name="T2" fmla="*/ 0 w 12444"/>
              <a:gd name="T3" fmla="*/ 6222 h 12444"/>
              <a:gd name="T4" fmla="*/ 6222 w 12444"/>
              <a:gd name="T5" fmla="*/ 0 h 12444"/>
              <a:gd name="T6" fmla="*/ 12444 w 12444"/>
              <a:gd name="T7" fmla="*/ 6222 h 12444"/>
              <a:gd name="T8" fmla="*/ 6222 w 12444"/>
              <a:gd name="T9" fmla="*/ 12444 h 12444"/>
              <a:gd name="T10" fmla="*/ 8572 w 12444"/>
              <a:gd name="T11" fmla="*/ 4429 h 12444"/>
              <a:gd name="T12" fmla="*/ 8572 w 12444"/>
              <a:gd name="T13" fmla="*/ 3879 h 12444"/>
              <a:gd name="T14" fmla="*/ 8021 w 12444"/>
              <a:gd name="T15" fmla="*/ 3879 h 12444"/>
              <a:gd name="T16" fmla="*/ 6095 w 12444"/>
              <a:gd name="T17" fmla="*/ 5805 h 12444"/>
              <a:gd name="T18" fmla="*/ 4169 w 12444"/>
              <a:gd name="T19" fmla="*/ 3879 h 12444"/>
              <a:gd name="T20" fmla="*/ 3619 w 12444"/>
              <a:gd name="T21" fmla="*/ 3879 h 12444"/>
              <a:gd name="T22" fmla="*/ 3619 w 12444"/>
              <a:gd name="T23" fmla="*/ 4429 h 12444"/>
              <a:gd name="T24" fmla="*/ 5545 w 12444"/>
              <a:gd name="T25" fmla="*/ 6355 h 12444"/>
              <a:gd name="T26" fmla="*/ 3619 w 12444"/>
              <a:gd name="T27" fmla="*/ 8281 h 12444"/>
              <a:gd name="T28" fmla="*/ 3619 w 12444"/>
              <a:gd name="T29" fmla="*/ 8831 h 12444"/>
              <a:gd name="T30" fmla="*/ 4169 w 12444"/>
              <a:gd name="T31" fmla="*/ 8831 h 12444"/>
              <a:gd name="T32" fmla="*/ 6095 w 12444"/>
              <a:gd name="T33" fmla="*/ 6905 h 12444"/>
              <a:gd name="T34" fmla="*/ 8021 w 12444"/>
              <a:gd name="T35" fmla="*/ 8831 h 12444"/>
              <a:gd name="T36" fmla="*/ 8572 w 12444"/>
              <a:gd name="T37" fmla="*/ 8831 h 12444"/>
              <a:gd name="T38" fmla="*/ 8572 w 12444"/>
              <a:gd name="T39" fmla="*/ 8281 h 12444"/>
              <a:gd name="T40" fmla="*/ 6646 w 12444"/>
              <a:gd name="T41" fmla="*/ 6355 h 12444"/>
              <a:gd name="T42" fmla="*/ 8572 w 12444"/>
              <a:gd name="T43" fmla="*/ 4429 h 1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44" h="12444">
                <a:moveTo>
                  <a:pt x="6222" y="12444"/>
                </a:moveTo>
                <a:cubicBezTo>
                  <a:pt x="2785" y="12444"/>
                  <a:pt x="0" y="9658"/>
                  <a:pt x="0" y="6222"/>
                </a:cubicBezTo>
                <a:cubicBezTo>
                  <a:pt x="0" y="2785"/>
                  <a:pt x="2785" y="0"/>
                  <a:pt x="6222" y="0"/>
                </a:cubicBezTo>
                <a:cubicBezTo>
                  <a:pt x="9658" y="0"/>
                  <a:pt x="12444" y="2785"/>
                  <a:pt x="12444" y="6222"/>
                </a:cubicBezTo>
                <a:cubicBezTo>
                  <a:pt x="12444" y="9658"/>
                  <a:pt x="9658" y="12444"/>
                  <a:pt x="6222" y="12444"/>
                </a:cubicBezTo>
                <a:close/>
                <a:moveTo>
                  <a:pt x="8572" y="4429"/>
                </a:moveTo>
                <a:cubicBezTo>
                  <a:pt x="8724" y="4277"/>
                  <a:pt x="8724" y="4030"/>
                  <a:pt x="8572" y="3879"/>
                </a:cubicBezTo>
                <a:cubicBezTo>
                  <a:pt x="8420" y="3727"/>
                  <a:pt x="8173" y="3727"/>
                  <a:pt x="8021" y="3879"/>
                </a:cubicBezTo>
                <a:lnTo>
                  <a:pt x="6095" y="5805"/>
                </a:lnTo>
                <a:lnTo>
                  <a:pt x="4169" y="3879"/>
                </a:lnTo>
                <a:cubicBezTo>
                  <a:pt x="4017" y="3727"/>
                  <a:pt x="3771" y="3727"/>
                  <a:pt x="3619" y="3879"/>
                </a:cubicBezTo>
                <a:cubicBezTo>
                  <a:pt x="3467" y="4031"/>
                  <a:pt x="3467" y="4277"/>
                  <a:pt x="3619" y="4429"/>
                </a:cubicBezTo>
                <a:lnTo>
                  <a:pt x="5545" y="6355"/>
                </a:lnTo>
                <a:lnTo>
                  <a:pt x="3619" y="8281"/>
                </a:lnTo>
                <a:cubicBezTo>
                  <a:pt x="3467" y="8433"/>
                  <a:pt x="3467" y="8679"/>
                  <a:pt x="3619" y="8831"/>
                </a:cubicBezTo>
                <a:cubicBezTo>
                  <a:pt x="3771" y="8983"/>
                  <a:pt x="4017" y="8983"/>
                  <a:pt x="4169" y="8831"/>
                </a:cubicBezTo>
                <a:lnTo>
                  <a:pt x="6095" y="6905"/>
                </a:lnTo>
                <a:lnTo>
                  <a:pt x="8021" y="8831"/>
                </a:lnTo>
                <a:cubicBezTo>
                  <a:pt x="8173" y="8983"/>
                  <a:pt x="8420" y="8983"/>
                  <a:pt x="8572" y="8831"/>
                </a:cubicBezTo>
                <a:cubicBezTo>
                  <a:pt x="8724" y="8679"/>
                  <a:pt x="8724" y="8432"/>
                  <a:pt x="8572" y="8281"/>
                </a:cubicBezTo>
                <a:lnTo>
                  <a:pt x="6646" y="6355"/>
                </a:lnTo>
                <a:lnTo>
                  <a:pt x="8572" y="442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FDADC52-E83E-3619-2EE7-2FB947B39EBC}"/>
              </a:ext>
            </a:extLst>
          </p:cNvPr>
          <p:cNvSpPr txBox="1"/>
          <p:nvPr/>
        </p:nvSpPr>
        <p:spPr>
          <a:xfrm>
            <a:off x="9409517" y="397488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--hard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88AFDA17-94D4-0930-75F3-AF98900C5E97}"/>
              </a:ext>
            </a:extLst>
          </p:cNvPr>
          <p:cNvSpPr/>
          <p:nvPr/>
        </p:nvSpPr>
        <p:spPr>
          <a:xfrm>
            <a:off x="5830831" y="4418723"/>
            <a:ext cx="386791" cy="386791"/>
          </a:xfrm>
          <a:custGeom>
            <a:avLst/>
            <a:gdLst>
              <a:gd name="T0" fmla="*/ 5600 w 11200"/>
              <a:gd name="T1" fmla="*/ 11200 h 11200"/>
              <a:gd name="T2" fmla="*/ 0 w 11200"/>
              <a:gd name="T3" fmla="*/ 5600 h 11200"/>
              <a:gd name="T4" fmla="*/ 5600 w 11200"/>
              <a:gd name="T5" fmla="*/ 0 h 11200"/>
              <a:gd name="T6" fmla="*/ 11200 w 11200"/>
              <a:gd name="T7" fmla="*/ 5600 h 11200"/>
              <a:gd name="T8" fmla="*/ 5600 w 11200"/>
              <a:gd name="T9" fmla="*/ 11200 h 11200"/>
              <a:gd name="T10" fmla="*/ 5600 w 11200"/>
              <a:gd name="T11" fmla="*/ 800 h 11200"/>
              <a:gd name="T12" fmla="*/ 800 w 11200"/>
              <a:gd name="T13" fmla="*/ 5600 h 11200"/>
              <a:gd name="T14" fmla="*/ 5600 w 11200"/>
              <a:gd name="T15" fmla="*/ 10400 h 11200"/>
              <a:gd name="T16" fmla="*/ 10400 w 11200"/>
              <a:gd name="T17" fmla="*/ 5600 h 11200"/>
              <a:gd name="T18" fmla="*/ 5600 w 11200"/>
              <a:gd name="T19" fmla="*/ 800 h 11200"/>
              <a:gd name="T20" fmla="*/ 5400 w 11200"/>
              <a:gd name="T21" fmla="*/ 7400 h 11200"/>
              <a:gd name="T22" fmla="*/ 5120 w 11200"/>
              <a:gd name="T23" fmla="*/ 7280 h 11200"/>
              <a:gd name="T24" fmla="*/ 3120 w 11200"/>
              <a:gd name="T25" fmla="*/ 5280 h 11200"/>
              <a:gd name="T26" fmla="*/ 3120 w 11200"/>
              <a:gd name="T27" fmla="*/ 4720 h 11200"/>
              <a:gd name="T28" fmla="*/ 3680 w 11200"/>
              <a:gd name="T29" fmla="*/ 4720 h 11200"/>
              <a:gd name="T30" fmla="*/ 5400 w 11200"/>
              <a:gd name="T31" fmla="*/ 6440 h 11200"/>
              <a:gd name="T32" fmla="*/ 8120 w 11200"/>
              <a:gd name="T33" fmla="*/ 3720 h 11200"/>
              <a:gd name="T34" fmla="*/ 8680 w 11200"/>
              <a:gd name="T35" fmla="*/ 3720 h 11200"/>
              <a:gd name="T36" fmla="*/ 8680 w 11200"/>
              <a:gd name="T37" fmla="*/ 4280 h 11200"/>
              <a:gd name="T38" fmla="*/ 5680 w 11200"/>
              <a:gd name="T39" fmla="*/ 7280 h 11200"/>
              <a:gd name="T40" fmla="*/ 5400 w 11200"/>
              <a:gd name="T41" fmla="*/ 7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00" h="11200">
                <a:moveTo>
                  <a:pt x="5600" y="11200"/>
                </a:moveTo>
                <a:cubicBezTo>
                  <a:pt x="2520" y="11200"/>
                  <a:pt x="0" y="8680"/>
                  <a:pt x="0" y="5600"/>
                </a:cubicBezTo>
                <a:cubicBezTo>
                  <a:pt x="0" y="2520"/>
                  <a:pt x="2520" y="0"/>
                  <a:pt x="5600" y="0"/>
                </a:cubicBezTo>
                <a:cubicBezTo>
                  <a:pt x="8680" y="0"/>
                  <a:pt x="11200" y="2520"/>
                  <a:pt x="11200" y="5600"/>
                </a:cubicBezTo>
                <a:cubicBezTo>
                  <a:pt x="11200" y="8680"/>
                  <a:pt x="8680" y="11200"/>
                  <a:pt x="5600" y="11200"/>
                </a:cubicBezTo>
                <a:close/>
                <a:moveTo>
                  <a:pt x="5600" y="800"/>
                </a:moveTo>
                <a:cubicBezTo>
                  <a:pt x="2960" y="800"/>
                  <a:pt x="800" y="2960"/>
                  <a:pt x="800" y="5600"/>
                </a:cubicBezTo>
                <a:cubicBezTo>
                  <a:pt x="800" y="8240"/>
                  <a:pt x="2960" y="10400"/>
                  <a:pt x="5600" y="10400"/>
                </a:cubicBezTo>
                <a:cubicBezTo>
                  <a:pt x="8240" y="10400"/>
                  <a:pt x="10400" y="8240"/>
                  <a:pt x="10400" y="5600"/>
                </a:cubicBezTo>
                <a:cubicBezTo>
                  <a:pt x="10400" y="2960"/>
                  <a:pt x="8240" y="800"/>
                  <a:pt x="5600" y="800"/>
                </a:cubicBezTo>
                <a:close/>
                <a:moveTo>
                  <a:pt x="5400" y="7400"/>
                </a:moveTo>
                <a:cubicBezTo>
                  <a:pt x="5300" y="7400"/>
                  <a:pt x="5200" y="7360"/>
                  <a:pt x="5120" y="7280"/>
                </a:cubicBezTo>
                <a:lnTo>
                  <a:pt x="3120" y="5280"/>
                </a:lnTo>
                <a:cubicBezTo>
                  <a:pt x="2960" y="5120"/>
                  <a:pt x="2960" y="4880"/>
                  <a:pt x="3120" y="4720"/>
                </a:cubicBezTo>
                <a:cubicBezTo>
                  <a:pt x="3280" y="4560"/>
                  <a:pt x="3520" y="4560"/>
                  <a:pt x="3680" y="4720"/>
                </a:cubicBezTo>
                <a:lnTo>
                  <a:pt x="5400" y="6440"/>
                </a:lnTo>
                <a:lnTo>
                  <a:pt x="8120" y="3720"/>
                </a:lnTo>
                <a:cubicBezTo>
                  <a:pt x="8280" y="3560"/>
                  <a:pt x="8520" y="3560"/>
                  <a:pt x="8680" y="3720"/>
                </a:cubicBezTo>
                <a:cubicBezTo>
                  <a:pt x="8840" y="3880"/>
                  <a:pt x="8840" y="4120"/>
                  <a:pt x="8680" y="4280"/>
                </a:cubicBezTo>
                <a:lnTo>
                  <a:pt x="5680" y="7280"/>
                </a:lnTo>
                <a:cubicBezTo>
                  <a:pt x="5600" y="7360"/>
                  <a:pt x="5500" y="7400"/>
                  <a:pt x="5400" y="7400"/>
                </a:cubicBezTo>
                <a:close/>
              </a:path>
            </a:pathLst>
          </a:custGeom>
          <a:solidFill>
            <a:srgbClr val="75A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8016CA88-5A7C-5DC7-F06F-EE1A2DBB0661}"/>
              </a:ext>
            </a:extLst>
          </p:cNvPr>
          <p:cNvSpPr/>
          <p:nvPr/>
        </p:nvSpPr>
        <p:spPr>
          <a:xfrm>
            <a:off x="8266138" y="4399695"/>
            <a:ext cx="405819" cy="405819"/>
          </a:xfrm>
          <a:custGeom>
            <a:avLst/>
            <a:gdLst>
              <a:gd name="T0" fmla="*/ 6222 w 12444"/>
              <a:gd name="T1" fmla="*/ 12444 h 12444"/>
              <a:gd name="T2" fmla="*/ 0 w 12444"/>
              <a:gd name="T3" fmla="*/ 6222 h 12444"/>
              <a:gd name="T4" fmla="*/ 6222 w 12444"/>
              <a:gd name="T5" fmla="*/ 0 h 12444"/>
              <a:gd name="T6" fmla="*/ 12444 w 12444"/>
              <a:gd name="T7" fmla="*/ 6222 h 12444"/>
              <a:gd name="T8" fmla="*/ 6222 w 12444"/>
              <a:gd name="T9" fmla="*/ 12444 h 12444"/>
              <a:gd name="T10" fmla="*/ 8572 w 12444"/>
              <a:gd name="T11" fmla="*/ 4429 h 12444"/>
              <a:gd name="T12" fmla="*/ 8572 w 12444"/>
              <a:gd name="T13" fmla="*/ 3879 h 12444"/>
              <a:gd name="T14" fmla="*/ 8021 w 12444"/>
              <a:gd name="T15" fmla="*/ 3879 h 12444"/>
              <a:gd name="T16" fmla="*/ 6095 w 12444"/>
              <a:gd name="T17" fmla="*/ 5805 h 12444"/>
              <a:gd name="T18" fmla="*/ 4169 w 12444"/>
              <a:gd name="T19" fmla="*/ 3879 h 12444"/>
              <a:gd name="T20" fmla="*/ 3619 w 12444"/>
              <a:gd name="T21" fmla="*/ 3879 h 12444"/>
              <a:gd name="T22" fmla="*/ 3619 w 12444"/>
              <a:gd name="T23" fmla="*/ 4429 h 12444"/>
              <a:gd name="T24" fmla="*/ 5545 w 12444"/>
              <a:gd name="T25" fmla="*/ 6355 h 12444"/>
              <a:gd name="T26" fmla="*/ 3619 w 12444"/>
              <a:gd name="T27" fmla="*/ 8281 h 12444"/>
              <a:gd name="T28" fmla="*/ 3619 w 12444"/>
              <a:gd name="T29" fmla="*/ 8831 h 12444"/>
              <a:gd name="T30" fmla="*/ 4169 w 12444"/>
              <a:gd name="T31" fmla="*/ 8831 h 12444"/>
              <a:gd name="T32" fmla="*/ 6095 w 12444"/>
              <a:gd name="T33" fmla="*/ 6905 h 12444"/>
              <a:gd name="T34" fmla="*/ 8021 w 12444"/>
              <a:gd name="T35" fmla="*/ 8831 h 12444"/>
              <a:gd name="T36" fmla="*/ 8572 w 12444"/>
              <a:gd name="T37" fmla="*/ 8831 h 12444"/>
              <a:gd name="T38" fmla="*/ 8572 w 12444"/>
              <a:gd name="T39" fmla="*/ 8281 h 12444"/>
              <a:gd name="T40" fmla="*/ 6646 w 12444"/>
              <a:gd name="T41" fmla="*/ 6355 h 12444"/>
              <a:gd name="T42" fmla="*/ 8572 w 12444"/>
              <a:gd name="T43" fmla="*/ 4429 h 1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44" h="12444">
                <a:moveTo>
                  <a:pt x="6222" y="12444"/>
                </a:moveTo>
                <a:cubicBezTo>
                  <a:pt x="2785" y="12444"/>
                  <a:pt x="0" y="9658"/>
                  <a:pt x="0" y="6222"/>
                </a:cubicBezTo>
                <a:cubicBezTo>
                  <a:pt x="0" y="2785"/>
                  <a:pt x="2785" y="0"/>
                  <a:pt x="6222" y="0"/>
                </a:cubicBezTo>
                <a:cubicBezTo>
                  <a:pt x="9658" y="0"/>
                  <a:pt x="12444" y="2785"/>
                  <a:pt x="12444" y="6222"/>
                </a:cubicBezTo>
                <a:cubicBezTo>
                  <a:pt x="12444" y="9658"/>
                  <a:pt x="9658" y="12444"/>
                  <a:pt x="6222" y="12444"/>
                </a:cubicBezTo>
                <a:close/>
                <a:moveTo>
                  <a:pt x="8572" y="4429"/>
                </a:moveTo>
                <a:cubicBezTo>
                  <a:pt x="8724" y="4277"/>
                  <a:pt x="8724" y="4030"/>
                  <a:pt x="8572" y="3879"/>
                </a:cubicBezTo>
                <a:cubicBezTo>
                  <a:pt x="8420" y="3727"/>
                  <a:pt x="8173" y="3727"/>
                  <a:pt x="8021" y="3879"/>
                </a:cubicBezTo>
                <a:lnTo>
                  <a:pt x="6095" y="5805"/>
                </a:lnTo>
                <a:lnTo>
                  <a:pt x="4169" y="3879"/>
                </a:lnTo>
                <a:cubicBezTo>
                  <a:pt x="4017" y="3727"/>
                  <a:pt x="3771" y="3727"/>
                  <a:pt x="3619" y="3879"/>
                </a:cubicBezTo>
                <a:cubicBezTo>
                  <a:pt x="3467" y="4031"/>
                  <a:pt x="3467" y="4277"/>
                  <a:pt x="3619" y="4429"/>
                </a:cubicBezTo>
                <a:lnTo>
                  <a:pt x="5545" y="6355"/>
                </a:lnTo>
                <a:lnTo>
                  <a:pt x="3619" y="8281"/>
                </a:lnTo>
                <a:cubicBezTo>
                  <a:pt x="3467" y="8433"/>
                  <a:pt x="3467" y="8679"/>
                  <a:pt x="3619" y="8831"/>
                </a:cubicBezTo>
                <a:cubicBezTo>
                  <a:pt x="3771" y="8983"/>
                  <a:pt x="4017" y="8983"/>
                  <a:pt x="4169" y="8831"/>
                </a:cubicBezTo>
                <a:lnTo>
                  <a:pt x="6095" y="6905"/>
                </a:lnTo>
                <a:lnTo>
                  <a:pt x="8021" y="8831"/>
                </a:lnTo>
                <a:cubicBezTo>
                  <a:pt x="8173" y="8983"/>
                  <a:pt x="8420" y="8983"/>
                  <a:pt x="8572" y="8831"/>
                </a:cubicBezTo>
                <a:cubicBezTo>
                  <a:pt x="8724" y="8679"/>
                  <a:pt x="8724" y="8432"/>
                  <a:pt x="8572" y="8281"/>
                </a:cubicBezTo>
                <a:lnTo>
                  <a:pt x="6646" y="6355"/>
                </a:lnTo>
                <a:lnTo>
                  <a:pt x="8572" y="442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1DB093D-3C9D-DD7D-E51B-BF9ECE4A79F0}"/>
              </a:ext>
            </a:extLst>
          </p:cNvPr>
          <p:cNvSpPr txBox="1"/>
          <p:nvPr/>
        </p:nvSpPr>
        <p:spPr>
          <a:xfrm>
            <a:off x="9370300" y="4485160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--mixed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836CBE4-9664-D766-92A4-8A44CCA3052F}"/>
              </a:ext>
            </a:extLst>
          </p:cNvPr>
          <p:cNvGrpSpPr/>
          <p:nvPr/>
        </p:nvGrpSpPr>
        <p:grpSpPr>
          <a:xfrm>
            <a:off x="8357797" y="1091451"/>
            <a:ext cx="996679" cy="959874"/>
            <a:chOff x="6994649" y="5662372"/>
            <a:chExt cx="996679" cy="959874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BE654439-925B-237D-7E2B-2E7D81EDDC07}"/>
                </a:ext>
              </a:extLst>
            </p:cNvPr>
            <p:cNvSpPr/>
            <p:nvPr/>
          </p:nvSpPr>
          <p:spPr>
            <a:xfrm>
              <a:off x="7004164" y="5662372"/>
              <a:ext cx="386791" cy="386791"/>
            </a:xfrm>
            <a:custGeom>
              <a:avLst/>
              <a:gdLst>
                <a:gd name="T0" fmla="*/ 5600 w 11200"/>
                <a:gd name="T1" fmla="*/ 11200 h 11200"/>
                <a:gd name="T2" fmla="*/ 0 w 11200"/>
                <a:gd name="T3" fmla="*/ 5600 h 11200"/>
                <a:gd name="T4" fmla="*/ 5600 w 11200"/>
                <a:gd name="T5" fmla="*/ 0 h 11200"/>
                <a:gd name="T6" fmla="*/ 11200 w 11200"/>
                <a:gd name="T7" fmla="*/ 5600 h 11200"/>
                <a:gd name="T8" fmla="*/ 5600 w 11200"/>
                <a:gd name="T9" fmla="*/ 11200 h 11200"/>
                <a:gd name="T10" fmla="*/ 5600 w 11200"/>
                <a:gd name="T11" fmla="*/ 800 h 11200"/>
                <a:gd name="T12" fmla="*/ 800 w 11200"/>
                <a:gd name="T13" fmla="*/ 5600 h 11200"/>
                <a:gd name="T14" fmla="*/ 5600 w 11200"/>
                <a:gd name="T15" fmla="*/ 10400 h 11200"/>
                <a:gd name="T16" fmla="*/ 10400 w 11200"/>
                <a:gd name="T17" fmla="*/ 5600 h 11200"/>
                <a:gd name="T18" fmla="*/ 5600 w 11200"/>
                <a:gd name="T19" fmla="*/ 800 h 11200"/>
                <a:gd name="T20" fmla="*/ 5400 w 11200"/>
                <a:gd name="T21" fmla="*/ 7400 h 11200"/>
                <a:gd name="T22" fmla="*/ 5120 w 11200"/>
                <a:gd name="T23" fmla="*/ 7280 h 11200"/>
                <a:gd name="T24" fmla="*/ 3120 w 11200"/>
                <a:gd name="T25" fmla="*/ 5280 h 11200"/>
                <a:gd name="T26" fmla="*/ 3120 w 11200"/>
                <a:gd name="T27" fmla="*/ 4720 h 11200"/>
                <a:gd name="T28" fmla="*/ 3680 w 11200"/>
                <a:gd name="T29" fmla="*/ 4720 h 11200"/>
                <a:gd name="T30" fmla="*/ 5400 w 11200"/>
                <a:gd name="T31" fmla="*/ 6440 h 11200"/>
                <a:gd name="T32" fmla="*/ 8120 w 11200"/>
                <a:gd name="T33" fmla="*/ 3720 h 11200"/>
                <a:gd name="T34" fmla="*/ 8680 w 11200"/>
                <a:gd name="T35" fmla="*/ 3720 h 11200"/>
                <a:gd name="T36" fmla="*/ 8680 w 11200"/>
                <a:gd name="T37" fmla="*/ 4280 h 11200"/>
                <a:gd name="T38" fmla="*/ 5680 w 11200"/>
                <a:gd name="T39" fmla="*/ 7280 h 11200"/>
                <a:gd name="T40" fmla="*/ 5400 w 11200"/>
                <a:gd name="T41" fmla="*/ 74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0" h="11200">
                  <a:moveTo>
                    <a:pt x="5600" y="11200"/>
                  </a:moveTo>
                  <a:cubicBezTo>
                    <a:pt x="2520" y="11200"/>
                    <a:pt x="0" y="8680"/>
                    <a:pt x="0" y="5600"/>
                  </a:cubicBezTo>
                  <a:cubicBezTo>
                    <a:pt x="0" y="2520"/>
                    <a:pt x="2520" y="0"/>
                    <a:pt x="5600" y="0"/>
                  </a:cubicBezTo>
                  <a:cubicBezTo>
                    <a:pt x="8680" y="0"/>
                    <a:pt x="11200" y="2520"/>
                    <a:pt x="11200" y="5600"/>
                  </a:cubicBezTo>
                  <a:cubicBezTo>
                    <a:pt x="11200" y="8680"/>
                    <a:pt x="8680" y="11200"/>
                    <a:pt x="5600" y="11200"/>
                  </a:cubicBezTo>
                  <a:close/>
                  <a:moveTo>
                    <a:pt x="5600" y="800"/>
                  </a:moveTo>
                  <a:cubicBezTo>
                    <a:pt x="2960" y="800"/>
                    <a:pt x="800" y="2960"/>
                    <a:pt x="800" y="5600"/>
                  </a:cubicBezTo>
                  <a:cubicBezTo>
                    <a:pt x="800" y="8240"/>
                    <a:pt x="2960" y="10400"/>
                    <a:pt x="5600" y="10400"/>
                  </a:cubicBezTo>
                  <a:cubicBezTo>
                    <a:pt x="8240" y="10400"/>
                    <a:pt x="10400" y="8240"/>
                    <a:pt x="10400" y="5600"/>
                  </a:cubicBezTo>
                  <a:cubicBezTo>
                    <a:pt x="10400" y="2960"/>
                    <a:pt x="8240" y="800"/>
                    <a:pt x="5600" y="800"/>
                  </a:cubicBezTo>
                  <a:close/>
                  <a:moveTo>
                    <a:pt x="5400" y="7400"/>
                  </a:moveTo>
                  <a:cubicBezTo>
                    <a:pt x="5300" y="7400"/>
                    <a:pt x="5200" y="7360"/>
                    <a:pt x="5120" y="7280"/>
                  </a:cubicBezTo>
                  <a:lnTo>
                    <a:pt x="3120" y="5280"/>
                  </a:lnTo>
                  <a:cubicBezTo>
                    <a:pt x="2960" y="5120"/>
                    <a:pt x="2960" y="4880"/>
                    <a:pt x="3120" y="4720"/>
                  </a:cubicBezTo>
                  <a:cubicBezTo>
                    <a:pt x="3280" y="4560"/>
                    <a:pt x="3520" y="4560"/>
                    <a:pt x="3680" y="4720"/>
                  </a:cubicBezTo>
                  <a:lnTo>
                    <a:pt x="5400" y="6440"/>
                  </a:lnTo>
                  <a:lnTo>
                    <a:pt x="8120" y="3720"/>
                  </a:lnTo>
                  <a:cubicBezTo>
                    <a:pt x="8280" y="3560"/>
                    <a:pt x="8520" y="3560"/>
                    <a:pt x="8680" y="3720"/>
                  </a:cubicBezTo>
                  <a:cubicBezTo>
                    <a:pt x="8840" y="3880"/>
                    <a:pt x="8840" y="4120"/>
                    <a:pt x="8680" y="4280"/>
                  </a:cubicBezTo>
                  <a:lnTo>
                    <a:pt x="5680" y="7280"/>
                  </a:lnTo>
                  <a:cubicBezTo>
                    <a:pt x="5600" y="7360"/>
                    <a:pt x="5500" y="7400"/>
                    <a:pt x="5400" y="7400"/>
                  </a:cubicBezTo>
                  <a:close/>
                </a:path>
              </a:pathLst>
            </a:custGeom>
            <a:solidFill>
              <a:srgbClr val="75A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EC9EF33-756C-9D19-5364-084E8E626AC3}"/>
                </a:ext>
              </a:extLst>
            </p:cNvPr>
            <p:cNvSpPr/>
            <p:nvPr/>
          </p:nvSpPr>
          <p:spPr>
            <a:xfrm>
              <a:off x="6994649" y="6216427"/>
              <a:ext cx="405819" cy="405819"/>
            </a:xfrm>
            <a:custGeom>
              <a:avLst/>
              <a:gdLst>
                <a:gd name="T0" fmla="*/ 6222 w 12444"/>
                <a:gd name="T1" fmla="*/ 12444 h 12444"/>
                <a:gd name="T2" fmla="*/ 0 w 12444"/>
                <a:gd name="T3" fmla="*/ 6222 h 12444"/>
                <a:gd name="T4" fmla="*/ 6222 w 12444"/>
                <a:gd name="T5" fmla="*/ 0 h 12444"/>
                <a:gd name="T6" fmla="*/ 12444 w 12444"/>
                <a:gd name="T7" fmla="*/ 6222 h 12444"/>
                <a:gd name="T8" fmla="*/ 6222 w 12444"/>
                <a:gd name="T9" fmla="*/ 12444 h 12444"/>
                <a:gd name="T10" fmla="*/ 8572 w 12444"/>
                <a:gd name="T11" fmla="*/ 4429 h 12444"/>
                <a:gd name="T12" fmla="*/ 8572 w 12444"/>
                <a:gd name="T13" fmla="*/ 3879 h 12444"/>
                <a:gd name="T14" fmla="*/ 8021 w 12444"/>
                <a:gd name="T15" fmla="*/ 3879 h 12444"/>
                <a:gd name="T16" fmla="*/ 6095 w 12444"/>
                <a:gd name="T17" fmla="*/ 5805 h 12444"/>
                <a:gd name="T18" fmla="*/ 4169 w 12444"/>
                <a:gd name="T19" fmla="*/ 3879 h 12444"/>
                <a:gd name="T20" fmla="*/ 3619 w 12444"/>
                <a:gd name="T21" fmla="*/ 3879 h 12444"/>
                <a:gd name="T22" fmla="*/ 3619 w 12444"/>
                <a:gd name="T23" fmla="*/ 4429 h 12444"/>
                <a:gd name="T24" fmla="*/ 5545 w 12444"/>
                <a:gd name="T25" fmla="*/ 6355 h 12444"/>
                <a:gd name="T26" fmla="*/ 3619 w 12444"/>
                <a:gd name="T27" fmla="*/ 8281 h 12444"/>
                <a:gd name="T28" fmla="*/ 3619 w 12444"/>
                <a:gd name="T29" fmla="*/ 8831 h 12444"/>
                <a:gd name="T30" fmla="*/ 4169 w 12444"/>
                <a:gd name="T31" fmla="*/ 8831 h 12444"/>
                <a:gd name="T32" fmla="*/ 6095 w 12444"/>
                <a:gd name="T33" fmla="*/ 6905 h 12444"/>
                <a:gd name="T34" fmla="*/ 8021 w 12444"/>
                <a:gd name="T35" fmla="*/ 8831 h 12444"/>
                <a:gd name="T36" fmla="*/ 8572 w 12444"/>
                <a:gd name="T37" fmla="*/ 8831 h 12444"/>
                <a:gd name="T38" fmla="*/ 8572 w 12444"/>
                <a:gd name="T39" fmla="*/ 8281 h 12444"/>
                <a:gd name="T40" fmla="*/ 6646 w 12444"/>
                <a:gd name="T41" fmla="*/ 6355 h 12444"/>
                <a:gd name="T42" fmla="*/ 8572 w 12444"/>
                <a:gd name="T43" fmla="*/ 4429 h 1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44" h="12444">
                  <a:moveTo>
                    <a:pt x="6222" y="12444"/>
                  </a:moveTo>
                  <a:cubicBezTo>
                    <a:pt x="2785" y="12444"/>
                    <a:pt x="0" y="9658"/>
                    <a:pt x="0" y="6222"/>
                  </a:cubicBezTo>
                  <a:cubicBezTo>
                    <a:pt x="0" y="2785"/>
                    <a:pt x="2785" y="0"/>
                    <a:pt x="6222" y="0"/>
                  </a:cubicBezTo>
                  <a:cubicBezTo>
                    <a:pt x="9658" y="0"/>
                    <a:pt x="12444" y="2785"/>
                    <a:pt x="12444" y="6222"/>
                  </a:cubicBezTo>
                  <a:cubicBezTo>
                    <a:pt x="12444" y="9658"/>
                    <a:pt x="9658" y="12444"/>
                    <a:pt x="6222" y="12444"/>
                  </a:cubicBezTo>
                  <a:close/>
                  <a:moveTo>
                    <a:pt x="8572" y="4429"/>
                  </a:moveTo>
                  <a:cubicBezTo>
                    <a:pt x="8724" y="4277"/>
                    <a:pt x="8724" y="4030"/>
                    <a:pt x="8572" y="3879"/>
                  </a:cubicBezTo>
                  <a:cubicBezTo>
                    <a:pt x="8420" y="3727"/>
                    <a:pt x="8173" y="3727"/>
                    <a:pt x="8021" y="3879"/>
                  </a:cubicBezTo>
                  <a:lnTo>
                    <a:pt x="6095" y="5805"/>
                  </a:lnTo>
                  <a:lnTo>
                    <a:pt x="4169" y="3879"/>
                  </a:lnTo>
                  <a:cubicBezTo>
                    <a:pt x="4017" y="3727"/>
                    <a:pt x="3771" y="3727"/>
                    <a:pt x="3619" y="3879"/>
                  </a:cubicBezTo>
                  <a:cubicBezTo>
                    <a:pt x="3467" y="4031"/>
                    <a:pt x="3467" y="4277"/>
                    <a:pt x="3619" y="4429"/>
                  </a:cubicBezTo>
                  <a:lnTo>
                    <a:pt x="5545" y="6355"/>
                  </a:lnTo>
                  <a:lnTo>
                    <a:pt x="3619" y="8281"/>
                  </a:lnTo>
                  <a:cubicBezTo>
                    <a:pt x="3467" y="8433"/>
                    <a:pt x="3467" y="8679"/>
                    <a:pt x="3619" y="8831"/>
                  </a:cubicBezTo>
                  <a:cubicBezTo>
                    <a:pt x="3771" y="8983"/>
                    <a:pt x="4017" y="8983"/>
                    <a:pt x="4169" y="8831"/>
                  </a:cubicBezTo>
                  <a:lnTo>
                    <a:pt x="6095" y="6905"/>
                  </a:lnTo>
                  <a:lnTo>
                    <a:pt x="8021" y="8831"/>
                  </a:lnTo>
                  <a:cubicBezTo>
                    <a:pt x="8173" y="8983"/>
                    <a:pt x="8420" y="8983"/>
                    <a:pt x="8572" y="8831"/>
                  </a:cubicBezTo>
                  <a:cubicBezTo>
                    <a:pt x="8724" y="8679"/>
                    <a:pt x="8724" y="8432"/>
                    <a:pt x="8572" y="8281"/>
                  </a:cubicBezTo>
                  <a:lnTo>
                    <a:pt x="6646" y="6355"/>
                  </a:lnTo>
                  <a:lnTo>
                    <a:pt x="8572" y="4429"/>
                  </a:ln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E656E8-9A0B-BD3E-2FBE-325B2E9CF930}"/>
                </a:ext>
              </a:extLst>
            </p:cNvPr>
            <p:cNvSpPr txBox="1"/>
            <p:nvPr/>
          </p:nvSpPr>
          <p:spPr>
            <a:xfrm>
              <a:off x="7540564" y="5728809"/>
              <a:ext cx="4507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保留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F91F9B2-836C-B61E-EA24-C3E1B1ABF9B3}"/>
                </a:ext>
              </a:extLst>
            </p:cNvPr>
            <p:cNvSpPr txBox="1"/>
            <p:nvPr/>
          </p:nvSpPr>
          <p:spPr>
            <a:xfrm>
              <a:off x="7540564" y="6292378"/>
              <a:ext cx="4507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覆盖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C5CE99-C77D-C5CC-25B3-1CBDE4E6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3" y="2580164"/>
            <a:ext cx="43209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41" grpId="0"/>
      <p:bldP spid="46" grpId="0"/>
      <p:bldP spid="72" grpId="0"/>
      <p:bldP spid="79" grpId="0" animBg="1"/>
      <p:bldP spid="80" grpId="0" animBg="1"/>
      <p:bldP spid="81" grpId="0"/>
      <p:bldP spid="82" grpId="0" animBg="1"/>
      <p:bldP spid="83" grpId="0" animBg="1"/>
      <p:bldP spid="84" grpId="0"/>
      <p:bldP spid="85" grpId="0" animBg="1"/>
      <p:bldP spid="86" grpId="0" animBg="1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回退版本？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把版本库某个版本对应的内容快照，恢复到工作区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暂存区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强制覆盖暂存区和工作区的命令？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reset --hard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版本号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如何查看提交历史？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log --oneline </a:t>
            </a: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reflog --oneline</a:t>
            </a:r>
          </a:p>
        </p:txBody>
      </p:sp>
    </p:spTree>
    <p:extLst>
      <p:ext uri="{BB962C8B-B14F-4D97-AF65-F5344CB8AC3E}">
        <p14:creationId xmlns:p14="http://schemas.microsoft.com/office/powerpoint/2010/main" val="13562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删除文件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需求：删除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editor.js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文件，并产生一次版本记录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手动删除工作区文件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暂存变更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手动删除暂存区文件造成变更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提交保存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总结：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工作区只要改变，都可以暂存提交产生新记录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FCC1909-74DE-6BA3-1C29-E4ED794F287F}"/>
              </a:ext>
            </a:extLst>
          </p:cNvPr>
          <p:cNvSpPr/>
          <p:nvPr/>
        </p:nvSpPr>
        <p:spPr>
          <a:xfrm>
            <a:off x="5647644" y="2678211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AA5849D-D9F3-D140-ACB8-90A485B8BFF8}"/>
              </a:ext>
            </a:extLst>
          </p:cNvPr>
          <p:cNvSpPr/>
          <p:nvPr/>
        </p:nvSpPr>
        <p:spPr>
          <a:xfrm>
            <a:off x="5647644" y="3440153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061F4C-1D49-E1A3-D49C-8CD55DE26CB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110015" y="3718582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32B83E-FEBE-3D99-192B-A106C6ED03D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655185" y="3718582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173417A-F690-7286-E176-E1EEAAA3E162}"/>
              </a:ext>
            </a:extLst>
          </p:cNvPr>
          <p:cNvSpPr txBox="1"/>
          <p:nvPr/>
        </p:nvSpPr>
        <p:spPr>
          <a:xfrm>
            <a:off x="6782044" y="3440153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add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EF33-B6B7-DFFB-B4A2-29B5A42F92BB}"/>
              </a:ext>
            </a:extLst>
          </p:cNvPr>
          <p:cNvSpPr txBox="1"/>
          <p:nvPr/>
        </p:nvSpPr>
        <p:spPr>
          <a:xfrm>
            <a:off x="9126379" y="3440153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commit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043C97A-59FD-6BEF-6DF6-98F837BC133F}"/>
              </a:ext>
            </a:extLst>
          </p:cNvPr>
          <p:cNvSpPr/>
          <p:nvPr/>
        </p:nvSpPr>
        <p:spPr>
          <a:xfrm>
            <a:off x="5647644" y="4251027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js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E8B203B-FFAA-1C80-2A4C-926F46C91971}"/>
              </a:ext>
            </a:extLst>
          </p:cNvPr>
          <p:cNvSpPr/>
          <p:nvPr/>
        </p:nvSpPr>
        <p:spPr>
          <a:xfrm>
            <a:off x="8102473" y="4249540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js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2B67AB-890C-DE94-7734-D9E2A2094665}"/>
              </a:ext>
            </a:extLst>
          </p:cNvPr>
          <p:cNvGrpSpPr/>
          <p:nvPr/>
        </p:nvGrpSpPr>
        <p:grpSpPr>
          <a:xfrm>
            <a:off x="4982330" y="2035807"/>
            <a:ext cx="1672855" cy="3026094"/>
            <a:chOff x="4982330" y="2035807"/>
            <a:chExt cx="1672855" cy="302609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8B6EF20-C9F7-879E-AE5B-E1B55383B0F4}"/>
                </a:ext>
              </a:extLst>
            </p:cNvPr>
            <p:cNvGrpSpPr/>
            <p:nvPr/>
          </p:nvGrpSpPr>
          <p:grpSpPr>
            <a:xfrm>
              <a:off x="4982330" y="2250351"/>
              <a:ext cx="1672855" cy="2811550"/>
              <a:chOff x="760320" y="2455250"/>
              <a:chExt cx="1672855" cy="281155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39767A3-3F18-5159-AA5B-67E033C62DEB}"/>
                  </a:ext>
                </a:extLst>
              </p:cNvPr>
              <p:cNvSpPr/>
              <p:nvPr/>
            </p:nvSpPr>
            <p:spPr>
              <a:xfrm>
                <a:off x="88717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2AFA6B1-A9F1-4DEB-152D-CED1AD00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32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C1C814-E5C0-D8F0-281B-D636EB59E221}"/>
                </a:ext>
              </a:extLst>
            </p:cNvPr>
            <p:cNvSpPr txBox="1"/>
            <p:nvPr/>
          </p:nvSpPr>
          <p:spPr>
            <a:xfrm>
              <a:off x="5563830" y="2035807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0C75DE-F80F-8C41-8F84-9ACDC5391C6A}"/>
              </a:ext>
            </a:extLst>
          </p:cNvPr>
          <p:cNvGrpSpPr/>
          <p:nvPr/>
        </p:nvGrpSpPr>
        <p:grpSpPr>
          <a:xfrm>
            <a:off x="7437160" y="2029752"/>
            <a:ext cx="1672855" cy="3032149"/>
            <a:chOff x="7437160" y="2029752"/>
            <a:chExt cx="1672855" cy="303214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D54BFB2-BA3C-3215-8AC2-EF6FB854FFA8}"/>
                </a:ext>
              </a:extLst>
            </p:cNvPr>
            <p:cNvGrpSpPr/>
            <p:nvPr/>
          </p:nvGrpSpPr>
          <p:grpSpPr>
            <a:xfrm>
              <a:off x="7437160" y="2250351"/>
              <a:ext cx="1672855" cy="2811550"/>
              <a:chOff x="3215150" y="2455250"/>
              <a:chExt cx="1672855" cy="281155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FEEA414-DDE0-BF6A-C06B-28C8C2E51CC6}"/>
                  </a:ext>
                </a:extLst>
              </p:cNvPr>
              <p:cNvSpPr/>
              <p:nvPr/>
            </p:nvSpPr>
            <p:spPr>
              <a:xfrm>
                <a:off x="334200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077CD31F-CABD-6924-7D15-2F8AFF182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515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39151DE-3976-1E8B-564C-28ED03A0D37B}"/>
                </a:ext>
              </a:extLst>
            </p:cNvPr>
            <p:cNvSpPr txBox="1"/>
            <p:nvPr/>
          </p:nvSpPr>
          <p:spPr>
            <a:xfrm>
              <a:off x="8018660" y="202975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暂存区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5BDBDAE-D939-04EF-DBF2-E000C2198EB6}"/>
              </a:ext>
            </a:extLst>
          </p:cNvPr>
          <p:cNvSpPr/>
          <p:nvPr/>
        </p:nvSpPr>
        <p:spPr>
          <a:xfrm>
            <a:off x="8102473" y="3440153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css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876A612-B237-C077-DC04-67231F0524E5}"/>
              </a:ext>
            </a:extLst>
          </p:cNvPr>
          <p:cNvSpPr/>
          <p:nvPr/>
        </p:nvSpPr>
        <p:spPr>
          <a:xfrm>
            <a:off x="8102473" y="2678208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D3E7CE-EF87-B5B2-D39C-518E3B9CA049}"/>
              </a:ext>
            </a:extLst>
          </p:cNvPr>
          <p:cNvGrpSpPr/>
          <p:nvPr/>
        </p:nvGrpSpPr>
        <p:grpSpPr>
          <a:xfrm>
            <a:off x="9916473" y="2029752"/>
            <a:ext cx="1648372" cy="4282271"/>
            <a:chOff x="9916473" y="2029752"/>
            <a:chExt cx="1648372" cy="428227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617A4AC-69F7-30C8-DE44-8F86B62B7CCC}"/>
                </a:ext>
              </a:extLst>
            </p:cNvPr>
            <p:cNvGrpSpPr/>
            <p:nvPr/>
          </p:nvGrpSpPr>
          <p:grpSpPr>
            <a:xfrm>
              <a:off x="9916473" y="2150664"/>
              <a:ext cx="1648372" cy="4161359"/>
              <a:chOff x="5694463" y="2355563"/>
              <a:chExt cx="1648372" cy="4161359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AAD44EA-6A92-5744-A014-6A259CE19ABB}"/>
                  </a:ext>
                </a:extLst>
              </p:cNvPr>
              <p:cNvSpPr/>
              <p:nvPr/>
            </p:nvSpPr>
            <p:spPr>
              <a:xfrm>
                <a:off x="5796839" y="2580161"/>
                <a:ext cx="1545996" cy="3936761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3BA9756-6A45-2D98-F5F4-A055F8712385}"/>
                  </a:ext>
                </a:extLst>
              </p:cNvPr>
              <p:cNvSpPr/>
              <p:nvPr/>
            </p:nvSpPr>
            <p:spPr>
              <a:xfrm>
                <a:off x="5715178" y="2359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33C19D3-7AC9-8366-0233-C1B10328BAC1}"/>
                  </a:ext>
                </a:extLst>
              </p:cNvPr>
              <p:cNvSpPr/>
              <p:nvPr/>
            </p:nvSpPr>
            <p:spPr>
              <a:xfrm>
                <a:off x="5694463" y="2355563"/>
                <a:ext cx="395888" cy="527547"/>
              </a:xfrm>
              <a:custGeom>
                <a:avLst/>
                <a:gdLst>
                  <a:gd name="T0" fmla="*/ 427 w 2800"/>
                  <a:gd name="T1" fmla="*/ 202 h 3600"/>
                  <a:gd name="T2" fmla="*/ 0 w 2800"/>
                  <a:gd name="T3" fmla="*/ 2867 h 3600"/>
                  <a:gd name="T4" fmla="*/ 1400 w 2800"/>
                  <a:gd name="T5" fmla="*/ 3600 h 3600"/>
                  <a:gd name="T6" fmla="*/ 2800 w 2800"/>
                  <a:gd name="T7" fmla="*/ 2867 h 3600"/>
                  <a:gd name="T8" fmla="*/ 2373 w 2800"/>
                  <a:gd name="T9" fmla="*/ 202 h 3600"/>
                  <a:gd name="T10" fmla="*/ 1400 w 2800"/>
                  <a:gd name="T11" fmla="*/ 133 h 3600"/>
                  <a:gd name="T12" fmla="*/ 2667 w 2800"/>
                  <a:gd name="T13" fmla="*/ 733 h 3600"/>
                  <a:gd name="T14" fmla="*/ 1400 w 2800"/>
                  <a:gd name="T15" fmla="*/ 1333 h 3600"/>
                  <a:gd name="T16" fmla="*/ 133 w 2800"/>
                  <a:gd name="T17" fmla="*/ 733 h 3600"/>
                  <a:gd name="T18" fmla="*/ 1400 w 2800"/>
                  <a:gd name="T19" fmla="*/ 133 h 3600"/>
                  <a:gd name="T20" fmla="*/ 532 w 2800"/>
                  <a:gd name="T21" fmla="*/ 411 h 3600"/>
                  <a:gd name="T22" fmla="*/ 266 w 2800"/>
                  <a:gd name="T23" fmla="*/ 767 h 3600"/>
                  <a:gd name="T24" fmla="*/ 300 w 2800"/>
                  <a:gd name="T25" fmla="*/ 733 h 3600"/>
                  <a:gd name="T26" fmla="*/ 1400 w 2800"/>
                  <a:gd name="T27" fmla="*/ 300 h 3600"/>
                  <a:gd name="T28" fmla="*/ 1401 w 2800"/>
                  <a:gd name="T29" fmla="*/ 233 h 3600"/>
                  <a:gd name="T30" fmla="*/ 133 w 2800"/>
                  <a:gd name="T31" fmla="*/ 1051 h 3600"/>
                  <a:gd name="T32" fmla="*/ 1400 w 2800"/>
                  <a:gd name="T33" fmla="*/ 1467 h 3600"/>
                  <a:gd name="T34" fmla="*/ 2667 w 2800"/>
                  <a:gd name="T35" fmla="*/ 1051 h 3600"/>
                  <a:gd name="T36" fmla="*/ 2313 w 2800"/>
                  <a:gd name="T37" fmla="*/ 1856 h 3600"/>
                  <a:gd name="T38" fmla="*/ 487 w 2800"/>
                  <a:gd name="T39" fmla="*/ 1856 h 3600"/>
                  <a:gd name="T40" fmla="*/ 133 w 2800"/>
                  <a:gd name="T41" fmla="*/ 1051 h 3600"/>
                  <a:gd name="T42" fmla="*/ 427 w 2800"/>
                  <a:gd name="T43" fmla="*/ 1975 h 3600"/>
                  <a:gd name="T44" fmla="*/ 2373 w 2800"/>
                  <a:gd name="T45" fmla="*/ 1975 h 3600"/>
                  <a:gd name="T46" fmla="*/ 2667 w 2800"/>
                  <a:gd name="T47" fmla="*/ 2156 h 3600"/>
                  <a:gd name="T48" fmla="*/ 1400 w 2800"/>
                  <a:gd name="T49" fmla="*/ 2756 h 3600"/>
                  <a:gd name="T50" fmla="*/ 133 w 2800"/>
                  <a:gd name="T51" fmla="*/ 2156 h 3600"/>
                  <a:gd name="T52" fmla="*/ 133 w 2800"/>
                  <a:gd name="T53" fmla="*/ 2473 h 3600"/>
                  <a:gd name="T54" fmla="*/ 1400 w 2800"/>
                  <a:gd name="T55" fmla="*/ 2889 h 3600"/>
                  <a:gd name="T56" fmla="*/ 2667 w 2800"/>
                  <a:gd name="T57" fmla="*/ 2473 h 3600"/>
                  <a:gd name="T58" fmla="*/ 2313 w 2800"/>
                  <a:gd name="T59" fmla="*/ 3278 h 3600"/>
                  <a:gd name="T60" fmla="*/ 487 w 2800"/>
                  <a:gd name="T61" fmla="*/ 3278 h 3600"/>
                  <a:gd name="T62" fmla="*/ 133 w 2800"/>
                  <a:gd name="T63" fmla="*/ 2473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00" h="3600">
                    <a:moveTo>
                      <a:pt x="1400" y="0"/>
                    </a:moveTo>
                    <a:cubicBezTo>
                      <a:pt x="1023" y="0"/>
                      <a:pt x="681" y="76"/>
                      <a:pt x="427" y="202"/>
                    </a:cubicBezTo>
                    <a:cubicBezTo>
                      <a:pt x="174" y="329"/>
                      <a:pt x="0" y="513"/>
                      <a:pt x="0" y="733"/>
                    </a:cubicBezTo>
                    <a:lnTo>
                      <a:pt x="0" y="2867"/>
                    </a:lnTo>
                    <a:cubicBezTo>
                      <a:pt x="0" y="3087"/>
                      <a:pt x="174" y="3271"/>
                      <a:pt x="427" y="3398"/>
                    </a:cubicBezTo>
                    <a:cubicBezTo>
                      <a:pt x="681" y="3524"/>
                      <a:pt x="1023" y="3600"/>
                      <a:pt x="1400" y="3600"/>
                    </a:cubicBezTo>
                    <a:cubicBezTo>
                      <a:pt x="1777" y="3600"/>
                      <a:pt x="2119" y="3524"/>
                      <a:pt x="2373" y="3398"/>
                    </a:cubicBezTo>
                    <a:cubicBezTo>
                      <a:pt x="2626" y="3271"/>
                      <a:pt x="2800" y="3087"/>
                      <a:pt x="2800" y="2867"/>
                    </a:cubicBezTo>
                    <a:lnTo>
                      <a:pt x="2800" y="733"/>
                    </a:lnTo>
                    <a:cubicBezTo>
                      <a:pt x="2800" y="513"/>
                      <a:pt x="2626" y="329"/>
                      <a:pt x="2373" y="202"/>
                    </a:cubicBezTo>
                    <a:cubicBezTo>
                      <a:pt x="2119" y="76"/>
                      <a:pt x="1777" y="0"/>
                      <a:pt x="1400" y="0"/>
                    </a:cubicBezTo>
                    <a:close/>
                    <a:moveTo>
                      <a:pt x="1400" y="133"/>
                    </a:moveTo>
                    <a:cubicBezTo>
                      <a:pt x="1759" y="133"/>
                      <a:pt x="2084" y="207"/>
                      <a:pt x="2313" y="322"/>
                    </a:cubicBezTo>
                    <a:cubicBezTo>
                      <a:pt x="2542" y="436"/>
                      <a:pt x="2667" y="585"/>
                      <a:pt x="2667" y="733"/>
                    </a:cubicBezTo>
                    <a:cubicBezTo>
                      <a:pt x="2667" y="881"/>
                      <a:pt x="2542" y="1031"/>
                      <a:pt x="2313" y="1145"/>
                    </a:cubicBezTo>
                    <a:cubicBezTo>
                      <a:pt x="2084" y="1260"/>
                      <a:pt x="1759" y="1333"/>
                      <a:pt x="1400" y="1333"/>
                    </a:cubicBezTo>
                    <a:cubicBezTo>
                      <a:pt x="1041" y="1333"/>
                      <a:pt x="716" y="1260"/>
                      <a:pt x="487" y="1145"/>
                    </a:cubicBezTo>
                    <a:cubicBezTo>
                      <a:pt x="258" y="1031"/>
                      <a:pt x="133" y="881"/>
                      <a:pt x="133" y="733"/>
                    </a:cubicBezTo>
                    <a:cubicBezTo>
                      <a:pt x="133" y="585"/>
                      <a:pt x="258" y="436"/>
                      <a:pt x="487" y="322"/>
                    </a:cubicBezTo>
                    <a:cubicBezTo>
                      <a:pt x="716" y="207"/>
                      <a:pt x="1041" y="133"/>
                      <a:pt x="1400" y="133"/>
                    </a:cubicBezTo>
                    <a:close/>
                    <a:moveTo>
                      <a:pt x="1400" y="233"/>
                    </a:moveTo>
                    <a:cubicBezTo>
                      <a:pt x="1054" y="233"/>
                      <a:pt x="743" y="306"/>
                      <a:pt x="532" y="411"/>
                    </a:cubicBezTo>
                    <a:cubicBezTo>
                      <a:pt x="321" y="517"/>
                      <a:pt x="233" y="637"/>
                      <a:pt x="233" y="733"/>
                    </a:cubicBezTo>
                    <a:cubicBezTo>
                      <a:pt x="233" y="752"/>
                      <a:pt x="248" y="767"/>
                      <a:pt x="266" y="767"/>
                    </a:cubicBezTo>
                    <a:cubicBezTo>
                      <a:pt x="285" y="767"/>
                      <a:pt x="300" y="753"/>
                      <a:pt x="300" y="734"/>
                    </a:cubicBezTo>
                    <a:lnTo>
                      <a:pt x="300" y="733"/>
                    </a:lnTo>
                    <a:cubicBezTo>
                      <a:pt x="300" y="683"/>
                      <a:pt x="363" y="570"/>
                      <a:pt x="562" y="471"/>
                    </a:cubicBezTo>
                    <a:cubicBezTo>
                      <a:pt x="760" y="372"/>
                      <a:pt x="1064" y="300"/>
                      <a:pt x="1400" y="300"/>
                    </a:cubicBezTo>
                    <a:cubicBezTo>
                      <a:pt x="1418" y="300"/>
                      <a:pt x="1434" y="286"/>
                      <a:pt x="1434" y="267"/>
                    </a:cubicBezTo>
                    <a:cubicBezTo>
                      <a:pt x="1434" y="249"/>
                      <a:pt x="1419" y="234"/>
                      <a:pt x="1401" y="233"/>
                    </a:cubicBezTo>
                    <a:lnTo>
                      <a:pt x="1400" y="233"/>
                    </a:lnTo>
                    <a:close/>
                    <a:moveTo>
                      <a:pt x="133" y="1051"/>
                    </a:moveTo>
                    <a:cubicBezTo>
                      <a:pt x="207" y="1133"/>
                      <a:pt x="309" y="1205"/>
                      <a:pt x="427" y="1264"/>
                    </a:cubicBezTo>
                    <a:cubicBezTo>
                      <a:pt x="681" y="1391"/>
                      <a:pt x="1023" y="1467"/>
                      <a:pt x="1400" y="1467"/>
                    </a:cubicBezTo>
                    <a:cubicBezTo>
                      <a:pt x="1777" y="1467"/>
                      <a:pt x="2119" y="1391"/>
                      <a:pt x="2373" y="1264"/>
                    </a:cubicBezTo>
                    <a:cubicBezTo>
                      <a:pt x="2491" y="1205"/>
                      <a:pt x="2593" y="1133"/>
                      <a:pt x="2667" y="1051"/>
                    </a:cubicBezTo>
                    <a:lnTo>
                      <a:pt x="2667" y="1444"/>
                    </a:lnTo>
                    <a:cubicBezTo>
                      <a:pt x="2667" y="1593"/>
                      <a:pt x="2542" y="1742"/>
                      <a:pt x="2313" y="1856"/>
                    </a:cubicBezTo>
                    <a:cubicBezTo>
                      <a:pt x="2084" y="1971"/>
                      <a:pt x="1759" y="2044"/>
                      <a:pt x="1400" y="2044"/>
                    </a:cubicBezTo>
                    <a:cubicBezTo>
                      <a:pt x="1041" y="2044"/>
                      <a:pt x="716" y="1971"/>
                      <a:pt x="487" y="1856"/>
                    </a:cubicBezTo>
                    <a:cubicBezTo>
                      <a:pt x="258" y="1742"/>
                      <a:pt x="133" y="1593"/>
                      <a:pt x="133" y="1444"/>
                    </a:cubicBezTo>
                    <a:lnTo>
                      <a:pt x="133" y="1051"/>
                    </a:lnTo>
                    <a:close/>
                    <a:moveTo>
                      <a:pt x="133" y="1762"/>
                    </a:moveTo>
                    <a:cubicBezTo>
                      <a:pt x="207" y="1844"/>
                      <a:pt x="309" y="1916"/>
                      <a:pt x="427" y="1975"/>
                    </a:cubicBezTo>
                    <a:cubicBezTo>
                      <a:pt x="681" y="2102"/>
                      <a:pt x="1023" y="2178"/>
                      <a:pt x="1400" y="2178"/>
                    </a:cubicBezTo>
                    <a:cubicBezTo>
                      <a:pt x="1777" y="2178"/>
                      <a:pt x="2119" y="2102"/>
                      <a:pt x="2373" y="1975"/>
                    </a:cubicBezTo>
                    <a:cubicBezTo>
                      <a:pt x="2491" y="1916"/>
                      <a:pt x="2593" y="1844"/>
                      <a:pt x="2667" y="1762"/>
                    </a:cubicBezTo>
                    <a:lnTo>
                      <a:pt x="2667" y="2156"/>
                    </a:lnTo>
                    <a:cubicBezTo>
                      <a:pt x="2667" y="2304"/>
                      <a:pt x="2542" y="2453"/>
                      <a:pt x="2313" y="2567"/>
                    </a:cubicBezTo>
                    <a:cubicBezTo>
                      <a:pt x="2084" y="2682"/>
                      <a:pt x="1759" y="2756"/>
                      <a:pt x="1400" y="2756"/>
                    </a:cubicBezTo>
                    <a:cubicBezTo>
                      <a:pt x="1041" y="2756"/>
                      <a:pt x="716" y="2682"/>
                      <a:pt x="487" y="2567"/>
                    </a:cubicBezTo>
                    <a:cubicBezTo>
                      <a:pt x="258" y="2453"/>
                      <a:pt x="133" y="2304"/>
                      <a:pt x="133" y="2156"/>
                    </a:cubicBezTo>
                    <a:lnTo>
                      <a:pt x="133" y="1762"/>
                    </a:lnTo>
                    <a:close/>
                    <a:moveTo>
                      <a:pt x="133" y="2473"/>
                    </a:moveTo>
                    <a:cubicBezTo>
                      <a:pt x="207" y="2555"/>
                      <a:pt x="309" y="2627"/>
                      <a:pt x="427" y="2687"/>
                    </a:cubicBezTo>
                    <a:cubicBezTo>
                      <a:pt x="681" y="2813"/>
                      <a:pt x="1023" y="2889"/>
                      <a:pt x="1400" y="2889"/>
                    </a:cubicBezTo>
                    <a:cubicBezTo>
                      <a:pt x="1777" y="2889"/>
                      <a:pt x="2119" y="2813"/>
                      <a:pt x="2373" y="2687"/>
                    </a:cubicBezTo>
                    <a:cubicBezTo>
                      <a:pt x="2491" y="2627"/>
                      <a:pt x="2593" y="2555"/>
                      <a:pt x="2667" y="2473"/>
                    </a:cubicBezTo>
                    <a:lnTo>
                      <a:pt x="2667" y="2867"/>
                    </a:lnTo>
                    <a:cubicBezTo>
                      <a:pt x="2667" y="3015"/>
                      <a:pt x="2542" y="3164"/>
                      <a:pt x="2313" y="3278"/>
                    </a:cubicBezTo>
                    <a:cubicBezTo>
                      <a:pt x="2084" y="3393"/>
                      <a:pt x="1759" y="3467"/>
                      <a:pt x="1400" y="3467"/>
                    </a:cubicBezTo>
                    <a:cubicBezTo>
                      <a:pt x="1041" y="3467"/>
                      <a:pt x="716" y="3393"/>
                      <a:pt x="487" y="3278"/>
                    </a:cubicBezTo>
                    <a:cubicBezTo>
                      <a:pt x="258" y="3164"/>
                      <a:pt x="133" y="3015"/>
                      <a:pt x="133" y="2867"/>
                    </a:cubicBezTo>
                    <a:lnTo>
                      <a:pt x="133" y="2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66F00F1-1940-AAE9-E49D-A1A5BD886EC1}"/>
                </a:ext>
              </a:extLst>
            </p:cNvPr>
            <p:cNvSpPr/>
            <p:nvPr/>
          </p:nvSpPr>
          <p:spPr>
            <a:xfrm>
              <a:off x="10884276" y="267820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4FF6FB-3822-A979-ED86-2008630018C6}"/>
                </a:ext>
              </a:extLst>
            </p:cNvPr>
            <p:cNvSpPr txBox="1"/>
            <p:nvPr/>
          </p:nvSpPr>
          <p:spPr>
            <a:xfrm>
              <a:off x="10105315" y="2873615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i="0">
                  <a:solidFill>
                    <a:srgbClr val="333333"/>
                  </a:solidFill>
                  <a:effectLst/>
                  <a:cs typeface="+mn-ea"/>
                  <a:sym typeface="+mn-lt"/>
                </a:rPr>
                <a:t>463dc4f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9D1D2C1-5843-81EE-D899-EFD300A3BA83}"/>
                </a:ext>
              </a:extLst>
            </p:cNvPr>
            <p:cNvSpPr txBox="1"/>
            <p:nvPr/>
          </p:nvSpPr>
          <p:spPr>
            <a:xfrm>
              <a:off x="10105315" y="3676104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>
                  <a:solidFill>
                    <a:srgbClr val="333333"/>
                  </a:solidFill>
                  <a:cs typeface="+mn-ea"/>
                  <a:sym typeface="+mn-lt"/>
                </a:rPr>
                <a:t>f1ec934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93006CD-FAFF-0C94-354D-13112345CCF3}"/>
                </a:ext>
              </a:extLst>
            </p:cNvPr>
            <p:cNvSpPr txBox="1"/>
            <p:nvPr/>
          </p:nvSpPr>
          <p:spPr>
            <a:xfrm>
              <a:off x="10114417" y="4520362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solidFill>
                    <a:srgbClr val="333333"/>
                  </a:solidFill>
                  <a:cs typeface="+mn-ea"/>
                  <a:sym typeface="+mn-lt"/>
                </a:rPr>
                <a:t>b23efa5</a:t>
              </a:r>
              <a:endParaRPr lang="zh-CN" altLang="en-US" sz="10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A0EC73-5D1D-0D19-DD18-98414C2D50E2}"/>
                </a:ext>
              </a:extLst>
            </p:cNvPr>
            <p:cNvSpPr txBox="1"/>
            <p:nvPr/>
          </p:nvSpPr>
          <p:spPr>
            <a:xfrm>
              <a:off x="10562542" y="2029752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版本库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8533F21-4609-EA4F-8AB9-46E34758264E}"/>
                </a:ext>
              </a:extLst>
            </p:cNvPr>
            <p:cNvSpPr/>
            <p:nvPr/>
          </p:nvSpPr>
          <p:spPr>
            <a:xfrm>
              <a:off x="10849142" y="3440153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114A89-6DBC-5FA1-CD9C-B95A498AD02A}"/>
                </a:ext>
              </a:extLst>
            </p:cNvPr>
            <p:cNvSpPr/>
            <p:nvPr/>
          </p:nvSpPr>
          <p:spPr>
            <a:xfrm>
              <a:off x="10952371" y="3674550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E4CE12F-4507-3489-3A95-13F4D48F9E49}"/>
                </a:ext>
              </a:extLst>
            </p:cNvPr>
            <p:cNvSpPr/>
            <p:nvPr/>
          </p:nvSpPr>
          <p:spPr>
            <a:xfrm>
              <a:off x="10947459" y="359017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8C94FE4-B0F0-BFC3-B07B-BD68AE738E16}"/>
                </a:ext>
              </a:extLst>
            </p:cNvPr>
            <p:cNvGrpSpPr/>
            <p:nvPr/>
          </p:nvGrpSpPr>
          <p:grpSpPr>
            <a:xfrm>
              <a:off x="10837169" y="4339772"/>
              <a:ext cx="661707" cy="927028"/>
              <a:chOff x="7433501" y="1142733"/>
              <a:chExt cx="661707" cy="927028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3710797-3F17-A798-5CF2-4413E2EFF6ED}"/>
                  </a:ext>
                </a:extLst>
              </p:cNvPr>
              <p:cNvSpPr/>
              <p:nvPr/>
            </p:nvSpPr>
            <p:spPr>
              <a:xfrm>
                <a:off x="7433501" y="1142733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html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CE82F-F99E-EF76-7D51-F6CB7709B1ED}"/>
                  </a:ext>
                </a:extLst>
              </p:cNvPr>
              <p:cNvSpPr/>
              <p:nvPr/>
            </p:nvSpPr>
            <p:spPr>
              <a:xfrm>
                <a:off x="7536730" y="1377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11CAFB6-BFE5-8617-CC50-2440EB58A552}"/>
                  </a:ext>
                </a:extLst>
              </p:cNvPr>
              <p:cNvSpPr/>
              <p:nvPr/>
            </p:nvSpPr>
            <p:spPr>
              <a:xfrm>
                <a:off x="7531818" y="1279898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css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EAA7A01-BE38-B358-050F-36CB24667B57}"/>
                  </a:ext>
                </a:extLst>
              </p:cNvPr>
              <p:cNvSpPr/>
              <p:nvPr/>
            </p:nvSpPr>
            <p:spPr>
              <a:xfrm>
                <a:off x="7662721" y="1422279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4B34EBD-B622-374D-A8AC-6A9862195DF1}"/>
                  </a:ext>
                </a:extLst>
              </p:cNvPr>
              <p:cNvSpPr/>
              <p:nvPr/>
            </p:nvSpPr>
            <p:spPr>
              <a:xfrm>
                <a:off x="7626122" y="1432730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js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A95F287-B4FE-1BA5-E4B7-8B80E3AA2F04}"/>
                </a:ext>
              </a:extLst>
            </p:cNvPr>
            <p:cNvSpPr txBox="1"/>
            <p:nvPr/>
          </p:nvSpPr>
          <p:spPr>
            <a:xfrm>
              <a:off x="10144850" y="5644179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solidFill>
                    <a:srgbClr val="333333"/>
                  </a:solidFill>
                  <a:cs typeface="+mn-ea"/>
                  <a:sym typeface="+mn-lt"/>
                </a:rPr>
                <a:t>a43be21</a:t>
              </a:r>
              <a:endParaRPr lang="zh-CN" altLang="en-US" sz="10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2A01D2F-F20F-D638-9522-25D77F789445}"/>
                </a:ext>
              </a:extLst>
            </p:cNvPr>
            <p:cNvGrpSpPr/>
            <p:nvPr/>
          </p:nvGrpSpPr>
          <p:grpSpPr>
            <a:xfrm>
              <a:off x="10879575" y="5422033"/>
              <a:ext cx="567403" cy="787049"/>
              <a:chOff x="11001542" y="3592553"/>
              <a:chExt cx="567403" cy="787049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4A9D7628-4BBD-60DC-CCD8-C785660DE721}"/>
                  </a:ext>
                </a:extLst>
              </p:cNvPr>
              <p:cNvSpPr/>
              <p:nvPr/>
            </p:nvSpPr>
            <p:spPr>
              <a:xfrm>
                <a:off x="11001542" y="3592553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html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C3DBBA7-FAFB-01BE-5E21-82A40569900C}"/>
                  </a:ext>
                </a:extLst>
              </p:cNvPr>
              <p:cNvSpPr/>
              <p:nvPr/>
            </p:nvSpPr>
            <p:spPr>
              <a:xfrm>
                <a:off x="11104771" y="382695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DAEFDE2-571F-7079-7E52-F1D95B7E340C}"/>
                  </a:ext>
                </a:extLst>
              </p:cNvPr>
              <p:cNvSpPr/>
              <p:nvPr/>
            </p:nvSpPr>
            <p:spPr>
              <a:xfrm>
                <a:off x="11099859" y="3742571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css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/>
      <p:bldP spid="52" grpId="0"/>
      <p:bldP spid="5" grpId="0" animBg="1"/>
      <p:bldP spid="5" grpId="1" animBg="1"/>
      <p:bldP spid="6" grpId="0" animBg="1"/>
      <p:bldP spid="6" grpId="1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忽略文件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.gitignore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文件可以让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彻底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忽略跟踪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指定文件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目的：让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仓库更小更快，避免重复无意义的文件管理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系统或软件自动生成的文件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编译产生的结果文件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运行时生成的日志文件，缓存文件，临时文件等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涉密文件，密码，秘钥等文件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项目根目录新建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.gitignore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填入相应配置来忽略指定文件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注意：如果文件已经被暂存区跟踪过，可以从暂存区移除即可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020EAD-E7EE-4C7F-38F2-4D6493E1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28" y="2277492"/>
            <a:ext cx="4176122" cy="3177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7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概念：本质上是指向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提交节点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的可变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指针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，默认名字是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master</a:t>
            </a: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HEAD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指针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影响工作区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暂存区的代码状态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F347A93-53C2-660F-C1CE-B102DCFAF49B}"/>
              </a:ext>
            </a:extLst>
          </p:cNvPr>
          <p:cNvSpPr/>
          <p:nvPr/>
        </p:nvSpPr>
        <p:spPr>
          <a:xfrm>
            <a:off x="760320" y="4130337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D900E-FFB7-FE2C-A425-8E980B8FD6D2}"/>
              </a:ext>
            </a:extLst>
          </p:cNvPr>
          <p:cNvCxnSpPr>
            <a:cxnSpLocks/>
            <a:stCxn id="5" idx="18"/>
            <a:endCxn id="11" idx="1"/>
          </p:cNvCxnSpPr>
          <p:nvPr/>
        </p:nvCxnSpPr>
        <p:spPr>
          <a:xfrm flipV="1">
            <a:off x="1268947" y="4540579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86D038-0A1C-BB9E-998A-02A0A330B024}"/>
              </a:ext>
            </a:extLst>
          </p:cNvPr>
          <p:cNvSpPr/>
          <p:nvPr/>
        </p:nvSpPr>
        <p:spPr>
          <a:xfrm>
            <a:off x="1725326" y="4276805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596877-B4CD-0F04-5626-020339447A78}"/>
              </a:ext>
            </a:extLst>
          </p:cNvPr>
          <p:cNvSpPr/>
          <p:nvPr/>
        </p:nvSpPr>
        <p:spPr>
          <a:xfrm>
            <a:off x="3153253" y="4276804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701C91-4200-D014-A528-F06090FB5685}"/>
              </a:ext>
            </a:extLst>
          </p:cNvPr>
          <p:cNvSpPr/>
          <p:nvPr/>
        </p:nvSpPr>
        <p:spPr>
          <a:xfrm>
            <a:off x="4581181" y="4276803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082EB9-68C0-9E87-92E4-D91082B9A50C}"/>
              </a:ext>
            </a:extLst>
          </p:cNvPr>
          <p:cNvSpPr/>
          <p:nvPr/>
        </p:nvSpPr>
        <p:spPr>
          <a:xfrm>
            <a:off x="6009404" y="4276803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AEF382-D05B-FDDB-D8E5-011758D9B7E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737379" y="4540578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912E20-4FDF-0891-3CD7-4C898783B68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165307" y="4540577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1FA6B6-FD96-BD0B-2327-A51D697469F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93235" y="4540577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17FC4CF-2B17-E7C2-380B-15EF827718FA}"/>
              </a:ext>
            </a:extLst>
          </p:cNvPr>
          <p:cNvSpPr/>
          <p:nvPr/>
        </p:nvSpPr>
        <p:spPr>
          <a:xfrm>
            <a:off x="7437038" y="3474828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ED3C7D1-74B4-936C-F82F-511F1F1C3747}"/>
              </a:ext>
            </a:extLst>
          </p:cNvPr>
          <p:cNvCxnSpPr>
            <a:cxnSpLocks/>
            <a:stCxn id="99" idx="2"/>
            <a:endCxn id="7" idx="0"/>
          </p:cNvCxnSpPr>
          <p:nvPr/>
        </p:nvCxnSpPr>
        <p:spPr>
          <a:xfrm>
            <a:off x="7943065" y="4002375"/>
            <a:ext cx="0" cy="287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FDFBF3EB-7E37-69A0-4B43-01CFB87A0819}"/>
              </a:ext>
            </a:extLst>
          </p:cNvPr>
          <p:cNvSpPr/>
          <p:nvPr/>
        </p:nvSpPr>
        <p:spPr>
          <a:xfrm>
            <a:off x="7437038" y="2621291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96F08-5D87-C667-E77D-458021214EB4}"/>
              </a:ext>
            </a:extLst>
          </p:cNvPr>
          <p:cNvCxnSpPr>
            <a:cxnSpLocks/>
            <a:stCxn id="103" idx="2"/>
            <a:endCxn id="99" idx="0"/>
          </p:cNvCxnSpPr>
          <p:nvPr/>
        </p:nvCxnSpPr>
        <p:spPr>
          <a:xfrm>
            <a:off x="7943065" y="3148838"/>
            <a:ext cx="0" cy="325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59A1DCB-F347-09F4-4F30-87028E22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416" y="1185243"/>
            <a:ext cx="4305673" cy="118120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0EF4AD-F6E6-F665-F22C-9D16719AAA52}"/>
              </a:ext>
            </a:extLst>
          </p:cNvPr>
          <p:cNvSpPr/>
          <p:nvPr/>
        </p:nvSpPr>
        <p:spPr>
          <a:xfrm>
            <a:off x="7437037" y="4289569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A6993C-A83F-35E5-F143-1A86F26B76B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7021459" y="4540577"/>
            <a:ext cx="415578" cy="12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5096EE2-793A-230B-F288-167635CE0CB7}"/>
              </a:ext>
            </a:extLst>
          </p:cNvPr>
          <p:cNvSpPr/>
          <p:nvPr/>
        </p:nvSpPr>
        <p:spPr>
          <a:xfrm>
            <a:off x="1996809" y="4950822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6D861E-DFEC-4512-87E1-86B3B73F4FBC}"/>
              </a:ext>
            </a:extLst>
          </p:cNvPr>
          <p:cNvGrpSpPr/>
          <p:nvPr/>
        </p:nvGrpSpPr>
        <p:grpSpPr>
          <a:xfrm>
            <a:off x="3375578" y="4950822"/>
            <a:ext cx="567403" cy="787049"/>
            <a:chOff x="10831386" y="4186591"/>
            <a:chExt cx="567403" cy="787049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160B321-0764-C013-E952-4D73F8D414B3}"/>
                </a:ext>
              </a:extLst>
            </p:cNvPr>
            <p:cNvSpPr/>
            <p:nvPr/>
          </p:nvSpPr>
          <p:spPr>
            <a:xfrm>
              <a:off x="10831386" y="418659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EF97453-7153-FFC1-2B43-34CD3E54BCB6}"/>
                </a:ext>
              </a:extLst>
            </p:cNvPr>
            <p:cNvSpPr/>
            <p:nvPr/>
          </p:nvSpPr>
          <p:spPr>
            <a:xfrm>
              <a:off x="10934615" y="4420988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D5A2F85-E9B0-8BF7-186E-29E49F2AF333}"/>
                </a:ext>
              </a:extLst>
            </p:cNvPr>
            <p:cNvSpPr/>
            <p:nvPr/>
          </p:nvSpPr>
          <p:spPr>
            <a:xfrm>
              <a:off x="10929703" y="433660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B4611C-1F87-E2EE-3251-96A0DB3D1E48}"/>
              </a:ext>
            </a:extLst>
          </p:cNvPr>
          <p:cNvGrpSpPr/>
          <p:nvPr/>
        </p:nvGrpSpPr>
        <p:grpSpPr>
          <a:xfrm>
            <a:off x="4852664" y="4956371"/>
            <a:ext cx="661707" cy="927028"/>
            <a:chOff x="7433501" y="1142733"/>
            <a:chExt cx="661707" cy="927028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6629420-DEF5-4876-8080-067B8EB1C3CA}"/>
                </a:ext>
              </a:extLst>
            </p:cNvPr>
            <p:cNvSpPr/>
            <p:nvPr/>
          </p:nvSpPr>
          <p:spPr>
            <a:xfrm>
              <a:off x="7433501" y="1142733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B65E8E3-D712-C1D8-ED82-2D46780152D5}"/>
                </a:ext>
              </a:extLst>
            </p:cNvPr>
            <p:cNvSpPr/>
            <p:nvPr/>
          </p:nvSpPr>
          <p:spPr>
            <a:xfrm>
              <a:off x="7536730" y="1377130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BFFA654-C978-3EB4-B889-224CC1C9B67B}"/>
                </a:ext>
              </a:extLst>
            </p:cNvPr>
            <p:cNvSpPr/>
            <p:nvPr/>
          </p:nvSpPr>
          <p:spPr>
            <a:xfrm>
              <a:off x="7531818" y="1279898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E8F5523-11CB-21D3-B666-3E3CCA12525E}"/>
                </a:ext>
              </a:extLst>
            </p:cNvPr>
            <p:cNvSpPr/>
            <p:nvPr/>
          </p:nvSpPr>
          <p:spPr>
            <a:xfrm>
              <a:off x="7662721" y="1422279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B2AC0DC-7B79-0C52-09AB-C33C4BDCB673}"/>
                </a:ext>
              </a:extLst>
            </p:cNvPr>
            <p:cNvSpPr/>
            <p:nvPr/>
          </p:nvSpPr>
          <p:spPr>
            <a:xfrm>
              <a:off x="7626122" y="1432730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js...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ADCA312-8755-51FB-A5E5-4C2DADED7799}"/>
              </a:ext>
            </a:extLst>
          </p:cNvPr>
          <p:cNvGrpSpPr/>
          <p:nvPr/>
        </p:nvGrpSpPr>
        <p:grpSpPr>
          <a:xfrm>
            <a:off x="6326288" y="4950822"/>
            <a:ext cx="567403" cy="787049"/>
            <a:chOff x="10831386" y="4186591"/>
            <a:chExt cx="567403" cy="787049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E44C8DE-5A07-A23D-7251-55ACE97CF631}"/>
                </a:ext>
              </a:extLst>
            </p:cNvPr>
            <p:cNvSpPr/>
            <p:nvPr/>
          </p:nvSpPr>
          <p:spPr>
            <a:xfrm>
              <a:off x="10831386" y="418659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22B733-29EC-B344-015D-FD14872C3264}"/>
                </a:ext>
              </a:extLst>
            </p:cNvPr>
            <p:cNvSpPr/>
            <p:nvPr/>
          </p:nvSpPr>
          <p:spPr>
            <a:xfrm>
              <a:off x="10934615" y="4420988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8910F88-120B-E0FF-C557-E6174D8D71EA}"/>
                </a:ext>
              </a:extLst>
            </p:cNvPr>
            <p:cNvSpPr/>
            <p:nvPr/>
          </p:nvSpPr>
          <p:spPr>
            <a:xfrm>
              <a:off x="10929703" y="433660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04D2A15-19B6-0AB9-F484-554581EFD80A}"/>
              </a:ext>
            </a:extLst>
          </p:cNvPr>
          <p:cNvGrpSpPr/>
          <p:nvPr/>
        </p:nvGrpSpPr>
        <p:grpSpPr>
          <a:xfrm>
            <a:off x="7701595" y="4950822"/>
            <a:ext cx="661707" cy="927028"/>
            <a:chOff x="7701595" y="4950822"/>
            <a:chExt cx="661707" cy="927028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F552081-E13A-870B-0B26-E835E2109C80}"/>
                </a:ext>
              </a:extLst>
            </p:cNvPr>
            <p:cNvSpPr/>
            <p:nvPr/>
          </p:nvSpPr>
          <p:spPr>
            <a:xfrm>
              <a:off x="7701595" y="4950822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7F006CC-7AE3-E0F3-D1BD-BD775CF2759B}"/>
                </a:ext>
              </a:extLst>
            </p:cNvPr>
            <p:cNvSpPr/>
            <p:nvPr/>
          </p:nvSpPr>
          <p:spPr>
            <a:xfrm>
              <a:off x="7804824" y="5185219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E64DFBD7-34BD-FC09-36CB-1791E5E76F42}"/>
                </a:ext>
              </a:extLst>
            </p:cNvPr>
            <p:cNvSpPr/>
            <p:nvPr/>
          </p:nvSpPr>
          <p:spPr>
            <a:xfrm>
              <a:off x="7799912" y="5087987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css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A637618-85D5-CF4C-6CE7-79D03CF149E5}"/>
                </a:ext>
              </a:extLst>
            </p:cNvPr>
            <p:cNvSpPr/>
            <p:nvPr/>
          </p:nvSpPr>
          <p:spPr>
            <a:xfrm>
              <a:off x="7930815" y="5230368"/>
              <a:ext cx="395888" cy="52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99928CE-0AE2-BDCA-8A64-5548F124A56B}"/>
                </a:ext>
              </a:extLst>
            </p:cNvPr>
            <p:cNvSpPr/>
            <p:nvPr/>
          </p:nvSpPr>
          <p:spPr>
            <a:xfrm>
              <a:off x="7894216" y="5240819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ign...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8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99" grpId="0" animBg="1"/>
      <p:bldP spid="103" grpId="0" animBg="1"/>
      <p:bldP spid="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初识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概念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：一个免费开源，分布式的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代码版本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控制系统，帮助开发团队维护代码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记录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代码内容，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切换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代码版本，多人开发时高效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合并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代码内容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如何学：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个人本机使用：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基础命令和概念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多人共享使用：团队开发同一个项目的代码版本管理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33E10A-E332-A6B1-A62C-A62900E6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111" y="1591199"/>
            <a:ext cx="2742677" cy="320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B5CC0C6-6444-486B-1706-815EC8E4A63D}"/>
              </a:ext>
            </a:extLst>
          </p:cNvPr>
          <p:cNvGrpSpPr/>
          <p:nvPr/>
        </p:nvGrpSpPr>
        <p:grpSpPr>
          <a:xfrm>
            <a:off x="841602" y="4738257"/>
            <a:ext cx="2212682" cy="1736956"/>
            <a:chOff x="841602" y="4738257"/>
            <a:chExt cx="2212682" cy="173695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8FB7B14-1AD6-86CF-B634-9385EBF4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02" y="4738257"/>
              <a:ext cx="2212682" cy="1736956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8F38E6D-DF51-6477-687B-C766B0FC09C2}"/>
                </a:ext>
              </a:extLst>
            </p:cNvPr>
            <p:cNvGrpSpPr/>
            <p:nvPr/>
          </p:nvGrpSpPr>
          <p:grpSpPr>
            <a:xfrm>
              <a:off x="1194304" y="5112677"/>
              <a:ext cx="1488423" cy="637031"/>
              <a:chOff x="5262411" y="4075729"/>
              <a:chExt cx="1488423" cy="637031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C391DFE-2787-100E-9EDE-FF169576EEB1}"/>
                  </a:ext>
                </a:extLst>
              </p:cNvPr>
              <p:cNvSpPr/>
              <p:nvPr/>
            </p:nvSpPr>
            <p:spPr>
              <a:xfrm>
                <a:off x="5262411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html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B3542FB6-8B99-8AA0-4F27-FCC4386A704C}"/>
                  </a:ext>
                </a:extLst>
              </p:cNvPr>
              <p:cNvSpPr/>
              <p:nvPr/>
            </p:nvSpPr>
            <p:spPr>
              <a:xfrm>
                <a:off x="5768417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css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E38F0EC4-76C7-A89E-9BC9-72EA796EA6B7}"/>
                  </a:ext>
                </a:extLst>
              </p:cNvPr>
              <p:cNvSpPr/>
              <p:nvPr/>
            </p:nvSpPr>
            <p:spPr>
              <a:xfrm>
                <a:off x="6281748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js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0502B8-0B98-AA8D-8709-013209E4BE6F}"/>
              </a:ext>
            </a:extLst>
          </p:cNvPr>
          <p:cNvGrpSpPr/>
          <p:nvPr/>
        </p:nvGrpSpPr>
        <p:grpSpPr>
          <a:xfrm>
            <a:off x="5509260" y="4738257"/>
            <a:ext cx="2212681" cy="1736955"/>
            <a:chOff x="5509260" y="4738257"/>
            <a:chExt cx="2212681" cy="17369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74DF81D-674C-B1A4-C2A9-1E5D441F5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260" y="4738257"/>
              <a:ext cx="2212681" cy="1736955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FB1E3B7-AC78-150B-A0FF-1236A1E739DC}"/>
                </a:ext>
              </a:extLst>
            </p:cNvPr>
            <p:cNvGrpSpPr/>
            <p:nvPr/>
          </p:nvGrpSpPr>
          <p:grpSpPr>
            <a:xfrm>
              <a:off x="5871388" y="5112676"/>
              <a:ext cx="1488423" cy="637031"/>
              <a:chOff x="5262411" y="4075729"/>
              <a:chExt cx="1488423" cy="637031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546B75A-7989-5DFF-FCC9-7DCF7444E2AA}"/>
                  </a:ext>
                </a:extLst>
              </p:cNvPr>
              <p:cNvSpPr/>
              <p:nvPr/>
            </p:nvSpPr>
            <p:spPr>
              <a:xfrm>
                <a:off x="5262411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html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BBB59B9-F085-5D61-0ED9-9D07C63F69DD}"/>
                  </a:ext>
                </a:extLst>
              </p:cNvPr>
              <p:cNvSpPr/>
              <p:nvPr/>
            </p:nvSpPr>
            <p:spPr>
              <a:xfrm>
                <a:off x="5768417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css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13435E9-0EE4-9E7B-D122-47D9713508EA}"/>
                  </a:ext>
                </a:extLst>
              </p:cNvPr>
              <p:cNvSpPr/>
              <p:nvPr/>
            </p:nvSpPr>
            <p:spPr>
              <a:xfrm>
                <a:off x="6281748" y="4075729"/>
                <a:ext cx="469086" cy="637031"/>
              </a:xfrm>
              <a:custGeom>
                <a:avLst/>
                <a:gdLst>
                  <a:gd name="T0" fmla="*/ 516 w 520"/>
                  <a:gd name="T1" fmla="*/ 134 h 707"/>
                  <a:gd name="T2" fmla="*/ 386 w 520"/>
                  <a:gd name="T3" fmla="*/ 4 h 707"/>
                  <a:gd name="T4" fmla="*/ 376 w 520"/>
                  <a:gd name="T5" fmla="*/ 0 h 707"/>
                  <a:gd name="T6" fmla="*/ 14 w 520"/>
                  <a:gd name="T7" fmla="*/ 0 h 707"/>
                  <a:gd name="T8" fmla="*/ 0 w 520"/>
                  <a:gd name="T9" fmla="*/ 13 h 707"/>
                  <a:gd name="T10" fmla="*/ 0 w 520"/>
                  <a:gd name="T11" fmla="*/ 693 h 707"/>
                  <a:gd name="T12" fmla="*/ 14 w 520"/>
                  <a:gd name="T13" fmla="*/ 707 h 707"/>
                  <a:gd name="T14" fmla="*/ 507 w 520"/>
                  <a:gd name="T15" fmla="*/ 707 h 707"/>
                  <a:gd name="T16" fmla="*/ 520 w 520"/>
                  <a:gd name="T17" fmla="*/ 693 h 707"/>
                  <a:gd name="T18" fmla="*/ 520 w 520"/>
                  <a:gd name="T19" fmla="*/ 144 h 707"/>
                  <a:gd name="T20" fmla="*/ 516 w 520"/>
                  <a:gd name="T21" fmla="*/ 134 h 707"/>
                  <a:gd name="T22" fmla="*/ 475 w 520"/>
                  <a:gd name="T23" fmla="*/ 133 h 707"/>
                  <a:gd name="T24" fmla="*/ 387 w 520"/>
                  <a:gd name="T25" fmla="*/ 133 h 707"/>
                  <a:gd name="T26" fmla="*/ 387 w 520"/>
                  <a:gd name="T27" fmla="*/ 46 h 707"/>
                  <a:gd name="T28" fmla="*/ 475 w 520"/>
                  <a:gd name="T29" fmla="*/ 133 h 707"/>
                  <a:gd name="T30" fmla="*/ 27 w 520"/>
                  <a:gd name="T31" fmla="*/ 680 h 707"/>
                  <a:gd name="T32" fmla="*/ 27 w 520"/>
                  <a:gd name="T33" fmla="*/ 27 h 707"/>
                  <a:gd name="T34" fmla="*/ 360 w 520"/>
                  <a:gd name="T35" fmla="*/ 27 h 707"/>
                  <a:gd name="T36" fmla="*/ 360 w 520"/>
                  <a:gd name="T37" fmla="*/ 147 h 707"/>
                  <a:gd name="T38" fmla="*/ 374 w 520"/>
                  <a:gd name="T39" fmla="*/ 160 h 707"/>
                  <a:gd name="T40" fmla="*/ 494 w 520"/>
                  <a:gd name="T41" fmla="*/ 160 h 707"/>
                  <a:gd name="T42" fmla="*/ 494 w 520"/>
                  <a:gd name="T43" fmla="*/ 680 h 707"/>
                  <a:gd name="T44" fmla="*/ 27 w 520"/>
                  <a:gd name="T45" fmla="*/ 68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0" h="707">
                    <a:moveTo>
                      <a:pt x="516" y="134"/>
                    </a:moveTo>
                    <a:lnTo>
                      <a:pt x="386" y="4"/>
                    </a:lnTo>
                    <a:cubicBezTo>
                      <a:pt x="383" y="1"/>
                      <a:pt x="380" y="0"/>
                      <a:pt x="376" y="0"/>
                    </a:cubicBezTo>
                    <a:lnTo>
                      <a:pt x="14" y="0"/>
                    </a:lnTo>
                    <a:cubicBezTo>
                      <a:pt x="6" y="0"/>
                      <a:pt x="0" y="6"/>
                      <a:pt x="0" y="13"/>
                    </a:cubicBezTo>
                    <a:lnTo>
                      <a:pt x="0" y="693"/>
                    </a:lnTo>
                    <a:cubicBezTo>
                      <a:pt x="0" y="701"/>
                      <a:pt x="6" y="707"/>
                      <a:pt x="14" y="707"/>
                    </a:cubicBezTo>
                    <a:lnTo>
                      <a:pt x="507" y="707"/>
                    </a:lnTo>
                    <a:cubicBezTo>
                      <a:pt x="514" y="707"/>
                      <a:pt x="520" y="701"/>
                      <a:pt x="520" y="693"/>
                    </a:cubicBezTo>
                    <a:lnTo>
                      <a:pt x="520" y="144"/>
                    </a:lnTo>
                    <a:cubicBezTo>
                      <a:pt x="520" y="140"/>
                      <a:pt x="519" y="137"/>
                      <a:pt x="516" y="134"/>
                    </a:cubicBezTo>
                    <a:close/>
                    <a:moveTo>
                      <a:pt x="475" y="133"/>
                    </a:moveTo>
                    <a:lnTo>
                      <a:pt x="387" y="133"/>
                    </a:lnTo>
                    <a:lnTo>
                      <a:pt x="387" y="46"/>
                    </a:lnTo>
                    <a:lnTo>
                      <a:pt x="475" y="133"/>
                    </a:lnTo>
                    <a:close/>
                    <a:moveTo>
                      <a:pt x="27" y="680"/>
                    </a:moveTo>
                    <a:lnTo>
                      <a:pt x="27" y="27"/>
                    </a:lnTo>
                    <a:lnTo>
                      <a:pt x="360" y="27"/>
                    </a:lnTo>
                    <a:lnTo>
                      <a:pt x="360" y="147"/>
                    </a:lnTo>
                    <a:cubicBezTo>
                      <a:pt x="360" y="154"/>
                      <a:pt x="366" y="160"/>
                      <a:pt x="374" y="160"/>
                    </a:cubicBezTo>
                    <a:lnTo>
                      <a:pt x="494" y="160"/>
                    </a:lnTo>
                    <a:lnTo>
                      <a:pt x="494" y="680"/>
                    </a:lnTo>
                    <a:lnTo>
                      <a:pt x="27" y="68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cs typeface="+mn-ea"/>
                    <a:sym typeface="+mn-lt"/>
                  </a:rPr>
                  <a:t>js</a:t>
                </a:r>
                <a:endParaRPr lang="en-US" sz="1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E9C454-4AC2-C6D4-78FA-485646709DD0}"/>
              </a:ext>
            </a:extLst>
          </p:cNvPr>
          <p:cNvGrpSpPr/>
          <p:nvPr/>
        </p:nvGrpSpPr>
        <p:grpSpPr>
          <a:xfrm>
            <a:off x="2398918" y="3920113"/>
            <a:ext cx="3742705" cy="858950"/>
            <a:chOff x="2398918" y="3920113"/>
            <a:chExt cx="3742705" cy="8589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62648EF-BD99-EBC4-5A32-5227F4E7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783" y="3920113"/>
              <a:ext cx="566012" cy="818144"/>
            </a:xfrm>
            <a:prstGeom prst="rect">
              <a:avLst/>
            </a:prstGeom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50BD317-EDA2-2DA0-AA97-473DB687453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610795" y="4329185"/>
              <a:ext cx="1260593" cy="449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7CD9BE4-BF23-0C54-D345-7ABF142F4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5122" y="4207735"/>
              <a:ext cx="1456501" cy="5277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C9F095-47BA-0EC7-DA34-610C7EDDE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918" y="4207735"/>
              <a:ext cx="1375630" cy="5130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847576C-D58B-B4F3-9E12-298194BC8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53" y="4329185"/>
              <a:ext cx="1207340" cy="4357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8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场景：开发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新需求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修复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Bug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，保证主线代码随时可用，多人协同开发提高效率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在现有代码上创建新分支完成内容列表业务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突然需要紧急修复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Bug -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单独创建分支解决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Bug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F347A93-53C2-660F-C1CE-B102DCFAF49B}"/>
              </a:ext>
            </a:extLst>
          </p:cNvPr>
          <p:cNvSpPr/>
          <p:nvPr/>
        </p:nvSpPr>
        <p:spPr>
          <a:xfrm>
            <a:off x="760320" y="3618086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D900E-FFB7-FE2C-A425-8E980B8FD6D2}"/>
              </a:ext>
            </a:extLst>
          </p:cNvPr>
          <p:cNvCxnSpPr>
            <a:cxnSpLocks/>
            <a:stCxn id="5" idx="18"/>
            <a:endCxn id="11" idx="1"/>
          </p:cNvCxnSpPr>
          <p:nvPr/>
        </p:nvCxnSpPr>
        <p:spPr>
          <a:xfrm flipV="1">
            <a:off x="1268947" y="4028328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86D038-0A1C-BB9E-998A-02A0A330B024}"/>
              </a:ext>
            </a:extLst>
          </p:cNvPr>
          <p:cNvSpPr/>
          <p:nvPr/>
        </p:nvSpPr>
        <p:spPr>
          <a:xfrm>
            <a:off x="1725326" y="3764554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596877-B4CD-0F04-5626-020339447A78}"/>
              </a:ext>
            </a:extLst>
          </p:cNvPr>
          <p:cNvSpPr/>
          <p:nvPr/>
        </p:nvSpPr>
        <p:spPr>
          <a:xfrm>
            <a:off x="3153253" y="3764553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701C91-4200-D014-A528-F06090FB5685}"/>
              </a:ext>
            </a:extLst>
          </p:cNvPr>
          <p:cNvSpPr/>
          <p:nvPr/>
        </p:nvSpPr>
        <p:spPr>
          <a:xfrm>
            <a:off x="4581181" y="3764552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082EB9-68C0-9E87-92E4-D91082B9A50C}"/>
              </a:ext>
            </a:extLst>
          </p:cNvPr>
          <p:cNvSpPr/>
          <p:nvPr/>
        </p:nvSpPr>
        <p:spPr>
          <a:xfrm>
            <a:off x="6009404" y="3764552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AEF382-D05B-FDDB-D8E5-011758D9B7E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737379" y="4028327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912E20-4FDF-0891-3CD7-4C898783B68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165307" y="4028326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1FA6B6-FD96-BD0B-2327-A51D697469F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93235" y="4028326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19B4806-1231-0006-E394-9F0F5D9EC955}"/>
              </a:ext>
            </a:extLst>
          </p:cNvPr>
          <p:cNvCxnSpPr>
            <a:cxnSpLocks/>
            <a:stCxn id="16" idx="2"/>
            <a:endCxn id="75" idx="1"/>
          </p:cNvCxnSpPr>
          <p:nvPr/>
        </p:nvCxnSpPr>
        <p:spPr>
          <a:xfrm>
            <a:off x="6515432" y="4292099"/>
            <a:ext cx="409151" cy="553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7AB37E2-A934-3CB8-BCE6-D639614CBAB0}"/>
              </a:ext>
            </a:extLst>
          </p:cNvPr>
          <p:cNvSpPr/>
          <p:nvPr/>
        </p:nvSpPr>
        <p:spPr>
          <a:xfrm>
            <a:off x="6924583" y="4582215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C9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3BFBD6FA-BD3D-B0AD-E2D0-0A4DA67C4A6C}"/>
              </a:ext>
            </a:extLst>
          </p:cNvPr>
          <p:cNvSpPr/>
          <p:nvPr/>
        </p:nvSpPr>
        <p:spPr>
          <a:xfrm>
            <a:off x="8345789" y="4582214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6726887-AAF2-D9ED-0068-42F3958E12EE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 flipV="1">
            <a:off x="7936638" y="4845988"/>
            <a:ext cx="4091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D3F5864-34D4-1214-9033-86BED6E44C3D}"/>
              </a:ext>
            </a:extLst>
          </p:cNvPr>
          <p:cNvSpPr/>
          <p:nvPr/>
        </p:nvSpPr>
        <p:spPr>
          <a:xfrm>
            <a:off x="7039215" y="297323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4B57C7C-A691-BC15-788D-E1C9AAF4F4F5}"/>
              </a:ext>
            </a:extLst>
          </p:cNvPr>
          <p:cNvCxnSpPr>
            <a:cxnSpLocks/>
            <a:stCxn id="16" idx="0"/>
            <a:endCxn id="82" idx="1"/>
          </p:cNvCxnSpPr>
          <p:nvPr/>
        </p:nvCxnSpPr>
        <p:spPr>
          <a:xfrm flipV="1">
            <a:off x="6515432" y="3237005"/>
            <a:ext cx="523783" cy="52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40F4988-F2E4-83D7-3BA2-B6BF264E5C85}"/>
              </a:ext>
            </a:extLst>
          </p:cNvPr>
          <p:cNvSpPr/>
          <p:nvPr/>
        </p:nvSpPr>
        <p:spPr>
          <a:xfrm>
            <a:off x="8460421" y="2970247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4FFD78C3-D554-76C1-DDFE-695F7517177E}"/>
              </a:ext>
            </a:extLst>
          </p:cNvPr>
          <p:cNvSpPr/>
          <p:nvPr/>
        </p:nvSpPr>
        <p:spPr>
          <a:xfrm>
            <a:off x="9881627" y="2970247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433C9ED-E624-C3F8-1157-AF8E970B65D6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 flipV="1">
            <a:off x="8051269" y="3234021"/>
            <a:ext cx="409152" cy="2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9110D16-46EA-9E14-6545-287A59B97F3B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9472475" y="3234021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D8BEB6B-C7F3-7987-A038-D15E91D85989}"/>
              </a:ext>
            </a:extLst>
          </p:cNvPr>
          <p:cNvSpPr/>
          <p:nvPr/>
        </p:nvSpPr>
        <p:spPr>
          <a:xfrm>
            <a:off x="6711522" y="2732713"/>
            <a:ext cx="5237822" cy="9673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AAA4FA-5C3F-11FF-AB3D-5DD3E9AF739A}"/>
              </a:ext>
            </a:extLst>
          </p:cNvPr>
          <p:cNvSpPr txBox="1"/>
          <p:nvPr/>
        </p:nvSpPr>
        <p:spPr>
          <a:xfrm>
            <a:off x="10955045" y="3451746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内容列表业务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F05345-D6CB-D7D2-F6F5-644FF1B303AD}"/>
              </a:ext>
            </a:extLst>
          </p:cNvPr>
          <p:cNvSpPr/>
          <p:nvPr/>
        </p:nvSpPr>
        <p:spPr>
          <a:xfrm>
            <a:off x="6720007" y="4367884"/>
            <a:ext cx="4101873" cy="9673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D44F85-9BAF-2F76-6DBB-1D8BA69F95D0}"/>
              </a:ext>
            </a:extLst>
          </p:cNvPr>
          <p:cNvSpPr txBox="1"/>
          <p:nvPr/>
        </p:nvSpPr>
        <p:spPr>
          <a:xfrm>
            <a:off x="9458963" y="5085899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修复登录业务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bug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E216B18-2C2A-A46D-D600-C362776D9D27}"/>
              </a:ext>
            </a:extLst>
          </p:cNvPr>
          <p:cNvSpPr/>
          <p:nvPr/>
        </p:nvSpPr>
        <p:spPr>
          <a:xfrm>
            <a:off x="5491740" y="2881844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6694B5-8132-274A-45C1-0D4926B0B56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97767" y="3409391"/>
            <a:ext cx="277877" cy="351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777354B-48FC-15BF-A7E1-9D6C9AF7EC6D}"/>
              </a:ext>
            </a:extLst>
          </p:cNvPr>
          <p:cNvSpPr/>
          <p:nvPr/>
        </p:nvSpPr>
        <p:spPr>
          <a:xfrm>
            <a:off x="5491740" y="2046969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3AB5DA-0850-133C-D1CB-623E44AA13BC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997767" y="2574516"/>
            <a:ext cx="0" cy="30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A9199BA-BBEA-49BB-8EA0-96F6DD0958E9}"/>
              </a:ext>
            </a:extLst>
          </p:cNvPr>
          <p:cNvSpPr/>
          <p:nvPr/>
        </p:nvSpPr>
        <p:spPr>
          <a:xfrm>
            <a:off x="9881627" y="2005657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4733375-2183-6341-7D78-6D68281A0974}"/>
              </a:ext>
            </a:extLst>
          </p:cNvPr>
          <p:cNvCxnSpPr>
            <a:cxnSpLocks/>
            <a:stCxn id="39" idx="2"/>
            <a:endCxn id="92" idx="0"/>
          </p:cNvCxnSpPr>
          <p:nvPr/>
        </p:nvCxnSpPr>
        <p:spPr>
          <a:xfrm>
            <a:off x="10387654" y="2533204"/>
            <a:ext cx="0" cy="437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CBEF301-0AAF-2755-A472-0545B02A4C96}"/>
              </a:ext>
            </a:extLst>
          </p:cNvPr>
          <p:cNvSpPr/>
          <p:nvPr/>
        </p:nvSpPr>
        <p:spPr>
          <a:xfrm>
            <a:off x="8345789" y="5594891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EFEFE7"/>
                </a:solidFill>
                <a:cs typeface="+mn-ea"/>
                <a:sym typeface="+mn-lt"/>
              </a:rPr>
              <a:t>login-bug</a:t>
            </a:r>
            <a:endParaRPr lang="zh-CN" altLang="en-US" sz="12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B1DB5F-AB7D-384E-920D-6F9A662F15C5}"/>
              </a:ext>
            </a:extLst>
          </p:cNvPr>
          <p:cNvCxnSpPr>
            <a:cxnSpLocks/>
            <a:stCxn id="43" idx="0"/>
            <a:endCxn id="78" idx="2"/>
          </p:cNvCxnSpPr>
          <p:nvPr/>
        </p:nvCxnSpPr>
        <p:spPr>
          <a:xfrm flipV="1">
            <a:off x="8851816" y="5109761"/>
            <a:ext cx="1" cy="485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75" grpId="0" animBg="1"/>
      <p:bldP spid="78" grpId="0" animBg="1"/>
      <p:bldP spid="82" grpId="0" animBg="1"/>
      <p:bldP spid="91" grpId="0" animBg="1"/>
      <p:bldP spid="92" grpId="0" animBg="1"/>
      <p:bldP spid="4" grpId="0" animBg="1"/>
      <p:bldP spid="12" grpId="0"/>
      <p:bldP spid="13" grpId="0" animBg="1"/>
      <p:bldP spid="18" grpId="0"/>
      <p:bldP spid="32" grpId="0" animBg="1"/>
      <p:bldP spid="34" grpId="0" animBg="1"/>
      <p:bldP spid="39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需求：创建内容列表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content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分支，并产生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次提交记录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创建分支命令：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branch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D812D4-9D1E-7BB6-2343-064D3C82BDD5}"/>
              </a:ext>
            </a:extLst>
          </p:cNvPr>
          <p:cNvSpPr/>
          <p:nvPr/>
        </p:nvSpPr>
        <p:spPr>
          <a:xfrm>
            <a:off x="844289" y="4080449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C295DE-3C9B-24C4-8887-295A232EA748}"/>
              </a:ext>
            </a:extLst>
          </p:cNvPr>
          <p:cNvCxnSpPr>
            <a:cxnSpLocks/>
            <a:stCxn id="7" idx="18"/>
            <a:endCxn id="10" idx="1"/>
          </p:cNvCxnSpPr>
          <p:nvPr/>
        </p:nvCxnSpPr>
        <p:spPr>
          <a:xfrm flipV="1">
            <a:off x="1352916" y="4490691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0875A7-D476-0999-F11C-2AD23366976B}"/>
              </a:ext>
            </a:extLst>
          </p:cNvPr>
          <p:cNvSpPr/>
          <p:nvPr/>
        </p:nvSpPr>
        <p:spPr>
          <a:xfrm>
            <a:off x="1809295" y="4226917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377761-2756-A5E0-327A-4132337F1D97}"/>
              </a:ext>
            </a:extLst>
          </p:cNvPr>
          <p:cNvSpPr/>
          <p:nvPr/>
        </p:nvSpPr>
        <p:spPr>
          <a:xfrm>
            <a:off x="3237222" y="4226916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62BEFD0-847A-7940-72E9-707A497DE271}"/>
              </a:ext>
            </a:extLst>
          </p:cNvPr>
          <p:cNvSpPr/>
          <p:nvPr/>
        </p:nvSpPr>
        <p:spPr>
          <a:xfrm>
            <a:off x="4665150" y="4226915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FCAC3-1A80-FE6C-D890-E0C16E6FC583}"/>
              </a:ext>
            </a:extLst>
          </p:cNvPr>
          <p:cNvSpPr/>
          <p:nvPr/>
        </p:nvSpPr>
        <p:spPr>
          <a:xfrm>
            <a:off x="6093373" y="4226915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F53D11-A5A1-F021-2895-89AF0101F22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821348" y="4490690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220E24-77C4-A7E0-EB45-5010972A708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249276" y="4490689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D6A9AC-4D4D-5660-116E-F5A49504FD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77204" y="4490689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D6455F1-18F6-D8BD-39AE-207412255CB7}"/>
              </a:ext>
            </a:extLst>
          </p:cNvPr>
          <p:cNvSpPr/>
          <p:nvPr/>
        </p:nvSpPr>
        <p:spPr>
          <a:xfrm>
            <a:off x="6093373" y="3271292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10E20C-F547-B911-F4DC-4A81E8CE955F}"/>
              </a:ext>
            </a:extLst>
          </p:cNvPr>
          <p:cNvSpPr/>
          <p:nvPr/>
        </p:nvSpPr>
        <p:spPr>
          <a:xfrm>
            <a:off x="6093373" y="2398654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8271160-440D-C060-10D5-794ABCE1FCC9}"/>
              </a:ext>
            </a:extLst>
          </p:cNvPr>
          <p:cNvSpPr/>
          <p:nvPr/>
        </p:nvSpPr>
        <p:spPr>
          <a:xfrm>
            <a:off x="6093373" y="5151665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DF9495-EB12-A32F-4F36-CD6913A13A1E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6599400" y="2926201"/>
            <a:ext cx="0" cy="345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11B7D5-480C-DC3F-308B-00526F4F8361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flipV="1">
            <a:off x="6599400" y="4754462"/>
            <a:ext cx="1" cy="397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5FDBB-CD0A-A7C5-1145-44D483088F03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6599400" y="3798839"/>
            <a:ext cx="1" cy="428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0" grpId="0" animBg="1"/>
      <p:bldP spid="21" grpId="0" animBg="1"/>
      <p:bldP spid="41" grpId="0" animBg="1"/>
      <p:bldP spid="43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需求：创建内容列表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content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分支，并产生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次提交记录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创建分支命令：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branch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切换分支命令：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checkout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D812D4-9D1E-7BB6-2343-064D3C82BDD5}"/>
              </a:ext>
            </a:extLst>
          </p:cNvPr>
          <p:cNvSpPr/>
          <p:nvPr/>
        </p:nvSpPr>
        <p:spPr>
          <a:xfrm>
            <a:off x="816300" y="3555942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C295DE-3C9B-24C4-8887-295A232EA748}"/>
              </a:ext>
            </a:extLst>
          </p:cNvPr>
          <p:cNvCxnSpPr>
            <a:cxnSpLocks/>
            <a:stCxn id="7" idx="18"/>
            <a:endCxn id="10" idx="1"/>
          </p:cNvCxnSpPr>
          <p:nvPr/>
        </p:nvCxnSpPr>
        <p:spPr>
          <a:xfrm flipV="1">
            <a:off x="1324927" y="3966184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0875A7-D476-0999-F11C-2AD23366976B}"/>
              </a:ext>
            </a:extLst>
          </p:cNvPr>
          <p:cNvSpPr/>
          <p:nvPr/>
        </p:nvSpPr>
        <p:spPr>
          <a:xfrm>
            <a:off x="1781306" y="3702410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377761-2756-A5E0-327A-4132337F1D97}"/>
              </a:ext>
            </a:extLst>
          </p:cNvPr>
          <p:cNvSpPr/>
          <p:nvPr/>
        </p:nvSpPr>
        <p:spPr>
          <a:xfrm>
            <a:off x="3209233" y="3702409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62BEFD0-847A-7940-72E9-707A497DE271}"/>
              </a:ext>
            </a:extLst>
          </p:cNvPr>
          <p:cNvSpPr/>
          <p:nvPr/>
        </p:nvSpPr>
        <p:spPr>
          <a:xfrm>
            <a:off x="4637161" y="370240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FCAC3-1A80-FE6C-D890-E0C16E6FC583}"/>
              </a:ext>
            </a:extLst>
          </p:cNvPr>
          <p:cNvSpPr/>
          <p:nvPr/>
        </p:nvSpPr>
        <p:spPr>
          <a:xfrm>
            <a:off x="6065384" y="3702408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F53D11-A5A1-F021-2895-89AF0101F22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93359" y="3966183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220E24-77C4-A7E0-EB45-5010972A708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221287" y="3966182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D6A9AC-4D4D-5660-116E-F5A49504FD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49215" y="3966182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D6455F1-18F6-D8BD-39AE-207412255CB7}"/>
              </a:ext>
            </a:extLst>
          </p:cNvPr>
          <p:cNvSpPr/>
          <p:nvPr/>
        </p:nvSpPr>
        <p:spPr>
          <a:xfrm>
            <a:off x="6065384" y="2746785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10E20C-F547-B911-F4DC-4A81E8CE955F}"/>
              </a:ext>
            </a:extLst>
          </p:cNvPr>
          <p:cNvSpPr/>
          <p:nvPr/>
        </p:nvSpPr>
        <p:spPr>
          <a:xfrm>
            <a:off x="6065384" y="5548881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8271160-440D-C060-10D5-794ABCE1FCC9}"/>
              </a:ext>
            </a:extLst>
          </p:cNvPr>
          <p:cNvSpPr/>
          <p:nvPr/>
        </p:nvSpPr>
        <p:spPr>
          <a:xfrm>
            <a:off x="6065384" y="4627158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DF9495-EB12-A32F-4F36-CD6913A13A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6571411" y="5154705"/>
            <a:ext cx="0" cy="394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11B7D5-480C-DC3F-308B-00526F4F8361}"/>
              </a:ext>
            </a:extLst>
          </p:cNvPr>
          <p:cNvCxnSpPr>
            <a:cxnSpLocks/>
            <a:stCxn id="45" idx="0"/>
            <a:endCxn id="21" idx="2"/>
          </p:cNvCxnSpPr>
          <p:nvPr/>
        </p:nvCxnSpPr>
        <p:spPr>
          <a:xfrm flipV="1">
            <a:off x="6571411" y="4229955"/>
            <a:ext cx="1" cy="397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5FDBB-CD0A-A7C5-1145-44D483088F03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6571411" y="3274332"/>
            <a:ext cx="1" cy="428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需求：创建内容列表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content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分支，并产生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次提交记录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创建分支命令：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branch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切换分支命令：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checkout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工作区准备代码并暂存提交，重复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D812D4-9D1E-7BB6-2343-064D3C82BDD5}"/>
              </a:ext>
            </a:extLst>
          </p:cNvPr>
          <p:cNvSpPr/>
          <p:nvPr/>
        </p:nvSpPr>
        <p:spPr>
          <a:xfrm>
            <a:off x="760320" y="3938497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C295DE-3C9B-24C4-8887-295A232EA748}"/>
              </a:ext>
            </a:extLst>
          </p:cNvPr>
          <p:cNvCxnSpPr>
            <a:cxnSpLocks/>
            <a:stCxn id="7" idx="18"/>
            <a:endCxn id="10" idx="1"/>
          </p:cNvCxnSpPr>
          <p:nvPr/>
        </p:nvCxnSpPr>
        <p:spPr>
          <a:xfrm flipV="1">
            <a:off x="1268947" y="4348739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0875A7-D476-0999-F11C-2AD23366976B}"/>
              </a:ext>
            </a:extLst>
          </p:cNvPr>
          <p:cNvSpPr/>
          <p:nvPr/>
        </p:nvSpPr>
        <p:spPr>
          <a:xfrm>
            <a:off x="1725326" y="4084965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377761-2756-A5E0-327A-4132337F1D97}"/>
              </a:ext>
            </a:extLst>
          </p:cNvPr>
          <p:cNvSpPr/>
          <p:nvPr/>
        </p:nvSpPr>
        <p:spPr>
          <a:xfrm>
            <a:off x="3153253" y="4084964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62BEFD0-847A-7940-72E9-707A497DE271}"/>
              </a:ext>
            </a:extLst>
          </p:cNvPr>
          <p:cNvSpPr/>
          <p:nvPr/>
        </p:nvSpPr>
        <p:spPr>
          <a:xfrm>
            <a:off x="4581181" y="4084963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FCAC3-1A80-FE6C-D890-E0C16E6FC583}"/>
              </a:ext>
            </a:extLst>
          </p:cNvPr>
          <p:cNvSpPr/>
          <p:nvPr/>
        </p:nvSpPr>
        <p:spPr>
          <a:xfrm>
            <a:off x="6009404" y="4084963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F53D11-A5A1-F021-2895-89AF0101F22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37379" y="4348738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220E24-77C4-A7E0-EB45-5010972A708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165307" y="4348737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D6A9AC-4D4D-5660-116E-F5A49504FD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593235" y="4348737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D6455F1-18F6-D8BD-39AE-207412255CB7}"/>
              </a:ext>
            </a:extLst>
          </p:cNvPr>
          <p:cNvSpPr/>
          <p:nvPr/>
        </p:nvSpPr>
        <p:spPr>
          <a:xfrm>
            <a:off x="6009404" y="2710938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10E20C-F547-B911-F4DC-4A81E8CE955F}"/>
              </a:ext>
            </a:extLst>
          </p:cNvPr>
          <p:cNvSpPr/>
          <p:nvPr/>
        </p:nvSpPr>
        <p:spPr>
          <a:xfrm>
            <a:off x="10216751" y="5125536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8271160-440D-C060-10D5-794ABCE1FCC9}"/>
              </a:ext>
            </a:extLst>
          </p:cNvPr>
          <p:cNvSpPr/>
          <p:nvPr/>
        </p:nvSpPr>
        <p:spPr>
          <a:xfrm>
            <a:off x="10216751" y="4188691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DF9495-EB12-A32F-4F36-CD6913A13A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0722778" y="4716238"/>
            <a:ext cx="0" cy="409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11B7D5-480C-DC3F-308B-00526F4F8361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22778" y="3779393"/>
            <a:ext cx="0" cy="409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5FDBB-CD0A-A7C5-1145-44D483088F03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6515431" y="3238485"/>
            <a:ext cx="1" cy="84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A6E10E-E72C-37F5-35E0-81C144009521}"/>
              </a:ext>
            </a:extLst>
          </p:cNvPr>
          <p:cNvSpPr/>
          <p:nvPr/>
        </p:nvSpPr>
        <p:spPr>
          <a:xfrm>
            <a:off x="7180589" y="3274373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5484E1-391C-60A6-2C5B-D9A836D4E7F3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6515432" y="3538147"/>
            <a:ext cx="665157" cy="54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C4D530-CCB2-918F-BBB5-AAAECC05D596}"/>
              </a:ext>
            </a:extLst>
          </p:cNvPr>
          <p:cNvSpPr/>
          <p:nvPr/>
        </p:nvSpPr>
        <p:spPr>
          <a:xfrm>
            <a:off x="8698670" y="3274372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5A02AC-37DE-FCD3-C961-27C9E7620648}"/>
              </a:ext>
            </a:extLst>
          </p:cNvPr>
          <p:cNvSpPr/>
          <p:nvPr/>
        </p:nvSpPr>
        <p:spPr>
          <a:xfrm>
            <a:off x="10216751" y="3277663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9EF695-1E8C-1FD0-B403-8CE146902BD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8192643" y="3538146"/>
            <a:ext cx="5060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420B31-7308-E98E-81A9-344D46C242C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710724" y="3538146"/>
            <a:ext cx="506027" cy="3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指针，指向提交记录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HEAD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指针的作用？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影响暂存区和工作区的代码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如何创建和切换指针？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branch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checkout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分支名</a:t>
            </a:r>
            <a:endParaRPr lang="en-US" altLang="zh-CN" sz="1600" b="0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登录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bug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修复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需求：新建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login-bug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分支，做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次提交记录（对手机号长度，验证码长度做判断）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切回到主分支：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checkout master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创建新分支：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branch login-bug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切换新分支：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checkout login-bug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修改代码，暂存，提交产生版本记录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D812D4-9D1E-7BB6-2343-064D3C82BDD5}"/>
              </a:ext>
            </a:extLst>
          </p:cNvPr>
          <p:cNvSpPr/>
          <p:nvPr/>
        </p:nvSpPr>
        <p:spPr>
          <a:xfrm>
            <a:off x="760320" y="3928804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C295DE-3C9B-24C4-8887-295A232EA748}"/>
              </a:ext>
            </a:extLst>
          </p:cNvPr>
          <p:cNvCxnSpPr>
            <a:cxnSpLocks/>
            <a:stCxn id="7" idx="18"/>
            <a:endCxn id="10" idx="1"/>
          </p:cNvCxnSpPr>
          <p:nvPr/>
        </p:nvCxnSpPr>
        <p:spPr>
          <a:xfrm flipV="1">
            <a:off x="1268947" y="4339046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0875A7-D476-0999-F11C-2AD23366976B}"/>
              </a:ext>
            </a:extLst>
          </p:cNvPr>
          <p:cNvSpPr/>
          <p:nvPr/>
        </p:nvSpPr>
        <p:spPr>
          <a:xfrm>
            <a:off x="1725326" y="4075272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377761-2756-A5E0-327A-4132337F1D97}"/>
              </a:ext>
            </a:extLst>
          </p:cNvPr>
          <p:cNvSpPr/>
          <p:nvPr/>
        </p:nvSpPr>
        <p:spPr>
          <a:xfrm>
            <a:off x="3153253" y="407527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62BEFD0-847A-7940-72E9-707A497DE271}"/>
              </a:ext>
            </a:extLst>
          </p:cNvPr>
          <p:cNvSpPr/>
          <p:nvPr/>
        </p:nvSpPr>
        <p:spPr>
          <a:xfrm>
            <a:off x="4581181" y="4075270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FCAC3-1A80-FE6C-D890-E0C16E6FC583}"/>
              </a:ext>
            </a:extLst>
          </p:cNvPr>
          <p:cNvSpPr/>
          <p:nvPr/>
        </p:nvSpPr>
        <p:spPr>
          <a:xfrm>
            <a:off x="6009404" y="4075270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F53D11-A5A1-F021-2895-89AF0101F22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37379" y="4339045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220E24-77C4-A7E0-EB45-5010972A708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165307" y="4339044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D6A9AC-4D4D-5660-116E-F5A49504FD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593235" y="4339044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D6455F1-18F6-D8BD-39AE-207412255CB7}"/>
              </a:ext>
            </a:extLst>
          </p:cNvPr>
          <p:cNvSpPr/>
          <p:nvPr/>
        </p:nvSpPr>
        <p:spPr>
          <a:xfrm>
            <a:off x="6009404" y="2701245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10E20C-F547-B911-F4DC-4A81E8CE955F}"/>
              </a:ext>
            </a:extLst>
          </p:cNvPr>
          <p:cNvSpPr/>
          <p:nvPr/>
        </p:nvSpPr>
        <p:spPr>
          <a:xfrm>
            <a:off x="8308832" y="6222873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8271160-440D-C060-10D5-794ABCE1FCC9}"/>
              </a:ext>
            </a:extLst>
          </p:cNvPr>
          <p:cNvSpPr/>
          <p:nvPr/>
        </p:nvSpPr>
        <p:spPr>
          <a:xfrm>
            <a:off x="10023001" y="4221742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DF9495-EB12-A32F-4F36-CD6913A13A1E}"/>
              </a:ext>
            </a:extLst>
          </p:cNvPr>
          <p:cNvCxnSpPr>
            <a:cxnSpLocks/>
            <a:stCxn id="43" idx="0"/>
            <a:endCxn id="30" idx="2"/>
          </p:cNvCxnSpPr>
          <p:nvPr/>
        </p:nvCxnSpPr>
        <p:spPr>
          <a:xfrm flipH="1" flipV="1">
            <a:off x="8814858" y="6099004"/>
            <a:ext cx="1" cy="12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11B7D5-480C-DC3F-308B-00526F4F8361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flipV="1">
            <a:off x="10529028" y="3792227"/>
            <a:ext cx="0" cy="42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5FDBB-CD0A-A7C5-1145-44D483088F03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6515431" y="3228792"/>
            <a:ext cx="1" cy="84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A6E10E-E72C-37F5-35E0-81C144009521}"/>
              </a:ext>
            </a:extLst>
          </p:cNvPr>
          <p:cNvSpPr/>
          <p:nvPr/>
        </p:nvSpPr>
        <p:spPr>
          <a:xfrm>
            <a:off x="7180589" y="3264680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5484E1-391C-60A6-2C5B-D9A836D4E7F3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6515432" y="3528454"/>
            <a:ext cx="665157" cy="54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851F9A-006B-2AD9-A189-A559F81BCE2C}"/>
              </a:ext>
            </a:extLst>
          </p:cNvPr>
          <p:cNvSpPr/>
          <p:nvPr/>
        </p:nvSpPr>
        <p:spPr>
          <a:xfrm>
            <a:off x="8601795" y="3264680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5E1E93-C606-2E71-45A6-A84F4A20081B}"/>
              </a:ext>
            </a:extLst>
          </p:cNvPr>
          <p:cNvSpPr/>
          <p:nvPr/>
        </p:nvSpPr>
        <p:spPr>
          <a:xfrm>
            <a:off x="10023001" y="3264680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C5A133-89C6-AC5E-CEF6-D436515E8FF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192643" y="3528454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6BC97E-F983-ACA9-E2D5-01AFC0B62EA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613849" y="3528454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0A32EC3-CC9C-BFBC-6E23-F497EFCAD730}"/>
              </a:ext>
            </a:extLst>
          </p:cNvPr>
          <p:cNvSpPr/>
          <p:nvPr/>
        </p:nvSpPr>
        <p:spPr>
          <a:xfrm>
            <a:off x="7084380" y="3105575"/>
            <a:ext cx="4843285" cy="8464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48B9D-8022-FC71-AB9C-8C716FDF4A93}"/>
              </a:ext>
            </a:extLst>
          </p:cNvPr>
          <p:cNvSpPr txBox="1"/>
          <p:nvPr/>
        </p:nvSpPr>
        <p:spPr>
          <a:xfrm>
            <a:off x="11017600" y="3706024"/>
            <a:ext cx="1012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内容列表业务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919794-FFBF-9FC8-2562-0BA818D9DAEB}"/>
              </a:ext>
            </a:extLst>
          </p:cNvPr>
          <p:cNvCxnSpPr>
            <a:cxnSpLocks/>
            <a:stCxn id="21" idx="2"/>
            <a:endCxn id="14" idx="1"/>
          </p:cNvCxnSpPr>
          <p:nvPr/>
        </p:nvCxnSpPr>
        <p:spPr>
          <a:xfrm>
            <a:off x="6515432" y="4602817"/>
            <a:ext cx="372193" cy="570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78E40BD-9213-9542-BE66-8325611A033B}"/>
              </a:ext>
            </a:extLst>
          </p:cNvPr>
          <p:cNvSpPr/>
          <p:nvPr/>
        </p:nvSpPr>
        <p:spPr>
          <a:xfrm>
            <a:off x="6887625" y="4909746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C9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F2E65D-D8C1-4775-B66D-A3D6298D390A}"/>
              </a:ext>
            </a:extLst>
          </p:cNvPr>
          <p:cNvSpPr/>
          <p:nvPr/>
        </p:nvSpPr>
        <p:spPr>
          <a:xfrm>
            <a:off x="8308831" y="4909745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6C8C72-EBD3-FD7B-9913-55AF747759E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7899680" y="5173519"/>
            <a:ext cx="4091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50BB1F-79F2-3303-1A5A-28E6144770B6}"/>
              </a:ext>
            </a:extLst>
          </p:cNvPr>
          <p:cNvSpPr/>
          <p:nvPr/>
        </p:nvSpPr>
        <p:spPr>
          <a:xfrm>
            <a:off x="6683049" y="4695415"/>
            <a:ext cx="4101873" cy="9673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45973E-6315-BB3E-912B-90E6760C6AA7}"/>
              </a:ext>
            </a:extLst>
          </p:cNvPr>
          <p:cNvSpPr txBox="1"/>
          <p:nvPr/>
        </p:nvSpPr>
        <p:spPr>
          <a:xfrm>
            <a:off x="9422005" y="5413430"/>
            <a:ext cx="1364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修复登录业务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 bug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BBFF3A4-294A-308B-9189-78D45555D1B2}"/>
              </a:ext>
            </a:extLst>
          </p:cNvPr>
          <p:cNvSpPr/>
          <p:nvPr/>
        </p:nvSpPr>
        <p:spPr>
          <a:xfrm>
            <a:off x="8308831" y="5571457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EFEFE7"/>
                </a:solidFill>
                <a:cs typeface="+mn-ea"/>
                <a:sym typeface="+mn-lt"/>
              </a:rPr>
              <a:t>login-bug</a:t>
            </a:r>
            <a:endParaRPr lang="zh-CN" altLang="en-US" sz="12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2FFD77-3809-B8CF-0A58-54AD14FCEA6B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V="1">
            <a:off x="8814858" y="5437292"/>
            <a:ext cx="1" cy="134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5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0" grpId="0" animBg="1"/>
      <p:bldP spid="21" grpId="0" animBg="1"/>
      <p:bldP spid="41" grpId="0" animBg="1"/>
      <p:bldP spid="43" grpId="0" animBg="1"/>
      <p:bldP spid="45" grpId="0" animBg="1"/>
      <p:bldP spid="4" grpId="0" animBg="1"/>
      <p:bldP spid="6" grpId="0" animBg="1"/>
      <p:bldP spid="8" grpId="0" animBg="1"/>
      <p:bldP spid="15" grpId="0" animBg="1"/>
      <p:bldP spid="16" grpId="0"/>
      <p:bldP spid="14" grpId="0" animBg="1"/>
      <p:bldP spid="17" grpId="0" animBg="1"/>
      <p:bldP spid="22" grpId="0" animBg="1"/>
      <p:bldP spid="25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合并与删除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38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需求：把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login-bug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合并回到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master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分支并删除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login-bug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切回到要合入的分支上：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checkout master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合并其他分支过来：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merge login-bug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删除合并后的分支指针：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branch -d login-bug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D812D4-9D1E-7BB6-2343-064D3C82BDD5}"/>
              </a:ext>
            </a:extLst>
          </p:cNvPr>
          <p:cNvSpPr/>
          <p:nvPr/>
        </p:nvSpPr>
        <p:spPr>
          <a:xfrm>
            <a:off x="760320" y="4204012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C295DE-3C9B-24C4-8887-295A232EA748}"/>
              </a:ext>
            </a:extLst>
          </p:cNvPr>
          <p:cNvCxnSpPr>
            <a:cxnSpLocks/>
            <a:stCxn id="7" idx="18"/>
            <a:endCxn id="10" idx="1"/>
          </p:cNvCxnSpPr>
          <p:nvPr/>
        </p:nvCxnSpPr>
        <p:spPr>
          <a:xfrm flipV="1">
            <a:off x="1268947" y="4614254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0875A7-D476-0999-F11C-2AD23366976B}"/>
              </a:ext>
            </a:extLst>
          </p:cNvPr>
          <p:cNvSpPr/>
          <p:nvPr/>
        </p:nvSpPr>
        <p:spPr>
          <a:xfrm>
            <a:off x="1725326" y="4350480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377761-2756-A5E0-327A-4132337F1D97}"/>
              </a:ext>
            </a:extLst>
          </p:cNvPr>
          <p:cNvSpPr/>
          <p:nvPr/>
        </p:nvSpPr>
        <p:spPr>
          <a:xfrm>
            <a:off x="3153253" y="4350479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62BEFD0-847A-7940-72E9-707A497DE271}"/>
              </a:ext>
            </a:extLst>
          </p:cNvPr>
          <p:cNvSpPr/>
          <p:nvPr/>
        </p:nvSpPr>
        <p:spPr>
          <a:xfrm>
            <a:off x="4581181" y="435047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C8FCAC3-1A80-FE6C-D890-E0C16E6FC583}"/>
              </a:ext>
            </a:extLst>
          </p:cNvPr>
          <p:cNvSpPr/>
          <p:nvPr/>
        </p:nvSpPr>
        <p:spPr>
          <a:xfrm>
            <a:off x="6009404" y="4350478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F53D11-A5A1-F021-2895-89AF0101F22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37379" y="4614253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220E24-77C4-A7E0-EB45-5010972A708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165307" y="4614252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6D6A9AC-4D4D-5660-116E-F5A49504FD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593235" y="4614252"/>
            <a:ext cx="416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D6455F1-18F6-D8BD-39AE-207412255CB7}"/>
              </a:ext>
            </a:extLst>
          </p:cNvPr>
          <p:cNvSpPr/>
          <p:nvPr/>
        </p:nvSpPr>
        <p:spPr>
          <a:xfrm>
            <a:off x="8203382" y="5393403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110E20C-F547-B911-F4DC-4A81E8CE955F}"/>
              </a:ext>
            </a:extLst>
          </p:cNvPr>
          <p:cNvSpPr/>
          <p:nvPr/>
        </p:nvSpPr>
        <p:spPr>
          <a:xfrm>
            <a:off x="8203382" y="6082628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8271160-440D-C060-10D5-794ABCE1FCC9}"/>
              </a:ext>
            </a:extLst>
          </p:cNvPr>
          <p:cNvSpPr/>
          <p:nvPr/>
        </p:nvSpPr>
        <p:spPr>
          <a:xfrm>
            <a:off x="10023001" y="2479758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DF9495-EB12-A32F-4F36-CD6913A13A1E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8709409" y="5920950"/>
            <a:ext cx="0" cy="16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11B7D5-480C-DC3F-308B-00526F4F8361}"/>
              </a:ext>
            </a:extLst>
          </p:cNvPr>
          <p:cNvCxnSpPr>
            <a:cxnSpLocks/>
            <a:stCxn id="45" idx="2"/>
            <a:endCxn id="8" idx="0"/>
          </p:cNvCxnSpPr>
          <p:nvPr/>
        </p:nvCxnSpPr>
        <p:spPr>
          <a:xfrm>
            <a:off x="10529028" y="3007305"/>
            <a:ext cx="0" cy="532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055FDBB-CD0A-A7C5-1145-44D483088F03}"/>
              </a:ext>
            </a:extLst>
          </p:cNvPr>
          <p:cNvCxnSpPr>
            <a:cxnSpLocks/>
            <a:stCxn id="41" idx="0"/>
            <a:endCxn id="17" idx="2"/>
          </p:cNvCxnSpPr>
          <p:nvPr/>
        </p:nvCxnSpPr>
        <p:spPr>
          <a:xfrm flipV="1">
            <a:off x="8709409" y="4884409"/>
            <a:ext cx="656472" cy="508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A6E10E-E72C-37F5-35E0-81C144009521}"/>
              </a:ext>
            </a:extLst>
          </p:cNvPr>
          <p:cNvSpPr/>
          <p:nvPr/>
        </p:nvSpPr>
        <p:spPr>
          <a:xfrm>
            <a:off x="7180589" y="353988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5484E1-391C-60A6-2C5B-D9A836D4E7F3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6515432" y="3803662"/>
            <a:ext cx="665157" cy="54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851F9A-006B-2AD9-A189-A559F81BCE2C}"/>
              </a:ext>
            </a:extLst>
          </p:cNvPr>
          <p:cNvSpPr/>
          <p:nvPr/>
        </p:nvSpPr>
        <p:spPr>
          <a:xfrm>
            <a:off x="8601795" y="353988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5E1E93-C606-2E71-45A6-A84F4A20081B}"/>
              </a:ext>
            </a:extLst>
          </p:cNvPr>
          <p:cNvSpPr/>
          <p:nvPr/>
        </p:nvSpPr>
        <p:spPr>
          <a:xfrm>
            <a:off x="10023001" y="353988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C5A133-89C6-AC5E-CEF6-D436515E8FF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192643" y="3803662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6BC97E-F983-ACA9-E2D5-01AFC0B62EA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613849" y="3803662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0A32EC3-CC9C-BFBC-6E23-F497EFCAD730}"/>
              </a:ext>
            </a:extLst>
          </p:cNvPr>
          <p:cNvSpPr/>
          <p:nvPr/>
        </p:nvSpPr>
        <p:spPr>
          <a:xfrm>
            <a:off x="7084380" y="3380783"/>
            <a:ext cx="4843285" cy="8464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48B9D-8022-FC71-AB9C-8C716FDF4A93}"/>
              </a:ext>
            </a:extLst>
          </p:cNvPr>
          <p:cNvSpPr txBox="1"/>
          <p:nvPr/>
        </p:nvSpPr>
        <p:spPr>
          <a:xfrm>
            <a:off x="11017600" y="3981232"/>
            <a:ext cx="1012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内容列表业务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919794-FFBF-9FC8-2562-0BA818D9DAEB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7021459" y="4614252"/>
            <a:ext cx="415578" cy="2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78E40BD-9213-9542-BE66-8325611A033B}"/>
              </a:ext>
            </a:extLst>
          </p:cNvPr>
          <p:cNvSpPr/>
          <p:nvPr/>
        </p:nvSpPr>
        <p:spPr>
          <a:xfrm>
            <a:off x="7437037" y="4353235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C9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F2E65D-D8C1-4775-B66D-A3D6298D390A}"/>
              </a:ext>
            </a:extLst>
          </p:cNvPr>
          <p:cNvSpPr/>
          <p:nvPr/>
        </p:nvSpPr>
        <p:spPr>
          <a:xfrm>
            <a:off x="8859853" y="4356862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6C8C72-EBD3-FD7B-9913-55AF747759E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449092" y="4617009"/>
            <a:ext cx="410761" cy="3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BBFF3A4-294A-308B-9189-78D45555D1B2}"/>
              </a:ext>
            </a:extLst>
          </p:cNvPr>
          <p:cNvSpPr/>
          <p:nvPr/>
        </p:nvSpPr>
        <p:spPr>
          <a:xfrm>
            <a:off x="9613849" y="5368343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EFEFE7"/>
                </a:solidFill>
                <a:cs typeface="+mn-ea"/>
                <a:sym typeface="+mn-lt"/>
              </a:rPr>
              <a:t>login-bug</a:t>
            </a:r>
            <a:endParaRPr lang="zh-CN" altLang="en-US" sz="12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2FFD77-3809-B8CF-0A58-54AD14FCEA6B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9365881" y="4884409"/>
            <a:ext cx="753995" cy="483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0" grpId="0" animBg="1"/>
      <p:bldP spid="21" grpId="0" animBg="1"/>
      <p:bldP spid="41" grpId="0" animBg="1"/>
      <p:bldP spid="43" grpId="0" animBg="1"/>
      <p:bldP spid="45" grpId="0" animBg="1"/>
      <p:bldP spid="4" grpId="0" animBg="1"/>
      <p:bldP spid="6" grpId="0" animBg="1"/>
      <p:bldP spid="8" grpId="0" animBg="1"/>
      <p:bldP spid="15" grpId="0" animBg="1"/>
      <p:bldP spid="16" grpId="0"/>
      <p:bldP spid="14" grpId="0" animBg="1"/>
      <p:bldP spid="17" grpId="0" animBg="1"/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合并与提交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7800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合并提交：发生于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原分支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产生了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新的提交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记录后，再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合并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回去时发生，自动使用多个快照记录合并后产生一次新的提交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切回到要合入的分支上：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checkout master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合并其他分支过来：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merge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删除合并后的分支：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branch -d content</a:t>
            </a: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387F8F-3915-F2A8-0EFE-06D8BBCEC330}"/>
              </a:ext>
            </a:extLst>
          </p:cNvPr>
          <p:cNvSpPr/>
          <p:nvPr/>
        </p:nvSpPr>
        <p:spPr>
          <a:xfrm>
            <a:off x="760320" y="3877440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F50F37-F004-12DA-826F-72D7FC530986}"/>
              </a:ext>
            </a:extLst>
          </p:cNvPr>
          <p:cNvCxnSpPr>
            <a:cxnSpLocks/>
            <a:stCxn id="15" idx="18"/>
            <a:endCxn id="22" idx="1"/>
          </p:cNvCxnSpPr>
          <p:nvPr/>
        </p:nvCxnSpPr>
        <p:spPr>
          <a:xfrm flipV="1">
            <a:off x="1268947" y="4287682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E1187B-9FFF-5213-02A3-59D6DBC5DF3D}"/>
              </a:ext>
            </a:extLst>
          </p:cNvPr>
          <p:cNvSpPr/>
          <p:nvPr/>
        </p:nvSpPr>
        <p:spPr>
          <a:xfrm>
            <a:off x="1725326" y="4023908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15EF496-C6A3-B98B-7F50-76D0EB0F20A7}"/>
              </a:ext>
            </a:extLst>
          </p:cNvPr>
          <p:cNvSpPr/>
          <p:nvPr/>
        </p:nvSpPr>
        <p:spPr>
          <a:xfrm>
            <a:off x="3153253" y="4023907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21A84CA-A057-6134-38A5-2FDDDB50EC6F}"/>
              </a:ext>
            </a:extLst>
          </p:cNvPr>
          <p:cNvSpPr/>
          <p:nvPr/>
        </p:nvSpPr>
        <p:spPr>
          <a:xfrm>
            <a:off x="4600478" y="4023906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900446-5496-9A48-B5DA-4E7E061BF64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2737379" y="4287681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83071E-3A1A-92AC-5BF8-62347791667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165307" y="4287680"/>
            <a:ext cx="4351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04BC20-9453-B945-FA40-9DC4E0FBC20C}"/>
              </a:ext>
            </a:extLst>
          </p:cNvPr>
          <p:cNvSpPr/>
          <p:nvPr/>
        </p:nvSpPr>
        <p:spPr>
          <a:xfrm>
            <a:off x="9795349" y="4845130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783F092-205D-19B6-F22F-9F2A857002D4}"/>
              </a:ext>
            </a:extLst>
          </p:cNvPr>
          <p:cNvSpPr/>
          <p:nvPr/>
        </p:nvSpPr>
        <p:spPr>
          <a:xfrm>
            <a:off x="9795348" y="5640591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8E8EFB1-4354-D5D0-13AC-5F3EBE83EB03}"/>
              </a:ext>
            </a:extLst>
          </p:cNvPr>
          <p:cNvSpPr/>
          <p:nvPr/>
        </p:nvSpPr>
        <p:spPr>
          <a:xfrm>
            <a:off x="8614075" y="2153186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content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977853-E621-554B-95B8-606C8656012E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0301375" y="5372677"/>
            <a:ext cx="1" cy="267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9A4E39C-128A-625A-FDAD-C4E02C99A1E7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9120102" y="2680733"/>
            <a:ext cx="0" cy="532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E46C0C-52BB-DC99-D4DB-8114D03BE2FF}"/>
              </a:ext>
            </a:extLst>
          </p:cNvPr>
          <p:cNvCxnSpPr>
            <a:cxnSpLocks/>
            <a:stCxn id="32" idx="0"/>
            <a:endCxn id="69" idx="2"/>
          </p:cNvCxnSpPr>
          <p:nvPr/>
        </p:nvCxnSpPr>
        <p:spPr>
          <a:xfrm flipV="1">
            <a:off x="10301376" y="4551526"/>
            <a:ext cx="0" cy="293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E98A4A-8F0F-4140-BD6F-785D4A4EB3AC}"/>
              </a:ext>
            </a:extLst>
          </p:cNvPr>
          <p:cNvSpPr/>
          <p:nvPr/>
        </p:nvSpPr>
        <p:spPr>
          <a:xfrm>
            <a:off x="5771663" y="3213316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C70A995-2778-4D41-D8E4-0A69A68D5E39}"/>
              </a:ext>
            </a:extLst>
          </p:cNvPr>
          <p:cNvCxnSpPr>
            <a:cxnSpLocks/>
            <a:stCxn id="28" idx="0"/>
            <a:endCxn id="39" idx="1"/>
          </p:cNvCxnSpPr>
          <p:nvPr/>
        </p:nvCxnSpPr>
        <p:spPr>
          <a:xfrm flipV="1">
            <a:off x="5106506" y="3477090"/>
            <a:ext cx="665157" cy="546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20401FF-986D-6632-AC12-7279A324F13A}"/>
              </a:ext>
            </a:extLst>
          </p:cNvPr>
          <p:cNvSpPr/>
          <p:nvPr/>
        </p:nvSpPr>
        <p:spPr>
          <a:xfrm>
            <a:off x="7192869" y="3213316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BADEC3A-772D-007A-3A67-0BB427996112}"/>
              </a:ext>
            </a:extLst>
          </p:cNvPr>
          <p:cNvSpPr/>
          <p:nvPr/>
        </p:nvSpPr>
        <p:spPr>
          <a:xfrm>
            <a:off x="8614075" y="3213316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1AF7CED-33E4-1D9A-DA75-17D6012B6DFE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6783717" y="3477090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9A4BC37-83B3-54D3-EA02-6A9CBDBD25C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204923" y="3477090"/>
            <a:ext cx="409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31C9CAF-89C5-2D57-EDA1-38B72538CB51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>
            <a:off x="5612533" y="4287680"/>
            <a:ext cx="415578" cy="2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B612B9-BC09-C3BF-896C-B6ADBB651CE1}"/>
              </a:ext>
            </a:extLst>
          </p:cNvPr>
          <p:cNvSpPr/>
          <p:nvPr/>
        </p:nvSpPr>
        <p:spPr>
          <a:xfrm>
            <a:off x="6028111" y="4026663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C9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9225ECE-5F6A-D862-CE08-D31F4DF16B85}"/>
              </a:ext>
            </a:extLst>
          </p:cNvPr>
          <p:cNvSpPr/>
          <p:nvPr/>
        </p:nvSpPr>
        <p:spPr>
          <a:xfrm>
            <a:off x="7450927" y="4030290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DE8DC8C-375D-A732-564D-4C86FC487A9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040166" y="4290437"/>
            <a:ext cx="410761" cy="3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E37D3DA-D8E0-6573-A2FB-00F21092384A}"/>
              </a:ext>
            </a:extLst>
          </p:cNvPr>
          <p:cNvCxnSpPr>
            <a:cxnSpLocks/>
            <a:stCxn id="44" idx="3"/>
            <a:endCxn id="69" idx="0"/>
          </p:cNvCxnSpPr>
          <p:nvPr/>
        </p:nvCxnSpPr>
        <p:spPr>
          <a:xfrm>
            <a:off x="9626129" y="3477090"/>
            <a:ext cx="675247" cy="54688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25D6258-85CA-7AC5-2FC8-637E6EC383E9}"/>
              </a:ext>
            </a:extLst>
          </p:cNvPr>
          <p:cNvSpPr/>
          <p:nvPr/>
        </p:nvSpPr>
        <p:spPr>
          <a:xfrm>
            <a:off x="9795348" y="4023979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9686190-2523-9F6F-9795-0F60401A743A}"/>
              </a:ext>
            </a:extLst>
          </p:cNvPr>
          <p:cNvCxnSpPr>
            <a:cxnSpLocks/>
            <a:stCxn id="55" idx="3"/>
            <a:endCxn id="69" idx="1"/>
          </p:cNvCxnSpPr>
          <p:nvPr/>
        </p:nvCxnSpPr>
        <p:spPr>
          <a:xfrm flipV="1">
            <a:off x="8462982" y="4287753"/>
            <a:ext cx="1332366" cy="6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5" grpId="0" animBg="1"/>
      <p:bldP spid="28" grpId="0" animBg="1"/>
      <p:bldP spid="32" grpId="0" animBg="1"/>
      <p:bldP spid="33" grpId="0" animBg="1"/>
      <p:bldP spid="35" grpId="0" animBg="1"/>
      <p:bldP spid="39" grpId="0" animBg="1"/>
      <p:bldP spid="42" grpId="0" animBg="1"/>
      <p:bldP spid="44" grpId="0" animBg="1"/>
      <p:bldP spid="53" grpId="0" animBg="1"/>
      <p:bldP spid="55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合并与提交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最后合并回到主分支上时，提交记录流程图：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注意：提交记录的顺序按照产生的先后顺序排列，而非合并的先后顺序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D387F8F-3915-F2A8-0EFE-06D8BBCEC330}"/>
              </a:ext>
            </a:extLst>
          </p:cNvPr>
          <p:cNvSpPr/>
          <p:nvPr/>
        </p:nvSpPr>
        <p:spPr>
          <a:xfrm>
            <a:off x="760320" y="4434497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F50F37-F004-12DA-826F-72D7FC530986}"/>
              </a:ext>
            </a:extLst>
          </p:cNvPr>
          <p:cNvCxnSpPr>
            <a:cxnSpLocks/>
            <a:stCxn id="15" idx="18"/>
            <a:endCxn id="22" idx="1"/>
          </p:cNvCxnSpPr>
          <p:nvPr/>
        </p:nvCxnSpPr>
        <p:spPr>
          <a:xfrm flipV="1">
            <a:off x="1268947" y="4844739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E1187B-9FFF-5213-02A3-59D6DBC5DF3D}"/>
              </a:ext>
            </a:extLst>
          </p:cNvPr>
          <p:cNvSpPr/>
          <p:nvPr/>
        </p:nvSpPr>
        <p:spPr>
          <a:xfrm>
            <a:off x="1725326" y="4580965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15EF496-C6A3-B98B-7F50-76D0EB0F20A7}"/>
              </a:ext>
            </a:extLst>
          </p:cNvPr>
          <p:cNvSpPr/>
          <p:nvPr/>
        </p:nvSpPr>
        <p:spPr>
          <a:xfrm>
            <a:off x="3153253" y="4580964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21A84CA-A057-6134-38A5-2FDDDB50EC6F}"/>
              </a:ext>
            </a:extLst>
          </p:cNvPr>
          <p:cNvSpPr/>
          <p:nvPr/>
        </p:nvSpPr>
        <p:spPr>
          <a:xfrm>
            <a:off x="4600478" y="4580963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C5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900446-5496-9A48-B5DA-4E7E061BF64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2737379" y="4844738"/>
            <a:ext cx="4158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83071E-3A1A-92AC-5BF8-62347791667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165307" y="4844737"/>
            <a:ext cx="4351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F04BC20-9453-B945-FA40-9DC4E0FBC20C}"/>
              </a:ext>
            </a:extLst>
          </p:cNvPr>
          <p:cNvSpPr/>
          <p:nvPr/>
        </p:nvSpPr>
        <p:spPr>
          <a:xfrm>
            <a:off x="8768122" y="2734545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783F092-205D-19B6-F22F-9F2A857002D4}"/>
              </a:ext>
            </a:extLst>
          </p:cNvPr>
          <p:cNvSpPr/>
          <p:nvPr/>
        </p:nvSpPr>
        <p:spPr>
          <a:xfrm>
            <a:off x="7389747" y="2734544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977853-E621-554B-95B8-606C8656012E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8401801" y="2998318"/>
            <a:ext cx="3663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E46C0C-52BB-DC99-D4DB-8114D03BE2FF}"/>
              </a:ext>
            </a:extLst>
          </p:cNvPr>
          <p:cNvCxnSpPr>
            <a:cxnSpLocks/>
            <a:stCxn id="32" idx="3"/>
            <a:endCxn id="69" idx="1"/>
          </p:cNvCxnSpPr>
          <p:nvPr/>
        </p:nvCxnSpPr>
        <p:spPr>
          <a:xfrm>
            <a:off x="9780176" y="2998319"/>
            <a:ext cx="3663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E98A4A-8F0F-4140-BD6F-785D4A4EB3AC}"/>
              </a:ext>
            </a:extLst>
          </p:cNvPr>
          <p:cNvSpPr/>
          <p:nvPr/>
        </p:nvSpPr>
        <p:spPr>
          <a:xfrm>
            <a:off x="6047704" y="4580962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C70A995-2778-4D41-D8E4-0A69A68D5E39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 flipV="1">
            <a:off x="5612533" y="4844736"/>
            <a:ext cx="4351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20401FF-986D-6632-AC12-7279A324F13A}"/>
              </a:ext>
            </a:extLst>
          </p:cNvPr>
          <p:cNvSpPr/>
          <p:nvPr/>
        </p:nvSpPr>
        <p:spPr>
          <a:xfrm>
            <a:off x="7389747" y="458096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C7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BADEC3A-772D-007A-3A67-0BB427996112}"/>
              </a:ext>
            </a:extLst>
          </p:cNvPr>
          <p:cNvSpPr/>
          <p:nvPr/>
        </p:nvSpPr>
        <p:spPr>
          <a:xfrm>
            <a:off x="8768122" y="458096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C8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1AF7CED-33E4-1D9A-DA75-17D6012B6DFE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 flipV="1">
            <a:off x="7059758" y="4844735"/>
            <a:ext cx="3299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9A4BC37-83B3-54D3-EA02-6A9CBDBD25C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01801" y="4844735"/>
            <a:ext cx="366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B612B9-BC09-C3BF-896C-B6ADBB651CE1}"/>
              </a:ext>
            </a:extLst>
          </p:cNvPr>
          <p:cNvSpPr/>
          <p:nvPr/>
        </p:nvSpPr>
        <p:spPr>
          <a:xfrm>
            <a:off x="10146497" y="4580960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C9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9225ECE-5F6A-D862-CE08-D31F4DF16B85}"/>
              </a:ext>
            </a:extLst>
          </p:cNvPr>
          <p:cNvSpPr/>
          <p:nvPr/>
        </p:nvSpPr>
        <p:spPr>
          <a:xfrm>
            <a:off x="10146497" y="3657753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DE8DC8C-375D-A732-564D-4C86FC487A98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10652525" y="4185300"/>
            <a:ext cx="0" cy="395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E37D3DA-D8E0-6573-A2FB-00F21092384A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 flipV="1">
            <a:off x="9780176" y="4844734"/>
            <a:ext cx="3663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25D6258-85CA-7AC5-2FC8-637E6EC383E9}"/>
              </a:ext>
            </a:extLst>
          </p:cNvPr>
          <p:cNvSpPr/>
          <p:nvPr/>
        </p:nvSpPr>
        <p:spPr>
          <a:xfrm>
            <a:off x="10146497" y="2734546"/>
            <a:ext cx="1012055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9686190-2523-9F6F-9795-0F60401A743A}"/>
              </a:ext>
            </a:extLst>
          </p:cNvPr>
          <p:cNvCxnSpPr>
            <a:cxnSpLocks/>
            <a:stCxn id="55" idx="0"/>
            <a:endCxn id="69" idx="2"/>
          </p:cNvCxnSpPr>
          <p:nvPr/>
        </p:nvCxnSpPr>
        <p:spPr>
          <a:xfrm flipV="1">
            <a:off x="10652525" y="3262093"/>
            <a:ext cx="0" cy="395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3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合并冲突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1147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：基于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master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新建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publish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分支，完成发布文章业务，然后修改内容页面的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title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标签，并提交一次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：切换到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master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，也在修改内容页面的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title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标签，并提交一次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冲突：把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publish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分支合并到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master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回来，产生合并冲突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不同分支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中，对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同一个文件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同一部分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修改，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无法干净的合并，产生合并冲突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解决：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打开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找到冲突文件并手动解决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解决后需要提交一次记录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避免：（多交流）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按页面划分不同分支开发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公共代码在统一文件夹维护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Node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等软件版本统一，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包统一下载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57DC14E-579F-D2F0-5159-44D248668B0A}"/>
              </a:ext>
            </a:extLst>
          </p:cNvPr>
          <p:cNvSpPr/>
          <p:nvPr/>
        </p:nvSpPr>
        <p:spPr>
          <a:xfrm>
            <a:off x="5248345" y="3765005"/>
            <a:ext cx="615718" cy="8204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A0AA9A-9877-A234-3706-0452A290088F}"/>
              </a:ext>
            </a:extLst>
          </p:cNvPr>
          <p:cNvCxnSpPr>
            <a:cxnSpLocks/>
            <a:stCxn id="16" idx="18"/>
            <a:endCxn id="25" idx="1"/>
          </p:cNvCxnSpPr>
          <p:nvPr/>
        </p:nvCxnSpPr>
        <p:spPr>
          <a:xfrm flipV="1">
            <a:off x="5756972" y="4175247"/>
            <a:ext cx="456379" cy="12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EBCDD7-00B5-9232-53ED-78C569BC24E3}"/>
              </a:ext>
            </a:extLst>
          </p:cNvPr>
          <p:cNvSpPr/>
          <p:nvPr/>
        </p:nvSpPr>
        <p:spPr>
          <a:xfrm>
            <a:off x="6213351" y="3911473"/>
            <a:ext cx="1012053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5F63346-1FA9-7834-CCF3-D37E658E0D37}"/>
              </a:ext>
            </a:extLst>
          </p:cNvPr>
          <p:cNvSpPr/>
          <p:nvPr/>
        </p:nvSpPr>
        <p:spPr>
          <a:xfrm>
            <a:off x="10537239" y="3165226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master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B46499-7BDF-8405-4BB9-060FB938FF55}"/>
              </a:ext>
            </a:extLst>
          </p:cNvPr>
          <p:cNvSpPr/>
          <p:nvPr/>
        </p:nvSpPr>
        <p:spPr>
          <a:xfrm>
            <a:off x="10537239" y="2398938"/>
            <a:ext cx="1012054" cy="527547"/>
          </a:xfrm>
          <a:prstGeom prst="roundRect">
            <a:avLst/>
          </a:prstGeom>
          <a:solidFill>
            <a:srgbClr val="CD9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HEAD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9036D2-A574-97C9-CBE7-9A12EAC116FB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11043266" y="2926485"/>
            <a:ext cx="0" cy="238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1D3154B-98D4-6641-9A89-CD4592E11C3B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11043266" y="3692773"/>
            <a:ext cx="0" cy="213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C3B2BF9-98EB-FDE3-31CC-D149C14FCCD1}"/>
              </a:ext>
            </a:extLst>
          </p:cNvPr>
          <p:cNvSpPr/>
          <p:nvPr/>
        </p:nvSpPr>
        <p:spPr>
          <a:xfrm>
            <a:off x="7687660" y="3911472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C11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14BB6F1-3D18-8A34-2752-6101C49D0156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7225404" y="4175246"/>
            <a:ext cx="4622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BAA59D6-1DB3-7101-E8C1-AA57CB936B53}"/>
              </a:ext>
            </a:extLst>
          </p:cNvPr>
          <p:cNvSpPr/>
          <p:nvPr/>
        </p:nvSpPr>
        <p:spPr>
          <a:xfrm>
            <a:off x="9062929" y="5802805"/>
            <a:ext cx="1012054" cy="527547"/>
          </a:xfrm>
          <a:prstGeom prst="round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EFEFE7"/>
                </a:solidFill>
                <a:cs typeface="+mn-ea"/>
                <a:sym typeface="+mn-lt"/>
              </a:rPr>
              <a:t>publish</a:t>
            </a:r>
            <a:endParaRPr lang="zh-CN" altLang="en-US" sz="1400">
              <a:solidFill>
                <a:srgbClr val="EFEFE7"/>
              </a:solidFill>
              <a:cs typeface="+mn-ea"/>
              <a:sym typeface="+mn-lt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30BA27-9AD0-5670-1B43-D31195C65E6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9568956" y="5384685"/>
            <a:ext cx="0" cy="418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45F4232-67DD-F0FE-B4A8-051CFFB83E9A}"/>
              </a:ext>
            </a:extLst>
          </p:cNvPr>
          <p:cNvSpPr/>
          <p:nvPr/>
        </p:nvSpPr>
        <p:spPr>
          <a:xfrm>
            <a:off x="9062929" y="391147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修改文件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FCD2D3F-3ACF-7447-FB93-14B2D6097728}"/>
              </a:ext>
            </a:extLst>
          </p:cNvPr>
          <p:cNvSpPr/>
          <p:nvPr/>
        </p:nvSpPr>
        <p:spPr>
          <a:xfrm>
            <a:off x="9062929" y="4857138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修改文件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BE1CAE5-3AA7-E0C6-A3B3-0039D36C48FF}"/>
              </a:ext>
            </a:extLst>
          </p:cNvPr>
          <p:cNvSpPr/>
          <p:nvPr/>
        </p:nvSpPr>
        <p:spPr>
          <a:xfrm>
            <a:off x="10537239" y="3906481"/>
            <a:ext cx="1012054" cy="527547"/>
          </a:xfrm>
          <a:prstGeom prst="roundRect">
            <a:avLst/>
          </a:prstGeom>
          <a:solidFill>
            <a:srgbClr val="EF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AD2B26"/>
                </a:solidFill>
                <a:cs typeface="+mn-ea"/>
                <a:sym typeface="+mn-lt"/>
              </a:rPr>
              <a:t>合并冲突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E7F547B-1FA4-3B2C-4BD3-E28CF151555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8699714" y="4175245"/>
            <a:ext cx="3632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CE965C4-CB63-2F33-79BC-C1709613F5E1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10074983" y="4170255"/>
            <a:ext cx="462256" cy="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525834-62FC-AB7E-F82A-958B3EE769A8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>
            <a:off x="8193687" y="4439019"/>
            <a:ext cx="869242" cy="68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B9A297E-8532-2A09-0FE2-2AB377E914D7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10074983" y="4434028"/>
            <a:ext cx="968283" cy="68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7" grpId="0" animBg="1"/>
      <p:bldP spid="28" grpId="0" animBg="1"/>
      <p:bldP spid="31" grpId="0" animBg="1"/>
      <p:bldP spid="33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Windows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  <a:hlinkClick r:id="rId2"/>
              </a:rPr>
              <a:t>系统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exe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程序，默认下一步即可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Mac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系统：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dmg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程序，默认下一步即可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检验成功：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打开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bash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终端（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专用）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-v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（查看版本号）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A185C9-25AA-7016-6E5F-DB83406C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67" y="1789163"/>
            <a:ext cx="3630741" cy="91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3939CA-3F67-0850-B27E-9DBF1595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3325148"/>
            <a:ext cx="6919560" cy="2888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9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常用命令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D694AE-44FB-EA50-EF94-76EB89E9E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62311"/>
              </p:ext>
            </p:extLst>
          </p:nvPr>
        </p:nvGraphicFramePr>
        <p:xfrm>
          <a:off x="828352" y="1519422"/>
          <a:ext cx="88568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558">
                  <a:extLst>
                    <a:ext uri="{9D8B030D-6E8A-4147-A177-3AD203B41FA5}">
                      <a16:colId xmlns:a16="http://schemas.microsoft.com/office/drawing/2014/main" val="2766377392"/>
                    </a:ext>
                  </a:extLst>
                </a:gridCol>
                <a:gridCol w="2554731">
                  <a:extLst>
                    <a:ext uri="{9D8B030D-6E8A-4147-A177-3AD203B41FA5}">
                      <a16:colId xmlns:a16="http://schemas.microsoft.com/office/drawing/2014/main" val="3793023590"/>
                    </a:ext>
                  </a:extLst>
                </a:gridCol>
                <a:gridCol w="3881535">
                  <a:extLst>
                    <a:ext uri="{9D8B030D-6E8A-4147-A177-3AD203B41FA5}">
                      <a16:colId xmlns:a16="http://schemas.microsoft.com/office/drawing/2014/main" val="279163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-v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init</a:t>
                      </a:r>
                      <a:endParaRPr lang="zh-CN" altLang="en-US" sz="14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初始化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仓库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add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暂存某个文件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文件标识以终端为起始的相对路径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add .</a:t>
                      </a:r>
                      <a:endParaRPr lang="zh-CN" altLang="en-US" sz="14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暂存所有文件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6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commit -m '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说明注释</a:t>
                      </a:r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'</a:t>
                      </a:r>
                      <a:endParaRPr lang="zh-CN" altLang="en-US" sz="14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提交产生版本记录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每次提交，把暂存区内容快照一份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9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status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查看文件状态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详细信息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2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status -s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查看文件状态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简略信息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第一列是暂存区状态，第二列是工作区状态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ls-files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查看暂存区文件列表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restore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从暂存区恢复到工作区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如果文件标识为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.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则恢复所有文件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rm --cached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从暂存区移除文件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不让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跟踪文件变化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log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查看提交记录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详细信息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log --oneline</a:t>
                      </a:r>
                      <a:endParaRPr lang="zh-CN" altLang="en-US" sz="14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查看提交记录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简略信息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版本号 分支指针 提交时说明注释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35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常用命令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D694AE-44FB-EA50-EF94-76EB89E9E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5795"/>
              </p:ext>
            </p:extLst>
          </p:nvPr>
        </p:nvGraphicFramePr>
        <p:xfrm>
          <a:off x="828351" y="1519422"/>
          <a:ext cx="9789885" cy="450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51">
                  <a:extLst>
                    <a:ext uri="{9D8B030D-6E8A-4147-A177-3AD203B41FA5}">
                      <a16:colId xmlns:a16="http://schemas.microsoft.com/office/drawing/2014/main" val="2766377392"/>
                    </a:ext>
                  </a:extLst>
                </a:gridCol>
                <a:gridCol w="3440751">
                  <a:extLst>
                    <a:ext uri="{9D8B030D-6E8A-4147-A177-3AD203B41FA5}">
                      <a16:colId xmlns:a16="http://schemas.microsoft.com/office/drawing/2014/main" val="3793023590"/>
                    </a:ext>
                  </a:extLst>
                </a:gridCol>
                <a:gridCol w="4170783">
                  <a:extLst>
                    <a:ext uri="{9D8B030D-6E8A-4147-A177-3AD203B41FA5}">
                      <a16:colId xmlns:a16="http://schemas.microsoft.com/office/drawing/2014/main" val="279163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reflog --oneline</a:t>
                      </a:r>
                      <a:endParaRPr lang="zh-CN" altLang="en-US" sz="1400">
                        <a:solidFill>
                          <a:srgbClr val="AD2B26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查看完整历史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简略消息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包括提交，切换，回退等所有记录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03117"/>
                  </a:ext>
                </a:extLst>
              </a:tr>
              <a:tr h="11632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reset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版本号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切换版本代码到暂存区和工作区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--soft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模式保留暂存区和工作区原本内容</a:t>
                      </a:r>
                      <a:endParaRPr lang="en-US" altLang="zh-CN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--hard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模式不保留暂存区和工作区原本内容</a:t>
                      </a:r>
                      <a:endParaRPr lang="en-US" altLang="zh-CN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--mixed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模式不保留暂存区，工作区保留（默认）</a:t>
                      </a:r>
                      <a:endParaRPr lang="en-US" altLang="zh-CN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先覆盖到暂存区，再用暂存区对比覆盖工作区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branch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branch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查看本地分支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6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branch -d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请确保记录已经合并到别的分支下，再删除分支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2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checkout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切换分支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checkout -b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创建并立刻切换分支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merge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把分支提交历史记录合并到当前所在分支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0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31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C9BF294-515F-B949-43E7-2AD0BA5F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7" y="4129073"/>
            <a:ext cx="2348854" cy="18438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概念：</a:t>
            </a:r>
            <a:r>
              <a:rPr lang="zh-CN" altLang="en-US" b="0" i="0">
                <a:solidFill>
                  <a:srgbClr val="4E443C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托管在因特网或其他网络中的你的项目的</a:t>
            </a:r>
            <a:r>
              <a:rPr lang="zh-CN" altLang="en-US" b="0" i="0">
                <a:solidFill>
                  <a:srgbClr val="AD2B26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版本库</a:t>
            </a:r>
            <a:endParaRPr lang="en-US" altLang="zh-CN" b="0" i="0">
              <a:solidFill>
                <a:srgbClr val="AD2B26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作用：保存版本库的历史记录，多人协作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创建：公司自己服务器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第三方托管平台（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Gitee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GitLab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GitHub...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588E76-5CDE-AA63-41D8-C32B49AF7E34}"/>
              </a:ext>
            </a:extLst>
          </p:cNvPr>
          <p:cNvGrpSpPr/>
          <p:nvPr/>
        </p:nvGrpSpPr>
        <p:grpSpPr>
          <a:xfrm>
            <a:off x="866852" y="4129072"/>
            <a:ext cx="2348854" cy="1843851"/>
            <a:chOff x="866852" y="4129072"/>
            <a:chExt cx="2348854" cy="18438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C91314-7406-AA7E-B633-0B39012D0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2" y="4129072"/>
              <a:ext cx="2348854" cy="1843851"/>
            </a:xfrm>
            <a:prstGeom prst="rect">
              <a:avLst/>
            </a:prstGeom>
          </p:spPr>
        </p:pic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5910259-EF67-FA88-07E3-35CFF3279948}"/>
                </a:ext>
              </a:extLst>
            </p:cNvPr>
            <p:cNvSpPr/>
            <p:nvPr/>
          </p:nvSpPr>
          <p:spPr>
            <a:xfrm>
              <a:off x="1103106" y="4368597"/>
              <a:ext cx="432448" cy="576265"/>
            </a:xfrm>
            <a:custGeom>
              <a:avLst/>
              <a:gdLst>
                <a:gd name="T0" fmla="*/ 427 w 2800"/>
                <a:gd name="T1" fmla="*/ 202 h 3600"/>
                <a:gd name="T2" fmla="*/ 0 w 2800"/>
                <a:gd name="T3" fmla="*/ 2867 h 3600"/>
                <a:gd name="T4" fmla="*/ 1400 w 2800"/>
                <a:gd name="T5" fmla="*/ 3600 h 3600"/>
                <a:gd name="T6" fmla="*/ 2800 w 2800"/>
                <a:gd name="T7" fmla="*/ 2867 h 3600"/>
                <a:gd name="T8" fmla="*/ 2373 w 2800"/>
                <a:gd name="T9" fmla="*/ 202 h 3600"/>
                <a:gd name="T10" fmla="*/ 1400 w 2800"/>
                <a:gd name="T11" fmla="*/ 133 h 3600"/>
                <a:gd name="T12" fmla="*/ 2667 w 2800"/>
                <a:gd name="T13" fmla="*/ 733 h 3600"/>
                <a:gd name="T14" fmla="*/ 1400 w 2800"/>
                <a:gd name="T15" fmla="*/ 1333 h 3600"/>
                <a:gd name="T16" fmla="*/ 133 w 2800"/>
                <a:gd name="T17" fmla="*/ 733 h 3600"/>
                <a:gd name="T18" fmla="*/ 1400 w 2800"/>
                <a:gd name="T19" fmla="*/ 133 h 3600"/>
                <a:gd name="T20" fmla="*/ 532 w 2800"/>
                <a:gd name="T21" fmla="*/ 411 h 3600"/>
                <a:gd name="T22" fmla="*/ 266 w 2800"/>
                <a:gd name="T23" fmla="*/ 767 h 3600"/>
                <a:gd name="T24" fmla="*/ 300 w 2800"/>
                <a:gd name="T25" fmla="*/ 733 h 3600"/>
                <a:gd name="T26" fmla="*/ 1400 w 2800"/>
                <a:gd name="T27" fmla="*/ 300 h 3600"/>
                <a:gd name="T28" fmla="*/ 1401 w 2800"/>
                <a:gd name="T29" fmla="*/ 233 h 3600"/>
                <a:gd name="T30" fmla="*/ 133 w 2800"/>
                <a:gd name="T31" fmla="*/ 1051 h 3600"/>
                <a:gd name="T32" fmla="*/ 1400 w 2800"/>
                <a:gd name="T33" fmla="*/ 1467 h 3600"/>
                <a:gd name="T34" fmla="*/ 2667 w 2800"/>
                <a:gd name="T35" fmla="*/ 1051 h 3600"/>
                <a:gd name="T36" fmla="*/ 2313 w 2800"/>
                <a:gd name="T37" fmla="*/ 1856 h 3600"/>
                <a:gd name="T38" fmla="*/ 487 w 2800"/>
                <a:gd name="T39" fmla="*/ 1856 h 3600"/>
                <a:gd name="T40" fmla="*/ 133 w 2800"/>
                <a:gd name="T41" fmla="*/ 1051 h 3600"/>
                <a:gd name="T42" fmla="*/ 427 w 2800"/>
                <a:gd name="T43" fmla="*/ 1975 h 3600"/>
                <a:gd name="T44" fmla="*/ 2373 w 2800"/>
                <a:gd name="T45" fmla="*/ 1975 h 3600"/>
                <a:gd name="T46" fmla="*/ 2667 w 2800"/>
                <a:gd name="T47" fmla="*/ 2156 h 3600"/>
                <a:gd name="T48" fmla="*/ 1400 w 2800"/>
                <a:gd name="T49" fmla="*/ 2756 h 3600"/>
                <a:gd name="T50" fmla="*/ 133 w 2800"/>
                <a:gd name="T51" fmla="*/ 2156 h 3600"/>
                <a:gd name="T52" fmla="*/ 133 w 2800"/>
                <a:gd name="T53" fmla="*/ 2473 h 3600"/>
                <a:gd name="T54" fmla="*/ 1400 w 2800"/>
                <a:gd name="T55" fmla="*/ 2889 h 3600"/>
                <a:gd name="T56" fmla="*/ 2667 w 2800"/>
                <a:gd name="T57" fmla="*/ 2473 h 3600"/>
                <a:gd name="T58" fmla="*/ 2313 w 2800"/>
                <a:gd name="T59" fmla="*/ 3278 h 3600"/>
                <a:gd name="T60" fmla="*/ 487 w 2800"/>
                <a:gd name="T61" fmla="*/ 3278 h 3600"/>
                <a:gd name="T62" fmla="*/ 133 w 2800"/>
                <a:gd name="T63" fmla="*/ 2473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0" h="3600">
                  <a:moveTo>
                    <a:pt x="1400" y="0"/>
                  </a:moveTo>
                  <a:cubicBezTo>
                    <a:pt x="1023" y="0"/>
                    <a:pt x="681" y="76"/>
                    <a:pt x="427" y="202"/>
                  </a:cubicBezTo>
                  <a:cubicBezTo>
                    <a:pt x="174" y="329"/>
                    <a:pt x="0" y="513"/>
                    <a:pt x="0" y="733"/>
                  </a:cubicBezTo>
                  <a:lnTo>
                    <a:pt x="0" y="2867"/>
                  </a:lnTo>
                  <a:cubicBezTo>
                    <a:pt x="0" y="3087"/>
                    <a:pt x="174" y="3271"/>
                    <a:pt x="427" y="3398"/>
                  </a:cubicBezTo>
                  <a:cubicBezTo>
                    <a:pt x="681" y="3524"/>
                    <a:pt x="1023" y="3600"/>
                    <a:pt x="1400" y="3600"/>
                  </a:cubicBezTo>
                  <a:cubicBezTo>
                    <a:pt x="1777" y="3600"/>
                    <a:pt x="2119" y="3524"/>
                    <a:pt x="2373" y="3398"/>
                  </a:cubicBezTo>
                  <a:cubicBezTo>
                    <a:pt x="2626" y="3271"/>
                    <a:pt x="2800" y="3087"/>
                    <a:pt x="2800" y="2867"/>
                  </a:cubicBezTo>
                  <a:lnTo>
                    <a:pt x="2800" y="733"/>
                  </a:lnTo>
                  <a:cubicBezTo>
                    <a:pt x="2800" y="513"/>
                    <a:pt x="2626" y="329"/>
                    <a:pt x="2373" y="202"/>
                  </a:cubicBezTo>
                  <a:cubicBezTo>
                    <a:pt x="2119" y="76"/>
                    <a:pt x="1777" y="0"/>
                    <a:pt x="1400" y="0"/>
                  </a:cubicBezTo>
                  <a:close/>
                  <a:moveTo>
                    <a:pt x="1400" y="133"/>
                  </a:moveTo>
                  <a:cubicBezTo>
                    <a:pt x="1759" y="133"/>
                    <a:pt x="2084" y="207"/>
                    <a:pt x="2313" y="322"/>
                  </a:cubicBezTo>
                  <a:cubicBezTo>
                    <a:pt x="2542" y="436"/>
                    <a:pt x="2667" y="585"/>
                    <a:pt x="2667" y="733"/>
                  </a:cubicBezTo>
                  <a:cubicBezTo>
                    <a:pt x="2667" y="881"/>
                    <a:pt x="2542" y="1031"/>
                    <a:pt x="2313" y="1145"/>
                  </a:cubicBezTo>
                  <a:cubicBezTo>
                    <a:pt x="2084" y="1260"/>
                    <a:pt x="1759" y="1333"/>
                    <a:pt x="1400" y="1333"/>
                  </a:cubicBezTo>
                  <a:cubicBezTo>
                    <a:pt x="1041" y="1333"/>
                    <a:pt x="716" y="1260"/>
                    <a:pt x="487" y="1145"/>
                  </a:cubicBezTo>
                  <a:cubicBezTo>
                    <a:pt x="258" y="1031"/>
                    <a:pt x="133" y="881"/>
                    <a:pt x="133" y="733"/>
                  </a:cubicBezTo>
                  <a:cubicBezTo>
                    <a:pt x="133" y="585"/>
                    <a:pt x="258" y="436"/>
                    <a:pt x="487" y="322"/>
                  </a:cubicBezTo>
                  <a:cubicBezTo>
                    <a:pt x="716" y="207"/>
                    <a:pt x="1041" y="133"/>
                    <a:pt x="1400" y="133"/>
                  </a:cubicBezTo>
                  <a:close/>
                  <a:moveTo>
                    <a:pt x="1400" y="233"/>
                  </a:moveTo>
                  <a:cubicBezTo>
                    <a:pt x="1054" y="233"/>
                    <a:pt x="743" y="306"/>
                    <a:pt x="532" y="411"/>
                  </a:cubicBezTo>
                  <a:cubicBezTo>
                    <a:pt x="321" y="517"/>
                    <a:pt x="233" y="637"/>
                    <a:pt x="233" y="733"/>
                  </a:cubicBezTo>
                  <a:cubicBezTo>
                    <a:pt x="233" y="752"/>
                    <a:pt x="248" y="767"/>
                    <a:pt x="266" y="767"/>
                  </a:cubicBezTo>
                  <a:cubicBezTo>
                    <a:pt x="285" y="767"/>
                    <a:pt x="300" y="753"/>
                    <a:pt x="300" y="734"/>
                  </a:cubicBezTo>
                  <a:lnTo>
                    <a:pt x="300" y="733"/>
                  </a:lnTo>
                  <a:cubicBezTo>
                    <a:pt x="300" y="683"/>
                    <a:pt x="363" y="570"/>
                    <a:pt x="562" y="471"/>
                  </a:cubicBezTo>
                  <a:cubicBezTo>
                    <a:pt x="760" y="372"/>
                    <a:pt x="1064" y="300"/>
                    <a:pt x="1400" y="300"/>
                  </a:cubicBezTo>
                  <a:cubicBezTo>
                    <a:pt x="1418" y="300"/>
                    <a:pt x="1434" y="286"/>
                    <a:pt x="1434" y="267"/>
                  </a:cubicBezTo>
                  <a:cubicBezTo>
                    <a:pt x="1434" y="249"/>
                    <a:pt x="1419" y="234"/>
                    <a:pt x="1401" y="233"/>
                  </a:cubicBezTo>
                  <a:lnTo>
                    <a:pt x="1400" y="233"/>
                  </a:lnTo>
                  <a:close/>
                  <a:moveTo>
                    <a:pt x="133" y="1051"/>
                  </a:moveTo>
                  <a:cubicBezTo>
                    <a:pt x="207" y="1133"/>
                    <a:pt x="309" y="1205"/>
                    <a:pt x="427" y="1264"/>
                  </a:cubicBezTo>
                  <a:cubicBezTo>
                    <a:pt x="681" y="1391"/>
                    <a:pt x="1023" y="1467"/>
                    <a:pt x="1400" y="1467"/>
                  </a:cubicBezTo>
                  <a:cubicBezTo>
                    <a:pt x="1777" y="1467"/>
                    <a:pt x="2119" y="1391"/>
                    <a:pt x="2373" y="1264"/>
                  </a:cubicBezTo>
                  <a:cubicBezTo>
                    <a:pt x="2491" y="1205"/>
                    <a:pt x="2593" y="1133"/>
                    <a:pt x="2667" y="1051"/>
                  </a:cubicBezTo>
                  <a:lnTo>
                    <a:pt x="2667" y="1444"/>
                  </a:lnTo>
                  <a:cubicBezTo>
                    <a:pt x="2667" y="1593"/>
                    <a:pt x="2542" y="1742"/>
                    <a:pt x="2313" y="1856"/>
                  </a:cubicBezTo>
                  <a:cubicBezTo>
                    <a:pt x="2084" y="1971"/>
                    <a:pt x="1759" y="2044"/>
                    <a:pt x="1400" y="2044"/>
                  </a:cubicBezTo>
                  <a:cubicBezTo>
                    <a:pt x="1041" y="2044"/>
                    <a:pt x="716" y="1971"/>
                    <a:pt x="487" y="1856"/>
                  </a:cubicBezTo>
                  <a:cubicBezTo>
                    <a:pt x="258" y="1742"/>
                    <a:pt x="133" y="1593"/>
                    <a:pt x="133" y="1444"/>
                  </a:cubicBezTo>
                  <a:lnTo>
                    <a:pt x="133" y="1051"/>
                  </a:lnTo>
                  <a:close/>
                  <a:moveTo>
                    <a:pt x="133" y="1762"/>
                  </a:moveTo>
                  <a:cubicBezTo>
                    <a:pt x="207" y="1844"/>
                    <a:pt x="309" y="1916"/>
                    <a:pt x="427" y="1975"/>
                  </a:cubicBezTo>
                  <a:cubicBezTo>
                    <a:pt x="681" y="2102"/>
                    <a:pt x="1023" y="2178"/>
                    <a:pt x="1400" y="2178"/>
                  </a:cubicBezTo>
                  <a:cubicBezTo>
                    <a:pt x="1777" y="2178"/>
                    <a:pt x="2119" y="2102"/>
                    <a:pt x="2373" y="1975"/>
                  </a:cubicBezTo>
                  <a:cubicBezTo>
                    <a:pt x="2491" y="1916"/>
                    <a:pt x="2593" y="1844"/>
                    <a:pt x="2667" y="1762"/>
                  </a:cubicBezTo>
                  <a:lnTo>
                    <a:pt x="2667" y="2156"/>
                  </a:lnTo>
                  <a:cubicBezTo>
                    <a:pt x="2667" y="2304"/>
                    <a:pt x="2542" y="2453"/>
                    <a:pt x="2313" y="2567"/>
                  </a:cubicBezTo>
                  <a:cubicBezTo>
                    <a:pt x="2084" y="2682"/>
                    <a:pt x="1759" y="2756"/>
                    <a:pt x="1400" y="2756"/>
                  </a:cubicBezTo>
                  <a:cubicBezTo>
                    <a:pt x="1041" y="2756"/>
                    <a:pt x="716" y="2682"/>
                    <a:pt x="487" y="2567"/>
                  </a:cubicBezTo>
                  <a:cubicBezTo>
                    <a:pt x="258" y="2453"/>
                    <a:pt x="133" y="2304"/>
                    <a:pt x="133" y="2156"/>
                  </a:cubicBezTo>
                  <a:lnTo>
                    <a:pt x="133" y="1762"/>
                  </a:lnTo>
                  <a:close/>
                  <a:moveTo>
                    <a:pt x="133" y="2473"/>
                  </a:moveTo>
                  <a:cubicBezTo>
                    <a:pt x="207" y="2555"/>
                    <a:pt x="309" y="2627"/>
                    <a:pt x="427" y="2687"/>
                  </a:cubicBezTo>
                  <a:cubicBezTo>
                    <a:pt x="681" y="2813"/>
                    <a:pt x="1023" y="2889"/>
                    <a:pt x="1400" y="2889"/>
                  </a:cubicBezTo>
                  <a:cubicBezTo>
                    <a:pt x="1777" y="2889"/>
                    <a:pt x="2119" y="2813"/>
                    <a:pt x="2373" y="2687"/>
                  </a:cubicBezTo>
                  <a:cubicBezTo>
                    <a:pt x="2491" y="2627"/>
                    <a:pt x="2593" y="2555"/>
                    <a:pt x="2667" y="2473"/>
                  </a:cubicBezTo>
                  <a:lnTo>
                    <a:pt x="2667" y="2867"/>
                  </a:lnTo>
                  <a:cubicBezTo>
                    <a:pt x="2667" y="3015"/>
                    <a:pt x="2542" y="3164"/>
                    <a:pt x="2313" y="3278"/>
                  </a:cubicBezTo>
                  <a:cubicBezTo>
                    <a:pt x="2084" y="3393"/>
                    <a:pt x="1759" y="3467"/>
                    <a:pt x="1400" y="3467"/>
                  </a:cubicBezTo>
                  <a:cubicBezTo>
                    <a:pt x="1041" y="3467"/>
                    <a:pt x="716" y="3393"/>
                    <a:pt x="487" y="3278"/>
                  </a:cubicBezTo>
                  <a:cubicBezTo>
                    <a:pt x="258" y="3164"/>
                    <a:pt x="133" y="3015"/>
                    <a:pt x="133" y="2867"/>
                  </a:cubicBezTo>
                  <a:lnTo>
                    <a:pt x="133" y="2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A22F288-235C-7058-BB75-C675A46B89B7}"/>
              </a:ext>
            </a:extLst>
          </p:cNvPr>
          <p:cNvSpPr/>
          <p:nvPr/>
        </p:nvSpPr>
        <p:spPr>
          <a:xfrm>
            <a:off x="6899206" y="4368597"/>
            <a:ext cx="432448" cy="57626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148A26-06B7-833B-CC40-CA11656AAFA6}"/>
              </a:ext>
            </a:extLst>
          </p:cNvPr>
          <p:cNvGrpSpPr/>
          <p:nvPr/>
        </p:nvGrpSpPr>
        <p:grpSpPr>
          <a:xfrm>
            <a:off x="4531091" y="2962766"/>
            <a:ext cx="849974" cy="932467"/>
            <a:chOff x="4548846" y="2283880"/>
            <a:chExt cx="849974" cy="93246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14F07E5-A964-B8E5-080B-64E9D948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846" y="2398203"/>
              <a:ext cx="566012" cy="818144"/>
            </a:xfrm>
            <a:prstGeom prst="rect">
              <a:avLst/>
            </a:prstGeom>
          </p:spPr>
        </p:pic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D113B95-3124-C69C-1F22-752F637BF5DB}"/>
                </a:ext>
              </a:extLst>
            </p:cNvPr>
            <p:cNvSpPr/>
            <p:nvPr/>
          </p:nvSpPr>
          <p:spPr>
            <a:xfrm>
              <a:off x="4966372" y="2283880"/>
              <a:ext cx="432448" cy="576265"/>
            </a:xfrm>
            <a:custGeom>
              <a:avLst/>
              <a:gdLst>
                <a:gd name="T0" fmla="*/ 427 w 2800"/>
                <a:gd name="T1" fmla="*/ 202 h 3600"/>
                <a:gd name="T2" fmla="*/ 0 w 2800"/>
                <a:gd name="T3" fmla="*/ 2867 h 3600"/>
                <a:gd name="T4" fmla="*/ 1400 w 2800"/>
                <a:gd name="T5" fmla="*/ 3600 h 3600"/>
                <a:gd name="T6" fmla="*/ 2800 w 2800"/>
                <a:gd name="T7" fmla="*/ 2867 h 3600"/>
                <a:gd name="T8" fmla="*/ 2373 w 2800"/>
                <a:gd name="T9" fmla="*/ 202 h 3600"/>
                <a:gd name="T10" fmla="*/ 1400 w 2800"/>
                <a:gd name="T11" fmla="*/ 133 h 3600"/>
                <a:gd name="T12" fmla="*/ 2667 w 2800"/>
                <a:gd name="T13" fmla="*/ 733 h 3600"/>
                <a:gd name="T14" fmla="*/ 1400 w 2800"/>
                <a:gd name="T15" fmla="*/ 1333 h 3600"/>
                <a:gd name="T16" fmla="*/ 133 w 2800"/>
                <a:gd name="T17" fmla="*/ 733 h 3600"/>
                <a:gd name="T18" fmla="*/ 1400 w 2800"/>
                <a:gd name="T19" fmla="*/ 133 h 3600"/>
                <a:gd name="T20" fmla="*/ 532 w 2800"/>
                <a:gd name="T21" fmla="*/ 411 h 3600"/>
                <a:gd name="T22" fmla="*/ 266 w 2800"/>
                <a:gd name="T23" fmla="*/ 767 h 3600"/>
                <a:gd name="T24" fmla="*/ 300 w 2800"/>
                <a:gd name="T25" fmla="*/ 733 h 3600"/>
                <a:gd name="T26" fmla="*/ 1400 w 2800"/>
                <a:gd name="T27" fmla="*/ 300 h 3600"/>
                <a:gd name="T28" fmla="*/ 1401 w 2800"/>
                <a:gd name="T29" fmla="*/ 233 h 3600"/>
                <a:gd name="T30" fmla="*/ 133 w 2800"/>
                <a:gd name="T31" fmla="*/ 1051 h 3600"/>
                <a:gd name="T32" fmla="*/ 1400 w 2800"/>
                <a:gd name="T33" fmla="*/ 1467 h 3600"/>
                <a:gd name="T34" fmla="*/ 2667 w 2800"/>
                <a:gd name="T35" fmla="*/ 1051 h 3600"/>
                <a:gd name="T36" fmla="*/ 2313 w 2800"/>
                <a:gd name="T37" fmla="*/ 1856 h 3600"/>
                <a:gd name="T38" fmla="*/ 487 w 2800"/>
                <a:gd name="T39" fmla="*/ 1856 h 3600"/>
                <a:gd name="T40" fmla="*/ 133 w 2800"/>
                <a:gd name="T41" fmla="*/ 1051 h 3600"/>
                <a:gd name="T42" fmla="*/ 427 w 2800"/>
                <a:gd name="T43" fmla="*/ 1975 h 3600"/>
                <a:gd name="T44" fmla="*/ 2373 w 2800"/>
                <a:gd name="T45" fmla="*/ 1975 h 3600"/>
                <a:gd name="T46" fmla="*/ 2667 w 2800"/>
                <a:gd name="T47" fmla="*/ 2156 h 3600"/>
                <a:gd name="T48" fmla="*/ 1400 w 2800"/>
                <a:gd name="T49" fmla="*/ 2756 h 3600"/>
                <a:gd name="T50" fmla="*/ 133 w 2800"/>
                <a:gd name="T51" fmla="*/ 2156 h 3600"/>
                <a:gd name="T52" fmla="*/ 133 w 2800"/>
                <a:gd name="T53" fmla="*/ 2473 h 3600"/>
                <a:gd name="T54" fmla="*/ 1400 w 2800"/>
                <a:gd name="T55" fmla="*/ 2889 h 3600"/>
                <a:gd name="T56" fmla="*/ 2667 w 2800"/>
                <a:gd name="T57" fmla="*/ 2473 h 3600"/>
                <a:gd name="T58" fmla="*/ 2313 w 2800"/>
                <a:gd name="T59" fmla="*/ 3278 h 3600"/>
                <a:gd name="T60" fmla="*/ 487 w 2800"/>
                <a:gd name="T61" fmla="*/ 3278 h 3600"/>
                <a:gd name="T62" fmla="*/ 133 w 2800"/>
                <a:gd name="T63" fmla="*/ 2473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0" h="3600">
                  <a:moveTo>
                    <a:pt x="1400" y="0"/>
                  </a:moveTo>
                  <a:cubicBezTo>
                    <a:pt x="1023" y="0"/>
                    <a:pt x="681" y="76"/>
                    <a:pt x="427" y="202"/>
                  </a:cubicBezTo>
                  <a:cubicBezTo>
                    <a:pt x="174" y="329"/>
                    <a:pt x="0" y="513"/>
                    <a:pt x="0" y="733"/>
                  </a:cubicBezTo>
                  <a:lnTo>
                    <a:pt x="0" y="2867"/>
                  </a:lnTo>
                  <a:cubicBezTo>
                    <a:pt x="0" y="3087"/>
                    <a:pt x="174" y="3271"/>
                    <a:pt x="427" y="3398"/>
                  </a:cubicBezTo>
                  <a:cubicBezTo>
                    <a:pt x="681" y="3524"/>
                    <a:pt x="1023" y="3600"/>
                    <a:pt x="1400" y="3600"/>
                  </a:cubicBezTo>
                  <a:cubicBezTo>
                    <a:pt x="1777" y="3600"/>
                    <a:pt x="2119" y="3524"/>
                    <a:pt x="2373" y="3398"/>
                  </a:cubicBezTo>
                  <a:cubicBezTo>
                    <a:pt x="2626" y="3271"/>
                    <a:pt x="2800" y="3087"/>
                    <a:pt x="2800" y="2867"/>
                  </a:cubicBezTo>
                  <a:lnTo>
                    <a:pt x="2800" y="733"/>
                  </a:lnTo>
                  <a:cubicBezTo>
                    <a:pt x="2800" y="513"/>
                    <a:pt x="2626" y="329"/>
                    <a:pt x="2373" y="202"/>
                  </a:cubicBezTo>
                  <a:cubicBezTo>
                    <a:pt x="2119" y="76"/>
                    <a:pt x="1777" y="0"/>
                    <a:pt x="1400" y="0"/>
                  </a:cubicBezTo>
                  <a:close/>
                  <a:moveTo>
                    <a:pt x="1400" y="133"/>
                  </a:moveTo>
                  <a:cubicBezTo>
                    <a:pt x="1759" y="133"/>
                    <a:pt x="2084" y="207"/>
                    <a:pt x="2313" y="322"/>
                  </a:cubicBezTo>
                  <a:cubicBezTo>
                    <a:pt x="2542" y="436"/>
                    <a:pt x="2667" y="585"/>
                    <a:pt x="2667" y="733"/>
                  </a:cubicBezTo>
                  <a:cubicBezTo>
                    <a:pt x="2667" y="881"/>
                    <a:pt x="2542" y="1031"/>
                    <a:pt x="2313" y="1145"/>
                  </a:cubicBezTo>
                  <a:cubicBezTo>
                    <a:pt x="2084" y="1260"/>
                    <a:pt x="1759" y="1333"/>
                    <a:pt x="1400" y="1333"/>
                  </a:cubicBezTo>
                  <a:cubicBezTo>
                    <a:pt x="1041" y="1333"/>
                    <a:pt x="716" y="1260"/>
                    <a:pt x="487" y="1145"/>
                  </a:cubicBezTo>
                  <a:cubicBezTo>
                    <a:pt x="258" y="1031"/>
                    <a:pt x="133" y="881"/>
                    <a:pt x="133" y="733"/>
                  </a:cubicBezTo>
                  <a:cubicBezTo>
                    <a:pt x="133" y="585"/>
                    <a:pt x="258" y="436"/>
                    <a:pt x="487" y="322"/>
                  </a:cubicBezTo>
                  <a:cubicBezTo>
                    <a:pt x="716" y="207"/>
                    <a:pt x="1041" y="133"/>
                    <a:pt x="1400" y="133"/>
                  </a:cubicBezTo>
                  <a:close/>
                  <a:moveTo>
                    <a:pt x="1400" y="233"/>
                  </a:moveTo>
                  <a:cubicBezTo>
                    <a:pt x="1054" y="233"/>
                    <a:pt x="743" y="306"/>
                    <a:pt x="532" y="411"/>
                  </a:cubicBezTo>
                  <a:cubicBezTo>
                    <a:pt x="321" y="517"/>
                    <a:pt x="233" y="637"/>
                    <a:pt x="233" y="733"/>
                  </a:cubicBezTo>
                  <a:cubicBezTo>
                    <a:pt x="233" y="752"/>
                    <a:pt x="248" y="767"/>
                    <a:pt x="266" y="767"/>
                  </a:cubicBezTo>
                  <a:cubicBezTo>
                    <a:pt x="285" y="767"/>
                    <a:pt x="300" y="753"/>
                    <a:pt x="300" y="734"/>
                  </a:cubicBezTo>
                  <a:lnTo>
                    <a:pt x="300" y="733"/>
                  </a:lnTo>
                  <a:cubicBezTo>
                    <a:pt x="300" y="683"/>
                    <a:pt x="363" y="570"/>
                    <a:pt x="562" y="471"/>
                  </a:cubicBezTo>
                  <a:cubicBezTo>
                    <a:pt x="760" y="372"/>
                    <a:pt x="1064" y="300"/>
                    <a:pt x="1400" y="300"/>
                  </a:cubicBezTo>
                  <a:cubicBezTo>
                    <a:pt x="1418" y="300"/>
                    <a:pt x="1434" y="286"/>
                    <a:pt x="1434" y="267"/>
                  </a:cubicBezTo>
                  <a:cubicBezTo>
                    <a:pt x="1434" y="249"/>
                    <a:pt x="1419" y="234"/>
                    <a:pt x="1401" y="233"/>
                  </a:cubicBezTo>
                  <a:lnTo>
                    <a:pt x="1400" y="233"/>
                  </a:lnTo>
                  <a:close/>
                  <a:moveTo>
                    <a:pt x="133" y="1051"/>
                  </a:moveTo>
                  <a:cubicBezTo>
                    <a:pt x="207" y="1133"/>
                    <a:pt x="309" y="1205"/>
                    <a:pt x="427" y="1264"/>
                  </a:cubicBezTo>
                  <a:cubicBezTo>
                    <a:pt x="681" y="1391"/>
                    <a:pt x="1023" y="1467"/>
                    <a:pt x="1400" y="1467"/>
                  </a:cubicBezTo>
                  <a:cubicBezTo>
                    <a:pt x="1777" y="1467"/>
                    <a:pt x="2119" y="1391"/>
                    <a:pt x="2373" y="1264"/>
                  </a:cubicBezTo>
                  <a:cubicBezTo>
                    <a:pt x="2491" y="1205"/>
                    <a:pt x="2593" y="1133"/>
                    <a:pt x="2667" y="1051"/>
                  </a:cubicBezTo>
                  <a:lnTo>
                    <a:pt x="2667" y="1444"/>
                  </a:lnTo>
                  <a:cubicBezTo>
                    <a:pt x="2667" y="1593"/>
                    <a:pt x="2542" y="1742"/>
                    <a:pt x="2313" y="1856"/>
                  </a:cubicBezTo>
                  <a:cubicBezTo>
                    <a:pt x="2084" y="1971"/>
                    <a:pt x="1759" y="2044"/>
                    <a:pt x="1400" y="2044"/>
                  </a:cubicBezTo>
                  <a:cubicBezTo>
                    <a:pt x="1041" y="2044"/>
                    <a:pt x="716" y="1971"/>
                    <a:pt x="487" y="1856"/>
                  </a:cubicBezTo>
                  <a:cubicBezTo>
                    <a:pt x="258" y="1742"/>
                    <a:pt x="133" y="1593"/>
                    <a:pt x="133" y="1444"/>
                  </a:cubicBezTo>
                  <a:lnTo>
                    <a:pt x="133" y="1051"/>
                  </a:lnTo>
                  <a:close/>
                  <a:moveTo>
                    <a:pt x="133" y="1762"/>
                  </a:moveTo>
                  <a:cubicBezTo>
                    <a:pt x="207" y="1844"/>
                    <a:pt x="309" y="1916"/>
                    <a:pt x="427" y="1975"/>
                  </a:cubicBezTo>
                  <a:cubicBezTo>
                    <a:pt x="681" y="2102"/>
                    <a:pt x="1023" y="2178"/>
                    <a:pt x="1400" y="2178"/>
                  </a:cubicBezTo>
                  <a:cubicBezTo>
                    <a:pt x="1777" y="2178"/>
                    <a:pt x="2119" y="2102"/>
                    <a:pt x="2373" y="1975"/>
                  </a:cubicBezTo>
                  <a:cubicBezTo>
                    <a:pt x="2491" y="1916"/>
                    <a:pt x="2593" y="1844"/>
                    <a:pt x="2667" y="1762"/>
                  </a:cubicBezTo>
                  <a:lnTo>
                    <a:pt x="2667" y="2156"/>
                  </a:lnTo>
                  <a:cubicBezTo>
                    <a:pt x="2667" y="2304"/>
                    <a:pt x="2542" y="2453"/>
                    <a:pt x="2313" y="2567"/>
                  </a:cubicBezTo>
                  <a:cubicBezTo>
                    <a:pt x="2084" y="2682"/>
                    <a:pt x="1759" y="2756"/>
                    <a:pt x="1400" y="2756"/>
                  </a:cubicBezTo>
                  <a:cubicBezTo>
                    <a:pt x="1041" y="2756"/>
                    <a:pt x="716" y="2682"/>
                    <a:pt x="487" y="2567"/>
                  </a:cubicBezTo>
                  <a:cubicBezTo>
                    <a:pt x="258" y="2453"/>
                    <a:pt x="133" y="2304"/>
                    <a:pt x="133" y="2156"/>
                  </a:cubicBezTo>
                  <a:lnTo>
                    <a:pt x="133" y="1762"/>
                  </a:lnTo>
                  <a:close/>
                  <a:moveTo>
                    <a:pt x="133" y="2473"/>
                  </a:moveTo>
                  <a:cubicBezTo>
                    <a:pt x="207" y="2555"/>
                    <a:pt x="309" y="2627"/>
                    <a:pt x="427" y="2687"/>
                  </a:cubicBezTo>
                  <a:cubicBezTo>
                    <a:pt x="681" y="2813"/>
                    <a:pt x="1023" y="2889"/>
                    <a:pt x="1400" y="2889"/>
                  </a:cubicBezTo>
                  <a:cubicBezTo>
                    <a:pt x="1777" y="2889"/>
                    <a:pt x="2119" y="2813"/>
                    <a:pt x="2373" y="2687"/>
                  </a:cubicBezTo>
                  <a:cubicBezTo>
                    <a:pt x="2491" y="2627"/>
                    <a:pt x="2593" y="2555"/>
                    <a:pt x="2667" y="2473"/>
                  </a:cubicBezTo>
                  <a:lnTo>
                    <a:pt x="2667" y="2867"/>
                  </a:lnTo>
                  <a:cubicBezTo>
                    <a:pt x="2667" y="3015"/>
                    <a:pt x="2542" y="3164"/>
                    <a:pt x="2313" y="3278"/>
                  </a:cubicBezTo>
                  <a:cubicBezTo>
                    <a:pt x="2084" y="3393"/>
                    <a:pt x="1759" y="3467"/>
                    <a:pt x="1400" y="3467"/>
                  </a:cubicBezTo>
                  <a:cubicBezTo>
                    <a:pt x="1041" y="3467"/>
                    <a:pt x="716" y="3393"/>
                    <a:pt x="487" y="3278"/>
                  </a:cubicBezTo>
                  <a:cubicBezTo>
                    <a:pt x="258" y="3164"/>
                    <a:pt x="133" y="3015"/>
                    <a:pt x="133" y="2867"/>
                  </a:cubicBezTo>
                  <a:lnTo>
                    <a:pt x="133" y="2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DC6757-3F9A-37BF-9D7D-DF6533EB7467}"/>
              </a:ext>
            </a:extLst>
          </p:cNvPr>
          <p:cNvCxnSpPr>
            <a:stCxn id="13" idx="1"/>
          </p:cNvCxnSpPr>
          <p:nvPr/>
        </p:nvCxnSpPr>
        <p:spPr>
          <a:xfrm flipH="1">
            <a:off x="2565647" y="3486161"/>
            <a:ext cx="1965444" cy="64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AA7FBA-03AF-1F14-04E2-9A40AE2D20AC}"/>
              </a:ext>
            </a:extLst>
          </p:cNvPr>
          <p:cNvCxnSpPr>
            <a:cxnSpLocks/>
          </p:cNvCxnSpPr>
          <p:nvPr/>
        </p:nvCxnSpPr>
        <p:spPr>
          <a:xfrm flipV="1">
            <a:off x="1828800" y="3250898"/>
            <a:ext cx="2702291" cy="87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D7C27D-65EB-B364-6153-162D389AD30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97103" y="3486161"/>
            <a:ext cx="2018327" cy="642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1D53F59-CDF4-8BAB-1F7A-6E789FF92791}"/>
              </a:ext>
            </a:extLst>
          </p:cNvPr>
          <p:cNvCxnSpPr>
            <a:cxnSpLocks/>
            <a:stCxn id="11" idx="0"/>
            <a:endCxn id="15" idx="28"/>
          </p:cNvCxnSpPr>
          <p:nvPr/>
        </p:nvCxnSpPr>
        <p:spPr>
          <a:xfrm flipH="1" flipV="1">
            <a:off x="5360524" y="3358628"/>
            <a:ext cx="2459100" cy="770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需求：创建远程版本库，并把本地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仓库推送上去保存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注册第三方托管平台网站账号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新建仓库得到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远程仓库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地址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远程仓库原点地址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/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remote add </a:t>
            </a:r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远程仓库别名 远程仓库地址</a:t>
            </a:r>
            <a:endParaRPr lang="en-US" altLang="zh-CN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/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remote add origin https://gitee.com/lidongxu/work.git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版本记录到远程仓库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/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push -u </a:t>
            </a:r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远程仓库别名 本地和远程分支名</a:t>
            </a:r>
            <a:endParaRPr lang="en-US" altLang="zh-CN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/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push -u origin master</a:t>
            </a:r>
          </a:p>
          <a:p>
            <a:pPr marL="360000"/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完整写法：</a:t>
            </a:r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push --set-upstream origin master:master</a:t>
            </a:r>
          </a:p>
          <a:p>
            <a:endParaRPr lang="zh-CN" alt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FEA04E-CF79-EC16-3430-A2136D36CAB9}"/>
              </a:ext>
            </a:extLst>
          </p:cNvPr>
          <p:cNvGrpSpPr/>
          <p:nvPr/>
        </p:nvGrpSpPr>
        <p:grpSpPr>
          <a:xfrm>
            <a:off x="7206395" y="1610133"/>
            <a:ext cx="4210952" cy="3447195"/>
            <a:chOff x="7206395" y="1610133"/>
            <a:chExt cx="4210952" cy="344719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14F07E5-A964-B8E5-080B-64E9D948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359" y="2042503"/>
              <a:ext cx="566012" cy="81814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64F7A4-7513-9DAB-C879-BCB2469A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395" y="3213477"/>
              <a:ext cx="2348854" cy="1843851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F4390E-9678-A998-7708-72D0B17C9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4651" y="2415202"/>
              <a:ext cx="731089" cy="1087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D42FEDF-3508-C36D-251D-0BEB5BF4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7274" y="3403835"/>
              <a:ext cx="1759375" cy="114091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9AF549D-A831-4443-912D-E8026C20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8583" y="1610133"/>
              <a:ext cx="1078764" cy="267867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3F1C9F-D458-0DA4-EFBF-ACC6E3509DD8}"/>
                </a:ext>
              </a:extLst>
            </p:cNvPr>
            <p:cNvSpPr txBox="1"/>
            <p:nvPr/>
          </p:nvSpPr>
          <p:spPr>
            <a:xfrm>
              <a:off x="8771240" y="2684448"/>
              <a:ext cx="70083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git push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8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远程版本库的作用？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保存提交历史记录，多人共享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远程版本库使用步骤？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创建远程版本库（自己服务器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第三方托管平台）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本地版本库设置远程地址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推送本地版本库到远程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推送的命令？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8514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远程仓库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克隆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克隆：拷贝一个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仓库到本地，进行使用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clone 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远程仓库地址，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例如：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clone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https://gitee.com/lidongxu/work.git</a:t>
            </a: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效果：在运行命令所在文件夹，生成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work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项目文件夹（包含版本库，并映射到暂存区和工作区）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本地仓库已经建立好和远程仓库的链接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注意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：仓库公开随意克隆，推送需要身为仓库团队成员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F4390E-9678-A998-7708-72D0B17C9AE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12341" y="4649918"/>
            <a:ext cx="1373600" cy="218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1D23A9-0339-DFC3-7EAC-53CEE6E10D68}"/>
              </a:ext>
            </a:extLst>
          </p:cNvPr>
          <p:cNvGrpSpPr/>
          <p:nvPr/>
        </p:nvGrpSpPr>
        <p:grpSpPr>
          <a:xfrm>
            <a:off x="1602631" y="4868632"/>
            <a:ext cx="2348854" cy="1843851"/>
            <a:chOff x="1602631" y="4868632"/>
            <a:chExt cx="2348854" cy="18438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164F7A4-7513-9DAB-C879-BCB2469A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631" y="4868632"/>
              <a:ext cx="2348854" cy="184385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D42FEDF-3508-C36D-251D-0BEB5BF4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510" y="5058990"/>
              <a:ext cx="1759375" cy="1140914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9F61F1-F8F2-91C9-B007-1B873DAB02E4}"/>
              </a:ext>
            </a:extLst>
          </p:cNvPr>
          <p:cNvGrpSpPr/>
          <p:nvPr/>
        </p:nvGrpSpPr>
        <p:grpSpPr>
          <a:xfrm>
            <a:off x="4785941" y="3920202"/>
            <a:ext cx="1138781" cy="1138788"/>
            <a:chOff x="4131595" y="3377014"/>
            <a:chExt cx="1138781" cy="113878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14F07E5-A964-B8E5-080B-64E9D948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95" y="3697658"/>
              <a:ext cx="566012" cy="81814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9AF549D-A831-4443-912D-E8026C20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1759" y="3377014"/>
              <a:ext cx="458617" cy="1138788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03F1C9F-D458-0DA4-EFBF-ACC6E3509DD8}"/>
              </a:ext>
            </a:extLst>
          </p:cNvPr>
          <p:cNvSpPr txBox="1"/>
          <p:nvPr/>
        </p:nvSpPr>
        <p:spPr>
          <a:xfrm>
            <a:off x="3612885" y="434318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164CF2-63B2-3689-212D-199DD355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67" y="4868632"/>
            <a:ext cx="2348854" cy="184385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FF6081-693B-BA10-A32B-D1755E6B7BF8}"/>
              </a:ext>
            </a:extLst>
          </p:cNvPr>
          <p:cNvCxnSpPr>
            <a:cxnSpLocks/>
          </p:cNvCxnSpPr>
          <p:nvPr/>
        </p:nvCxnSpPr>
        <p:spPr>
          <a:xfrm>
            <a:off x="6016498" y="4468968"/>
            <a:ext cx="2221980" cy="39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F9A109D-819A-6C22-9F39-0BB99B4C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95" y="5058990"/>
            <a:ext cx="1759375" cy="11409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E2300B3-29B4-01B9-FE16-1AC06C0EB1F8}"/>
              </a:ext>
            </a:extLst>
          </p:cNvPr>
          <p:cNvSpPr txBox="1"/>
          <p:nvPr/>
        </p:nvSpPr>
        <p:spPr>
          <a:xfrm>
            <a:off x="7029141" y="4257915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clone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（无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-&gt;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多人协同开发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2524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需求：小传新代码共享给小智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小传开发代码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提交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拉取（可选）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小智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-&gt;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拉取（后续也可以开发代码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-&gt; ...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推送）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想要看到别人同步上去的最新内容：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pull origin master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等价于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360000"/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fetch origin master:master</a:t>
            </a:r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（获取远程分支记录到本地，未合并）</a:t>
            </a:r>
            <a:endParaRPr lang="en-US" altLang="zh-CN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60000"/>
            <a:r>
              <a:rPr lang="en-US" altLang="zh-CN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merge origin/master (</a:t>
            </a:r>
            <a:r>
              <a:rPr lang="zh-CN" altLang="en-US" sz="140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把远程分支记录合并到所在分支下）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4F7A4-7513-9DAB-C879-BCB2469A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77" y="4674661"/>
            <a:ext cx="2348854" cy="184385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F4390E-9678-A998-7708-72D0B17C9AE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55892" y="4065768"/>
            <a:ext cx="1469746" cy="829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5D42FEDF-3508-C36D-251D-0BEB5BF4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56" y="4865019"/>
            <a:ext cx="1759375" cy="114091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9F61F1-F8F2-91C9-B007-1B873DAB02E4}"/>
              </a:ext>
            </a:extLst>
          </p:cNvPr>
          <p:cNvGrpSpPr/>
          <p:nvPr/>
        </p:nvGrpSpPr>
        <p:grpSpPr>
          <a:xfrm>
            <a:off x="7425638" y="3336052"/>
            <a:ext cx="1138781" cy="1138788"/>
            <a:chOff x="4131595" y="3377014"/>
            <a:chExt cx="1138781" cy="113878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14F07E5-A964-B8E5-080B-64E9D948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595" y="3697658"/>
              <a:ext cx="566012" cy="81814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9AF549D-A831-4443-912D-E8026C20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1759" y="3377014"/>
              <a:ext cx="458617" cy="1138788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03F1C9F-D458-0DA4-EFBF-ACC6E3509DD8}"/>
              </a:ext>
            </a:extLst>
          </p:cNvPr>
          <p:cNvSpPr txBox="1"/>
          <p:nvPr/>
        </p:nvSpPr>
        <p:spPr>
          <a:xfrm>
            <a:off x="6258431" y="4149210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164CF2-63B2-3689-212D-199DD355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813" y="4674661"/>
            <a:ext cx="2348854" cy="184385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FF6081-693B-BA10-A32B-D1755E6B7BF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564419" y="3905446"/>
            <a:ext cx="2449442" cy="952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F9A109D-819A-6C22-9F39-0BB99B4C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41" y="4865019"/>
            <a:ext cx="1759375" cy="11409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E2300B3-29B4-01B9-FE16-1AC06C0EB1F8}"/>
              </a:ext>
            </a:extLst>
          </p:cNvPr>
          <p:cNvSpPr txBox="1"/>
          <p:nvPr/>
        </p:nvSpPr>
        <p:spPr>
          <a:xfrm>
            <a:off x="9674687" y="4063944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pull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4B5EB4-EA3A-83BA-BE05-6A0887D27E3E}"/>
              </a:ext>
            </a:extLst>
          </p:cNvPr>
          <p:cNvSpPr txBox="1"/>
          <p:nvPr/>
        </p:nvSpPr>
        <p:spPr>
          <a:xfrm>
            <a:off x="6540949" y="593410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小传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F2CC9-9655-1EE9-6340-364F38AA4BBB}"/>
              </a:ext>
            </a:extLst>
          </p:cNvPr>
          <p:cNvSpPr txBox="1"/>
          <p:nvPr/>
        </p:nvSpPr>
        <p:spPr>
          <a:xfrm>
            <a:off x="11583667" y="59307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小智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90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使用：源代码管理，进行暂存，撤销，对比差异，提交等操作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2A2CA-BA41-F822-A762-247F5FD9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2" y="2330837"/>
            <a:ext cx="3772227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1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发布黑马头条数据管理平台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6711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需求：把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压缩好的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分发文件夹网页，部署到码云上，开启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Page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服务在互联网中浏览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初始化本地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仓库（这次是非空文件夹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配套素材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文件夹）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初始化远程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仓库（这一次也是非空的）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本地配置远程仓库链接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本地拉取合并一下（确认本地要包含远程内容时使用）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本地推送到远程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开启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page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网页服务得到地址浏览</a:t>
            </a:r>
          </a:p>
        </p:txBody>
      </p:sp>
    </p:spTree>
    <p:extLst>
      <p:ext uri="{BB962C8B-B14F-4D97-AF65-F5344CB8AC3E}">
        <p14:creationId xmlns:p14="http://schemas.microsoft.com/office/powerpoint/2010/main" val="31108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常用命令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D694AE-44FB-EA50-EF94-76EB89E9E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94636"/>
              </p:ext>
            </p:extLst>
          </p:nvPr>
        </p:nvGraphicFramePr>
        <p:xfrm>
          <a:off x="828351" y="1519422"/>
          <a:ext cx="10384146" cy="323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17">
                  <a:extLst>
                    <a:ext uri="{9D8B030D-6E8A-4147-A177-3AD203B41FA5}">
                      <a16:colId xmlns:a16="http://schemas.microsoft.com/office/drawing/2014/main" val="2766377392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3793023590"/>
                    </a:ext>
                  </a:extLst>
                </a:gridCol>
                <a:gridCol w="5095782">
                  <a:extLst>
                    <a:ext uri="{9D8B030D-6E8A-4147-A177-3AD203B41FA5}">
                      <a16:colId xmlns:a16="http://schemas.microsoft.com/office/drawing/2014/main" val="279163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remote add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远程仓库地址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添加远程仓库地址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别名唯一，地址是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.git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结尾的网址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03117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remote -v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查看远程仓库地址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remote remove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删除远程仓库地址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pull </a:t>
                      </a:r>
                      <a:r>
                        <a:rPr lang="zh-CN" altLang="en-US" sz="14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拉取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完整写法：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pull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远程分支名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: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本地分支名</a:t>
                      </a:r>
                      <a:endParaRPr lang="en-US" altLang="zh-CN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等价于：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fetch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和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merge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6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push </a:t>
                      </a:r>
                      <a:r>
                        <a:rPr lang="zh-CN" altLang="en-US" sz="14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完整写法：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push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本地分支名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: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远程分支名</a:t>
                      </a:r>
                      <a:endParaRPr lang="en-US" altLang="zh-CN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-u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：建立通道后以后可以简写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push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2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pull --rebase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远程仓库别名 分支名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拉取合并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合并没有关系的记录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clone </a:t>
                      </a:r>
                      <a:r>
                        <a:rPr lang="zh-CN" altLang="en-US" sz="1400">
                          <a:solidFill>
                            <a:srgbClr val="AD2B26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远程仓库地址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克隆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得到一个远程的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仓库到本地使用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4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配置：用户名和邮箱，应用在每次提交代码版本时表明自己身份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命令：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config --global user.name "itheima"</a:t>
            </a:r>
          </a:p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config --global user.email "itheima@itcast.cn"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A70C6A-97CF-0F56-CEA8-86C85447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73" y="3563343"/>
            <a:ext cx="5311600" cy="2446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7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为何学习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管理代码版本，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记录，切换，合并代码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学习：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现在本机自己使用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再学习多人共享使用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如何安装使用？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程序双击安装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中使用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bash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终端以及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命令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266685" lvl="1"/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98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掌握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仓库（</a:t>
            </a:r>
            <a:r>
              <a:rPr lang="en-US" altLang="zh-CN" b="0" i="0">
                <a:solidFill>
                  <a:srgbClr val="4E443C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repository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）：记录文件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状态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内容的地方，存储着修改的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历史记录</a:t>
            </a:r>
            <a:endParaRPr lang="en-US" altLang="zh-CN">
              <a:solidFill>
                <a:srgbClr val="AD2B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创建：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把本地文件夹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转换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成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仓库：命令 </a:t>
            </a:r>
            <a:r>
              <a:rPr lang="en-US" altLang="zh-CN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init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从其他服务器上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克隆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需求：创建一个空白的 </a:t>
            </a:r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仓库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6110446-478A-0BB8-9264-81919596E2B5}"/>
              </a:ext>
            </a:extLst>
          </p:cNvPr>
          <p:cNvGrpSpPr/>
          <p:nvPr/>
        </p:nvGrpSpPr>
        <p:grpSpPr>
          <a:xfrm>
            <a:off x="760320" y="3891124"/>
            <a:ext cx="2348854" cy="1843851"/>
            <a:chOff x="760320" y="4271404"/>
            <a:chExt cx="2642756" cy="207456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D50F366-3F1C-B2D2-D932-EB4114950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20" y="4271404"/>
              <a:ext cx="2642756" cy="2074564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B6A1BF0-4641-7847-6EDD-EDAC9FFF2508}"/>
                </a:ext>
              </a:extLst>
            </p:cNvPr>
            <p:cNvGrpSpPr/>
            <p:nvPr/>
          </p:nvGrpSpPr>
          <p:grpSpPr>
            <a:xfrm>
              <a:off x="905724" y="4530993"/>
              <a:ext cx="1600858" cy="936553"/>
              <a:chOff x="905724" y="4530993"/>
              <a:chExt cx="1600858" cy="936553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E83F2C2E-3EBC-BADC-501B-75AC8390A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006" y="4530993"/>
                <a:ext cx="1513576" cy="93655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3175">
                <a:solidFill>
                  <a:schemeClr val="tx1"/>
                </a:solidFill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8595CE6-8FC5-1657-AB3A-D9AABD2EAC56}"/>
                  </a:ext>
                </a:extLst>
              </p:cNvPr>
              <p:cNvSpPr/>
              <p:nvPr/>
            </p:nvSpPr>
            <p:spPr>
              <a:xfrm rot="176069">
                <a:off x="905724" y="4719324"/>
                <a:ext cx="195601" cy="300354"/>
              </a:xfrm>
              <a:custGeom>
                <a:avLst/>
                <a:gdLst>
                  <a:gd name="T0" fmla="*/ 1631 w 2368"/>
                  <a:gd name="T1" fmla="*/ 1 h 3465"/>
                  <a:gd name="T2" fmla="*/ 1566 w 2368"/>
                  <a:gd name="T3" fmla="*/ 63 h 3465"/>
                  <a:gd name="T4" fmla="*/ 1566 w 2368"/>
                  <a:gd name="T5" fmla="*/ 397 h 3465"/>
                  <a:gd name="T6" fmla="*/ 274 w 2368"/>
                  <a:gd name="T7" fmla="*/ 1163 h 3465"/>
                  <a:gd name="T8" fmla="*/ 274 w 2368"/>
                  <a:gd name="T9" fmla="*/ 2697 h 3465"/>
                  <a:gd name="T10" fmla="*/ 1602 w 2368"/>
                  <a:gd name="T11" fmla="*/ 3463 h 3465"/>
                  <a:gd name="T12" fmla="*/ 1602 w 2368"/>
                  <a:gd name="T13" fmla="*/ 3330 h 3465"/>
                  <a:gd name="T14" fmla="*/ 390 w 2368"/>
                  <a:gd name="T15" fmla="*/ 2630 h 3465"/>
                  <a:gd name="T16" fmla="*/ 390 w 2368"/>
                  <a:gd name="T17" fmla="*/ 1230 h 3465"/>
                  <a:gd name="T18" fmla="*/ 1566 w 2368"/>
                  <a:gd name="T19" fmla="*/ 531 h 3465"/>
                  <a:gd name="T20" fmla="*/ 1566 w 2368"/>
                  <a:gd name="T21" fmla="*/ 863 h 3465"/>
                  <a:gd name="T22" fmla="*/ 1661 w 2368"/>
                  <a:gd name="T23" fmla="*/ 917 h 3465"/>
                  <a:gd name="T24" fmla="*/ 2327 w 2368"/>
                  <a:gd name="T25" fmla="*/ 517 h 3465"/>
                  <a:gd name="T26" fmla="*/ 2327 w 2368"/>
                  <a:gd name="T27" fmla="*/ 410 h 3465"/>
                  <a:gd name="T28" fmla="*/ 1661 w 2368"/>
                  <a:gd name="T29" fmla="*/ 10 h 3465"/>
                  <a:gd name="T30" fmla="*/ 1631 w 2368"/>
                  <a:gd name="T31" fmla="*/ 1 h 3465"/>
                  <a:gd name="T32" fmla="*/ 1691 w 2368"/>
                  <a:gd name="T33" fmla="*/ 173 h 3465"/>
                  <a:gd name="T34" fmla="*/ 2174 w 2368"/>
                  <a:gd name="T35" fmla="*/ 463 h 3465"/>
                  <a:gd name="T36" fmla="*/ 1691 w 2368"/>
                  <a:gd name="T37" fmla="*/ 753 h 3465"/>
                  <a:gd name="T38" fmla="*/ 1691 w 2368"/>
                  <a:gd name="T39" fmla="*/ 173 h 3465"/>
                  <a:gd name="T40" fmla="*/ 490 w 2368"/>
                  <a:gd name="T41" fmla="*/ 2363 h 3465"/>
                  <a:gd name="T42" fmla="*/ 463 w 2368"/>
                  <a:gd name="T43" fmla="*/ 2413 h 3465"/>
                  <a:gd name="T44" fmla="*/ 1602 w 2368"/>
                  <a:gd name="T45" fmla="*/ 3163 h 3465"/>
                  <a:gd name="T46" fmla="*/ 1602 w 2368"/>
                  <a:gd name="T47" fmla="*/ 3097 h 3465"/>
                  <a:gd name="T48" fmla="*/ 521 w 2368"/>
                  <a:gd name="T49" fmla="*/ 2380 h 3465"/>
                  <a:gd name="T50" fmla="*/ 490 w 2368"/>
                  <a:gd name="T51" fmla="*/ 2363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8" h="3465">
                    <a:moveTo>
                      <a:pt x="1631" y="1"/>
                    </a:moveTo>
                    <a:cubicBezTo>
                      <a:pt x="1596" y="0"/>
                      <a:pt x="1566" y="28"/>
                      <a:pt x="1566" y="63"/>
                    </a:cubicBezTo>
                    <a:lnTo>
                      <a:pt x="1566" y="397"/>
                    </a:lnTo>
                    <a:cubicBezTo>
                      <a:pt x="1032" y="410"/>
                      <a:pt x="542" y="699"/>
                      <a:pt x="274" y="1163"/>
                    </a:cubicBezTo>
                    <a:cubicBezTo>
                      <a:pt x="0" y="1638"/>
                      <a:pt x="0" y="2222"/>
                      <a:pt x="274" y="2697"/>
                    </a:cubicBezTo>
                    <a:cubicBezTo>
                      <a:pt x="548" y="3171"/>
                      <a:pt x="1054" y="3463"/>
                      <a:pt x="1602" y="3463"/>
                    </a:cubicBezTo>
                    <a:cubicBezTo>
                      <a:pt x="1692" y="3465"/>
                      <a:pt x="1692" y="3329"/>
                      <a:pt x="1602" y="3330"/>
                    </a:cubicBezTo>
                    <a:cubicBezTo>
                      <a:pt x="1102" y="3330"/>
                      <a:pt x="640" y="3063"/>
                      <a:pt x="390" y="2630"/>
                    </a:cubicBezTo>
                    <a:cubicBezTo>
                      <a:pt x="139" y="2197"/>
                      <a:pt x="139" y="1663"/>
                      <a:pt x="390" y="1230"/>
                    </a:cubicBezTo>
                    <a:cubicBezTo>
                      <a:pt x="634" y="807"/>
                      <a:pt x="1080" y="543"/>
                      <a:pt x="1566" y="531"/>
                    </a:cubicBezTo>
                    <a:lnTo>
                      <a:pt x="1566" y="863"/>
                    </a:lnTo>
                    <a:cubicBezTo>
                      <a:pt x="1566" y="912"/>
                      <a:pt x="1619" y="941"/>
                      <a:pt x="1661" y="917"/>
                    </a:cubicBezTo>
                    <a:lnTo>
                      <a:pt x="2327" y="517"/>
                    </a:lnTo>
                    <a:cubicBezTo>
                      <a:pt x="2368" y="492"/>
                      <a:pt x="2368" y="434"/>
                      <a:pt x="2327" y="410"/>
                    </a:cubicBezTo>
                    <a:lnTo>
                      <a:pt x="1661" y="10"/>
                    </a:lnTo>
                    <a:cubicBezTo>
                      <a:pt x="1652" y="5"/>
                      <a:pt x="1642" y="1"/>
                      <a:pt x="1631" y="1"/>
                    </a:cubicBezTo>
                    <a:close/>
                    <a:moveTo>
                      <a:pt x="1691" y="173"/>
                    </a:moveTo>
                    <a:lnTo>
                      <a:pt x="2174" y="463"/>
                    </a:lnTo>
                    <a:lnTo>
                      <a:pt x="1691" y="753"/>
                    </a:lnTo>
                    <a:lnTo>
                      <a:pt x="1691" y="173"/>
                    </a:lnTo>
                    <a:close/>
                    <a:moveTo>
                      <a:pt x="490" y="2363"/>
                    </a:moveTo>
                    <a:cubicBezTo>
                      <a:pt x="465" y="2364"/>
                      <a:pt x="450" y="2392"/>
                      <a:pt x="463" y="2413"/>
                    </a:cubicBezTo>
                    <a:cubicBezTo>
                      <a:pt x="728" y="2872"/>
                      <a:pt x="1066" y="3163"/>
                      <a:pt x="1602" y="3163"/>
                    </a:cubicBezTo>
                    <a:cubicBezTo>
                      <a:pt x="1647" y="3164"/>
                      <a:pt x="1647" y="3096"/>
                      <a:pt x="1602" y="3097"/>
                    </a:cubicBezTo>
                    <a:cubicBezTo>
                      <a:pt x="1090" y="3097"/>
                      <a:pt x="780" y="2829"/>
                      <a:pt x="521" y="2380"/>
                    </a:cubicBezTo>
                    <a:cubicBezTo>
                      <a:pt x="515" y="2369"/>
                      <a:pt x="503" y="2362"/>
                      <a:pt x="490" y="2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D445C6EC-A953-5A98-6309-937B87317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20" y="4121844"/>
            <a:ext cx="566012" cy="81814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B51669E-9E52-F314-C1B0-91F551D6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05" y="4538347"/>
            <a:ext cx="1322214" cy="818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C2A04432-096C-BAD1-023A-B318EED5326B}"/>
              </a:ext>
            </a:extLst>
          </p:cNvPr>
          <p:cNvGrpSpPr/>
          <p:nvPr/>
        </p:nvGrpSpPr>
        <p:grpSpPr>
          <a:xfrm>
            <a:off x="5440719" y="2177126"/>
            <a:ext cx="3571870" cy="1078461"/>
            <a:chOff x="7407050" y="1634752"/>
            <a:chExt cx="3571870" cy="107846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3E49243-8204-5016-7F8E-FD73BF67410A}"/>
                </a:ext>
              </a:extLst>
            </p:cNvPr>
            <p:cNvGrpSpPr/>
            <p:nvPr/>
          </p:nvGrpSpPr>
          <p:grpSpPr>
            <a:xfrm>
              <a:off x="7407050" y="1634752"/>
              <a:ext cx="3571870" cy="1078461"/>
              <a:chOff x="7801171" y="982446"/>
              <a:chExt cx="3571870" cy="1078461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7488F1E-3C1E-46BE-CB51-B17F2EFB18F7}"/>
                  </a:ext>
                </a:extLst>
              </p:cNvPr>
              <p:cNvGrpSpPr/>
              <p:nvPr/>
            </p:nvGrpSpPr>
            <p:grpSpPr>
              <a:xfrm>
                <a:off x="7801171" y="1113606"/>
                <a:ext cx="1204064" cy="947301"/>
                <a:chOff x="8416991" y="1831872"/>
                <a:chExt cx="1381533" cy="1047206"/>
              </a:xfrm>
            </p:grpSpPr>
            <p:sp>
              <p:nvSpPr>
                <p:cNvPr id="10" name="任意多边形: 形状 9">
                  <a:extLst>
                    <a:ext uri="{FF2B5EF4-FFF2-40B4-BE49-F238E27FC236}">
                      <a16:creationId xmlns:a16="http://schemas.microsoft.com/office/drawing/2014/main" id="{34DEFF26-0656-D6B2-CABC-94ABE14FB751}"/>
                    </a:ext>
                  </a:extLst>
                </p:cNvPr>
                <p:cNvSpPr/>
                <p:nvPr/>
              </p:nvSpPr>
              <p:spPr>
                <a:xfrm>
                  <a:off x="8416991" y="1831872"/>
                  <a:ext cx="1381533" cy="1047206"/>
                </a:xfrm>
                <a:custGeom>
                  <a:avLst/>
                  <a:gdLst>
                    <a:gd name="connsiteX0" fmla="*/ 604959 w 605156"/>
                    <a:gd name="connsiteY0" fmla="*/ 58474 h 485191"/>
                    <a:gd name="connsiteX1" fmla="*/ 605156 w 605156"/>
                    <a:gd name="connsiteY1" fmla="*/ 58474 h 485191"/>
                    <a:gd name="connsiteX2" fmla="*/ 605156 w 605156"/>
                    <a:gd name="connsiteY2" fmla="*/ 457399 h 485191"/>
                    <a:gd name="connsiteX3" fmla="*/ 577361 w 605156"/>
                    <a:gd name="connsiteY3" fmla="*/ 485191 h 485191"/>
                    <a:gd name="connsiteX4" fmla="*/ 27992 w 605156"/>
                    <a:gd name="connsiteY4" fmla="*/ 485191 h 485191"/>
                    <a:gd name="connsiteX5" fmla="*/ 197 w 605156"/>
                    <a:gd name="connsiteY5" fmla="*/ 457399 h 485191"/>
                    <a:gd name="connsiteX6" fmla="*/ 197 w 605156"/>
                    <a:gd name="connsiteY6" fmla="*/ 67115 h 485191"/>
                    <a:gd name="connsiteX7" fmla="*/ 18679 w 605156"/>
                    <a:gd name="connsiteY7" fmla="*/ 67115 h 485191"/>
                    <a:gd name="connsiteX8" fmla="*/ 18679 w 605156"/>
                    <a:gd name="connsiteY8" fmla="*/ 457399 h 485191"/>
                    <a:gd name="connsiteX9" fmla="*/ 27992 w 605156"/>
                    <a:gd name="connsiteY9" fmla="*/ 466663 h 485191"/>
                    <a:gd name="connsiteX10" fmla="*/ 577361 w 605156"/>
                    <a:gd name="connsiteY10" fmla="*/ 466663 h 485191"/>
                    <a:gd name="connsiteX11" fmla="*/ 586626 w 605156"/>
                    <a:gd name="connsiteY11" fmla="*/ 457399 h 485191"/>
                    <a:gd name="connsiteX12" fmla="*/ 586626 w 605156"/>
                    <a:gd name="connsiteY12" fmla="*/ 67115 h 485191"/>
                    <a:gd name="connsiteX13" fmla="*/ 604959 w 605156"/>
                    <a:gd name="connsiteY13" fmla="*/ 67115 h 485191"/>
                    <a:gd name="connsiteX14" fmla="*/ 0 w 605156"/>
                    <a:gd name="connsiteY14" fmla="*/ 48604 h 485191"/>
                    <a:gd name="connsiteX15" fmla="*/ 30909 w 605156"/>
                    <a:gd name="connsiteY15" fmla="*/ 48604 h 485191"/>
                    <a:gd name="connsiteX16" fmla="*/ 30819 w 605156"/>
                    <a:gd name="connsiteY16" fmla="*/ 56892 h 485191"/>
                    <a:gd name="connsiteX17" fmla="*/ 49300 w 605156"/>
                    <a:gd name="connsiteY17" fmla="*/ 57082 h 485191"/>
                    <a:gd name="connsiteX18" fmla="*/ 49390 w 605156"/>
                    <a:gd name="connsiteY18" fmla="*/ 48604 h 485191"/>
                    <a:gd name="connsiteX19" fmla="*/ 178307 w 605156"/>
                    <a:gd name="connsiteY19" fmla="*/ 48604 h 485191"/>
                    <a:gd name="connsiteX20" fmla="*/ 180515 w 605156"/>
                    <a:gd name="connsiteY20" fmla="*/ 50842 h 485191"/>
                    <a:gd name="connsiteX21" fmla="*/ 192751 w 605156"/>
                    <a:gd name="connsiteY21" fmla="*/ 63374 h 485191"/>
                    <a:gd name="connsiteX22" fmla="*/ 205985 w 605156"/>
                    <a:gd name="connsiteY22" fmla="*/ 50363 h 485191"/>
                    <a:gd name="connsiteX23" fmla="*/ 204267 w 605156"/>
                    <a:gd name="connsiteY23" fmla="*/ 48604 h 485191"/>
                    <a:gd name="connsiteX24" fmla="*/ 604959 w 605156"/>
                    <a:gd name="connsiteY24" fmla="*/ 48604 h 485191"/>
                    <a:gd name="connsiteX25" fmla="*/ 604959 w 605156"/>
                    <a:gd name="connsiteY25" fmla="*/ 58474 h 485191"/>
                    <a:gd name="connsiteX26" fmla="*/ 586626 w 605156"/>
                    <a:gd name="connsiteY26" fmla="*/ 58474 h 485191"/>
                    <a:gd name="connsiteX27" fmla="*/ 586626 w 605156"/>
                    <a:gd name="connsiteY27" fmla="*/ 67115 h 485191"/>
                    <a:gd name="connsiteX28" fmla="*/ 18679 w 605156"/>
                    <a:gd name="connsiteY28" fmla="*/ 67115 h 485191"/>
                    <a:gd name="connsiteX29" fmla="*/ 18679 w 605156"/>
                    <a:gd name="connsiteY29" fmla="*/ 57860 h 485191"/>
                    <a:gd name="connsiteX30" fmla="*/ 197 w 605156"/>
                    <a:gd name="connsiteY30" fmla="*/ 57860 h 485191"/>
                    <a:gd name="connsiteX31" fmla="*/ 197 w 605156"/>
                    <a:gd name="connsiteY31" fmla="*/ 67115 h 485191"/>
                    <a:gd name="connsiteX32" fmla="*/ 0 w 605156"/>
                    <a:gd name="connsiteY32" fmla="*/ 67115 h 485191"/>
                    <a:gd name="connsiteX33" fmla="*/ 59226 w 605156"/>
                    <a:gd name="connsiteY33" fmla="*/ 23 h 485191"/>
                    <a:gd name="connsiteX34" fmla="*/ 136457 w 605156"/>
                    <a:gd name="connsiteY34" fmla="*/ 23 h 485191"/>
                    <a:gd name="connsiteX35" fmla="*/ 171339 w 605156"/>
                    <a:gd name="connsiteY35" fmla="*/ 15163 h 485191"/>
                    <a:gd name="connsiteX36" fmla="*/ 202459 w 605156"/>
                    <a:gd name="connsiteY36" fmla="*/ 46753 h 485191"/>
                    <a:gd name="connsiteX37" fmla="*/ 204267 w 605156"/>
                    <a:gd name="connsiteY37" fmla="*/ 48604 h 485191"/>
                    <a:gd name="connsiteX38" fmla="*/ 178307 w 605156"/>
                    <a:gd name="connsiteY38" fmla="*/ 48604 h 485191"/>
                    <a:gd name="connsiteX39" fmla="*/ 158247 w 605156"/>
                    <a:gd name="connsiteY39" fmla="*/ 28269 h 485191"/>
                    <a:gd name="connsiteX40" fmla="*/ 137025 w 605156"/>
                    <a:gd name="connsiteY40" fmla="*/ 18522 h 485191"/>
                    <a:gd name="connsiteX41" fmla="*/ 59273 w 605156"/>
                    <a:gd name="connsiteY41" fmla="*/ 18522 h 485191"/>
                    <a:gd name="connsiteX42" fmla="*/ 52278 w 605156"/>
                    <a:gd name="connsiteY42" fmla="*/ 20793 h 485191"/>
                    <a:gd name="connsiteX43" fmla="*/ 49583 w 605156"/>
                    <a:gd name="connsiteY43" fmla="*/ 29830 h 485191"/>
                    <a:gd name="connsiteX44" fmla="*/ 49583 w 605156"/>
                    <a:gd name="connsiteY44" fmla="*/ 30539 h 485191"/>
                    <a:gd name="connsiteX45" fmla="*/ 49390 w 605156"/>
                    <a:gd name="connsiteY45" fmla="*/ 48604 h 485191"/>
                    <a:gd name="connsiteX46" fmla="*/ 30909 w 605156"/>
                    <a:gd name="connsiteY46" fmla="*/ 48604 h 485191"/>
                    <a:gd name="connsiteX47" fmla="*/ 31103 w 605156"/>
                    <a:gd name="connsiteY47" fmla="*/ 30729 h 485191"/>
                    <a:gd name="connsiteX48" fmla="*/ 38618 w 605156"/>
                    <a:gd name="connsiteY48" fmla="*/ 8303 h 485191"/>
                    <a:gd name="connsiteX49" fmla="*/ 59226 w 605156"/>
                    <a:gd name="connsiteY49" fmla="*/ 23 h 48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05156" h="485191">
                      <a:moveTo>
                        <a:pt x="604959" y="58474"/>
                      </a:moveTo>
                      <a:lnTo>
                        <a:pt x="605156" y="58474"/>
                      </a:lnTo>
                      <a:lnTo>
                        <a:pt x="605156" y="457399"/>
                      </a:lnTo>
                      <a:cubicBezTo>
                        <a:pt x="605061" y="472713"/>
                        <a:pt x="592677" y="485191"/>
                        <a:pt x="577361" y="485191"/>
                      </a:cubicBezTo>
                      <a:lnTo>
                        <a:pt x="27992" y="485191"/>
                      </a:lnTo>
                      <a:cubicBezTo>
                        <a:pt x="12676" y="485191"/>
                        <a:pt x="197" y="472713"/>
                        <a:pt x="197" y="457399"/>
                      </a:cubicBezTo>
                      <a:lnTo>
                        <a:pt x="197" y="67115"/>
                      </a:lnTo>
                      <a:lnTo>
                        <a:pt x="18679" y="67115"/>
                      </a:lnTo>
                      <a:lnTo>
                        <a:pt x="18679" y="457399"/>
                      </a:lnTo>
                      <a:cubicBezTo>
                        <a:pt x="18679" y="462503"/>
                        <a:pt x="22839" y="466663"/>
                        <a:pt x="27992" y="466663"/>
                      </a:cubicBezTo>
                      <a:lnTo>
                        <a:pt x="577361" y="466663"/>
                      </a:lnTo>
                      <a:cubicBezTo>
                        <a:pt x="582467" y="466663"/>
                        <a:pt x="586626" y="462551"/>
                        <a:pt x="586626" y="457399"/>
                      </a:cubicBezTo>
                      <a:lnTo>
                        <a:pt x="586626" y="67115"/>
                      </a:lnTo>
                      <a:lnTo>
                        <a:pt x="604959" y="67115"/>
                      </a:lnTo>
                      <a:close/>
                      <a:moveTo>
                        <a:pt x="0" y="48604"/>
                      </a:moveTo>
                      <a:lnTo>
                        <a:pt x="30909" y="48604"/>
                      </a:lnTo>
                      <a:lnTo>
                        <a:pt x="30819" y="56892"/>
                      </a:lnTo>
                      <a:lnTo>
                        <a:pt x="49300" y="57082"/>
                      </a:lnTo>
                      <a:lnTo>
                        <a:pt x="49390" y="48604"/>
                      </a:lnTo>
                      <a:lnTo>
                        <a:pt x="178307" y="48604"/>
                      </a:lnTo>
                      <a:lnTo>
                        <a:pt x="180515" y="50842"/>
                      </a:lnTo>
                      <a:cubicBezTo>
                        <a:pt x="187469" y="57945"/>
                        <a:pt x="192751" y="63374"/>
                        <a:pt x="192751" y="63374"/>
                      </a:cubicBezTo>
                      <a:lnTo>
                        <a:pt x="205985" y="50363"/>
                      </a:lnTo>
                      <a:lnTo>
                        <a:pt x="204267" y="48604"/>
                      </a:lnTo>
                      <a:lnTo>
                        <a:pt x="604959" y="48604"/>
                      </a:lnTo>
                      <a:lnTo>
                        <a:pt x="604959" y="58474"/>
                      </a:lnTo>
                      <a:lnTo>
                        <a:pt x="586626" y="58474"/>
                      </a:lnTo>
                      <a:lnTo>
                        <a:pt x="586626" y="67115"/>
                      </a:lnTo>
                      <a:lnTo>
                        <a:pt x="18679" y="67115"/>
                      </a:lnTo>
                      <a:lnTo>
                        <a:pt x="18679" y="57860"/>
                      </a:lnTo>
                      <a:lnTo>
                        <a:pt x="197" y="57860"/>
                      </a:lnTo>
                      <a:lnTo>
                        <a:pt x="197" y="67115"/>
                      </a:lnTo>
                      <a:lnTo>
                        <a:pt x="0" y="67115"/>
                      </a:lnTo>
                      <a:close/>
                      <a:moveTo>
                        <a:pt x="59226" y="23"/>
                      </a:moveTo>
                      <a:lnTo>
                        <a:pt x="136457" y="23"/>
                      </a:lnTo>
                      <a:cubicBezTo>
                        <a:pt x="136694" y="-24"/>
                        <a:pt x="155175" y="-923"/>
                        <a:pt x="171339" y="15163"/>
                      </a:cubicBezTo>
                      <a:cubicBezTo>
                        <a:pt x="181407" y="25241"/>
                        <a:pt x="195861" y="40002"/>
                        <a:pt x="202459" y="46753"/>
                      </a:cubicBezTo>
                      <a:lnTo>
                        <a:pt x="204267" y="48604"/>
                      </a:lnTo>
                      <a:lnTo>
                        <a:pt x="178307" y="48604"/>
                      </a:lnTo>
                      <a:lnTo>
                        <a:pt x="158247" y="28269"/>
                      </a:lnTo>
                      <a:cubicBezTo>
                        <a:pt x="148085" y="18096"/>
                        <a:pt x="137119" y="18522"/>
                        <a:pt x="137025" y="18522"/>
                      </a:cubicBezTo>
                      <a:lnTo>
                        <a:pt x="59273" y="18522"/>
                      </a:lnTo>
                      <a:cubicBezTo>
                        <a:pt x="54452" y="18522"/>
                        <a:pt x="52797" y="20225"/>
                        <a:pt x="52278" y="20793"/>
                      </a:cubicBezTo>
                      <a:cubicBezTo>
                        <a:pt x="49820" y="23395"/>
                        <a:pt x="49536" y="28269"/>
                        <a:pt x="49583" y="29830"/>
                      </a:cubicBezTo>
                      <a:lnTo>
                        <a:pt x="49583" y="30539"/>
                      </a:lnTo>
                      <a:lnTo>
                        <a:pt x="49390" y="48604"/>
                      </a:lnTo>
                      <a:lnTo>
                        <a:pt x="30909" y="48604"/>
                      </a:lnTo>
                      <a:lnTo>
                        <a:pt x="31103" y="30729"/>
                      </a:lnTo>
                      <a:cubicBezTo>
                        <a:pt x="31008" y="27937"/>
                        <a:pt x="30914" y="16582"/>
                        <a:pt x="38618" y="8303"/>
                      </a:cubicBezTo>
                      <a:cubicBezTo>
                        <a:pt x="42115" y="4518"/>
                        <a:pt x="48496" y="23"/>
                        <a:pt x="59226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>
                      <a:solidFill>
                        <a:srgbClr val="CDCDCD"/>
                      </a:solidFill>
                      <a:cs typeface="+mn-ea"/>
                      <a:sym typeface="+mn-lt"/>
                    </a:rPr>
                    <a:t>.git</a:t>
                  </a:r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A42AC0BF-AD4A-7AFB-4589-7874F840EDB8}"/>
                    </a:ext>
                  </a:extLst>
                </p:cNvPr>
                <p:cNvSpPr/>
                <p:nvPr/>
              </p:nvSpPr>
              <p:spPr>
                <a:xfrm>
                  <a:off x="8516918" y="2054269"/>
                  <a:ext cx="279618" cy="358993"/>
                </a:xfrm>
                <a:custGeom>
                  <a:avLst/>
                  <a:gdLst>
                    <a:gd name="T0" fmla="*/ 427 w 2800"/>
                    <a:gd name="T1" fmla="*/ 202 h 3600"/>
                    <a:gd name="T2" fmla="*/ 0 w 2800"/>
                    <a:gd name="T3" fmla="*/ 2867 h 3600"/>
                    <a:gd name="T4" fmla="*/ 1400 w 2800"/>
                    <a:gd name="T5" fmla="*/ 3600 h 3600"/>
                    <a:gd name="T6" fmla="*/ 2800 w 2800"/>
                    <a:gd name="T7" fmla="*/ 2867 h 3600"/>
                    <a:gd name="T8" fmla="*/ 2373 w 2800"/>
                    <a:gd name="T9" fmla="*/ 202 h 3600"/>
                    <a:gd name="T10" fmla="*/ 1400 w 2800"/>
                    <a:gd name="T11" fmla="*/ 133 h 3600"/>
                    <a:gd name="T12" fmla="*/ 2667 w 2800"/>
                    <a:gd name="T13" fmla="*/ 733 h 3600"/>
                    <a:gd name="T14" fmla="*/ 1400 w 2800"/>
                    <a:gd name="T15" fmla="*/ 1333 h 3600"/>
                    <a:gd name="T16" fmla="*/ 133 w 2800"/>
                    <a:gd name="T17" fmla="*/ 733 h 3600"/>
                    <a:gd name="T18" fmla="*/ 1400 w 2800"/>
                    <a:gd name="T19" fmla="*/ 133 h 3600"/>
                    <a:gd name="T20" fmla="*/ 532 w 2800"/>
                    <a:gd name="T21" fmla="*/ 411 h 3600"/>
                    <a:gd name="T22" fmla="*/ 266 w 2800"/>
                    <a:gd name="T23" fmla="*/ 767 h 3600"/>
                    <a:gd name="T24" fmla="*/ 300 w 2800"/>
                    <a:gd name="T25" fmla="*/ 733 h 3600"/>
                    <a:gd name="T26" fmla="*/ 1400 w 2800"/>
                    <a:gd name="T27" fmla="*/ 300 h 3600"/>
                    <a:gd name="T28" fmla="*/ 1401 w 2800"/>
                    <a:gd name="T29" fmla="*/ 233 h 3600"/>
                    <a:gd name="T30" fmla="*/ 133 w 2800"/>
                    <a:gd name="T31" fmla="*/ 1051 h 3600"/>
                    <a:gd name="T32" fmla="*/ 1400 w 2800"/>
                    <a:gd name="T33" fmla="*/ 1467 h 3600"/>
                    <a:gd name="T34" fmla="*/ 2667 w 2800"/>
                    <a:gd name="T35" fmla="*/ 1051 h 3600"/>
                    <a:gd name="T36" fmla="*/ 2313 w 2800"/>
                    <a:gd name="T37" fmla="*/ 1856 h 3600"/>
                    <a:gd name="T38" fmla="*/ 487 w 2800"/>
                    <a:gd name="T39" fmla="*/ 1856 h 3600"/>
                    <a:gd name="T40" fmla="*/ 133 w 2800"/>
                    <a:gd name="T41" fmla="*/ 1051 h 3600"/>
                    <a:gd name="T42" fmla="*/ 427 w 2800"/>
                    <a:gd name="T43" fmla="*/ 1975 h 3600"/>
                    <a:gd name="T44" fmla="*/ 2373 w 2800"/>
                    <a:gd name="T45" fmla="*/ 1975 h 3600"/>
                    <a:gd name="T46" fmla="*/ 2667 w 2800"/>
                    <a:gd name="T47" fmla="*/ 2156 h 3600"/>
                    <a:gd name="T48" fmla="*/ 1400 w 2800"/>
                    <a:gd name="T49" fmla="*/ 2756 h 3600"/>
                    <a:gd name="T50" fmla="*/ 133 w 2800"/>
                    <a:gd name="T51" fmla="*/ 2156 h 3600"/>
                    <a:gd name="T52" fmla="*/ 133 w 2800"/>
                    <a:gd name="T53" fmla="*/ 2473 h 3600"/>
                    <a:gd name="T54" fmla="*/ 1400 w 2800"/>
                    <a:gd name="T55" fmla="*/ 2889 h 3600"/>
                    <a:gd name="T56" fmla="*/ 2667 w 2800"/>
                    <a:gd name="T57" fmla="*/ 2473 h 3600"/>
                    <a:gd name="T58" fmla="*/ 2313 w 2800"/>
                    <a:gd name="T59" fmla="*/ 3278 h 3600"/>
                    <a:gd name="T60" fmla="*/ 487 w 2800"/>
                    <a:gd name="T61" fmla="*/ 3278 h 3600"/>
                    <a:gd name="T62" fmla="*/ 133 w 2800"/>
                    <a:gd name="T63" fmla="*/ 2473 h 3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800" h="3600">
                      <a:moveTo>
                        <a:pt x="1400" y="0"/>
                      </a:moveTo>
                      <a:cubicBezTo>
                        <a:pt x="1023" y="0"/>
                        <a:pt x="681" y="76"/>
                        <a:pt x="427" y="202"/>
                      </a:cubicBezTo>
                      <a:cubicBezTo>
                        <a:pt x="174" y="329"/>
                        <a:pt x="0" y="513"/>
                        <a:pt x="0" y="733"/>
                      </a:cubicBezTo>
                      <a:lnTo>
                        <a:pt x="0" y="2867"/>
                      </a:lnTo>
                      <a:cubicBezTo>
                        <a:pt x="0" y="3087"/>
                        <a:pt x="174" y="3271"/>
                        <a:pt x="427" y="3398"/>
                      </a:cubicBezTo>
                      <a:cubicBezTo>
                        <a:pt x="681" y="3524"/>
                        <a:pt x="1023" y="3600"/>
                        <a:pt x="1400" y="3600"/>
                      </a:cubicBezTo>
                      <a:cubicBezTo>
                        <a:pt x="1777" y="3600"/>
                        <a:pt x="2119" y="3524"/>
                        <a:pt x="2373" y="3398"/>
                      </a:cubicBezTo>
                      <a:cubicBezTo>
                        <a:pt x="2626" y="3271"/>
                        <a:pt x="2800" y="3087"/>
                        <a:pt x="2800" y="2867"/>
                      </a:cubicBezTo>
                      <a:lnTo>
                        <a:pt x="2800" y="733"/>
                      </a:lnTo>
                      <a:cubicBezTo>
                        <a:pt x="2800" y="513"/>
                        <a:pt x="2626" y="329"/>
                        <a:pt x="2373" y="202"/>
                      </a:cubicBezTo>
                      <a:cubicBezTo>
                        <a:pt x="2119" y="76"/>
                        <a:pt x="1777" y="0"/>
                        <a:pt x="1400" y="0"/>
                      </a:cubicBezTo>
                      <a:close/>
                      <a:moveTo>
                        <a:pt x="1400" y="133"/>
                      </a:moveTo>
                      <a:cubicBezTo>
                        <a:pt x="1759" y="133"/>
                        <a:pt x="2084" y="207"/>
                        <a:pt x="2313" y="322"/>
                      </a:cubicBezTo>
                      <a:cubicBezTo>
                        <a:pt x="2542" y="436"/>
                        <a:pt x="2667" y="585"/>
                        <a:pt x="2667" y="733"/>
                      </a:cubicBezTo>
                      <a:cubicBezTo>
                        <a:pt x="2667" y="881"/>
                        <a:pt x="2542" y="1031"/>
                        <a:pt x="2313" y="1145"/>
                      </a:cubicBezTo>
                      <a:cubicBezTo>
                        <a:pt x="2084" y="1260"/>
                        <a:pt x="1759" y="1333"/>
                        <a:pt x="1400" y="1333"/>
                      </a:cubicBezTo>
                      <a:cubicBezTo>
                        <a:pt x="1041" y="1333"/>
                        <a:pt x="716" y="1260"/>
                        <a:pt x="487" y="1145"/>
                      </a:cubicBezTo>
                      <a:cubicBezTo>
                        <a:pt x="258" y="1031"/>
                        <a:pt x="133" y="881"/>
                        <a:pt x="133" y="733"/>
                      </a:cubicBezTo>
                      <a:cubicBezTo>
                        <a:pt x="133" y="585"/>
                        <a:pt x="258" y="436"/>
                        <a:pt x="487" y="322"/>
                      </a:cubicBezTo>
                      <a:cubicBezTo>
                        <a:pt x="716" y="207"/>
                        <a:pt x="1041" y="133"/>
                        <a:pt x="1400" y="133"/>
                      </a:cubicBezTo>
                      <a:close/>
                      <a:moveTo>
                        <a:pt x="1400" y="233"/>
                      </a:moveTo>
                      <a:cubicBezTo>
                        <a:pt x="1054" y="233"/>
                        <a:pt x="743" y="306"/>
                        <a:pt x="532" y="411"/>
                      </a:cubicBezTo>
                      <a:cubicBezTo>
                        <a:pt x="321" y="517"/>
                        <a:pt x="233" y="637"/>
                        <a:pt x="233" y="733"/>
                      </a:cubicBezTo>
                      <a:cubicBezTo>
                        <a:pt x="233" y="752"/>
                        <a:pt x="248" y="767"/>
                        <a:pt x="266" y="767"/>
                      </a:cubicBezTo>
                      <a:cubicBezTo>
                        <a:pt x="285" y="767"/>
                        <a:pt x="300" y="753"/>
                        <a:pt x="300" y="734"/>
                      </a:cubicBezTo>
                      <a:lnTo>
                        <a:pt x="300" y="733"/>
                      </a:lnTo>
                      <a:cubicBezTo>
                        <a:pt x="300" y="683"/>
                        <a:pt x="363" y="570"/>
                        <a:pt x="562" y="471"/>
                      </a:cubicBezTo>
                      <a:cubicBezTo>
                        <a:pt x="760" y="372"/>
                        <a:pt x="1064" y="300"/>
                        <a:pt x="1400" y="300"/>
                      </a:cubicBezTo>
                      <a:cubicBezTo>
                        <a:pt x="1418" y="300"/>
                        <a:pt x="1434" y="286"/>
                        <a:pt x="1434" y="267"/>
                      </a:cubicBezTo>
                      <a:cubicBezTo>
                        <a:pt x="1434" y="249"/>
                        <a:pt x="1419" y="234"/>
                        <a:pt x="1401" y="233"/>
                      </a:cubicBezTo>
                      <a:lnTo>
                        <a:pt x="1400" y="233"/>
                      </a:lnTo>
                      <a:close/>
                      <a:moveTo>
                        <a:pt x="133" y="1051"/>
                      </a:moveTo>
                      <a:cubicBezTo>
                        <a:pt x="207" y="1133"/>
                        <a:pt x="309" y="1205"/>
                        <a:pt x="427" y="1264"/>
                      </a:cubicBezTo>
                      <a:cubicBezTo>
                        <a:pt x="681" y="1391"/>
                        <a:pt x="1023" y="1467"/>
                        <a:pt x="1400" y="1467"/>
                      </a:cubicBezTo>
                      <a:cubicBezTo>
                        <a:pt x="1777" y="1467"/>
                        <a:pt x="2119" y="1391"/>
                        <a:pt x="2373" y="1264"/>
                      </a:cubicBezTo>
                      <a:cubicBezTo>
                        <a:pt x="2491" y="1205"/>
                        <a:pt x="2593" y="1133"/>
                        <a:pt x="2667" y="1051"/>
                      </a:cubicBezTo>
                      <a:lnTo>
                        <a:pt x="2667" y="1444"/>
                      </a:lnTo>
                      <a:cubicBezTo>
                        <a:pt x="2667" y="1593"/>
                        <a:pt x="2542" y="1742"/>
                        <a:pt x="2313" y="1856"/>
                      </a:cubicBezTo>
                      <a:cubicBezTo>
                        <a:pt x="2084" y="1971"/>
                        <a:pt x="1759" y="2044"/>
                        <a:pt x="1400" y="2044"/>
                      </a:cubicBezTo>
                      <a:cubicBezTo>
                        <a:pt x="1041" y="2044"/>
                        <a:pt x="716" y="1971"/>
                        <a:pt x="487" y="1856"/>
                      </a:cubicBezTo>
                      <a:cubicBezTo>
                        <a:pt x="258" y="1742"/>
                        <a:pt x="133" y="1593"/>
                        <a:pt x="133" y="1444"/>
                      </a:cubicBezTo>
                      <a:lnTo>
                        <a:pt x="133" y="1051"/>
                      </a:lnTo>
                      <a:close/>
                      <a:moveTo>
                        <a:pt x="133" y="1762"/>
                      </a:moveTo>
                      <a:cubicBezTo>
                        <a:pt x="207" y="1844"/>
                        <a:pt x="309" y="1916"/>
                        <a:pt x="427" y="1975"/>
                      </a:cubicBezTo>
                      <a:cubicBezTo>
                        <a:pt x="681" y="2102"/>
                        <a:pt x="1023" y="2178"/>
                        <a:pt x="1400" y="2178"/>
                      </a:cubicBezTo>
                      <a:cubicBezTo>
                        <a:pt x="1777" y="2178"/>
                        <a:pt x="2119" y="2102"/>
                        <a:pt x="2373" y="1975"/>
                      </a:cubicBezTo>
                      <a:cubicBezTo>
                        <a:pt x="2491" y="1916"/>
                        <a:pt x="2593" y="1844"/>
                        <a:pt x="2667" y="1762"/>
                      </a:cubicBezTo>
                      <a:lnTo>
                        <a:pt x="2667" y="2156"/>
                      </a:lnTo>
                      <a:cubicBezTo>
                        <a:pt x="2667" y="2304"/>
                        <a:pt x="2542" y="2453"/>
                        <a:pt x="2313" y="2567"/>
                      </a:cubicBezTo>
                      <a:cubicBezTo>
                        <a:pt x="2084" y="2682"/>
                        <a:pt x="1759" y="2756"/>
                        <a:pt x="1400" y="2756"/>
                      </a:cubicBezTo>
                      <a:cubicBezTo>
                        <a:pt x="1041" y="2756"/>
                        <a:pt x="716" y="2682"/>
                        <a:pt x="487" y="2567"/>
                      </a:cubicBezTo>
                      <a:cubicBezTo>
                        <a:pt x="258" y="2453"/>
                        <a:pt x="133" y="2304"/>
                        <a:pt x="133" y="2156"/>
                      </a:cubicBezTo>
                      <a:lnTo>
                        <a:pt x="133" y="1762"/>
                      </a:lnTo>
                      <a:close/>
                      <a:moveTo>
                        <a:pt x="133" y="2473"/>
                      </a:moveTo>
                      <a:cubicBezTo>
                        <a:pt x="207" y="2555"/>
                        <a:pt x="309" y="2627"/>
                        <a:pt x="427" y="2687"/>
                      </a:cubicBezTo>
                      <a:cubicBezTo>
                        <a:pt x="681" y="2813"/>
                        <a:pt x="1023" y="2889"/>
                        <a:pt x="1400" y="2889"/>
                      </a:cubicBezTo>
                      <a:cubicBezTo>
                        <a:pt x="1777" y="2889"/>
                        <a:pt x="2119" y="2813"/>
                        <a:pt x="2373" y="2687"/>
                      </a:cubicBezTo>
                      <a:cubicBezTo>
                        <a:pt x="2491" y="2627"/>
                        <a:pt x="2593" y="2555"/>
                        <a:pt x="2667" y="2473"/>
                      </a:cubicBezTo>
                      <a:lnTo>
                        <a:pt x="2667" y="2867"/>
                      </a:lnTo>
                      <a:cubicBezTo>
                        <a:pt x="2667" y="3015"/>
                        <a:pt x="2542" y="3164"/>
                        <a:pt x="2313" y="3278"/>
                      </a:cubicBezTo>
                      <a:cubicBezTo>
                        <a:pt x="2084" y="3393"/>
                        <a:pt x="1759" y="3467"/>
                        <a:pt x="1400" y="3467"/>
                      </a:cubicBezTo>
                      <a:cubicBezTo>
                        <a:pt x="1041" y="3467"/>
                        <a:pt x="716" y="3393"/>
                        <a:pt x="487" y="3278"/>
                      </a:cubicBezTo>
                      <a:cubicBezTo>
                        <a:pt x="258" y="3164"/>
                        <a:pt x="133" y="3015"/>
                        <a:pt x="133" y="2867"/>
                      </a:cubicBezTo>
                      <a:lnTo>
                        <a:pt x="133" y="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0E209C9-2FEB-3D1C-C01E-E590CA1B40C3}"/>
                  </a:ext>
                </a:extLst>
              </p:cNvPr>
              <p:cNvGrpSpPr/>
              <p:nvPr/>
            </p:nvGrpSpPr>
            <p:grpSpPr>
              <a:xfrm>
                <a:off x="9884618" y="982446"/>
                <a:ext cx="1488423" cy="637031"/>
                <a:chOff x="4809651" y="4075729"/>
                <a:chExt cx="1488423" cy="637031"/>
              </a:xfrm>
            </p:grpSpPr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89386FA7-F2F6-5C07-48EE-E1DC619DC86F}"/>
                    </a:ext>
                  </a:extLst>
                </p:cNvPr>
                <p:cNvSpPr/>
                <p:nvPr/>
              </p:nvSpPr>
              <p:spPr>
                <a:xfrm>
                  <a:off x="4809651" y="4075729"/>
                  <a:ext cx="469086" cy="637031"/>
                </a:xfrm>
                <a:custGeom>
                  <a:avLst/>
                  <a:gdLst>
                    <a:gd name="T0" fmla="*/ 516 w 520"/>
                    <a:gd name="T1" fmla="*/ 134 h 707"/>
                    <a:gd name="T2" fmla="*/ 386 w 520"/>
                    <a:gd name="T3" fmla="*/ 4 h 707"/>
                    <a:gd name="T4" fmla="*/ 376 w 520"/>
                    <a:gd name="T5" fmla="*/ 0 h 707"/>
                    <a:gd name="T6" fmla="*/ 14 w 520"/>
                    <a:gd name="T7" fmla="*/ 0 h 707"/>
                    <a:gd name="T8" fmla="*/ 0 w 520"/>
                    <a:gd name="T9" fmla="*/ 13 h 707"/>
                    <a:gd name="T10" fmla="*/ 0 w 520"/>
                    <a:gd name="T11" fmla="*/ 693 h 707"/>
                    <a:gd name="T12" fmla="*/ 14 w 520"/>
                    <a:gd name="T13" fmla="*/ 707 h 707"/>
                    <a:gd name="T14" fmla="*/ 507 w 520"/>
                    <a:gd name="T15" fmla="*/ 707 h 707"/>
                    <a:gd name="T16" fmla="*/ 520 w 520"/>
                    <a:gd name="T17" fmla="*/ 693 h 707"/>
                    <a:gd name="T18" fmla="*/ 520 w 520"/>
                    <a:gd name="T19" fmla="*/ 144 h 707"/>
                    <a:gd name="T20" fmla="*/ 516 w 520"/>
                    <a:gd name="T21" fmla="*/ 134 h 707"/>
                    <a:gd name="T22" fmla="*/ 475 w 520"/>
                    <a:gd name="T23" fmla="*/ 133 h 707"/>
                    <a:gd name="T24" fmla="*/ 387 w 520"/>
                    <a:gd name="T25" fmla="*/ 133 h 707"/>
                    <a:gd name="T26" fmla="*/ 387 w 520"/>
                    <a:gd name="T27" fmla="*/ 46 h 707"/>
                    <a:gd name="T28" fmla="*/ 475 w 520"/>
                    <a:gd name="T29" fmla="*/ 133 h 707"/>
                    <a:gd name="T30" fmla="*/ 27 w 520"/>
                    <a:gd name="T31" fmla="*/ 680 h 707"/>
                    <a:gd name="T32" fmla="*/ 27 w 520"/>
                    <a:gd name="T33" fmla="*/ 27 h 707"/>
                    <a:gd name="T34" fmla="*/ 360 w 520"/>
                    <a:gd name="T35" fmla="*/ 27 h 707"/>
                    <a:gd name="T36" fmla="*/ 360 w 520"/>
                    <a:gd name="T37" fmla="*/ 147 h 707"/>
                    <a:gd name="T38" fmla="*/ 374 w 520"/>
                    <a:gd name="T39" fmla="*/ 160 h 707"/>
                    <a:gd name="T40" fmla="*/ 494 w 520"/>
                    <a:gd name="T41" fmla="*/ 160 h 707"/>
                    <a:gd name="T42" fmla="*/ 494 w 520"/>
                    <a:gd name="T43" fmla="*/ 680 h 707"/>
                    <a:gd name="T44" fmla="*/ 27 w 520"/>
                    <a:gd name="T45" fmla="*/ 680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20" h="707">
                      <a:moveTo>
                        <a:pt x="516" y="134"/>
                      </a:moveTo>
                      <a:lnTo>
                        <a:pt x="386" y="4"/>
                      </a:lnTo>
                      <a:cubicBezTo>
                        <a:pt x="383" y="1"/>
                        <a:pt x="380" y="0"/>
                        <a:pt x="376" y="0"/>
                      </a:cubicBezTo>
                      <a:lnTo>
                        <a:pt x="14" y="0"/>
                      </a:lnTo>
                      <a:cubicBezTo>
                        <a:pt x="6" y="0"/>
                        <a:pt x="0" y="6"/>
                        <a:pt x="0" y="13"/>
                      </a:cubicBezTo>
                      <a:lnTo>
                        <a:pt x="0" y="693"/>
                      </a:lnTo>
                      <a:cubicBezTo>
                        <a:pt x="0" y="701"/>
                        <a:pt x="6" y="707"/>
                        <a:pt x="14" y="707"/>
                      </a:cubicBezTo>
                      <a:lnTo>
                        <a:pt x="507" y="707"/>
                      </a:lnTo>
                      <a:cubicBezTo>
                        <a:pt x="514" y="707"/>
                        <a:pt x="520" y="701"/>
                        <a:pt x="520" y="693"/>
                      </a:cubicBezTo>
                      <a:lnTo>
                        <a:pt x="520" y="144"/>
                      </a:lnTo>
                      <a:cubicBezTo>
                        <a:pt x="520" y="140"/>
                        <a:pt x="519" y="137"/>
                        <a:pt x="516" y="134"/>
                      </a:cubicBezTo>
                      <a:close/>
                      <a:moveTo>
                        <a:pt x="475" y="133"/>
                      </a:moveTo>
                      <a:lnTo>
                        <a:pt x="387" y="133"/>
                      </a:lnTo>
                      <a:lnTo>
                        <a:pt x="387" y="46"/>
                      </a:lnTo>
                      <a:lnTo>
                        <a:pt x="475" y="133"/>
                      </a:lnTo>
                      <a:close/>
                      <a:moveTo>
                        <a:pt x="27" y="680"/>
                      </a:moveTo>
                      <a:lnTo>
                        <a:pt x="27" y="27"/>
                      </a:lnTo>
                      <a:lnTo>
                        <a:pt x="360" y="27"/>
                      </a:lnTo>
                      <a:lnTo>
                        <a:pt x="360" y="147"/>
                      </a:lnTo>
                      <a:cubicBezTo>
                        <a:pt x="360" y="154"/>
                        <a:pt x="366" y="160"/>
                        <a:pt x="374" y="160"/>
                      </a:cubicBezTo>
                      <a:lnTo>
                        <a:pt x="494" y="160"/>
                      </a:lnTo>
                      <a:lnTo>
                        <a:pt x="494" y="680"/>
                      </a:lnTo>
                      <a:lnTo>
                        <a:pt x="27" y="6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  <a:cs typeface="+mn-ea"/>
                      <a:sym typeface="+mn-lt"/>
                    </a:rPr>
                    <a:t>html</a:t>
                  </a:r>
                  <a:endParaRPr lang="en-US" sz="100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3F35CFCB-D64F-02CB-5DA8-128A8BB7FC6E}"/>
                    </a:ext>
                  </a:extLst>
                </p:cNvPr>
                <p:cNvSpPr/>
                <p:nvPr/>
              </p:nvSpPr>
              <p:spPr>
                <a:xfrm>
                  <a:off x="5315657" y="4075729"/>
                  <a:ext cx="469086" cy="637031"/>
                </a:xfrm>
                <a:custGeom>
                  <a:avLst/>
                  <a:gdLst>
                    <a:gd name="T0" fmla="*/ 516 w 520"/>
                    <a:gd name="T1" fmla="*/ 134 h 707"/>
                    <a:gd name="T2" fmla="*/ 386 w 520"/>
                    <a:gd name="T3" fmla="*/ 4 h 707"/>
                    <a:gd name="T4" fmla="*/ 376 w 520"/>
                    <a:gd name="T5" fmla="*/ 0 h 707"/>
                    <a:gd name="T6" fmla="*/ 14 w 520"/>
                    <a:gd name="T7" fmla="*/ 0 h 707"/>
                    <a:gd name="T8" fmla="*/ 0 w 520"/>
                    <a:gd name="T9" fmla="*/ 13 h 707"/>
                    <a:gd name="T10" fmla="*/ 0 w 520"/>
                    <a:gd name="T11" fmla="*/ 693 h 707"/>
                    <a:gd name="T12" fmla="*/ 14 w 520"/>
                    <a:gd name="T13" fmla="*/ 707 h 707"/>
                    <a:gd name="T14" fmla="*/ 507 w 520"/>
                    <a:gd name="T15" fmla="*/ 707 h 707"/>
                    <a:gd name="T16" fmla="*/ 520 w 520"/>
                    <a:gd name="T17" fmla="*/ 693 h 707"/>
                    <a:gd name="T18" fmla="*/ 520 w 520"/>
                    <a:gd name="T19" fmla="*/ 144 h 707"/>
                    <a:gd name="T20" fmla="*/ 516 w 520"/>
                    <a:gd name="T21" fmla="*/ 134 h 707"/>
                    <a:gd name="T22" fmla="*/ 475 w 520"/>
                    <a:gd name="T23" fmla="*/ 133 h 707"/>
                    <a:gd name="T24" fmla="*/ 387 w 520"/>
                    <a:gd name="T25" fmla="*/ 133 h 707"/>
                    <a:gd name="T26" fmla="*/ 387 w 520"/>
                    <a:gd name="T27" fmla="*/ 46 h 707"/>
                    <a:gd name="T28" fmla="*/ 475 w 520"/>
                    <a:gd name="T29" fmla="*/ 133 h 707"/>
                    <a:gd name="T30" fmla="*/ 27 w 520"/>
                    <a:gd name="T31" fmla="*/ 680 h 707"/>
                    <a:gd name="T32" fmla="*/ 27 w 520"/>
                    <a:gd name="T33" fmla="*/ 27 h 707"/>
                    <a:gd name="T34" fmla="*/ 360 w 520"/>
                    <a:gd name="T35" fmla="*/ 27 h 707"/>
                    <a:gd name="T36" fmla="*/ 360 w 520"/>
                    <a:gd name="T37" fmla="*/ 147 h 707"/>
                    <a:gd name="T38" fmla="*/ 374 w 520"/>
                    <a:gd name="T39" fmla="*/ 160 h 707"/>
                    <a:gd name="T40" fmla="*/ 494 w 520"/>
                    <a:gd name="T41" fmla="*/ 160 h 707"/>
                    <a:gd name="T42" fmla="*/ 494 w 520"/>
                    <a:gd name="T43" fmla="*/ 680 h 707"/>
                    <a:gd name="T44" fmla="*/ 27 w 520"/>
                    <a:gd name="T45" fmla="*/ 680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20" h="707">
                      <a:moveTo>
                        <a:pt x="516" y="134"/>
                      </a:moveTo>
                      <a:lnTo>
                        <a:pt x="386" y="4"/>
                      </a:lnTo>
                      <a:cubicBezTo>
                        <a:pt x="383" y="1"/>
                        <a:pt x="380" y="0"/>
                        <a:pt x="376" y="0"/>
                      </a:cubicBezTo>
                      <a:lnTo>
                        <a:pt x="14" y="0"/>
                      </a:lnTo>
                      <a:cubicBezTo>
                        <a:pt x="6" y="0"/>
                        <a:pt x="0" y="6"/>
                        <a:pt x="0" y="13"/>
                      </a:cubicBezTo>
                      <a:lnTo>
                        <a:pt x="0" y="693"/>
                      </a:lnTo>
                      <a:cubicBezTo>
                        <a:pt x="0" y="701"/>
                        <a:pt x="6" y="707"/>
                        <a:pt x="14" y="707"/>
                      </a:cubicBezTo>
                      <a:lnTo>
                        <a:pt x="507" y="707"/>
                      </a:lnTo>
                      <a:cubicBezTo>
                        <a:pt x="514" y="707"/>
                        <a:pt x="520" y="701"/>
                        <a:pt x="520" y="693"/>
                      </a:cubicBezTo>
                      <a:lnTo>
                        <a:pt x="520" y="144"/>
                      </a:lnTo>
                      <a:cubicBezTo>
                        <a:pt x="520" y="140"/>
                        <a:pt x="519" y="137"/>
                        <a:pt x="516" y="134"/>
                      </a:cubicBezTo>
                      <a:close/>
                      <a:moveTo>
                        <a:pt x="475" y="133"/>
                      </a:moveTo>
                      <a:lnTo>
                        <a:pt x="387" y="133"/>
                      </a:lnTo>
                      <a:lnTo>
                        <a:pt x="387" y="46"/>
                      </a:lnTo>
                      <a:lnTo>
                        <a:pt x="475" y="133"/>
                      </a:lnTo>
                      <a:close/>
                      <a:moveTo>
                        <a:pt x="27" y="680"/>
                      </a:moveTo>
                      <a:lnTo>
                        <a:pt x="27" y="27"/>
                      </a:lnTo>
                      <a:lnTo>
                        <a:pt x="360" y="27"/>
                      </a:lnTo>
                      <a:lnTo>
                        <a:pt x="360" y="147"/>
                      </a:lnTo>
                      <a:cubicBezTo>
                        <a:pt x="360" y="154"/>
                        <a:pt x="366" y="160"/>
                        <a:pt x="374" y="160"/>
                      </a:cubicBezTo>
                      <a:lnTo>
                        <a:pt x="494" y="160"/>
                      </a:lnTo>
                      <a:lnTo>
                        <a:pt x="494" y="680"/>
                      </a:lnTo>
                      <a:lnTo>
                        <a:pt x="27" y="6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  <a:cs typeface="+mn-ea"/>
                      <a:sym typeface="+mn-lt"/>
                    </a:rPr>
                    <a:t>css</a:t>
                  </a:r>
                  <a:endParaRPr lang="en-US" sz="100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任意多边形: 形状 8">
                  <a:extLst>
                    <a:ext uri="{FF2B5EF4-FFF2-40B4-BE49-F238E27FC236}">
                      <a16:creationId xmlns:a16="http://schemas.microsoft.com/office/drawing/2014/main" id="{D1A45529-AF71-3AB2-79AA-06369A30E504}"/>
                    </a:ext>
                  </a:extLst>
                </p:cNvPr>
                <p:cNvSpPr/>
                <p:nvPr/>
              </p:nvSpPr>
              <p:spPr>
                <a:xfrm>
                  <a:off x="5828988" y="4075729"/>
                  <a:ext cx="469086" cy="637031"/>
                </a:xfrm>
                <a:custGeom>
                  <a:avLst/>
                  <a:gdLst>
                    <a:gd name="T0" fmla="*/ 516 w 520"/>
                    <a:gd name="T1" fmla="*/ 134 h 707"/>
                    <a:gd name="T2" fmla="*/ 386 w 520"/>
                    <a:gd name="T3" fmla="*/ 4 h 707"/>
                    <a:gd name="T4" fmla="*/ 376 w 520"/>
                    <a:gd name="T5" fmla="*/ 0 h 707"/>
                    <a:gd name="T6" fmla="*/ 14 w 520"/>
                    <a:gd name="T7" fmla="*/ 0 h 707"/>
                    <a:gd name="T8" fmla="*/ 0 w 520"/>
                    <a:gd name="T9" fmla="*/ 13 h 707"/>
                    <a:gd name="T10" fmla="*/ 0 w 520"/>
                    <a:gd name="T11" fmla="*/ 693 h 707"/>
                    <a:gd name="T12" fmla="*/ 14 w 520"/>
                    <a:gd name="T13" fmla="*/ 707 h 707"/>
                    <a:gd name="T14" fmla="*/ 507 w 520"/>
                    <a:gd name="T15" fmla="*/ 707 h 707"/>
                    <a:gd name="T16" fmla="*/ 520 w 520"/>
                    <a:gd name="T17" fmla="*/ 693 h 707"/>
                    <a:gd name="T18" fmla="*/ 520 w 520"/>
                    <a:gd name="T19" fmla="*/ 144 h 707"/>
                    <a:gd name="T20" fmla="*/ 516 w 520"/>
                    <a:gd name="T21" fmla="*/ 134 h 707"/>
                    <a:gd name="T22" fmla="*/ 475 w 520"/>
                    <a:gd name="T23" fmla="*/ 133 h 707"/>
                    <a:gd name="T24" fmla="*/ 387 w 520"/>
                    <a:gd name="T25" fmla="*/ 133 h 707"/>
                    <a:gd name="T26" fmla="*/ 387 w 520"/>
                    <a:gd name="T27" fmla="*/ 46 h 707"/>
                    <a:gd name="T28" fmla="*/ 475 w 520"/>
                    <a:gd name="T29" fmla="*/ 133 h 707"/>
                    <a:gd name="T30" fmla="*/ 27 w 520"/>
                    <a:gd name="T31" fmla="*/ 680 h 707"/>
                    <a:gd name="T32" fmla="*/ 27 w 520"/>
                    <a:gd name="T33" fmla="*/ 27 h 707"/>
                    <a:gd name="T34" fmla="*/ 360 w 520"/>
                    <a:gd name="T35" fmla="*/ 27 h 707"/>
                    <a:gd name="T36" fmla="*/ 360 w 520"/>
                    <a:gd name="T37" fmla="*/ 147 h 707"/>
                    <a:gd name="T38" fmla="*/ 374 w 520"/>
                    <a:gd name="T39" fmla="*/ 160 h 707"/>
                    <a:gd name="T40" fmla="*/ 494 w 520"/>
                    <a:gd name="T41" fmla="*/ 160 h 707"/>
                    <a:gd name="T42" fmla="*/ 494 w 520"/>
                    <a:gd name="T43" fmla="*/ 680 h 707"/>
                    <a:gd name="T44" fmla="*/ 27 w 520"/>
                    <a:gd name="T45" fmla="*/ 680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20" h="707">
                      <a:moveTo>
                        <a:pt x="516" y="134"/>
                      </a:moveTo>
                      <a:lnTo>
                        <a:pt x="386" y="4"/>
                      </a:lnTo>
                      <a:cubicBezTo>
                        <a:pt x="383" y="1"/>
                        <a:pt x="380" y="0"/>
                        <a:pt x="376" y="0"/>
                      </a:cubicBezTo>
                      <a:lnTo>
                        <a:pt x="14" y="0"/>
                      </a:lnTo>
                      <a:cubicBezTo>
                        <a:pt x="6" y="0"/>
                        <a:pt x="0" y="6"/>
                        <a:pt x="0" y="13"/>
                      </a:cubicBezTo>
                      <a:lnTo>
                        <a:pt x="0" y="693"/>
                      </a:lnTo>
                      <a:cubicBezTo>
                        <a:pt x="0" y="701"/>
                        <a:pt x="6" y="707"/>
                        <a:pt x="14" y="707"/>
                      </a:cubicBezTo>
                      <a:lnTo>
                        <a:pt x="507" y="707"/>
                      </a:lnTo>
                      <a:cubicBezTo>
                        <a:pt x="514" y="707"/>
                        <a:pt x="520" y="701"/>
                        <a:pt x="520" y="693"/>
                      </a:cubicBezTo>
                      <a:lnTo>
                        <a:pt x="520" y="144"/>
                      </a:lnTo>
                      <a:cubicBezTo>
                        <a:pt x="520" y="140"/>
                        <a:pt x="519" y="137"/>
                        <a:pt x="516" y="134"/>
                      </a:cubicBezTo>
                      <a:close/>
                      <a:moveTo>
                        <a:pt x="475" y="133"/>
                      </a:moveTo>
                      <a:lnTo>
                        <a:pt x="387" y="133"/>
                      </a:lnTo>
                      <a:lnTo>
                        <a:pt x="387" y="46"/>
                      </a:lnTo>
                      <a:lnTo>
                        <a:pt x="475" y="133"/>
                      </a:lnTo>
                      <a:close/>
                      <a:moveTo>
                        <a:pt x="27" y="680"/>
                      </a:moveTo>
                      <a:lnTo>
                        <a:pt x="27" y="27"/>
                      </a:lnTo>
                      <a:lnTo>
                        <a:pt x="360" y="27"/>
                      </a:lnTo>
                      <a:lnTo>
                        <a:pt x="360" y="147"/>
                      </a:lnTo>
                      <a:cubicBezTo>
                        <a:pt x="360" y="154"/>
                        <a:pt x="366" y="160"/>
                        <a:pt x="374" y="160"/>
                      </a:cubicBezTo>
                      <a:lnTo>
                        <a:pt x="494" y="160"/>
                      </a:lnTo>
                      <a:lnTo>
                        <a:pt x="494" y="680"/>
                      </a:lnTo>
                      <a:lnTo>
                        <a:pt x="27" y="68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  <a:cs typeface="+mn-ea"/>
                      <a:sym typeface="+mn-lt"/>
                    </a:rPr>
                    <a:t>js</a:t>
                  </a:r>
                  <a:endParaRPr lang="en-US" sz="100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8AC6A06-FB1D-DE05-AAD4-D53ED562E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2712" y="982446"/>
                <a:ext cx="1204064" cy="426757"/>
              </a:xfrm>
              <a:prstGeom prst="rect">
                <a:avLst/>
              </a:prstGeom>
            </p:spPr>
          </p:pic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6E6233-2AE3-1864-3C4A-67FFEEB8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61559" y="2041253"/>
              <a:ext cx="464860" cy="335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7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546607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仓库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记录文件状态内容和</a:t>
            </a:r>
            <a:r>
              <a:rPr lang="zh-CN" altLang="en-US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历史记录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的地方（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.git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文件夹）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仓库？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把本地文件夹转换成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仓库：命令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init</a:t>
            </a: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从其他服务器上克隆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仓库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8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F85-B03E-EF17-6A64-471EE9A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的三个区域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E827-6407-6EF1-BBB3-7E2B13873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使用时：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工作区：实际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时操作的文件夹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暂存区：保存之前的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准备区域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（暂存改动过的文件）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版本库：提交并</a:t>
            </a:r>
            <a:r>
              <a:rPr lang="zh-CN" altLang="en-US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保存</a:t>
            </a:r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暂存区中的内容，产生一个版本快照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需求：把登录页面新增后，暂存并提交</a:t>
            </a:r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9FCC1909-74DE-6BA3-1C29-E4ED794F287F}"/>
              </a:ext>
            </a:extLst>
          </p:cNvPr>
          <p:cNvSpPr/>
          <p:nvPr/>
        </p:nvSpPr>
        <p:spPr>
          <a:xfrm>
            <a:off x="5629888" y="3983943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C5C62DA-3421-50D1-DEAD-C1092D60C2CC}"/>
              </a:ext>
            </a:extLst>
          </p:cNvPr>
          <p:cNvSpPr/>
          <p:nvPr/>
        </p:nvSpPr>
        <p:spPr>
          <a:xfrm>
            <a:off x="8113427" y="3983943"/>
            <a:ext cx="469086" cy="637031"/>
          </a:xfrm>
          <a:custGeom>
            <a:avLst/>
            <a:gdLst>
              <a:gd name="T0" fmla="*/ 516 w 520"/>
              <a:gd name="T1" fmla="*/ 134 h 707"/>
              <a:gd name="T2" fmla="*/ 386 w 520"/>
              <a:gd name="T3" fmla="*/ 4 h 707"/>
              <a:gd name="T4" fmla="*/ 376 w 520"/>
              <a:gd name="T5" fmla="*/ 0 h 707"/>
              <a:gd name="T6" fmla="*/ 14 w 520"/>
              <a:gd name="T7" fmla="*/ 0 h 707"/>
              <a:gd name="T8" fmla="*/ 0 w 520"/>
              <a:gd name="T9" fmla="*/ 13 h 707"/>
              <a:gd name="T10" fmla="*/ 0 w 520"/>
              <a:gd name="T11" fmla="*/ 693 h 707"/>
              <a:gd name="T12" fmla="*/ 14 w 520"/>
              <a:gd name="T13" fmla="*/ 707 h 707"/>
              <a:gd name="T14" fmla="*/ 507 w 520"/>
              <a:gd name="T15" fmla="*/ 707 h 707"/>
              <a:gd name="T16" fmla="*/ 520 w 520"/>
              <a:gd name="T17" fmla="*/ 693 h 707"/>
              <a:gd name="T18" fmla="*/ 520 w 520"/>
              <a:gd name="T19" fmla="*/ 144 h 707"/>
              <a:gd name="T20" fmla="*/ 516 w 520"/>
              <a:gd name="T21" fmla="*/ 134 h 707"/>
              <a:gd name="T22" fmla="*/ 475 w 520"/>
              <a:gd name="T23" fmla="*/ 133 h 707"/>
              <a:gd name="T24" fmla="*/ 387 w 520"/>
              <a:gd name="T25" fmla="*/ 133 h 707"/>
              <a:gd name="T26" fmla="*/ 387 w 520"/>
              <a:gd name="T27" fmla="*/ 46 h 707"/>
              <a:gd name="T28" fmla="*/ 475 w 520"/>
              <a:gd name="T29" fmla="*/ 133 h 707"/>
              <a:gd name="T30" fmla="*/ 27 w 520"/>
              <a:gd name="T31" fmla="*/ 680 h 707"/>
              <a:gd name="T32" fmla="*/ 27 w 520"/>
              <a:gd name="T33" fmla="*/ 27 h 707"/>
              <a:gd name="T34" fmla="*/ 360 w 520"/>
              <a:gd name="T35" fmla="*/ 27 h 707"/>
              <a:gd name="T36" fmla="*/ 360 w 520"/>
              <a:gd name="T37" fmla="*/ 147 h 707"/>
              <a:gd name="T38" fmla="*/ 374 w 520"/>
              <a:gd name="T39" fmla="*/ 160 h 707"/>
              <a:gd name="T40" fmla="*/ 494 w 520"/>
              <a:gd name="T41" fmla="*/ 160 h 707"/>
              <a:gd name="T42" fmla="*/ 494 w 520"/>
              <a:gd name="T43" fmla="*/ 680 h 707"/>
              <a:gd name="T44" fmla="*/ 27 w 520"/>
              <a:gd name="T45" fmla="*/ 68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0" h="707">
                <a:moveTo>
                  <a:pt x="516" y="134"/>
                </a:moveTo>
                <a:lnTo>
                  <a:pt x="386" y="4"/>
                </a:lnTo>
                <a:cubicBezTo>
                  <a:pt x="383" y="1"/>
                  <a:pt x="380" y="0"/>
                  <a:pt x="376" y="0"/>
                </a:cubicBez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693"/>
                </a:lnTo>
                <a:cubicBezTo>
                  <a:pt x="0" y="701"/>
                  <a:pt x="6" y="707"/>
                  <a:pt x="14" y="707"/>
                </a:cubicBezTo>
                <a:lnTo>
                  <a:pt x="507" y="707"/>
                </a:lnTo>
                <a:cubicBezTo>
                  <a:pt x="514" y="707"/>
                  <a:pt x="520" y="701"/>
                  <a:pt x="520" y="693"/>
                </a:cubicBezTo>
                <a:lnTo>
                  <a:pt x="520" y="144"/>
                </a:lnTo>
                <a:cubicBezTo>
                  <a:pt x="520" y="140"/>
                  <a:pt x="519" y="137"/>
                  <a:pt x="516" y="134"/>
                </a:cubicBezTo>
                <a:close/>
                <a:moveTo>
                  <a:pt x="475" y="133"/>
                </a:moveTo>
                <a:lnTo>
                  <a:pt x="387" y="133"/>
                </a:lnTo>
                <a:lnTo>
                  <a:pt x="387" y="46"/>
                </a:lnTo>
                <a:lnTo>
                  <a:pt x="475" y="133"/>
                </a:lnTo>
                <a:close/>
                <a:moveTo>
                  <a:pt x="27" y="680"/>
                </a:moveTo>
                <a:lnTo>
                  <a:pt x="27" y="27"/>
                </a:lnTo>
                <a:lnTo>
                  <a:pt x="360" y="27"/>
                </a:lnTo>
                <a:lnTo>
                  <a:pt x="360" y="147"/>
                </a:lnTo>
                <a:cubicBezTo>
                  <a:pt x="360" y="154"/>
                  <a:pt x="366" y="160"/>
                  <a:pt x="374" y="160"/>
                </a:cubicBezTo>
                <a:lnTo>
                  <a:pt x="494" y="160"/>
                </a:lnTo>
                <a:lnTo>
                  <a:pt x="494" y="680"/>
                </a:lnTo>
                <a:lnTo>
                  <a:pt x="27" y="6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cs typeface="+mn-ea"/>
                <a:sym typeface="+mn-lt"/>
              </a:rPr>
              <a:t>html</a:t>
            </a:r>
            <a:endParaRPr lang="en-US" sz="10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061F4C-1D49-E1A3-D49C-8CD55DE26CB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9092259" y="5024314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B1EFA1-BAE7-11AA-12F3-191D6D5A54BC}"/>
              </a:ext>
            </a:extLst>
          </p:cNvPr>
          <p:cNvGrpSpPr/>
          <p:nvPr/>
        </p:nvGrpSpPr>
        <p:grpSpPr>
          <a:xfrm>
            <a:off x="10087559" y="3983941"/>
            <a:ext cx="1248047" cy="637031"/>
            <a:chOff x="10087559" y="3983941"/>
            <a:chExt cx="1248047" cy="637031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66F00F1-1940-AAE9-E49D-A1A5BD886EC1}"/>
                </a:ext>
              </a:extLst>
            </p:cNvPr>
            <p:cNvSpPr/>
            <p:nvPr/>
          </p:nvSpPr>
          <p:spPr>
            <a:xfrm>
              <a:off x="10866520" y="3983941"/>
              <a:ext cx="469086" cy="637031"/>
            </a:xfrm>
            <a:custGeom>
              <a:avLst/>
              <a:gdLst>
                <a:gd name="T0" fmla="*/ 516 w 520"/>
                <a:gd name="T1" fmla="*/ 134 h 707"/>
                <a:gd name="T2" fmla="*/ 386 w 520"/>
                <a:gd name="T3" fmla="*/ 4 h 707"/>
                <a:gd name="T4" fmla="*/ 376 w 520"/>
                <a:gd name="T5" fmla="*/ 0 h 707"/>
                <a:gd name="T6" fmla="*/ 14 w 520"/>
                <a:gd name="T7" fmla="*/ 0 h 707"/>
                <a:gd name="T8" fmla="*/ 0 w 520"/>
                <a:gd name="T9" fmla="*/ 13 h 707"/>
                <a:gd name="T10" fmla="*/ 0 w 520"/>
                <a:gd name="T11" fmla="*/ 693 h 707"/>
                <a:gd name="T12" fmla="*/ 14 w 520"/>
                <a:gd name="T13" fmla="*/ 707 h 707"/>
                <a:gd name="T14" fmla="*/ 507 w 520"/>
                <a:gd name="T15" fmla="*/ 707 h 707"/>
                <a:gd name="T16" fmla="*/ 520 w 520"/>
                <a:gd name="T17" fmla="*/ 693 h 707"/>
                <a:gd name="T18" fmla="*/ 520 w 520"/>
                <a:gd name="T19" fmla="*/ 144 h 707"/>
                <a:gd name="T20" fmla="*/ 516 w 520"/>
                <a:gd name="T21" fmla="*/ 134 h 707"/>
                <a:gd name="T22" fmla="*/ 475 w 520"/>
                <a:gd name="T23" fmla="*/ 133 h 707"/>
                <a:gd name="T24" fmla="*/ 387 w 520"/>
                <a:gd name="T25" fmla="*/ 133 h 707"/>
                <a:gd name="T26" fmla="*/ 387 w 520"/>
                <a:gd name="T27" fmla="*/ 46 h 707"/>
                <a:gd name="T28" fmla="*/ 475 w 520"/>
                <a:gd name="T29" fmla="*/ 133 h 707"/>
                <a:gd name="T30" fmla="*/ 27 w 520"/>
                <a:gd name="T31" fmla="*/ 680 h 707"/>
                <a:gd name="T32" fmla="*/ 27 w 520"/>
                <a:gd name="T33" fmla="*/ 27 h 707"/>
                <a:gd name="T34" fmla="*/ 360 w 520"/>
                <a:gd name="T35" fmla="*/ 27 h 707"/>
                <a:gd name="T36" fmla="*/ 360 w 520"/>
                <a:gd name="T37" fmla="*/ 147 h 707"/>
                <a:gd name="T38" fmla="*/ 374 w 520"/>
                <a:gd name="T39" fmla="*/ 160 h 707"/>
                <a:gd name="T40" fmla="*/ 494 w 520"/>
                <a:gd name="T41" fmla="*/ 160 h 707"/>
                <a:gd name="T42" fmla="*/ 494 w 520"/>
                <a:gd name="T43" fmla="*/ 680 h 707"/>
                <a:gd name="T44" fmla="*/ 27 w 520"/>
                <a:gd name="T45" fmla="*/ 68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707">
                  <a:moveTo>
                    <a:pt x="516" y="134"/>
                  </a:moveTo>
                  <a:lnTo>
                    <a:pt x="386" y="4"/>
                  </a:lnTo>
                  <a:cubicBezTo>
                    <a:pt x="383" y="1"/>
                    <a:pt x="380" y="0"/>
                    <a:pt x="3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93"/>
                  </a:lnTo>
                  <a:cubicBezTo>
                    <a:pt x="0" y="701"/>
                    <a:pt x="6" y="707"/>
                    <a:pt x="14" y="707"/>
                  </a:cubicBezTo>
                  <a:lnTo>
                    <a:pt x="507" y="707"/>
                  </a:lnTo>
                  <a:cubicBezTo>
                    <a:pt x="514" y="707"/>
                    <a:pt x="520" y="701"/>
                    <a:pt x="520" y="693"/>
                  </a:cubicBezTo>
                  <a:lnTo>
                    <a:pt x="520" y="144"/>
                  </a:lnTo>
                  <a:cubicBezTo>
                    <a:pt x="520" y="140"/>
                    <a:pt x="519" y="137"/>
                    <a:pt x="516" y="134"/>
                  </a:cubicBezTo>
                  <a:close/>
                  <a:moveTo>
                    <a:pt x="475" y="133"/>
                  </a:moveTo>
                  <a:lnTo>
                    <a:pt x="387" y="133"/>
                  </a:lnTo>
                  <a:lnTo>
                    <a:pt x="387" y="46"/>
                  </a:lnTo>
                  <a:lnTo>
                    <a:pt x="475" y="133"/>
                  </a:lnTo>
                  <a:close/>
                  <a:moveTo>
                    <a:pt x="27" y="680"/>
                  </a:moveTo>
                  <a:lnTo>
                    <a:pt x="27" y="27"/>
                  </a:lnTo>
                  <a:lnTo>
                    <a:pt x="360" y="27"/>
                  </a:lnTo>
                  <a:lnTo>
                    <a:pt x="360" y="147"/>
                  </a:lnTo>
                  <a:cubicBezTo>
                    <a:pt x="360" y="154"/>
                    <a:pt x="366" y="160"/>
                    <a:pt x="374" y="160"/>
                  </a:cubicBezTo>
                  <a:lnTo>
                    <a:pt x="494" y="160"/>
                  </a:lnTo>
                  <a:lnTo>
                    <a:pt x="494" y="680"/>
                  </a:lnTo>
                  <a:lnTo>
                    <a:pt x="27" y="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cs typeface="+mn-ea"/>
                  <a:sym typeface="+mn-lt"/>
                </a:rPr>
                <a:t>html</a:t>
              </a:r>
              <a:endParaRPr lang="en-US" sz="1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F4FF6FB-3822-A979-ED86-2008630018C6}"/>
                </a:ext>
              </a:extLst>
            </p:cNvPr>
            <p:cNvSpPr txBox="1"/>
            <p:nvPr/>
          </p:nvSpPr>
          <p:spPr>
            <a:xfrm>
              <a:off x="10087559" y="4179347"/>
              <a:ext cx="7347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0" i="0">
                  <a:solidFill>
                    <a:srgbClr val="333333"/>
                  </a:solidFill>
                  <a:effectLst/>
                  <a:cs typeface="+mn-ea"/>
                  <a:sym typeface="+mn-lt"/>
                </a:rPr>
                <a:t>463dc4f</a:t>
              </a:r>
              <a:endParaRPr lang="zh-CN" altLang="en-US" sz="1000"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027210-49C6-3116-BAEC-3C108927B395}"/>
              </a:ext>
            </a:extLst>
          </p:cNvPr>
          <p:cNvGrpSpPr/>
          <p:nvPr/>
        </p:nvGrpSpPr>
        <p:grpSpPr>
          <a:xfrm>
            <a:off x="4964574" y="3317896"/>
            <a:ext cx="1672855" cy="3049737"/>
            <a:chOff x="4964574" y="3317896"/>
            <a:chExt cx="1672855" cy="304973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8B6EF20-C9F7-879E-AE5B-E1B55383B0F4}"/>
                </a:ext>
              </a:extLst>
            </p:cNvPr>
            <p:cNvGrpSpPr/>
            <p:nvPr/>
          </p:nvGrpSpPr>
          <p:grpSpPr>
            <a:xfrm>
              <a:off x="4964574" y="3556083"/>
              <a:ext cx="1672855" cy="2811550"/>
              <a:chOff x="760320" y="2455250"/>
              <a:chExt cx="1672855" cy="281155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39767A3-3F18-5159-AA5B-67E033C62DEB}"/>
                  </a:ext>
                </a:extLst>
              </p:cNvPr>
              <p:cNvSpPr/>
              <p:nvPr/>
            </p:nvSpPr>
            <p:spPr>
              <a:xfrm>
                <a:off x="88717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2AFA6B1-A9F1-4DEB-152D-CED1AD00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032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7241F4A-BB1B-ACA0-92D8-BB6ABB69542C}"/>
                </a:ext>
              </a:extLst>
            </p:cNvPr>
            <p:cNvSpPr txBox="1"/>
            <p:nvPr/>
          </p:nvSpPr>
          <p:spPr>
            <a:xfrm>
              <a:off x="5441287" y="3317896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git_study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9AB1B4-8F8F-A9D7-51CE-DCC9185420B3}"/>
              </a:ext>
            </a:extLst>
          </p:cNvPr>
          <p:cNvGrpSpPr/>
          <p:nvPr/>
        </p:nvGrpSpPr>
        <p:grpSpPr>
          <a:xfrm>
            <a:off x="7419404" y="3317895"/>
            <a:ext cx="1672855" cy="3049738"/>
            <a:chOff x="7419404" y="3317895"/>
            <a:chExt cx="1672855" cy="304973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D54BFB2-BA3C-3215-8AC2-EF6FB854FFA8}"/>
                </a:ext>
              </a:extLst>
            </p:cNvPr>
            <p:cNvGrpSpPr/>
            <p:nvPr/>
          </p:nvGrpSpPr>
          <p:grpSpPr>
            <a:xfrm>
              <a:off x="7419404" y="3556083"/>
              <a:ext cx="1672855" cy="2811550"/>
              <a:chOff x="3215150" y="2455250"/>
              <a:chExt cx="1672855" cy="281155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FEEA414-DDE0-BF6A-C06B-28C8C2E51CC6}"/>
                  </a:ext>
                </a:extLst>
              </p:cNvPr>
              <p:cNvSpPr/>
              <p:nvPr/>
            </p:nvSpPr>
            <p:spPr>
              <a:xfrm>
                <a:off x="334200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077CD31F-CABD-6924-7D15-2F8AFF182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5150" y="2455250"/>
                <a:ext cx="464860" cy="335309"/>
              </a:xfrm>
              <a:prstGeom prst="rect">
                <a:avLst/>
              </a:prstGeom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5B7D4F9-DC9B-DAD9-BA55-8D2622032446}"/>
                </a:ext>
              </a:extLst>
            </p:cNvPr>
            <p:cNvSpPr txBox="1"/>
            <p:nvPr/>
          </p:nvSpPr>
          <p:spPr>
            <a:xfrm>
              <a:off x="7868656" y="331789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.git/index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8C1324-D674-04FE-58EF-5005CB03B0C1}"/>
              </a:ext>
            </a:extLst>
          </p:cNvPr>
          <p:cNvGrpSpPr/>
          <p:nvPr/>
        </p:nvGrpSpPr>
        <p:grpSpPr>
          <a:xfrm>
            <a:off x="9898717" y="3317895"/>
            <a:ext cx="1648372" cy="3049738"/>
            <a:chOff x="9898717" y="3317895"/>
            <a:chExt cx="1648372" cy="304973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617A4AC-69F7-30C8-DE44-8F86B62B7CCC}"/>
                </a:ext>
              </a:extLst>
            </p:cNvPr>
            <p:cNvGrpSpPr/>
            <p:nvPr/>
          </p:nvGrpSpPr>
          <p:grpSpPr>
            <a:xfrm>
              <a:off x="9898717" y="3456396"/>
              <a:ext cx="1648372" cy="2911237"/>
              <a:chOff x="5694463" y="2355563"/>
              <a:chExt cx="1648372" cy="2911237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AAD44EA-6A92-5744-A014-6A259CE19ABB}"/>
                  </a:ext>
                </a:extLst>
              </p:cNvPr>
              <p:cNvSpPr/>
              <p:nvPr/>
            </p:nvSpPr>
            <p:spPr>
              <a:xfrm>
                <a:off x="5796839" y="2580161"/>
                <a:ext cx="1545996" cy="2686639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3BA9756-6A45-2D98-F5F4-A055F8712385}"/>
                  </a:ext>
                </a:extLst>
              </p:cNvPr>
              <p:cNvSpPr/>
              <p:nvPr/>
            </p:nvSpPr>
            <p:spPr>
              <a:xfrm>
                <a:off x="5715178" y="2359130"/>
                <a:ext cx="395888" cy="52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33C19D3-7AC9-8366-0233-C1B10328BAC1}"/>
                  </a:ext>
                </a:extLst>
              </p:cNvPr>
              <p:cNvSpPr/>
              <p:nvPr/>
            </p:nvSpPr>
            <p:spPr>
              <a:xfrm>
                <a:off x="5694463" y="2355563"/>
                <a:ext cx="395888" cy="527547"/>
              </a:xfrm>
              <a:custGeom>
                <a:avLst/>
                <a:gdLst>
                  <a:gd name="T0" fmla="*/ 427 w 2800"/>
                  <a:gd name="T1" fmla="*/ 202 h 3600"/>
                  <a:gd name="T2" fmla="*/ 0 w 2800"/>
                  <a:gd name="T3" fmla="*/ 2867 h 3600"/>
                  <a:gd name="T4" fmla="*/ 1400 w 2800"/>
                  <a:gd name="T5" fmla="*/ 3600 h 3600"/>
                  <a:gd name="T6" fmla="*/ 2800 w 2800"/>
                  <a:gd name="T7" fmla="*/ 2867 h 3600"/>
                  <a:gd name="T8" fmla="*/ 2373 w 2800"/>
                  <a:gd name="T9" fmla="*/ 202 h 3600"/>
                  <a:gd name="T10" fmla="*/ 1400 w 2800"/>
                  <a:gd name="T11" fmla="*/ 133 h 3600"/>
                  <a:gd name="T12" fmla="*/ 2667 w 2800"/>
                  <a:gd name="T13" fmla="*/ 733 h 3600"/>
                  <a:gd name="T14" fmla="*/ 1400 w 2800"/>
                  <a:gd name="T15" fmla="*/ 1333 h 3600"/>
                  <a:gd name="T16" fmla="*/ 133 w 2800"/>
                  <a:gd name="T17" fmla="*/ 733 h 3600"/>
                  <a:gd name="T18" fmla="*/ 1400 w 2800"/>
                  <a:gd name="T19" fmla="*/ 133 h 3600"/>
                  <a:gd name="T20" fmla="*/ 532 w 2800"/>
                  <a:gd name="T21" fmla="*/ 411 h 3600"/>
                  <a:gd name="T22" fmla="*/ 266 w 2800"/>
                  <a:gd name="T23" fmla="*/ 767 h 3600"/>
                  <a:gd name="T24" fmla="*/ 300 w 2800"/>
                  <a:gd name="T25" fmla="*/ 733 h 3600"/>
                  <a:gd name="T26" fmla="*/ 1400 w 2800"/>
                  <a:gd name="T27" fmla="*/ 300 h 3600"/>
                  <a:gd name="T28" fmla="*/ 1401 w 2800"/>
                  <a:gd name="T29" fmla="*/ 233 h 3600"/>
                  <a:gd name="T30" fmla="*/ 133 w 2800"/>
                  <a:gd name="T31" fmla="*/ 1051 h 3600"/>
                  <a:gd name="T32" fmla="*/ 1400 w 2800"/>
                  <a:gd name="T33" fmla="*/ 1467 h 3600"/>
                  <a:gd name="T34" fmla="*/ 2667 w 2800"/>
                  <a:gd name="T35" fmla="*/ 1051 h 3600"/>
                  <a:gd name="T36" fmla="*/ 2313 w 2800"/>
                  <a:gd name="T37" fmla="*/ 1856 h 3600"/>
                  <a:gd name="T38" fmla="*/ 487 w 2800"/>
                  <a:gd name="T39" fmla="*/ 1856 h 3600"/>
                  <a:gd name="T40" fmla="*/ 133 w 2800"/>
                  <a:gd name="T41" fmla="*/ 1051 h 3600"/>
                  <a:gd name="T42" fmla="*/ 427 w 2800"/>
                  <a:gd name="T43" fmla="*/ 1975 h 3600"/>
                  <a:gd name="T44" fmla="*/ 2373 w 2800"/>
                  <a:gd name="T45" fmla="*/ 1975 h 3600"/>
                  <a:gd name="T46" fmla="*/ 2667 w 2800"/>
                  <a:gd name="T47" fmla="*/ 2156 h 3600"/>
                  <a:gd name="T48" fmla="*/ 1400 w 2800"/>
                  <a:gd name="T49" fmla="*/ 2756 h 3600"/>
                  <a:gd name="T50" fmla="*/ 133 w 2800"/>
                  <a:gd name="T51" fmla="*/ 2156 h 3600"/>
                  <a:gd name="T52" fmla="*/ 133 w 2800"/>
                  <a:gd name="T53" fmla="*/ 2473 h 3600"/>
                  <a:gd name="T54" fmla="*/ 1400 w 2800"/>
                  <a:gd name="T55" fmla="*/ 2889 h 3600"/>
                  <a:gd name="T56" fmla="*/ 2667 w 2800"/>
                  <a:gd name="T57" fmla="*/ 2473 h 3600"/>
                  <a:gd name="T58" fmla="*/ 2313 w 2800"/>
                  <a:gd name="T59" fmla="*/ 3278 h 3600"/>
                  <a:gd name="T60" fmla="*/ 487 w 2800"/>
                  <a:gd name="T61" fmla="*/ 3278 h 3600"/>
                  <a:gd name="T62" fmla="*/ 133 w 2800"/>
                  <a:gd name="T63" fmla="*/ 2473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00" h="3600">
                    <a:moveTo>
                      <a:pt x="1400" y="0"/>
                    </a:moveTo>
                    <a:cubicBezTo>
                      <a:pt x="1023" y="0"/>
                      <a:pt x="681" y="76"/>
                      <a:pt x="427" y="202"/>
                    </a:cubicBezTo>
                    <a:cubicBezTo>
                      <a:pt x="174" y="329"/>
                      <a:pt x="0" y="513"/>
                      <a:pt x="0" y="733"/>
                    </a:cubicBezTo>
                    <a:lnTo>
                      <a:pt x="0" y="2867"/>
                    </a:lnTo>
                    <a:cubicBezTo>
                      <a:pt x="0" y="3087"/>
                      <a:pt x="174" y="3271"/>
                      <a:pt x="427" y="3398"/>
                    </a:cubicBezTo>
                    <a:cubicBezTo>
                      <a:pt x="681" y="3524"/>
                      <a:pt x="1023" y="3600"/>
                      <a:pt x="1400" y="3600"/>
                    </a:cubicBezTo>
                    <a:cubicBezTo>
                      <a:pt x="1777" y="3600"/>
                      <a:pt x="2119" y="3524"/>
                      <a:pt x="2373" y="3398"/>
                    </a:cubicBezTo>
                    <a:cubicBezTo>
                      <a:pt x="2626" y="3271"/>
                      <a:pt x="2800" y="3087"/>
                      <a:pt x="2800" y="2867"/>
                    </a:cubicBezTo>
                    <a:lnTo>
                      <a:pt x="2800" y="733"/>
                    </a:lnTo>
                    <a:cubicBezTo>
                      <a:pt x="2800" y="513"/>
                      <a:pt x="2626" y="329"/>
                      <a:pt x="2373" y="202"/>
                    </a:cubicBezTo>
                    <a:cubicBezTo>
                      <a:pt x="2119" y="76"/>
                      <a:pt x="1777" y="0"/>
                      <a:pt x="1400" y="0"/>
                    </a:cubicBezTo>
                    <a:close/>
                    <a:moveTo>
                      <a:pt x="1400" y="133"/>
                    </a:moveTo>
                    <a:cubicBezTo>
                      <a:pt x="1759" y="133"/>
                      <a:pt x="2084" y="207"/>
                      <a:pt x="2313" y="322"/>
                    </a:cubicBezTo>
                    <a:cubicBezTo>
                      <a:pt x="2542" y="436"/>
                      <a:pt x="2667" y="585"/>
                      <a:pt x="2667" y="733"/>
                    </a:cubicBezTo>
                    <a:cubicBezTo>
                      <a:pt x="2667" y="881"/>
                      <a:pt x="2542" y="1031"/>
                      <a:pt x="2313" y="1145"/>
                    </a:cubicBezTo>
                    <a:cubicBezTo>
                      <a:pt x="2084" y="1260"/>
                      <a:pt x="1759" y="1333"/>
                      <a:pt x="1400" y="1333"/>
                    </a:cubicBezTo>
                    <a:cubicBezTo>
                      <a:pt x="1041" y="1333"/>
                      <a:pt x="716" y="1260"/>
                      <a:pt x="487" y="1145"/>
                    </a:cubicBezTo>
                    <a:cubicBezTo>
                      <a:pt x="258" y="1031"/>
                      <a:pt x="133" y="881"/>
                      <a:pt x="133" y="733"/>
                    </a:cubicBezTo>
                    <a:cubicBezTo>
                      <a:pt x="133" y="585"/>
                      <a:pt x="258" y="436"/>
                      <a:pt x="487" y="322"/>
                    </a:cubicBezTo>
                    <a:cubicBezTo>
                      <a:pt x="716" y="207"/>
                      <a:pt x="1041" y="133"/>
                      <a:pt x="1400" y="133"/>
                    </a:cubicBezTo>
                    <a:close/>
                    <a:moveTo>
                      <a:pt x="1400" y="233"/>
                    </a:moveTo>
                    <a:cubicBezTo>
                      <a:pt x="1054" y="233"/>
                      <a:pt x="743" y="306"/>
                      <a:pt x="532" y="411"/>
                    </a:cubicBezTo>
                    <a:cubicBezTo>
                      <a:pt x="321" y="517"/>
                      <a:pt x="233" y="637"/>
                      <a:pt x="233" y="733"/>
                    </a:cubicBezTo>
                    <a:cubicBezTo>
                      <a:pt x="233" y="752"/>
                      <a:pt x="248" y="767"/>
                      <a:pt x="266" y="767"/>
                    </a:cubicBezTo>
                    <a:cubicBezTo>
                      <a:pt x="285" y="767"/>
                      <a:pt x="300" y="753"/>
                      <a:pt x="300" y="734"/>
                    </a:cubicBezTo>
                    <a:lnTo>
                      <a:pt x="300" y="733"/>
                    </a:lnTo>
                    <a:cubicBezTo>
                      <a:pt x="300" y="683"/>
                      <a:pt x="363" y="570"/>
                      <a:pt x="562" y="471"/>
                    </a:cubicBezTo>
                    <a:cubicBezTo>
                      <a:pt x="760" y="372"/>
                      <a:pt x="1064" y="300"/>
                      <a:pt x="1400" y="300"/>
                    </a:cubicBezTo>
                    <a:cubicBezTo>
                      <a:pt x="1418" y="300"/>
                      <a:pt x="1434" y="286"/>
                      <a:pt x="1434" y="267"/>
                    </a:cubicBezTo>
                    <a:cubicBezTo>
                      <a:pt x="1434" y="249"/>
                      <a:pt x="1419" y="234"/>
                      <a:pt x="1401" y="233"/>
                    </a:cubicBezTo>
                    <a:lnTo>
                      <a:pt x="1400" y="233"/>
                    </a:lnTo>
                    <a:close/>
                    <a:moveTo>
                      <a:pt x="133" y="1051"/>
                    </a:moveTo>
                    <a:cubicBezTo>
                      <a:pt x="207" y="1133"/>
                      <a:pt x="309" y="1205"/>
                      <a:pt x="427" y="1264"/>
                    </a:cubicBezTo>
                    <a:cubicBezTo>
                      <a:pt x="681" y="1391"/>
                      <a:pt x="1023" y="1467"/>
                      <a:pt x="1400" y="1467"/>
                    </a:cubicBezTo>
                    <a:cubicBezTo>
                      <a:pt x="1777" y="1467"/>
                      <a:pt x="2119" y="1391"/>
                      <a:pt x="2373" y="1264"/>
                    </a:cubicBezTo>
                    <a:cubicBezTo>
                      <a:pt x="2491" y="1205"/>
                      <a:pt x="2593" y="1133"/>
                      <a:pt x="2667" y="1051"/>
                    </a:cubicBezTo>
                    <a:lnTo>
                      <a:pt x="2667" y="1444"/>
                    </a:lnTo>
                    <a:cubicBezTo>
                      <a:pt x="2667" y="1593"/>
                      <a:pt x="2542" y="1742"/>
                      <a:pt x="2313" y="1856"/>
                    </a:cubicBezTo>
                    <a:cubicBezTo>
                      <a:pt x="2084" y="1971"/>
                      <a:pt x="1759" y="2044"/>
                      <a:pt x="1400" y="2044"/>
                    </a:cubicBezTo>
                    <a:cubicBezTo>
                      <a:pt x="1041" y="2044"/>
                      <a:pt x="716" y="1971"/>
                      <a:pt x="487" y="1856"/>
                    </a:cubicBezTo>
                    <a:cubicBezTo>
                      <a:pt x="258" y="1742"/>
                      <a:pt x="133" y="1593"/>
                      <a:pt x="133" y="1444"/>
                    </a:cubicBezTo>
                    <a:lnTo>
                      <a:pt x="133" y="1051"/>
                    </a:lnTo>
                    <a:close/>
                    <a:moveTo>
                      <a:pt x="133" y="1762"/>
                    </a:moveTo>
                    <a:cubicBezTo>
                      <a:pt x="207" y="1844"/>
                      <a:pt x="309" y="1916"/>
                      <a:pt x="427" y="1975"/>
                    </a:cubicBezTo>
                    <a:cubicBezTo>
                      <a:pt x="681" y="2102"/>
                      <a:pt x="1023" y="2178"/>
                      <a:pt x="1400" y="2178"/>
                    </a:cubicBezTo>
                    <a:cubicBezTo>
                      <a:pt x="1777" y="2178"/>
                      <a:pt x="2119" y="2102"/>
                      <a:pt x="2373" y="1975"/>
                    </a:cubicBezTo>
                    <a:cubicBezTo>
                      <a:pt x="2491" y="1916"/>
                      <a:pt x="2593" y="1844"/>
                      <a:pt x="2667" y="1762"/>
                    </a:cubicBezTo>
                    <a:lnTo>
                      <a:pt x="2667" y="2156"/>
                    </a:lnTo>
                    <a:cubicBezTo>
                      <a:pt x="2667" y="2304"/>
                      <a:pt x="2542" y="2453"/>
                      <a:pt x="2313" y="2567"/>
                    </a:cubicBezTo>
                    <a:cubicBezTo>
                      <a:pt x="2084" y="2682"/>
                      <a:pt x="1759" y="2756"/>
                      <a:pt x="1400" y="2756"/>
                    </a:cubicBezTo>
                    <a:cubicBezTo>
                      <a:pt x="1041" y="2756"/>
                      <a:pt x="716" y="2682"/>
                      <a:pt x="487" y="2567"/>
                    </a:cubicBezTo>
                    <a:cubicBezTo>
                      <a:pt x="258" y="2453"/>
                      <a:pt x="133" y="2304"/>
                      <a:pt x="133" y="2156"/>
                    </a:cubicBezTo>
                    <a:lnTo>
                      <a:pt x="133" y="1762"/>
                    </a:lnTo>
                    <a:close/>
                    <a:moveTo>
                      <a:pt x="133" y="2473"/>
                    </a:moveTo>
                    <a:cubicBezTo>
                      <a:pt x="207" y="2555"/>
                      <a:pt x="309" y="2627"/>
                      <a:pt x="427" y="2687"/>
                    </a:cubicBezTo>
                    <a:cubicBezTo>
                      <a:pt x="681" y="2813"/>
                      <a:pt x="1023" y="2889"/>
                      <a:pt x="1400" y="2889"/>
                    </a:cubicBezTo>
                    <a:cubicBezTo>
                      <a:pt x="1777" y="2889"/>
                      <a:pt x="2119" y="2813"/>
                      <a:pt x="2373" y="2687"/>
                    </a:cubicBezTo>
                    <a:cubicBezTo>
                      <a:pt x="2491" y="2627"/>
                      <a:pt x="2593" y="2555"/>
                      <a:pt x="2667" y="2473"/>
                    </a:cubicBezTo>
                    <a:lnTo>
                      <a:pt x="2667" y="2867"/>
                    </a:lnTo>
                    <a:cubicBezTo>
                      <a:pt x="2667" y="3015"/>
                      <a:pt x="2542" y="3164"/>
                      <a:pt x="2313" y="3278"/>
                    </a:cubicBezTo>
                    <a:cubicBezTo>
                      <a:pt x="2084" y="3393"/>
                      <a:pt x="1759" y="3467"/>
                      <a:pt x="1400" y="3467"/>
                    </a:cubicBezTo>
                    <a:cubicBezTo>
                      <a:pt x="1041" y="3467"/>
                      <a:pt x="716" y="3393"/>
                      <a:pt x="487" y="3278"/>
                    </a:cubicBezTo>
                    <a:cubicBezTo>
                      <a:pt x="258" y="3164"/>
                      <a:pt x="133" y="3015"/>
                      <a:pt x="133" y="2867"/>
                    </a:cubicBezTo>
                    <a:lnTo>
                      <a:pt x="133" y="2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0610109-7629-FB55-37AD-2CA301A1E320}"/>
                </a:ext>
              </a:extLst>
            </p:cNvPr>
            <p:cNvSpPr txBox="1"/>
            <p:nvPr/>
          </p:nvSpPr>
          <p:spPr>
            <a:xfrm>
              <a:off x="10355001" y="3317895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.git/objects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F32B83E-FEBE-3D99-192B-A106C6ED03D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637429" y="5024314"/>
            <a:ext cx="908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173417A-F690-7286-E176-E1EEAAA3E162}"/>
              </a:ext>
            </a:extLst>
          </p:cNvPr>
          <p:cNvSpPr txBox="1"/>
          <p:nvPr/>
        </p:nvSpPr>
        <p:spPr>
          <a:xfrm>
            <a:off x="6764288" y="4745885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add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2E9EF33-B6B7-DFFB-B4A2-29B5A42F92BB}"/>
              </a:ext>
            </a:extLst>
          </p:cNvPr>
          <p:cNvSpPr txBox="1"/>
          <p:nvPr/>
        </p:nvSpPr>
        <p:spPr>
          <a:xfrm>
            <a:off x="9108623" y="4745885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 commit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7B282E76-6781-3586-EAFE-8EC1EA32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28234"/>
              </p:ext>
            </p:extLst>
          </p:nvPr>
        </p:nvGraphicFramePr>
        <p:xfrm>
          <a:off x="7737345" y="1224492"/>
          <a:ext cx="3954052" cy="148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26">
                  <a:extLst>
                    <a:ext uri="{9D8B030D-6E8A-4147-A177-3AD203B41FA5}">
                      <a16:colId xmlns:a16="http://schemas.microsoft.com/office/drawing/2014/main" val="893227970"/>
                    </a:ext>
                  </a:extLst>
                </a:gridCol>
                <a:gridCol w="1977026">
                  <a:extLst>
                    <a:ext uri="{9D8B030D-6E8A-4147-A177-3AD203B41FA5}">
                      <a16:colId xmlns:a16="http://schemas.microsoft.com/office/drawing/2014/main" val="1531380935"/>
                    </a:ext>
                  </a:extLst>
                </a:gridCol>
              </a:tblGrid>
              <a:tr h="370235"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命令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778716265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add 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文件名</a:t>
                      </a: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暂存指定文件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3323903775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add .</a:t>
                      </a:r>
                      <a:endParaRPr lang="zh-CN" alt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暂存所有改动的文件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1137915041"/>
                  </a:ext>
                </a:extLst>
              </a:tr>
              <a:tr h="370235"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git commit -m "</a:t>
                      </a:r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注释说明</a:t>
                      </a:r>
                      <a:r>
                        <a:rPr lang="en-US" altLang="zh-CN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"</a:t>
                      </a:r>
                      <a:endParaRPr lang="zh-CN" alt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4047" marR="74047" marT="37024" marB="37024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提交并保存，产生版本快照</a:t>
                      </a:r>
                    </a:p>
                  </a:txBody>
                  <a:tcPr marL="74047" marR="74047" marT="37024" marB="37024"/>
                </a:tc>
                <a:extLst>
                  <a:ext uri="{0D108BD9-81ED-4DB2-BD59-A6C34878D82A}">
                    <a16:rowId xmlns:a16="http://schemas.microsoft.com/office/drawing/2014/main" val="100094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8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82CCE0-8B47-3DE7-0732-FD648DBD4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03114"/>
            <a:ext cx="6751286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Git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使用时有哪些区域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工作区，暂存区，版本库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工作区的内容，最终要如何保存在版本库中？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add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添加到暂存区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等待时机后 </a:t>
            </a:r>
            <a:r>
              <a:rPr lang="en-US" altLang="zh-CN" sz="1600" b="0">
                <a:solidFill>
                  <a:srgbClr val="AD2B26"/>
                </a:solidFill>
                <a:latin typeface="+mn-lt"/>
                <a:ea typeface="+mn-ea"/>
                <a:cs typeface="+mn-ea"/>
                <a:sym typeface="+mn-lt"/>
              </a:rPr>
              <a:t>git commit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提交保存到版本库，产生一次版本快照记录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99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wznvv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mewznvv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wznvv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95781</TotalTime>
  <Words>2941</Words>
  <Application>Microsoft Office PowerPoint</Application>
  <PresentationFormat>宽屏</PresentationFormat>
  <Paragraphs>561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Git 版本控制系统</vt:lpstr>
      <vt:lpstr>Git 初识</vt:lpstr>
      <vt:lpstr>Git 安装</vt:lpstr>
      <vt:lpstr>Git 配置用户信息</vt:lpstr>
      <vt:lpstr>PowerPoint 演示文稿</vt:lpstr>
      <vt:lpstr>掌握 Git 仓库</vt:lpstr>
      <vt:lpstr>PowerPoint 演示文稿</vt:lpstr>
      <vt:lpstr>Git 的三个区域</vt:lpstr>
      <vt:lpstr>PowerPoint 演示文稿</vt:lpstr>
      <vt:lpstr>Git 文件状态</vt:lpstr>
      <vt:lpstr>PowerPoint 演示文稿</vt:lpstr>
      <vt:lpstr>Git 暂存区使用</vt:lpstr>
      <vt:lpstr>PowerPoint 演示文稿</vt:lpstr>
      <vt:lpstr>练习-登录页面</vt:lpstr>
      <vt:lpstr>Git 回退版本</vt:lpstr>
      <vt:lpstr>PowerPoint 演示文稿</vt:lpstr>
      <vt:lpstr>删除文件</vt:lpstr>
      <vt:lpstr>忽略文件</vt:lpstr>
      <vt:lpstr>分支</vt:lpstr>
      <vt:lpstr>分支</vt:lpstr>
      <vt:lpstr>分支</vt:lpstr>
      <vt:lpstr>分支</vt:lpstr>
      <vt:lpstr>分支</vt:lpstr>
      <vt:lpstr>PowerPoint 演示文稿</vt:lpstr>
      <vt:lpstr>练习-登录 bug 修复</vt:lpstr>
      <vt:lpstr>分支-合并与删除</vt:lpstr>
      <vt:lpstr>分支-合并与提交</vt:lpstr>
      <vt:lpstr>分支-合并与提交</vt:lpstr>
      <vt:lpstr>分支-合并冲突</vt:lpstr>
      <vt:lpstr>Git 常用命令</vt:lpstr>
      <vt:lpstr>Git 常用命令</vt:lpstr>
      <vt:lpstr>Git 远程仓库</vt:lpstr>
      <vt:lpstr>Git 远程仓库</vt:lpstr>
      <vt:lpstr>PowerPoint 演示文稿</vt:lpstr>
      <vt:lpstr>Git 远程仓库-克隆</vt:lpstr>
      <vt:lpstr>多人协同开发</vt:lpstr>
      <vt:lpstr>VSCode 中使用 Git</vt:lpstr>
      <vt:lpstr>案例-发布黑马头条数据管理平台</vt:lpstr>
      <vt:lpstr>Git 常用命令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7272</cp:revision>
  <dcterms:created xsi:type="dcterms:W3CDTF">2020-03-31T02:23:27Z</dcterms:created>
  <dcterms:modified xsi:type="dcterms:W3CDTF">2023-05-29T05:02:07Z</dcterms:modified>
</cp:coreProperties>
</file>