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14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1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7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事件高级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7615" y="1040402"/>
            <a:ext cx="48710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写出元素注册事件的两种方式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zh-CN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事件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两种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方式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说出</a:t>
            </a: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DOM </a:t>
            </a:r>
            <a:r>
              <a:rPr kumimoji="0" lang="zh-CN" alt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事件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流的三个阶段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能够利用事件对象完成跟随鼠标案例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能够封装阻止冒泡的兼容性函数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能够说出事件委托的原理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能够说出</a:t>
            </a:r>
            <a:r>
              <a:rPr lang="zh-CN" altLang="en-US" sz="140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</a:t>
            </a:r>
            <a:r>
              <a:rPr lang="zh-CN" altLang="en-US" sz="140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的鼠标和键盘事件</a:t>
            </a:r>
            <a:endParaRPr lang="zh-CN" altLang="en-US" sz="140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757899"/>
            <a:ext cx="4991100" cy="369034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92</Words>
  <Application>Microsoft Office PowerPoint</Application>
  <PresentationFormat>全屏显示(16:9)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事件高级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3272</cp:revision>
  <dcterms:created xsi:type="dcterms:W3CDTF">2018-10-05T21:01:00Z</dcterms:created>
  <dcterms:modified xsi:type="dcterms:W3CDTF">2019-01-07T08:38:57Z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