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asdadsfads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asdadsf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asdadsfads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asdadsf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asdadsfads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asdadsf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asdadsfads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asdadsf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文字</Application>
  <PresentationFormat>宽屏</PresentationFormat>
  <Paragraphs>16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  <vt:lpstr>asdadsfads</vt:lpstr>
      <vt:lpstr>asdadsfads</vt:lpstr>
      <vt:lpstr>asdadsfads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林祥</cp:lastModifiedBy>
  <cp:revision>9</cp:revision>
  <dcterms:created xsi:type="dcterms:W3CDTF">2025-03-25T09:04:17Z</dcterms:created>
  <dcterms:modified xsi:type="dcterms:W3CDTF">2025-03-25T09:04:17Z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2052-5.4.0.7913</vt:lpwstr>
  </property>
  <property fmtid="{D5CDD505-2E9C-101B-9397-08002B2CF9AE}" pid="3" name="ICV">
    <vt:lpwstr>370FD4BB750562F29171E2672C65280F_42</vt:lpwstr>
  </property>
</Properties>
</file>