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645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39" d="100"/>
          <a:sy n="139" d="100"/>
        </p:scale>
        <p:origin x="288" y="114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045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8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2019/1/4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1/4/2019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1/4/2019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/>
              <a:t>DOM 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9525" y="1269999"/>
            <a:ext cx="4871085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能够说出什么是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DOM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获取页面元素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能够给元素注册事件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能够操作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DOM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元素的属性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能够创建元素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能够操作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DOM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节点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6777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15665" y="1344295"/>
            <a:ext cx="4991100" cy="2946400"/>
          </a:xfrm>
        </p:spPr>
        <p:txBody>
          <a:bodyPr>
            <a:norm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en-US"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DOM </a:t>
            </a:r>
            <a:r>
              <a:rPr lang="zh-CN" altLang="en-US" noProof="0" dirty="0">
                <a:sym typeface="+mn-ea"/>
              </a:rPr>
              <a:t>简介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lang="zh-CN" noProof="0" smtClean="0">
                <a:sym typeface="+mn-ea"/>
              </a:rPr>
              <a:t>获取</a:t>
            </a:r>
            <a:r>
              <a:rPr lang="zh-CN" noProof="0" dirty="0">
                <a:sym typeface="+mn-ea"/>
              </a:rPr>
              <a:t>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事件基础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操作元素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节点操作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</TotalTime>
  <Words>36</Words>
  <Application>Microsoft Office PowerPoint</Application>
  <PresentationFormat>全屏显示(16:9)</PresentationFormat>
  <Paragraphs>15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Segoe UI</vt:lpstr>
      <vt:lpstr>Wingdings</vt:lpstr>
      <vt:lpstr>黑马程序员主题​​</vt:lpstr>
      <vt:lpstr>DOM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hym</cp:lastModifiedBy>
  <cp:revision>3270</cp:revision>
  <dcterms:created xsi:type="dcterms:W3CDTF">2018-10-05T21:01:00Z</dcterms:created>
  <dcterms:modified xsi:type="dcterms:W3CDTF">2019-01-04T09:45:21Z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