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651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76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08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2/13/2019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2/13/2019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BOM </a:t>
            </a:r>
            <a:r>
              <a:rPr kumimoji="1" lang="zh-CN" altLang="en-US" dirty="0"/>
              <a:t>浏览器对象模型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1020" y="1053990"/>
            <a:ext cx="487108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能够说出什么是 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BOM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知道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浏览器的顶级对象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window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能够写出页面加载事件以及注意事项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能够写出两种定时器函数并</a:t>
            </a:r>
            <a:r>
              <a:rPr lang="zh-CN" altLang="en-US" sz="140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说出</a:t>
            </a:r>
            <a:r>
              <a:rPr lang="zh-CN" altLang="en-US"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区别</a:t>
            </a:r>
            <a:endParaRPr lang="en-US" altLang="zh-CN" sz="1400" noProof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defTabSz="914400"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能够说出 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 </a:t>
            </a:r>
            <a:r>
              <a:rPr lang="zh-CN" altLang="en-US" sz="1400" smtClean="0"/>
              <a:t>执行机制</a:t>
            </a:r>
            <a:endParaRPr lang="zh-CN" altLang="en-US" sz="140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能够使用 </a:t>
            </a:r>
            <a:r>
              <a:rPr lang="en-US" altLang="zh-CN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</a:t>
            </a:r>
            <a:r>
              <a:rPr lang="zh-CN" altLang="en-US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ocation 对象完成页面之间的跳转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能够知晓 navigator 对象涉及的属性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40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</a:t>
            </a:r>
            <a:r>
              <a:rPr lang="zh-CN" altLang="en-US"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history 提供</a:t>
            </a:r>
            <a:r>
              <a:rPr lang="zh-CN" altLang="en-US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的方法实现</a:t>
            </a:r>
            <a:r>
              <a:rPr lang="zh-CN" altLang="en-US" sz="140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</a:t>
            </a:r>
            <a:r>
              <a:rPr lang="zh-CN" altLang="en-US"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刷新</a:t>
            </a:r>
            <a:endParaRPr lang="zh-CN" altLang="en-US" sz="140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7890" y="1109345"/>
            <a:ext cx="4991100" cy="3034230"/>
          </a:xfrm>
        </p:spPr>
        <p:txBody>
          <a:bodyPr>
            <a:normAutofit lnSpcReduction="10000"/>
          </a:bodyPr>
          <a:lstStyle/>
          <a:p>
            <a:r>
              <a:rPr noProof="0" dirty="0">
                <a:solidFill>
                  <a:schemeClr val="tx1"/>
                </a:solidFill>
                <a:sym typeface="+mn-ea"/>
              </a:rPr>
              <a:t>BOM 概述</a:t>
            </a:r>
            <a:endParaRPr noProof="0" dirty="0">
              <a:sym typeface="+mn-ea"/>
            </a:endParaRPr>
          </a:p>
          <a:p>
            <a:r>
              <a:rPr lang="en-US" altLang="zh-CN" noProof="0">
                <a:sym typeface="+mn-ea"/>
              </a:rPr>
              <a:t>window </a:t>
            </a:r>
            <a:r>
              <a:rPr lang="zh-CN" altLang="en-US" noProof="0" smtClean="0">
                <a:sym typeface="+mn-ea"/>
              </a:rPr>
              <a:t>对象的</a:t>
            </a:r>
            <a:r>
              <a:rPr lang="zh-CN" noProof="0" smtClean="0">
                <a:sym typeface="+mn-ea"/>
              </a:rPr>
              <a:t>常见</a:t>
            </a:r>
            <a:r>
              <a:rPr lang="zh-CN" noProof="0" dirty="0">
                <a:sym typeface="+mn-ea"/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smtClean="0">
                <a:solidFill>
                  <a:schemeClr val="tx1"/>
                </a:solidFill>
              </a:rPr>
              <a:t>定时器</a:t>
            </a:r>
            <a:endParaRPr lang="en-US" smtClean="0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JS </a:t>
            </a:r>
            <a:r>
              <a:rPr lang="zh-CN" altLang="en-US" smtClean="0">
                <a:solidFill>
                  <a:schemeClr val="tx1"/>
                </a:solidFill>
              </a:rPr>
              <a:t>执行</a:t>
            </a:r>
            <a:r>
              <a:rPr lang="zh-CN" altLang="en-US">
                <a:solidFill>
                  <a:schemeClr val="tx1"/>
                </a:solidFill>
              </a:rPr>
              <a:t>机制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location 对象</a:t>
            </a:r>
          </a:p>
          <a:p>
            <a:r>
              <a:rPr dirty="0">
                <a:solidFill>
                  <a:schemeClr val="tx1"/>
                </a:solidFill>
              </a:rPr>
              <a:t>navigator 对象</a:t>
            </a:r>
          </a:p>
          <a:p>
            <a:r>
              <a:rPr dirty="0">
                <a:solidFill>
                  <a:schemeClr val="tx1"/>
                </a:solidFill>
              </a:rPr>
              <a:t>history 对象</a:t>
            </a:r>
            <a:endParaRPr 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88</Words>
  <Application>Microsoft Office PowerPoint</Application>
  <PresentationFormat>全屏显示(16:9)</PresentationFormat>
  <Paragraphs>19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黑马程序员主题​​</vt:lpstr>
      <vt:lpstr>BOM 浏览器对象模型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3285</cp:revision>
  <dcterms:created xsi:type="dcterms:W3CDTF">2018-10-05T21:01:00Z</dcterms:created>
  <dcterms:modified xsi:type="dcterms:W3CDTF">2019-02-13T03:03:50Z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