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49" d="100"/>
          <a:sy n="149" d="100"/>
        </p:scale>
        <p:origin x="120" y="19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8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PC </a:t>
            </a:r>
            <a:r>
              <a:rPr kumimoji="1" lang="zh-CN" altLang="en-US" smtClean="0"/>
              <a:t>端</a:t>
            </a:r>
            <a:r>
              <a:rPr kumimoji="1" lang="zh-CN" altLang="en-US" dirty="0"/>
              <a:t>网页特效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2540" y="1270000"/>
            <a:ext cx="4871085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能够说出常见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offset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系列属性的作用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能够说出常见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client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系列属性的作用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能够说出常见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scroll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系列属性的作用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能够封装简单动画函数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能够写出网页轮播图案例</a:t>
            </a: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6620" y="1183005"/>
            <a:ext cx="4991100" cy="24885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元素</a:t>
            </a:r>
            <a:r>
              <a:rPr lang="zh-CN" altLang="en-US">
                <a:solidFill>
                  <a:schemeClr val="tx1"/>
                </a:solidFill>
              </a:rPr>
              <a:t>偏移</a:t>
            </a:r>
            <a:r>
              <a:rPr lang="zh-CN" altLang="en-US" smtClean="0">
                <a:solidFill>
                  <a:schemeClr val="tx1"/>
                </a:solidFill>
              </a:rPr>
              <a:t>量 offset 系列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元素可视区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client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元素滚动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scroll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smtClean="0">
                <a:solidFill>
                  <a:schemeClr val="tx1"/>
                </a:solidFill>
              </a:rPr>
              <a:t>系列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动画函数封装</a:t>
            </a:r>
            <a:endParaRPr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  <a:sym typeface="+mn-ea"/>
              </a:rPr>
              <a:t>常见网页特效案例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51</Words>
  <Application>Microsoft Office PowerPoint</Application>
  <PresentationFormat>全屏显示(16:9)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PC 端网页特效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3274</cp:revision>
  <dcterms:created xsi:type="dcterms:W3CDTF">2018-10-05T21:01:00Z</dcterms:created>
  <dcterms:modified xsi:type="dcterms:W3CDTF">2019-01-08T08:37:03Z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