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移动端</a:t>
            </a:r>
            <a:r>
              <a:rPr kumimoji="1" lang="zh-CN" altLang="en-US" dirty="0"/>
              <a:t>网页特效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2540" y="1538132"/>
            <a:ext cx="4871085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移动端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触屏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能够写出常见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移动端特效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移动端开发插件开发移动端特效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移动端开发框架开发移动端特效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2650" y="1414780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50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移动端网页特效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3282</cp:revision>
  <dcterms:created xsi:type="dcterms:W3CDTF">2018-10-05T21:01:00Z</dcterms:created>
  <dcterms:modified xsi:type="dcterms:W3CDTF">2019-02-27T03:37:11Z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