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本地存储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007" y="1949313"/>
            <a:ext cx="48710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写出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en-US" altLang="zh-CN" sz="1400" smtClean="0"/>
              <a:t> </a:t>
            </a:r>
            <a:r>
              <a:rPr lang="zh-CN" altLang="en-US" sz="1400" smtClean="0"/>
              <a:t>数据的存储以及获取</a:t>
            </a:r>
            <a:endParaRPr lang="en-US" altLang="zh-CN" sz="1400" smtClean="0"/>
          </a:p>
          <a:p>
            <a:pPr marL="171450" indent="-171450" defTabSz="91440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能够写出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 </a:t>
            </a:r>
            <a:r>
              <a:rPr lang="zh-CN" altLang="en-US" sz="1400" smtClean="0"/>
              <a:t>数据</a:t>
            </a:r>
            <a:r>
              <a:rPr lang="zh-CN" altLang="en-US" sz="1400"/>
              <a:t>的存储</a:t>
            </a:r>
            <a:r>
              <a:rPr lang="zh-CN" altLang="en-US" sz="1400"/>
              <a:t>以及</a:t>
            </a:r>
            <a:r>
              <a:rPr lang="zh-CN" altLang="en-US" sz="1400" smtClean="0"/>
              <a:t>获取</a:t>
            </a:r>
            <a:endParaRPr lang="en-US" altLang="zh-CN" sz="1400" smtClean="0"/>
          </a:p>
          <a:p>
            <a:pPr marL="171450" indent="-171450" defTabSz="91440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能够说出它们两者的区别</a:t>
            </a:r>
            <a:endParaRPr lang="zh-CN" altLang="en-US" sz="140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2650" y="1816714"/>
            <a:ext cx="4991100" cy="1137501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window.sessionStorage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window.localStorage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32</Words>
  <Application>Microsoft Office PowerPoint</Application>
  <PresentationFormat>全屏显示(16:9)</PresentationFormat>
  <Paragraphs>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本地存储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3284</cp:revision>
  <dcterms:created xsi:type="dcterms:W3CDTF">2018-10-05T21:01:00Z</dcterms:created>
  <dcterms:modified xsi:type="dcterms:W3CDTF">2019-03-04T10:29:09Z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