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61" r:id="rId2"/>
    <p:sldId id="290" r:id="rId3"/>
    <p:sldId id="291" r:id="rId4"/>
    <p:sldId id="292" r:id="rId5"/>
    <p:sldId id="293" r:id="rId6"/>
    <p:sldId id="294" r:id="rId7"/>
    <p:sldId id="295" r:id="rId8"/>
    <p:sldId id="296" r:id="rId9"/>
    <p:sldId id="297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1096" userDrawn="1">
          <p15:clr>
            <a:srgbClr val="A4A3A4"/>
          </p15:clr>
        </p15:guide>
        <p15:guide id="4" orient="horz" pos="595" userDrawn="1">
          <p15:clr>
            <a:srgbClr val="A4A3A4"/>
          </p15:clr>
        </p15:guide>
        <p15:guide id="5" orient="horz" pos="822" userDrawn="1">
          <p15:clr>
            <a:srgbClr val="A4A3A4"/>
          </p15:clr>
        </p15:guide>
        <p15:guide id="6" orient="horz" pos="1480" userDrawn="1">
          <p15:clr>
            <a:srgbClr val="A4A3A4"/>
          </p15:clr>
        </p15:guide>
        <p15:guide id="7" orient="horz" pos="2863" userDrawn="1">
          <p15:clr>
            <a:srgbClr val="A4A3A4"/>
          </p15:clr>
        </p15:guide>
        <p15:guide id="8" pos="2547" userDrawn="1">
          <p15:clr>
            <a:srgbClr val="A4A3A4"/>
          </p15:clr>
        </p15:guide>
        <p15:guide id="9" pos="5110" userDrawn="1">
          <p15:clr>
            <a:srgbClr val="A4A3A4"/>
          </p15:clr>
        </p15:guide>
        <p15:guide id="10" pos="511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A707"/>
    <a:srgbClr val="0070C0"/>
    <a:srgbClr val="FEC200"/>
    <a:srgbClr val="31CDA8"/>
    <a:srgbClr val="3498DB"/>
    <a:srgbClr val="192871"/>
    <a:srgbClr val="0037A4"/>
    <a:srgbClr val="002A7E"/>
    <a:srgbClr val="F1A069"/>
    <a:srgbClr val="F4B1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深色样式 1 - 强调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深色样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深色样式 1 - 强调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01" autoAdjust="0"/>
    <p:restoredTop sz="94424" autoAdjust="0"/>
  </p:normalViewPr>
  <p:slideViewPr>
    <p:cSldViewPr snapToGrid="0" showGuides="1">
      <p:cViewPr>
        <p:scale>
          <a:sx n="110" d="100"/>
          <a:sy n="110" d="100"/>
        </p:scale>
        <p:origin x="776" y="360"/>
      </p:cViewPr>
      <p:guideLst>
        <p:guide orient="horz" pos="2160"/>
        <p:guide pos="3840"/>
        <p:guide pos="1096"/>
        <p:guide orient="horz" pos="595"/>
        <p:guide orient="horz" pos="822"/>
        <p:guide orient="horz" pos="1480"/>
        <p:guide orient="horz" pos="2863"/>
        <p:guide pos="2547"/>
        <p:guide pos="5110"/>
        <p:guide pos="511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-114"/>
    </p:cViewPr>
  </p:sorterViewPr>
  <p:notesViewPr>
    <p:cSldViewPr snapToGrid="0">
      <p:cViewPr varScale="1">
        <p:scale>
          <a:sx n="65" d="100"/>
          <a:sy n="65" d="100"/>
        </p:scale>
        <p:origin x="315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29" Type="http://schemas.microsoft.com/office/2015/10/relationships/revisionInfo" Target="revisionInfo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="" xmlns:a16="http://schemas.microsoft.com/office/drawing/2014/main" id="{AFCBEEA2-BF04-4625-9D90-F4291A119A4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7691C78A-5A0F-4F2E-9C48-9BEEFCC112A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7634C-074B-4260-9010-E574428551B5}" type="datetimeFigureOut">
              <a:rPr lang="zh-CN" altLang="en-US" smtClean="0"/>
              <a:t>2018/4/10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0CD4B301-C1F1-4488-BE41-C37374152C4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9927E0BC-A1AC-4B31-B1CD-ECA55CA19D8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A7C4FF-9C5A-4350-A3CE-CE48C6E745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91311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5591C1-7BBD-4BAD-9912-0ADD21A74F01}" type="datetimeFigureOut">
              <a:rPr lang="zh-CN" altLang="en-US" smtClean="0"/>
              <a:t>2018/4/10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733780-C451-4576-A162-3E5813E9C1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252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6">
            <a:extLst>
              <a:ext uri="{FF2B5EF4-FFF2-40B4-BE49-F238E27FC236}">
                <a16:creationId xmlns="" xmlns:a16="http://schemas.microsoft.com/office/drawing/2014/main" id="{F619AC0B-D093-4B29-BED5-E396B58FD11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232" y="0"/>
            <a:ext cx="12196559" cy="6858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" name="图片 1">
            <a:extLst>
              <a:ext uri="{FF2B5EF4-FFF2-40B4-BE49-F238E27FC236}">
                <a16:creationId xmlns="" xmlns:a16="http://schemas.microsoft.com/office/drawing/2014/main" id="{EC130C9D-3B92-4E92-AF34-4C37ACD5152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36557" y="5640180"/>
            <a:ext cx="1531908" cy="565306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矩形 25">
            <a:extLst>
              <a:ext uri="{FF2B5EF4-FFF2-40B4-BE49-F238E27FC236}">
                <a16:creationId xmlns="" xmlns:a16="http://schemas.microsoft.com/office/drawing/2014/main" id="{36BA4FD9-4EAF-40CB-91E3-48F885239803}"/>
              </a:ext>
            </a:extLst>
          </p:cNvPr>
          <p:cNvSpPr/>
          <p:nvPr userDrawn="1"/>
        </p:nvSpPr>
        <p:spPr>
          <a:xfrm>
            <a:off x="4734893" y="6205486"/>
            <a:ext cx="2735236" cy="338554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 algn="ctr"/>
            <a:r>
              <a:rPr lang="zh-CN" altLang="en-US" sz="1600" b="0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charset="-122"/>
              </a:rPr>
              <a:t>实力</a:t>
            </a:r>
            <a:r>
              <a:rPr lang="en-US" altLang="zh-CN" sz="1600" b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charset="-122"/>
              </a:rPr>
              <a:t>IT</a:t>
            </a:r>
            <a:r>
              <a:rPr lang="zh-CN" altLang="en-US" sz="1600" b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charset="-122"/>
              </a:rPr>
              <a:t>教育 </a:t>
            </a:r>
            <a:r>
              <a:rPr lang="en-US" altLang="zh-CN" sz="1600" b="0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charset="-122"/>
              </a:rPr>
              <a:t>www.520it.com</a:t>
            </a:r>
            <a:endParaRPr lang="zh-CN" altLang="en-US" sz="1600" b="0" dirty="0"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charset="-122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="" xmlns:a16="http://schemas.microsoft.com/office/drawing/2014/main" id="{E772C4B5-AB4E-43B0-B717-25071084FD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54114"/>
            <a:ext cx="12192000" cy="1011116"/>
          </a:xfrm>
        </p:spPr>
        <p:txBody>
          <a:bodyPr anchor="ctr">
            <a:normAutofit/>
          </a:bodyPr>
          <a:lstStyle>
            <a:lvl1pPr algn="ctr">
              <a:defRPr sz="7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副标题 2">
            <a:extLst>
              <a:ext uri="{FF2B5EF4-FFF2-40B4-BE49-F238E27FC236}">
                <a16:creationId xmlns="" xmlns:a16="http://schemas.microsoft.com/office/drawing/2014/main" id="{B401CC44-47BA-4904-A587-245165E746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32234" y="3417401"/>
            <a:ext cx="6327531" cy="43363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063225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5">
            <a:extLst>
              <a:ext uri="{FF2B5EF4-FFF2-40B4-BE49-F238E27FC236}">
                <a16:creationId xmlns="" xmlns:a16="http://schemas.microsoft.com/office/drawing/2014/main" id="{F612FBBA-ABAE-4812-AAB2-77CA48D5419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1" y="-728"/>
            <a:ext cx="12200141" cy="68691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矩形 29">
            <a:extLst>
              <a:ext uri="{FF2B5EF4-FFF2-40B4-BE49-F238E27FC236}">
                <a16:creationId xmlns="" xmlns:a16="http://schemas.microsoft.com/office/drawing/2014/main" id="{89038A74-5A1B-45B4-AA7D-C9934D2FDABC}"/>
              </a:ext>
            </a:extLst>
          </p:cNvPr>
          <p:cNvSpPr/>
          <p:nvPr userDrawn="1"/>
        </p:nvSpPr>
        <p:spPr>
          <a:xfrm>
            <a:off x="-6349" y="1139584"/>
            <a:ext cx="12198349" cy="22225"/>
          </a:xfrm>
          <a:prstGeom prst="rect">
            <a:avLst/>
          </a:prstGeom>
          <a:solidFill>
            <a:srgbClr val="EAEAEA">
              <a:alpha val="32155"/>
            </a:srgbClr>
          </a:solidFill>
          <a:ln w="9525">
            <a:noFill/>
          </a:ln>
        </p:spPr>
        <p:txBody>
          <a:bodyPr anchor="ctr"/>
          <a:lstStyle/>
          <a:p>
            <a:pPr lvl="0" indent="0" algn="ctr"/>
            <a:endParaRPr lang="zh-CN" altLang="en-US" sz="1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12" name="图片 1">
            <a:extLst>
              <a:ext uri="{FF2B5EF4-FFF2-40B4-BE49-F238E27FC236}">
                <a16:creationId xmlns="" xmlns:a16="http://schemas.microsoft.com/office/drawing/2014/main" id="{DB3FFE7C-0303-4D2A-9F24-474FCCD761C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91839" y="399965"/>
            <a:ext cx="1531908" cy="565306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标题占位符 1">
            <a:extLst>
              <a:ext uri="{FF2B5EF4-FFF2-40B4-BE49-F238E27FC236}">
                <a16:creationId xmlns="" xmlns:a16="http://schemas.microsoft.com/office/drawing/2014/main" id="{F3C067B8-78E3-4D7C-B8BF-D55591977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4935" y="395532"/>
            <a:ext cx="10081824" cy="7121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kumimoji="1" lang="zh-CN" altLang="en-US" sz="3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3" name="内容占位符 2">
            <a:extLst>
              <a:ext uri="{FF2B5EF4-FFF2-40B4-BE49-F238E27FC236}">
                <a16:creationId xmlns="" xmlns:a16="http://schemas.microsoft.com/office/drawing/2014/main" id="{E8B5E84D-8FAC-4FA6-9CA7-55579F675DF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61193" y="1238066"/>
            <a:ext cx="11866684" cy="5444088"/>
          </a:xfrm>
        </p:spPr>
        <p:txBody>
          <a:bodyPr>
            <a:normAutofit/>
          </a:bodyPr>
          <a:lstStyle>
            <a:lvl1pPr marL="228600" indent="-228600">
              <a:lnSpc>
                <a:spcPts val="2000"/>
              </a:lnSpc>
              <a:buFont typeface="Wingdings" panose="05000000000000000000" pitchFamily="2" charset="2"/>
              <a:buChar char="n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lnSpc>
                <a:spcPts val="2000"/>
              </a:lnSpc>
              <a:buFont typeface="Wingdings" panose="05000000000000000000" pitchFamily="2" charset="2"/>
              <a:buChar char="p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ts val="2000"/>
              </a:lnSpc>
              <a:buFont typeface="Wingdings" panose="05000000000000000000" pitchFamily="2" charset="2"/>
              <a:buChar char="ü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ts val="2000"/>
              </a:lnSpc>
              <a:buFont typeface="Wingdings" panose="05000000000000000000" pitchFamily="2" charset="2"/>
              <a:buChar char="Ø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ts val="2000"/>
              </a:lnSpc>
              <a:buFont typeface="Wingdings" panose="05000000000000000000" pitchFamily="2" charset="2"/>
              <a:buChar char="l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056342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D8E73B-0927-45CC-BC19-B5A752C4C781}" type="datetimeFigureOut">
              <a:rPr lang="zh-CN" altLang="en-US" smtClean="0"/>
              <a:t>2018/4/10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11428-941F-4F39-9F0C-B1B29E093D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651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355D2A8A-4D20-46E7-AB5F-6F0B875B77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动态调试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="" xmlns:a16="http://schemas.microsoft.com/office/drawing/2014/main" id="{F8E18B87-7327-4283-B60A-4EF5B1BB4F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/>
              <a:t>@M</a:t>
            </a:r>
            <a:r>
              <a:rPr lang="zh-CN" altLang="en-US"/>
              <a:t>了个</a:t>
            </a:r>
            <a:r>
              <a:rPr lang="en-US" altLang="zh-CN"/>
              <a:t>J</a:t>
            </a:r>
            <a:endParaRPr lang="zh-CN" altLang="en-US"/>
          </a:p>
        </p:txBody>
      </p:sp>
      <p:sp>
        <p:nvSpPr>
          <p:cNvPr id="4" name="副标题 2">
            <a:extLst>
              <a:ext uri="{FF2B5EF4-FFF2-40B4-BE49-F238E27FC236}">
                <a16:creationId xmlns:a16="http://schemas.microsoft.com/office/drawing/2014/main" xmlns="" id="{F8E18B87-7327-4283-B60A-4EF5B1BB4F6D}"/>
              </a:ext>
            </a:extLst>
          </p:cNvPr>
          <p:cNvSpPr txBox="1">
            <a:spLocks/>
          </p:cNvSpPr>
          <p:nvPr/>
        </p:nvSpPr>
        <p:spPr>
          <a:xfrm>
            <a:off x="2932234" y="4016115"/>
            <a:ext cx="6327531" cy="4336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b="0"/>
              <a:t>https://github.com/CoderMJLee</a:t>
            </a:r>
          </a:p>
        </p:txBody>
      </p:sp>
    </p:spTree>
    <p:extLst>
      <p:ext uri="{BB962C8B-B14F-4D97-AF65-F5344CB8AC3E}">
        <p14:creationId xmlns:p14="http://schemas.microsoft.com/office/powerpoint/2010/main" val="3476582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xmlns="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Xcode</a:t>
            </a:r>
            <a:r>
              <a:rPr lang="zh-CN" altLang="en-US">
                <a:sym typeface="+mn-ea"/>
              </a:rPr>
              <a:t>调试</a:t>
            </a:r>
            <a:r>
              <a:rPr lang="en-US" altLang="zh-CN">
                <a:sym typeface="+mn-ea"/>
              </a:rPr>
              <a:t>APP</a:t>
            </a:r>
            <a:r>
              <a:rPr lang="zh-CN" altLang="en-US">
                <a:sym typeface="+mn-ea"/>
              </a:rPr>
              <a:t>的原理</a:t>
            </a:r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036567" y="1443296"/>
            <a:ext cx="2719449" cy="3218213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4000" b="1"/>
              <a:t>Mac</a:t>
            </a:r>
          </a:p>
          <a:p>
            <a:pPr algn="ctr"/>
            <a:endParaRPr kumimoji="1" lang="en-US" altLang="zh-CN" sz="4000" b="1"/>
          </a:p>
          <a:p>
            <a:pPr algn="ctr"/>
            <a:endParaRPr kumimoji="1" lang="en-US" altLang="zh-CN" sz="4000" b="1"/>
          </a:p>
          <a:p>
            <a:pPr algn="ctr"/>
            <a:endParaRPr kumimoji="1" lang="zh-CN" altLang="en-US" sz="4000" b="1"/>
          </a:p>
        </p:txBody>
      </p:sp>
      <p:sp>
        <p:nvSpPr>
          <p:cNvPr id="13" name="矩形 12"/>
          <p:cNvSpPr/>
          <p:nvPr/>
        </p:nvSpPr>
        <p:spPr>
          <a:xfrm>
            <a:off x="8599170" y="1443296"/>
            <a:ext cx="2719449" cy="3218213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4000" b="1"/>
              <a:t>iPhone</a:t>
            </a:r>
          </a:p>
          <a:p>
            <a:pPr algn="ctr"/>
            <a:endParaRPr kumimoji="1" lang="en-US" altLang="zh-CN" sz="4000" b="1"/>
          </a:p>
          <a:p>
            <a:pPr algn="ctr"/>
            <a:endParaRPr kumimoji="1" lang="en-US" altLang="zh-CN" sz="4000" b="1"/>
          </a:p>
          <a:p>
            <a:pPr algn="ctr"/>
            <a:endParaRPr kumimoji="1" lang="en-US" altLang="zh-CN" sz="4000" b="1"/>
          </a:p>
        </p:txBody>
      </p:sp>
      <p:sp>
        <p:nvSpPr>
          <p:cNvPr id="14" name="矩形 13"/>
          <p:cNvSpPr/>
          <p:nvPr/>
        </p:nvSpPr>
        <p:spPr>
          <a:xfrm>
            <a:off x="1326522" y="2857449"/>
            <a:ext cx="2139538" cy="1594755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4000"/>
              <a:t>Xcode</a:t>
            </a:r>
          </a:p>
          <a:p>
            <a:pPr algn="ctr"/>
            <a:endParaRPr kumimoji="1" lang="en-US" altLang="zh-CN" sz="4000"/>
          </a:p>
        </p:txBody>
      </p:sp>
      <p:sp>
        <p:nvSpPr>
          <p:cNvPr id="15" name="矩形 14"/>
          <p:cNvSpPr/>
          <p:nvPr/>
        </p:nvSpPr>
        <p:spPr>
          <a:xfrm>
            <a:off x="8889125" y="2702574"/>
            <a:ext cx="2139538" cy="699655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4000"/>
              <a:t>APP</a:t>
            </a:r>
            <a:endParaRPr kumimoji="1" lang="zh-CN" altLang="en-US" sz="4000"/>
          </a:p>
        </p:txBody>
      </p:sp>
      <p:sp>
        <p:nvSpPr>
          <p:cNvPr id="16" name="矩形 15"/>
          <p:cNvSpPr/>
          <p:nvPr/>
        </p:nvSpPr>
        <p:spPr>
          <a:xfrm>
            <a:off x="8889125" y="3752550"/>
            <a:ext cx="2139538" cy="699655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/>
              <a:t>debugserver</a:t>
            </a:r>
            <a:endParaRPr kumimoji="1" lang="zh-CN" altLang="en-US" sz="2800"/>
          </a:p>
        </p:txBody>
      </p:sp>
      <p:sp>
        <p:nvSpPr>
          <p:cNvPr id="17" name="矩形 16"/>
          <p:cNvSpPr/>
          <p:nvPr/>
        </p:nvSpPr>
        <p:spPr>
          <a:xfrm>
            <a:off x="1749531" y="3676049"/>
            <a:ext cx="1293520" cy="699655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4000"/>
              <a:t>LLDB</a:t>
            </a:r>
            <a:endParaRPr kumimoji="1" lang="zh-CN" altLang="en-US" sz="4000"/>
          </a:p>
        </p:txBody>
      </p:sp>
      <p:cxnSp>
        <p:nvCxnSpPr>
          <p:cNvPr id="18" name="直线箭头连接符 17"/>
          <p:cNvCxnSpPr/>
          <p:nvPr/>
        </p:nvCxnSpPr>
        <p:spPr>
          <a:xfrm flipV="1">
            <a:off x="10184130" y="3402229"/>
            <a:ext cx="0" cy="3503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/>
          <p:cNvCxnSpPr/>
          <p:nvPr/>
        </p:nvCxnSpPr>
        <p:spPr>
          <a:xfrm>
            <a:off x="9738360" y="3402229"/>
            <a:ext cx="0" cy="3503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/>
          <p:cNvCxnSpPr/>
          <p:nvPr/>
        </p:nvCxnSpPr>
        <p:spPr>
          <a:xfrm flipV="1">
            <a:off x="3043051" y="3968726"/>
            <a:ext cx="5846074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20"/>
          <p:cNvCxnSpPr/>
          <p:nvPr/>
        </p:nvCxnSpPr>
        <p:spPr>
          <a:xfrm flipH="1">
            <a:off x="3043052" y="4171950"/>
            <a:ext cx="5846073" cy="129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3055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xmlns="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动态调试任意</a:t>
            </a:r>
            <a:r>
              <a:rPr lang="en-US" altLang="zh-CN"/>
              <a:t>APP</a:t>
            </a:r>
          </a:p>
        </p:txBody>
      </p:sp>
      <p:sp>
        <p:nvSpPr>
          <p:cNvPr id="12" name="矩形 11"/>
          <p:cNvSpPr/>
          <p:nvPr/>
        </p:nvSpPr>
        <p:spPr>
          <a:xfrm>
            <a:off x="1036567" y="1443296"/>
            <a:ext cx="2719449" cy="3218213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4000" b="1"/>
              <a:t>Mac</a:t>
            </a:r>
          </a:p>
          <a:p>
            <a:pPr algn="ctr"/>
            <a:endParaRPr kumimoji="1" lang="en-US" altLang="zh-CN" sz="4000" b="1"/>
          </a:p>
          <a:p>
            <a:pPr algn="ctr"/>
            <a:endParaRPr kumimoji="1" lang="en-US" altLang="zh-CN" sz="4000" b="1"/>
          </a:p>
          <a:p>
            <a:pPr algn="ctr"/>
            <a:endParaRPr kumimoji="1" lang="zh-CN" altLang="en-US" sz="4000" b="1"/>
          </a:p>
        </p:txBody>
      </p:sp>
      <p:sp>
        <p:nvSpPr>
          <p:cNvPr id="13" name="矩形 12"/>
          <p:cNvSpPr/>
          <p:nvPr/>
        </p:nvSpPr>
        <p:spPr>
          <a:xfrm>
            <a:off x="8599170" y="1443296"/>
            <a:ext cx="2719449" cy="3218213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4000" b="1"/>
              <a:t>iPhone</a:t>
            </a:r>
          </a:p>
          <a:p>
            <a:pPr algn="ctr"/>
            <a:endParaRPr kumimoji="1" lang="en-US" altLang="zh-CN" sz="4000" b="1"/>
          </a:p>
          <a:p>
            <a:pPr algn="ctr"/>
            <a:endParaRPr kumimoji="1" lang="en-US" altLang="zh-CN" sz="4000" b="1"/>
          </a:p>
          <a:p>
            <a:pPr algn="ctr"/>
            <a:endParaRPr kumimoji="1" lang="en-US" altLang="zh-CN" sz="4000" b="1"/>
          </a:p>
        </p:txBody>
      </p:sp>
      <p:sp>
        <p:nvSpPr>
          <p:cNvPr id="14" name="矩形 13"/>
          <p:cNvSpPr/>
          <p:nvPr/>
        </p:nvSpPr>
        <p:spPr>
          <a:xfrm>
            <a:off x="1326522" y="2857449"/>
            <a:ext cx="2139538" cy="1594755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4000"/>
              <a:t>终端</a:t>
            </a:r>
            <a:endParaRPr kumimoji="1" lang="en-US" altLang="zh-CN" sz="4000"/>
          </a:p>
          <a:p>
            <a:pPr algn="ctr"/>
            <a:endParaRPr kumimoji="1" lang="en-US" altLang="zh-CN" sz="4000"/>
          </a:p>
        </p:txBody>
      </p:sp>
      <p:sp>
        <p:nvSpPr>
          <p:cNvPr id="15" name="矩形 14"/>
          <p:cNvSpPr/>
          <p:nvPr/>
        </p:nvSpPr>
        <p:spPr>
          <a:xfrm>
            <a:off x="8889125" y="2702574"/>
            <a:ext cx="2139538" cy="699655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4000"/>
              <a:t>APP</a:t>
            </a:r>
            <a:endParaRPr kumimoji="1" lang="zh-CN" altLang="en-US" sz="4000"/>
          </a:p>
        </p:txBody>
      </p:sp>
      <p:sp>
        <p:nvSpPr>
          <p:cNvPr id="16" name="矩形 15"/>
          <p:cNvSpPr/>
          <p:nvPr/>
        </p:nvSpPr>
        <p:spPr>
          <a:xfrm>
            <a:off x="8889125" y="3752550"/>
            <a:ext cx="2139538" cy="699655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/>
              <a:t>debugserver</a:t>
            </a:r>
            <a:endParaRPr kumimoji="1" lang="zh-CN" altLang="en-US" sz="2800"/>
          </a:p>
        </p:txBody>
      </p:sp>
      <p:sp>
        <p:nvSpPr>
          <p:cNvPr id="17" name="矩形 16"/>
          <p:cNvSpPr/>
          <p:nvPr/>
        </p:nvSpPr>
        <p:spPr>
          <a:xfrm>
            <a:off x="1749531" y="3676049"/>
            <a:ext cx="1293520" cy="699655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4000"/>
              <a:t>LLDB</a:t>
            </a:r>
            <a:endParaRPr kumimoji="1" lang="zh-CN" altLang="en-US" sz="4000"/>
          </a:p>
        </p:txBody>
      </p:sp>
      <p:cxnSp>
        <p:nvCxnSpPr>
          <p:cNvPr id="18" name="直线箭头连接符 17"/>
          <p:cNvCxnSpPr/>
          <p:nvPr/>
        </p:nvCxnSpPr>
        <p:spPr>
          <a:xfrm flipV="1">
            <a:off x="10184130" y="3402229"/>
            <a:ext cx="0" cy="3503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/>
          <p:cNvCxnSpPr/>
          <p:nvPr/>
        </p:nvCxnSpPr>
        <p:spPr>
          <a:xfrm>
            <a:off x="9738360" y="3402229"/>
            <a:ext cx="0" cy="3503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/>
          <p:cNvCxnSpPr/>
          <p:nvPr/>
        </p:nvCxnSpPr>
        <p:spPr>
          <a:xfrm flipV="1">
            <a:off x="3043051" y="3968726"/>
            <a:ext cx="5846074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20"/>
          <p:cNvCxnSpPr/>
          <p:nvPr/>
        </p:nvCxnSpPr>
        <p:spPr>
          <a:xfrm flipH="1">
            <a:off x="3043052" y="4171950"/>
            <a:ext cx="5846073" cy="129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8812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ASLR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什么是</a:t>
            </a:r>
            <a:r>
              <a:rPr kumimoji="1" lang="en-US" altLang="zh-CN"/>
              <a:t>ASLR</a:t>
            </a:r>
          </a:p>
          <a:p>
            <a:pPr>
              <a:buFont typeface="Wingdings" charset="2"/>
              <a:buChar char="p"/>
            </a:pPr>
            <a:r>
              <a:rPr lang="en-US" altLang="zh-CN"/>
              <a:t>Address Space Layout Randomization</a:t>
            </a:r>
            <a:r>
              <a:rPr lang="zh-CN" altLang="en-US"/>
              <a:t>，地址空间布局随机化</a:t>
            </a:r>
            <a:endParaRPr lang="en-US" altLang="zh-CN"/>
          </a:p>
          <a:p>
            <a:pPr>
              <a:buFont typeface="Wingdings" charset="2"/>
              <a:buChar char="p"/>
            </a:pPr>
            <a:r>
              <a:rPr lang="zh-CN" altLang="en-US"/>
              <a:t>是一种针对缓冲区溢出的安全保护技术，通过对堆、栈、共享库映射等线性区布局的随机化，通过增加攻击者预测目的地址的难度，防止攻击者直接定位攻击代码位置，达到阻止溢出攻击的目的的一种技术</a:t>
            </a:r>
            <a:endParaRPr lang="en-US" altLang="zh-CN"/>
          </a:p>
          <a:p>
            <a:pPr>
              <a:buFont typeface="Wingdings" charset="2"/>
              <a:buChar char="p"/>
            </a:pPr>
            <a:endParaRPr lang="en-US" altLang="zh-CN"/>
          </a:p>
          <a:p>
            <a:pPr>
              <a:buFont typeface="Wingdings" charset="2"/>
              <a:buChar char="n"/>
            </a:pPr>
            <a:r>
              <a:rPr lang="en-US" altLang="zh-CN"/>
              <a:t>iOS4.3</a:t>
            </a:r>
            <a:r>
              <a:rPr lang="zh-CN" altLang="en-US"/>
              <a:t>开始引入了</a:t>
            </a:r>
            <a:r>
              <a:rPr lang="en-US" altLang="zh-CN"/>
              <a:t>ASLR</a:t>
            </a:r>
            <a:r>
              <a:rPr lang="zh-CN" altLang="en-US"/>
              <a:t>技术</a:t>
            </a:r>
            <a:endParaRPr lang="en-US" altLang="zh-CN"/>
          </a:p>
          <a:p>
            <a:pPr>
              <a:buFont typeface="Wingdings" charset="2"/>
              <a:buChar char="p"/>
            </a:pP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81980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Mach-O</a:t>
            </a:r>
            <a:r>
              <a:rPr kumimoji="1" lang="zh-CN" altLang="en-US"/>
              <a:t>的文件结构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042" y="1253447"/>
            <a:ext cx="5089690" cy="540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862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969155" y="2723457"/>
            <a:ext cx="2265038" cy="3177591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Mach-O</a:t>
            </a:r>
            <a:r>
              <a:rPr kumimoji="1" lang="zh-CN" altLang="en-US"/>
              <a:t>可执行文件</a:t>
            </a:r>
            <a:endParaRPr kumimoji="1"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3969155" y="2723457"/>
            <a:ext cx="2265038" cy="404461"/>
          </a:xfrm>
          <a:prstGeom prst="rect">
            <a:avLst/>
          </a:prstGeom>
          <a:solidFill>
            <a:srgbClr val="7030A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/>
              <a:t>Header</a:t>
            </a:r>
            <a:endParaRPr kumimoji="1" lang="zh-CN" altLang="en-US" sz="2400"/>
          </a:p>
        </p:txBody>
      </p:sp>
      <p:sp>
        <p:nvSpPr>
          <p:cNvPr id="8" name="矩形 7"/>
          <p:cNvSpPr/>
          <p:nvPr/>
        </p:nvSpPr>
        <p:spPr>
          <a:xfrm>
            <a:off x="3969155" y="3127918"/>
            <a:ext cx="2265038" cy="404461"/>
          </a:xfrm>
          <a:prstGeom prst="rect">
            <a:avLst/>
          </a:prstGeom>
          <a:solidFill>
            <a:srgbClr val="7030A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/>
              <a:t>Load</a:t>
            </a:r>
            <a:r>
              <a:rPr kumimoji="1" lang="zh-CN" altLang="en-US" sz="2400"/>
              <a:t> </a:t>
            </a:r>
            <a:r>
              <a:rPr kumimoji="1" lang="en-US" altLang="zh-CN" sz="2400"/>
              <a:t>commands</a:t>
            </a:r>
            <a:endParaRPr kumimoji="1" lang="zh-CN" altLang="en-US" sz="2400"/>
          </a:p>
        </p:txBody>
      </p:sp>
      <p:sp>
        <p:nvSpPr>
          <p:cNvPr id="9" name="矩形 8"/>
          <p:cNvSpPr/>
          <p:nvPr/>
        </p:nvSpPr>
        <p:spPr>
          <a:xfrm>
            <a:off x="3969155" y="3532379"/>
            <a:ext cx="2265038" cy="2368669"/>
          </a:xfrm>
          <a:prstGeom prst="rect">
            <a:avLst/>
          </a:prstGeom>
          <a:solidFill>
            <a:srgbClr val="7030A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/>
              <a:t>Raw</a:t>
            </a:r>
            <a:r>
              <a:rPr kumimoji="1" lang="zh-CN" altLang="en-US" sz="2400"/>
              <a:t> </a:t>
            </a:r>
            <a:r>
              <a:rPr kumimoji="1" lang="en-US" altLang="zh-CN" sz="2400"/>
              <a:t>Data</a:t>
            </a:r>
          </a:p>
        </p:txBody>
      </p:sp>
      <p:sp>
        <p:nvSpPr>
          <p:cNvPr id="10" name="矩形 9"/>
          <p:cNvSpPr/>
          <p:nvPr/>
        </p:nvSpPr>
        <p:spPr>
          <a:xfrm>
            <a:off x="3969155" y="3564700"/>
            <a:ext cx="2265038" cy="1170485"/>
          </a:xfrm>
          <a:prstGeom prst="rect">
            <a:avLst/>
          </a:prstGeom>
          <a:solidFill>
            <a:srgbClr val="00B0F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/>
              <a:t>__TEXT</a:t>
            </a:r>
            <a:endParaRPr kumimoji="1" lang="zh-CN" altLang="en-US" sz="2800"/>
          </a:p>
        </p:txBody>
      </p:sp>
      <p:sp>
        <p:nvSpPr>
          <p:cNvPr id="11" name="矩形 10"/>
          <p:cNvSpPr/>
          <p:nvPr/>
        </p:nvSpPr>
        <p:spPr>
          <a:xfrm>
            <a:off x="3969155" y="4735186"/>
            <a:ext cx="2265038" cy="1165861"/>
          </a:xfrm>
          <a:prstGeom prst="rect">
            <a:avLst/>
          </a:prstGeom>
          <a:solidFill>
            <a:srgbClr val="00B0F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/>
              <a:t>__DATA</a:t>
            </a:r>
            <a:endParaRPr kumimoji="1" lang="zh-CN" altLang="en-US" sz="2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未使用</a:t>
            </a:r>
            <a:r>
              <a:rPr kumimoji="1" lang="en-US" altLang="zh-CN"/>
              <a:t>ASLR</a:t>
            </a:r>
            <a:endParaRPr kumimoji="1"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9731721" y="1417673"/>
            <a:ext cx="2265038" cy="5110788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4000" b="1"/>
              <a:t>虚拟内存</a:t>
            </a:r>
            <a:endParaRPr kumimoji="1" lang="en-US" altLang="zh-CN" sz="4000" b="1"/>
          </a:p>
        </p:txBody>
      </p:sp>
      <p:sp>
        <p:nvSpPr>
          <p:cNvPr id="13" name="内容占位符 2"/>
          <p:cNvSpPr>
            <a:spLocks noGrp="1"/>
          </p:cNvSpPr>
          <p:nvPr>
            <p:ph idx="1"/>
          </p:nvPr>
        </p:nvSpPr>
        <p:spPr>
          <a:xfrm>
            <a:off x="67783" y="1175178"/>
            <a:ext cx="2968087" cy="642333"/>
          </a:xfrm>
        </p:spPr>
        <p:txBody>
          <a:bodyPr>
            <a:normAutofit/>
          </a:bodyPr>
          <a:lstStyle/>
          <a:p>
            <a:pPr>
              <a:lnSpc>
                <a:spcPts val="1500"/>
              </a:lnSpc>
            </a:pPr>
            <a:r>
              <a:rPr kumimoji="1" lang="zh-CN" altLang="en-US" sz="1600"/>
              <a:t>函数代码存放在</a:t>
            </a:r>
            <a:r>
              <a:rPr kumimoji="1" lang="en-US" altLang="zh-CN" sz="1600">
                <a:solidFill>
                  <a:srgbClr val="FF0000"/>
                </a:solidFill>
              </a:rPr>
              <a:t>__TEXT</a:t>
            </a:r>
            <a:r>
              <a:rPr kumimoji="1" lang="zh-CN" altLang="en-US" sz="1600"/>
              <a:t>段中</a:t>
            </a:r>
            <a:endParaRPr kumimoji="1" lang="en-US" altLang="zh-CN" sz="1600"/>
          </a:p>
          <a:p>
            <a:pPr>
              <a:lnSpc>
                <a:spcPts val="1500"/>
              </a:lnSpc>
            </a:pPr>
            <a:r>
              <a:rPr kumimoji="1" lang="zh-CN" altLang="en-US" sz="1600"/>
              <a:t>全局变量存放在</a:t>
            </a:r>
            <a:r>
              <a:rPr kumimoji="1" lang="en-US" altLang="zh-CN" sz="1600">
                <a:solidFill>
                  <a:srgbClr val="FF0000"/>
                </a:solidFill>
              </a:rPr>
              <a:t>__DATA</a:t>
            </a:r>
            <a:r>
              <a:rPr kumimoji="1" lang="zh-CN" altLang="en-US" sz="1600"/>
              <a:t>段中</a:t>
            </a:r>
          </a:p>
        </p:txBody>
      </p:sp>
      <p:cxnSp>
        <p:nvCxnSpPr>
          <p:cNvPr id="14" name="直线箭头连接符 13"/>
          <p:cNvCxnSpPr/>
          <p:nvPr/>
        </p:nvCxnSpPr>
        <p:spPr>
          <a:xfrm>
            <a:off x="8022329" y="1417673"/>
            <a:ext cx="1709392" cy="63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内容占位符 2"/>
          <p:cNvSpPr txBox="1">
            <a:spLocks/>
          </p:cNvSpPr>
          <p:nvPr/>
        </p:nvSpPr>
        <p:spPr>
          <a:xfrm>
            <a:off x="6387826" y="1209045"/>
            <a:ext cx="1659466" cy="4172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ts val="2000"/>
              </a:lnSpc>
              <a:spcBef>
                <a:spcPts val="1000"/>
              </a:spcBef>
              <a:buFont typeface="Wingdings" panose="05000000000000000000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2000"/>
              </a:lnSpc>
              <a:spcBef>
                <a:spcPts val="500"/>
              </a:spcBef>
              <a:buFont typeface="Wingdings" panose="05000000000000000000" pitchFamily="2" charset="2"/>
              <a:buChar char="p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2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2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2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kumimoji="1" lang="en-US" altLang="zh-CN" sz="1600"/>
              <a:t>0x000000000</a:t>
            </a:r>
            <a:endParaRPr kumimoji="1" lang="zh-CN" altLang="en-US" sz="1600"/>
          </a:p>
        </p:txBody>
      </p:sp>
      <p:grpSp>
        <p:nvGrpSpPr>
          <p:cNvPr id="22" name="组 21"/>
          <p:cNvGrpSpPr/>
          <p:nvPr/>
        </p:nvGrpSpPr>
        <p:grpSpPr>
          <a:xfrm>
            <a:off x="9731721" y="2723457"/>
            <a:ext cx="2265038" cy="3177591"/>
            <a:chOff x="4938372" y="2406529"/>
            <a:chExt cx="2265038" cy="3177591"/>
          </a:xfrm>
        </p:grpSpPr>
        <p:sp>
          <p:nvSpPr>
            <p:cNvPr id="16" name="矩形 15"/>
            <p:cNvSpPr/>
            <p:nvPr/>
          </p:nvSpPr>
          <p:spPr>
            <a:xfrm>
              <a:off x="4938372" y="2406529"/>
              <a:ext cx="2265038" cy="3177591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/>
                <a:t>Mach-O</a:t>
              </a:r>
              <a:r>
                <a:rPr kumimoji="1" lang="zh-CN" altLang="en-US"/>
                <a:t>可执行文件</a:t>
              </a:r>
              <a:endParaRPr kumimoji="1" lang="en-US" altLang="zh-CN"/>
            </a:p>
          </p:txBody>
        </p:sp>
        <p:sp>
          <p:nvSpPr>
            <p:cNvPr id="17" name="矩形 16"/>
            <p:cNvSpPr/>
            <p:nvPr/>
          </p:nvSpPr>
          <p:spPr>
            <a:xfrm>
              <a:off x="4938372" y="2406529"/>
              <a:ext cx="2265038" cy="404461"/>
            </a:xfrm>
            <a:prstGeom prst="rect">
              <a:avLst/>
            </a:prstGeom>
            <a:solidFill>
              <a:srgbClr val="7030A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400"/>
                <a:t>Header</a:t>
              </a:r>
              <a:endParaRPr kumimoji="1" lang="zh-CN" altLang="en-US" sz="2400"/>
            </a:p>
          </p:txBody>
        </p:sp>
        <p:sp>
          <p:nvSpPr>
            <p:cNvPr id="18" name="矩形 17"/>
            <p:cNvSpPr/>
            <p:nvPr/>
          </p:nvSpPr>
          <p:spPr>
            <a:xfrm>
              <a:off x="4938372" y="2810990"/>
              <a:ext cx="2265038" cy="404461"/>
            </a:xfrm>
            <a:prstGeom prst="rect">
              <a:avLst/>
            </a:prstGeom>
            <a:solidFill>
              <a:srgbClr val="7030A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400"/>
                <a:t>Load</a:t>
              </a:r>
              <a:r>
                <a:rPr kumimoji="1" lang="zh-CN" altLang="en-US" sz="2400"/>
                <a:t> </a:t>
              </a:r>
              <a:r>
                <a:rPr kumimoji="1" lang="en-US" altLang="zh-CN" sz="2400"/>
                <a:t>commands</a:t>
              </a:r>
              <a:endParaRPr kumimoji="1" lang="zh-CN" altLang="en-US" sz="2400"/>
            </a:p>
          </p:txBody>
        </p:sp>
        <p:sp>
          <p:nvSpPr>
            <p:cNvPr id="19" name="矩形 18"/>
            <p:cNvSpPr/>
            <p:nvPr/>
          </p:nvSpPr>
          <p:spPr>
            <a:xfrm>
              <a:off x="4938372" y="3215451"/>
              <a:ext cx="2265038" cy="2368669"/>
            </a:xfrm>
            <a:prstGeom prst="rect">
              <a:avLst/>
            </a:prstGeom>
            <a:solidFill>
              <a:srgbClr val="7030A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400"/>
                <a:t>Raw</a:t>
              </a:r>
              <a:r>
                <a:rPr kumimoji="1" lang="zh-CN" altLang="en-US" sz="2400"/>
                <a:t> </a:t>
              </a:r>
              <a:r>
                <a:rPr kumimoji="1" lang="en-US" altLang="zh-CN" sz="2400"/>
                <a:t>Data</a:t>
              </a:r>
            </a:p>
          </p:txBody>
        </p:sp>
        <p:sp>
          <p:nvSpPr>
            <p:cNvPr id="20" name="矩形 19"/>
            <p:cNvSpPr/>
            <p:nvPr/>
          </p:nvSpPr>
          <p:spPr>
            <a:xfrm>
              <a:off x="4938372" y="3247772"/>
              <a:ext cx="2265038" cy="1170485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800"/>
                <a:t>__TEXT</a:t>
              </a:r>
              <a:endParaRPr kumimoji="1" lang="zh-CN" altLang="en-US" sz="2800"/>
            </a:p>
          </p:txBody>
        </p:sp>
        <p:sp>
          <p:nvSpPr>
            <p:cNvPr id="21" name="矩形 20"/>
            <p:cNvSpPr/>
            <p:nvPr/>
          </p:nvSpPr>
          <p:spPr>
            <a:xfrm>
              <a:off x="4938372" y="4418258"/>
              <a:ext cx="2265038" cy="1165861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800"/>
                <a:t>__DATA</a:t>
              </a:r>
              <a:endParaRPr kumimoji="1" lang="zh-CN" altLang="en-US" sz="2800"/>
            </a:p>
          </p:txBody>
        </p:sp>
      </p:grpSp>
      <p:cxnSp>
        <p:nvCxnSpPr>
          <p:cNvPr id="23" name="直线箭头连接符 22"/>
          <p:cNvCxnSpPr/>
          <p:nvPr/>
        </p:nvCxnSpPr>
        <p:spPr>
          <a:xfrm>
            <a:off x="8022329" y="2710018"/>
            <a:ext cx="1709392" cy="63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内容占位符 2"/>
          <p:cNvSpPr txBox="1">
            <a:spLocks/>
          </p:cNvSpPr>
          <p:nvPr/>
        </p:nvSpPr>
        <p:spPr>
          <a:xfrm>
            <a:off x="6387826" y="2501390"/>
            <a:ext cx="1659466" cy="4172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ts val="2000"/>
              </a:lnSpc>
              <a:spcBef>
                <a:spcPts val="1000"/>
              </a:spcBef>
              <a:buFont typeface="Wingdings" panose="05000000000000000000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2000"/>
              </a:lnSpc>
              <a:spcBef>
                <a:spcPts val="500"/>
              </a:spcBef>
              <a:buFont typeface="Wingdings" panose="05000000000000000000" pitchFamily="2" charset="2"/>
              <a:buChar char="p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2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2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2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kumimoji="1" lang="en-US" altLang="zh-CN" sz="1600">
                <a:solidFill>
                  <a:srgbClr val="FF0000"/>
                </a:solidFill>
              </a:rPr>
              <a:t>0x100000000</a:t>
            </a:r>
            <a:endParaRPr kumimoji="1" lang="zh-CN" altLang="en-US" sz="1600">
              <a:solidFill>
                <a:srgbClr val="FF0000"/>
              </a:solidFill>
            </a:endParaRPr>
          </a:p>
        </p:txBody>
      </p:sp>
      <p:sp>
        <p:nvSpPr>
          <p:cNvPr id="25" name="内容占位符 2"/>
          <p:cNvSpPr txBox="1">
            <a:spLocks/>
          </p:cNvSpPr>
          <p:nvPr/>
        </p:nvSpPr>
        <p:spPr>
          <a:xfrm>
            <a:off x="67783" y="1817511"/>
            <a:ext cx="5015675" cy="21110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2000"/>
              </a:lnSpc>
              <a:spcBef>
                <a:spcPts val="1000"/>
              </a:spcBef>
              <a:buFont typeface="Wingdings" panose="05000000000000000000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2000"/>
              </a:lnSpc>
              <a:spcBef>
                <a:spcPts val="500"/>
              </a:spcBef>
              <a:buFont typeface="Wingdings" panose="05000000000000000000" pitchFamily="2" charset="2"/>
              <a:buChar char="p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2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2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2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500"/>
              </a:lnSpc>
            </a:pPr>
            <a:r>
              <a:rPr kumimoji="1" lang="zh-CN" altLang="en-US" sz="1600"/>
              <a:t>可执行文件的内存地址是</a:t>
            </a:r>
            <a:r>
              <a:rPr kumimoji="1" lang="en-US" altLang="zh-CN" sz="1600"/>
              <a:t>0x0</a:t>
            </a:r>
          </a:p>
          <a:p>
            <a:pPr>
              <a:lnSpc>
                <a:spcPts val="1500"/>
              </a:lnSpc>
            </a:pPr>
            <a:r>
              <a:rPr kumimoji="1" lang="zh-CN" altLang="en-US" sz="1600"/>
              <a:t>代码段（</a:t>
            </a:r>
            <a:r>
              <a:rPr kumimoji="1" lang="en-US" altLang="zh-CN" sz="1600"/>
              <a:t>__TEXT</a:t>
            </a:r>
            <a:r>
              <a:rPr kumimoji="1" lang="zh-CN" altLang="en-US" sz="1600"/>
              <a:t>）</a:t>
            </a:r>
            <a:r>
              <a:rPr kumimoji="1" lang="zh-CN" altLang="en-US" sz="1600"/>
              <a:t>的内存地址</a:t>
            </a:r>
            <a:endParaRPr kumimoji="1" lang="en-US" altLang="zh-CN" sz="1600"/>
          </a:p>
          <a:p>
            <a:pPr>
              <a:lnSpc>
                <a:spcPts val="1500"/>
              </a:lnSpc>
              <a:buFont typeface="Wingdings" charset="2"/>
              <a:buChar char="p"/>
            </a:pPr>
            <a:r>
              <a:rPr lang="zh-CN" altLang="en-US" sz="1600"/>
              <a:t>就是</a:t>
            </a:r>
            <a:r>
              <a:rPr lang="en-US" altLang="zh-CN" sz="1600">
                <a:effectLst/>
              </a:rPr>
              <a:t>LC_SEGMENT(__TEXT)</a:t>
            </a:r>
            <a:r>
              <a:rPr lang="zh-CN" altLang="en-US" sz="1600">
                <a:effectLst/>
              </a:rPr>
              <a:t>中的</a:t>
            </a:r>
            <a:r>
              <a:rPr lang="en-US" altLang="zh-CN" sz="1600">
                <a:effectLst/>
              </a:rPr>
              <a:t>VM</a:t>
            </a:r>
            <a:r>
              <a:rPr lang="zh-CN" altLang="en-US" sz="1600">
                <a:effectLst/>
              </a:rPr>
              <a:t> </a:t>
            </a:r>
            <a:r>
              <a:rPr lang="en-US" altLang="zh-CN" sz="1600"/>
              <a:t>A</a:t>
            </a:r>
            <a:r>
              <a:rPr lang="en-US" altLang="zh-CN" sz="1600">
                <a:effectLst/>
              </a:rPr>
              <a:t>ddress</a:t>
            </a:r>
          </a:p>
          <a:p>
            <a:pPr>
              <a:lnSpc>
                <a:spcPts val="1500"/>
              </a:lnSpc>
              <a:buFont typeface="Wingdings" charset="2"/>
              <a:buChar char="p"/>
            </a:pPr>
            <a:r>
              <a:rPr lang="en-US" altLang="zh-CN" sz="1600">
                <a:effectLst/>
              </a:rPr>
              <a:t>arm64</a:t>
            </a:r>
            <a:r>
              <a:rPr lang="zh-CN" altLang="en-US" sz="1600">
                <a:effectLst/>
              </a:rPr>
              <a:t>：</a:t>
            </a:r>
            <a:r>
              <a:rPr lang="en-US" altLang="zh-CN" sz="1600">
                <a:solidFill>
                  <a:srgbClr val="FF0000"/>
                </a:solidFill>
                <a:effectLst/>
              </a:rPr>
              <a:t>0x100000000</a:t>
            </a:r>
            <a:r>
              <a:rPr lang="zh-CN" altLang="en-US" sz="1600">
                <a:effectLst/>
              </a:rPr>
              <a:t>（</a:t>
            </a:r>
            <a:r>
              <a:rPr lang="en-US" altLang="zh-CN" sz="1600">
                <a:effectLst/>
              </a:rPr>
              <a:t>8</a:t>
            </a:r>
            <a:r>
              <a:rPr lang="zh-CN" altLang="en-US" sz="1600">
                <a:effectLst/>
              </a:rPr>
              <a:t>个</a:t>
            </a:r>
            <a:r>
              <a:rPr lang="en-US" altLang="zh-CN" sz="1600">
                <a:effectLst/>
              </a:rPr>
              <a:t>0</a:t>
            </a:r>
            <a:r>
              <a:rPr lang="zh-CN" altLang="en-US" sz="1600">
                <a:effectLst/>
              </a:rPr>
              <a:t>）</a:t>
            </a:r>
            <a:endParaRPr lang="en-US" altLang="zh-CN" sz="1600">
              <a:effectLst/>
            </a:endParaRPr>
          </a:p>
          <a:p>
            <a:pPr>
              <a:lnSpc>
                <a:spcPts val="1500"/>
              </a:lnSpc>
              <a:buFont typeface="Wingdings" charset="2"/>
              <a:buChar char="p"/>
            </a:pPr>
            <a:r>
              <a:rPr lang="zh-CN" altLang="en-US" sz="1600"/>
              <a:t>非</a:t>
            </a:r>
            <a:r>
              <a:rPr lang="en-US" altLang="zh-CN" sz="1600"/>
              <a:t>arm64</a:t>
            </a:r>
            <a:r>
              <a:rPr lang="zh-CN" altLang="en-US" sz="1600"/>
              <a:t>：</a:t>
            </a:r>
            <a:r>
              <a:rPr lang="en-US" altLang="zh-CN" sz="1600">
                <a:solidFill>
                  <a:srgbClr val="FF0000"/>
                </a:solidFill>
              </a:rPr>
              <a:t>0x4000</a:t>
            </a:r>
            <a:r>
              <a:rPr lang="zh-CN" altLang="en-US" sz="1600"/>
              <a:t>（</a:t>
            </a:r>
            <a:r>
              <a:rPr lang="en-US" altLang="zh-CN" sz="1600"/>
              <a:t>3</a:t>
            </a:r>
            <a:r>
              <a:rPr lang="zh-CN" altLang="en-US" sz="1600"/>
              <a:t>个</a:t>
            </a:r>
            <a:r>
              <a:rPr lang="en-US" altLang="zh-CN" sz="1600"/>
              <a:t>0</a:t>
            </a:r>
            <a:r>
              <a:rPr lang="zh-CN" altLang="en-US" sz="1600"/>
              <a:t>）</a:t>
            </a:r>
            <a:endParaRPr lang="zh-CN" altLang="en-US" sz="1600">
              <a:effectLst/>
            </a:endParaRPr>
          </a:p>
          <a:p>
            <a:pPr>
              <a:lnSpc>
                <a:spcPts val="1500"/>
              </a:lnSpc>
              <a:buFont typeface="Wingdings" charset="2"/>
              <a:buChar char="p"/>
            </a:pPr>
            <a:endParaRPr kumimoji="1" lang="zh-CN" altLang="en-US" sz="1600"/>
          </a:p>
        </p:txBody>
      </p:sp>
      <p:cxnSp>
        <p:nvCxnSpPr>
          <p:cNvPr id="26" name="直线箭头连接符 25"/>
          <p:cNvCxnSpPr>
            <a:stCxn id="10" idx="3"/>
            <a:endCxn id="20" idx="1"/>
          </p:cNvCxnSpPr>
          <p:nvPr/>
        </p:nvCxnSpPr>
        <p:spPr>
          <a:xfrm>
            <a:off x="6234193" y="4149943"/>
            <a:ext cx="349752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内容占位符 2"/>
          <p:cNvSpPr txBox="1">
            <a:spLocks/>
          </p:cNvSpPr>
          <p:nvPr/>
        </p:nvSpPr>
        <p:spPr>
          <a:xfrm>
            <a:off x="7299712" y="3707994"/>
            <a:ext cx="1366489" cy="4172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ts val="2000"/>
              </a:lnSpc>
              <a:spcBef>
                <a:spcPts val="1000"/>
              </a:spcBef>
              <a:buFont typeface="Wingdings" panose="05000000000000000000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2000"/>
              </a:lnSpc>
              <a:spcBef>
                <a:spcPts val="500"/>
              </a:spcBef>
              <a:buFont typeface="Wingdings" panose="05000000000000000000" pitchFamily="2" charset="2"/>
              <a:buChar char="p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2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2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2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kumimoji="1" lang="zh-CN" altLang="en-US" sz="1600"/>
              <a:t>装载进内存</a:t>
            </a:r>
          </a:p>
        </p:txBody>
      </p:sp>
      <p:sp>
        <p:nvSpPr>
          <p:cNvPr id="32" name="矩形 31"/>
          <p:cNvSpPr/>
          <p:nvPr/>
        </p:nvSpPr>
        <p:spPr>
          <a:xfrm>
            <a:off x="9731721" y="1425112"/>
            <a:ext cx="2265038" cy="1277794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/>
              <a:t>__PAGEZERO</a:t>
            </a:r>
            <a:endParaRPr kumimoji="1" lang="zh-CN" altLang="en-US" sz="2000"/>
          </a:p>
        </p:txBody>
      </p:sp>
      <p:sp>
        <p:nvSpPr>
          <p:cNvPr id="33" name="内容占位符 2"/>
          <p:cNvSpPr txBox="1">
            <a:spLocks/>
          </p:cNvSpPr>
          <p:nvPr/>
        </p:nvSpPr>
        <p:spPr>
          <a:xfrm>
            <a:off x="67783" y="6102779"/>
            <a:ext cx="6716839" cy="3493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2000"/>
              </a:lnSpc>
              <a:spcBef>
                <a:spcPts val="1000"/>
              </a:spcBef>
              <a:buFont typeface="Wingdings" panose="05000000000000000000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2000"/>
              </a:lnSpc>
              <a:spcBef>
                <a:spcPts val="500"/>
              </a:spcBef>
              <a:buFont typeface="Wingdings" panose="05000000000000000000" pitchFamily="2" charset="2"/>
              <a:buChar char="p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2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2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2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500"/>
              </a:lnSpc>
            </a:pPr>
            <a:r>
              <a:rPr kumimoji="1" lang="zh-CN" altLang="en-US" sz="1600"/>
              <a:t>可以使用</a:t>
            </a:r>
            <a:r>
              <a:rPr kumimoji="1" lang="en-US" altLang="zh-CN" sz="1600"/>
              <a:t>size</a:t>
            </a:r>
            <a:r>
              <a:rPr kumimoji="1" lang="zh-CN" altLang="en-US" sz="1600"/>
              <a:t> </a:t>
            </a:r>
            <a:r>
              <a:rPr kumimoji="1" lang="en-US" altLang="zh-CN" sz="1600"/>
              <a:t>-l</a:t>
            </a:r>
            <a:r>
              <a:rPr kumimoji="1" lang="zh-CN" altLang="en-US" sz="1600"/>
              <a:t> </a:t>
            </a:r>
            <a:r>
              <a:rPr kumimoji="1" lang="en-US" altLang="zh-CN" sz="1600"/>
              <a:t>-m</a:t>
            </a:r>
            <a:r>
              <a:rPr kumimoji="1" lang="zh-CN" altLang="en-US" sz="1600"/>
              <a:t> </a:t>
            </a:r>
            <a:r>
              <a:rPr kumimoji="1" lang="en-US" altLang="zh-CN" sz="1600"/>
              <a:t>-x</a:t>
            </a:r>
            <a:r>
              <a:rPr kumimoji="1" lang="zh-CN" altLang="en-US" sz="1600"/>
              <a:t>来查看</a:t>
            </a:r>
            <a:r>
              <a:rPr kumimoji="1" lang="en-US" altLang="zh-CN" sz="1600"/>
              <a:t>Mach-O</a:t>
            </a:r>
            <a:r>
              <a:rPr kumimoji="1" lang="zh-CN" altLang="en-US" sz="1600"/>
              <a:t>的内存分布</a:t>
            </a:r>
            <a:endParaRPr kumimoji="1" lang="en-US" altLang="zh-CN" sz="1600"/>
          </a:p>
        </p:txBody>
      </p:sp>
    </p:spTree>
    <p:extLst>
      <p:ext uri="{BB962C8B-B14F-4D97-AF65-F5344CB8AC3E}">
        <p14:creationId xmlns:p14="http://schemas.microsoft.com/office/powerpoint/2010/main" val="1055246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  <p:bldP spid="15" grpId="0"/>
      <p:bldP spid="24" grpId="0"/>
      <p:bldP spid="31" grpId="0"/>
      <p:bldP spid="32" grpId="0" animBg="1"/>
      <p:bldP spid="3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使用了</a:t>
            </a:r>
            <a:r>
              <a:rPr kumimoji="1" lang="en-US" altLang="zh-CN"/>
              <a:t>ASLR</a:t>
            </a:r>
            <a:endParaRPr kumimoji="1"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9731721" y="1440251"/>
            <a:ext cx="2265038" cy="5110788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4000" b="1"/>
              <a:t>虚拟内存</a:t>
            </a:r>
            <a:endParaRPr kumimoji="1" lang="en-US" altLang="zh-CN" sz="4000" b="1"/>
          </a:p>
        </p:txBody>
      </p:sp>
      <p:cxnSp>
        <p:nvCxnSpPr>
          <p:cNvPr id="14" name="直线箭头连接符 13"/>
          <p:cNvCxnSpPr/>
          <p:nvPr/>
        </p:nvCxnSpPr>
        <p:spPr>
          <a:xfrm>
            <a:off x="8022329" y="1925678"/>
            <a:ext cx="1709392" cy="63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内容占位符 2"/>
          <p:cNvSpPr txBox="1">
            <a:spLocks/>
          </p:cNvSpPr>
          <p:nvPr/>
        </p:nvSpPr>
        <p:spPr>
          <a:xfrm>
            <a:off x="6387826" y="1717050"/>
            <a:ext cx="1659466" cy="4172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ts val="2000"/>
              </a:lnSpc>
              <a:spcBef>
                <a:spcPts val="1000"/>
              </a:spcBef>
              <a:buFont typeface="Wingdings" panose="05000000000000000000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2000"/>
              </a:lnSpc>
              <a:spcBef>
                <a:spcPts val="500"/>
              </a:spcBef>
              <a:buFont typeface="Wingdings" panose="05000000000000000000" pitchFamily="2" charset="2"/>
              <a:buChar char="p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2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2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2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kumimoji="1" lang="en-US" altLang="zh-CN" sz="1600"/>
              <a:t>0x000005000</a:t>
            </a:r>
            <a:endParaRPr kumimoji="1" lang="zh-CN" altLang="en-US" sz="1600"/>
          </a:p>
        </p:txBody>
      </p:sp>
      <p:grpSp>
        <p:nvGrpSpPr>
          <p:cNvPr id="22" name="组 21"/>
          <p:cNvGrpSpPr/>
          <p:nvPr/>
        </p:nvGrpSpPr>
        <p:grpSpPr>
          <a:xfrm>
            <a:off x="9731721" y="3231462"/>
            <a:ext cx="2265038" cy="3177591"/>
            <a:chOff x="4938372" y="2406529"/>
            <a:chExt cx="2265038" cy="3177591"/>
          </a:xfrm>
        </p:grpSpPr>
        <p:sp>
          <p:nvSpPr>
            <p:cNvPr id="16" name="矩形 15"/>
            <p:cNvSpPr/>
            <p:nvPr/>
          </p:nvSpPr>
          <p:spPr>
            <a:xfrm>
              <a:off x="4938372" y="2406529"/>
              <a:ext cx="2265038" cy="3177591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/>
                <a:t>Mach-O</a:t>
              </a:r>
              <a:r>
                <a:rPr kumimoji="1" lang="zh-CN" altLang="en-US"/>
                <a:t>可执行文件</a:t>
              </a:r>
              <a:endParaRPr kumimoji="1" lang="en-US" altLang="zh-CN"/>
            </a:p>
          </p:txBody>
        </p:sp>
        <p:sp>
          <p:nvSpPr>
            <p:cNvPr id="17" name="矩形 16"/>
            <p:cNvSpPr/>
            <p:nvPr/>
          </p:nvSpPr>
          <p:spPr>
            <a:xfrm>
              <a:off x="4938372" y="2406529"/>
              <a:ext cx="2265038" cy="404461"/>
            </a:xfrm>
            <a:prstGeom prst="rect">
              <a:avLst/>
            </a:prstGeom>
            <a:solidFill>
              <a:srgbClr val="7030A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400"/>
                <a:t>Header</a:t>
              </a:r>
              <a:endParaRPr kumimoji="1" lang="zh-CN" altLang="en-US" sz="2400"/>
            </a:p>
          </p:txBody>
        </p:sp>
        <p:sp>
          <p:nvSpPr>
            <p:cNvPr id="18" name="矩形 17"/>
            <p:cNvSpPr/>
            <p:nvPr/>
          </p:nvSpPr>
          <p:spPr>
            <a:xfrm>
              <a:off x="4938372" y="2810990"/>
              <a:ext cx="2265038" cy="404461"/>
            </a:xfrm>
            <a:prstGeom prst="rect">
              <a:avLst/>
            </a:prstGeom>
            <a:solidFill>
              <a:srgbClr val="7030A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400"/>
                <a:t>Load</a:t>
              </a:r>
              <a:r>
                <a:rPr kumimoji="1" lang="zh-CN" altLang="en-US" sz="2400"/>
                <a:t> </a:t>
              </a:r>
              <a:r>
                <a:rPr kumimoji="1" lang="en-US" altLang="zh-CN" sz="2400"/>
                <a:t>commands</a:t>
              </a:r>
              <a:endParaRPr kumimoji="1" lang="zh-CN" altLang="en-US" sz="2400"/>
            </a:p>
          </p:txBody>
        </p:sp>
        <p:sp>
          <p:nvSpPr>
            <p:cNvPr id="19" name="矩形 18"/>
            <p:cNvSpPr/>
            <p:nvPr/>
          </p:nvSpPr>
          <p:spPr>
            <a:xfrm>
              <a:off x="4938372" y="3215451"/>
              <a:ext cx="2265038" cy="2368669"/>
            </a:xfrm>
            <a:prstGeom prst="rect">
              <a:avLst/>
            </a:prstGeom>
            <a:solidFill>
              <a:srgbClr val="7030A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400"/>
                <a:t>Raw</a:t>
              </a:r>
              <a:r>
                <a:rPr kumimoji="1" lang="zh-CN" altLang="en-US" sz="2400"/>
                <a:t> </a:t>
              </a:r>
              <a:r>
                <a:rPr kumimoji="1" lang="en-US" altLang="zh-CN" sz="2400"/>
                <a:t>Data</a:t>
              </a:r>
            </a:p>
          </p:txBody>
        </p:sp>
        <p:sp>
          <p:nvSpPr>
            <p:cNvPr id="20" name="矩形 19"/>
            <p:cNvSpPr/>
            <p:nvPr/>
          </p:nvSpPr>
          <p:spPr>
            <a:xfrm>
              <a:off x="4938372" y="3247772"/>
              <a:ext cx="2265038" cy="1170485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800"/>
                <a:t>__TEXT</a:t>
              </a:r>
              <a:endParaRPr kumimoji="1" lang="zh-CN" altLang="en-US" sz="2800"/>
            </a:p>
          </p:txBody>
        </p:sp>
        <p:sp>
          <p:nvSpPr>
            <p:cNvPr id="21" name="矩形 20"/>
            <p:cNvSpPr/>
            <p:nvPr/>
          </p:nvSpPr>
          <p:spPr>
            <a:xfrm>
              <a:off x="4938372" y="4418258"/>
              <a:ext cx="2265038" cy="1165861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800"/>
                <a:t>__DATA</a:t>
              </a:r>
              <a:endParaRPr kumimoji="1" lang="zh-CN" altLang="en-US" sz="2800"/>
            </a:p>
          </p:txBody>
        </p:sp>
      </p:grpSp>
      <p:cxnSp>
        <p:nvCxnSpPr>
          <p:cNvPr id="23" name="直线箭头连接符 22"/>
          <p:cNvCxnSpPr/>
          <p:nvPr/>
        </p:nvCxnSpPr>
        <p:spPr>
          <a:xfrm>
            <a:off x="8022329" y="3218023"/>
            <a:ext cx="1709392" cy="63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内容占位符 2"/>
          <p:cNvSpPr txBox="1">
            <a:spLocks/>
          </p:cNvSpPr>
          <p:nvPr/>
        </p:nvSpPr>
        <p:spPr>
          <a:xfrm>
            <a:off x="6387826" y="3019626"/>
            <a:ext cx="1659466" cy="4172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ts val="2000"/>
              </a:lnSpc>
              <a:spcBef>
                <a:spcPts val="1000"/>
              </a:spcBef>
              <a:buFont typeface="Wingdings" panose="05000000000000000000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2000"/>
              </a:lnSpc>
              <a:spcBef>
                <a:spcPts val="500"/>
              </a:spcBef>
              <a:buFont typeface="Wingdings" panose="05000000000000000000" pitchFamily="2" charset="2"/>
              <a:buChar char="p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2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2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2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kumimoji="1" lang="en-US" altLang="zh-CN" sz="1600">
                <a:solidFill>
                  <a:srgbClr val="FF0000"/>
                </a:solidFill>
              </a:rPr>
              <a:t>0x100005000</a:t>
            </a:r>
            <a:endParaRPr kumimoji="1" lang="zh-CN" altLang="en-US" sz="1600">
              <a:solidFill>
                <a:srgbClr val="FF0000"/>
              </a:solidFill>
            </a:endParaRPr>
          </a:p>
        </p:txBody>
      </p:sp>
      <p:grpSp>
        <p:nvGrpSpPr>
          <p:cNvPr id="26" name="组 25"/>
          <p:cNvGrpSpPr/>
          <p:nvPr/>
        </p:nvGrpSpPr>
        <p:grpSpPr>
          <a:xfrm>
            <a:off x="3991323" y="3231462"/>
            <a:ext cx="2265038" cy="3177591"/>
            <a:chOff x="4938372" y="2406529"/>
            <a:chExt cx="2265038" cy="3177591"/>
          </a:xfrm>
        </p:grpSpPr>
        <p:sp>
          <p:nvSpPr>
            <p:cNvPr id="27" name="矩形 26"/>
            <p:cNvSpPr/>
            <p:nvPr/>
          </p:nvSpPr>
          <p:spPr>
            <a:xfrm>
              <a:off x="4938372" y="2406529"/>
              <a:ext cx="2265038" cy="3177591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/>
                <a:t>Mach-O</a:t>
              </a:r>
              <a:r>
                <a:rPr kumimoji="1" lang="zh-CN" altLang="en-US"/>
                <a:t>可执行文件</a:t>
              </a:r>
              <a:endParaRPr kumimoji="1" lang="en-US" altLang="zh-CN"/>
            </a:p>
          </p:txBody>
        </p:sp>
        <p:sp>
          <p:nvSpPr>
            <p:cNvPr id="28" name="矩形 27"/>
            <p:cNvSpPr/>
            <p:nvPr/>
          </p:nvSpPr>
          <p:spPr>
            <a:xfrm>
              <a:off x="4938372" y="2406529"/>
              <a:ext cx="2265038" cy="404461"/>
            </a:xfrm>
            <a:prstGeom prst="rect">
              <a:avLst/>
            </a:prstGeom>
            <a:solidFill>
              <a:srgbClr val="7030A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400"/>
                <a:t>Header</a:t>
              </a:r>
              <a:endParaRPr kumimoji="1" lang="zh-CN" altLang="en-US" sz="2400"/>
            </a:p>
          </p:txBody>
        </p:sp>
        <p:sp>
          <p:nvSpPr>
            <p:cNvPr id="29" name="矩形 28"/>
            <p:cNvSpPr/>
            <p:nvPr/>
          </p:nvSpPr>
          <p:spPr>
            <a:xfrm>
              <a:off x="4938372" y="2810990"/>
              <a:ext cx="2265038" cy="404461"/>
            </a:xfrm>
            <a:prstGeom prst="rect">
              <a:avLst/>
            </a:prstGeom>
            <a:solidFill>
              <a:srgbClr val="7030A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400"/>
                <a:t>Load</a:t>
              </a:r>
              <a:r>
                <a:rPr kumimoji="1" lang="zh-CN" altLang="en-US" sz="2400"/>
                <a:t> </a:t>
              </a:r>
              <a:r>
                <a:rPr kumimoji="1" lang="en-US" altLang="zh-CN" sz="2400"/>
                <a:t>commands</a:t>
              </a:r>
              <a:endParaRPr kumimoji="1" lang="zh-CN" altLang="en-US" sz="2400"/>
            </a:p>
          </p:txBody>
        </p:sp>
        <p:sp>
          <p:nvSpPr>
            <p:cNvPr id="30" name="矩形 29"/>
            <p:cNvSpPr/>
            <p:nvPr/>
          </p:nvSpPr>
          <p:spPr>
            <a:xfrm>
              <a:off x="4938372" y="3215451"/>
              <a:ext cx="2265038" cy="2368669"/>
            </a:xfrm>
            <a:prstGeom prst="rect">
              <a:avLst/>
            </a:prstGeom>
            <a:solidFill>
              <a:srgbClr val="7030A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400"/>
                <a:t>Raw</a:t>
              </a:r>
              <a:r>
                <a:rPr kumimoji="1" lang="zh-CN" altLang="en-US" sz="2400"/>
                <a:t> </a:t>
              </a:r>
              <a:r>
                <a:rPr kumimoji="1" lang="en-US" altLang="zh-CN" sz="2400"/>
                <a:t>Data</a:t>
              </a:r>
            </a:p>
          </p:txBody>
        </p:sp>
        <p:sp>
          <p:nvSpPr>
            <p:cNvPr id="31" name="矩形 30"/>
            <p:cNvSpPr/>
            <p:nvPr/>
          </p:nvSpPr>
          <p:spPr>
            <a:xfrm>
              <a:off x="4938372" y="3247772"/>
              <a:ext cx="2265038" cy="1170485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800"/>
                <a:t>__TEXT</a:t>
              </a:r>
              <a:endParaRPr kumimoji="1" lang="zh-CN" altLang="en-US" sz="2800"/>
            </a:p>
          </p:txBody>
        </p:sp>
        <p:sp>
          <p:nvSpPr>
            <p:cNvPr id="32" name="矩形 31"/>
            <p:cNvSpPr/>
            <p:nvPr/>
          </p:nvSpPr>
          <p:spPr>
            <a:xfrm>
              <a:off x="4938372" y="4418258"/>
              <a:ext cx="2265038" cy="1165861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800"/>
                <a:t>__DATA</a:t>
              </a:r>
              <a:endParaRPr kumimoji="1" lang="zh-CN" altLang="en-US" sz="2800"/>
            </a:p>
          </p:txBody>
        </p:sp>
      </p:grpSp>
      <p:sp>
        <p:nvSpPr>
          <p:cNvPr id="33" name="内容占位符 2"/>
          <p:cNvSpPr txBox="1">
            <a:spLocks/>
          </p:cNvSpPr>
          <p:nvPr/>
        </p:nvSpPr>
        <p:spPr>
          <a:xfrm>
            <a:off x="7164039" y="4233581"/>
            <a:ext cx="1366489" cy="4172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ts val="2000"/>
              </a:lnSpc>
              <a:spcBef>
                <a:spcPts val="1000"/>
              </a:spcBef>
              <a:buFont typeface="Wingdings" panose="05000000000000000000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2000"/>
              </a:lnSpc>
              <a:spcBef>
                <a:spcPts val="500"/>
              </a:spcBef>
              <a:buFont typeface="Wingdings" panose="05000000000000000000" pitchFamily="2" charset="2"/>
              <a:buChar char="p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2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2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2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kumimoji="1" lang="zh-CN" altLang="en-US" sz="1600"/>
              <a:t>装载进内存</a:t>
            </a:r>
          </a:p>
        </p:txBody>
      </p:sp>
      <p:cxnSp>
        <p:nvCxnSpPr>
          <p:cNvPr id="34" name="直线箭头连接符 33"/>
          <p:cNvCxnSpPr>
            <a:stCxn id="31" idx="3"/>
            <a:endCxn id="20" idx="1"/>
          </p:cNvCxnSpPr>
          <p:nvPr/>
        </p:nvCxnSpPr>
        <p:spPr>
          <a:xfrm>
            <a:off x="6256361" y="4657948"/>
            <a:ext cx="347536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线箭头连接符 34"/>
          <p:cNvCxnSpPr/>
          <p:nvPr/>
        </p:nvCxnSpPr>
        <p:spPr>
          <a:xfrm>
            <a:off x="8022329" y="1449827"/>
            <a:ext cx="1709392" cy="63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内容占位符 2"/>
          <p:cNvSpPr txBox="1">
            <a:spLocks/>
          </p:cNvSpPr>
          <p:nvPr/>
        </p:nvSpPr>
        <p:spPr>
          <a:xfrm>
            <a:off x="6390524" y="1234075"/>
            <a:ext cx="1659466" cy="4172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ts val="2000"/>
              </a:lnSpc>
              <a:spcBef>
                <a:spcPts val="1000"/>
              </a:spcBef>
              <a:buFont typeface="Wingdings" panose="05000000000000000000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2000"/>
              </a:lnSpc>
              <a:spcBef>
                <a:spcPts val="500"/>
              </a:spcBef>
              <a:buFont typeface="Wingdings" panose="05000000000000000000" pitchFamily="2" charset="2"/>
              <a:buChar char="p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2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2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2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kumimoji="1" lang="en-US" altLang="zh-CN" sz="1600"/>
              <a:t>0x000000000</a:t>
            </a:r>
            <a:endParaRPr kumimoji="1" lang="zh-CN" altLang="en-US" sz="1600"/>
          </a:p>
        </p:txBody>
      </p:sp>
      <p:sp>
        <p:nvSpPr>
          <p:cNvPr id="37" name="内容占位符 2"/>
          <p:cNvSpPr txBox="1">
            <a:spLocks/>
          </p:cNvSpPr>
          <p:nvPr/>
        </p:nvSpPr>
        <p:spPr>
          <a:xfrm>
            <a:off x="108168" y="1255118"/>
            <a:ext cx="4328366" cy="20976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2000"/>
              </a:lnSpc>
              <a:spcBef>
                <a:spcPts val="1000"/>
              </a:spcBef>
              <a:buFont typeface="Wingdings" panose="05000000000000000000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2000"/>
              </a:lnSpc>
              <a:spcBef>
                <a:spcPts val="500"/>
              </a:spcBef>
              <a:buFont typeface="Wingdings" panose="05000000000000000000" pitchFamily="2" charset="2"/>
              <a:buChar char="p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2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2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2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500"/>
              </a:lnSpc>
            </a:pPr>
            <a:r>
              <a:rPr lang="en-US" altLang="zh-CN" sz="1600">
                <a:effectLst/>
              </a:rPr>
              <a:t>LC_SEGMENT(__TEXT)</a:t>
            </a:r>
            <a:r>
              <a:rPr lang="zh-CN" altLang="en-US" sz="1600"/>
              <a:t>的</a:t>
            </a:r>
            <a:r>
              <a:rPr lang="en-US" altLang="zh-CN" sz="1600">
                <a:effectLst/>
              </a:rPr>
              <a:t>VM</a:t>
            </a:r>
            <a:r>
              <a:rPr lang="zh-CN" altLang="en-US" sz="1600">
                <a:effectLst/>
              </a:rPr>
              <a:t> </a:t>
            </a:r>
            <a:r>
              <a:rPr lang="en-US" altLang="zh-CN" sz="1600"/>
              <a:t>A</a:t>
            </a:r>
            <a:r>
              <a:rPr lang="en-US" altLang="zh-CN" sz="1600">
                <a:effectLst/>
              </a:rPr>
              <a:t>ddress</a:t>
            </a:r>
          </a:p>
          <a:p>
            <a:pPr>
              <a:lnSpc>
                <a:spcPts val="1500"/>
              </a:lnSpc>
              <a:buFont typeface="Wingdings" charset="2"/>
              <a:buChar char="p"/>
            </a:pPr>
            <a:r>
              <a:rPr lang="en-US" altLang="zh-CN" sz="1600">
                <a:solidFill>
                  <a:srgbClr val="FF0000"/>
                </a:solidFill>
                <a:effectLst/>
              </a:rPr>
              <a:t>0x100000000</a:t>
            </a:r>
            <a:endParaRPr lang="en-US" altLang="zh-CN" sz="1600">
              <a:effectLst/>
            </a:endParaRPr>
          </a:p>
          <a:p>
            <a:pPr>
              <a:lnSpc>
                <a:spcPts val="1500"/>
              </a:lnSpc>
              <a:buFont typeface="Wingdings" charset="2"/>
              <a:buChar char="p"/>
            </a:pPr>
            <a:endParaRPr lang="en-US" altLang="zh-CN" sz="1600"/>
          </a:p>
          <a:p>
            <a:pPr>
              <a:lnSpc>
                <a:spcPts val="1500"/>
              </a:lnSpc>
              <a:buFont typeface="Wingdings" charset="2"/>
              <a:buChar char="n"/>
            </a:pPr>
            <a:r>
              <a:rPr lang="en-US" altLang="zh-CN" sz="1600"/>
              <a:t>ASLR</a:t>
            </a:r>
            <a:r>
              <a:rPr lang="zh-CN" altLang="en-US" sz="1600"/>
              <a:t>随机产生的</a:t>
            </a:r>
            <a:r>
              <a:rPr lang="en-US" altLang="zh-CN" sz="1600"/>
              <a:t>Offset</a:t>
            </a:r>
            <a:r>
              <a:rPr lang="zh-CN" altLang="en-US" sz="1600"/>
              <a:t>（偏移）</a:t>
            </a:r>
            <a:endParaRPr lang="en-US" altLang="zh-CN" sz="1600"/>
          </a:p>
          <a:p>
            <a:pPr>
              <a:lnSpc>
                <a:spcPts val="1500"/>
              </a:lnSpc>
              <a:buFont typeface="Wingdings" charset="2"/>
              <a:buChar char="p"/>
            </a:pPr>
            <a:r>
              <a:rPr kumimoji="1" lang="en-US" altLang="zh-CN" sz="1600">
                <a:solidFill>
                  <a:srgbClr val="FF0000"/>
                </a:solidFill>
              </a:rPr>
              <a:t>0x5000</a:t>
            </a:r>
          </a:p>
          <a:p>
            <a:pPr>
              <a:lnSpc>
                <a:spcPts val="1500"/>
              </a:lnSpc>
              <a:buFont typeface="Wingdings" charset="2"/>
              <a:buChar char="p"/>
            </a:pPr>
            <a:r>
              <a:rPr kumimoji="1" lang="zh-CN" altLang="en-US" sz="1600"/>
              <a:t>也就是可执行文件的内存地址</a:t>
            </a:r>
            <a:endParaRPr kumimoji="1" lang="en-US" altLang="zh-CN" sz="1600"/>
          </a:p>
        </p:txBody>
      </p:sp>
      <p:sp>
        <p:nvSpPr>
          <p:cNvPr id="39" name="矩形 38"/>
          <p:cNvSpPr/>
          <p:nvPr/>
        </p:nvSpPr>
        <p:spPr>
          <a:xfrm>
            <a:off x="9731721" y="1943392"/>
            <a:ext cx="2265038" cy="1277794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/>
              <a:t>__PAGEZERO</a:t>
            </a:r>
            <a:endParaRPr kumimoji="1" lang="zh-CN" altLang="en-US" sz="2000"/>
          </a:p>
        </p:txBody>
      </p:sp>
    </p:spTree>
    <p:extLst>
      <p:ext uri="{BB962C8B-B14F-4D97-AF65-F5344CB8AC3E}">
        <p14:creationId xmlns:p14="http://schemas.microsoft.com/office/powerpoint/2010/main" val="2055203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/>
      <p:bldP spid="24" grpId="0"/>
      <p:bldP spid="33" grpId="0"/>
      <p:bldP spid="36" grpId="0"/>
      <p:bldP spid="3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函数的内存地址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函数的内存地址（</a:t>
            </a:r>
            <a:r>
              <a:rPr kumimoji="1" lang="en-US" altLang="zh-CN"/>
              <a:t>VM</a:t>
            </a:r>
            <a:r>
              <a:rPr kumimoji="1" lang="zh-CN" altLang="en-US"/>
              <a:t> </a:t>
            </a:r>
            <a:r>
              <a:rPr kumimoji="1" lang="en-US" altLang="zh-CN"/>
              <a:t>Address</a:t>
            </a:r>
            <a:r>
              <a:rPr kumimoji="1" lang="zh-CN" altLang="en-US"/>
              <a:t>） </a:t>
            </a:r>
            <a:r>
              <a:rPr kumimoji="1" lang="en-US" altLang="zh-CN"/>
              <a:t>=</a:t>
            </a:r>
            <a:r>
              <a:rPr kumimoji="1" lang="zh-CN" altLang="en-US"/>
              <a:t> </a:t>
            </a:r>
            <a:r>
              <a:rPr kumimoji="1" lang="en-US" altLang="zh-CN"/>
              <a:t>File</a:t>
            </a:r>
            <a:r>
              <a:rPr kumimoji="1" lang="zh-CN" altLang="en-US"/>
              <a:t> </a:t>
            </a:r>
            <a:r>
              <a:rPr kumimoji="1" lang="en-US" altLang="zh-CN"/>
              <a:t>Offset</a:t>
            </a:r>
            <a:r>
              <a:rPr kumimoji="1" lang="zh-CN" altLang="en-US"/>
              <a:t> </a:t>
            </a:r>
            <a:r>
              <a:rPr kumimoji="1" lang="en-US" altLang="zh-CN"/>
              <a:t>+</a:t>
            </a:r>
            <a:r>
              <a:rPr kumimoji="1" lang="zh-CN" altLang="en-US"/>
              <a:t> </a:t>
            </a:r>
            <a:r>
              <a:rPr kumimoji="1" lang="en-US" altLang="zh-CN"/>
              <a:t>ASLR</a:t>
            </a:r>
            <a:r>
              <a:rPr kumimoji="1" lang="zh-CN" altLang="en-US"/>
              <a:t> </a:t>
            </a:r>
            <a:r>
              <a:rPr kumimoji="1" lang="en-US" altLang="zh-CN"/>
              <a:t>Offset</a:t>
            </a:r>
            <a:r>
              <a:rPr kumimoji="1" lang="zh-CN" altLang="en-US"/>
              <a:t> </a:t>
            </a:r>
            <a:r>
              <a:rPr kumimoji="1" lang="en-US" altLang="zh-CN"/>
              <a:t>+</a:t>
            </a:r>
            <a:r>
              <a:rPr kumimoji="1" lang="zh-CN" altLang="en-US"/>
              <a:t> </a:t>
            </a:r>
            <a:r>
              <a:rPr kumimoji="1" lang="en-US" altLang="zh-CN"/>
              <a:t>__PAGEZERO</a:t>
            </a:r>
            <a:r>
              <a:rPr kumimoji="1" lang="zh-CN" altLang="en-US"/>
              <a:t> </a:t>
            </a:r>
            <a:r>
              <a:rPr kumimoji="1" lang="en-US" altLang="zh-CN"/>
              <a:t>Size</a:t>
            </a:r>
          </a:p>
          <a:p>
            <a:endParaRPr kumimoji="1" lang="en-US" altLang="zh-CN"/>
          </a:p>
          <a:p>
            <a:r>
              <a:rPr kumimoji="1" lang="zh-CN" altLang="en-US"/>
              <a:t> </a:t>
            </a:r>
            <a:r>
              <a:rPr kumimoji="1" lang="en-US" altLang="zh-CN"/>
              <a:t>Hopper</a:t>
            </a:r>
            <a:r>
              <a:rPr kumimoji="1" lang="zh-CN" altLang="en-US"/>
              <a:t>、</a:t>
            </a:r>
            <a:r>
              <a:rPr kumimoji="1" lang="en-US" altLang="zh-CN"/>
              <a:t>IDA</a:t>
            </a:r>
            <a:r>
              <a:rPr kumimoji="1" lang="zh-CN" altLang="en-US"/>
              <a:t>中的地址都是未使用</a:t>
            </a:r>
            <a:r>
              <a:rPr kumimoji="1" lang="en-US" altLang="zh-CN"/>
              <a:t>ASLR</a:t>
            </a:r>
            <a:r>
              <a:rPr kumimoji="1" lang="zh-CN" altLang="en-US"/>
              <a:t>的</a:t>
            </a:r>
            <a:r>
              <a:rPr kumimoji="1" lang="en-US" altLang="zh-CN"/>
              <a:t>VM</a:t>
            </a:r>
            <a:r>
              <a:rPr kumimoji="1" lang="zh-CN" altLang="en-US"/>
              <a:t> </a:t>
            </a:r>
            <a:r>
              <a:rPr kumimoji="1" lang="en-US" altLang="zh-CN"/>
              <a:t>Address</a:t>
            </a:r>
          </a:p>
        </p:txBody>
      </p:sp>
    </p:spTree>
    <p:extLst>
      <p:ext uri="{BB962C8B-B14F-4D97-AF65-F5344CB8AC3E}">
        <p14:creationId xmlns:p14="http://schemas.microsoft.com/office/powerpoint/2010/main" val="2030119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寄存器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/>
              <a:t>LLDB</a:t>
            </a:r>
            <a:r>
              <a:rPr kumimoji="1" lang="zh-CN" altLang="en-US"/>
              <a:t>指令</a:t>
            </a:r>
            <a:endParaRPr kumimoji="1" lang="en-US" altLang="zh-CN"/>
          </a:p>
          <a:p>
            <a:pPr>
              <a:buFont typeface="Wingdings" charset="2"/>
              <a:buChar char="p"/>
            </a:pPr>
            <a:r>
              <a:rPr kumimoji="1" lang="en-US" altLang="zh-CN"/>
              <a:t>memory</a:t>
            </a:r>
            <a:r>
              <a:rPr kumimoji="1" lang="zh-CN" altLang="en-US"/>
              <a:t> </a:t>
            </a:r>
            <a:r>
              <a:rPr kumimoji="1" lang="en-US" altLang="zh-CN"/>
              <a:t>read</a:t>
            </a:r>
          </a:p>
          <a:p>
            <a:pPr>
              <a:buFont typeface="Wingdings" charset="2"/>
              <a:buChar char="ü"/>
            </a:pPr>
            <a:r>
              <a:rPr kumimoji="1" lang="zh-CN" altLang="en-US"/>
              <a:t>读取所有寄存器的值</a:t>
            </a:r>
            <a:endParaRPr kumimoji="1" lang="en-US" altLang="zh-CN"/>
          </a:p>
          <a:p>
            <a:pPr>
              <a:buFont typeface="Wingdings" charset="2"/>
              <a:buChar char="ü"/>
            </a:pPr>
            <a:endParaRPr kumimoji="1" lang="en-US" altLang="zh-CN"/>
          </a:p>
          <a:p>
            <a:pPr>
              <a:buFont typeface="Wingdings" charset="2"/>
              <a:buChar char="p"/>
            </a:pPr>
            <a:r>
              <a:rPr kumimoji="1" lang="en-US" altLang="zh-CN"/>
              <a:t>memory</a:t>
            </a:r>
            <a:r>
              <a:rPr kumimoji="1" lang="zh-CN" altLang="en-US"/>
              <a:t> </a:t>
            </a:r>
            <a:r>
              <a:rPr kumimoji="1" lang="en-US" altLang="zh-CN"/>
              <a:t>write</a:t>
            </a:r>
            <a:r>
              <a:rPr kumimoji="1" lang="zh-CN" altLang="en-US"/>
              <a:t>  寄存器  值</a:t>
            </a:r>
            <a:endParaRPr kumimoji="1" lang="en-US" altLang="zh-CN"/>
          </a:p>
          <a:p>
            <a:pPr>
              <a:buFont typeface="Wingdings" charset="2"/>
              <a:buChar char="ü"/>
            </a:pPr>
            <a:r>
              <a:rPr kumimoji="1" lang="zh-CN" altLang="en-US"/>
              <a:t>给某个寄存器写入值</a:t>
            </a:r>
            <a:endParaRPr kumimoji="1" lang="en-US" altLang="zh-CN"/>
          </a:p>
          <a:p>
            <a:pPr>
              <a:buFont typeface="Wingdings" charset="2"/>
              <a:buChar char="ü"/>
            </a:pPr>
            <a:endParaRPr kumimoji="1" lang="en-US" altLang="zh-CN"/>
          </a:p>
          <a:p>
            <a:pPr>
              <a:buFont typeface="Wingdings" charset="2"/>
              <a:buChar char="p"/>
            </a:pPr>
            <a:r>
              <a:rPr kumimoji="1" lang="en-US" altLang="zh-CN"/>
              <a:t>po</a:t>
            </a:r>
            <a:r>
              <a:rPr kumimoji="1" lang="zh-CN" altLang="en-US"/>
              <a:t> </a:t>
            </a:r>
            <a:r>
              <a:rPr kumimoji="1" lang="en-US" altLang="zh-CN"/>
              <a:t>$x0</a:t>
            </a:r>
            <a:r>
              <a:rPr kumimoji="1" lang="zh-CN" altLang="en-US"/>
              <a:t>：打印方法调用者</a:t>
            </a:r>
            <a:endParaRPr kumimoji="1" lang="en-US" altLang="zh-CN"/>
          </a:p>
          <a:p>
            <a:pPr>
              <a:buFont typeface="Wingdings" charset="2"/>
              <a:buChar char="p"/>
            </a:pPr>
            <a:r>
              <a:rPr kumimoji="1" lang="en-US" altLang="zh-CN"/>
              <a:t>x/s</a:t>
            </a:r>
            <a:r>
              <a:rPr kumimoji="1" lang="zh-CN" altLang="en-US"/>
              <a:t> </a:t>
            </a:r>
            <a:r>
              <a:rPr kumimoji="1" lang="en-US" altLang="zh-CN"/>
              <a:t>$x1</a:t>
            </a:r>
            <a:r>
              <a:rPr kumimoji="1" lang="zh-CN" altLang="en-US"/>
              <a:t>：打印方法名</a:t>
            </a:r>
            <a:endParaRPr kumimoji="1" lang="en-US" altLang="zh-CN"/>
          </a:p>
          <a:p>
            <a:pPr>
              <a:buFont typeface="Wingdings" charset="2"/>
              <a:buChar char="p"/>
            </a:pPr>
            <a:r>
              <a:rPr kumimoji="1" lang="en-US" altLang="zh-CN"/>
              <a:t>po</a:t>
            </a:r>
            <a:r>
              <a:rPr kumimoji="1" lang="zh-CN" altLang="en-US"/>
              <a:t> </a:t>
            </a:r>
            <a:r>
              <a:rPr kumimoji="1" lang="en-US" altLang="zh-CN"/>
              <a:t>$x2</a:t>
            </a:r>
            <a:r>
              <a:rPr kumimoji="1" lang="zh-CN" altLang="en-US"/>
              <a:t>：打印参数（以此类推，</a:t>
            </a:r>
            <a:r>
              <a:rPr kumimoji="1" lang="en-US" altLang="zh-CN"/>
              <a:t>x3</a:t>
            </a:r>
            <a:r>
              <a:rPr kumimoji="1" lang="zh-CN" altLang="en-US"/>
              <a:t>、</a:t>
            </a:r>
            <a:r>
              <a:rPr kumimoji="1" lang="en-US" altLang="zh-CN"/>
              <a:t>x4</a:t>
            </a:r>
            <a:r>
              <a:rPr kumimoji="1" lang="zh-CN" altLang="en-US"/>
              <a:t>也可能是参数）</a:t>
            </a:r>
            <a:endParaRPr kumimoji="1" lang="en-US" altLang="zh-CN"/>
          </a:p>
          <a:p>
            <a:pPr>
              <a:buFont typeface="Wingdings" charset="2"/>
              <a:buChar char="p"/>
            </a:pPr>
            <a:r>
              <a:rPr kumimoji="1" lang="zh-CN" altLang="en-US"/>
              <a:t>如果是非</a:t>
            </a:r>
            <a:r>
              <a:rPr kumimoji="1" lang="en-US" altLang="zh-CN"/>
              <a:t>arm64</a:t>
            </a:r>
            <a:r>
              <a:rPr kumimoji="1" lang="zh-CN" altLang="en-US"/>
              <a:t>，寄存器就是</a:t>
            </a:r>
            <a:r>
              <a:rPr kumimoji="1" lang="en-US" altLang="zh-CN"/>
              <a:t>r0</a:t>
            </a:r>
            <a:r>
              <a:rPr kumimoji="1" lang="zh-CN" altLang="en-US"/>
              <a:t>、</a:t>
            </a:r>
            <a:r>
              <a:rPr kumimoji="1" lang="en-US" altLang="zh-CN"/>
              <a:t>r1</a:t>
            </a:r>
            <a:r>
              <a:rPr kumimoji="1" lang="zh-CN" altLang="en-US"/>
              <a:t>、</a:t>
            </a:r>
            <a:r>
              <a:rPr kumimoji="1" lang="en-US" altLang="zh-CN"/>
              <a:t>r2</a:t>
            </a:r>
          </a:p>
          <a:p>
            <a:pPr>
              <a:buFont typeface="Wingdings" charset="2"/>
              <a:buChar char="n"/>
            </a:pPr>
            <a:endParaRPr kumimoji="1" lang="en-US" altLang="zh-CN"/>
          </a:p>
        </p:txBody>
      </p:sp>
    </p:spTree>
    <p:extLst>
      <p:ext uri="{BB962C8B-B14F-4D97-AF65-F5344CB8AC3E}">
        <p14:creationId xmlns:p14="http://schemas.microsoft.com/office/powerpoint/2010/main" val="446915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17-Seemygo.potx" id="{3322639B-F8FE-4D8E-B95A-689F35BC92D4}" vid="{7BDECA8C-96EE-4475-8611-81F66AB506B9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00-学前须知</Template>
  <TotalTime>6214</TotalTime>
  <Words>394</Words>
  <Application>Microsoft Macintosh PowerPoint</Application>
  <PresentationFormat>宽屏</PresentationFormat>
  <Paragraphs>95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8" baseType="lpstr">
      <vt:lpstr>Calibri</vt:lpstr>
      <vt:lpstr>Calibri Light</vt:lpstr>
      <vt:lpstr>Wingdings</vt:lpstr>
      <vt:lpstr>等线</vt:lpstr>
      <vt:lpstr>黑体</vt:lpstr>
      <vt:lpstr>宋体</vt:lpstr>
      <vt:lpstr>微软雅黑</vt:lpstr>
      <vt:lpstr>Arial</vt:lpstr>
      <vt:lpstr>Office 主题</vt:lpstr>
      <vt:lpstr>动态调试</vt:lpstr>
      <vt:lpstr>Xcode调试APP的原理</vt:lpstr>
      <vt:lpstr>动态调试任意APP</vt:lpstr>
      <vt:lpstr>ASLR</vt:lpstr>
      <vt:lpstr>Mach-O的文件结构</vt:lpstr>
      <vt:lpstr>未使用ASLR</vt:lpstr>
      <vt:lpstr>使用了ASLR</vt:lpstr>
      <vt:lpstr>函数的内存地址</vt:lpstr>
      <vt:lpstr>寄存器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李明杰</dc:creator>
  <cp:lastModifiedBy>淘5721</cp:lastModifiedBy>
  <cp:revision>492</cp:revision>
  <dcterms:created xsi:type="dcterms:W3CDTF">2017-11-23T13:35:11Z</dcterms:created>
  <dcterms:modified xsi:type="dcterms:W3CDTF">2018-04-10T15:14:48Z</dcterms:modified>
</cp:coreProperties>
</file>