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</p:sldIdLst>
  <p:sldSz cx="10795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3"/>
  </p:normalViewPr>
  <p:slideViewPr>
    <p:cSldViewPr snapToGrid="0" snapToObjects="1">
      <p:cViewPr>
        <p:scale>
          <a:sx n="368" d="100"/>
          <a:sy n="368" d="100"/>
        </p:scale>
        <p:origin x="2576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42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151352-D48D-AD4D-8605-1FBAADEE768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4347475"/>
              </p:ext>
            </p:extLst>
          </p:nvPr>
        </p:nvGraphicFramePr>
        <p:xfrm>
          <a:off x="89750" y="171350"/>
          <a:ext cx="900000" cy="7368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2560436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995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7991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61986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5981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9977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23972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7967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31963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solidFill>
                          <a:schemeClr val="tx1"/>
                        </a:solidFill>
                        <a:latin typeface="HK Grotesk" pitchFamily="2" charset="77"/>
                      </a:endParaRP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HK Grotesk" pitchFamily="2" charset="77"/>
                      </a:endParaRPr>
                    </a:p>
                  </a:txBody>
                  <a:tcPr marL="0" marR="0" marT="216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175720"/>
                  </a:ext>
                </a:extLst>
              </a:tr>
            </a:tbl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1D5462-A67E-3441-9F50-0A268340C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750" y="171350"/>
            <a:ext cx="900000" cy="736800"/>
          </a:xfrm>
          <a:prstGeom prst="rect">
            <a:avLst/>
          </a:prstGeom>
        </p:spPr>
        <p:txBody>
          <a:bodyPr lIns="0" tIns="36000" rIns="0" bIns="36000" anchor="ctr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900" b="1">
                <a:solidFill>
                  <a:schemeClr val="tx1"/>
                </a:solidFill>
                <a:latin typeface="HK Grotesk" pitchFamily="2" charset="77"/>
              </a:defRPr>
            </a:lvl1pPr>
            <a:lvl2pPr marL="53995" indent="0" algn="l">
              <a:buNone/>
              <a:defRPr/>
            </a:lvl2pPr>
            <a:lvl3pPr marL="107990" indent="0" algn="l">
              <a:buNone/>
              <a:defRPr/>
            </a:lvl3pPr>
            <a:lvl4pPr marL="161986" indent="0" algn="l">
              <a:buNone/>
              <a:defRPr/>
            </a:lvl4pPr>
            <a:lvl5pPr marL="215981" indent="0" algn="l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EC7BEC-BBC2-4246-8558-196CECEA60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4208135"/>
              </p:ext>
            </p:extLst>
          </p:nvPr>
        </p:nvGraphicFramePr>
        <p:xfrm>
          <a:off x="89750" y="171350"/>
          <a:ext cx="900000" cy="7368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2560436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995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7991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61986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5981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9977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23972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7967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31963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solidFill>
                          <a:schemeClr val="tx1"/>
                        </a:solidFill>
                        <a:latin typeface="HK Grotesk" pitchFamily="2" charset="77"/>
                      </a:endParaRP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HK Grotesk" pitchFamily="2" charset="77"/>
                      </a:endParaRPr>
                    </a:p>
                  </a:txBody>
                  <a:tcPr marL="0" marR="0" marT="216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175720"/>
                  </a:ext>
                </a:extLst>
              </a:tr>
            </a:tbl>
          </a:graphicData>
        </a:graphic>
      </p:graphicFrame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BF2CE9C-DFAE-8D4F-8D8B-1AA87E30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0" y="171349"/>
            <a:ext cx="900001" cy="736799"/>
          </a:xfrm>
          <a:prstGeom prst="rect">
            <a:avLst/>
          </a:prstGeom>
        </p:spPr>
        <p:txBody>
          <a:bodyPr vert="horz" lIns="0" tIns="36000" rIns="0" bIns="3600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19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HK Grotesk" pitchFamily="2" charset="77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B3468-44CD-F144-A887-08C036FF3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Llandinam</a:t>
            </a:r>
            <a:r>
              <a:rPr lang="en-US" dirty="0"/>
              <a:t> Building</a:t>
            </a:r>
          </a:p>
          <a:p>
            <a:endParaRPr lang="en-US" dirty="0"/>
          </a:p>
          <a:p>
            <a:r>
              <a:rPr lang="en-US" b="0" dirty="0"/>
              <a:t>The Quad</a:t>
            </a:r>
          </a:p>
        </p:txBody>
      </p:sp>
    </p:spTree>
    <p:extLst>
      <p:ext uri="{BB962C8B-B14F-4D97-AF65-F5344CB8AC3E}">
        <p14:creationId xmlns:p14="http://schemas.microsoft.com/office/powerpoint/2010/main" val="186663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D126A-DDE1-544E-8B58-F43CD1FFB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Intelligent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404411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798333-5E13-4942-A996-16F90374F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Physical Sciences Building</a:t>
            </a:r>
          </a:p>
          <a:p>
            <a:endParaRPr lang="en-US" dirty="0"/>
          </a:p>
          <a:p>
            <a:r>
              <a:rPr lang="en-US" b="0" dirty="0"/>
              <a:t>The Fishpond</a:t>
            </a:r>
          </a:p>
        </p:txBody>
      </p:sp>
    </p:spTree>
    <p:extLst>
      <p:ext uri="{BB962C8B-B14F-4D97-AF65-F5344CB8AC3E}">
        <p14:creationId xmlns:p14="http://schemas.microsoft.com/office/powerpoint/2010/main" val="52051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12</Words>
  <Application>Microsoft Macintosh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HK Grotesk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Miles [hem23] (Staff)</dc:creator>
  <cp:lastModifiedBy>Helen Miles [hem23] (Staff)</cp:lastModifiedBy>
  <cp:revision>5</cp:revision>
  <dcterms:created xsi:type="dcterms:W3CDTF">2021-11-08T11:51:02Z</dcterms:created>
  <dcterms:modified xsi:type="dcterms:W3CDTF">2021-11-08T12:13:13Z</dcterms:modified>
</cp:coreProperties>
</file>