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400" d="100"/>
          <a:sy n="400" d="100"/>
        </p:scale>
        <p:origin x="22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151352-D48D-AD4D-8605-1FBAADEE76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434747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1D5462-A67E-3441-9F50-0A268340C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750" y="171350"/>
            <a:ext cx="900000" cy="736800"/>
          </a:xfrm>
          <a:prstGeom prst="rect">
            <a:avLst/>
          </a:prstGeom>
        </p:spPr>
        <p:txBody>
          <a:bodyPr lIns="0" tIns="36000" rIns="0" bIns="36000" anchor="ctr">
            <a:norm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b="1">
                <a:solidFill>
                  <a:schemeClr val="tx1"/>
                </a:solidFill>
                <a:latin typeface="HK Grotesk" pitchFamily="2" charset="77"/>
              </a:defRPr>
            </a:lvl1pPr>
            <a:lvl2pPr marL="53995" indent="0" algn="l">
              <a:buNone/>
              <a:defRPr/>
            </a:lvl2pPr>
            <a:lvl3pPr marL="107990" indent="0" algn="l">
              <a:buNone/>
              <a:defRPr/>
            </a:lvl3pPr>
            <a:lvl4pPr marL="161986" indent="0" algn="l">
              <a:buNone/>
              <a:defRPr/>
            </a:lvl4pPr>
            <a:lvl5pPr marL="215981" indent="0" algn="l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EC7BEC-BBC2-4246-8558-196CECEA60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4208135"/>
              </p:ext>
            </p:extLst>
          </p:nvPr>
        </p:nvGraphicFramePr>
        <p:xfrm>
          <a:off x="89750" y="171350"/>
          <a:ext cx="900000" cy="7368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3995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799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61986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15981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6997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23972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77967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31963" algn="l" defTabSz="107991" rtl="0" eaLnBrk="1" latinLnBrk="0" hangingPunct="1">
                        <a:defRPr sz="21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HK Grotesk" pitchFamily="2" charset="77"/>
                      </a:endParaRPr>
                    </a:p>
                  </a:txBody>
                  <a:tcPr marL="0" marR="0" marT="216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BF2CE9C-DFAE-8D4F-8D8B-1AA87E30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0" y="171349"/>
            <a:ext cx="900001" cy="736799"/>
          </a:xfrm>
          <a:prstGeom prst="rect">
            <a:avLst/>
          </a:prstGeom>
        </p:spPr>
        <p:txBody>
          <a:bodyPr vert="horz" lIns="0" tIns="36000" rIns="0" bIns="3600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1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900" b="1" kern="1200">
          <a:solidFill>
            <a:schemeClr val="tx1"/>
          </a:solidFill>
          <a:latin typeface="HK Grotesk" pitchFamily="2" charset="77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3468-44CD-F144-A887-08C036FF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Llandinam</a:t>
            </a:r>
            <a:r>
              <a:rPr lang="en-US" dirty="0"/>
              <a:t> Building</a:t>
            </a:r>
          </a:p>
          <a:p>
            <a:endParaRPr lang="en-US" dirty="0"/>
          </a:p>
          <a:p>
            <a:r>
              <a:rPr lang="en-US" b="0" dirty="0"/>
              <a:t>The Quad</a:t>
            </a:r>
          </a:p>
        </p:txBody>
      </p:sp>
    </p:spTree>
    <p:extLst>
      <p:ext uri="{BB962C8B-B14F-4D97-AF65-F5344CB8AC3E}">
        <p14:creationId xmlns:p14="http://schemas.microsoft.com/office/powerpoint/2010/main" val="186663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F0B04B-9149-FF4D-A176-E1D6E870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Outdoor Robotics Workshop</a:t>
            </a:r>
          </a:p>
        </p:txBody>
      </p:sp>
    </p:spTree>
    <p:extLst>
      <p:ext uri="{BB962C8B-B14F-4D97-AF65-F5344CB8AC3E}">
        <p14:creationId xmlns:p14="http://schemas.microsoft.com/office/powerpoint/2010/main" val="7580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C39721-1746-724D-915B-869853F54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730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6ABE98-84C0-6E4C-852A-89B0D7C0D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2685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D126A-DDE1-544E-8B58-F43CD1FFB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Intelligent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404411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798333-5E13-4942-A996-16F90374F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The Fishpond</a:t>
            </a:r>
          </a:p>
        </p:txBody>
      </p:sp>
    </p:spTree>
    <p:extLst>
      <p:ext uri="{BB962C8B-B14F-4D97-AF65-F5344CB8AC3E}">
        <p14:creationId xmlns:p14="http://schemas.microsoft.com/office/powerpoint/2010/main" val="52051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C65A7-FF6F-C74F-9D36-F3B58622E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Physics Main</a:t>
            </a:r>
          </a:p>
          <a:p>
            <a:r>
              <a:rPr lang="en-US" b="0" dirty="0"/>
              <a:t>Lecture Theatre</a:t>
            </a:r>
          </a:p>
          <a:p>
            <a:endParaRPr lang="en-US" b="0" dirty="0"/>
          </a:p>
          <a:p>
            <a:r>
              <a:rPr lang="en-US" b="0" dirty="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74604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C65A7-FF6F-C74F-9D36-F3B58622E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Physics Main</a:t>
            </a:r>
          </a:p>
          <a:p>
            <a:r>
              <a:rPr lang="en-US" b="0" dirty="0"/>
              <a:t>Lecture Theatre</a:t>
            </a:r>
          </a:p>
          <a:p>
            <a:endParaRPr lang="en-US" b="0" dirty="0"/>
          </a:p>
          <a:p>
            <a:r>
              <a:rPr lang="en-US" b="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8984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6F75CF-DD17-534D-8861-B6D21955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Foyer Centre</a:t>
            </a:r>
          </a:p>
        </p:txBody>
      </p:sp>
    </p:spTree>
    <p:extLst>
      <p:ext uri="{BB962C8B-B14F-4D97-AF65-F5344CB8AC3E}">
        <p14:creationId xmlns:p14="http://schemas.microsoft.com/office/powerpoint/2010/main" val="3776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21551-E00B-3A40-871A-C29518DCC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Foyer Side</a:t>
            </a:r>
          </a:p>
        </p:txBody>
      </p:sp>
    </p:spTree>
    <p:extLst>
      <p:ext uri="{BB962C8B-B14F-4D97-AF65-F5344CB8AC3E}">
        <p14:creationId xmlns:p14="http://schemas.microsoft.com/office/powerpoint/2010/main" val="314062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A3217C-7625-BC4A-A18B-EC771E85CE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Lecture Theatre A</a:t>
            </a:r>
          </a:p>
        </p:txBody>
      </p:sp>
    </p:spTree>
    <p:extLst>
      <p:ext uri="{BB962C8B-B14F-4D97-AF65-F5344CB8AC3E}">
        <p14:creationId xmlns:p14="http://schemas.microsoft.com/office/powerpoint/2010/main" val="384749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AA057E-1F86-5449-B865-97A605F8C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Sciences Building</a:t>
            </a:r>
          </a:p>
          <a:p>
            <a:endParaRPr lang="en-US" dirty="0"/>
          </a:p>
          <a:p>
            <a:r>
              <a:rPr lang="en-US" b="0" dirty="0"/>
              <a:t>Lecture Theatre B</a:t>
            </a:r>
          </a:p>
        </p:txBody>
      </p:sp>
    </p:spTree>
    <p:extLst>
      <p:ext uri="{BB962C8B-B14F-4D97-AF65-F5344CB8AC3E}">
        <p14:creationId xmlns:p14="http://schemas.microsoft.com/office/powerpoint/2010/main" val="80660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49</Words>
  <Application>Microsoft Macintosh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HK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Miles [hem23] (Staff)</dc:creator>
  <cp:lastModifiedBy>Helen Miles [hem23] (Staff)</cp:lastModifiedBy>
  <cp:revision>9</cp:revision>
  <dcterms:created xsi:type="dcterms:W3CDTF">2021-11-08T11:51:02Z</dcterms:created>
  <dcterms:modified xsi:type="dcterms:W3CDTF">2022-02-01T12:29:34Z</dcterms:modified>
</cp:coreProperties>
</file>