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200"/>
            </a:lvl1pPr>
            <a:lvl2pPr>
              <a:defRPr sz="1100"/>
            </a:lvl2pPr>
            <a:lvl3pPr>
              <a:defRPr sz="11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sv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sv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sv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Presentation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Ivan Trepakov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Пример слайда с кириллицей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Пример программы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Вычисление факториала числа n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fact(n):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(n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n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n </a:t>
            </a:r>
            <a:r>
              <a:rPr>
                <a:solidFill>
                  <a:srgbClr val="666666"/>
                </a:solidFill>
                <a:latin typeface="Courier"/>
              </a:rPr>
              <a:t>*</a:t>
            </a:r>
            <a:r>
              <a:rPr>
                <a:latin typeface="Courier"/>
              </a:rPr>
              <a:t> fact(n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tikz/sample/Example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89500" y="1193800"/>
            <a:ext cx="3543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First column</a:t>
            </a:r>
          </a:p>
          <a:p>
            <a:pPr lvl="0"/>
            <a:r>
              <a:rPr/>
              <a:t>You can use all Markdown features </a:t>
            </a:r>
            <a:r>
              <a:rPr strike="sngStrike"/>
              <a:t>and directly embed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Second column (centered)</a:t>
            </a:r>
          </a:p>
          <a:p>
            <a:pPr lvl="0"/>
            <a:r>
              <a:rPr/>
              <a:t>Markdown lists</a:t>
            </a:r>
          </a:p>
          <a:p>
            <a:pPr lvl="0"/>
            <a:r>
              <a:rPr/>
              <a:t>With </a:t>
            </a:r>
            <a:r>
              <a:rPr strike="sngStrike"/>
              <a:t>beautiful</a:t>
            </a:r>
            <a:r>
              <a:rPr/>
              <a:t> ugly math: x^n + y^n = z^n</a:t>
            </a:r>
          </a:p>
          <a:p>
            <a:pPr lvl="0"/>
            <a:r>
              <a:rPr/>
              <a:t>And </a:t>
            </a:r>
            <a:r>
              <a:rPr i="1"/>
              <a:t>easy</a:t>
            </a:r>
            <a:r>
              <a:rPr/>
              <a:t> </a:t>
            </a:r>
            <a:r>
              <a:rPr b="1"/>
              <a:t>Markdown</a:t>
            </a:r>
            <a:r>
              <a:rPr/>
              <a:t> </a:t>
            </a:r>
            <a:r>
              <a:rPr>
                <a:latin typeface="Courier"/>
              </a:rPr>
              <a:t>styles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First column</a:t>
            </a:r>
          </a:p>
          <a:p>
            <a:pPr lvl="0"/>
            <a:r>
              <a:rPr/>
              <a:t>You can use all Markdown features </a:t>
            </a:r>
            <a:r>
              <a:rPr strike="sngStrike"/>
              <a:t>and directly embed </a:t>
            </a:r>
          </a:p>
          <a:p>
            <a:pPr lvl="0"/>
            <a:r>
              <a:rPr/>
              <a:t>For images it is better to use vector graphics, e.g. in </a:t>
            </a:r>
            <a:r>
              <a:rPr>
                <a:latin typeface="Courier"/>
              </a:rPr>
              <a:t>.svg</a:t>
            </a:r>
            <a:r>
              <a:rPr/>
              <a:t> or </a:t>
            </a:r>
            <a:r>
              <a:rPr>
                <a:latin typeface="Courier"/>
              </a:rPr>
              <a:t>.tikz</a:t>
            </a:r>
            <a:r>
              <a:rPr/>
              <a:t>/</a:t>
            </a:r>
            <a:r>
              <a:rPr>
                <a:latin typeface="Courier"/>
              </a:rPr>
              <a:t>.gv</a:t>
            </a:r>
            <a:r>
              <a:rPr/>
              <a:t> which is automatically converted into </a:t>
            </a:r>
            <a:r>
              <a:rPr>
                <a:latin typeface="Courier"/>
              </a:rPr>
              <a:t>.svg</a:t>
            </a:r>
            <a:r>
              <a:rPr/>
              <a:t> via </a:t>
            </a:r>
            <a:r>
              <a:rPr>
                <a:latin typeface="Courier"/>
              </a:rPr>
              <a:t>Makefile</a:t>
            </a:r>
            <a:r>
              <a:rPr/>
              <a:t> magic</a:t>
            </a:r>
          </a:p>
        </p:txBody>
      </p:sp>
      <p:pic>
        <p:nvPicPr>
          <p:cNvPr descr="images/sample/Markdown-ma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Sample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First column</a:t>
            </a:r>
          </a:p>
          <a:p>
            <a:pPr lvl="0"/>
            <a:r>
              <a:rPr/>
              <a:t>You can use all Markdown features </a:t>
            </a:r>
            <a:r>
              <a:rPr strike="sngStrike"/>
              <a:t>and directly embed </a:t>
            </a:r>
          </a:p>
          <a:p>
            <a:pPr lvl="0"/>
            <a:r>
              <a:rPr/>
              <a:t>For images it is better to use vector graphics, e.g. in </a:t>
            </a:r>
            <a:r>
              <a:rPr>
                <a:latin typeface="Courier"/>
              </a:rPr>
              <a:t>.svg</a:t>
            </a:r>
            <a:r>
              <a:rPr/>
              <a:t> or </a:t>
            </a:r>
            <a:r>
              <a:rPr>
                <a:latin typeface="Courier"/>
              </a:rPr>
              <a:t>.tikz</a:t>
            </a:r>
            <a:r>
              <a:rPr/>
              <a:t>/</a:t>
            </a:r>
            <a:r>
              <a:rPr>
                <a:latin typeface="Courier"/>
              </a:rPr>
              <a:t>.gv</a:t>
            </a:r>
            <a:r>
              <a:rPr/>
              <a:t> which is automatically converted into </a:t>
            </a:r>
            <a:r>
              <a:rPr>
                <a:latin typeface="Courier"/>
              </a:rPr>
              <a:t>.svg</a:t>
            </a:r>
            <a:r>
              <a:rPr/>
              <a:t> via </a:t>
            </a:r>
            <a:r>
              <a:rPr>
                <a:latin typeface="Courier"/>
              </a:rPr>
              <a:t>Makefile</a:t>
            </a:r>
            <a:r>
              <a:rPr/>
              <a:t> magic</a:t>
            </a:r>
          </a:p>
          <a:p>
            <a:pPr lvl="0"/>
            <a:r>
              <a:rPr/>
              <a:t>You can also use </a:t>
            </a:r>
            <a:r>
              <a:rPr>
                <a:latin typeface="Courier"/>
              </a:rPr>
              <a:t>.png</a:t>
            </a:r>
            <a:r>
              <a:rPr/>
              <a:t> or </a:t>
            </a:r>
            <a:r>
              <a:rPr>
                <a:latin typeface="Courier"/>
              </a:rPr>
              <a:t>.jpg</a:t>
            </a:r>
            <a:r>
              <a:rPr/>
              <a:t> but they usually look worse than </a:t>
            </a:r>
            <a:r>
              <a:rPr>
                <a:latin typeface="Courier"/>
              </a:rPr>
              <a:t>.svg</a:t>
            </a:r>
          </a:p>
        </p:txBody>
      </p:sp>
      <p:pic>
        <p:nvPicPr>
          <p:cNvPr descr="images/sample/Markdown-mark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510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/>
              <a:t>Pandoc = Markdown + Ti</a:t>
            </a:r>
            <a:r>
              <a:rPr i="1"/>
              <a:t>k</a:t>
            </a:r>
            <a:r>
              <a:rPr/>
              <a:t>Z</a:t>
            </a:r>
          </a:p>
          <a:p>
            <a:pPr lvl="0"/>
            <a:r>
              <a:rPr/>
              <a:t>Please use this template and never open </a:t>
            </a:r>
            <a:r>
              <a:rPr strike="sngStrike"/>
              <a:t>Google Slides</a:t>
            </a:r>
            <a:r>
              <a:rPr/>
              <a:t> PowerPoint ever again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Ivan Trepakov</dc:creator>
  <cp:keywords/>
  <dcterms:created xsi:type="dcterms:W3CDTF">2025-07-07T03:54:54Z</dcterms:created>
  <dcterms:modified xsi:type="dcterms:W3CDTF">2025-07-07T03:54:54Z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