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62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384" y="1395412"/>
            <a:ext cx="8163232" cy="1470025"/>
          </a:xfr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dirty="0" err="1"/>
              <a:t>Entendendo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Micro Front-ends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Casos de Uso e Exemplos Reais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98235"/>
          </a:xfrm>
        </p:spPr>
        <p:txBody>
          <a:bodyPr/>
          <a:lstStyle/>
          <a:p>
            <a:r>
              <a:rPr sz="1400" b="1" dirty="0" err="1"/>
              <a:t>Casos</a:t>
            </a:r>
            <a:r>
              <a:rPr sz="1400" b="1" dirty="0"/>
              <a:t> de </a:t>
            </a:r>
            <a:r>
              <a:rPr sz="1400" b="1" dirty="0" err="1"/>
              <a:t>Uso</a:t>
            </a:r>
            <a:r>
              <a:rPr sz="1400" b="1" dirty="0"/>
              <a:t> </a:t>
            </a:r>
            <a:r>
              <a:rPr sz="1400" b="1" dirty="0" err="1"/>
              <a:t>Reais</a:t>
            </a:r>
            <a:r>
              <a:rPr sz="1400" b="1" dirty="0"/>
              <a:t>: </a:t>
            </a:r>
            <a:r>
              <a:rPr sz="1400" dirty="0" err="1"/>
              <a:t>Diversas</a:t>
            </a:r>
            <a:r>
              <a:rPr sz="1400" dirty="0"/>
              <a:t> </a:t>
            </a:r>
            <a:r>
              <a:rPr sz="1400" dirty="0" err="1"/>
              <a:t>empresas</a:t>
            </a:r>
            <a:r>
              <a:rPr sz="1400" dirty="0"/>
              <a:t> </a:t>
            </a:r>
            <a:r>
              <a:rPr sz="1400" dirty="0" err="1"/>
              <a:t>como</a:t>
            </a:r>
            <a:r>
              <a:rPr sz="1400" dirty="0"/>
              <a:t> Netflix e Amazon </a:t>
            </a:r>
            <a:r>
              <a:rPr sz="1400" dirty="0" err="1"/>
              <a:t>implementaram</a:t>
            </a:r>
            <a:r>
              <a:rPr sz="1400" dirty="0"/>
              <a:t> Micro Front-ends, </a:t>
            </a:r>
            <a:r>
              <a:rPr sz="1400" dirty="0" err="1"/>
              <a:t>aumentando</a:t>
            </a:r>
            <a:r>
              <a:rPr sz="1400" dirty="0"/>
              <a:t> </a:t>
            </a:r>
            <a:r>
              <a:rPr sz="1400" dirty="0" err="1"/>
              <a:t>eficiência</a:t>
            </a:r>
            <a:r>
              <a:rPr sz="1400" dirty="0"/>
              <a:t> e </a:t>
            </a:r>
            <a:r>
              <a:rPr sz="1400" dirty="0" err="1"/>
              <a:t>modularidade</a:t>
            </a:r>
            <a:r>
              <a:rPr sz="1400" dirty="0"/>
              <a:t>.</a:t>
            </a:r>
          </a:p>
          <a:p>
            <a:r>
              <a:rPr sz="1400" b="1" dirty="0" err="1"/>
              <a:t>Desafios</a:t>
            </a:r>
            <a:r>
              <a:rPr sz="1400" b="1" dirty="0"/>
              <a:t> </a:t>
            </a:r>
            <a:r>
              <a:rPr sz="1400" b="1" dirty="0" err="1"/>
              <a:t>Enfrentados</a:t>
            </a:r>
            <a:r>
              <a:rPr sz="1400" b="1" dirty="0"/>
              <a:t>: </a:t>
            </a:r>
            <a:r>
              <a:rPr sz="1400" dirty="0"/>
              <a:t>Durante a </a:t>
            </a:r>
            <a:r>
              <a:rPr sz="1400" dirty="0" err="1"/>
              <a:t>implementação</a:t>
            </a:r>
            <a:r>
              <a:rPr sz="1400" dirty="0"/>
              <a:t>, </a:t>
            </a:r>
            <a:r>
              <a:rPr sz="1400" dirty="0" err="1"/>
              <a:t>equipes</a:t>
            </a:r>
            <a:r>
              <a:rPr sz="1400" dirty="0"/>
              <a:t> </a:t>
            </a:r>
            <a:r>
              <a:rPr sz="1400" dirty="0" err="1"/>
              <a:t>lidam</a:t>
            </a:r>
            <a:r>
              <a:rPr sz="1400" dirty="0"/>
              <a:t> com </a:t>
            </a:r>
            <a:r>
              <a:rPr sz="1400" dirty="0" err="1"/>
              <a:t>problemas</a:t>
            </a:r>
            <a:r>
              <a:rPr sz="1400" dirty="0"/>
              <a:t> </a:t>
            </a:r>
            <a:r>
              <a:rPr sz="1400" dirty="0" err="1"/>
              <a:t>como</a:t>
            </a:r>
            <a:r>
              <a:rPr sz="1400" dirty="0"/>
              <a:t> </a:t>
            </a:r>
            <a:r>
              <a:rPr sz="1400" dirty="0" err="1"/>
              <a:t>comunicação</a:t>
            </a:r>
            <a:r>
              <a:rPr sz="1400" dirty="0"/>
              <a:t> </a:t>
            </a:r>
            <a:r>
              <a:rPr sz="1400" dirty="0" err="1"/>
              <a:t>complexa</a:t>
            </a:r>
            <a:r>
              <a:rPr sz="1400" dirty="0"/>
              <a:t> e </a:t>
            </a:r>
            <a:r>
              <a:rPr sz="1400" dirty="0" err="1"/>
              <a:t>consistência</a:t>
            </a:r>
            <a:r>
              <a:rPr sz="1400" dirty="0"/>
              <a:t> visual entre </a:t>
            </a:r>
            <a:r>
              <a:rPr sz="1400" dirty="0" err="1"/>
              <a:t>módulos</a:t>
            </a:r>
            <a:r>
              <a:rPr sz="1400" dirty="0"/>
              <a:t>.</a:t>
            </a:r>
          </a:p>
          <a:p>
            <a:r>
              <a:rPr sz="1400" b="1" dirty="0" err="1"/>
              <a:t>Soluções</a:t>
            </a:r>
            <a:r>
              <a:rPr sz="1400" b="1" dirty="0"/>
              <a:t> </a:t>
            </a:r>
            <a:r>
              <a:rPr sz="1400" b="1" dirty="0" err="1"/>
              <a:t>Adotadas</a:t>
            </a:r>
            <a:r>
              <a:rPr sz="1400" b="1" dirty="0"/>
              <a:t>: </a:t>
            </a:r>
            <a:r>
              <a:rPr sz="1400" dirty="0" err="1"/>
              <a:t>Empresas</a:t>
            </a:r>
            <a:r>
              <a:rPr sz="1400" dirty="0"/>
              <a:t> </a:t>
            </a:r>
            <a:r>
              <a:rPr sz="1400" dirty="0" err="1"/>
              <a:t>desenvolveram</a:t>
            </a:r>
            <a:r>
              <a:rPr sz="1400" dirty="0"/>
              <a:t> </a:t>
            </a:r>
            <a:r>
              <a:rPr sz="1400" dirty="0" err="1"/>
              <a:t>estratégias</a:t>
            </a:r>
            <a:r>
              <a:rPr sz="1400" dirty="0"/>
              <a:t> </a:t>
            </a:r>
            <a:r>
              <a:rPr sz="1400" dirty="0" err="1"/>
              <a:t>como</a:t>
            </a:r>
            <a:r>
              <a:rPr sz="1400" dirty="0"/>
              <a:t> </a:t>
            </a:r>
            <a:r>
              <a:rPr sz="1400" dirty="0" err="1"/>
              <a:t>padronização</a:t>
            </a:r>
            <a:r>
              <a:rPr sz="1400" dirty="0"/>
              <a:t> de design e </a:t>
            </a:r>
            <a:r>
              <a:rPr sz="1400" dirty="0" err="1"/>
              <a:t>utilização</a:t>
            </a:r>
            <a:r>
              <a:rPr sz="1400" dirty="0"/>
              <a:t> de </a:t>
            </a:r>
            <a:r>
              <a:rPr sz="1400" dirty="0" err="1"/>
              <a:t>ferramentas</a:t>
            </a:r>
            <a:r>
              <a:rPr sz="1400" dirty="0"/>
              <a:t> para </a:t>
            </a:r>
            <a:r>
              <a:rPr sz="1400" dirty="0" err="1"/>
              <a:t>integração</a:t>
            </a:r>
            <a:r>
              <a:rPr sz="1400" dirty="0"/>
              <a:t> </a:t>
            </a:r>
            <a:r>
              <a:rPr sz="1400" dirty="0" err="1"/>
              <a:t>eficiente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Princípios Fundamentais dos Micro Front-ends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58764"/>
          </a:xfrm>
        </p:spPr>
        <p:txBody>
          <a:bodyPr/>
          <a:lstStyle/>
          <a:p>
            <a:r>
              <a:rPr sz="1400" b="1" dirty="0" err="1"/>
              <a:t>Desacoplamento</a:t>
            </a:r>
            <a:r>
              <a:rPr sz="1400" b="1" dirty="0"/>
              <a:t> de </a:t>
            </a:r>
            <a:r>
              <a:rPr sz="1400" b="1" dirty="0" err="1"/>
              <a:t>Componentes</a:t>
            </a:r>
            <a:r>
              <a:rPr sz="1400" b="1" dirty="0"/>
              <a:t>: </a:t>
            </a:r>
            <a:r>
              <a:rPr sz="1400" dirty="0"/>
              <a:t>O </a:t>
            </a:r>
            <a:r>
              <a:rPr sz="1400" dirty="0" err="1"/>
              <a:t>desacoplamento</a:t>
            </a:r>
            <a:r>
              <a:rPr sz="1400" dirty="0"/>
              <a:t> </a:t>
            </a:r>
            <a:r>
              <a:rPr sz="1400" dirty="0" err="1"/>
              <a:t>permite</a:t>
            </a:r>
            <a:r>
              <a:rPr sz="1400" dirty="0"/>
              <a:t> </a:t>
            </a:r>
            <a:r>
              <a:rPr sz="1400" dirty="0" err="1"/>
              <a:t>substituição</a:t>
            </a:r>
            <a:r>
              <a:rPr sz="1400" dirty="0"/>
              <a:t> e </a:t>
            </a:r>
            <a:r>
              <a:rPr sz="1400" dirty="0" err="1"/>
              <a:t>evolução</a:t>
            </a:r>
            <a:r>
              <a:rPr sz="1400" dirty="0"/>
              <a:t> </a:t>
            </a:r>
            <a:r>
              <a:rPr sz="1400" dirty="0" err="1"/>
              <a:t>independente</a:t>
            </a:r>
            <a:r>
              <a:rPr sz="1400" dirty="0"/>
              <a:t> dos </a:t>
            </a:r>
            <a:r>
              <a:rPr sz="1400" dirty="0" err="1"/>
              <a:t>componentes</a:t>
            </a:r>
            <a:r>
              <a:rPr sz="1400" dirty="0"/>
              <a:t>, </a:t>
            </a:r>
            <a:r>
              <a:rPr sz="1400" dirty="0" err="1"/>
              <a:t>aumentando</a:t>
            </a:r>
            <a:r>
              <a:rPr sz="1400" dirty="0"/>
              <a:t> a </a:t>
            </a:r>
            <a:r>
              <a:rPr sz="1400" dirty="0" err="1"/>
              <a:t>flexibilidade</a:t>
            </a:r>
            <a:r>
              <a:rPr sz="1400" dirty="0"/>
              <a:t> do </a:t>
            </a:r>
            <a:r>
              <a:rPr sz="1400" dirty="0" err="1"/>
              <a:t>desenvolvimento</a:t>
            </a:r>
            <a:r>
              <a:rPr sz="1400" dirty="0"/>
              <a:t>.</a:t>
            </a:r>
          </a:p>
          <a:p>
            <a:r>
              <a:rPr sz="1400" b="1" dirty="0" err="1"/>
              <a:t>Reutilização</a:t>
            </a:r>
            <a:r>
              <a:rPr sz="1400" b="1" dirty="0"/>
              <a:t> de </a:t>
            </a:r>
            <a:r>
              <a:rPr sz="1400" b="1" dirty="0" err="1"/>
              <a:t>Código</a:t>
            </a:r>
            <a:r>
              <a:rPr sz="1400" b="1" dirty="0"/>
              <a:t>: </a:t>
            </a:r>
            <a:r>
              <a:rPr sz="1400" dirty="0" err="1"/>
              <a:t>Código</a:t>
            </a:r>
            <a:r>
              <a:rPr sz="1400" dirty="0"/>
              <a:t> </a:t>
            </a:r>
            <a:r>
              <a:rPr sz="1400" dirty="0" err="1"/>
              <a:t>reutilizável</a:t>
            </a:r>
            <a:r>
              <a:rPr sz="1400" dirty="0"/>
              <a:t> </a:t>
            </a:r>
            <a:r>
              <a:rPr sz="1400" dirty="0" err="1"/>
              <a:t>promove</a:t>
            </a:r>
            <a:r>
              <a:rPr sz="1400" dirty="0"/>
              <a:t> </a:t>
            </a:r>
            <a:r>
              <a:rPr sz="1400" dirty="0" err="1"/>
              <a:t>eficiência</a:t>
            </a:r>
            <a:r>
              <a:rPr sz="1400" dirty="0"/>
              <a:t> </a:t>
            </a:r>
            <a:r>
              <a:rPr sz="1400" dirty="0" err="1"/>
              <a:t>na</a:t>
            </a:r>
            <a:r>
              <a:rPr sz="1400" dirty="0"/>
              <a:t> </a:t>
            </a:r>
            <a:r>
              <a:rPr sz="1400" dirty="0" err="1"/>
              <a:t>equipe</a:t>
            </a:r>
            <a:r>
              <a:rPr sz="1400" dirty="0"/>
              <a:t>, </a:t>
            </a:r>
            <a:r>
              <a:rPr sz="1400" dirty="0" err="1"/>
              <a:t>minimizando</a:t>
            </a:r>
            <a:r>
              <a:rPr sz="1400" dirty="0"/>
              <a:t> </a:t>
            </a:r>
            <a:r>
              <a:rPr sz="1400" dirty="0" err="1"/>
              <a:t>esforços</a:t>
            </a:r>
            <a:r>
              <a:rPr sz="1400" dirty="0"/>
              <a:t> </a:t>
            </a:r>
            <a:r>
              <a:rPr sz="1400" dirty="0" err="1"/>
              <a:t>redundantes</a:t>
            </a:r>
            <a:r>
              <a:rPr sz="1400" dirty="0"/>
              <a:t> e </a:t>
            </a:r>
            <a:r>
              <a:rPr sz="1400" dirty="0" err="1"/>
              <a:t>acelerando</a:t>
            </a:r>
            <a:r>
              <a:rPr sz="1400" dirty="0"/>
              <a:t> a </a:t>
            </a:r>
            <a:r>
              <a:rPr sz="1400" dirty="0" err="1"/>
              <a:t>entrega</a:t>
            </a:r>
            <a:r>
              <a:rPr sz="1400" dirty="0"/>
              <a:t> de </a:t>
            </a:r>
            <a:r>
              <a:rPr sz="1400" dirty="0" err="1"/>
              <a:t>funcionalidades</a:t>
            </a:r>
            <a:r>
              <a:rPr sz="1400" dirty="0"/>
              <a:t>.</a:t>
            </a:r>
          </a:p>
          <a:p>
            <a:r>
              <a:rPr sz="1400" b="1" dirty="0" err="1"/>
              <a:t>Autonomia</a:t>
            </a:r>
            <a:r>
              <a:rPr sz="1400" b="1" dirty="0"/>
              <a:t> das </a:t>
            </a:r>
            <a:r>
              <a:rPr sz="1400" b="1" dirty="0" err="1"/>
              <a:t>Equipes</a:t>
            </a:r>
            <a:r>
              <a:rPr sz="1400" b="1" dirty="0"/>
              <a:t>: </a:t>
            </a:r>
            <a:r>
              <a:rPr sz="1400" dirty="0" err="1"/>
              <a:t>Equipes</a:t>
            </a:r>
            <a:r>
              <a:rPr sz="1400" dirty="0"/>
              <a:t> </a:t>
            </a:r>
            <a:r>
              <a:rPr sz="1400" dirty="0" err="1"/>
              <a:t>independentes</a:t>
            </a:r>
            <a:r>
              <a:rPr sz="1400" dirty="0"/>
              <a:t> </a:t>
            </a:r>
            <a:r>
              <a:rPr sz="1400" dirty="0" err="1"/>
              <a:t>podem</a:t>
            </a:r>
            <a:r>
              <a:rPr sz="1400" dirty="0"/>
              <a:t> </a:t>
            </a:r>
            <a:r>
              <a:rPr sz="1400" dirty="0" err="1"/>
              <a:t>inovar</a:t>
            </a:r>
            <a:r>
              <a:rPr sz="1400" dirty="0"/>
              <a:t> </a:t>
            </a:r>
            <a:r>
              <a:rPr sz="1400" dirty="0" err="1"/>
              <a:t>rapidamente</a:t>
            </a:r>
            <a:r>
              <a:rPr sz="1400" dirty="0"/>
              <a:t>, </a:t>
            </a:r>
            <a:r>
              <a:rPr sz="1400" dirty="0" err="1"/>
              <a:t>reduzindo</a:t>
            </a:r>
            <a:r>
              <a:rPr sz="1400" dirty="0"/>
              <a:t> </a:t>
            </a:r>
            <a:r>
              <a:rPr sz="1400" dirty="0" err="1"/>
              <a:t>gargalos</a:t>
            </a:r>
            <a:r>
              <a:rPr sz="1400" dirty="0"/>
              <a:t> de </a:t>
            </a:r>
            <a:r>
              <a:rPr sz="1400" dirty="0" err="1"/>
              <a:t>comunicação</a:t>
            </a:r>
            <a:r>
              <a:rPr sz="1400" dirty="0"/>
              <a:t> e </a:t>
            </a:r>
            <a:r>
              <a:rPr sz="1400" dirty="0" err="1"/>
              <a:t>assegurando</a:t>
            </a:r>
            <a:r>
              <a:rPr sz="1400" dirty="0"/>
              <a:t> </a:t>
            </a:r>
            <a:r>
              <a:rPr sz="1400" dirty="0" err="1"/>
              <a:t>desenvolvimentos</a:t>
            </a:r>
            <a:r>
              <a:rPr sz="1400" dirty="0"/>
              <a:t> </a:t>
            </a:r>
            <a:r>
              <a:rPr sz="1400" dirty="0" err="1"/>
              <a:t>paralelos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Ferramentas e Tecnologias Comuns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04813"/>
          </a:xfrm>
        </p:spPr>
        <p:txBody>
          <a:bodyPr/>
          <a:lstStyle/>
          <a:p>
            <a:r>
              <a:rPr sz="1400" b="1" dirty="0" err="1"/>
              <a:t>Webpack</a:t>
            </a:r>
            <a:r>
              <a:rPr sz="1400" b="1" dirty="0"/>
              <a:t>: </a:t>
            </a:r>
            <a:r>
              <a:rPr sz="1400" dirty="0" err="1"/>
              <a:t>Webpack</a:t>
            </a:r>
            <a:r>
              <a:rPr sz="1400" dirty="0"/>
              <a:t> é </a:t>
            </a:r>
            <a:r>
              <a:rPr sz="1400" dirty="0" err="1"/>
              <a:t>uma</a:t>
            </a:r>
            <a:r>
              <a:rPr sz="1400" dirty="0"/>
              <a:t> </a:t>
            </a:r>
            <a:r>
              <a:rPr sz="1400" dirty="0" err="1"/>
              <a:t>ferramenta</a:t>
            </a:r>
            <a:r>
              <a:rPr sz="1400" dirty="0"/>
              <a:t> fundamental </a:t>
            </a:r>
            <a:r>
              <a:rPr sz="1400" dirty="0" err="1"/>
              <a:t>que</a:t>
            </a:r>
            <a:r>
              <a:rPr sz="1400" dirty="0"/>
              <a:t> </a:t>
            </a:r>
            <a:r>
              <a:rPr sz="1400" dirty="0" err="1"/>
              <a:t>permite</a:t>
            </a:r>
            <a:r>
              <a:rPr sz="1400" dirty="0"/>
              <a:t> </a:t>
            </a:r>
            <a:r>
              <a:rPr sz="1400" dirty="0" err="1"/>
              <a:t>empacotar</a:t>
            </a:r>
            <a:r>
              <a:rPr sz="1400" dirty="0"/>
              <a:t> </a:t>
            </a:r>
            <a:r>
              <a:rPr sz="1400" dirty="0" err="1"/>
              <a:t>módulos</a:t>
            </a:r>
            <a:r>
              <a:rPr sz="1400" dirty="0"/>
              <a:t> JavaScript, </a:t>
            </a:r>
            <a:r>
              <a:rPr sz="1400" dirty="0" err="1"/>
              <a:t>otimizar</a:t>
            </a:r>
            <a:r>
              <a:rPr sz="1400" dirty="0"/>
              <a:t> </a:t>
            </a:r>
            <a:r>
              <a:rPr sz="1400" dirty="0" err="1"/>
              <a:t>desempenho</a:t>
            </a:r>
            <a:r>
              <a:rPr sz="1400" dirty="0"/>
              <a:t> e </a:t>
            </a:r>
            <a:r>
              <a:rPr sz="1400" dirty="0" err="1"/>
              <a:t>gerenciar</a:t>
            </a:r>
            <a:r>
              <a:rPr sz="1400" dirty="0"/>
              <a:t> </a:t>
            </a:r>
            <a:r>
              <a:rPr sz="1400" dirty="0" err="1"/>
              <a:t>dependências</a:t>
            </a:r>
            <a:r>
              <a:rPr sz="1400" dirty="0"/>
              <a:t>.</a:t>
            </a:r>
          </a:p>
          <a:p>
            <a:r>
              <a:rPr sz="1400" b="1" dirty="0"/>
              <a:t>Module Federation: </a:t>
            </a:r>
            <a:r>
              <a:rPr sz="1400" dirty="0"/>
              <a:t>Module Federation </a:t>
            </a:r>
            <a:r>
              <a:rPr sz="1400" dirty="0" err="1"/>
              <a:t>possibilita</a:t>
            </a:r>
            <a:r>
              <a:rPr sz="1400" dirty="0"/>
              <a:t> </a:t>
            </a:r>
            <a:r>
              <a:rPr sz="1400" dirty="0" err="1"/>
              <a:t>que</a:t>
            </a:r>
            <a:r>
              <a:rPr sz="1400" dirty="0"/>
              <a:t> </a:t>
            </a:r>
            <a:r>
              <a:rPr sz="1400" dirty="0" err="1"/>
              <a:t>diferentes</a:t>
            </a:r>
            <a:r>
              <a:rPr sz="1400" dirty="0"/>
              <a:t> </a:t>
            </a:r>
            <a:r>
              <a:rPr sz="1400" dirty="0" err="1"/>
              <a:t>aplicações</a:t>
            </a:r>
            <a:r>
              <a:rPr sz="1400" dirty="0"/>
              <a:t> </a:t>
            </a:r>
            <a:r>
              <a:rPr sz="1400" dirty="0" err="1"/>
              <a:t>compartilhem</a:t>
            </a:r>
            <a:r>
              <a:rPr sz="1400" dirty="0"/>
              <a:t> </a:t>
            </a:r>
            <a:r>
              <a:rPr sz="1400" dirty="0" err="1"/>
              <a:t>módulos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tempo de </a:t>
            </a:r>
            <a:r>
              <a:rPr sz="1400" dirty="0" err="1"/>
              <a:t>execução</a:t>
            </a:r>
            <a:r>
              <a:rPr sz="1400" dirty="0"/>
              <a:t>, </a:t>
            </a:r>
            <a:r>
              <a:rPr sz="1400" dirty="0" err="1"/>
              <a:t>promovendo</a:t>
            </a:r>
            <a:r>
              <a:rPr sz="1400" dirty="0"/>
              <a:t> </a:t>
            </a:r>
            <a:r>
              <a:rPr sz="1400" dirty="0" err="1"/>
              <a:t>reutilização</a:t>
            </a:r>
            <a:r>
              <a:rPr sz="1400" dirty="0"/>
              <a:t> e </a:t>
            </a:r>
            <a:r>
              <a:rPr sz="1400" dirty="0" err="1"/>
              <a:t>redução</a:t>
            </a:r>
            <a:r>
              <a:rPr sz="1400" dirty="0"/>
              <a:t> de </a:t>
            </a:r>
            <a:r>
              <a:rPr sz="1400" dirty="0" err="1"/>
              <a:t>espaguete</a:t>
            </a:r>
            <a:r>
              <a:rPr sz="1400" dirty="0"/>
              <a:t> no </a:t>
            </a:r>
            <a:r>
              <a:rPr sz="1400" dirty="0" err="1"/>
              <a:t>código</a:t>
            </a:r>
            <a:r>
              <a:rPr sz="1400" dirty="0"/>
              <a:t>.</a:t>
            </a:r>
          </a:p>
          <a:p>
            <a:r>
              <a:rPr sz="1400" b="1" dirty="0"/>
              <a:t>Single-SPA: </a:t>
            </a:r>
            <a:r>
              <a:rPr sz="1400" dirty="0"/>
              <a:t>Single-SPA é um framework </a:t>
            </a:r>
            <a:r>
              <a:rPr sz="1400" dirty="0" err="1"/>
              <a:t>que</a:t>
            </a:r>
            <a:r>
              <a:rPr sz="1400" dirty="0"/>
              <a:t> </a:t>
            </a:r>
            <a:r>
              <a:rPr sz="1400" dirty="0" err="1"/>
              <a:t>facilita</a:t>
            </a:r>
            <a:r>
              <a:rPr sz="1400" dirty="0"/>
              <a:t> a </a:t>
            </a:r>
            <a:r>
              <a:rPr sz="1400" dirty="0" err="1"/>
              <a:t>integração</a:t>
            </a:r>
            <a:r>
              <a:rPr sz="1400" dirty="0"/>
              <a:t> de </a:t>
            </a:r>
            <a:r>
              <a:rPr sz="1400" dirty="0" err="1"/>
              <a:t>múltiplos</a:t>
            </a:r>
            <a:r>
              <a:rPr sz="1400" dirty="0"/>
              <a:t> frameworks e </a:t>
            </a:r>
            <a:r>
              <a:rPr sz="1400" dirty="0" err="1"/>
              <a:t>bibliotecas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</a:t>
            </a:r>
            <a:r>
              <a:rPr sz="1400" dirty="0" err="1"/>
              <a:t>uma</a:t>
            </a:r>
            <a:r>
              <a:rPr sz="1400" dirty="0"/>
              <a:t> </a:t>
            </a:r>
            <a:r>
              <a:rPr sz="1400" dirty="0" err="1"/>
              <a:t>única</a:t>
            </a:r>
            <a:r>
              <a:rPr sz="1400" dirty="0"/>
              <a:t> </a:t>
            </a:r>
            <a:r>
              <a:rPr sz="1400" dirty="0" err="1"/>
              <a:t>aplicação</a:t>
            </a:r>
            <a:r>
              <a:rPr sz="1400" dirty="0"/>
              <a:t> frontend, </a:t>
            </a:r>
            <a:r>
              <a:rPr sz="1400" dirty="0" err="1"/>
              <a:t>simplificando</a:t>
            </a:r>
            <a:r>
              <a:rPr sz="1400" dirty="0"/>
              <a:t> a </a:t>
            </a:r>
            <a:r>
              <a:rPr sz="1400" dirty="0" err="1"/>
              <a:t>convivência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Perspectivas Futuras dos Micro Front-ends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04813"/>
          </a:xfrm>
        </p:spPr>
        <p:txBody>
          <a:bodyPr/>
          <a:lstStyle/>
          <a:p>
            <a:r>
              <a:rPr sz="1400" b="1" dirty="0" err="1"/>
              <a:t>Mudanças</a:t>
            </a:r>
            <a:r>
              <a:rPr sz="1400" b="1" dirty="0"/>
              <a:t> </a:t>
            </a:r>
            <a:r>
              <a:rPr sz="1400" b="1" dirty="0" err="1"/>
              <a:t>nas</a:t>
            </a:r>
            <a:r>
              <a:rPr sz="1400" b="1" dirty="0"/>
              <a:t> </a:t>
            </a:r>
            <a:r>
              <a:rPr sz="1400" b="1" dirty="0" err="1"/>
              <a:t>Necessidades</a:t>
            </a:r>
            <a:r>
              <a:rPr sz="1400" b="1" dirty="0"/>
              <a:t> do Mercado: </a:t>
            </a:r>
            <a:r>
              <a:rPr sz="1400" dirty="0"/>
              <a:t>As </a:t>
            </a:r>
            <a:r>
              <a:rPr sz="1400" dirty="0" err="1"/>
              <a:t>demandas</a:t>
            </a:r>
            <a:r>
              <a:rPr sz="1400" dirty="0"/>
              <a:t> do </a:t>
            </a:r>
            <a:r>
              <a:rPr sz="1400" dirty="0" err="1"/>
              <a:t>mercado</a:t>
            </a:r>
            <a:r>
              <a:rPr sz="1400" dirty="0"/>
              <a:t> </a:t>
            </a:r>
            <a:r>
              <a:rPr sz="1400" dirty="0" err="1"/>
              <a:t>estão</a:t>
            </a:r>
            <a:r>
              <a:rPr sz="1400" dirty="0"/>
              <a:t> </a:t>
            </a:r>
            <a:r>
              <a:rPr sz="1400" dirty="0" err="1"/>
              <a:t>exigindo</a:t>
            </a:r>
            <a:r>
              <a:rPr sz="1400" dirty="0"/>
              <a:t> </a:t>
            </a:r>
            <a:r>
              <a:rPr sz="1400" dirty="0" err="1"/>
              <a:t>maior</a:t>
            </a:r>
            <a:r>
              <a:rPr sz="1400" dirty="0"/>
              <a:t> </a:t>
            </a:r>
            <a:r>
              <a:rPr sz="1400" dirty="0" err="1"/>
              <a:t>flexibilidade</a:t>
            </a:r>
            <a:r>
              <a:rPr sz="1400" dirty="0"/>
              <a:t> e </a:t>
            </a:r>
            <a:r>
              <a:rPr sz="1400" dirty="0" err="1"/>
              <a:t>adaptabilidade</a:t>
            </a:r>
            <a:r>
              <a:rPr sz="1400" dirty="0"/>
              <a:t> no </a:t>
            </a:r>
            <a:r>
              <a:rPr sz="1400" dirty="0" err="1"/>
              <a:t>desenvolvimento</a:t>
            </a:r>
            <a:r>
              <a:rPr sz="1400" dirty="0"/>
              <a:t> de </a:t>
            </a:r>
            <a:r>
              <a:rPr sz="1400" dirty="0" err="1"/>
              <a:t>aplicações</a:t>
            </a:r>
            <a:r>
              <a:rPr sz="1400" dirty="0"/>
              <a:t> frontend.</a:t>
            </a:r>
          </a:p>
          <a:p>
            <a:r>
              <a:rPr sz="1400" b="1" dirty="0" err="1"/>
              <a:t>Inovação</a:t>
            </a:r>
            <a:r>
              <a:rPr sz="1400" b="1" dirty="0"/>
              <a:t> </a:t>
            </a:r>
            <a:r>
              <a:rPr sz="1400" b="1" dirty="0" err="1"/>
              <a:t>Tecnológica</a:t>
            </a:r>
            <a:r>
              <a:rPr sz="1400" b="1" dirty="0"/>
              <a:t> </a:t>
            </a:r>
            <a:r>
              <a:rPr sz="1400" b="1" dirty="0" err="1"/>
              <a:t>Contínua</a:t>
            </a:r>
            <a:r>
              <a:rPr sz="1400" b="1" dirty="0"/>
              <a:t>: </a:t>
            </a:r>
            <a:r>
              <a:rPr sz="1400" dirty="0"/>
              <a:t>O </a:t>
            </a:r>
            <a:r>
              <a:rPr sz="1400" dirty="0" err="1"/>
              <a:t>avanço</a:t>
            </a:r>
            <a:r>
              <a:rPr sz="1400" dirty="0"/>
              <a:t> </a:t>
            </a:r>
            <a:r>
              <a:rPr sz="1400" dirty="0" err="1"/>
              <a:t>constante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</a:t>
            </a:r>
            <a:r>
              <a:rPr sz="1400" dirty="0" err="1"/>
              <a:t>tecnologias</a:t>
            </a:r>
            <a:r>
              <a:rPr sz="1400" dirty="0"/>
              <a:t> </a:t>
            </a:r>
            <a:r>
              <a:rPr sz="1400" dirty="0" err="1"/>
              <a:t>como</a:t>
            </a:r>
            <a:r>
              <a:rPr sz="1400" dirty="0"/>
              <a:t> IA e </a:t>
            </a:r>
            <a:r>
              <a:rPr sz="1400" dirty="0" err="1"/>
              <a:t>microservices</a:t>
            </a:r>
            <a:r>
              <a:rPr sz="1400" dirty="0"/>
              <a:t> </a:t>
            </a:r>
            <a:r>
              <a:rPr sz="1400" dirty="0" err="1"/>
              <a:t>impulsionam</a:t>
            </a:r>
            <a:r>
              <a:rPr sz="1400" dirty="0"/>
              <a:t> a </a:t>
            </a:r>
            <a:r>
              <a:rPr sz="1400" dirty="0" err="1"/>
              <a:t>evolução</a:t>
            </a:r>
            <a:r>
              <a:rPr sz="1400" dirty="0"/>
              <a:t> das </a:t>
            </a:r>
            <a:r>
              <a:rPr sz="1400" dirty="0" err="1"/>
              <a:t>arquiteturas</a:t>
            </a:r>
            <a:r>
              <a:rPr sz="1400" dirty="0"/>
              <a:t> de Micro Front-ends.</a:t>
            </a:r>
          </a:p>
          <a:p>
            <a:r>
              <a:rPr sz="1400" b="1" dirty="0" err="1"/>
              <a:t>Futuro</a:t>
            </a:r>
            <a:r>
              <a:rPr sz="1400" b="1" dirty="0"/>
              <a:t> da </a:t>
            </a:r>
            <a:r>
              <a:rPr sz="1400" b="1" dirty="0" err="1"/>
              <a:t>Adoção</a:t>
            </a:r>
            <a:r>
              <a:rPr sz="1400" b="1" dirty="0"/>
              <a:t> Global: </a:t>
            </a:r>
            <a:r>
              <a:rPr sz="1400" dirty="0" err="1"/>
              <a:t>Adoção</a:t>
            </a:r>
            <a:r>
              <a:rPr sz="1400" dirty="0"/>
              <a:t> </a:t>
            </a:r>
            <a:r>
              <a:rPr sz="1400" dirty="0" err="1"/>
              <a:t>contínua</a:t>
            </a:r>
            <a:r>
              <a:rPr sz="1400" dirty="0"/>
              <a:t> dos Micro Front-ends </a:t>
            </a:r>
            <a:r>
              <a:rPr sz="1400" dirty="0" err="1"/>
              <a:t>será</a:t>
            </a:r>
            <a:r>
              <a:rPr sz="1400" dirty="0"/>
              <a:t> </a:t>
            </a:r>
            <a:r>
              <a:rPr sz="1400" dirty="0" err="1"/>
              <a:t>impulsionada</a:t>
            </a:r>
            <a:r>
              <a:rPr sz="1400" dirty="0"/>
              <a:t> </a:t>
            </a:r>
            <a:r>
              <a:rPr sz="1400" dirty="0" err="1"/>
              <a:t>pela</a:t>
            </a:r>
            <a:r>
              <a:rPr sz="1400" dirty="0"/>
              <a:t> </a:t>
            </a:r>
            <a:r>
              <a:rPr sz="1400" dirty="0" err="1"/>
              <a:t>necessidade</a:t>
            </a:r>
            <a:r>
              <a:rPr sz="1400" dirty="0"/>
              <a:t> de </a:t>
            </a:r>
            <a:r>
              <a:rPr sz="1400" dirty="0" err="1"/>
              <a:t>projetos</a:t>
            </a:r>
            <a:r>
              <a:rPr sz="1400" dirty="0"/>
              <a:t> </a:t>
            </a:r>
            <a:r>
              <a:rPr sz="1400" dirty="0" err="1"/>
              <a:t>escaláveis</a:t>
            </a:r>
            <a:r>
              <a:rPr sz="1400" dirty="0"/>
              <a:t> e </a:t>
            </a:r>
            <a:r>
              <a:rPr sz="1400" dirty="0" err="1"/>
              <a:t>interativos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85078"/>
          </a:xfrm>
        </p:spPr>
        <p:txBody>
          <a:bodyPr/>
          <a:lstStyle/>
          <a:p>
            <a:r>
              <a:rPr sz="1400" b="1" dirty="0" err="1"/>
              <a:t>Reflexão</a:t>
            </a:r>
            <a:r>
              <a:rPr sz="1400" b="1" dirty="0"/>
              <a:t> </a:t>
            </a:r>
            <a:r>
              <a:rPr sz="1400" b="1" dirty="0" err="1"/>
              <a:t>sobre</a:t>
            </a:r>
            <a:r>
              <a:rPr sz="1400" b="1" dirty="0"/>
              <a:t> </a:t>
            </a:r>
            <a:r>
              <a:rPr sz="1400" b="1" dirty="0" err="1"/>
              <a:t>Futuro</a:t>
            </a:r>
            <a:r>
              <a:rPr sz="1400" b="1" dirty="0"/>
              <a:t>: </a:t>
            </a:r>
            <a:r>
              <a:rPr sz="1400" dirty="0"/>
              <a:t>A </a:t>
            </a:r>
            <a:r>
              <a:rPr sz="1400" dirty="0" err="1"/>
              <a:t>arquitetura</a:t>
            </a:r>
            <a:r>
              <a:rPr sz="1400" dirty="0"/>
              <a:t> de Micro Front-ends </a:t>
            </a:r>
            <a:r>
              <a:rPr sz="1400" dirty="0" err="1"/>
              <a:t>deve</a:t>
            </a:r>
            <a:r>
              <a:rPr sz="1400" dirty="0"/>
              <a:t> </a:t>
            </a:r>
            <a:r>
              <a:rPr sz="1400" dirty="0" err="1"/>
              <a:t>evoluir</a:t>
            </a:r>
            <a:r>
              <a:rPr sz="1400" dirty="0"/>
              <a:t> com </a:t>
            </a:r>
            <a:r>
              <a:rPr sz="1400" dirty="0" err="1"/>
              <a:t>inovações</a:t>
            </a:r>
            <a:r>
              <a:rPr sz="1400" dirty="0"/>
              <a:t> </a:t>
            </a:r>
            <a:r>
              <a:rPr sz="1400" dirty="0" err="1"/>
              <a:t>tecnológicas</a:t>
            </a:r>
            <a:r>
              <a:rPr sz="1400" dirty="0"/>
              <a:t> e </a:t>
            </a:r>
            <a:r>
              <a:rPr sz="1400" dirty="0" err="1"/>
              <a:t>práticas</a:t>
            </a:r>
            <a:r>
              <a:rPr sz="1400" dirty="0"/>
              <a:t> de </a:t>
            </a:r>
            <a:r>
              <a:rPr sz="1400" dirty="0" err="1"/>
              <a:t>desenvolvimento</a:t>
            </a:r>
            <a:r>
              <a:rPr sz="1400" dirty="0"/>
              <a:t> </a:t>
            </a:r>
            <a:r>
              <a:rPr sz="1400" dirty="0" err="1"/>
              <a:t>ágil</a:t>
            </a:r>
            <a:r>
              <a:rPr sz="1400" dirty="0"/>
              <a:t>.</a:t>
            </a:r>
          </a:p>
          <a:p>
            <a:r>
              <a:rPr sz="1400" b="1" dirty="0" err="1"/>
              <a:t>Importância</a:t>
            </a:r>
            <a:r>
              <a:rPr sz="1400" b="1" dirty="0"/>
              <a:t> </a:t>
            </a:r>
            <a:r>
              <a:rPr sz="1400" b="1" dirty="0" err="1"/>
              <a:t>em</a:t>
            </a:r>
            <a:r>
              <a:rPr sz="1400" b="1" dirty="0"/>
              <a:t> </a:t>
            </a:r>
            <a:r>
              <a:rPr sz="1400" b="1" dirty="0" err="1"/>
              <a:t>Projetos</a:t>
            </a:r>
            <a:r>
              <a:rPr sz="1400" b="1" dirty="0"/>
              <a:t>: </a:t>
            </a:r>
            <a:r>
              <a:rPr sz="1400" dirty="0"/>
              <a:t>Micro Front-ends </a:t>
            </a:r>
            <a:r>
              <a:rPr sz="1400" dirty="0" err="1"/>
              <a:t>oferecem</a:t>
            </a:r>
            <a:r>
              <a:rPr sz="1400" dirty="0"/>
              <a:t> </a:t>
            </a:r>
            <a:r>
              <a:rPr sz="1400" dirty="0" err="1"/>
              <a:t>vantagens</a:t>
            </a:r>
            <a:r>
              <a:rPr sz="1400" dirty="0"/>
              <a:t> </a:t>
            </a:r>
            <a:r>
              <a:rPr sz="1400" dirty="0" err="1"/>
              <a:t>cruciais</a:t>
            </a:r>
            <a:r>
              <a:rPr sz="1400" dirty="0"/>
              <a:t> para </a:t>
            </a:r>
            <a:r>
              <a:rPr sz="1400" dirty="0" err="1"/>
              <a:t>desenvolvimento</a:t>
            </a:r>
            <a:r>
              <a:rPr sz="1400" dirty="0"/>
              <a:t> </a:t>
            </a:r>
            <a:r>
              <a:rPr sz="1400" dirty="0" err="1"/>
              <a:t>contínuo</a:t>
            </a:r>
            <a:r>
              <a:rPr sz="1400" dirty="0"/>
              <a:t>, </a:t>
            </a:r>
            <a:r>
              <a:rPr sz="1400" dirty="0" err="1"/>
              <a:t>otimizando</a:t>
            </a:r>
            <a:r>
              <a:rPr sz="1400" dirty="0"/>
              <a:t> tempo e </a:t>
            </a:r>
            <a:r>
              <a:rPr sz="1400" dirty="0" err="1"/>
              <a:t>recursos</a:t>
            </a:r>
            <a:r>
              <a:rPr sz="1400" dirty="0"/>
              <a:t> das </a:t>
            </a:r>
            <a:r>
              <a:rPr sz="1400" dirty="0" err="1"/>
              <a:t>equipes</a:t>
            </a:r>
            <a:r>
              <a:rPr sz="1400" dirty="0"/>
              <a:t>.</a:t>
            </a:r>
          </a:p>
          <a:p>
            <a:r>
              <a:rPr sz="1400" b="1" dirty="0" err="1"/>
              <a:t>Considerações</a:t>
            </a:r>
            <a:r>
              <a:rPr sz="1400" b="1" dirty="0"/>
              <a:t> </a:t>
            </a:r>
            <a:r>
              <a:rPr sz="1400" b="1" dirty="0" err="1"/>
              <a:t>Finais</a:t>
            </a:r>
            <a:r>
              <a:rPr sz="1400" b="1" dirty="0"/>
              <a:t>: </a:t>
            </a:r>
            <a:r>
              <a:rPr sz="1400" dirty="0" err="1"/>
              <a:t>Optar</a:t>
            </a:r>
            <a:r>
              <a:rPr sz="1400" dirty="0"/>
              <a:t> </a:t>
            </a:r>
            <a:r>
              <a:rPr sz="1400" dirty="0" err="1"/>
              <a:t>por</a:t>
            </a:r>
            <a:r>
              <a:rPr sz="1400" dirty="0"/>
              <a:t> Micro Front-ends </a:t>
            </a:r>
            <a:r>
              <a:rPr sz="1400" dirty="0" err="1"/>
              <a:t>pode</a:t>
            </a:r>
            <a:r>
              <a:rPr sz="1400" dirty="0"/>
              <a:t> </a:t>
            </a:r>
            <a:r>
              <a:rPr sz="1400" dirty="0" err="1"/>
              <a:t>ser</a:t>
            </a:r>
            <a:r>
              <a:rPr sz="1400" dirty="0"/>
              <a:t> </a:t>
            </a:r>
            <a:r>
              <a:rPr sz="1400" dirty="0" err="1"/>
              <a:t>decisivo</a:t>
            </a:r>
            <a:r>
              <a:rPr sz="1400" dirty="0"/>
              <a:t> </a:t>
            </a:r>
            <a:r>
              <a:rPr sz="1400" dirty="0" err="1"/>
              <a:t>na</a:t>
            </a:r>
            <a:r>
              <a:rPr sz="1400" dirty="0"/>
              <a:t> </a:t>
            </a:r>
            <a:r>
              <a:rPr sz="1400" dirty="0" err="1"/>
              <a:t>criação</a:t>
            </a:r>
            <a:r>
              <a:rPr sz="1400" dirty="0"/>
              <a:t> de </a:t>
            </a:r>
            <a:r>
              <a:rPr sz="1400" dirty="0" err="1"/>
              <a:t>aplicações</a:t>
            </a:r>
            <a:r>
              <a:rPr sz="1400" dirty="0"/>
              <a:t> </a:t>
            </a:r>
            <a:r>
              <a:rPr sz="1400" dirty="0" err="1"/>
              <a:t>escaláveis</a:t>
            </a:r>
            <a:r>
              <a:rPr sz="1400" dirty="0"/>
              <a:t> e </a:t>
            </a:r>
            <a:r>
              <a:rPr sz="1400" dirty="0" err="1"/>
              <a:t>integradas</a:t>
            </a:r>
            <a:r>
              <a:rPr sz="1400" dirty="0"/>
              <a:t> com </a:t>
            </a:r>
            <a:r>
              <a:rPr sz="1400" dirty="0" err="1"/>
              <a:t>sucesso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Entendendo os Micro Front-ends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174027"/>
          </a:xfrm>
        </p:spPr>
        <p:txBody>
          <a:bodyPr/>
          <a:lstStyle/>
          <a:p>
            <a:r>
              <a:rPr sz="1400" dirty="0" err="1"/>
              <a:t>Introdução</a:t>
            </a:r>
            <a:r>
              <a:rPr sz="1400" dirty="0"/>
              <a:t> </a:t>
            </a:r>
            <a:r>
              <a:rPr sz="1400" dirty="0" err="1"/>
              <a:t>aos</a:t>
            </a:r>
            <a:r>
              <a:rPr sz="1400" dirty="0"/>
              <a:t> Micro Front-ends</a:t>
            </a:r>
          </a:p>
          <a:p>
            <a:r>
              <a:rPr sz="1400" dirty="0" err="1"/>
              <a:t>Funcionamento</a:t>
            </a:r>
            <a:r>
              <a:rPr sz="1400" dirty="0"/>
              <a:t> da </a:t>
            </a:r>
            <a:r>
              <a:rPr sz="1400" dirty="0" err="1"/>
              <a:t>Arquitetura</a:t>
            </a:r>
            <a:r>
              <a:rPr sz="1400" dirty="0"/>
              <a:t> de Micro Front-ends</a:t>
            </a:r>
          </a:p>
          <a:p>
            <a:r>
              <a:rPr sz="1400" dirty="0"/>
              <a:t>Como </a:t>
            </a:r>
            <a:r>
              <a:rPr sz="1400" dirty="0" err="1"/>
              <a:t>Surgiu</a:t>
            </a:r>
            <a:r>
              <a:rPr sz="1400" dirty="0"/>
              <a:t> a </a:t>
            </a:r>
            <a:r>
              <a:rPr sz="1400" dirty="0" err="1"/>
              <a:t>Arquitetura</a:t>
            </a:r>
            <a:r>
              <a:rPr sz="1400" dirty="0"/>
              <a:t> de Micro Front-ends</a:t>
            </a:r>
          </a:p>
          <a:p>
            <a:r>
              <a:rPr sz="1400" dirty="0" err="1"/>
              <a:t>Propósito</a:t>
            </a:r>
            <a:r>
              <a:rPr sz="1400" dirty="0"/>
              <a:t> dos Micro Front-ends</a:t>
            </a:r>
          </a:p>
          <a:p>
            <a:r>
              <a:rPr sz="1400" dirty="0" err="1"/>
              <a:t>Problemas</a:t>
            </a:r>
            <a:r>
              <a:rPr sz="1400" dirty="0"/>
              <a:t> </a:t>
            </a:r>
            <a:r>
              <a:rPr sz="1400" dirty="0" err="1"/>
              <a:t>Resolvidos</a:t>
            </a:r>
            <a:r>
              <a:rPr sz="1400" dirty="0"/>
              <a:t> </a:t>
            </a:r>
            <a:r>
              <a:rPr sz="1400" dirty="0" err="1"/>
              <a:t>pelos</a:t>
            </a:r>
            <a:r>
              <a:rPr sz="1400" dirty="0"/>
              <a:t> Micro Front-ends</a:t>
            </a:r>
          </a:p>
          <a:p>
            <a:r>
              <a:rPr sz="1400" dirty="0" err="1"/>
              <a:t>Vantagens</a:t>
            </a:r>
            <a:r>
              <a:rPr sz="1400" dirty="0"/>
              <a:t> dos Micro Front-ends</a:t>
            </a:r>
          </a:p>
          <a:p>
            <a:r>
              <a:rPr sz="1400" dirty="0" err="1"/>
              <a:t>Desafios</a:t>
            </a:r>
            <a:r>
              <a:rPr sz="1400" dirty="0"/>
              <a:t> e </a:t>
            </a:r>
            <a:r>
              <a:rPr sz="1400" dirty="0" err="1"/>
              <a:t>Problemas</a:t>
            </a:r>
            <a:r>
              <a:rPr sz="1400" dirty="0"/>
              <a:t> </a:t>
            </a:r>
            <a:r>
              <a:rPr sz="1400" dirty="0" err="1"/>
              <a:t>que</a:t>
            </a:r>
            <a:r>
              <a:rPr sz="1400" dirty="0"/>
              <a:t> </a:t>
            </a:r>
            <a:r>
              <a:rPr sz="1400" dirty="0" err="1"/>
              <a:t>Ainda</a:t>
            </a:r>
            <a:r>
              <a:rPr sz="1400" dirty="0"/>
              <a:t> </a:t>
            </a:r>
            <a:r>
              <a:rPr sz="1400" dirty="0" err="1"/>
              <a:t>Existem</a:t>
            </a:r>
            <a:endParaRPr sz="1400" dirty="0"/>
          </a:p>
          <a:p>
            <a:r>
              <a:rPr sz="1400" dirty="0" err="1"/>
              <a:t>Casos</a:t>
            </a:r>
            <a:r>
              <a:rPr sz="1400" dirty="0"/>
              <a:t> de </a:t>
            </a:r>
            <a:r>
              <a:rPr sz="1400" dirty="0" err="1"/>
              <a:t>Uso</a:t>
            </a:r>
            <a:r>
              <a:rPr sz="1400" dirty="0"/>
              <a:t> e </a:t>
            </a:r>
            <a:r>
              <a:rPr sz="1400" dirty="0" err="1"/>
              <a:t>Exemplos</a:t>
            </a:r>
            <a:r>
              <a:rPr sz="1400" dirty="0"/>
              <a:t> </a:t>
            </a:r>
            <a:r>
              <a:rPr sz="1400" dirty="0" err="1"/>
              <a:t>Reais</a:t>
            </a:r>
            <a:endParaRPr sz="1400" dirty="0"/>
          </a:p>
          <a:p>
            <a:r>
              <a:rPr lang="pt-BR" sz="1400" dirty="0"/>
              <a:t>Perspectivas Futuras dos Micro Front-</a:t>
            </a:r>
            <a:r>
              <a:rPr lang="pt-BR" sz="1400" dirty="0" err="1"/>
              <a:t>ends</a:t>
            </a:r>
            <a:endParaRPr lang="pt-BR" sz="1400" dirty="0"/>
          </a:p>
          <a:p>
            <a:r>
              <a:rPr sz="1400" dirty="0" err="1" smtClean="0"/>
              <a:t>Princípios</a:t>
            </a:r>
            <a:r>
              <a:rPr sz="1400" dirty="0" smtClean="0"/>
              <a:t> </a:t>
            </a:r>
            <a:r>
              <a:rPr sz="1400" dirty="0" err="1"/>
              <a:t>Fundamentais</a:t>
            </a:r>
            <a:r>
              <a:rPr sz="1400" dirty="0"/>
              <a:t> dos Micro </a:t>
            </a:r>
            <a:r>
              <a:rPr sz="1400" dirty="0" smtClean="0"/>
              <a:t>Front-ends</a:t>
            </a:r>
            <a:endParaRPr lang="pt-BR" sz="1400" dirty="0" smtClean="0"/>
          </a:p>
          <a:p>
            <a:r>
              <a:rPr lang="pt-BR" sz="1400" dirty="0"/>
              <a:t>Ferramentas e Tecnologias Comuns</a:t>
            </a:r>
          </a:p>
          <a:p>
            <a:r>
              <a:rPr lang="pt-BR" sz="1400" dirty="0" smtClean="0"/>
              <a:t>Conclusão</a:t>
            </a:r>
            <a:endParaRPr lang="pt-BR" sz="1400" dirty="0"/>
          </a:p>
          <a:p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Introdução aos Micro Front-ends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1921"/>
          </a:xfrm>
        </p:spPr>
        <p:txBody>
          <a:bodyPr/>
          <a:lstStyle/>
          <a:p>
            <a:r>
              <a:rPr sz="1400" b="1" dirty="0" err="1"/>
              <a:t>Definição</a:t>
            </a:r>
            <a:r>
              <a:rPr sz="1400" b="1" dirty="0"/>
              <a:t> de Micro Front-ends: </a:t>
            </a:r>
            <a:r>
              <a:rPr sz="1400" dirty="0"/>
              <a:t>Micro Front-ends </a:t>
            </a:r>
            <a:r>
              <a:rPr sz="1400" dirty="0" err="1"/>
              <a:t>referem</a:t>
            </a:r>
            <a:r>
              <a:rPr sz="1400" dirty="0"/>
              <a:t>-se a </a:t>
            </a:r>
            <a:r>
              <a:rPr sz="1400" dirty="0" err="1"/>
              <a:t>uma</a:t>
            </a:r>
            <a:r>
              <a:rPr sz="1400" dirty="0"/>
              <a:t> </a:t>
            </a:r>
            <a:r>
              <a:rPr sz="1400" dirty="0" err="1"/>
              <a:t>arquitetura</a:t>
            </a:r>
            <a:r>
              <a:rPr sz="1400" dirty="0"/>
              <a:t> </a:t>
            </a:r>
            <a:r>
              <a:rPr sz="1400" dirty="0" err="1"/>
              <a:t>onde</a:t>
            </a:r>
            <a:r>
              <a:rPr sz="1400" dirty="0"/>
              <a:t> interfaces </a:t>
            </a:r>
            <a:r>
              <a:rPr sz="1400" dirty="0" err="1"/>
              <a:t>são</a:t>
            </a:r>
            <a:r>
              <a:rPr sz="1400" dirty="0"/>
              <a:t> </a:t>
            </a:r>
            <a:r>
              <a:rPr sz="1400" dirty="0" err="1"/>
              <a:t>fragmentadas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</a:t>
            </a:r>
            <a:r>
              <a:rPr sz="1400" dirty="0" err="1"/>
              <a:t>componentes</a:t>
            </a:r>
            <a:r>
              <a:rPr sz="1400" dirty="0"/>
              <a:t> </a:t>
            </a:r>
            <a:r>
              <a:rPr sz="1400" dirty="0" err="1"/>
              <a:t>autônomos</a:t>
            </a:r>
            <a:r>
              <a:rPr sz="1400" dirty="0"/>
              <a:t>.</a:t>
            </a:r>
          </a:p>
          <a:p>
            <a:r>
              <a:rPr sz="1400" b="1" dirty="0" err="1"/>
              <a:t>Limitações</a:t>
            </a:r>
            <a:r>
              <a:rPr sz="1400" b="1" dirty="0"/>
              <a:t> das </a:t>
            </a:r>
            <a:r>
              <a:rPr sz="1400" b="1" dirty="0" err="1"/>
              <a:t>Arquiteturas</a:t>
            </a:r>
            <a:r>
              <a:rPr sz="1400" b="1" dirty="0"/>
              <a:t> </a:t>
            </a:r>
            <a:r>
              <a:rPr sz="1400" b="1" dirty="0" err="1"/>
              <a:t>Monolíticas</a:t>
            </a:r>
            <a:r>
              <a:rPr sz="1400" b="1" dirty="0"/>
              <a:t>: </a:t>
            </a:r>
            <a:r>
              <a:rPr sz="1400" dirty="0" err="1"/>
              <a:t>Arquiteturas</a:t>
            </a:r>
            <a:r>
              <a:rPr sz="1400" dirty="0"/>
              <a:t> </a:t>
            </a:r>
            <a:r>
              <a:rPr sz="1400" dirty="0" err="1"/>
              <a:t>monolíticas</a:t>
            </a:r>
            <a:r>
              <a:rPr sz="1400" dirty="0"/>
              <a:t> </a:t>
            </a:r>
            <a:r>
              <a:rPr sz="1400" dirty="0" err="1"/>
              <a:t>apresentam</a:t>
            </a:r>
            <a:r>
              <a:rPr sz="1400" dirty="0"/>
              <a:t> </a:t>
            </a:r>
            <a:r>
              <a:rPr sz="1400" dirty="0" err="1"/>
              <a:t>desafios</a:t>
            </a:r>
            <a:r>
              <a:rPr sz="1400" dirty="0"/>
              <a:t> de </a:t>
            </a:r>
            <a:r>
              <a:rPr sz="1400" dirty="0" err="1"/>
              <a:t>escalabilidade</a:t>
            </a:r>
            <a:r>
              <a:rPr sz="1400" dirty="0"/>
              <a:t>, </a:t>
            </a:r>
            <a:r>
              <a:rPr sz="1400" dirty="0" err="1"/>
              <a:t>manutenção</a:t>
            </a:r>
            <a:r>
              <a:rPr sz="1400" dirty="0"/>
              <a:t> e </a:t>
            </a:r>
            <a:r>
              <a:rPr sz="1400" dirty="0" err="1"/>
              <a:t>lentidão</a:t>
            </a:r>
            <a:r>
              <a:rPr sz="1400" dirty="0"/>
              <a:t> </a:t>
            </a:r>
            <a:r>
              <a:rPr sz="1400" dirty="0" err="1"/>
              <a:t>na</a:t>
            </a:r>
            <a:r>
              <a:rPr sz="1400" dirty="0"/>
              <a:t> </a:t>
            </a:r>
            <a:r>
              <a:rPr sz="1400" dirty="0" err="1"/>
              <a:t>implementação</a:t>
            </a:r>
            <a:r>
              <a:rPr sz="1400" dirty="0"/>
              <a:t> de </a:t>
            </a:r>
            <a:r>
              <a:rPr sz="1400" dirty="0" err="1"/>
              <a:t>novas</a:t>
            </a:r>
            <a:r>
              <a:rPr sz="1400" dirty="0"/>
              <a:t> </a:t>
            </a:r>
            <a:r>
              <a:rPr sz="1400" dirty="0" err="1"/>
              <a:t>funcionalidades</a:t>
            </a:r>
            <a:r>
              <a:rPr sz="1400" dirty="0"/>
              <a:t>.</a:t>
            </a:r>
          </a:p>
          <a:p>
            <a:r>
              <a:rPr sz="1400" b="1" dirty="0" err="1"/>
              <a:t>Vantagens</a:t>
            </a:r>
            <a:r>
              <a:rPr sz="1400" b="1" dirty="0"/>
              <a:t> dos Micro Front-ends: </a:t>
            </a:r>
            <a:r>
              <a:rPr sz="1400" dirty="0"/>
              <a:t>A </a:t>
            </a:r>
            <a:r>
              <a:rPr sz="1400" dirty="0" err="1"/>
              <a:t>abordagem</a:t>
            </a:r>
            <a:r>
              <a:rPr sz="1400" dirty="0"/>
              <a:t> de Micro Front-ends </a:t>
            </a:r>
            <a:r>
              <a:rPr sz="1400" dirty="0" err="1"/>
              <a:t>possibilita</a:t>
            </a:r>
            <a:r>
              <a:rPr sz="1400" dirty="0"/>
              <a:t> </a:t>
            </a:r>
            <a:r>
              <a:rPr sz="1400" dirty="0" err="1"/>
              <a:t>maior</a:t>
            </a:r>
            <a:r>
              <a:rPr sz="1400" dirty="0"/>
              <a:t> </a:t>
            </a:r>
            <a:r>
              <a:rPr sz="1400" dirty="0" err="1"/>
              <a:t>flexibilidade</a:t>
            </a:r>
            <a:r>
              <a:rPr sz="1400" dirty="0"/>
              <a:t>, </a:t>
            </a:r>
            <a:r>
              <a:rPr sz="1400" dirty="0" err="1"/>
              <a:t>agilidade</a:t>
            </a:r>
            <a:r>
              <a:rPr sz="1400" dirty="0"/>
              <a:t> e </a:t>
            </a:r>
            <a:r>
              <a:rPr sz="1400" dirty="0" err="1"/>
              <a:t>colaboração</a:t>
            </a:r>
            <a:r>
              <a:rPr sz="1400" dirty="0"/>
              <a:t> entre </a:t>
            </a:r>
            <a:r>
              <a:rPr sz="1400" dirty="0" err="1"/>
              <a:t>equipes</a:t>
            </a:r>
            <a:r>
              <a:rPr sz="1400" dirty="0"/>
              <a:t> </a:t>
            </a:r>
            <a:r>
              <a:rPr sz="1400" dirty="0" err="1"/>
              <a:t>multidisciplinares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Funcionamento da Arquitetura de Micro Front-ends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5342"/>
          </a:xfrm>
        </p:spPr>
        <p:txBody>
          <a:bodyPr/>
          <a:lstStyle/>
          <a:p>
            <a:r>
              <a:rPr sz="1400" b="1" dirty="0" err="1"/>
              <a:t>Funcionamento</a:t>
            </a:r>
            <a:r>
              <a:rPr sz="1400" b="1" dirty="0"/>
              <a:t> dos Micro Front-ends: </a:t>
            </a:r>
            <a:r>
              <a:rPr sz="1400" dirty="0" err="1"/>
              <a:t>Os</a:t>
            </a:r>
            <a:r>
              <a:rPr sz="1400" dirty="0"/>
              <a:t> Micro Front-ends </a:t>
            </a:r>
            <a:r>
              <a:rPr sz="1400" dirty="0" err="1"/>
              <a:t>operam</a:t>
            </a:r>
            <a:r>
              <a:rPr sz="1400" dirty="0"/>
              <a:t> </a:t>
            </a:r>
            <a:r>
              <a:rPr sz="1400" dirty="0" err="1"/>
              <a:t>através</a:t>
            </a:r>
            <a:r>
              <a:rPr sz="1400" dirty="0"/>
              <a:t> da </a:t>
            </a:r>
            <a:r>
              <a:rPr sz="1400" dirty="0" err="1"/>
              <a:t>divisão</a:t>
            </a:r>
            <a:r>
              <a:rPr sz="1400" dirty="0"/>
              <a:t> de </a:t>
            </a:r>
            <a:r>
              <a:rPr sz="1400" dirty="0" err="1"/>
              <a:t>funcionalidades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</a:t>
            </a:r>
            <a:r>
              <a:rPr sz="1400" dirty="0" err="1"/>
              <a:t>módulos</a:t>
            </a:r>
            <a:r>
              <a:rPr sz="1400" dirty="0"/>
              <a:t> </a:t>
            </a:r>
            <a:r>
              <a:rPr sz="1400" dirty="0" err="1"/>
              <a:t>independentes</a:t>
            </a:r>
            <a:r>
              <a:rPr sz="1400" dirty="0"/>
              <a:t>, </a:t>
            </a:r>
            <a:r>
              <a:rPr sz="1400" dirty="0" err="1"/>
              <a:t>facilitando</a:t>
            </a:r>
            <a:r>
              <a:rPr sz="1400" dirty="0"/>
              <a:t> a </a:t>
            </a:r>
            <a:r>
              <a:rPr sz="1400" dirty="0" err="1"/>
              <a:t>colaboração</a:t>
            </a:r>
            <a:r>
              <a:rPr sz="1400" dirty="0"/>
              <a:t>.</a:t>
            </a:r>
          </a:p>
          <a:p>
            <a:r>
              <a:rPr sz="1400" b="1" dirty="0" err="1"/>
              <a:t>Divisão</a:t>
            </a:r>
            <a:r>
              <a:rPr sz="1400" b="1" dirty="0"/>
              <a:t> e </a:t>
            </a:r>
            <a:r>
              <a:rPr sz="1400" b="1" dirty="0" err="1"/>
              <a:t>Carregamento</a:t>
            </a:r>
            <a:r>
              <a:rPr sz="1400" b="1" dirty="0"/>
              <a:t>: </a:t>
            </a:r>
            <a:r>
              <a:rPr sz="1400" dirty="0"/>
              <a:t>A </a:t>
            </a:r>
            <a:r>
              <a:rPr sz="1400" dirty="0" err="1"/>
              <a:t>arquitetura</a:t>
            </a:r>
            <a:r>
              <a:rPr sz="1400" dirty="0"/>
              <a:t> </a:t>
            </a:r>
            <a:r>
              <a:rPr sz="1400" dirty="0" err="1"/>
              <a:t>permite</a:t>
            </a:r>
            <a:r>
              <a:rPr sz="1400" dirty="0"/>
              <a:t> </a:t>
            </a:r>
            <a:r>
              <a:rPr sz="1400" dirty="0" err="1"/>
              <a:t>que</a:t>
            </a:r>
            <a:r>
              <a:rPr sz="1400" dirty="0"/>
              <a:t> </a:t>
            </a:r>
            <a:r>
              <a:rPr sz="1400" dirty="0" err="1"/>
              <a:t>cada</a:t>
            </a:r>
            <a:r>
              <a:rPr sz="1400" dirty="0"/>
              <a:t> </a:t>
            </a:r>
            <a:r>
              <a:rPr sz="1400" dirty="0" err="1"/>
              <a:t>módulo</a:t>
            </a:r>
            <a:r>
              <a:rPr sz="1400" dirty="0"/>
              <a:t> </a:t>
            </a:r>
            <a:r>
              <a:rPr sz="1400" dirty="0" err="1"/>
              <a:t>seja</a:t>
            </a:r>
            <a:r>
              <a:rPr sz="1400" dirty="0"/>
              <a:t> </a:t>
            </a:r>
            <a:r>
              <a:rPr sz="1400" dirty="0" err="1"/>
              <a:t>carregado</a:t>
            </a:r>
            <a:r>
              <a:rPr sz="1400" dirty="0"/>
              <a:t> </a:t>
            </a:r>
            <a:r>
              <a:rPr sz="1400" dirty="0" err="1"/>
              <a:t>individualmente</a:t>
            </a:r>
            <a:r>
              <a:rPr sz="1400" dirty="0"/>
              <a:t>, </a:t>
            </a:r>
            <a:r>
              <a:rPr sz="1400" dirty="0" err="1"/>
              <a:t>otimizada</a:t>
            </a:r>
            <a:r>
              <a:rPr sz="1400" dirty="0"/>
              <a:t> para </a:t>
            </a:r>
            <a:r>
              <a:rPr sz="1400" dirty="0" err="1"/>
              <a:t>desempenho</a:t>
            </a:r>
            <a:r>
              <a:rPr sz="1400" dirty="0"/>
              <a:t> e </a:t>
            </a:r>
            <a:r>
              <a:rPr sz="1400" dirty="0" err="1"/>
              <a:t>escalabilidade</a:t>
            </a:r>
            <a:r>
              <a:rPr sz="1400" dirty="0"/>
              <a:t>.</a:t>
            </a:r>
          </a:p>
          <a:p>
            <a:r>
              <a:rPr sz="1400" b="1" dirty="0" err="1"/>
              <a:t>Integração</a:t>
            </a:r>
            <a:r>
              <a:rPr sz="1400" b="1" dirty="0"/>
              <a:t> </a:t>
            </a:r>
            <a:r>
              <a:rPr sz="1400" b="1" dirty="0" err="1"/>
              <a:t>Multitecnológica</a:t>
            </a:r>
            <a:r>
              <a:rPr sz="1400" b="1" dirty="0"/>
              <a:t>: </a:t>
            </a:r>
            <a:r>
              <a:rPr sz="1400" dirty="0" err="1"/>
              <a:t>Equipes</a:t>
            </a:r>
            <a:r>
              <a:rPr sz="1400" dirty="0"/>
              <a:t> </a:t>
            </a:r>
            <a:r>
              <a:rPr sz="1400" dirty="0" err="1"/>
              <a:t>podem</a:t>
            </a:r>
            <a:r>
              <a:rPr sz="1400" dirty="0"/>
              <a:t> </a:t>
            </a:r>
            <a:r>
              <a:rPr sz="1400" dirty="0" err="1"/>
              <a:t>usar</a:t>
            </a:r>
            <a:r>
              <a:rPr sz="1400" dirty="0"/>
              <a:t> </a:t>
            </a:r>
            <a:r>
              <a:rPr sz="1400" dirty="0" err="1"/>
              <a:t>diferentes</a:t>
            </a:r>
            <a:r>
              <a:rPr sz="1400" dirty="0"/>
              <a:t> </a:t>
            </a:r>
            <a:r>
              <a:rPr sz="1400" dirty="0" err="1"/>
              <a:t>tecnologias</a:t>
            </a:r>
            <a:r>
              <a:rPr sz="1400" dirty="0"/>
              <a:t>, </a:t>
            </a:r>
            <a:r>
              <a:rPr sz="1400" dirty="0" err="1"/>
              <a:t>garantindo</a:t>
            </a:r>
            <a:r>
              <a:rPr sz="1400" dirty="0"/>
              <a:t> </a:t>
            </a:r>
            <a:r>
              <a:rPr sz="1400" dirty="0" err="1"/>
              <a:t>que</a:t>
            </a:r>
            <a:r>
              <a:rPr sz="1400" dirty="0"/>
              <a:t> se </a:t>
            </a:r>
            <a:r>
              <a:rPr sz="1400" dirty="0" err="1"/>
              <a:t>especializem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</a:t>
            </a:r>
            <a:r>
              <a:rPr sz="1400" dirty="0" err="1"/>
              <a:t>áreas</a:t>
            </a:r>
            <a:r>
              <a:rPr sz="1400" dirty="0"/>
              <a:t> </a:t>
            </a:r>
            <a:r>
              <a:rPr sz="1400" dirty="0" err="1"/>
              <a:t>específicas</a:t>
            </a:r>
            <a:r>
              <a:rPr sz="1400" dirty="0"/>
              <a:t> </a:t>
            </a:r>
            <a:r>
              <a:rPr sz="1400" dirty="0" err="1"/>
              <a:t>dentro</a:t>
            </a:r>
            <a:r>
              <a:rPr sz="1400" dirty="0"/>
              <a:t> do </a:t>
            </a:r>
            <a:r>
              <a:rPr sz="1400" dirty="0" err="1"/>
              <a:t>projeto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Como Surgiu a Arquitetura de Micro Front-ends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31127"/>
          </a:xfrm>
        </p:spPr>
        <p:txBody>
          <a:bodyPr>
            <a:normAutofit/>
          </a:bodyPr>
          <a:lstStyle/>
          <a:p>
            <a:r>
              <a:rPr sz="1400" b="1" dirty="0" err="1"/>
              <a:t>Escalabilidade</a:t>
            </a:r>
            <a:r>
              <a:rPr sz="1400" b="1" dirty="0"/>
              <a:t> </a:t>
            </a:r>
            <a:r>
              <a:rPr sz="1400" b="1" dirty="0" err="1"/>
              <a:t>em</a:t>
            </a:r>
            <a:r>
              <a:rPr sz="1400" b="1" dirty="0"/>
              <a:t> </a:t>
            </a:r>
            <a:r>
              <a:rPr sz="1400" b="1" dirty="0" err="1"/>
              <a:t>Grandes</a:t>
            </a:r>
            <a:r>
              <a:rPr sz="1400" b="1" dirty="0"/>
              <a:t> </a:t>
            </a:r>
            <a:r>
              <a:rPr sz="1400" b="1" dirty="0" err="1"/>
              <a:t>Aplicações</a:t>
            </a:r>
            <a:r>
              <a:rPr sz="1400" b="1" dirty="0"/>
              <a:t>: </a:t>
            </a:r>
            <a:r>
              <a:rPr sz="1400" dirty="0"/>
              <a:t>A </a:t>
            </a:r>
            <a:r>
              <a:rPr sz="1400" dirty="0" err="1"/>
              <a:t>escalabilidade</a:t>
            </a:r>
            <a:r>
              <a:rPr sz="1400" dirty="0"/>
              <a:t> é </a:t>
            </a:r>
            <a:r>
              <a:rPr sz="1400" dirty="0" err="1"/>
              <a:t>essencial</a:t>
            </a:r>
            <a:r>
              <a:rPr sz="1400" dirty="0"/>
              <a:t> para </a:t>
            </a:r>
            <a:r>
              <a:rPr sz="1400" dirty="0" err="1"/>
              <a:t>grandes</a:t>
            </a:r>
            <a:r>
              <a:rPr sz="1400" dirty="0"/>
              <a:t> </a:t>
            </a:r>
            <a:r>
              <a:rPr sz="1400" dirty="0" err="1"/>
              <a:t>aplicações</a:t>
            </a:r>
            <a:r>
              <a:rPr sz="1400" dirty="0"/>
              <a:t>, </a:t>
            </a:r>
            <a:r>
              <a:rPr sz="1400" dirty="0" err="1"/>
              <a:t>pois</a:t>
            </a:r>
            <a:r>
              <a:rPr sz="1400" dirty="0"/>
              <a:t> </a:t>
            </a:r>
            <a:r>
              <a:rPr sz="1400" dirty="0" err="1"/>
              <a:t>garante</a:t>
            </a:r>
            <a:r>
              <a:rPr sz="1400" dirty="0"/>
              <a:t> performance e </a:t>
            </a:r>
            <a:r>
              <a:rPr sz="1400" dirty="0" err="1"/>
              <a:t>suporte</a:t>
            </a:r>
            <a:r>
              <a:rPr sz="1400" dirty="0"/>
              <a:t> </a:t>
            </a:r>
            <a:r>
              <a:rPr sz="1400" dirty="0" err="1"/>
              <a:t>ao</a:t>
            </a:r>
            <a:r>
              <a:rPr sz="1400" dirty="0"/>
              <a:t> </a:t>
            </a:r>
            <a:r>
              <a:rPr sz="1400" dirty="0" err="1"/>
              <a:t>crescimento</a:t>
            </a:r>
            <a:r>
              <a:rPr sz="1400" dirty="0"/>
              <a:t> </a:t>
            </a:r>
            <a:r>
              <a:rPr sz="1400" dirty="0" err="1"/>
              <a:t>contínuo</a:t>
            </a:r>
            <a:r>
              <a:rPr sz="1400" dirty="0"/>
              <a:t>.</a:t>
            </a:r>
          </a:p>
          <a:p>
            <a:r>
              <a:rPr sz="1400" b="1" dirty="0" err="1"/>
              <a:t>Evolução</a:t>
            </a:r>
            <a:r>
              <a:rPr sz="1400" b="1" dirty="0"/>
              <a:t> dos Micro Front-ends: </a:t>
            </a:r>
            <a:r>
              <a:rPr sz="1400" dirty="0" err="1"/>
              <a:t>Os</a:t>
            </a:r>
            <a:r>
              <a:rPr sz="1400" dirty="0"/>
              <a:t> Micro Front-ends </a:t>
            </a:r>
            <a:r>
              <a:rPr sz="1400" dirty="0" err="1"/>
              <a:t>evoluem</a:t>
            </a:r>
            <a:r>
              <a:rPr sz="1400" dirty="0"/>
              <a:t> a </a:t>
            </a:r>
            <a:r>
              <a:rPr sz="1400" dirty="0" err="1"/>
              <a:t>partir</a:t>
            </a:r>
            <a:r>
              <a:rPr sz="1400" dirty="0"/>
              <a:t> dos </a:t>
            </a:r>
            <a:r>
              <a:rPr sz="1400" dirty="0" err="1"/>
              <a:t>microsserviços</a:t>
            </a:r>
            <a:r>
              <a:rPr sz="1400" dirty="0"/>
              <a:t> de backend, </a:t>
            </a:r>
            <a:r>
              <a:rPr sz="1400" dirty="0" err="1"/>
              <a:t>otimizando</a:t>
            </a:r>
            <a:r>
              <a:rPr sz="1400" dirty="0"/>
              <a:t> a </a:t>
            </a:r>
            <a:r>
              <a:rPr sz="1400" dirty="0" err="1"/>
              <a:t>modularidade</a:t>
            </a:r>
            <a:r>
              <a:rPr sz="1400" dirty="0"/>
              <a:t> e </a:t>
            </a:r>
            <a:r>
              <a:rPr sz="1400" dirty="0" err="1"/>
              <a:t>agilidade</a:t>
            </a:r>
            <a:r>
              <a:rPr sz="1400" dirty="0"/>
              <a:t> no </a:t>
            </a:r>
            <a:r>
              <a:rPr sz="1400" dirty="0" err="1"/>
              <a:t>desenvolvimento</a:t>
            </a:r>
            <a:r>
              <a:rPr sz="1400" dirty="0"/>
              <a:t>.</a:t>
            </a:r>
          </a:p>
          <a:p>
            <a:r>
              <a:rPr sz="1400" b="1" dirty="0" err="1"/>
              <a:t>Exemplos</a:t>
            </a:r>
            <a:r>
              <a:rPr sz="1400" b="1" dirty="0"/>
              <a:t> de </a:t>
            </a:r>
            <a:r>
              <a:rPr sz="1400" b="1" dirty="0" err="1"/>
              <a:t>Sucesso</a:t>
            </a:r>
            <a:r>
              <a:rPr sz="1400" b="1" dirty="0"/>
              <a:t>: </a:t>
            </a:r>
            <a:r>
              <a:rPr sz="1400" dirty="0" err="1"/>
              <a:t>Spotify</a:t>
            </a:r>
            <a:r>
              <a:rPr sz="1400" dirty="0"/>
              <a:t> e </a:t>
            </a:r>
            <a:r>
              <a:rPr sz="1400" dirty="0" err="1"/>
              <a:t>Zalando</a:t>
            </a:r>
            <a:r>
              <a:rPr sz="1400" dirty="0"/>
              <a:t> </a:t>
            </a:r>
            <a:r>
              <a:rPr sz="1400" dirty="0" err="1"/>
              <a:t>demonstram</a:t>
            </a:r>
            <a:r>
              <a:rPr sz="1400" dirty="0"/>
              <a:t> </a:t>
            </a:r>
            <a:r>
              <a:rPr sz="1400" dirty="0" err="1"/>
              <a:t>como</a:t>
            </a:r>
            <a:r>
              <a:rPr sz="1400" dirty="0"/>
              <a:t> a </a:t>
            </a:r>
            <a:r>
              <a:rPr sz="1400" dirty="0" err="1"/>
              <a:t>adoção</a:t>
            </a:r>
            <a:r>
              <a:rPr sz="1400" dirty="0"/>
              <a:t> de Micro Front-ends </a:t>
            </a:r>
            <a:r>
              <a:rPr sz="1400" dirty="0" err="1"/>
              <a:t>resulta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</a:t>
            </a:r>
            <a:r>
              <a:rPr sz="1400" dirty="0" err="1"/>
              <a:t>eficiência</a:t>
            </a:r>
            <a:r>
              <a:rPr sz="1400" dirty="0"/>
              <a:t> e </a:t>
            </a:r>
            <a:r>
              <a:rPr sz="1400" dirty="0" err="1"/>
              <a:t>inovação</a:t>
            </a:r>
            <a:r>
              <a:rPr sz="1400" dirty="0"/>
              <a:t> </a:t>
            </a:r>
            <a:r>
              <a:rPr sz="1400" dirty="0" err="1"/>
              <a:t>nas</a:t>
            </a:r>
            <a:r>
              <a:rPr sz="1400" dirty="0"/>
              <a:t> </a:t>
            </a:r>
            <a:r>
              <a:rPr sz="1400" dirty="0" err="1"/>
              <a:t>suas</a:t>
            </a:r>
            <a:r>
              <a:rPr sz="1400" dirty="0"/>
              <a:t> </a:t>
            </a:r>
            <a:r>
              <a:rPr sz="1400" dirty="0" err="1"/>
              <a:t>plataformas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Propósito dos Micro Front-ends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1921"/>
          </a:xfrm>
        </p:spPr>
        <p:txBody>
          <a:bodyPr/>
          <a:lstStyle/>
          <a:p>
            <a:r>
              <a:rPr sz="1400" b="1" dirty="0" err="1"/>
              <a:t>Modularidade</a:t>
            </a:r>
            <a:r>
              <a:rPr sz="1400" b="1" dirty="0"/>
              <a:t> no </a:t>
            </a:r>
            <a:r>
              <a:rPr sz="1400" b="1" dirty="0" err="1"/>
              <a:t>Desenvolvimento</a:t>
            </a:r>
            <a:r>
              <a:rPr sz="1400" b="1" dirty="0"/>
              <a:t>: </a:t>
            </a:r>
            <a:r>
              <a:rPr sz="1400" dirty="0"/>
              <a:t>Micro Front-ends </a:t>
            </a:r>
            <a:r>
              <a:rPr sz="1400" dirty="0" err="1"/>
              <a:t>permitem</a:t>
            </a:r>
            <a:r>
              <a:rPr sz="1400" dirty="0"/>
              <a:t> </a:t>
            </a:r>
            <a:r>
              <a:rPr sz="1400" dirty="0" err="1"/>
              <a:t>que</a:t>
            </a:r>
            <a:r>
              <a:rPr sz="1400" dirty="0"/>
              <a:t> </a:t>
            </a:r>
            <a:r>
              <a:rPr sz="1400" dirty="0" err="1"/>
              <a:t>equipes</a:t>
            </a:r>
            <a:r>
              <a:rPr sz="1400" dirty="0"/>
              <a:t> </a:t>
            </a:r>
            <a:r>
              <a:rPr sz="1400" dirty="0" err="1"/>
              <a:t>desenvolvam</a:t>
            </a:r>
            <a:r>
              <a:rPr sz="1400" dirty="0"/>
              <a:t> </a:t>
            </a:r>
            <a:r>
              <a:rPr sz="1400" dirty="0" err="1"/>
              <a:t>aplicações</a:t>
            </a:r>
            <a:r>
              <a:rPr sz="1400" dirty="0"/>
              <a:t> de forma modular, </a:t>
            </a:r>
            <a:r>
              <a:rPr sz="1400" dirty="0" err="1"/>
              <a:t>aumentando</a:t>
            </a:r>
            <a:r>
              <a:rPr sz="1400" dirty="0"/>
              <a:t> a </a:t>
            </a:r>
            <a:r>
              <a:rPr sz="1400" dirty="0" err="1"/>
              <a:t>agilidade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</a:t>
            </a:r>
            <a:r>
              <a:rPr sz="1400" dirty="0" err="1"/>
              <a:t>atualizações</a:t>
            </a:r>
            <a:r>
              <a:rPr sz="1400" dirty="0"/>
              <a:t>.</a:t>
            </a:r>
          </a:p>
          <a:p>
            <a:r>
              <a:rPr sz="1400" b="1" dirty="0" err="1"/>
              <a:t>Integração</a:t>
            </a:r>
            <a:r>
              <a:rPr sz="1400" b="1" dirty="0"/>
              <a:t> entre </a:t>
            </a:r>
            <a:r>
              <a:rPr sz="1400" b="1" dirty="0" err="1"/>
              <a:t>Equipes</a:t>
            </a:r>
            <a:r>
              <a:rPr sz="1400" b="1" dirty="0"/>
              <a:t>: </a:t>
            </a:r>
            <a:r>
              <a:rPr sz="1400" dirty="0" err="1"/>
              <a:t>Facilitam</a:t>
            </a:r>
            <a:r>
              <a:rPr sz="1400" dirty="0"/>
              <a:t> a </a:t>
            </a:r>
            <a:r>
              <a:rPr sz="1400" dirty="0" err="1"/>
              <a:t>colaboração</a:t>
            </a:r>
            <a:r>
              <a:rPr sz="1400" dirty="0"/>
              <a:t> entre </a:t>
            </a:r>
            <a:r>
              <a:rPr sz="1400" dirty="0" err="1"/>
              <a:t>diferentes</a:t>
            </a:r>
            <a:r>
              <a:rPr sz="1400" dirty="0"/>
              <a:t> </a:t>
            </a:r>
            <a:r>
              <a:rPr sz="1400" dirty="0" err="1"/>
              <a:t>equipes</a:t>
            </a:r>
            <a:r>
              <a:rPr sz="1400" dirty="0"/>
              <a:t>, </a:t>
            </a:r>
            <a:r>
              <a:rPr sz="1400" dirty="0" err="1"/>
              <a:t>permitindo</a:t>
            </a:r>
            <a:r>
              <a:rPr sz="1400" dirty="0"/>
              <a:t> </a:t>
            </a:r>
            <a:r>
              <a:rPr sz="1400" dirty="0" err="1"/>
              <a:t>especialização</a:t>
            </a:r>
            <a:r>
              <a:rPr sz="1400" dirty="0"/>
              <a:t> e </a:t>
            </a:r>
            <a:r>
              <a:rPr sz="1400" dirty="0" err="1"/>
              <a:t>foco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</a:t>
            </a:r>
            <a:r>
              <a:rPr sz="1400" dirty="0" err="1"/>
              <a:t>componentes</a:t>
            </a:r>
            <a:r>
              <a:rPr sz="1400" dirty="0"/>
              <a:t> </a:t>
            </a:r>
            <a:r>
              <a:rPr sz="1400" dirty="0" err="1"/>
              <a:t>específicos</a:t>
            </a:r>
            <a:r>
              <a:rPr sz="1400" dirty="0"/>
              <a:t>.</a:t>
            </a:r>
          </a:p>
          <a:p>
            <a:r>
              <a:rPr sz="1400" b="1" dirty="0" err="1"/>
              <a:t>Independência</a:t>
            </a:r>
            <a:r>
              <a:rPr sz="1400" b="1" dirty="0"/>
              <a:t> </a:t>
            </a:r>
            <a:r>
              <a:rPr sz="1400" b="1" dirty="0" err="1"/>
              <a:t>nos</a:t>
            </a:r>
            <a:r>
              <a:rPr sz="1400" b="1" dirty="0"/>
              <a:t> </a:t>
            </a:r>
            <a:r>
              <a:rPr sz="1400" b="1" dirty="0" err="1"/>
              <a:t>Processos</a:t>
            </a:r>
            <a:r>
              <a:rPr sz="1400" b="1" dirty="0"/>
              <a:t>: </a:t>
            </a:r>
            <a:r>
              <a:rPr sz="1400" dirty="0" err="1"/>
              <a:t>Proporcionam</a:t>
            </a:r>
            <a:r>
              <a:rPr sz="1400" dirty="0"/>
              <a:t> </a:t>
            </a:r>
            <a:r>
              <a:rPr sz="1400" dirty="0" err="1"/>
              <a:t>independência</a:t>
            </a:r>
            <a:r>
              <a:rPr sz="1400" dirty="0"/>
              <a:t> no </a:t>
            </a:r>
            <a:r>
              <a:rPr sz="1400" dirty="0" err="1"/>
              <a:t>desenvolvimento</a:t>
            </a:r>
            <a:r>
              <a:rPr sz="1400" dirty="0"/>
              <a:t> e deployment, </a:t>
            </a:r>
            <a:r>
              <a:rPr sz="1400" dirty="0" err="1"/>
              <a:t>reduzindo</a:t>
            </a:r>
            <a:r>
              <a:rPr sz="1400" dirty="0"/>
              <a:t> </a:t>
            </a:r>
            <a:r>
              <a:rPr sz="1400" dirty="0" err="1"/>
              <a:t>dependências</a:t>
            </a:r>
            <a:r>
              <a:rPr sz="1400" dirty="0"/>
              <a:t> e </a:t>
            </a:r>
            <a:r>
              <a:rPr sz="1400" dirty="0" err="1"/>
              <a:t>melhorando</a:t>
            </a:r>
            <a:r>
              <a:rPr sz="1400" dirty="0"/>
              <a:t> a </a:t>
            </a:r>
            <a:r>
              <a:rPr sz="1400" dirty="0" err="1"/>
              <a:t>eficiência</a:t>
            </a:r>
            <a:r>
              <a:rPr sz="1400" dirty="0"/>
              <a:t> </a:t>
            </a:r>
            <a:r>
              <a:rPr sz="1400" dirty="0" err="1"/>
              <a:t>organizacional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Problemas Resolvidos pelos Micro Front-ends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70597"/>
          </a:xfrm>
        </p:spPr>
        <p:txBody>
          <a:bodyPr/>
          <a:lstStyle/>
          <a:p>
            <a:r>
              <a:rPr sz="1400" b="1" dirty="0" err="1"/>
              <a:t>Escalabilidade</a:t>
            </a:r>
            <a:r>
              <a:rPr sz="1400" b="1" dirty="0"/>
              <a:t> </a:t>
            </a:r>
            <a:r>
              <a:rPr sz="1400" b="1" dirty="0" err="1"/>
              <a:t>Facilitada</a:t>
            </a:r>
            <a:r>
              <a:rPr sz="1400" b="1" dirty="0"/>
              <a:t>: </a:t>
            </a:r>
            <a:r>
              <a:rPr sz="1400" dirty="0"/>
              <a:t>Micro Front-ends </a:t>
            </a:r>
            <a:r>
              <a:rPr sz="1400" dirty="0" err="1"/>
              <a:t>tornam</a:t>
            </a:r>
            <a:r>
              <a:rPr sz="1400" dirty="0"/>
              <a:t> a </a:t>
            </a:r>
            <a:r>
              <a:rPr sz="1400" dirty="0" err="1"/>
              <a:t>escalabilidade</a:t>
            </a:r>
            <a:r>
              <a:rPr sz="1400" dirty="0"/>
              <a:t> </a:t>
            </a:r>
            <a:r>
              <a:rPr sz="1400" dirty="0" err="1"/>
              <a:t>mais</a:t>
            </a:r>
            <a:r>
              <a:rPr sz="1400" dirty="0"/>
              <a:t> </a:t>
            </a:r>
            <a:r>
              <a:rPr sz="1400" dirty="0" err="1"/>
              <a:t>eficiente</a:t>
            </a:r>
            <a:r>
              <a:rPr sz="1400" dirty="0"/>
              <a:t>, </a:t>
            </a:r>
            <a:r>
              <a:rPr sz="1400" dirty="0" err="1"/>
              <a:t>dividindo</a:t>
            </a:r>
            <a:r>
              <a:rPr sz="1400" dirty="0"/>
              <a:t> </a:t>
            </a:r>
            <a:r>
              <a:rPr sz="1400" dirty="0" err="1"/>
              <a:t>aplicações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</a:t>
            </a:r>
            <a:r>
              <a:rPr sz="1400" dirty="0" err="1"/>
              <a:t>partes</a:t>
            </a:r>
            <a:r>
              <a:rPr sz="1400" dirty="0"/>
              <a:t> </a:t>
            </a:r>
            <a:r>
              <a:rPr sz="1400" dirty="0" err="1"/>
              <a:t>menores</a:t>
            </a:r>
            <a:r>
              <a:rPr sz="1400" dirty="0"/>
              <a:t> e </a:t>
            </a:r>
            <a:r>
              <a:rPr sz="1400" dirty="0" err="1"/>
              <a:t>gerenciáveis</a:t>
            </a:r>
            <a:r>
              <a:rPr sz="1400" dirty="0"/>
              <a:t>.</a:t>
            </a:r>
          </a:p>
          <a:p>
            <a:r>
              <a:rPr sz="1400" b="1" dirty="0" err="1"/>
              <a:t>Desenvolvimento</a:t>
            </a:r>
            <a:r>
              <a:rPr sz="1400" b="1" dirty="0"/>
              <a:t> </a:t>
            </a:r>
            <a:r>
              <a:rPr sz="1400" b="1" dirty="0" err="1"/>
              <a:t>Ágil</a:t>
            </a:r>
            <a:r>
              <a:rPr sz="1400" b="1" dirty="0"/>
              <a:t>: </a:t>
            </a:r>
            <a:r>
              <a:rPr sz="1400" dirty="0" err="1"/>
              <a:t>Permitem</a:t>
            </a:r>
            <a:r>
              <a:rPr sz="1400" dirty="0"/>
              <a:t> </a:t>
            </a:r>
            <a:r>
              <a:rPr sz="1400" dirty="0" err="1"/>
              <a:t>ciclos</a:t>
            </a:r>
            <a:r>
              <a:rPr sz="1400" dirty="0"/>
              <a:t> de </a:t>
            </a:r>
            <a:r>
              <a:rPr sz="1400" dirty="0" err="1"/>
              <a:t>desenvolvimento</a:t>
            </a:r>
            <a:r>
              <a:rPr sz="1400" dirty="0"/>
              <a:t> </a:t>
            </a:r>
            <a:r>
              <a:rPr sz="1400" dirty="0" err="1"/>
              <a:t>mais</a:t>
            </a:r>
            <a:r>
              <a:rPr sz="1400" dirty="0"/>
              <a:t> </a:t>
            </a:r>
            <a:r>
              <a:rPr sz="1400" dirty="0" err="1"/>
              <a:t>curtos</a:t>
            </a:r>
            <a:r>
              <a:rPr sz="1400" dirty="0"/>
              <a:t>, </a:t>
            </a:r>
            <a:r>
              <a:rPr sz="1400" dirty="0" err="1"/>
              <a:t>favorecendo</a:t>
            </a:r>
            <a:r>
              <a:rPr sz="1400" dirty="0"/>
              <a:t> </a:t>
            </a:r>
            <a:r>
              <a:rPr sz="1400" dirty="0" err="1"/>
              <a:t>entregas</a:t>
            </a:r>
            <a:r>
              <a:rPr sz="1400" dirty="0"/>
              <a:t> </a:t>
            </a:r>
            <a:r>
              <a:rPr sz="1400" dirty="0" err="1"/>
              <a:t>frequentes</a:t>
            </a:r>
            <a:r>
              <a:rPr sz="1400" dirty="0"/>
              <a:t> e </a:t>
            </a:r>
            <a:r>
              <a:rPr sz="1400" dirty="0" err="1"/>
              <a:t>rápidas</a:t>
            </a:r>
            <a:r>
              <a:rPr sz="1400" dirty="0"/>
              <a:t> </a:t>
            </a:r>
            <a:r>
              <a:rPr sz="1400" dirty="0" err="1"/>
              <a:t>atualizações</a:t>
            </a:r>
            <a:r>
              <a:rPr sz="1400" dirty="0"/>
              <a:t> de </a:t>
            </a:r>
            <a:r>
              <a:rPr sz="1400" dirty="0" err="1"/>
              <a:t>funcionalidades</a:t>
            </a:r>
            <a:r>
              <a:rPr sz="1400" dirty="0"/>
              <a:t>.</a:t>
            </a:r>
          </a:p>
          <a:p>
            <a:r>
              <a:rPr sz="1400" b="1" dirty="0" err="1"/>
              <a:t>Manutenção</a:t>
            </a:r>
            <a:r>
              <a:rPr sz="1400" b="1" dirty="0"/>
              <a:t> </a:t>
            </a:r>
            <a:r>
              <a:rPr sz="1400" b="1" dirty="0" err="1"/>
              <a:t>Isolada</a:t>
            </a:r>
            <a:r>
              <a:rPr sz="1400" b="1" dirty="0"/>
              <a:t>: </a:t>
            </a:r>
            <a:r>
              <a:rPr sz="1400" dirty="0" err="1"/>
              <a:t>Facilitam</a:t>
            </a:r>
            <a:r>
              <a:rPr sz="1400" dirty="0"/>
              <a:t> a </a:t>
            </a:r>
            <a:r>
              <a:rPr sz="1400" dirty="0" err="1"/>
              <a:t>manutenção</a:t>
            </a:r>
            <a:r>
              <a:rPr sz="1400" dirty="0"/>
              <a:t> de </a:t>
            </a:r>
            <a:r>
              <a:rPr sz="1400" dirty="0" err="1"/>
              <a:t>componentes</a:t>
            </a:r>
            <a:r>
              <a:rPr sz="1400" dirty="0"/>
              <a:t> </a:t>
            </a:r>
            <a:r>
              <a:rPr sz="1400" dirty="0" err="1"/>
              <a:t>sem</a:t>
            </a:r>
            <a:r>
              <a:rPr sz="1400" dirty="0"/>
              <a:t> </a:t>
            </a:r>
            <a:r>
              <a:rPr sz="1400" dirty="0" err="1"/>
              <a:t>afetar</a:t>
            </a:r>
            <a:r>
              <a:rPr sz="1400" dirty="0"/>
              <a:t> </a:t>
            </a:r>
            <a:r>
              <a:rPr sz="1400" dirty="0" err="1"/>
              <a:t>toda</a:t>
            </a:r>
            <a:r>
              <a:rPr sz="1400" dirty="0"/>
              <a:t> a </a:t>
            </a:r>
            <a:r>
              <a:rPr sz="1400" dirty="0" err="1"/>
              <a:t>aplicação</a:t>
            </a:r>
            <a:r>
              <a:rPr sz="1400" dirty="0"/>
              <a:t>, </a:t>
            </a:r>
            <a:r>
              <a:rPr sz="1400" dirty="0" err="1"/>
              <a:t>minimizando</a:t>
            </a:r>
            <a:r>
              <a:rPr sz="1400" dirty="0"/>
              <a:t> </a:t>
            </a:r>
            <a:r>
              <a:rPr sz="1400" dirty="0" err="1"/>
              <a:t>riscos</a:t>
            </a:r>
            <a:r>
              <a:rPr sz="1400" dirty="0"/>
              <a:t> e </a:t>
            </a:r>
            <a:r>
              <a:rPr sz="1400" dirty="0" err="1"/>
              <a:t>impactações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Vantagens dos Micro Front-ends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2616565"/>
          </a:xfrm>
        </p:spPr>
        <p:txBody>
          <a:bodyPr wrap="square">
            <a:noAutofit/>
          </a:bodyPr>
          <a:lstStyle/>
          <a:p>
            <a:r>
              <a:rPr sz="1400" b="1" dirty="0" err="1"/>
              <a:t>Autonomia</a:t>
            </a:r>
            <a:r>
              <a:rPr sz="1400" b="1" dirty="0"/>
              <a:t> das </a:t>
            </a:r>
            <a:r>
              <a:rPr sz="1400" b="1" dirty="0" err="1"/>
              <a:t>Equipes</a:t>
            </a:r>
            <a:r>
              <a:rPr sz="1400" b="1" dirty="0"/>
              <a:t>: </a:t>
            </a:r>
            <a:r>
              <a:rPr sz="1400" dirty="0"/>
              <a:t>Micro Front-ends </a:t>
            </a:r>
            <a:r>
              <a:rPr sz="1400" dirty="0" err="1"/>
              <a:t>conferem</a:t>
            </a:r>
            <a:r>
              <a:rPr sz="1400" dirty="0"/>
              <a:t> </a:t>
            </a:r>
            <a:r>
              <a:rPr sz="1400" dirty="0" err="1"/>
              <a:t>autonomia</a:t>
            </a:r>
            <a:r>
              <a:rPr sz="1400" dirty="0"/>
              <a:t> </a:t>
            </a:r>
            <a:r>
              <a:rPr sz="1400" dirty="0" err="1"/>
              <a:t>às</a:t>
            </a:r>
            <a:r>
              <a:rPr sz="1400" dirty="0"/>
              <a:t> </a:t>
            </a:r>
            <a:r>
              <a:rPr sz="1400" dirty="0" err="1"/>
              <a:t>equipes</a:t>
            </a:r>
            <a:r>
              <a:rPr sz="1400" dirty="0"/>
              <a:t>, </a:t>
            </a:r>
            <a:r>
              <a:rPr sz="1400" dirty="0" err="1"/>
              <a:t>permitindo</a:t>
            </a:r>
            <a:r>
              <a:rPr sz="1400" dirty="0"/>
              <a:t> </a:t>
            </a:r>
            <a:r>
              <a:rPr sz="1400" dirty="0" err="1"/>
              <a:t>desenvolvimento</a:t>
            </a:r>
            <a:r>
              <a:rPr sz="1400" dirty="0"/>
              <a:t> </a:t>
            </a:r>
            <a:r>
              <a:rPr sz="1400" dirty="0" err="1"/>
              <a:t>independente</a:t>
            </a:r>
            <a:r>
              <a:rPr sz="1400" dirty="0"/>
              <a:t> e </a:t>
            </a:r>
            <a:r>
              <a:rPr sz="1400" dirty="0" err="1"/>
              <a:t>tomadas</a:t>
            </a:r>
            <a:r>
              <a:rPr sz="1400" dirty="0"/>
              <a:t> de </a:t>
            </a:r>
            <a:r>
              <a:rPr sz="1400" dirty="0" err="1"/>
              <a:t>decisão</a:t>
            </a:r>
            <a:r>
              <a:rPr sz="1400" dirty="0"/>
              <a:t> </a:t>
            </a:r>
            <a:r>
              <a:rPr sz="1400" dirty="0" err="1"/>
              <a:t>ágeis</a:t>
            </a:r>
            <a:r>
              <a:rPr sz="1400" dirty="0"/>
              <a:t>.</a:t>
            </a:r>
          </a:p>
          <a:p>
            <a:r>
              <a:rPr sz="1400" b="1" dirty="0" err="1"/>
              <a:t>Escalabilidade</a:t>
            </a:r>
            <a:r>
              <a:rPr sz="1400" b="1" dirty="0"/>
              <a:t> </a:t>
            </a:r>
            <a:r>
              <a:rPr sz="1400" b="1" dirty="0" err="1"/>
              <a:t>Melhorada</a:t>
            </a:r>
            <a:r>
              <a:rPr sz="1400" b="1" dirty="0"/>
              <a:t>: </a:t>
            </a:r>
            <a:r>
              <a:rPr sz="1400" dirty="0"/>
              <a:t>A </a:t>
            </a:r>
            <a:r>
              <a:rPr sz="1400" dirty="0" err="1"/>
              <a:t>arquitetura</a:t>
            </a:r>
            <a:r>
              <a:rPr sz="1400" dirty="0"/>
              <a:t> </a:t>
            </a:r>
            <a:r>
              <a:rPr sz="1400" dirty="0" err="1"/>
              <a:t>facilita</a:t>
            </a:r>
            <a:r>
              <a:rPr sz="1400" dirty="0"/>
              <a:t> a </a:t>
            </a:r>
            <a:r>
              <a:rPr sz="1400" dirty="0" err="1"/>
              <a:t>escalabilidade</a:t>
            </a:r>
            <a:r>
              <a:rPr sz="1400" dirty="0"/>
              <a:t> horizontal, </a:t>
            </a:r>
            <a:r>
              <a:rPr sz="1400" dirty="0" err="1"/>
              <a:t>pois</a:t>
            </a:r>
            <a:r>
              <a:rPr sz="1400" dirty="0"/>
              <a:t> </a:t>
            </a:r>
            <a:r>
              <a:rPr sz="1400" dirty="0" err="1"/>
              <a:t>cada</a:t>
            </a:r>
            <a:r>
              <a:rPr sz="1400" dirty="0"/>
              <a:t> </a:t>
            </a:r>
            <a:r>
              <a:rPr sz="1400" dirty="0" err="1"/>
              <a:t>módulo</a:t>
            </a:r>
            <a:r>
              <a:rPr sz="1400" dirty="0"/>
              <a:t> </a:t>
            </a:r>
            <a:r>
              <a:rPr sz="1400" dirty="0" err="1"/>
              <a:t>pode</a:t>
            </a:r>
            <a:r>
              <a:rPr sz="1400" dirty="0"/>
              <a:t> </a:t>
            </a:r>
            <a:r>
              <a:rPr sz="1400" dirty="0" err="1"/>
              <a:t>ser</a:t>
            </a:r>
            <a:r>
              <a:rPr sz="1400" dirty="0"/>
              <a:t> </a:t>
            </a:r>
            <a:r>
              <a:rPr sz="1400" dirty="0" err="1"/>
              <a:t>expandido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</a:t>
            </a:r>
            <a:r>
              <a:rPr sz="1400" dirty="0" err="1"/>
              <a:t>paralelo</a:t>
            </a:r>
            <a:r>
              <a:rPr sz="1400" dirty="0"/>
              <a:t>.</a:t>
            </a:r>
          </a:p>
          <a:p>
            <a:r>
              <a:rPr sz="1400" b="1" dirty="0" err="1"/>
              <a:t>Tecnologias</a:t>
            </a:r>
            <a:r>
              <a:rPr sz="1400" b="1" dirty="0"/>
              <a:t> </a:t>
            </a:r>
            <a:r>
              <a:rPr sz="1400" b="1" dirty="0" err="1"/>
              <a:t>Diversificadas</a:t>
            </a:r>
            <a:r>
              <a:rPr sz="1400" b="1" dirty="0"/>
              <a:t>: </a:t>
            </a:r>
            <a:r>
              <a:rPr sz="1400" dirty="0" err="1"/>
              <a:t>Equipes</a:t>
            </a:r>
            <a:r>
              <a:rPr sz="1400" dirty="0"/>
              <a:t> </a:t>
            </a:r>
            <a:r>
              <a:rPr sz="1400" dirty="0" err="1"/>
              <a:t>podem</a:t>
            </a:r>
            <a:r>
              <a:rPr sz="1400" dirty="0"/>
              <a:t> </a:t>
            </a:r>
            <a:r>
              <a:rPr sz="1400" dirty="0" err="1"/>
              <a:t>adotar</a:t>
            </a:r>
            <a:r>
              <a:rPr sz="1400" dirty="0"/>
              <a:t> </a:t>
            </a:r>
            <a:r>
              <a:rPr sz="1400" dirty="0" err="1"/>
              <a:t>múltiplas</a:t>
            </a:r>
            <a:r>
              <a:rPr sz="1400" dirty="0"/>
              <a:t> </a:t>
            </a:r>
            <a:r>
              <a:rPr sz="1400" dirty="0" err="1"/>
              <a:t>tecnologias</a:t>
            </a:r>
            <a:r>
              <a:rPr sz="1400" dirty="0"/>
              <a:t> e frameworks, </a:t>
            </a:r>
            <a:r>
              <a:rPr sz="1400" dirty="0" err="1"/>
              <a:t>promovendo</a:t>
            </a:r>
            <a:r>
              <a:rPr sz="1400" dirty="0"/>
              <a:t> </a:t>
            </a:r>
            <a:r>
              <a:rPr sz="1400" dirty="0" err="1"/>
              <a:t>inovação</a:t>
            </a:r>
            <a:r>
              <a:rPr sz="1400" dirty="0"/>
              <a:t> e </a:t>
            </a:r>
            <a:r>
              <a:rPr sz="1400" dirty="0" err="1"/>
              <a:t>especialização</a:t>
            </a:r>
            <a:r>
              <a:rPr sz="1400" dirty="0"/>
              <a:t> </a:t>
            </a:r>
            <a:r>
              <a:rPr sz="1400" dirty="0" err="1"/>
              <a:t>nas</a:t>
            </a:r>
            <a:r>
              <a:rPr sz="1400" dirty="0"/>
              <a:t> </a:t>
            </a:r>
            <a:r>
              <a:rPr sz="1400" dirty="0" err="1"/>
              <a:t>soluções</a:t>
            </a:r>
            <a:r>
              <a:rPr sz="1400" dirty="0"/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742" y="1600200"/>
            <a:ext cx="3646895" cy="21759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Desafios e Problemas que Ainda Existem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17970"/>
          </a:xfrm>
        </p:spPr>
        <p:txBody>
          <a:bodyPr/>
          <a:lstStyle/>
          <a:p>
            <a:r>
              <a:rPr sz="1400" b="1" dirty="0" err="1"/>
              <a:t>Complexidade</a:t>
            </a:r>
            <a:r>
              <a:rPr sz="1400" b="1" dirty="0"/>
              <a:t> </a:t>
            </a:r>
            <a:r>
              <a:rPr sz="1400" b="1" dirty="0" err="1"/>
              <a:t>na</a:t>
            </a:r>
            <a:r>
              <a:rPr sz="1400" b="1" dirty="0"/>
              <a:t> </a:t>
            </a:r>
            <a:r>
              <a:rPr sz="1400" b="1" dirty="0" err="1"/>
              <a:t>Comunicação</a:t>
            </a:r>
            <a:r>
              <a:rPr sz="1400" b="1" dirty="0"/>
              <a:t>: </a:t>
            </a:r>
            <a:r>
              <a:rPr sz="1400" dirty="0"/>
              <a:t>A </a:t>
            </a:r>
            <a:r>
              <a:rPr sz="1400" dirty="0" err="1"/>
              <a:t>comunicação</a:t>
            </a:r>
            <a:r>
              <a:rPr sz="1400" dirty="0"/>
              <a:t> entre micro front-ends </a:t>
            </a:r>
            <a:r>
              <a:rPr sz="1400" dirty="0" err="1"/>
              <a:t>pode</a:t>
            </a:r>
            <a:r>
              <a:rPr sz="1400" dirty="0"/>
              <a:t> </a:t>
            </a:r>
            <a:r>
              <a:rPr sz="1400" dirty="0" err="1"/>
              <a:t>ser</a:t>
            </a:r>
            <a:r>
              <a:rPr sz="1400" dirty="0"/>
              <a:t> </a:t>
            </a:r>
            <a:r>
              <a:rPr sz="1400" dirty="0" err="1"/>
              <a:t>complexa</a:t>
            </a:r>
            <a:r>
              <a:rPr sz="1400" dirty="0"/>
              <a:t>, </a:t>
            </a:r>
            <a:r>
              <a:rPr sz="1400" dirty="0" err="1"/>
              <a:t>exigindo</a:t>
            </a:r>
            <a:r>
              <a:rPr sz="1400" dirty="0"/>
              <a:t> </a:t>
            </a:r>
            <a:r>
              <a:rPr sz="1400" dirty="0" err="1"/>
              <a:t>protocolos</a:t>
            </a:r>
            <a:r>
              <a:rPr sz="1400" dirty="0"/>
              <a:t> </a:t>
            </a:r>
            <a:r>
              <a:rPr sz="1400" dirty="0" err="1"/>
              <a:t>robustos</a:t>
            </a:r>
            <a:r>
              <a:rPr sz="1400" dirty="0"/>
              <a:t> e </a:t>
            </a:r>
            <a:r>
              <a:rPr sz="1400" dirty="0" err="1"/>
              <a:t>gerenciamento</a:t>
            </a:r>
            <a:r>
              <a:rPr sz="1400" dirty="0"/>
              <a:t> </a:t>
            </a:r>
            <a:r>
              <a:rPr sz="1400" dirty="0" err="1"/>
              <a:t>eficaz</a:t>
            </a:r>
            <a:r>
              <a:rPr sz="1400" dirty="0"/>
              <a:t>.</a:t>
            </a:r>
          </a:p>
          <a:p>
            <a:r>
              <a:rPr sz="1400" b="1" dirty="0" err="1"/>
              <a:t>Consistência</a:t>
            </a:r>
            <a:r>
              <a:rPr sz="1400" b="1" dirty="0"/>
              <a:t> Visual: </a:t>
            </a:r>
            <a:r>
              <a:rPr sz="1400" dirty="0" err="1"/>
              <a:t>Manter</a:t>
            </a:r>
            <a:r>
              <a:rPr sz="1400" dirty="0"/>
              <a:t> a </a:t>
            </a:r>
            <a:r>
              <a:rPr sz="1400" dirty="0" err="1"/>
              <a:t>consistência</a:t>
            </a:r>
            <a:r>
              <a:rPr sz="1400" dirty="0"/>
              <a:t> visual </a:t>
            </a:r>
            <a:r>
              <a:rPr sz="1400" dirty="0" err="1"/>
              <a:t>em</a:t>
            </a:r>
            <a:r>
              <a:rPr sz="1400" dirty="0"/>
              <a:t> interfaces </a:t>
            </a:r>
            <a:r>
              <a:rPr sz="1400" dirty="0" err="1"/>
              <a:t>distribuídas</a:t>
            </a:r>
            <a:r>
              <a:rPr sz="1400" dirty="0"/>
              <a:t> </a:t>
            </a:r>
            <a:r>
              <a:rPr sz="1400" dirty="0" err="1"/>
              <a:t>requer</a:t>
            </a:r>
            <a:r>
              <a:rPr sz="1400" dirty="0"/>
              <a:t> </a:t>
            </a:r>
            <a:r>
              <a:rPr sz="1400" dirty="0" err="1"/>
              <a:t>coordenação</a:t>
            </a:r>
            <a:r>
              <a:rPr sz="1400" dirty="0"/>
              <a:t> entre </a:t>
            </a:r>
            <a:r>
              <a:rPr sz="1400" dirty="0" err="1"/>
              <a:t>equipes</a:t>
            </a:r>
            <a:r>
              <a:rPr sz="1400" dirty="0"/>
              <a:t> e design </a:t>
            </a:r>
            <a:r>
              <a:rPr sz="1400" dirty="0" err="1"/>
              <a:t>compartilhado</a:t>
            </a:r>
            <a:r>
              <a:rPr sz="1400" dirty="0"/>
              <a:t>.</a:t>
            </a:r>
          </a:p>
          <a:p>
            <a:r>
              <a:rPr sz="1400" b="1" dirty="0"/>
              <a:t>Overhead de Performance: </a:t>
            </a:r>
            <a:r>
              <a:rPr sz="1400" dirty="0"/>
              <a:t>O overhead de performance surge da </a:t>
            </a:r>
            <a:r>
              <a:rPr sz="1400" dirty="0" err="1"/>
              <a:t>carga</a:t>
            </a:r>
            <a:r>
              <a:rPr sz="1400" dirty="0"/>
              <a:t> </a:t>
            </a:r>
            <a:r>
              <a:rPr sz="1400" dirty="0" err="1"/>
              <a:t>adicional</a:t>
            </a:r>
            <a:r>
              <a:rPr sz="1400" dirty="0"/>
              <a:t> </a:t>
            </a:r>
            <a:r>
              <a:rPr sz="1400" dirty="0" err="1"/>
              <a:t>gerada</a:t>
            </a:r>
            <a:r>
              <a:rPr sz="1400" dirty="0"/>
              <a:t> </a:t>
            </a:r>
            <a:r>
              <a:rPr sz="1400" dirty="0" err="1"/>
              <a:t>pela</a:t>
            </a:r>
            <a:r>
              <a:rPr sz="1400" dirty="0"/>
              <a:t> </a:t>
            </a:r>
            <a:r>
              <a:rPr sz="1400" dirty="0" err="1"/>
              <a:t>integração</a:t>
            </a:r>
            <a:r>
              <a:rPr sz="1400" dirty="0"/>
              <a:t> de </a:t>
            </a:r>
            <a:r>
              <a:rPr sz="1400" dirty="0" err="1"/>
              <a:t>múltiplos</a:t>
            </a:r>
            <a:r>
              <a:rPr sz="1400" dirty="0"/>
              <a:t> micro front-ends.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856</Words>
  <Application>Microsoft Office PowerPoint</Application>
  <PresentationFormat>Apresentação na tela (16:9)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Entendendo os Micro Front-ends</vt:lpstr>
      <vt:lpstr>Entendendo os Micro Front-ends</vt:lpstr>
      <vt:lpstr>Introdução aos Micro Front-ends</vt:lpstr>
      <vt:lpstr>Funcionamento da Arquitetura de Micro Front-ends</vt:lpstr>
      <vt:lpstr>Como Surgiu a Arquitetura de Micro Front-ends</vt:lpstr>
      <vt:lpstr>Propósito dos Micro Front-ends</vt:lpstr>
      <vt:lpstr>Problemas Resolvidos pelos Micro Front-ends</vt:lpstr>
      <vt:lpstr>Vantagens dos Micro Front-ends</vt:lpstr>
      <vt:lpstr>Desafios e Problemas que Ainda Existem</vt:lpstr>
      <vt:lpstr>Casos de Uso e Exemplos Reais</vt:lpstr>
      <vt:lpstr>Princípios Fundamentais dos Micro Front-ends</vt:lpstr>
      <vt:lpstr>Ferramentas e Tecnologias Comuns</vt:lpstr>
      <vt:lpstr>Perspectivas Futuras dos Micro Front-ends</vt:lpstr>
      <vt:lpstr>Conclusão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Entendendo os Micro Front-ends</dc:title>
  <dc:subject/>
  <dc:creator/>
  <cp:keywords/>
  <dc:description>generated using python-pptx</dc:description>
  <cp:lastModifiedBy>Usuario</cp:lastModifiedBy>
  <cp:revision>4</cp:revision>
  <dcterms:created xsi:type="dcterms:W3CDTF">2013-01-27T09:14:16Z</dcterms:created>
  <dcterms:modified xsi:type="dcterms:W3CDTF">2024-10-05T20:12:34Z</dcterms:modified>
  <cp:category/>
</cp:coreProperties>
</file>