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10"/>
    <p:restoredTop sz="94718"/>
  </p:normalViewPr>
  <p:slideViewPr>
    <p:cSldViewPr snapToGrid="0">
      <p:cViewPr>
        <p:scale>
          <a:sx n="105" d="100"/>
          <a:sy n="105" d="100"/>
        </p:scale>
        <p:origin x="-77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3FBA-65B2-FD11-3FAF-00C26AE8B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625C3-D97A-45EC-EE79-CE2DAE992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C88F5-6FAA-26C3-2E32-C1E1A1B48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0AD5-F8A2-8145-939D-EF1523155BB3}" type="datetimeFigureOut">
              <a:rPr lang="en-CH" smtClean="0"/>
              <a:t>07.10.2023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07765-AEA7-E5CD-8A2C-A50A2E271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5EDC5-A571-6BA7-3D99-918793E5E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CBCD-4451-A04D-80CA-BFF2D9C4C21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6303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12E46-17CA-C61C-7674-B1DDC22D5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CE245-B277-28EB-E663-A2ECC5525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E18E6-DB0C-B5BE-7860-28E49E4F0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0AD5-F8A2-8145-939D-EF1523155BB3}" type="datetimeFigureOut">
              <a:rPr lang="en-CH" smtClean="0"/>
              <a:t>07.10.2023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04B21-8AD4-67B3-5077-618F1144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0340F-E53C-5333-4D44-83A986BE5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CBCD-4451-A04D-80CA-BFF2D9C4C21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3621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2E704C-F095-40DF-F9BF-81AA18B27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94EF80-FD05-A19C-5EB6-623AE9FCC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6DAF6-9F91-33FE-8558-317A74E78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0AD5-F8A2-8145-939D-EF1523155BB3}" type="datetimeFigureOut">
              <a:rPr lang="en-CH" smtClean="0"/>
              <a:t>07.10.2023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84DC9-5A5E-1446-3FE9-FED1F4D1A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2932A-2299-C353-3917-884D8CCF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CBCD-4451-A04D-80CA-BFF2D9C4C21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3016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7B9F-C2CF-5F0F-6EFC-A3337004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55614-41B9-26D6-A398-553AB644C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8E90F-733F-ED59-5EE5-1A2715A85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0AD5-F8A2-8145-939D-EF1523155BB3}" type="datetimeFigureOut">
              <a:rPr lang="en-CH" smtClean="0"/>
              <a:t>07.10.2023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2A6F8-3347-9275-1BE7-06D16A013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AF181-3EB2-B053-FD04-3CFDFD35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CBCD-4451-A04D-80CA-BFF2D9C4C21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00638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B53AA-E929-2FC9-DDE7-6A2E3F73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C0A1D-40E4-0768-C6A4-66970CA83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41D5C-35E5-1D2A-2551-2D5F0A6E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0AD5-F8A2-8145-939D-EF1523155BB3}" type="datetimeFigureOut">
              <a:rPr lang="en-CH" smtClean="0"/>
              <a:t>07.10.2023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29A2B-C826-FB03-787B-01B9C603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2615A-4B69-DC5B-A25D-08D9EB60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CBCD-4451-A04D-80CA-BFF2D9C4C21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19222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4940-87F2-AC0E-842A-EF84E000C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29336-449E-A884-ED64-26E59F0E8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28371-5F5F-01FA-AADB-7A7D987D0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AED15-61A3-052D-EE41-ED7C33926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0AD5-F8A2-8145-939D-EF1523155BB3}" type="datetimeFigureOut">
              <a:rPr lang="en-CH" smtClean="0"/>
              <a:t>07.10.2023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0E31C-CCE4-76FE-5F71-495AC2B1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9B27C-ABF7-D8BC-B065-1D89F734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CBCD-4451-A04D-80CA-BFF2D9C4C21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693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90F34-B5BC-5494-16F5-1C83E310F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ECE7F-2A19-8AF2-10FA-B487AC911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EA994-52A8-8C1F-E945-A509EF217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49339-4A71-46A2-81F0-C000E597D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DE0878-919F-C64F-B26E-A1767A149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1D201-6571-B223-0228-530230A3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0AD5-F8A2-8145-939D-EF1523155BB3}" type="datetimeFigureOut">
              <a:rPr lang="en-CH" smtClean="0"/>
              <a:t>07.10.2023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638EAE-3107-23C3-2DE9-63CD6EBF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FE60E-29D0-AAD7-7557-2EC32BF2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CBCD-4451-A04D-80CA-BFF2D9C4C21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1618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DA90-1777-9318-BEF9-AB7C236F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4D3928-5C92-7752-50A1-AAD6E0A0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0AD5-F8A2-8145-939D-EF1523155BB3}" type="datetimeFigureOut">
              <a:rPr lang="en-CH" smtClean="0"/>
              <a:t>07.10.2023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A98AA-8875-126A-FBD6-9A22DA93C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4F386-437C-31B5-B2E9-E1C66ADF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CBCD-4451-A04D-80CA-BFF2D9C4C21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0196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839AB-5213-98EB-109E-42FD490A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0AD5-F8A2-8145-939D-EF1523155BB3}" type="datetimeFigureOut">
              <a:rPr lang="en-CH" smtClean="0"/>
              <a:t>07.10.2023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3A5E85-E301-1135-1DB9-2DC36E347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B677B-D078-C101-CB6B-DE71E9FC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CBCD-4451-A04D-80CA-BFF2D9C4C21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883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3A63E-341A-CBA0-5214-47FC825AA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C8EA0-EB0C-A66B-B1C5-B5424A4F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DAE27-BE3D-214A-747E-1BD9FEF01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5D891-630E-34F3-3A5F-0537D734A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0AD5-F8A2-8145-939D-EF1523155BB3}" type="datetimeFigureOut">
              <a:rPr lang="en-CH" smtClean="0"/>
              <a:t>07.10.2023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76E0A-748A-F420-FA6A-F83EB623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DC9A-3FF5-2F57-F3D0-3718019C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CBCD-4451-A04D-80CA-BFF2D9C4C21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8111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87CCF-4233-56AA-A241-4C00C4AC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3751FE-4607-6E74-0C83-DE15767D1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1F2E4-752A-B43A-3556-F452E93CF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7E0FD-CCF8-5B6A-54E4-E83DE1CB2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0AD5-F8A2-8145-939D-EF1523155BB3}" type="datetimeFigureOut">
              <a:rPr lang="en-CH" smtClean="0"/>
              <a:t>07.10.2023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CAB8C-5FA0-6346-5175-3CF99C924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4AA14-16C5-3F97-21F4-490DDCD1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CBCD-4451-A04D-80CA-BFF2D9C4C21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57192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7B9DB7-FC92-BB66-F309-037DD7589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F8D66-16C2-0187-ADBB-93A7439C5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99754-A1CE-EB80-9264-9AE66AD5F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F0AD5-F8A2-8145-939D-EF1523155BB3}" type="datetimeFigureOut">
              <a:rPr lang="en-CH" smtClean="0"/>
              <a:t>07.10.2023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64A50-8929-6BB3-4EDE-820D3D1D4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7DC9C-6894-7800-2A7C-068AB5B59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BCBCD-4451-A04D-80CA-BFF2D9C4C21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3086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9E5DBFBD-1770-CA62-11B0-C4F0BBAA65E0}"/>
              </a:ext>
            </a:extLst>
          </p:cNvPr>
          <p:cNvGrpSpPr/>
          <p:nvPr/>
        </p:nvGrpSpPr>
        <p:grpSpPr>
          <a:xfrm>
            <a:off x="558275" y="2073479"/>
            <a:ext cx="11075450" cy="1852531"/>
            <a:chOff x="558275" y="2073479"/>
            <a:chExt cx="11075450" cy="18525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F70D6C3A-51BB-B8E5-CBCD-F1DB7F066185}"/>
                    </a:ext>
                  </a:extLst>
                </p:cNvPr>
                <p:cNvSpPr/>
                <p:nvPr/>
              </p:nvSpPr>
              <p:spPr>
                <a:xfrm>
                  <a:off x="558275" y="2931990"/>
                  <a:ext cx="1610401" cy="994020"/>
                </a:xfrm>
                <a:prstGeom prst="rect">
                  <a:avLst/>
                </a:prstGeom>
                <a:noFill/>
                <a:ln w="508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de-CH" sz="32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F70D6C3A-51BB-B8E5-CBCD-F1DB7F0661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275" y="2931990"/>
                  <a:ext cx="1610401" cy="9940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50800"/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5506CDF4-88EE-612C-E71A-BBD7FD8FDEDC}"/>
                    </a:ext>
                  </a:extLst>
                </p:cNvPr>
                <p:cNvSpPr/>
                <p:nvPr/>
              </p:nvSpPr>
              <p:spPr>
                <a:xfrm>
                  <a:off x="4018579" y="2931990"/>
                  <a:ext cx="1610401" cy="994020"/>
                </a:xfrm>
                <a:prstGeom prst="rect">
                  <a:avLst/>
                </a:prstGeom>
                <a:noFill/>
                <a:ln w="508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de-CH" sz="32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5506CDF4-88EE-612C-E71A-BBD7FD8FDE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8579" y="2931990"/>
                  <a:ext cx="1610401" cy="9940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50800"/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C29C186E-C2FD-2510-7B6B-781F04310BB2}"/>
                    </a:ext>
                  </a:extLst>
                </p:cNvPr>
                <p:cNvSpPr/>
                <p:nvPr/>
              </p:nvSpPr>
              <p:spPr>
                <a:xfrm>
                  <a:off x="10023324" y="2931990"/>
                  <a:ext cx="1610401" cy="994020"/>
                </a:xfrm>
                <a:prstGeom prst="rect">
                  <a:avLst/>
                </a:prstGeom>
                <a:noFill/>
                <a:ln w="508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de-CH" sz="32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C29C186E-C2FD-2510-7B6B-781F04310B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3324" y="2931990"/>
                  <a:ext cx="1610401" cy="9940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50800"/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0C4FFB5E-E59C-0582-EA37-76F55899873E}"/>
                    </a:ext>
                  </a:extLst>
                </p:cNvPr>
                <p:cNvSpPr/>
                <p:nvPr/>
              </p:nvSpPr>
              <p:spPr>
                <a:xfrm>
                  <a:off x="6563020" y="2931990"/>
                  <a:ext cx="1610401" cy="994020"/>
                </a:xfrm>
                <a:prstGeom prst="rect">
                  <a:avLst/>
                </a:prstGeom>
                <a:noFill/>
                <a:ln w="508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de-CH" sz="32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0C4FFB5E-E59C-0582-EA37-76F5589987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3020" y="2931990"/>
                  <a:ext cx="1610401" cy="9940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50800"/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430C7E5-6F2A-887D-141D-ED9E5C9F85C2}"/>
                </a:ext>
              </a:extLst>
            </p:cNvPr>
            <p:cNvCxnSpPr>
              <a:cxnSpLocks/>
            </p:cNvCxnSpPr>
            <p:nvPr/>
          </p:nvCxnSpPr>
          <p:spPr>
            <a:xfrm>
              <a:off x="5628980" y="3429000"/>
              <a:ext cx="93404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7E910C4-2B54-2100-E136-64162B17B889}"/>
                </a:ext>
              </a:extLst>
            </p:cNvPr>
            <p:cNvCxnSpPr>
              <a:cxnSpLocks/>
            </p:cNvCxnSpPr>
            <p:nvPr/>
          </p:nvCxnSpPr>
          <p:spPr>
            <a:xfrm>
              <a:off x="3321934" y="3429000"/>
              <a:ext cx="696645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7F8A30C-D2EF-C19F-7686-069C2A283204}"/>
                </a:ext>
              </a:extLst>
            </p:cNvPr>
            <p:cNvCxnSpPr/>
            <p:nvPr/>
          </p:nvCxnSpPr>
          <p:spPr>
            <a:xfrm>
              <a:off x="2168676" y="3429000"/>
              <a:ext cx="56294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3AD2B8A-E6D7-33BF-D8EA-041AEFC6DE0E}"/>
                </a:ext>
              </a:extLst>
            </p:cNvPr>
            <p:cNvCxnSpPr/>
            <p:nvPr/>
          </p:nvCxnSpPr>
          <p:spPr>
            <a:xfrm>
              <a:off x="2794685" y="3429000"/>
              <a:ext cx="720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0D5EF27-A75B-FACB-4520-517A43B51D65}"/>
                </a:ext>
              </a:extLst>
            </p:cNvPr>
            <p:cNvCxnSpPr/>
            <p:nvPr/>
          </p:nvCxnSpPr>
          <p:spPr>
            <a:xfrm>
              <a:off x="2994160" y="3429000"/>
              <a:ext cx="720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FA26C2D-73D8-4B8D-CEA5-3CA9CE1ACB20}"/>
                </a:ext>
              </a:extLst>
            </p:cNvPr>
            <p:cNvCxnSpPr/>
            <p:nvPr/>
          </p:nvCxnSpPr>
          <p:spPr>
            <a:xfrm>
              <a:off x="3192060" y="3429000"/>
              <a:ext cx="720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A6F2335-D0FD-B4A7-16A5-46496BB58524}"/>
                </a:ext>
              </a:extLst>
            </p:cNvPr>
            <p:cNvCxnSpPr>
              <a:cxnSpLocks/>
            </p:cNvCxnSpPr>
            <p:nvPr/>
          </p:nvCxnSpPr>
          <p:spPr>
            <a:xfrm>
              <a:off x="9326679" y="3429000"/>
              <a:ext cx="696645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A8F8350-EB21-6F33-C5C2-C5035D8E92F4}"/>
                </a:ext>
              </a:extLst>
            </p:cNvPr>
            <p:cNvCxnSpPr/>
            <p:nvPr/>
          </p:nvCxnSpPr>
          <p:spPr>
            <a:xfrm>
              <a:off x="8173421" y="3429000"/>
              <a:ext cx="56294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E266F0C-CB60-380D-3DCD-ACF58D1CFB82}"/>
                </a:ext>
              </a:extLst>
            </p:cNvPr>
            <p:cNvCxnSpPr/>
            <p:nvPr/>
          </p:nvCxnSpPr>
          <p:spPr>
            <a:xfrm>
              <a:off x="8799430" y="3429000"/>
              <a:ext cx="720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39C276D-46CE-CCF9-E30A-0E74E9CAEF56}"/>
                </a:ext>
              </a:extLst>
            </p:cNvPr>
            <p:cNvCxnSpPr/>
            <p:nvPr/>
          </p:nvCxnSpPr>
          <p:spPr>
            <a:xfrm>
              <a:off x="8998905" y="3429000"/>
              <a:ext cx="720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E4CA9E2-939E-CBA6-47E4-0488A45919AC}"/>
                </a:ext>
              </a:extLst>
            </p:cNvPr>
            <p:cNvCxnSpPr/>
            <p:nvPr/>
          </p:nvCxnSpPr>
          <p:spPr>
            <a:xfrm>
              <a:off x="9196805" y="3429000"/>
              <a:ext cx="720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B80C28D-5C11-8E73-A613-150C5F18A98C}"/>
                    </a:ext>
                  </a:extLst>
                </p:cNvPr>
                <p:cNvSpPr txBox="1"/>
                <p:nvPr/>
              </p:nvSpPr>
              <p:spPr>
                <a:xfrm>
                  <a:off x="4527466" y="2073479"/>
                  <a:ext cx="3129566" cy="58477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de-CH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CH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CH" sz="3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de-CH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CH" sz="3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CH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de-CH" sz="3200" b="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B80C28D-5C11-8E73-A613-150C5F18A9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7466" y="2073479"/>
                  <a:ext cx="3129566" cy="584775"/>
                </a:xfrm>
                <a:prstGeom prst="rect">
                  <a:avLst/>
                </a:prstGeom>
                <a:blipFill>
                  <a:blip r:embed="rId6"/>
                  <a:stretch>
                    <a:fillRect b="-12766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7611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B0AC52A3-1F55-F43B-2700-46201F7744D6}"/>
              </a:ext>
            </a:extLst>
          </p:cNvPr>
          <p:cNvGrpSpPr/>
          <p:nvPr/>
        </p:nvGrpSpPr>
        <p:grpSpPr>
          <a:xfrm>
            <a:off x="1807586" y="558376"/>
            <a:ext cx="8576828" cy="5129910"/>
            <a:chOff x="1807586" y="558376"/>
            <a:chExt cx="8576828" cy="512991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DF351D7-6502-57C0-FAEA-72ACFA93894E}"/>
                </a:ext>
              </a:extLst>
            </p:cNvPr>
            <p:cNvGrpSpPr/>
            <p:nvPr/>
          </p:nvGrpSpPr>
          <p:grpSpPr>
            <a:xfrm>
              <a:off x="1807586" y="1943147"/>
              <a:ext cx="8576828" cy="2971706"/>
              <a:chOff x="1317355" y="1371159"/>
              <a:chExt cx="8576828" cy="2971706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32F12A2-8EAB-3028-D204-DBF58129AF57}"/>
                  </a:ext>
                </a:extLst>
              </p:cNvPr>
              <p:cNvSpPr/>
              <p:nvPr/>
            </p:nvSpPr>
            <p:spPr>
              <a:xfrm>
                <a:off x="5290799" y="1896406"/>
                <a:ext cx="629941" cy="1921214"/>
              </a:xfrm>
              <a:prstGeom prst="rect">
                <a:avLst/>
              </a:pr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3200" b="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450139E-41D1-12A9-99EC-1672CA9F4A57}"/>
                  </a:ext>
                </a:extLst>
              </p:cNvPr>
              <p:cNvCxnSpPr>
                <a:cxnSpLocks/>
              </p:cNvCxnSpPr>
              <p:nvPr/>
            </p:nvCxnSpPr>
            <p:spPr>
              <a:xfrm rot="-900000">
                <a:off x="1317356" y="4314053"/>
                <a:ext cx="3839944" cy="28812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30C3E8E-69AE-915C-BDD3-5CCE7B3DC9DB}"/>
                  </a:ext>
                </a:extLst>
              </p:cNvPr>
              <p:cNvCxnSpPr>
                <a:cxnSpLocks/>
              </p:cNvCxnSpPr>
              <p:nvPr/>
            </p:nvCxnSpPr>
            <p:spPr>
              <a:xfrm rot="900000">
                <a:off x="1317355" y="1371159"/>
                <a:ext cx="3839944" cy="28812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86B0D3B2-C53F-C94B-462D-84C7260EE20C}"/>
                  </a:ext>
                </a:extLst>
              </p:cNvPr>
              <p:cNvCxnSpPr>
                <a:cxnSpLocks/>
              </p:cNvCxnSpPr>
              <p:nvPr/>
            </p:nvCxnSpPr>
            <p:spPr>
              <a:xfrm rot="900000">
                <a:off x="6054238" y="4314052"/>
                <a:ext cx="3839944" cy="2881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9A9E344-B451-0CEC-A830-A60BC670123C}"/>
                  </a:ext>
                </a:extLst>
              </p:cNvPr>
              <p:cNvCxnSpPr>
                <a:cxnSpLocks/>
              </p:cNvCxnSpPr>
              <p:nvPr/>
            </p:nvCxnSpPr>
            <p:spPr>
              <a:xfrm rot="-900000">
                <a:off x="6054239" y="1371161"/>
                <a:ext cx="3839944" cy="2881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CC153D3-E527-6A76-6A3B-158EE23B39EC}"/>
                    </a:ext>
                  </a:extLst>
                </p:cNvPr>
                <p:cNvSpPr txBox="1"/>
                <p:nvPr/>
              </p:nvSpPr>
              <p:spPr>
                <a:xfrm>
                  <a:off x="3379225" y="5411287"/>
                  <a:ext cx="6966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H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CC153D3-E527-6A76-6A3B-158EE23B39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9225" y="5411287"/>
                  <a:ext cx="69666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018" t="-4545" r="-10526" b="-40909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C1EE073-46E8-8FB5-99B5-6553185EADB3}"/>
                    </a:ext>
                  </a:extLst>
                </p:cNvPr>
                <p:cNvSpPr txBox="1"/>
                <p:nvPr/>
              </p:nvSpPr>
              <p:spPr>
                <a:xfrm>
                  <a:off x="5848307" y="5411287"/>
                  <a:ext cx="4925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H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C1EE073-46E8-8FB5-99B5-6553185EAD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8307" y="5411287"/>
                  <a:ext cx="49250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0000" t="-4545" r="-15000" b="-40909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FDFA31F-E758-A213-E9D9-2B83957FD43B}"/>
                    </a:ext>
                  </a:extLst>
                </p:cNvPr>
                <p:cNvSpPr txBox="1"/>
                <p:nvPr/>
              </p:nvSpPr>
              <p:spPr>
                <a:xfrm>
                  <a:off x="8116108" y="5411286"/>
                  <a:ext cx="6966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H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FDFA31F-E758-A213-E9D9-2B83957FD4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6108" y="5411286"/>
                  <a:ext cx="69666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018" t="-4545" r="-10526" b="-40909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Left Brace 39">
              <a:extLst>
                <a:ext uri="{FF2B5EF4-FFF2-40B4-BE49-F238E27FC236}">
                  <a16:creationId xmlns:a16="http://schemas.microsoft.com/office/drawing/2014/main" id="{07BC4E66-3B09-F935-0F96-7FF8A4F9001B}"/>
                </a:ext>
              </a:extLst>
            </p:cNvPr>
            <p:cNvSpPr/>
            <p:nvPr/>
          </p:nvSpPr>
          <p:spPr>
            <a:xfrm rot="5400000">
              <a:off x="5908000" y="-3087744"/>
              <a:ext cx="376000" cy="8453442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5DEC9DE-6DA8-3283-A56C-4361BDBE4513}"/>
                    </a:ext>
                  </a:extLst>
                </p:cNvPr>
                <p:cNvSpPr txBox="1"/>
                <p:nvPr/>
              </p:nvSpPr>
              <p:spPr>
                <a:xfrm>
                  <a:off x="5848307" y="558376"/>
                  <a:ext cx="7407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H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5DEC9DE-6DA8-3283-A56C-4361BDBE45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8307" y="558376"/>
                  <a:ext cx="74078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390" t="-4545" r="-11864" b="-36364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73142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27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Peer  Lionel</dc:creator>
  <cp:lastModifiedBy>Peer  Lionel</cp:lastModifiedBy>
  <cp:revision>5</cp:revision>
  <dcterms:created xsi:type="dcterms:W3CDTF">2023-07-07T09:41:58Z</dcterms:created>
  <dcterms:modified xsi:type="dcterms:W3CDTF">2023-10-07T13:38:15Z</dcterms:modified>
</cp:coreProperties>
</file>